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767" r:id="rId3"/>
  </p:sldMasterIdLst>
  <p:notesMasterIdLst>
    <p:notesMasterId r:id="rId59"/>
  </p:notesMasterIdLst>
  <p:sldIdLst>
    <p:sldId id="295" r:id="rId4"/>
    <p:sldId id="377" r:id="rId5"/>
    <p:sldId id="260" r:id="rId6"/>
    <p:sldId id="282" r:id="rId7"/>
    <p:sldId id="308" r:id="rId8"/>
    <p:sldId id="348" r:id="rId9"/>
    <p:sldId id="349" r:id="rId10"/>
    <p:sldId id="331" r:id="rId11"/>
    <p:sldId id="342" r:id="rId12"/>
    <p:sldId id="344" r:id="rId13"/>
    <p:sldId id="302" r:id="rId14"/>
    <p:sldId id="303" r:id="rId15"/>
    <p:sldId id="304" r:id="rId16"/>
    <p:sldId id="305" r:id="rId17"/>
    <p:sldId id="306" r:id="rId18"/>
    <p:sldId id="307" r:id="rId19"/>
    <p:sldId id="346" r:id="rId20"/>
    <p:sldId id="347" r:id="rId21"/>
    <p:sldId id="355" r:id="rId22"/>
    <p:sldId id="374" r:id="rId23"/>
    <p:sldId id="356" r:id="rId24"/>
    <p:sldId id="357" r:id="rId25"/>
    <p:sldId id="358" r:id="rId26"/>
    <p:sldId id="359" r:id="rId27"/>
    <p:sldId id="368" r:id="rId28"/>
    <p:sldId id="325" r:id="rId29"/>
    <p:sldId id="341" r:id="rId30"/>
    <p:sldId id="340" r:id="rId31"/>
    <p:sldId id="266" r:id="rId32"/>
    <p:sldId id="372" r:id="rId33"/>
    <p:sldId id="284" r:id="rId34"/>
    <p:sldId id="361" r:id="rId35"/>
    <p:sldId id="381" r:id="rId36"/>
    <p:sldId id="332" r:id="rId37"/>
    <p:sldId id="333" r:id="rId38"/>
    <p:sldId id="334" r:id="rId39"/>
    <p:sldId id="335" r:id="rId40"/>
    <p:sldId id="336" r:id="rId41"/>
    <p:sldId id="337" r:id="rId42"/>
    <p:sldId id="338" r:id="rId43"/>
    <p:sldId id="350" r:id="rId44"/>
    <p:sldId id="370" r:id="rId45"/>
    <p:sldId id="324" r:id="rId46"/>
    <p:sldId id="321" r:id="rId47"/>
    <p:sldId id="373" r:id="rId48"/>
    <p:sldId id="274" r:id="rId49"/>
    <p:sldId id="378" r:id="rId50"/>
    <p:sldId id="352" r:id="rId51"/>
    <p:sldId id="354" r:id="rId52"/>
    <p:sldId id="353" r:id="rId53"/>
    <p:sldId id="389" r:id="rId54"/>
    <p:sldId id="383" r:id="rId55"/>
    <p:sldId id="385" r:id="rId56"/>
    <p:sldId id="382" r:id="rId57"/>
    <p:sldId id="386" r:id="rId58"/>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B6D2389-E643-4F9B-85A7-0B2AA328CE12}">
          <p14:sldIdLst>
            <p14:sldId id="295"/>
            <p14:sldId id="377"/>
            <p14:sldId id="260"/>
            <p14:sldId id="282"/>
            <p14:sldId id="308"/>
            <p14:sldId id="348"/>
            <p14:sldId id="349"/>
            <p14:sldId id="331"/>
            <p14:sldId id="342"/>
            <p14:sldId id="344"/>
            <p14:sldId id="302"/>
            <p14:sldId id="303"/>
            <p14:sldId id="304"/>
            <p14:sldId id="305"/>
            <p14:sldId id="306"/>
            <p14:sldId id="307"/>
            <p14:sldId id="346"/>
            <p14:sldId id="347"/>
            <p14:sldId id="355"/>
            <p14:sldId id="374"/>
            <p14:sldId id="356"/>
            <p14:sldId id="357"/>
            <p14:sldId id="358"/>
            <p14:sldId id="359"/>
          </p14:sldIdLst>
        </p14:section>
        <p14:section name="Written Communication" id="{BE5796EC-50DA-4A83-BB06-92419731EB9C}">
          <p14:sldIdLst>
            <p14:sldId id="368"/>
            <p14:sldId id="325"/>
            <p14:sldId id="341"/>
            <p14:sldId id="340"/>
            <p14:sldId id="266"/>
            <p14:sldId id="372"/>
            <p14:sldId id="284"/>
            <p14:sldId id="361"/>
            <p14:sldId id="381"/>
            <p14:sldId id="332"/>
            <p14:sldId id="333"/>
            <p14:sldId id="334"/>
            <p14:sldId id="335"/>
            <p14:sldId id="336"/>
            <p14:sldId id="337"/>
            <p14:sldId id="338"/>
            <p14:sldId id="350"/>
            <p14:sldId id="370"/>
            <p14:sldId id="324"/>
            <p14:sldId id="321"/>
            <p14:sldId id="373"/>
            <p14:sldId id="274"/>
            <p14:sldId id="378"/>
            <p14:sldId id="352"/>
            <p14:sldId id="354"/>
            <p14:sldId id="353"/>
            <p14:sldId id="389"/>
            <p14:sldId id="383"/>
            <p14:sldId id="385"/>
            <p14:sldId id="382"/>
            <p14:sldId id="3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4BF9"/>
    <a:srgbClr val="09092D"/>
    <a:srgbClr val="8BF0BB"/>
    <a:srgbClr val="ED7D31"/>
    <a:srgbClr val="F9EF77"/>
    <a:srgbClr val="BFA1FF"/>
    <a:srgbClr val="FF8D96"/>
    <a:srgbClr val="C9C9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2348" autoAdjust="0"/>
  </p:normalViewPr>
  <p:slideViewPr>
    <p:cSldViewPr snapToGrid="0">
      <p:cViewPr varScale="1">
        <p:scale>
          <a:sx n="38" d="100"/>
          <a:sy n="38" d="100"/>
        </p:scale>
        <p:origin x="1668" y="44"/>
      </p:cViewPr>
      <p:guideLst/>
    </p:cSldViewPr>
  </p:slideViewPr>
  <p:notesTextViewPr>
    <p:cViewPr>
      <p:scale>
        <a:sx n="3" d="2"/>
        <a:sy n="3" d="2"/>
      </p:scale>
      <p:origin x="0" y="0"/>
    </p:cViewPr>
  </p:notesTextViewPr>
  <p:sorterViewPr>
    <p:cViewPr varScale="1">
      <p:scale>
        <a:sx n="1" d="1"/>
        <a:sy n="1" d="1"/>
      </p:scale>
      <p:origin x="0" y="-19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DA44C3-86B3-48F5-97BE-F1D25702E7D8}" type="datetimeFigureOut">
              <a:rPr lang="pt-PT" smtClean="0"/>
              <a:t>24/02/2025</a:t>
            </a:fld>
            <a:endParaRPr lang="pt-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21EDDE-A40C-48DC-B7DB-56616B4E3466}" type="slidenum">
              <a:rPr lang="pt-PT" smtClean="0"/>
              <a:t>‹#›</a:t>
            </a:fld>
            <a:endParaRPr lang="pt-PT"/>
          </a:p>
        </p:txBody>
      </p:sp>
    </p:spTree>
    <p:extLst>
      <p:ext uri="{BB962C8B-B14F-4D97-AF65-F5344CB8AC3E}">
        <p14:creationId xmlns:p14="http://schemas.microsoft.com/office/powerpoint/2010/main" val="22766283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5C21EDDE-A40C-48DC-B7DB-56616B4E3466}" type="slidenum">
              <a:rPr lang="pt-PT" smtClean="0"/>
              <a:t>1</a:t>
            </a:fld>
            <a:endParaRPr lang="pt-PT"/>
          </a:p>
        </p:txBody>
      </p:sp>
    </p:spTree>
    <p:extLst>
      <p:ext uri="{BB962C8B-B14F-4D97-AF65-F5344CB8AC3E}">
        <p14:creationId xmlns:p14="http://schemas.microsoft.com/office/powerpoint/2010/main" val="42476693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t>Ask: </a:t>
            </a:r>
            <a:r>
              <a:rPr lang="pt-PT" sz="1000" dirty="0"/>
              <a:t>Why is it difficult to be assertive? (1</a:t>
            </a:r>
            <a:r>
              <a:rPr lang="pt-PT" sz="1000" baseline="0" dirty="0"/>
              <a:t> or 2 opinions – ask different people from the 1st question</a:t>
            </a:r>
            <a:r>
              <a:rPr lang="pt-PT" sz="1000" dirty="0"/>
              <a:t>) – 3min</a:t>
            </a:r>
          </a:p>
          <a:p>
            <a:pPr fontAlgn="base"/>
            <a:r>
              <a:rPr lang="en-US" sz="1000" b="1" i="0" kern="1200" dirty="0">
                <a:solidFill>
                  <a:schemeClr val="tx1"/>
                </a:solidFill>
                <a:effectLst/>
                <a:latin typeface="+mn-lt"/>
                <a:ea typeface="+mn-ea"/>
                <a:cs typeface="+mn-cs"/>
              </a:rPr>
              <a:t>Most common barriers to assertiveness:</a:t>
            </a:r>
          </a:p>
          <a:p>
            <a:pPr fontAlgn="base"/>
            <a:endParaRPr lang="en-US" sz="1000" b="1" i="0" kern="1200" dirty="0">
              <a:solidFill>
                <a:schemeClr val="tx1"/>
              </a:solidFill>
              <a:effectLst/>
              <a:latin typeface="+mn-lt"/>
              <a:ea typeface="+mn-ea"/>
              <a:cs typeface="+mn-cs"/>
            </a:endParaRPr>
          </a:p>
          <a:p>
            <a:pPr fontAlgn="base"/>
            <a:r>
              <a:rPr lang="en-US" sz="1000" b="1" i="0" kern="1200" dirty="0">
                <a:solidFill>
                  <a:schemeClr val="tx1"/>
                </a:solidFill>
                <a:effectLst/>
                <a:latin typeface="+mn-lt"/>
                <a:ea typeface="+mn-ea"/>
                <a:cs typeface="+mn-cs"/>
              </a:rPr>
              <a:t>Fear of Conflict</a:t>
            </a:r>
            <a:r>
              <a:rPr lang="en-US" sz="1000" b="0" i="0" kern="1200" dirty="0">
                <a:solidFill>
                  <a:schemeClr val="tx1"/>
                </a:solidFill>
                <a:effectLst/>
                <a:latin typeface="+mn-lt"/>
                <a:ea typeface="+mn-ea"/>
                <a:cs typeface="+mn-cs"/>
              </a:rPr>
              <a:t>: People may worry that being assertive will lead to disagreements or tension, especially in environments where harmony is valued.</a:t>
            </a:r>
          </a:p>
          <a:p>
            <a:pPr fontAlgn="base"/>
            <a:endParaRPr lang="en-US" sz="1000" b="1" i="0" kern="1200" dirty="0">
              <a:solidFill>
                <a:schemeClr val="tx1"/>
              </a:solidFill>
              <a:effectLst/>
              <a:latin typeface="+mn-lt"/>
              <a:ea typeface="+mn-ea"/>
              <a:cs typeface="+mn-cs"/>
            </a:endParaRPr>
          </a:p>
          <a:p>
            <a:pPr fontAlgn="base"/>
            <a:r>
              <a:rPr lang="en-US" sz="1000" b="1" i="0" kern="1200" dirty="0">
                <a:solidFill>
                  <a:schemeClr val="tx1"/>
                </a:solidFill>
                <a:effectLst/>
                <a:latin typeface="+mn-lt"/>
                <a:ea typeface="+mn-ea"/>
                <a:cs typeface="+mn-cs"/>
              </a:rPr>
              <a:t>Low Self-Confidence: </a:t>
            </a:r>
            <a:r>
              <a:rPr lang="en-US" sz="1000" b="0" i="0" kern="1200" dirty="0">
                <a:solidFill>
                  <a:schemeClr val="tx1"/>
                </a:solidFill>
                <a:effectLst/>
                <a:latin typeface="+mn-lt"/>
                <a:ea typeface="+mn-ea"/>
                <a:cs typeface="+mn-cs"/>
              </a:rPr>
              <a:t>If someone feels unsure of their worth or abilities, they might hesitate to speak up or express their needs.</a:t>
            </a:r>
          </a:p>
          <a:p>
            <a:pPr fontAlgn="base"/>
            <a:endParaRPr lang="en-US" sz="1000" b="1" i="0" kern="1200" dirty="0">
              <a:solidFill>
                <a:schemeClr val="tx1"/>
              </a:solidFill>
              <a:effectLst/>
              <a:latin typeface="+mn-lt"/>
              <a:ea typeface="+mn-ea"/>
              <a:cs typeface="+mn-cs"/>
            </a:endParaRPr>
          </a:p>
          <a:p>
            <a:pPr fontAlgn="base"/>
            <a:r>
              <a:rPr lang="en-US" sz="1000" b="1" i="0" kern="1200" dirty="0">
                <a:solidFill>
                  <a:schemeClr val="tx1"/>
                </a:solidFill>
                <a:effectLst/>
                <a:latin typeface="+mn-lt"/>
                <a:ea typeface="+mn-ea"/>
                <a:cs typeface="+mn-cs"/>
              </a:rPr>
              <a:t>Cultural Norms: </a:t>
            </a:r>
            <a:r>
              <a:rPr lang="en-US" sz="1000" b="0" i="0" kern="1200" dirty="0">
                <a:solidFill>
                  <a:schemeClr val="tx1"/>
                </a:solidFill>
                <a:effectLst/>
                <a:latin typeface="+mn-lt"/>
                <a:ea typeface="+mn-ea"/>
                <a:cs typeface="+mn-cs"/>
              </a:rPr>
              <a:t>In some cultures, there’s an emphasis on being humble or avoiding confrontation, which can make assertiveness seem inappropriate.</a:t>
            </a:r>
          </a:p>
          <a:p>
            <a:pPr fontAlgn="base"/>
            <a:endParaRPr lang="en-US" sz="1000" b="1" i="0" kern="1200" dirty="0">
              <a:solidFill>
                <a:schemeClr val="tx1"/>
              </a:solidFill>
              <a:effectLst/>
              <a:latin typeface="+mn-lt"/>
              <a:ea typeface="+mn-ea"/>
              <a:cs typeface="+mn-cs"/>
            </a:endParaRPr>
          </a:p>
          <a:p>
            <a:pPr fontAlgn="base"/>
            <a:r>
              <a:rPr lang="en-US" sz="1000" b="1" i="0" kern="1200" dirty="0">
                <a:solidFill>
                  <a:schemeClr val="tx1"/>
                </a:solidFill>
                <a:effectLst/>
                <a:latin typeface="+mn-lt"/>
                <a:ea typeface="+mn-ea"/>
                <a:cs typeface="+mn-cs"/>
              </a:rPr>
              <a:t>Past Experiences: </a:t>
            </a:r>
            <a:r>
              <a:rPr lang="en-US" sz="1000" b="0" i="0" kern="1200" dirty="0">
                <a:solidFill>
                  <a:schemeClr val="tx1"/>
                </a:solidFill>
                <a:effectLst/>
                <a:latin typeface="+mn-lt"/>
                <a:ea typeface="+mn-ea"/>
                <a:cs typeface="+mn-cs"/>
              </a:rPr>
              <a:t>Negative experiences where assertiveness was met with criticism or rejection can make people hesitant to be assertive in the future.</a:t>
            </a:r>
          </a:p>
          <a:p>
            <a:pPr fontAlgn="base"/>
            <a:endParaRPr lang="en-US" sz="1000" b="1" i="0" kern="1200" dirty="0">
              <a:solidFill>
                <a:schemeClr val="tx1"/>
              </a:solidFill>
              <a:effectLst/>
              <a:latin typeface="+mn-lt"/>
              <a:ea typeface="+mn-ea"/>
              <a:cs typeface="+mn-cs"/>
            </a:endParaRPr>
          </a:p>
          <a:p>
            <a:pPr fontAlgn="base"/>
            <a:r>
              <a:rPr lang="en-US" sz="1000" b="1" i="0" kern="1200" dirty="0">
                <a:solidFill>
                  <a:schemeClr val="tx1"/>
                </a:solidFill>
                <a:effectLst/>
                <a:latin typeface="+mn-lt"/>
                <a:ea typeface="+mn-ea"/>
                <a:cs typeface="+mn-cs"/>
              </a:rPr>
              <a:t>Fear of Disapproval: </a:t>
            </a:r>
            <a:r>
              <a:rPr lang="en-US" sz="1000" b="0" i="0" kern="1200" dirty="0">
                <a:solidFill>
                  <a:schemeClr val="tx1"/>
                </a:solidFill>
                <a:effectLst/>
                <a:latin typeface="+mn-lt"/>
                <a:ea typeface="+mn-ea"/>
                <a:cs typeface="+mn-cs"/>
              </a:rPr>
              <a:t>People often worry about being judged, disliked, or misunderstood when they express their opinions or needs.</a:t>
            </a:r>
          </a:p>
          <a:p>
            <a:pPr fontAlgn="base"/>
            <a:endParaRPr lang="en-US" sz="1000" b="1" i="0" kern="1200" dirty="0">
              <a:solidFill>
                <a:schemeClr val="tx1"/>
              </a:solidFill>
              <a:effectLst/>
              <a:latin typeface="+mn-lt"/>
              <a:ea typeface="+mn-ea"/>
              <a:cs typeface="+mn-cs"/>
            </a:endParaRPr>
          </a:p>
          <a:p>
            <a:pPr fontAlgn="base"/>
            <a:r>
              <a:rPr lang="en-US" sz="1000" b="1" i="0" kern="1200" dirty="0">
                <a:solidFill>
                  <a:schemeClr val="tx1"/>
                </a:solidFill>
                <a:effectLst/>
                <a:latin typeface="+mn-lt"/>
                <a:ea typeface="+mn-ea"/>
                <a:cs typeface="+mn-cs"/>
              </a:rPr>
              <a:t>Overthinking: </a:t>
            </a:r>
            <a:r>
              <a:rPr lang="en-US" sz="1000" b="0" i="0" kern="1200" dirty="0">
                <a:solidFill>
                  <a:schemeClr val="tx1"/>
                </a:solidFill>
                <a:effectLst/>
                <a:latin typeface="+mn-lt"/>
                <a:ea typeface="+mn-ea"/>
                <a:cs typeface="+mn-cs"/>
              </a:rPr>
              <a:t>Some individuals may overthink their words or actions, fearing they might offend others or not be heard.</a:t>
            </a:r>
          </a:p>
          <a:p>
            <a:pPr fontAlgn="base"/>
            <a:endParaRPr lang="pt-PT" sz="1000" b="0" dirty="0"/>
          </a:p>
          <a:p>
            <a:r>
              <a:rPr lang="en-US" sz="1000" b="1" dirty="0"/>
              <a:t>When we keep putting others' needs before our own, it becomes harder to practice being assertive. This creates a cycle: by not speaking up, we don’t get to experience the benefits of being assertive, like clearer communication and healthier boundaries. The more we avoid it, the harder it gets to break the cycle</a:t>
            </a:r>
            <a:endParaRPr lang="en-US" sz="1000" b="0" i="0" kern="1200" dirty="0">
              <a:solidFill>
                <a:schemeClr val="tx1"/>
              </a:solidFill>
              <a:effectLst/>
              <a:latin typeface="+mn-lt"/>
              <a:ea typeface="+mn-ea"/>
              <a:cs typeface="+mn-cs"/>
            </a:endParaRPr>
          </a:p>
          <a:p>
            <a:endParaRPr lang="en-US" sz="10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C21EDDE-A40C-48DC-B7DB-56616B4E3466}" type="slidenum">
              <a:rPr lang="pt-PT" smtClean="0">
                <a:solidFill>
                  <a:prstClr val="black"/>
                </a:solidFill>
              </a:rPr>
              <a:pPr/>
              <a:t>10</a:t>
            </a:fld>
            <a:endParaRPr lang="pt-PT">
              <a:solidFill>
                <a:prstClr val="black"/>
              </a:solidFill>
            </a:endParaRPr>
          </a:p>
        </p:txBody>
      </p:sp>
    </p:spTree>
    <p:extLst>
      <p:ext uri="{BB962C8B-B14F-4D97-AF65-F5344CB8AC3E}">
        <p14:creationId xmlns:p14="http://schemas.microsoft.com/office/powerpoint/2010/main" val="21731888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mn-lt"/>
                <a:ea typeface="+mn-ea"/>
                <a:cs typeface="+mn-cs"/>
              </a:rPr>
              <a:t>We have already talked about </a:t>
            </a:r>
            <a:r>
              <a:rPr lang="en-US" sz="1000" b="0" i="0" kern="1200" baseline="0" dirty="0">
                <a:solidFill>
                  <a:schemeClr val="tx1"/>
                </a:solidFill>
                <a:effectLst/>
                <a:latin typeface="+mn-lt"/>
                <a:ea typeface="+mn-ea"/>
                <a:cs typeface="+mn-cs"/>
              </a:rPr>
              <a:t>assertiveness and its challenges. But, now, let’s put it to the test </a:t>
            </a:r>
            <a:r>
              <a:rPr lang="en-US" sz="1000" b="0" i="0" kern="1200" baseline="0" dirty="0">
                <a:solidFill>
                  <a:schemeClr val="tx1"/>
                </a:solidFill>
                <a:effectLst/>
                <a:latin typeface="+mn-lt"/>
                <a:ea typeface="+mn-ea"/>
                <a:cs typeface="+mn-cs"/>
                <a:sym typeface="Wingdings" panose="05000000000000000000" pitchFamily="2" charset="2"/>
              </a:rPr>
              <a:t></a:t>
            </a:r>
            <a:r>
              <a:rPr lang="en-US" sz="1000" b="0" i="0" kern="1200" baseline="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baseline="0" dirty="0">
                <a:solidFill>
                  <a:schemeClr val="tx1"/>
                </a:solidFill>
                <a:effectLst/>
                <a:latin typeface="+mn-lt"/>
                <a:ea typeface="+mn-ea"/>
                <a:cs typeface="+mn-cs"/>
              </a:rPr>
              <a:t>I will show you some common statements that are usually associated with Assertiveness. I want you to tell me if it’s true.</a:t>
            </a:r>
            <a:endParaRPr lang="en-US" sz="1000" b="0" i="0" kern="1200" dirty="0">
              <a:solidFill>
                <a:schemeClr val="tx1"/>
              </a:solidFill>
              <a:effectLst/>
              <a:latin typeface="+mn-lt"/>
              <a:ea typeface="+mn-ea"/>
              <a:cs typeface="+mn-cs"/>
            </a:endParaRPr>
          </a:p>
          <a:p>
            <a:endParaRPr lang="en-US" sz="1000" b="1" i="0" kern="1200" dirty="0">
              <a:solidFill>
                <a:schemeClr val="tx1"/>
              </a:solidFill>
              <a:effectLst/>
              <a:latin typeface="+mn-lt"/>
              <a:ea typeface="+mn-ea"/>
              <a:cs typeface="+mn-cs"/>
            </a:endParaRPr>
          </a:p>
          <a:p>
            <a:pPr lvl="1" algn="l"/>
            <a:r>
              <a:rPr lang="en-US" sz="1000" dirty="0"/>
              <a:t>“I’m very honest and blunt, I say what’s on my mind, no matter what”</a:t>
            </a:r>
            <a:r>
              <a:rPr lang="en-US" sz="1000" baseline="0" dirty="0"/>
              <a:t> – no. Being assertive is taking into account the other person’s feelings</a:t>
            </a:r>
            <a:endParaRPr lang="pt-PT" sz="1000" dirty="0"/>
          </a:p>
        </p:txBody>
      </p:sp>
      <p:sp>
        <p:nvSpPr>
          <p:cNvPr id="4" name="Slide Number Placeholder 3"/>
          <p:cNvSpPr>
            <a:spLocks noGrp="1"/>
          </p:cNvSpPr>
          <p:nvPr>
            <p:ph type="sldNum" sz="quarter" idx="10"/>
          </p:nvPr>
        </p:nvSpPr>
        <p:spPr/>
        <p:txBody>
          <a:bodyPr/>
          <a:lstStyle/>
          <a:p>
            <a:fld id="{5C21EDDE-A40C-48DC-B7DB-56616B4E3466}" type="slidenum">
              <a:rPr lang="pt-PT" smtClean="0"/>
              <a:t>11</a:t>
            </a:fld>
            <a:endParaRPr lang="pt-PT"/>
          </a:p>
        </p:txBody>
      </p:sp>
    </p:spTree>
    <p:extLst>
      <p:ext uri="{BB962C8B-B14F-4D97-AF65-F5344CB8AC3E}">
        <p14:creationId xmlns:p14="http://schemas.microsoft.com/office/powerpoint/2010/main" val="3909383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gn="l"/>
            <a:r>
              <a:rPr lang="en-US" dirty="0"/>
              <a:t>“I always say the truth  with no filters even if it hurts” </a:t>
            </a:r>
            <a:r>
              <a:rPr lang="en-US" baseline="0" dirty="0"/>
              <a:t>– no. Being assertive is taking into account the other person’s feelings</a:t>
            </a:r>
            <a:endParaRPr lang="pt-PT" dirty="0"/>
          </a:p>
          <a:p>
            <a:endParaRPr lang="pt-PT" dirty="0"/>
          </a:p>
        </p:txBody>
      </p:sp>
      <p:sp>
        <p:nvSpPr>
          <p:cNvPr id="4" name="Slide Number Placeholder 3"/>
          <p:cNvSpPr>
            <a:spLocks noGrp="1"/>
          </p:cNvSpPr>
          <p:nvPr>
            <p:ph type="sldNum" sz="quarter" idx="10"/>
          </p:nvPr>
        </p:nvSpPr>
        <p:spPr/>
        <p:txBody>
          <a:bodyPr/>
          <a:lstStyle/>
          <a:p>
            <a:fld id="{5C21EDDE-A40C-48DC-B7DB-56616B4E3466}" type="slidenum">
              <a:rPr lang="pt-PT" smtClean="0"/>
              <a:t>12</a:t>
            </a:fld>
            <a:endParaRPr lang="pt-PT"/>
          </a:p>
        </p:txBody>
      </p:sp>
    </p:spTree>
    <p:extLst>
      <p:ext uri="{BB962C8B-B14F-4D97-AF65-F5344CB8AC3E}">
        <p14:creationId xmlns:p14="http://schemas.microsoft.com/office/powerpoint/2010/main" val="3028721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“yes, you are right, I’m always late. </a:t>
            </a:r>
            <a:r>
              <a:rPr lang="en-US" sz="1200" dirty="0">
                <a:latin typeface="Foundever Sans Black" pitchFamily="50" charset="0"/>
                <a:ea typeface="Foundever Sans Black" pitchFamily="50" charset="0"/>
              </a:rPr>
              <a:t>I should be ashamed of myself.</a:t>
            </a:r>
            <a:r>
              <a:rPr lang="en-US" dirty="0"/>
              <a:t>” </a:t>
            </a:r>
            <a:r>
              <a:rPr lang="en-US" baseline="0" dirty="0"/>
              <a:t>– no. Being assertive </a:t>
            </a:r>
            <a:r>
              <a:rPr lang="pt-PT" baseline="0" dirty="0"/>
              <a:t>is being self-aware (emotions, rights, beliefs, but also mistakes or behaviors) and that means we have to be objective and factual: I was late twice this week. Avoid generalizations </a:t>
            </a:r>
            <a:endParaRPr lang="pt-PT" dirty="0"/>
          </a:p>
          <a:p>
            <a:endParaRPr lang="pt-PT" dirty="0"/>
          </a:p>
        </p:txBody>
      </p:sp>
      <p:sp>
        <p:nvSpPr>
          <p:cNvPr id="4" name="Slide Number Placeholder 3"/>
          <p:cNvSpPr>
            <a:spLocks noGrp="1"/>
          </p:cNvSpPr>
          <p:nvPr>
            <p:ph type="sldNum" sz="quarter" idx="10"/>
          </p:nvPr>
        </p:nvSpPr>
        <p:spPr/>
        <p:txBody>
          <a:bodyPr/>
          <a:lstStyle/>
          <a:p>
            <a:fld id="{5C21EDDE-A40C-48DC-B7DB-56616B4E3466}" type="slidenum">
              <a:rPr lang="pt-PT" smtClean="0"/>
              <a:t>13</a:t>
            </a:fld>
            <a:endParaRPr lang="pt-PT"/>
          </a:p>
        </p:txBody>
      </p:sp>
    </p:spTree>
    <p:extLst>
      <p:ext uri="{BB962C8B-B14F-4D97-AF65-F5344CB8AC3E}">
        <p14:creationId xmlns:p14="http://schemas.microsoft.com/office/powerpoint/2010/main" val="705960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gn="l"/>
            <a:r>
              <a:rPr lang="en-US" dirty="0"/>
              <a:t>“Being assertive means being selfish” </a:t>
            </a:r>
            <a:r>
              <a:rPr lang="en-US" baseline="0" dirty="0"/>
              <a:t>– no. Being assertive is </a:t>
            </a:r>
            <a:r>
              <a:rPr lang="en-US" dirty="0">
                <a:solidFill>
                  <a:srgbClr val="09092D"/>
                </a:solidFill>
                <a:latin typeface="Calibri Light" panose="020F0302020204030204" pitchFamily="34" charset="0"/>
                <a:cs typeface="Calibri Light" panose="020F0302020204030204" pitchFamily="34" charset="0"/>
              </a:rPr>
              <a:t>clearly and respectfully communicating your wants, and needs. That is not being selfish.</a:t>
            </a:r>
            <a:endParaRPr lang="pt-PT" dirty="0"/>
          </a:p>
          <a:p>
            <a:endParaRPr lang="pt-PT" dirty="0"/>
          </a:p>
        </p:txBody>
      </p:sp>
      <p:sp>
        <p:nvSpPr>
          <p:cNvPr id="4" name="Slide Number Placeholder 3"/>
          <p:cNvSpPr>
            <a:spLocks noGrp="1"/>
          </p:cNvSpPr>
          <p:nvPr>
            <p:ph type="sldNum" sz="quarter" idx="10"/>
          </p:nvPr>
        </p:nvSpPr>
        <p:spPr/>
        <p:txBody>
          <a:bodyPr/>
          <a:lstStyle/>
          <a:p>
            <a:fld id="{5C21EDDE-A40C-48DC-B7DB-56616B4E3466}" type="slidenum">
              <a:rPr lang="pt-PT" smtClean="0"/>
              <a:t>14</a:t>
            </a:fld>
            <a:endParaRPr lang="pt-PT"/>
          </a:p>
        </p:txBody>
      </p:sp>
    </p:spTree>
    <p:extLst>
      <p:ext uri="{BB962C8B-B14F-4D97-AF65-F5344CB8AC3E}">
        <p14:creationId xmlns:p14="http://schemas.microsoft.com/office/powerpoint/2010/main" val="35503390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gn="l"/>
            <a:r>
              <a:rPr lang="en-US" dirty="0"/>
              <a:t>“I’m very assertive because I always get what I want” – no. Assertiveness</a:t>
            </a:r>
            <a:r>
              <a:rPr lang="en-US" baseline="0" dirty="0"/>
              <a:t> is not a negotiation or a competition to see who wins. It’s not persuading others. It’s </a:t>
            </a:r>
            <a:r>
              <a:rPr lang="en-US" dirty="0">
                <a:solidFill>
                  <a:srgbClr val="09092D"/>
                </a:solidFill>
                <a:latin typeface="Calibri Light" panose="020F0302020204030204" pitchFamily="34" charset="0"/>
                <a:cs typeface="Calibri Light" panose="020F0302020204030204" pitchFamily="34" charset="0"/>
              </a:rPr>
              <a:t>respectfully communicate your wants, needs</a:t>
            </a:r>
            <a:endParaRPr lang="en-US" baseline="0" dirty="0"/>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PT" sz="1200" dirty="0"/>
          </a:p>
          <a:p>
            <a:endParaRPr lang="pt-PT" dirty="0"/>
          </a:p>
        </p:txBody>
      </p:sp>
      <p:sp>
        <p:nvSpPr>
          <p:cNvPr id="4" name="Slide Number Placeholder 3"/>
          <p:cNvSpPr>
            <a:spLocks noGrp="1"/>
          </p:cNvSpPr>
          <p:nvPr>
            <p:ph type="sldNum" sz="quarter" idx="10"/>
          </p:nvPr>
        </p:nvSpPr>
        <p:spPr/>
        <p:txBody>
          <a:bodyPr/>
          <a:lstStyle/>
          <a:p>
            <a:fld id="{5C21EDDE-A40C-48DC-B7DB-56616B4E3466}" type="slidenum">
              <a:rPr lang="pt-PT" smtClean="0"/>
              <a:t>15</a:t>
            </a:fld>
            <a:endParaRPr lang="pt-PT"/>
          </a:p>
        </p:txBody>
      </p:sp>
    </p:spTree>
    <p:extLst>
      <p:ext uri="{BB962C8B-B14F-4D97-AF65-F5344CB8AC3E}">
        <p14:creationId xmlns:p14="http://schemas.microsoft.com/office/powerpoint/2010/main" val="13461635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gn="l"/>
            <a:r>
              <a:rPr lang="en-US" sz="1000" dirty="0"/>
              <a:t>“I don't agree with you so I don't have to listen to your opinion.“ – no. To</a:t>
            </a:r>
            <a:r>
              <a:rPr lang="en-US" sz="1000" baseline="0" dirty="0"/>
              <a:t> be assertive, one of the most important tips is to listen actively.</a:t>
            </a:r>
            <a:endParaRPr lang="pt-PT" sz="1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PT"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Guys,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assertiveness is not a personality trait is a skill that</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we learn (“But I’m just not an assertive person!”)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a:t>
            </a:r>
            <a:r>
              <a:rPr lang="en-US" sz="1200" b="0" i="0" kern="1200" baseline="0" dirty="0">
                <a:solidFill>
                  <a:schemeClr val="tx1"/>
                </a:solidFill>
                <a:effectLst/>
                <a:latin typeface="+mn-lt"/>
                <a:ea typeface="+mn-ea"/>
                <a:cs typeface="+mn-cs"/>
              </a:rPr>
              <a:t> how can we improve that?</a:t>
            </a:r>
            <a:endParaRPr lang="en-US" sz="1200" b="0" i="0" kern="1200" dirty="0">
              <a:solidFill>
                <a:schemeClr val="tx1"/>
              </a:solidFill>
              <a:effectLst/>
              <a:latin typeface="+mn-lt"/>
              <a:ea typeface="+mn-ea"/>
              <a:cs typeface="+mn-cs"/>
            </a:endParaRPr>
          </a:p>
          <a:p>
            <a:endParaRPr lang="pt-PT" dirty="0"/>
          </a:p>
        </p:txBody>
      </p:sp>
      <p:sp>
        <p:nvSpPr>
          <p:cNvPr id="4" name="Slide Number Placeholder 3"/>
          <p:cNvSpPr>
            <a:spLocks noGrp="1"/>
          </p:cNvSpPr>
          <p:nvPr>
            <p:ph type="sldNum" sz="quarter" idx="10"/>
          </p:nvPr>
        </p:nvSpPr>
        <p:spPr/>
        <p:txBody>
          <a:bodyPr/>
          <a:lstStyle/>
          <a:p>
            <a:fld id="{5C21EDDE-A40C-48DC-B7DB-56616B4E3466}" type="slidenum">
              <a:rPr lang="pt-PT" smtClean="0"/>
              <a:t>16</a:t>
            </a:fld>
            <a:endParaRPr lang="pt-PT"/>
          </a:p>
        </p:txBody>
      </p:sp>
    </p:spTree>
    <p:extLst>
      <p:ext uri="{BB962C8B-B14F-4D97-AF65-F5344CB8AC3E}">
        <p14:creationId xmlns:p14="http://schemas.microsoft.com/office/powerpoint/2010/main" val="10640928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09092D"/>
                </a:solidFill>
                <a:effectLst/>
                <a:latin typeface="NotoSans Regular"/>
              </a:rPr>
              <a:t>Value Yourself and Your Rights</a:t>
            </a:r>
            <a:r>
              <a:rPr lang="en-US" b="0" i="0" dirty="0">
                <a:solidFill>
                  <a:srgbClr val="1F1F59"/>
                </a:solidFill>
                <a:effectLst/>
                <a:latin typeface="NotoSans Regular"/>
              </a:rPr>
              <a:t>:</a:t>
            </a:r>
          </a:p>
          <a:p>
            <a:pPr marL="742950" lvl="1" indent="-285750" algn="l">
              <a:buFont typeface="+mj-lt"/>
              <a:buAutoNum type="arabicPeriod"/>
            </a:pPr>
            <a:r>
              <a:rPr lang="en-US" b="0" i="0" dirty="0">
                <a:solidFill>
                  <a:srgbClr val="1F1F59"/>
                </a:solidFill>
                <a:effectLst/>
                <a:latin typeface="NotoSans Regular"/>
              </a:rPr>
              <a:t>Be self-aware and recognize your thoughts and needs.</a:t>
            </a:r>
          </a:p>
          <a:p>
            <a:pPr marL="742950" lvl="1" indent="-285750" algn="l">
              <a:buFont typeface="+mj-lt"/>
              <a:buAutoNum type="arabicPeriod"/>
            </a:pPr>
            <a:r>
              <a:rPr lang="en-US" b="0" i="0" dirty="0">
                <a:solidFill>
                  <a:srgbClr val="1F1F59"/>
                </a:solidFill>
                <a:effectLst/>
                <a:latin typeface="NotoSans Regular"/>
              </a:rPr>
              <a:t>Remember, you are as important as others, not more or less.</a:t>
            </a:r>
          </a:p>
          <a:p>
            <a:pPr algn="l">
              <a:buFont typeface="+mj-lt"/>
              <a:buAutoNum type="arabicPeriod"/>
            </a:pPr>
            <a:r>
              <a:rPr lang="en-US" b="1" i="0" dirty="0">
                <a:solidFill>
                  <a:srgbClr val="09092D"/>
                </a:solidFill>
                <a:effectLst/>
                <a:latin typeface="NotoSans Regular"/>
              </a:rPr>
              <a:t>Stick to the Facts</a:t>
            </a:r>
            <a:r>
              <a:rPr lang="en-US" b="0" i="0" dirty="0">
                <a:solidFill>
                  <a:srgbClr val="1F1F59"/>
                </a:solidFill>
                <a:effectLst/>
                <a:latin typeface="NotoSans Regular"/>
              </a:rPr>
              <a:t>:</a:t>
            </a:r>
          </a:p>
          <a:p>
            <a:pPr marL="742950" lvl="1" indent="-285750" algn="l">
              <a:buFont typeface="+mj-lt"/>
              <a:buAutoNum type="arabicPeriod"/>
            </a:pPr>
            <a:r>
              <a:rPr lang="en-US" b="0" i="0" dirty="0">
                <a:solidFill>
                  <a:srgbClr val="1F1F59"/>
                </a:solidFill>
                <a:effectLst/>
                <a:latin typeface="NotoSans Regular"/>
              </a:rPr>
              <a:t>Be direct and specific without using vague language.</a:t>
            </a:r>
          </a:p>
          <a:p>
            <a:pPr marL="742950" lvl="1" indent="-285750" algn="l">
              <a:buFont typeface="+mj-lt"/>
              <a:buAutoNum type="arabicPeriod"/>
            </a:pPr>
            <a:r>
              <a:rPr lang="en-US" b="0" i="0" dirty="0">
                <a:solidFill>
                  <a:srgbClr val="1F1F59"/>
                </a:solidFill>
                <a:effectLst/>
                <a:latin typeface="NotoSans Regular"/>
              </a:rPr>
              <a:t>Focus on the facts, not speculating about motives.</a:t>
            </a:r>
          </a:p>
          <a:p>
            <a:pPr algn="l">
              <a:buFont typeface="+mj-lt"/>
              <a:buAutoNum type="arabicPeriod"/>
            </a:pPr>
            <a:r>
              <a:rPr lang="en-US" b="1" i="0" dirty="0">
                <a:solidFill>
                  <a:srgbClr val="09092D"/>
                </a:solidFill>
                <a:effectLst/>
                <a:latin typeface="NotoSans Regular"/>
              </a:rPr>
              <a:t>Avoid Judgments and Exaggerations</a:t>
            </a:r>
            <a:r>
              <a:rPr lang="en-US" b="0" i="0" dirty="0">
                <a:solidFill>
                  <a:srgbClr val="1F1F59"/>
                </a:solidFill>
                <a:effectLst/>
                <a:latin typeface="NotoSans Regular"/>
              </a:rPr>
              <a:t>:</a:t>
            </a:r>
          </a:p>
          <a:p>
            <a:pPr marL="742950" lvl="1" indent="-285750" algn="l">
              <a:buFont typeface="+mj-lt"/>
              <a:buAutoNum type="arabicPeriod"/>
            </a:pPr>
            <a:r>
              <a:rPr lang="en-US" b="0" i="0" dirty="0">
                <a:solidFill>
                  <a:srgbClr val="1F1F59"/>
                </a:solidFill>
                <a:effectLst/>
                <a:latin typeface="NotoSans Regular"/>
              </a:rPr>
              <a:t>Describe behaviors factually without overdramatizing or judging.</a:t>
            </a:r>
          </a:p>
          <a:p>
            <a:pPr marL="742950" lvl="1" indent="-285750" algn="l">
              <a:buFont typeface="+mj-lt"/>
              <a:buAutoNum type="arabicPeriod"/>
            </a:pPr>
            <a:r>
              <a:rPr lang="en-US" b="0" i="0" dirty="0">
                <a:solidFill>
                  <a:srgbClr val="1F1F59"/>
                </a:solidFill>
                <a:effectLst/>
                <a:latin typeface="NotoSans Regular"/>
              </a:rPr>
              <a:t>Example: Say “you were late 10 minutes twice this week,” not “you are always late.”</a:t>
            </a:r>
          </a:p>
          <a:p>
            <a:pPr algn="l">
              <a:buFont typeface="+mj-lt"/>
              <a:buAutoNum type="arabicPeriod"/>
            </a:pPr>
            <a:r>
              <a:rPr lang="en-US" b="1" i="0" dirty="0">
                <a:solidFill>
                  <a:srgbClr val="09092D"/>
                </a:solidFill>
                <a:effectLst/>
                <a:latin typeface="NotoSans Regular"/>
              </a:rPr>
              <a:t>Practice Active Listening</a:t>
            </a:r>
            <a:r>
              <a:rPr lang="en-US" b="0" i="0" dirty="0">
                <a:solidFill>
                  <a:srgbClr val="1F1F59"/>
                </a:solidFill>
                <a:effectLst/>
                <a:latin typeface="NotoSans Regular"/>
              </a:rPr>
              <a:t>:</a:t>
            </a:r>
          </a:p>
          <a:p>
            <a:pPr marL="742950" lvl="1" indent="-285750" algn="l">
              <a:buFont typeface="+mj-lt"/>
              <a:buAutoNum type="arabicPeriod"/>
            </a:pPr>
            <a:r>
              <a:rPr lang="en-US" b="0" i="0" dirty="0">
                <a:solidFill>
                  <a:srgbClr val="1F1F59"/>
                </a:solidFill>
                <a:effectLst/>
                <a:latin typeface="NotoSans Regular"/>
              </a:rPr>
              <a:t>Show respect by listening actively.</a:t>
            </a:r>
          </a:p>
          <a:p>
            <a:pPr marL="742950" lvl="1" indent="-285750" algn="l">
              <a:buFont typeface="+mj-lt"/>
              <a:buAutoNum type="arabicPeriod"/>
            </a:pPr>
            <a:r>
              <a:rPr lang="en-US" b="0" i="0" dirty="0">
                <a:solidFill>
                  <a:srgbClr val="1F1F59"/>
                </a:solidFill>
                <a:effectLst/>
                <a:latin typeface="NotoSans Regular"/>
              </a:rPr>
              <a:t>Understand others’ perspectives and respond effectively.</a:t>
            </a:r>
          </a:p>
        </p:txBody>
      </p:sp>
      <p:sp>
        <p:nvSpPr>
          <p:cNvPr id="4" name="Slide Number Placeholder 3"/>
          <p:cNvSpPr>
            <a:spLocks noGrp="1"/>
          </p:cNvSpPr>
          <p:nvPr>
            <p:ph type="sldNum" sz="quarter" idx="10"/>
          </p:nvPr>
        </p:nvSpPr>
        <p:spPr/>
        <p:txBody>
          <a:bodyPr/>
          <a:lstStyle/>
          <a:p>
            <a:fld id="{5C21EDDE-A40C-48DC-B7DB-56616B4E3466}" type="slidenum">
              <a:rPr lang="pt-PT" smtClean="0"/>
              <a:t>17</a:t>
            </a:fld>
            <a:endParaRPr lang="pt-PT"/>
          </a:p>
        </p:txBody>
      </p:sp>
    </p:spTree>
    <p:extLst>
      <p:ext uri="{BB962C8B-B14F-4D97-AF65-F5344CB8AC3E}">
        <p14:creationId xmlns:p14="http://schemas.microsoft.com/office/powerpoint/2010/main" val="348214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b="1" kern="1200" dirty="0">
                <a:solidFill>
                  <a:schemeClr val="tx1"/>
                </a:solidFill>
                <a:effectLst/>
                <a:latin typeface="+mn-lt"/>
                <a:ea typeface="+mn-ea"/>
                <a:cs typeface="+mn-cs"/>
              </a:rPr>
              <a:t>Empathy:</a:t>
            </a:r>
          </a:p>
          <a:p>
            <a:pPr fontAlgn="base"/>
            <a:r>
              <a:rPr lang="en-US" sz="900" b="0" kern="1200" dirty="0">
                <a:solidFill>
                  <a:schemeClr val="tx1"/>
                </a:solidFill>
                <a:effectLst/>
                <a:latin typeface="+mn-lt"/>
                <a:ea typeface="+mn-ea"/>
                <a:cs typeface="+mn-cs"/>
              </a:rPr>
              <a:t>Understand the other person's perspective.</a:t>
            </a:r>
          </a:p>
          <a:p>
            <a:pPr fontAlgn="base"/>
            <a:r>
              <a:rPr lang="en-US" sz="900" b="0" kern="1200" dirty="0">
                <a:solidFill>
                  <a:schemeClr val="tx1"/>
                </a:solidFill>
                <a:effectLst/>
                <a:latin typeface="+mn-lt"/>
                <a:ea typeface="+mn-ea"/>
                <a:cs typeface="+mn-cs"/>
              </a:rPr>
              <a:t>Consider their view before expressing your needs.</a:t>
            </a:r>
          </a:p>
          <a:p>
            <a:pPr fontAlgn="base"/>
            <a:endParaRPr lang="en-US" sz="900" b="1" kern="1200" dirty="0">
              <a:solidFill>
                <a:schemeClr val="tx1"/>
              </a:solidFill>
              <a:effectLst/>
              <a:latin typeface="+mn-lt"/>
              <a:ea typeface="+mn-ea"/>
              <a:cs typeface="+mn-cs"/>
            </a:endParaRPr>
          </a:p>
          <a:p>
            <a:pPr fontAlgn="base"/>
            <a:r>
              <a:rPr lang="en-US" sz="900" b="1" kern="1200" dirty="0">
                <a:solidFill>
                  <a:schemeClr val="tx1"/>
                </a:solidFill>
                <a:effectLst/>
                <a:latin typeface="+mn-lt"/>
                <a:ea typeface="+mn-ea"/>
                <a:cs typeface="+mn-cs"/>
              </a:rPr>
              <a:t>Positive Expression:</a:t>
            </a:r>
          </a:p>
          <a:p>
            <a:pPr fontAlgn="base"/>
            <a:r>
              <a:rPr lang="en-US" sz="900" b="0" kern="1200" dirty="0">
                <a:solidFill>
                  <a:schemeClr val="tx1"/>
                </a:solidFill>
                <a:effectLst/>
                <a:latin typeface="+mn-lt"/>
                <a:ea typeface="+mn-ea"/>
                <a:cs typeface="+mn-cs"/>
              </a:rPr>
              <a:t>Communicate your thoughts, even difficult ones, constructively.</a:t>
            </a:r>
          </a:p>
          <a:p>
            <a:pPr fontAlgn="base"/>
            <a:r>
              <a:rPr lang="en-US" sz="900" b="0" kern="1200" dirty="0">
                <a:solidFill>
                  <a:schemeClr val="tx1"/>
                </a:solidFill>
                <a:effectLst/>
                <a:latin typeface="+mn-lt"/>
                <a:ea typeface="+mn-ea"/>
                <a:cs typeface="+mn-cs"/>
              </a:rPr>
              <a:t>Be assertive yet respectful and control your emotions.</a:t>
            </a:r>
          </a:p>
          <a:p>
            <a:pPr fontAlgn="base"/>
            <a:endParaRPr lang="en-US" sz="900" b="1" kern="1200" dirty="0">
              <a:solidFill>
                <a:schemeClr val="tx1"/>
              </a:solidFill>
              <a:effectLst/>
              <a:latin typeface="+mn-lt"/>
              <a:ea typeface="+mn-ea"/>
              <a:cs typeface="+mn-cs"/>
            </a:endParaRPr>
          </a:p>
          <a:p>
            <a:pPr fontAlgn="base"/>
            <a:r>
              <a:rPr lang="en-US" sz="900" b="1" kern="1200" dirty="0">
                <a:solidFill>
                  <a:schemeClr val="tx1"/>
                </a:solidFill>
                <a:effectLst/>
                <a:latin typeface="+mn-lt"/>
                <a:ea typeface="+mn-ea"/>
                <a:cs typeface="+mn-cs"/>
              </a:rPr>
              <a:t>Acknowledge Limitations:</a:t>
            </a:r>
          </a:p>
          <a:p>
            <a:pPr fontAlgn="base"/>
            <a:r>
              <a:rPr lang="en-US" sz="900" b="0" kern="1200" dirty="0">
                <a:solidFill>
                  <a:schemeClr val="tx1"/>
                </a:solidFill>
                <a:effectLst/>
                <a:latin typeface="+mn-lt"/>
                <a:ea typeface="+mn-ea"/>
                <a:cs typeface="+mn-cs"/>
              </a:rPr>
              <a:t>You can't control others' reactions.</a:t>
            </a:r>
          </a:p>
          <a:p>
            <a:pPr fontAlgn="base"/>
            <a:r>
              <a:rPr lang="en-US" sz="900" b="0" kern="1200" dirty="0">
                <a:solidFill>
                  <a:schemeClr val="tx1"/>
                </a:solidFill>
                <a:effectLst/>
                <a:latin typeface="+mn-lt"/>
                <a:ea typeface="+mn-ea"/>
                <a:cs typeface="+mn-cs"/>
              </a:rPr>
              <a:t>Stay respectful and assertive without taking responsibility for their responses.</a:t>
            </a:r>
          </a:p>
          <a:p>
            <a:pPr fontAlgn="base"/>
            <a:endParaRPr lang="en-US" sz="900" b="1" kern="1200" dirty="0">
              <a:solidFill>
                <a:schemeClr val="tx1"/>
              </a:solidFill>
              <a:effectLst/>
              <a:latin typeface="+mn-lt"/>
              <a:ea typeface="+mn-ea"/>
              <a:cs typeface="+mn-cs"/>
            </a:endParaRPr>
          </a:p>
          <a:p>
            <a:pPr fontAlgn="base"/>
            <a:r>
              <a:rPr lang="en-US" sz="900" b="1" kern="1200" dirty="0">
                <a:solidFill>
                  <a:schemeClr val="tx1"/>
                </a:solidFill>
                <a:effectLst/>
                <a:latin typeface="+mn-lt"/>
                <a:ea typeface="+mn-ea"/>
                <a:cs typeface="+mn-cs"/>
              </a:rPr>
              <a:t>Review Progress:</a:t>
            </a:r>
          </a:p>
          <a:p>
            <a:pPr fontAlgn="base"/>
            <a:r>
              <a:rPr lang="en-US" sz="900" b="0" kern="1200" dirty="0">
                <a:solidFill>
                  <a:schemeClr val="tx1"/>
                </a:solidFill>
                <a:effectLst/>
                <a:latin typeface="+mn-lt"/>
                <a:ea typeface="+mn-ea"/>
                <a:cs typeface="+mn-cs"/>
              </a:rPr>
              <a:t>Practice and reflect on your assertiveness.</a:t>
            </a:r>
          </a:p>
          <a:p>
            <a:pPr fontAlgn="base"/>
            <a:r>
              <a:rPr lang="en-US" sz="900" b="0" kern="1200" dirty="0">
                <a:solidFill>
                  <a:schemeClr val="tx1"/>
                </a:solidFill>
                <a:effectLst/>
                <a:latin typeface="+mn-lt"/>
                <a:ea typeface="+mn-ea"/>
                <a:cs typeface="+mn-cs"/>
              </a:rPr>
              <a:t>Ask yourself, "What went well?" and "What can I improve?" after each interaction.</a:t>
            </a:r>
            <a:endParaRPr lang="pt-PT" sz="900" b="0" dirty="0"/>
          </a:p>
        </p:txBody>
      </p:sp>
      <p:sp>
        <p:nvSpPr>
          <p:cNvPr id="4" name="Slide Number Placeholder 3"/>
          <p:cNvSpPr>
            <a:spLocks noGrp="1"/>
          </p:cNvSpPr>
          <p:nvPr>
            <p:ph type="sldNum" sz="quarter" idx="10"/>
          </p:nvPr>
        </p:nvSpPr>
        <p:spPr/>
        <p:txBody>
          <a:bodyPr/>
          <a:lstStyle/>
          <a:p>
            <a:fld id="{5C21EDDE-A40C-48DC-B7DB-56616B4E3466}" type="slidenum">
              <a:rPr lang="pt-PT" smtClean="0"/>
              <a:t>18</a:t>
            </a:fld>
            <a:endParaRPr lang="pt-PT"/>
          </a:p>
        </p:txBody>
      </p:sp>
    </p:spTree>
    <p:extLst>
      <p:ext uri="{BB962C8B-B14F-4D97-AF65-F5344CB8AC3E}">
        <p14:creationId xmlns:p14="http://schemas.microsoft.com/office/powerpoint/2010/main" val="11785818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dirty="0"/>
              <a:t>2min to introduce</a:t>
            </a:r>
            <a:r>
              <a:rPr lang="pt-PT" baseline="0" dirty="0"/>
              <a:t> the techniques (just mention the name) and say that we are going to see each one of them in detail</a:t>
            </a:r>
          </a:p>
          <a:p>
            <a:endParaRPr lang="pt-PT" dirty="0"/>
          </a:p>
        </p:txBody>
      </p:sp>
      <p:sp>
        <p:nvSpPr>
          <p:cNvPr id="4" name="Slide Number Placeholder 3"/>
          <p:cNvSpPr>
            <a:spLocks noGrp="1"/>
          </p:cNvSpPr>
          <p:nvPr>
            <p:ph type="sldNum" sz="quarter" idx="10"/>
          </p:nvPr>
        </p:nvSpPr>
        <p:spPr/>
        <p:txBody>
          <a:bodyPr/>
          <a:lstStyle/>
          <a:p>
            <a:fld id="{5C21EDDE-A40C-48DC-B7DB-56616B4E3466}" type="slidenum">
              <a:rPr lang="pt-PT" smtClean="0"/>
              <a:t>19</a:t>
            </a:fld>
            <a:endParaRPr lang="pt-PT"/>
          </a:p>
        </p:txBody>
      </p:sp>
    </p:spTree>
    <p:extLst>
      <p:ext uri="{BB962C8B-B14F-4D97-AF65-F5344CB8AC3E}">
        <p14:creationId xmlns:p14="http://schemas.microsoft.com/office/powerpoint/2010/main" val="513207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0061C4AA-71DC-734D-ADDC-AF46D5DE3ECF}" type="slidenum">
              <a:rPr lang="fr-FR" smtClean="0"/>
              <a:t>2</a:t>
            </a:fld>
            <a:endParaRPr lang="fr-FR"/>
          </a:p>
        </p:txBody>
      </p:sp>
    </p:spTree>
    <p:extLst>
      <p:ext uri="{BB962C8B-B14F-4D97-AF65-F5344CB8AC3E}">
        <p14:creationId xmlns:p14="http://schemas.microsoft.com/office/powerpoint/2010/main" val="26873682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dirty="0"/>
              <a:t>Now that we have some usefull tips,</a:t>
            </a:r>
            <a:r>
              <a:rPr lang="pt-PT" baseline="0" dirty="0"/>
              <a:t> we can use as well some techniques that could help us improve our assertive communication.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pt-PT" baseline="0" dirty="0"/>
              <a:t>And I would like us to explore 3 techniques:</a:t>
            </a:r>
            <a:endParaRPr lang="pt-PT"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PT" dirty="0"/>
          </a:p>
          <a:p>
            <a:pPr marL="0" marR="0" lvl="0" indent="0" algn="l" defTabSz="914400" rtl="0" eaLnBrk="1" fontAlgn="auto" latinLnBrk="0" hangingPunct="1">
              <a:lnSpc>
                <a:spcPct val="100000"/>
              </a:lnSpc>
              <a:spcBef>
                <a:spcPts val="0"/>
              </a:spcBef>
              <a:spcAft>
                <a:spcPts val="0"/>
              </a:spcAft>
              <a:buClrTx/>
              <a:buSzTx/>
              <a:buFontTx/>
              <a:buNone/>
              <a:tabLst/>
              <a:defRPr/>
            </a:pPr>
            <a:r>
              <a:rPr lang="pt-PT" dirty="0"/>
              <a:t>2min to introduce</a:t>
            </a:r>
            <a:r>
              <a:rPr lang="pt-PT" baseline="0" dirty="0"/>
              <a:t> the techniques (just mention the name) and say that we are going to see each one of them in detail</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PT"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PT" dirty="0"/>
          </a:p>
          <a:p>
            <a:pPr marL="0" marR="0" lvl="0" indent="0" algn="l" defTabSz="914400" rtl="0" eaLnBrk="1" fontAlgn="auto" latinLnBrk="0" hangingPunct="1">
              <a:lnSpc>
                <a:spcPct val="100000"/>
              </a:lnSpc>
              <a:spcBef>
                <a:spcPts val="0"/>
              </a:spcBef>
              <a:spcAft>
                <a:spcPts val="0"/>
              </a:spcAft>
              <a:buClrTx/>
              <a:buSzTx/>
              <a:buFontTx/>
              <a:buNone/>
              <a:tabLst/>
              <a:defRPr/>
            </a:pPr>
            <a:r>
              <a:rPr lang="pt-PT" dirty="0"/>
              <a:t>2min to introduce</a:t>
            </a:r>
            <a:r>
              <a:rPr lang="pt-PT" baseline="0" dirty="0"/>
              <a:t> the techniques (just mention the name) and say that we are going to see each one of them in detail</a:t>
            </a:r>
          </a:p>
          <a:p>
            <a:endParaRPr lang="pt-PT" dirty="0"/>
          </a:p>
        </p:txBody>
      </p:sp>
      <p:sp>
        <p:nvSpPr>
          <p:cNvPr id="4" name="Slide Number Placeholder 3"/>
          <p:cNvSpPr>
            <a:spLocks noGrp="1"/>
          </p:cNvSpPr>
          <p:nvPr>
            <p:ph type="sldNum" sz="quarter" idx="10"/>
          </p:nvPr>
        </p:nvSpPr>
        <p:spPr/>
        <p:txBody>
          <a:bodyPr/>
          <a:lstStyle/>
          <a:p>
            <a:fld id="{5C21EDDE-A40C-48DC-B7DB-56616B4E3466}" type="slidenum">
              <a:rPr lang="pt-PT" smtClean="0"/>
              <a:t>20</a:t>
            </a:fld>
            <a:endParaRPr lang="pt-PT"/>
          </a:p>
        </p:txBody>
      </p:sp>
    </p:spTree>
    <p:extLst>
      <p:ext uri="{BB962C8B-B14F-4D97-AF65-F5344CB8AC3E}">
        <p14:creationId xmlns:p14="http://schemas.microsoft.com/office/powerpoint/2010/main" val="14346197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Effective Communication: "I" Statements</a:t>
            </a:r>
          </a:p>
          <a:p>
            <a:r>
              <a:rPr lang="en-US" b="1" dirty="0"/>
              <a:t>Explanation:</a:t>
            </a:r>
          </a:p>
          <a:p>
            <a:r>
              <a:rPr lang="en-US" dirty="0"/>
              <a:t>An "I" statement is a way of expressing your thoughts and feelings that focuses on your own experiences rather than blaming or criticizing others. This communication strategy helps to reduce conflict and improve understanding by addressing your feelings, actions, and beliefs.</a:t>
            </a:r>
          </a:p>
          <a:p>
            <a:endParaRPr lang="en-US" b="1" dirty="0"/>
          </a:p>
          <a:p>
            <a:r>
              <a:rPr lang="en-US" b="1" dirty="0"/>
              <a:t>Formula:</a:t>
            </a:r>
          </a:p>
          <a:p>
            <a:r>
              <a:rPr lang="en-US" dirty="0"/>
              <a:t>"I feel [emotion] when [situation]. What I need/want is [specific need/want]."</a:t>
            </a:r>
          </a:p>
          <a:p>
            <a:r>
              <a:rPr lang="en-US" b="1" u="sng" dirty="0"/>
              <a:t> </a:t>
            </a:r>
          </a:p>
          <a:p>
            <a:r>
              <a:rPr lang="en-US" b="1" u="sng" dirty="0"/>
              <a:t> You vs I</a:t>
            </a:r>
          </a:p>
          <a:p>
            <a:pPr>
              <a:buFont typeface="Arial" panose="020B0604020202020204" pitchFamily="34" charset="0"/>
              <a:buChar char="•"/>
            </a:pPr>
            <a:r>
              <a:rPr lang="en-US" b="1" dirty="0"/>
              <a:t>"You" Statements:</a:t>
            </a:r>
            <a:r>
              <a:rPr lang="en-US" dirty="0"/>
              <a:t> These often sound accusatory and blame the listener, which can lead to defensiveness and conflict.</a:t>
            </a:r>
          </a:p>
          <a:p>
            <a:pPr marL="742950" lvl="1" indent="-285750">
              <a:buFont typeface="Arial" panose="020B0604020202020204" pitchFamily="34" charset="0"/>
              <a:buChar char="•"/>
            </a:pPr>
            <a:r>
              <a:rPr lang="en-US" dirty="0"/>
              <a:t>Example: "You never listen to me."</a:t>
            </a:r>
          </a:p>
          <a:p>
            <a:pPr>
              <a:buFont typeface="Arial" panose="020B0604020202020204" pitchFamily="34" charset="0"/>
              <a:buChar char="•"/>
            </a:pPr>
            <a:r>
              <a:rPr lang="en-US" b="1" dirty="0"/>
              <a:t>"I" Statements:</a:t>
            </a:r>
            <a:r>
              <a:rPr lang="en-US" dirty="0"/>
              <a:t> These focus on your feelings and experiences, making the conversation more constructive.</a:t>
            </a:r>
          </a:p>
          <a:p>
            <a:pPr marL="742950" lvl="1" indent="-285750">
              <a:buFont typeface="Arial" panose="020B0604020202020204" pitchFamily="34" charset="0"/>
              <a:buChar char="•"/>
            </a:pPr>
            <a:r>
              <a:rPr lang="en-US" dirty="0"/>
              <a:t>Example: "I feel unheard when you don’t pay attention to what I’m saying."</a:t>
            </a:r>
          </a:p>
          <a:p>
            <a:endParaRPr lang="en-US" dirty="0"/>
          </a:p>
          <a:p>
            <a:r>
              <a:rPr lang="en-US" b="1" dirty="0"/>
              <a:t>Benefits:</a:t>
            </a:r>
          </a:p>
          <a:p>
            <a:pPr>
              <a:buFont typeface="Arial" panose="020B0604020202020204" pitchFamily="34" charset="0"/>
              <a:buChar char="•"/>
            </a:pPr>
            <a:r>
              <a:rPr lang="en-US" b="1" dirty="0"/>
              <a:t>Less Blame: </a:t>
            </a:r>
            <a:r>
              <a:rPr lang="en-US" b="0" dirty="0"/>
              <a:t>Avoids blaming the other person.</a:t>
            </a:r>
          </a:p>
          <a:p>
            <a:pPr>
              <a:buFont typeface="Arial" panose="020B0604020202020204" pitchFamily="34" charset="0"/>
              <a:buChar char="•"/>
            </a:pPr>
            <a:r>
              <a:rPr lang="en-US" b="1" dirty="0"/>
              <a:t>Responsibility: </a:t>
            </a:r>
            <a:r>
              <a:rPr lang="en-US" b="0" dirty="0"/>
              <a:t>Focuses on your feelings.</a:t>
            </a:r>
          </a:p>
          <a:p>
            <a:pPr>
              <a:buFont typeface="Arial" panose="020B0604020202020204" pitchFamily="34" charset="0"/>
              <a:buChar char="•"/>
            </a:pPr>
            <a:r>
              <a:rPr lang="en-US" b="1" dirty="0"/>
              <a:t>Conflict Resolution: </a:t>
            </a:r>
            <a:r>
              <a:rPr lang="en-US" b="0" dirty="0"/>
              <a:t>Helps in feedback, requests, and resolving conflicts.</a:t>
            </a:r>
          </a:p>
          <a:p>
            <a:pPr>
              <a:buFont typeface="Arial" panose="020B0604020202020204" pitchFamily="34" charset="0"/>
              <a:buChar char="•"/>
            </a:pPr>
            <a:r>
              <a:rPr lang="en-US" b="1" dirty="0"/>
              <a:t>Stronger Relationships: </a:t>
            </a:r>
            <a:r>
              <a:rPr lang="en-US" b="0" dirty="0"/>
              <a:t>Promotes better communication and relationships.</a:t>
            </a:r>
          </a:p>
          <a:p>
            <a:pPr>
              <a:buFont typeface="Arial" panose="020B0604020202020204" pitchFamily="34" charset="0"/>
              <a:buChar char="•"/>
            </a:pPr>
            <a:endParaRPr lang="en-US" b="1" dirty="0"/>
          </a:p>
          <a:p>
            <a:r>
              <a:rPr lang="en-US" b="1" dirty="0"/>
              <a:t>Key Points to Remember:</a:t>
            </a:r>
          </a:p>
          <a:p>
            <a:pPr>
              <a:buFont typeface="Arial" panose="020B0604020202020204" pitchFamily="34" charset="0"/>
              <a:buChar char="•"/>
            </a:pPr>
            <a:r>
              <a:rPr lang="en-US" dirty="0"/>
              <a:t>Aim to build stronger, more empathetic relationships through clear and responsible communication.</a:t>
            </a:r>
            <a:endParaRPr lang="pt-PT" sz="800" b="1"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PT" sz="800" b="1"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PT" sz="800" b="1" kern="1200" dirty="0">
                <a:solidFill>
                  <a:schemeClr val="tx1"/>
                </a:solidFill>
                <a:latin typeface="+mn-lt"/>
                <a:ea typeface="+mn-ea"/>
                <a:cs typeface="+mn-cs"/>
              </a:rPr>
              <a:t>Practice: </a:t>
            </a:r>
            <a:r>
              <a:rPr lang="pt-PT" sz="800" b="0" kern="1200" dirty="0">
                <a:solidFill>
                  <a:schemeClr val="tx1"/>
                </a:solidFill>
                <a:latin typeface="+mn-lt"/>
                <a:ea typeface="+mn-ea"/>
                <a:cs typeface="+mn-cs"/>
              </a:rPr>
              <a:t>(</a:t>
            </a:r>
            <a:r>
              <a:rPr lang="pt-PT" sz="800" b="0" dirty="0"/>
              <a:t>10</a:t>
            </a:r>
            <a:r>
              <a:rPr lang="pt-PT" sz="800" b="0" baseline="0" dirty="0"/>
              <a:t> min to practice)</a:t>
            </a:r>
            <a:endParaRPr lang="pt-PT" sz="800" b="1"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PT" sz="800" b="0" kern="1200" dirty="0">
                <a:solidFill>
                  <a:schemeClr val="tx1"/>
                </a:solidFill>
                <a:latin typeface="+mn-lt"/>
                <a:ea typeface="+mn-ea"/>
                <a:cs typeface="+mn-cs"/>
              </a:rPr>
              <a:t>- If a small group (up to 6 participants), each participant</a:t>
            </a:r>
            <a:r>
              <a:rPr lang="pt-PT" sz="800" b="0" kern="1200" baseline="0" dirty="0">
                <a:solidFill>
                  <a:schemeClr val="tx1"/>
                </a:solidFill>
                <a:latin typeface="+mn-lt"/>
                <a:ea typeface="+mn-ea"/>
                <a:cs typeface="+mn-cs"/>
              </a:rPr>
              <a:t> should</a:t>
            </a:r>
            <a:r>
              <a:rPr lang="pt-PT" sz="800" b="0" kern="1200" dirty="0">
                <a:solidFill>
                  <a:schemeClr val="tx1"/>
                </a:solidFill>
                <a:latin typeface="+mn-lt"/>
                <a:ea typeface="+mn-ea"/>
                <a:cs typeface="+mn-cs"/>
              </a:rPr>
              <a:t> have a statement to work on;</a:t>
            </a:r>
          </a:p>
          <a:p>
            <a:pPr marL="0" marR="0" lvl="0" indent="0" algn="l" defTabSz="914400" rtl="0" eaLnBrk="1" fontAlgn="auto" latinLnBrk="0" hangingPunct="1">
              <a:lnSpc>
                <a:spcPct val="100000"/>
              </a:lnSpc>
              <a:spcBef>
                <a:spcPts val="0"/>
              </a:spcBef>
              <a:spcAft>
                <a:spcPts val="0"/>
              </a:spcAft>
              <a:buClrTx/>
              <a:buSzTx/>
              <a:buFontTx/>
              <a:buNone/>
              <a:tabLst/>
              <a:defRPr/>
            </a:pPr>
            <a:r>
              <a:rPr lang="pt-PT" sz="800" b="0" kern="1200" dirty="0">
                <a:solidFill>
                  <a:schemeClr val="tx1"/>
                </a:solidFill>
                <a:latin typeface="+mn-lt"/>
                <a:ea typeface="+mn-ea"/>
                <a:cs typeface="+mn-cs"/>
              </a:rPr>
              <a:t>- If more than 6, pair them and each group should work on a statement.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pt-PT" sz="800" b="0" kern="1200" dirty="0">
                <a:solidFill>
                  <a:schemeClr val="tx1"/>
                </a:solidFill>
                <a:latin typeface="+mn-lt"/>
                <a:ea typeface="+mn-ea"/>
                <a:cs typeface="+mn-cs"/>
              </a:rPr>
              <a:t>Share the statements in the chat for them to apply the “I” formula</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pt-PT" sz="800" b="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PT" sz="800" b="0" kern="1200" dirty="0">
                <a:solidFill>
                  <a:schemeClr val="tx1"/>
                </a:solidFill>
                <a:latin typeface="+mn-lt"/>
                <a:ea typeface="+mn-ea"/>
                <a:cs typeface="+mn-cs"/>
              </a:rPr>
              <a:t>- Use the following</a:t>
            </a:r>
            <a:r>
              <a:rPr lang="pt-PT" sz="800" b="0" kern="1200" baseline="0" dirty="0">
                <a:solidFill>
                  <a:schemeClr val="tx1"/>
                </a:solidFill>
                <a:latin typeface="+mn-lt"/>
                <a:ea typeface="+mn-ea"/>
                <a:cs typeface="+mn-cs"/>
              </a:rPr>
              <a:t> statements for this practical component:</a:t>
            </a:r>
          </a:p>
          <a:p>
            <a:pPr>
              <a:buFont typeface="+mj-lt"/>
              <a:buAutoNum type="arabicPeriod"/>
            </a:pPr>
            <a:r>
              <a:rPr lang="en-US" b="1" dirty="0"/>
              <a:t>Someone keeps interrupting you during conversations:</a:t>
            </a:r>
            <a:endParaRPr lang="en-US" dirty="0"/>
          </a:p>
          <a:p>
            <a:pPr marL="742950" lvl="1" indent="-285750">
              <a:buFont typeface="+mj-lt"/>
              <a:buAutoNum type="arabicPeriod"/>
            </a:pPr>
            <a:r>
              <a:rPr lang="en-US" dirty="0"/>
              <a:t>"I feel frustrated when I am interrupted during conversations because it makes it hard for me to express my thoughts. I would appreciate it if you could let me finish speaking before responding."</a:t>
            </a:r>
          </a:p>
          <a:p>
            <a:pPr>
              <a:buFont typeface="+mj-lt"/>
              <a:buAutoNum type="arabicPeriod"/>
            </a:pPr>
            <a:r>
              <a:rPr lang="en-US" b="1" dirty="0"/>
              <a:t>Someone is asking you to do something right now that is not urgent:</a:t>
            </a:r>
            <a:endParaRPr lang="en-US" dirty="0"/>
          </a:p>
          <a:p>
            <a:pPr marL="742950" lvl="1" indent="-285750">
              <a:buFont typeface="+mj-lt"/>
              <a:buAutoNum type="arabicPeriod"/>
            </a:pPr>
            <a:r>
              <a:rPr lang="en-US" dirty="0"/>
              <a:t>"I feel overwhelmed when I am asked to do non-urgent tasks immediately because I have other priorities to manage. I would appreciate it if we could schedule a more convenient time for me to handle this."</a:t>
            </a:r>
          </a:p>
          <a:p>
            <a:pPr>
              <a:buFont typeface="+mj-lt"/>
              <a:buAutoNum type="arabicPeriod"/>
            </a:pPr>
            <a:r>
              <a:rPr lang="en-US" b="1" dirty="0"/>
              <a:t>You don’t feel heard:</a:t>
            </a:r>
            <a:endParaRPr lang="en-US" dirty="0"/>
          </a:p>
          <a:p>
            <a:pPr marL="742950" lvl="1" indent="-285750">
              <a:buFont typeface="+mj-lt"/>
              <a:buAutoNum type="arabicPeriod"/>
            </a:pPr>
            <a:r>
              <a:rPr lang="en-US" dirty="0"/>
              <a:t>"I feel ignored when my opinions are not acknowledged because it makes me think my contributions are not valued. I would appreciate it if you could listen and respond to my input."</a:t>
            </a:r>
          </a:p>
          <a:p>
            <a:pPr>
              <a:buFont typeface="+mj-lt"/>
              <a:buAutoNum type="arabicPeriod"/>
            </a:pPr>
            <a:r>
              <a:rPr lang="en-US" b="1" dirty="0"/>
              <a:t>Someone is being unfair to you (saying that you did something that you didn’t):</a:t>
            </a:r>
            <a:endParaRPr lang="en-US" dirty="0"/>
          </a:p>
          <a:p>
            <a:pPr marL="742950" lvl="1" indent="-285750">
              <a:buFont typeface="+mj-lt"/>
              <a:buAutoNum type="arabicPeriod"/>
            </a:pPr>
            <a:r>
              <a:rPr lang="en-US" dirty="0"/>
              <a:t>"I feel hurt when I am accused of something I didn’t do because it damages my reputation. I would appreciate it if you could verify facts before making such claims."</a:t>
            </a:r>
          </a:p>
          <a:p>
            <a:pPr>
              <a:buFont typeface="+mj-lt"/>
              <a:buAutoNum type="arabicPeriod"/>
            </a:pPr>
            <a:r>
              <a:rPr lang="en-US" b="1" dirty="0"/>
              <a:t>Someone is making excuses for not doing something they were responsible for:</a:t>
            </a:r>
            <a:endParaRPr lang="en-US" dirty="0"/>
          </a:p>
          <a:p>
            <a:pPr marL="742950" lvl="1" indent="-285750">
              <a:buFont typeface="+mj-lt"/>
              <a:buAutoNum type="arabicPeriod"/>
            </a:pPr>
            <a:r>
              <a:rPr lang="en-US" dirty="0"/>
              <a:t>"I feel frustrated when responsibilities are not fulfilled because it affects the whole team. I would appreciate it if you could take responsibility and find a solution."</a:t>
            </a:r>
          </a:p>
          <a:p>
            <a:pPr>
              <a:buFont typeface="+mj-lt"/>
              <a:buAutoNum type="arabicPeriod"/>
            </a:pPr>
            <a:r>
              <a:rPr lang="en-US" b="1" dirty="0"/>
              <a:t>Someone is not being considerate of others:</a:t>
            </a:r>
            <a:endParaRPr lang="en-US" dirty="0"/>
          </a:p>
          <a:p>
            <a:pPr marL="742950" lvl="1" indent="-285750">
              <a:buFont typeface="+mj-lt"/>
              <a:buAutoNum type="arabicPeriod"/>
            </a:pPr>
            <a:r>
              <a:rPr lang="en-US" dirty="0"/>
              <a:t>"I feel disappointed when consideration for others is lacking because it impacts the overall harmony. I would appreciate it if we could all be more mindful of each other's needs."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 statements can be used in many different situations, such as when giving feedback, making requests, or resolving conflicts. They can help you communicate more effectively and build stronger relationships with others.</a:t>
            </a:r>
            <a:endParaRPr lang="en-US" sz="800" b="0" kern="1200" dirty="0">
              <a:solidFill>
                <a:schemeClr val="tx1"/>
              </a:solidFill>
              <a:effectLst/>
              <a:latin typeface="+mn-lt"/>
              <a:ea typeface="+mn-ea"/>
              <a:cs typeface="+mn-cs"/>
            </a:endParaRPr>
          </a:p>
          <a:p>
            <a:pPr algn="l"/>
            <a:r>
              <a:rPr lang="en-US" sz="1600" b="1" i="0" dirty="0">
                <a:solidFill>
                  <a:srgbClr val="ECECEC"/>
                </a:solidFill>
                <a:effectLst/>
                <a:latin typeface="ui-sans-serif"/>
              </a:rPr>
              <a:t>7) Someone takes credit for your work</a:t>
            </a:r>
          </a:p>
          <a:p>
            <a:pPr algn="l"/>
            <a:r>
              <a:rPr lang="en-US" sz="1600" b="1" i="0" dirty="0">
                <a:solidFill>
                  <a:srgbClr val="ECECEC"/>
                </a:solidFill>
                <a:effectLst/>
                <a:latin typeface="ui-sans-serif"/>
              </a:rPr>
              <a:t>"</a:t>
            </a:r>
            <a:r>
              <a:rPr lang="en-US" sz="1600" b="0" i="0" dirty="0">
                <a:solidFill>
                  <a:srgbClr val="ECECEC"/>
                </a:solidFill>
                <a:effectLst/>
                <a:latin typeface="ui-sans-serif"/>
              </a:rPr>
              <a:t>I feel frustrated when you take credit for my work. What I need is for my contributions to be acknowledged."</a:t>
            </a:r>
          </a:p>
          <a:p>
            <a:pPr algn="l"/>
            <a:r>
              <a:rPr lang="en-US" sz="1600" b="1" i="0" dirty="0">
                <a:solidFill>
                  <a:srgbClr val="ECECEC"/>
                </a:solidFill>
                <a:effectLst/>
                <a:latin typeface="ui-sans-serif"/>
              </a:rPr>
              <a:t>8) Someone dismisses your ideas in a meeting</a:t>
            </a:r>
          </a:p>
          <a:p>
            <a:pPr algn="l"/>
            <a:r>
              <a:rPr lang="en-US" sz="1600" b="1" i="0" dirty="0">
                <a:solidFill>
                  <a:srgbClr val="ECECEC"/>
                </a:solidFill>
                <a:effectLst/>
                <a:latin typeface="ui-sans-serif"/>
              </a:rPr>
              <a:t>"</a:t>
            </a:r>
            <a:r>
              <a:rPr lang="en-US" sz="1600" b="0" i="0" dirty="0">
                <a:solidFill>
                  <a:srgbClr val="ECECEC"/>
                </a:solidFill>
                <a:effectLst/>
                <a:latin typeface="ui-sans-serif"/>
              </a:rPr>
              <a:t>I feel disappointed when my ideas are dismissed without discussion. What I need is for them to be considered and given fair feedback."</a:t>
            </a:r>
          </a:p>
          <a:p>
            <a:endParaRPr lang="pt-PT" sz="1100" dirty="0"/>
          </a:p>
          <a:p>
            <a:endParaRPr lang="pt-PT" sz="1100" dirty="0"/>
          </a:p>
        </p:txBody>
      </p:sp>
      <p:sp>
        <p:nvSpPr>
          <p:cNvPr id="4" name="Slide Number Placeholder 3"/>
          <p:cNvSpPr>
            <a:spLocks noGrp="1"/>
          </p:cNvSpPr>
          <p:nvPr>
            <p:ph type="sldNum" sz="quarter" idx="10"/>
          </p:nvPr>
        </p:nvSpPr>
        <p:spPr/>
        <p:txBody>
          <a:bodyPr/>
          <a:lstStyle/>
          <a:p>
            <a:fld id="{5C21EDDE-A40C-48DC-B7DB-56616B4E3466}" type="slidenum">
              <a:rPr lang="pt-PT" smtClean="0"/>
              <a:t>21</a:t>
            </a:fld>
            <a:endParaRPr lang="pt-PT"/>
          </a:p>
        </p:txBody>
      </p:sp>
    </p:spTree>
    <p:extLst>
      <p:ext uri="{BB962C8B-B14F-4D97-AF65-F5344CB8AC3E}">
        <p14:creationId xmlns:p14="http://schemas.microsoft.com/office/powerpoint/2010/main" val="35241384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The Broken Record Technique:</a:t>
            </a:r>
            <a:endParaRPr lang="en-US" sz="1200" dirty="0"/>
          </a:p>
          <a:p>
            <a:pPr>
              <a:buFont typeface="Arial" panose="020B0604020202020204" pitchFamily="34" charset="0"/>
              <a:buChar char="•"/>
            </a:pPr>
            <a:r>
              <a:rPr lang="en-US" sz="1200" b="1" dirty="0"/>
              <a:t>Concept:</a:t>
            </a:r>
            <a:r>
              <a:rPr lang="en-US" sz="1200" dirty="0"/>
              <a:t> Choose a phrase that describes your position. Repeat this phrase regardless of the other person’s response.</a:t>
            </a:r>
          </a:p>
          <a:p>
            <a:pPr>
              <a:buFont typeface="Arial" panose="020B0604020202020204" pitchFamily="34" charset="0"/>
              <a:buChar char="•"/>
            </a:pPr>
            <a:endParaRPr lang="en-US" sz="1200" dirty="0"/>
          </a:p>
          <a:p>
            <a:r>
              <a:rPr lang="en-US" sz="1200" b="1" dirty="0"/>
              <a:t>How to Use:</a:t>
            </a:r>
            <a:endParaRPr lang="en-US" sz="1200" dirty="0"/>
          </a:p>
          <a:p>
            <a:pPr>
              <a:buFont typeface="+mj-lt"/>
              <a:buAutoNum type="arabicPeriod"/>
            </a:pPr>
            <a:r>
              <a:rPr lang="en-US" sz="1200" b="1" dirty="0"/>
              <a:t>Keep It Short:</a:t>
            </a:r>
            <a:r>
              <a:rPr lang="en-US" sz="1200" dirty="0"/>
              <a:t> Select a brief statement to repeat.</a:t>
            </a:r>
          </a:p>
          <a:p>
            <a:pPr>
              <a:buFont typeface="+mj-lt"/>
              <a:buAutoNum type="arabicPeriod"/>
            </a:pPr>
            <a:r>
              <a:rPr lang="en-US" sz="1200" b="1" dirty="0"/>
              <a:t>Consistency:</a:t>
            </a:r>
            <a:r>
              <a:rPr lang="en-US" sz="1200" dirty="0"/>
              <a:t> Do not alter the statement in any way.</a:t>
            </a:r>
          </a:p>
          <a:p>
            <a:pPr>
              <a:buFont typeface="+mj-lt"/>
              <a:buAutoNum type="arabicPeriod"/>
            </a:pPr>
            <a:r>
              <a:rPr lang="en-US" sz="1200" b="1" dirty="0"/>
              <a:t>Tone and Volume:</a:t>
            </a:r>
            <a:r>
              <a:rPr lang="en-US" sz="1200" dirty="0"/>
              <a:t> Maintain the same tone and volume to avoid appearing frustrated or uncertain.</a:t>
            </a:r>
          </a:p>
          <a:p>
            <a:pPr>
              <a:buFont typeface="+mj-lt"/>
              <a:buAutoNum type="arabicPeriod"/>
            </a:pPr>
            <a:r>
              <a:rPr lang="en-US" sz="1200" b="1" dirty="0"/>
              <a:t>Non-Threatening:</a:t>
            </a:r>
            <a:r>
              <a:rPr lang="en-US" sz="1200" dirty="0"/>
              <a:t> Avoid an aggressive or threatening tone. The goal is not to upset or intimidate.</a:t>
            </a:r>
          </a:p>
          <a:p>
            <a:pPr>
              <a:buFont typeface="+mj-lt"/>
              <a:buAutoNum type="arabicPeriod"/>
            </a:pPr>
            <a:r>
              <a:rPr lang="en-US" sz="1200" b="1" dirty="0"/>
              <a:t>Active Listening:</a:t>
            </a:r>
            <a:r>
              <a:rPr lang="en-US" sz="1200" dirty="0"/>
              <a:t> Repeat the other person’s words to show you are listening.</a:t>
            </a:r>
          </a:p>
          <a:p>
            <a:pPr>
              <a:buFont typeface="+mj-lt"/>
              <a:buAutoNum type="arabicPeriod"/>
            </a:pPr>
            <a:r>
              <a:rPr lang="en-US" sz="1200" b="1" dirty="0"/>
              <a:t>Avoid “But”:</a:t>
            </a:r>
            <a:r>
              <a:rPr lang="en-US" sz="1200" dirty="0"/>
              <a:t> Use pauses instead of “but” as a conjunction.</a:t>
            </a:r>
          </a:p>
          <a:p>
            <a:pPr>
              <a:buFont typeface="Arial" panose="020B0604020202020204" pitchFamily="34" charset="0"/>
              <a:buChar char="•"/>
            </a:pPr>
            <a:endParaRPr lang="en-US" sz="1200" dirty="0"/>
          </a:p>
          <a:p>
            <a:r>
              <a:rPr lang="en-US" sz="1200" b="1" dirty="0"/>
              <a:t>When to Use:</a:t>
            </a:r>
            <a:endParaRPr lang="en-US" sz="1200" dirty="0"/>
          </a:p>
          <a:p>
            <a:pPr>
              <a:buFont typeface="+mj-lt"/>
              <a:buAutoNum type="arabicPeriod"/>
            </a:pPr>
            <a:r>
              <a:rPr lang="en-US" sz="1200" b="1" dirty="0"/>
              <a:t>Authority Figures:</a:t>
            </a:r>
            <a:r>
              <a:rPr lang="en-US" sz="1200" dirty="0"/>
              <a:t> When dealing with people in authority or those with more experience.</a:t>
            </a:r>
          </a:p>
          <a:p>
            <a:pPr>
              <a:buFont typeface="+mj-lt"/>
              <a:buAutoNum type="arabicPeriod"/>
            </a:pPr>
            <a:r>
              <a:rPr lang="en-US" sz="1200" b="1" dirty="0"/>
              <a:t>Entitlements:</a:t>
            </a:r>
            <a:r>
              <a:rPr lang="en-US" sz="1200" dirty="0"/>
              <a:t> When you believe you are not receiving what you are entitled to.</a:t>
            </a:r>
          </a:p>
          <a:p>
            <a:pPr>
              <a:buFont typeface="+mj-lt"/>
              <a:buAutoNum type="arabicPeriod"/>
            </a:pPr>
            <a:r>
              <a:rPr lang="en-US" sz="1200" b="1" dirty="0"/>
              <a:t>Language Fluency:</a:t>
            </a:r>
            <a:r>
              <a:rPr lang="en-US" sz="1200" dirty="0"/>
              <a:t> When communicating with someone who is more fluent than you.</a:t>
            </a:r>
          </a:p>
          <a:p>
            <a:pPr>
              <a:buFont typeface="+mj-lt"/>
              <a:buAutoNum type="arabicPeriod"/>
            </a:pPr>
            <a:r>
              <a:rPr lang="en-US" sz="1200" b="1" dirty="0"/>
              <a:t>Verbal Attacks:</a:t>
            </a:r>
            <a:r>
              <a:rPr lang="en-US" sz="1200" dirty="0"/>
              <a:t> When the other person might attack you verbally or suggest you are weak to change your stance.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PT" sz="1000" b="1" u="sng"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PT" sz="1000" b="1" u="sng" kern="1200" dirty="0">
                <a:solidFill>
                  <a:schemeClr val="tx1"/>
                </a:solidFill>
                <a:latin typeface="+mn-lt"/>
                <a:ea typeface="+mn-ea"/>
                <a:cs typeface="+mn-cs"/>
              </a:rPr>
              <a:t>Practice:</a:t>
            </a:r>
            <a:r>
              <a:rPr lang="pt-PT" sz="1000" b="1" kern="1200" dirty="0">
                <a:solidFill>
                  <a:schemeClr val="tx1"/>
                </a:solidFill>
                <a:latin typeface="+mn-lt"/>
                <a:ea typeface="+mn-ea"/>
                <a:cs typeface="+mn-cs"/>
              </a:rPr>
              <a:t> </a:t>
            </a:r>
            <a:r>
              <a:rPr lang="pt-PT" sz="1000" b="0" kern="1200" dirty="0">
                <a:solidFill>
                  <a:schemeClr val="tx1"/>
                </a:solidFill>
                <a:latin typeface="+mn-lt"/>
                <a:ea typeface="+mn-ea"/>
                <a:cs typeface="+mn-cs"/>
              </a:rPr>
              <a:t>(</a:t>
            </a:r>
            <a:r>
              <a:rPr lang="pt-PT" sz="1000" b="0" dirty="0"/>
              <a:t>10</a:t>
            </a:r>
            <a:r>
              <a:rPr lang="pt-PT" sz="1000" b="0" baseline="0" dirty="0"/>
              <a:t> min to practice)</a:t>
            </a:r>
            <a:endParaRPr lang="pt-PT" sz="1000" b="1" kern="1200" dirty="0">
              <a:solidFill>
                <a:schemeClr val="tx1"/>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pt-PT" sz="1000" b="0" kern="1200" dirty="0">
                <a:solidFill>
                  <a:schemeClr val="tx1"/>
                </a:solidFill>
                <a:latin typeface="+mn-lt"/>
                <a:ea typeface="+mn-ea"/>
                <a:cs typeface="+mn-cs"/>
              </a:rPr>
              <a:t>Ask for volunteers to role-play or use the picker</a:t>
            </a:r>
            <a:r>
              <a:rPr lang="pt-PT" sz="1000" b="0" kern="1200" baseline="0" dirty="0">
                <a:solidFill>
                  <a:schemeClr val="tx1"/>
                </a:solidFill>
                <a:latin typeface="+mn-lt"/>
                <a:ea typeface="+mn-ea"/>
                <a:cs typeface="+mn-cs"/>
              </a:rPr>
              <a:t> wheel to select the 2 participants: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pt-PT" sz="1000" b="0" kern="1200" baseline="0" dirty="0">
                <a:solidFill>
                  <a:schemeClr val="tx1"/>
                </a:solidFill>
                <a:latin typeface="+mn-lt"/>
                <a:ea typeface="+mn-ea"/>
                <a:cs typeface="+mn-cs"/>
              </a:rPr>
              <a:t>Scenario #1: </a:t>
            </a:r>
            <a:r>
              <a:rPr lang="en-US" sz="800" b="1" kern="1200" dirty="0">
                <a:solidFill>
                  <a:schemeClr val="tx1"/>
                </a:solidFill>
                <a:latin typeface="+mn-lt"/>
                <a:ea typeface="+mn-ea"/>
                <a:cs typeface="+mn-cs"/>
              </a:rPr>
              <a:t>A colleague asked you to change shifts but you already have plans. </a:t>
            </a:r>
            <a:endParaRPr lang="pt-PT" dirty="0"/>
          </a:p>
          <a:p>
            <a:br>
              <a:rPr lang="en-US" dirty="0"/>
            </a:br>
            <a:endParaRPr lang="pt-PT" dirty="0"/>
          </a:p>
        </p:txBody>
      </p:sp>
      <p:sp>
        <p:nvSpPr>
          <p:cNvPr id="4" name="Slide Number Placeholder 3"/>
          <p:cNvSpPr>
            <a:spLocks noGrp="1"/>
          </p:cNvSpPr>
          <p:nvPr>
            <p:ph type="sldNum" sz="quarter" idx="10"/>
          </p:nvPr>
        </p:nvSpPr>
        <p:spPr/>
        <p:txBody>
          <a:bodyPr/>
          <a:lstStyle/>
          <a:p>
            <a:fld id="{5C21EDDE-A40C-48DC-B7DB-56616B4E3466}" type="slidenum">
              <a:rPr lang="pt-PT" smtClean="0"/>
              <a:t>22</a:t>
            </a:fld>
            <a:endParaRPr lang="pt-PT"/>
          </a:p>
        </p:txBody>
      </p:sp>
    </p:spTree>
    <p:extLst>
      <p:ext uri="{BB962C8B-B14F-4D97-AF65-F5344CB8AC3E}">
        <p14:creationId xmlns:p14="http://schemas.microsoft.com/office/powerpoint/2010/main" val="21977155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dirty="0">
                <a:solidFill>
                  <a:prstClr val="black"/>
                </a:solidFill>
                <a:latin typeface="Calibri Light" panose="020F0302020204030204"/>
                <a:ea typeface="+mn-ea"/>
                <a:cs typeface="+mn-cs"/>
              </a:rPr>
              <a:t>Explanation: </a:t>
            </a:r>
            <a:r>
              <a:rPr lang="pt-PT" sz="900" b="0" dirty="0"/>
              <a:t>(10 min to explain + example)</a:t>
            </a:r>
            <a:endParaRPr lang="en-US" sz="900" b="1" dirty="0">
              <a:solidFill>
                <a:prstClr val="black"/>
              </a:solidFill>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PT" sz="900" b="1"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PT" sz="900" b="1"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PT" sz="900" b="1" kern="1200" dirty="0">
                <a:solidFill>
                  <a:schemeClr val="tx1"/>
                </a:solidFill>
                <a:latin typeface="+mn-lt"/>
                <a:ea typeface="+mn-ea"/>
                <a:cs typeface="+mn-cs"/>
              </a:rPr>
              <a:t>Practice: </a:t>
            </a:r>
            <a:r>
              <a:rPr lang="pt-PT" sz="900" b="0" kern="1200" dirty="0">
                <a:solidFill>
                  <a:schemeClr val="tx1"/>
                </a:solidFill>
                <a:latin typeface="+mn-lt"/>
                <a:ea typeface="+mn-ea"/>
                <a:cs typeface="+mn-cs"/>
              </a:rPr>
              <a:t>(</a:t>
            </a:r>
            <a:r>
              <a:rPr lang="pt-PT" sz="900" b="0" dirty="0"/>
              <a:t>10</a:t>
            </a:r>
            <a:r>
              <a:rPr lang="pt-PT" sz="900" b="0" baseline="0" dirty="0"/>
              <a:t> min to practice)</a:t>
            </a:r>
          </a:p>
          <a:p>
            <a:pPr marL="0" marR="0" lvl="0" indent="0" algn="l" defTabSz="914400" rtl="0" eaLnBrk="1" fontAlgn="auto" latinLnBrk="0" hangingPunct="1">
              <a:lnSpc>
                <a:spcPct val="100000"/>
              </a:lnSpc>
              <a:spcBef>
                <a:spcPts val="0"/>
              </a:spcBef>
              <a:spcAft>
                <a:spcPts val="0"/>
              </a:spcAft>
              <a:buClrTx/>
              <a:buSzTx/>
              <a:buFontTx/>
              <a:buNone/>
              <a:tabLst/>
              <a:defRPr/>
            </a:pPr>
            <a:r>
              <a:rPr lang="pt-PT" sz="900" b="1" kern="1200" baseline="0" dirty="0">
                <a:solidFill>
                  <a:schemeClr val="tx1"/>
                </a:solidFill>
                <a:latin typeface="+mn-lt"/>
                <a:ea typeface="+mn-ea"/>
                <a:cs typeface="+mn-cs"/>
              </a:rPr>
              <a:t>Possibility #1:</a:t>
            </a:r>
          </a:p>
          <a:p>
            <a:pPr marL="0" marR="0" lvl="0" indent="0" algn="l" defTabSz="914400" rtl="0" eaLnBrk="1" fontAlgn="auto" latinLnBrk="0" hangingPunct="1">
              <a:lnSpc>
                <a:spcPct val="100000"/>
              </a:lnSpc>
              <a:spcBef>
                <a:spcPts val="0"/>
              </a:spcBef>
              <a:spcAft>
                <a:spcPts val="0"/>
              </a:spcAft>
              <a:buClrTx/>
              <a:buSzTx/>
              <a:buFontTx/>
              <a:buNone/>
              <a:tabLst/>
              <a:defRPr/>
            </a:pPr>
            <a:r>
              <a:rPr lang="pt-PT" sz="900" b="0" kern="1200" baseline="0" dirty="0">
                <a:solidFill>
                  <a:schemeClr val="tx1"/>
                </a:solidFill>
                <a:latin typeface="+mn-lt"/>
                <a:ea typeface="+mn-ea"/>
                <a:cs typeface="+mn-cs"/>
              </a:rPr>
              <a:t>Imagine that this happened this morning.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dirty="0">
                <a:solidFill>
                  <a:prstClr val="black"/>
                </a:solidFill>
                <a:latin typeface="Calibri Light" panose="020F0302020204030204"/>
              </a:rPr>
              <a:t>A: </a:t>
            </a:r>
            <a:r>
              <a:rPr lang="en-US" sz="900" dirty="0">
                <a:solidFill>
                  <a:prstClr val="black"/>
                </a:solidFill>
                <a:latin typeface="Calibri Light" panose="020F0302020204030204"/>
              </a:rPr>
              <a:t>“I can’t believe you made that mistake again. You’re so incompetent.”</a:t>
            </a:r>
            <a:endParaRPr lang="pt-PT" sz="900" dirty="0">
              <a:solidFill>
                <a:prstClr val="black"/>
              </a:solidFill>
              <a:latin typeface="Calibri Light" panose="020F0302020204030204"/>
            </a:endParaRPr>
          </a:p>
          <a:p>
            <a:r>
              <a:rPr lang="en-US" sz="900" b="1" dirty="0">
                <a:solidFill>
                  <a:srgbClr val="4B4BF9"/>
                </a:solidFill>
                <a:latin typeface="Calibri Light" panose="020F0302020204030204"/>
              </a:rPr>
              <a:t>B: </a:t>
            </a:r>
            <a:r>
              <a:rPr lang="en-US" sz="900" dirty="0">
                <a:solidFill>
                  <a:srgbClr val="4B4BF9"/>
                </a:solidFill>
                <a:latin typeface="Calibri Light" panose="020F0302020204030204"/>
              </a:rPr>
              <a:t>“I’m sorry, I didn’t realize I made a mistake. Can you show me what I did wrong?”</a:t>
            </a:r>
            <a:endParaRPr lang="pt-PT" sz="900" dirty="0">
              <a:solidFill>
                <a:srgbClr val="4B4BF9"/>
              </a:solidFill>
              <a:latin typeface="Calibri Light" panose="020F0302020204030204"/>
            </a:endParaRPr>
          </a:p>
          <a:p>
            <a:r>
              <a:rPr lang="en-US" sz="900" b="1" dirty="0">
                <a:solidFill>
                  <a:prstClr val="black"/>
                </a:solidFill>
                <a:latin typeface="Calibri Light" panose="020F0302020204030204"/>
              </a:rPr>
              <a:t>A: </a:t>
            </a:r>
            <a:r>
              <a:rPr lang="en-US" sz="900" dirty="0">
                <a:solidFill>
                  <a:prstClr val="black"/>
                </a:solidFill>
                <a:latin typeface="Calibri Light" panose="020F0302020204030204"/>
              </a:rPr>
              <a:t>“No, I don’t have time to hold your hand through everything. Just figure it out yourself.”</a:t>
            </a:r>
            <a:endParaRPr lang="pt-PT" sz="900" dirty="0">
              <a:solidFill>
                <a:prstClr val="black"/>
              </a:solidFill>
              <a:latin typeface="Calibri Light" panose="020F03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PT" sz="900" b="0" kern="1200" baseline="0" dirty="0">
                <a:solidFill>
                  <a:schemeClr val="tx1"/>
                </a:solidFill>
                <a:latin typeface="+mn-lt"/>
                <a:ea typeface="+mn-ea"/>
                <a:cs typeface="+mn-cs"/>
              </a:rPr>
              <a:t>You want to address this with A but you know ut’s going to be a difficult conversation, so you decide to script what you are going to say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PT" sz="900" b="1"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PT" sz="900" b="1" kern="1200" dirty="0">
                <a:solidFill>
                  <a:schemeClr val="tx1"/>
                </a:solidFill>
                <a:latin typeface="+mn-lt"/>
                <a:ea typeface="+mn-ea"/>
                <a:cs typeface="+mn-cs"/>
              </a:rPr>
              <a:t>Scripted response:</a:t>
            </a:r>
          </a:p>
          <a:p>
            <a:pPr algn="l"/>
            <a:r>
              <a:rPr lang="en-US" b="0" i="0" dirty="0">
                <a:solidFill>
                  <a:srgbClr val="ECECEC"/>
                </a:solidFill>
                <a:effectLst/>
                <a:latin typeface="ui-sans-serif"/>
              </a:rPr>
              <a:t>"I want to talk about the way you spoke to me earlier when you said I was incompetent and told me to figure things out on my own after I made a mistake."</a:t>
            </a:r>
          </a:p>
          <a:p>
            <a:pPr algn="l"/>
            <a:r>
              <a:rPr lang="en-US" b="1" i="0" dirty="0">
                <a:solidFill>
                  <a:srgbClr val="ECECEC"/>
                </a:solidFill>
                <a:effectLst/>
                <a:latin typeface="ui-sans-serif"/>
              </a:rPr>
              <a:t>Express your feelings:</a:t>
            </a:r>
            <a:br>
              <a:rPr lang="en-US" b="0" i="0" dirty="0">
                <a:solidFill>
                  <a:srgbClr val="ECECEC"/>
                </a:solidFill>
                <a:effectLst/>
                <a:latin typeface="ui-sans-serif"/>
              </a:rPr>
            </a:br>
            <a:r>
              <a:rPr lang="en-US" b="0" i="0" dirty="0">
                <a:solidFill>
                  <a:srgbClr val="ECECEC"/>
                </a:solidFill>
                <a:effectLst/>
                <a:latin typeface="ui-sans-serif"/>
              </a:rPr>
              <a:t>"I felt disrespected and unsupported when you spoke to me that way. It made it difficult for me to feel confident in resolving the issue."</a:t>
            </a:r>
          </a:p>
          <a:p>
            <a:pPr algn="l"/>
            <a:r>
              <a:rPr lang="en-US" b="1" i="0" dirty="0">
                <a:solidFill>
                  <a:srgbClr val="ECECEC"/>
                </a:solidFill>
                <a:effectLst/>
                <a:latin typeface="ui-sans-serif"/>
              </a:rPr>
              <a:t>Specify your needs:</a:t>
            </a:r>
            <a:br>
              <a:rPr lang="en-US" b="0" i="0" dirty="0">
                <a:solidFill>
                  <a:srgbClr val="ECECEC"/>
                </a:solidFill>
                <a:effectLst/>
                <a:latin typeface="ui-sans-serif"/>
              </a:rPr>
            </a:br>
            <a:r>
              <a:rPr lang="en-US" b="0" i="0" dirty="0">
                <a:solidFill>
                  <a:srgbClr val="ECECEC"/>
                </a:solidFill>
                <a:effectLst/>
                <a:latin typeface="ui-sans-serif"/>
              </a:rPr>
              <a:t>"I need us to communicate in a way that is constructive and respectful, even when mistakes happen. If there's a problem, I need clear guidance or collaboration to ensure I can fix it and learn from it."</a:t>
            </a:r>
          </a:p>
          <a:p>
            <a:pPr algn="l"/>
            <a:r>
              <a:rPr lang="en-US" b="1" i="0" dirty="0">
                <a:solidFill>
                  <a:srgbClr val="ECECEC"/>
                </a:solidFill>
                <a:effectLst/>
                <a:latin typeface="ui-sans-serif"/>
              </a:rPr>
              <a:t>The consequences:</a:t>
            </a:r>
            <a:br>
              <a:rPr lang="en-US" b="0" i="0" dirty="0">
                <a:solidFill>
                  <a:srgbClr val="ECECEC"/>
                </a:solidFill>
                <a:effectLst/>
                <a:latin typeface="ui-sans-serif"/>
              </a:rPr>
            </a:br>
            <a:r>
              <a:rPr lang="en-US" b="0" i="0" dirty="0">
                <a:solidFill>
                  <a:srgbClr val="ECECEC"/>
                </a:solidFill>
                <a:effectLst/>
                <a:latin typeface="ui-sans-serif"/>
              </a:rPr>
              <a:t>"Approaching situations like this with mutual respect will help both of us work more effectively together, and I’ll be able to improve without fear of being dismissed or criticized harshly."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PT" sz="900" b="1"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PT" sz="900" b="1"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PT" sz="900" b="1"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PT" sz="900" b="1" kern="1200" dirty="0">
                <a:solidFill>
                  <a:schemeClr val="tx1"/>
                </a:solidFill>
                <a:latin typeface="+mn-lt"/>
                <a:ea typeface="+mn-ea"/>
                <a:cs typeface="+mn-cs"/>
              </a:rPr>
              <a:t>Possibility #2:</a:t>
            </a:r>
          </a:p>
          <a:p>
            <a:pPr marL="0" marR="0" lvl="0" indent="0" algn="l" defTabSz="914400" rtl="0" eaLnBrk="1" fontAlgn="auto" latinLnBrk="0" hangingPunct="1">
              <a:lnSpc>
                <a:spcPct val="100000"/>
              </a:lnSpc>
              <a:spcBef>
                <a:spcPts val="0"/>
              </a:spcBef>
              <a:spcAft>
                <a:spcPts val="0"/>
              </a:spcAft>
              <a:buClrTx/>
              <a:buSzTx/>
              <a:buFontTx/>
              <a:buNone/>
              <a:tabLst/>
              <a:defRPr/>
            </a:pPr>
            <a:r>
              <a:rPr lang="pt-PT" sz="900" b="0" kern="1200" dirty="0">
                <a:solidFill>
                  <a:schemeClr val="tx1"/>
                </a:solidFill>
                <a:latin typeface="+mn-lt"/>
                <a:ea typeface="+mn-ea"/>
                <a:cs typeface="+mn-cs"/>
              </a:rPr>
              <a:t>- Pair them and each group should work on a statement.</a:t>
            </a:r>
          </a:p>
          <a:p>
            <a:pPr marL="0" marR="0" lvl="0" indent="0" algn="l" defTabSz="914400" rtl="0" eaLnBrk="1" fontAlgn="auto" latinLnBrk="0" hangingPunct="1">
              <a:lnSpc>
                <a:spcPct val="100000"/>
              </a:lnSpc>
              <a:spcBef>
                <a:spcPts val="0"/>
              </a:spcBef>
              <a:spcAft>
                <a:spcPts val="0"/>
              </a:spcAft>
              <a:buClrTx/>
              <a:buSzTx/>
              <a:buFontTx/>
              <a:buNone/>
              <a:tabLst/>
              <a:defRPr/>
            </a:pPr>
            <a:r>
              <a:rPr lang="pt-PT" sz="900" b="0" kern="1200" dirty="0">
                <a:solidFill>
                  <a:schemeClr val="tx1"/>
                </a:solidFill>
                <a:latin typeface="+mn-lt"/>
                <a:ea typeface="+mn-ea"/>
                <a:cs typeface="+mn-cs"/>
              </a:rPr>
              <a:t>- Use the following</a:t>
            </a:r>
            <a:r>
              <a:rPr lang="pt-PT" sz="900" b="0" kern="1200" baseline="0" dirty="0">
                <a:solidFill>
                  <a:schemeClr val="tx1"/>
                </a:solidFill>
                <a:latin typeface="+mn-lt"/>
                <a:ea typeface="+mn-ea"/>
                <a:cs typeface="+mn-cs"/>
              </a:rPr>
              <a:t> statements for this practical component:</a:t>
            </a:r>
          </a:p>
          <a:p>
            <a:pPr lvl="0"/>
            <a:r>
              <a:rPr lang="pt-PT" sz="900" b="0" kern="1200" baseline="0" dirty="0">
                <a:solidFill>
                  <a:schemeClr val="tx1"/>
                </a:solidFill>
                <a:effectLst/>
                <a:latin typeface="+mn-lt"/>
                <a:ea typeface="+mn-ea"/>
                <a:cs typeface="+mn-cs"/>
              </a:rPr>
              <a:t>	1) </a:t>
            </a:r>
            <a:r>
              <a:rPr lang="en-US" sz="900" b="0" kern="1200" dirty="0">
                <a:solidFill>
                  <a:schemeClr val="tx1"/>
                </a:solidFill>
                <a:effectLst/>
                <a:latin typeface="+mn-lt"/>
                <a:ea typeface="+mn-ea"/>
                <a:cs typeface="+mn-cs"/>
              </a:rPr>
              <a:t>Your manager </a:t>
            </a:r>
            <a:r>
              <a:rPr lang="en-US" sz="900" b="0" kern="1200" dirty="0" err="1">
                <a:solidFill>
                  <a:schemeClr val="tx1"/>
                </a:solidFill>
                <a:effectLst/>
                <a:latin typeface="+mn-lt"/>
                <a:ea typeface="+mn-ea"/>
                <a:cs typeface="+mn-cs"/>
              </a:rPr>
              <a:t>critized</a:t>
            </a:r>
            <a:r>
              <a:rPr lang="en-US" sz="900" b="0" kern="1200" dirty="0">
                <a:solidFill>
                  <a:schemeClr val="tx1"/>
                </a:solidFill>
                <a:effectLst/>
                <a:latin typeface="+mn-lt"/>
                <a:ea typeface="+mn-ea"/>
                <a:cs typeface="+mn-cs"/>
              </a:rPr>
              <a:t> you during the team meeting </a:t>
            </a:r>
          </a:p>
          <a:p>
            <a:pPr lvl="0"/>
            <a:r>
              <a:rPr lang="en-US" sz="900" b="0" kern="1200" dirty="0">
                <a:solidFill>
                  <a:schemeClr val="tx1"/>
                </a:solidFill>
                <a:effectLst/>
                <a:latin typeface="+mn-lt"/>
                <a:ea typeface="+mn-ea"/>
                <a:cs typeface="+mn-cs"/>
              </a:rPr>
              <a:t>	2) Dealing with an</a:t>
            </a:r>
            <a:r>
              <a:rPr lang="en-US" sz="900" b="0" kern="1200" baseline="0" dirty="0">
                <a:solidFill>
                  <a:schemeClr val="tx1"/>
                </a:solidFill>
                <a:effectLst/>
                <a:latin typeface="+mn-lt"/>
                <a:ea typeface="+mn-ea"/>
                <a:cs typeface="+mn-cs"/>
              </a:rPr>
              <a:t> unpleasant colleague</a:t>
            </a:r>
            <a:endParaRPr lang="en-US" sz="900" b="0" kern="1200" dirty="0">
              <a:solidFill>
                <a:schemeClr val="tx1"/>
              </a:solidFill>
              <a:effectLst/>
              <a:latin typeface="+mn-lt"/>
              <a:ea typeface="+mn-ea"/>
              <a:cs typeface="+mn-cs"/>
            </a:endParaRPr>
          </a:p>
          <a:p>
            <a:pPr lvl="0"/>
            <a:r>
              <a:rPr lang="en-US" sz="900" b="0" kern="1200" dirty="0">
                <a:solidFill>
                  <a:schemeClr val="tx1"/>
                </a:solidFill>
                <a:effectLst/>
                <a:latin typeface="+mn-lt"/>
                <a:ea typeface="+mn-ea"/>
                <a:cs typeface="+mn-cs"/>
              </a:rPr>
              <a:t>	3) Setting Boundaries with a Demanding Client (aka Karen)</a:t>
            </a:r>
            <a:endParaRPr lang="pt-PT" sz="9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PT" sz="1200" b="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PT" dirty="0"/>
          </a:p>
          <a:p>
            <a:br>
              <a:rPr lang="en-US" dirty="0"/>
            </a:br>
            <a:endParaRPr lang="pt-PT" dirty="0"/>
          </a:p>
        </p:txBody>
      </p:sp>
      <p:sp>
        <p:nvSpPr>
          <p:cNvPr id="4" name="Slide Number Placeholder 3"/>
          <p:cNvSpPr>
            <a:spLocks noGrp="1"/>
          </p:cNvSpPr>
          <p:nvPr>
            <p:ph type="sldNum" sz="quarter" idx="10"/>
          </p:nvPr>
        </p:nvSpPr>
        <p:spPr/>
        <p:txBody>
          <a:bodyPr/>
          <a:lstStyle/>
          <a:p>
            <a:fld id="{5C21EDDE-A40C-48DC-B7DB-56616B4E3466}" type="slidenum">
              <a:rPr lang="pt-PT" smtClean="0"/>
              <a:t>23</a:t>
            </a:fld>
            <a:endParaRPr lang="pt-PT"/>
          </a:p>
        </p:txBody>
      </p:sp>
    </p:spTree>
    <p:extLst>
      <p:ext uri="{BB962C8B-B14F-4D97-AF65-F5344CB8AC3E}">
        <p14:creationId xmlns:p14="http://schemas.microsoft.com/office/powerpoint/2010/main" val="34812322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800" b="1" dirty="0"/>
              <a:t>Explanation: </a:t>
            </a:r>
            <a:r>
              <a:rPr lang="pt-PT" sz="800" b="0" dirty="0"/>
              <a:t>(10 min to explain + example)</a:t>
            </a:r>
            <a:endParaRPr lang="pt-PT" sz="800"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kern="1200" dirty="0">
                <a:solidFill>
                  <a:prstClr val="black"/>
                </a:solidFill>
                <a:latin typeface="+mn-lt"/>
                <a:ea typeface="+mn-ea"/>
                <a:cs typeface="+mn-cs"/>
              </a:rPr>
              <a:t>It is used to make the feedback more pleasant and easier to accept: </a:t>
            </a:r>
            <a:br>
              <a:rPr lang="pt-PT" sz="800" b="0" kern="1200" dirty="0">
                <a:solidFill>
                  <a:prstClr val="black"/>
                </a:solidFill>
                <a:latin typeface="+mn-lt"/>
                <a:ea typeface="+mn-ea"/>
                <a:cs typeface="+mn-cs"/>
              </a:rPr>
            </a:br>
            <a:r>
              <a:rPr lang="pt-PT" sz="800" b="0" kern="1200" dirty="0">
                <a:solidFill>
                  <a:prstClr val="black"/>
                </a:solidFill>
                <a:latin typeface="+mn-lt"/>
                <a:ea typeface="+mn-ea"/>
                <a:cs typeface="+mn-cs"/>
              </a:rPr>
              <a:t>- </a:t>
            </a:r>
            <a:r>
              <a:rPr lang="en-US" sz="800" b="0" kern="1200" dirty="0">
                <a:solidFill>
                  <a:prstClr val="black"/>
                </a:solidFill>
                <a:latin typeface="+mn-lt"/>
                <a:ea typeface="+mn-ea"/>
                <a:cs typeface="+mn-cs"/>
              </a:rPr>
              <a:t>Start with a </a:t>
            </a:r>
            <a:r>
              <a:rPr lang="en-US" sz="800" b="1" kern="1200" dirty="0">
                <a:solidFill>
                  <a:prstClr val="black"/>
                </a:solidFill>
                <a:latin typeface="+mn-lt"/>
                <a:ea typeface="+mn-ea"/>
                <a:cs typeface="+mn-cs"/>
              </a:rPr>
              <a:t>positive</a:t>
            </a:r>
            <a:r>
              <a:rPr lang="en-US" sz="800" b="0" kern="1200" dirty="0">
                <a:solidFill>
                  <a:prstClr val="black"/>
                </a:solidFill>
                <a:latin typeface="+mn-lt"/>
                <a:ea typeface="+mn-ea"/>
                <a:cs typeface="+mn-cs"/>
              </a:rPr>
              <a:t> statement: </a:t>
            </a:r>
            <a:r>
              <a:rPr lang="en-US" sz="800" kern="1200" dirty="0">
                <a:solidFill>
                  <a:schemeClr val="tx1"/>
                </a:solidFill>
                <a:effectLst/>
                <a:latin typeface="+mn-lt"/>
                <a:ea typeface="+mn-ea"/>
                <a:cs typeface="+mn-cs"/>
              </a:rPr>
              <a:t>Start with a positive statement: Begin the conversation by providing positive feedback or acknowledging something the person has done well. This helps set a positive tone and shows that you recognize and appreciate their strengths or efforts.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kern="1200" dirty="0">
                <a:solidFill>
                  <a:prstClr val="black"/>
                </a:solidFill>
                <a:latin typeface="+mn-lt"/>
                <a:ea typeface="+mn-ea"/>
                <a:cs typeface="+mn-cs"/>
              </a:rPr>
              <a:t>- Provide </a:t>
            </a:r>
            <a:r>
              <a:rPr lang="en-US" sz="800" b="1" kern="1200" dirty="0">
                <a:solidFill>
                  <a:prstClr val="black"/>
                </a:solidFill>
                <a:latin typeface="+mn-lt"/>
                <a:ea typeface="+mn-ea"/>
                <a:cs typeface="+mn-cs"/>
              </a:rPr>
              <a:t>constructive</a:t>
            </a:r>
            <a:r>
              <a:rPr lang="en-US" sz="800" b="0" kern="1200" dirty="0">
                <a:solidFill>
                  <a:prstClr val="black"/>
                </a:solidFill>
                <a:latin typeface="+mn-lt"/>
                <a:ea typeface="+mn-ea"/>
                <a:cs typeface="+mn-cs"/>
              </a:rPr>
              <a:t> feedback: </a:t>
            </a:r>
            <a:r>
              <a:rPr lang="en-US" sz="800" kern="1200" dirty="0">
                <a:solidFill>
                  <a:schemeClr val="tx1"/>
                </a:solidFill>
                <a:effectLst/>
                <a:latin typeface="+mn-lt"/>
                <a:ea typeface="+mn-ea"/>
                <a:cs typeface="+mn-cs"/>
              </a:rPr>
              <a:t>After delivering the positive statement, address the specific areas for improvement or concerns. Be clear, specific, and focus on the behavior or performance rather than attacking the person. Use "I" statements to express your perspective and avoid sounding accusatory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kern="1200" dirty="0">
                <a:solidFill>
                  <a:prstClr val="black"/>
                </a:solidFill>
                <a:latin typeface="+mn-lt"/>
                <a:ea typeface="+mn-ea"/>
                <a:cs typeface="+mn-cs"/>
              </a:rPr>
              <a:t>- End with </a:t>
            </a:r>
            <a:r>
              <a:rPr lang="en-US" sz="800" b="1" kern="1200" dirty="0">
                <a:solidFill>
                  <a:prstClr val="black"/>
                </a:solidFill>
                <a:latin typeface="+mn-lt"/>
                <a:ea typeface="+mn-ea"/>
                <a:cs typeface="+mn-cs"/>
              </a:rPr>
              <a:t>positive</a:t>
            </a:r>
            <a:r>
              <a:rPr lang="en-US" sz="800" b="0" kern="1200" dirty="0">
                <a:solidFill>
                  <a:prstClr val="black"/>
                </a:solidFill>
                <a:latin typeface="+mn-lt"/>
                <a:ea typeface="+mn-ea"/>
                <a:cs typeface="+mn-cs"/>
              </a:rPr>
              <a:t> reinforcement and support: </a:t>
            </a:r>
            <a:r>
              <a:rPr lang="en-US" sz="800" kern="1200" dirty="0">
                <a:solidFill>
                  <a:schemeClr val="tx1"/>
                </a:solidFill>
                <a:effectLst/>
                <a:latin typeface="+mn-lt"/>
                <a:ea typeface="+mn-ea"/>
                <a:cs typeface="+mn-cs"/>
              </a:rPr>
              <a:t>Once you have provided the constructive criticism, end the conversation on a positive note. Reaffirm your confidence in the person's abilities and offer support or suggestions for improvement.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pt-PT"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PT" sz="800" b="1" kern="1200" dirty="0">
                <a:solidFill>
                  <a:schemeClr val="tx1"/>
                </a:solidFill>
                <a:latin typeface="+mn-lt"/>
                <a:ea typeface="+mn-ea"/>
                <a:cs typeface="+mn-cs"/>
              </a:rPr>
              <a:t>Practice: </a:t>
            </a:r>
            <a:r>
              <a:rPr lang="pt-PT" sz="800" b="0" kern="1200" dirty="0">
                <a:solidFill>
                  <a:schemeClr val="tx1"/>
                </a:solidFill>
                <a:latin typeface="+mn-lt"/>
                <a:ea typeface="+mn-ea"/>
                <a:cs typeface="+mn-cs"/>
              </a:rPr>
              <a:t>(</a:t>
            </a:r>
            <a:r>
              <a:rPr lang="pt-PT" sz="800" b="0" dirty="0"/>
              <a:t>10</a:t>
            </a:r>
            <a:r>
              <a:rPr lang="pt-PT" sz="800" b="0" baseline="0" dirty="0"/>
              <a:t> min to practice)</a:t>
            </a:r>
            <a:endParaRPr lang="pt-PT" sz="800" b="0" kern="1200" dirty="0">
              <a:solidFill>
                <a:schemeClr val="tx1"/>
              </a:solidFill>
              <a:latin typeface="+mn-lt"/>
              <a:ea typeface="+mn-ea"/>
              <a:cs typeface="+mn-cs"/>
            </a:endParaRPr>
          </a:p>
          <a:p>
            <a:pPr marL="171450" indent="-171450" algn="l">
              <a:lnSpc>
                <a:spcPct val="100000"/>
              </a:lnSpc>
              <a:spcBef>
                <a:spcPts val="0"/>
              </a:spcBef>
              <a:spcAft>
                <a:spcPts val="0"/>
              </a:spcAft>
              <a:buFontTx/>
              <a:buChar char="-"/>
            </a:pPr>
            <a:r>
              <a:rPr lang="pt-PT" sz="800" kern="1200" dirty="0">
                <a:solidFill>
                  <a:schemeClr val="tx1"/>
                </a:solidFill>
                <a:latin typeface="+mn-lt"/>
                <a:ea typeface="+mn-ea"/>
                <a:cs typeface="+mn-cs"/>
              </a:rPr>
              <a:t>Each person will share a crazy request in the chat. </a:t>
            </a:r>
          </a:p>
          <a:p>
            <a:pPr marL="171450" indent="-171450" algn="l">
              <a:lnSpc>
                <a:spcPct val="100000"/>
              </a:lnSpc>
              <a:spcBef>
                <a:spcPts val="0"/>
              </a:spcBef>
              <a:spcAft>
                <a:spcPts val="0"/>
              </a:spcAft>
              <a:buFontTx/>
              <a:buChar char="-"/>
            </a:pPr>
            <a:r>
              <a:rPr lang="pt-PT" sz="800" kern="1200" dirty="0">
                <a:solidFill>
                  <a:schemeClr val="tx1"/>
                </a:solidFill>
                <a:latin typeface="+mn-lt"/>
                <a:ea typeface="+mn-ea"/>
                <a:cs typeface="+mn-cs"/>
              </a:rPr>
              <a:t>Then alpabeticaly you will have to say “no” using the sandwich technique</a:t>
            </a:r>
          </a:p>
          <a:p>
            <a:pPr marL="171450" indent="-171450" algn="l">
              <a:lnSpc>
                <a:spcPct val="100000"/>
              </a:lnSpc>
              <a:spcBef>
                <a:spcPts val="0"/>
              </a:spcBef>
              <a:spcAft>
                <a:spcPts val="0"/>
              </a:spcAft>
              <a:buFontTx/>
              <a:buChar char="-"/>
            </a:pPr>
            <a:r>
              <a:rPr lang="pt-PT" sz="800" baseline="0" dirty="0"/>
              <a:t>If no juicy scenarios, use these:</a:t>
            </a:r>
            <a:endParaRPr lang="pt-PT"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PT" sz="800" dirty="0"/>
              <a:t>1) A</a:t>
            </a:r>
            <a:r>
              <a:rPr lang="pt-PT" sz="800" baseline="0" dirty="0"/>
              <a:t> peer asks you to cover his/her shift.</a:t>
            </a:r>
          </a:p>
          <a:p>
            <a:pPr marL="0" marR="0" lvl="0" indent="0" algn="l" defTabSz="914400" rtl="0" eaLnBrk="1" fontAlgn="auto" latinLnBrk="0" hangingPunct="1">
              <a:lnSpc>
                <a:spcPct val="100000"/>
              </a:lnSpc>
              <a:spcBef>
                <a:spcPts val="0"/>
              </a:spcBef>
              <a:spcAft>
                <a:spcPts val="0"/>
              </a:spcAft>
              <a:buClrTx/>
              <a:buSzTx/>
              <a:buFontTx/>
              <a:buNone/>
              <a:tabLst/>
              <a:defRPr/>
            </a:pPr>
            <a:r>
              <a:rPr lang="pt-PT" sz="800" dirty="0"/>
              <a:t>Sandwich response:</a:t>
            </a:r>
            <a:r>
              <a:rPr lang="pt-PT" sz="800" baseline="0" dirty="0"/>
              <a:t> </a:t>
            </a:r>
            <a:r>
              <a:rPr lang="pt-PT" sz="800" dirty="0"/>
              <a:t>"I appreciate you reaching out to me, but I'm unable to cover your shift as I already have personal commitments on that day. I hope you understand."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PT"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PT" sz="800" dirty="0"/>
              <a:t>2) Someone invistes you to manage a new project/task.</a:t>
            </a:r>
          </a:p>
          <a:p>
            <a:pPr marL="0" marR="0" lvl="0" indent="0" algn="l" defTabSz="914400" rtl="0" eaLnBrk="1" fontAlgn="auto" latinLnBrk="0" hangingPunct="1">
              <a:lnSpc>
                <a:spcPct val="100000"/>
              </a:lnSpc>
              <a:spcBef>
                <a:spcPts val="0"/>
              </a:spcBef>
              <a:spcAft>
                <a:spcPts val="0"/>
              </a:spcAft>
              <a:buClrTx/>
              <a:buSzTx/>
              <a:buFontTx/>
              <a:buNone/>
              <a:tabLst/>
              <a:defRPr/>
            </a:pPr>
            <a:r>
              <a:rPr lang="pt-PT" sz="800" dirty="0"/>
              <a:t>Sandwich response:</a:t>
            </a:r>
            <a:r>
              <a:rPr lang="pt-PT" sz="800" baseline="0" dirty="0"/>
              <a:t> </a:t>
            </a:r>
            <a:r>
              <a:rPr lang="pt-PT" sz="800" dirty="0"/>
              <a:t>"Thank you for considering me for the project. However, I currently have a full workload and wouldn't be able to give the project the attention it deserves. I recommend assigning it to someone who has more availability.“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PT"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PT" sz="800" dirty="0"/>
              <a:t>3) You are invited to an event/dinner</a:t>
            </a:r>
          </a:p>
          <a:p>
            <a:pPr marL="0" marR="0" lvl="0" indent="0" algn="l" defTabSz="914400" rtl="0" eaLnBrk="1" fontAlgn="auto" latinLnBrk="0" hangingPunct="1">
              <a:lnSpc>
                <a:spcPct val="100000"/>
              </a:lnSpc>
              <a:spcBef>
                <a:spcPts val="0"/>
              </a:spcBef>
              <a:spcAft>
                <a:spcPts val="0"/>
              </a:spcAft>
              <a:buClrTx/>
              <a:buSzTx/>
              <a:buFontTx/>
              <a:buNone/>
              <a:tabLst/>
              <a:defRPr/>
            </a:pPr>
            <a:r>
              <a:rPr lang="pt-PT" sz="800" dirty="0"/>
              <a:t>Sandwich response:</a:t>
            </a:r>
            <a:r>
              <a:rPr lang="pt-PT" sz="800" baseline="0" dirty="0"/>
              <a:t> </a:t>
            </a:r>
            <a:r>
              <a:rPr lang="pt-PT" sz="800" dirty="0"/>
              <a:t>"I understand that this event is important to you, and I appreciate the invitation. However, I have already committed to another event on that day, and I wouldn't be able to attend. I hope you have a wonderful time."</a:t>
            </a:r>
          </a:p>
        </p:txBody>
      </p:sp>
      <p:sp>
        <p:nvSpPr>
          <p:cNvPr id="4" name="Slide Number Placeholder 3"/>
          <p:cNvSpPr>
            <a:spLocks noGrp="1"/>
          </p:cNvSpPr>
          <p:nvPr>
            <p:ph type="sldNum" sz="quarter" idx="10"/>
          </p:nvPr>
        </p:nvSpPr>
        <p:spPr/>
        <p:txBody>
          <a:bodyPr/>
          <a:lstStyle/>
          <a:p>
            <a:fld id="{5C21EDDE-A40C-48DC-B7DB-56616B4E3466}" type="slidenum">
              <a:rPr lang="pt-PT" smtClean="0"/>
              <a:t>24</a:t>
            </a:fld>
            <a:endParaRPr lang="pt-PT"/>
          </a:p>
        </p:txBody>
      </p:sp>
    </p:spTree>
    <p:extLst>
      <p:ext uri="{BB962C8B-B14F-4D97-AF65-F5344CB8AC3E}">
        <p14:creationId xmlns:p14="http://schemas.microsoft.com/office/powerpoint/2010/main" val="7426001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Now, let’s shift our focus to written communication, an essential skill for conveying clear and professional messages, whether in emails, reports, or other written formats."</a:t>
            </a:r>
          </a:p>
          <a:p>
            <a:br>
              <a:rPr lang="en-US" dirty="0">
                <a:effectLst/>
              </a:rPr>
            </a:br>
            <a:endParaRPr lang="pt-PT" dirty="0"/>
          </a:p>
        </p:txBody>
      </p:sp>
      <p:sp>
        <p:nvSpPr>
          <p:cNvPr id="4" name="Slide Number Placeholder 3"/>
          <p:cNvSpPr>
            <a:spLocks noGrp="1"/>
          </p:cNvSpPr>
          <p:nvPr>
            <p:ph type="sldNum" sz="quarter" idx="10"/>
          </p:nvPr>
        </p:nvSpPr>
        <p:spPr/>
        <p:txBody>
          <a:bodyPr/>
          <a:lstStyle/>
          <a:p>
            <a:fld id="{5C21EDDE-A40C-48DC-B7DB-56616B4E3466}" type="slidenum">
              <a:rPr lang="pt-PT" smtClean="0"/>
              <a:t>25</a:t>
            </a:fld>
            <a:endParaRPr lang="pt-PT"/>
          </a:p>
        </p:txBody>
      </p:sp>
    </p:spTree>
    <p:extLst>
      <p:ext uri="{BB962C8B-B14F-4D97-AF65-F5344CB8AC3E}">
        <p14:creationId xmlns:p14="http://schemas.microsoft.com/office/powerpoint/2010/main" val="31565452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solidFill>
                  <a:srgbClr val="09092D"/>
                </a:solidFill>
              </a:rPr>
              <a:t>What are the challenges of </a:t>
            </a:r>
            <a:r>
              <a:rPr lang="en-US" sz="900" b="1" dirty="0"/>
              <a:t>written communication and digital interactions?</a:t>
            </a:r>
          </a:p>
          <a:p>
            <a:r>
              <a:rPr lang="en-US" sz="900" b="1" dirty="0"/>
              <a:t>Lack of Nonverbal Cues: </a:t>
            </a:r>
            <a:r>
              <a:rPr lang="en-US" sz="900" b="0" dirty="0"/>
              <a:t>Written communication doesn’t include facial expressions, body language, or tone of voice, which can lead to misunderstandings.</a:t>
            </a:r>
          </a:p>
          <a:p>
            <a:endParaRPr lang="en-US" sz="900" b="1" dirty="0"/>
          </a:p>
          <a:p>
            <a:r>
              <a:rPr lang="en-US" sz="900" b="1" dirty="0"/>
              <a:t>Difficulty Conveying Tone: </a:t>
            </a:r>
            <a:r>
              <a:rPr lang="en-US" sz="900" b="0" dirty="0"/>
              <a:t>Without vocal cues or facial expressions, it’s hard to communicate the right tone, which can cause messages to be misinterpreted.</a:t>
            </a:r>
          </a:p>
          <a:p>
            <a:endParaRPr lang="en-US" sz="900" b="1" dirty="0"/>
          </a:p>
          <a:p>
            <a:r>
              <a:rPr lang="en-US" sz="900" b="1" dirty="0"/>
              <a:t>Ambiguity and Lack of Clarity: </a:t>
            </a:r>
            <a:r>
              <a:rPr lang="en-US" sz="900" b="0" dirty="0"/>
              <a:t>Writing complex ideas clearly can be difficult. Poorly worded messages may confuse recipients, leading to mistakes and delays.</a:t>
            </a:r>
          </a:p>
          <a:p>
            <a:endParaRPr lang="en-US" sz="900" b="1" dirty="0"/>
          </a:p>
          <a:p>
            <a:r>
              <a:rPr lang="en-US" sz="900" b="1" dirty="0"/>
              <a:t>Time Constraints: </a:t>
            </a:r>
            <a:r>
              <a:rPr lang="en-US" sz="900" b="0" dirty="0"/>
              <a:t>In a fast-paced environment like a call center, agents and team managers often need to respond quickly, which can result in rushed or incomplete written responses.</a:t>
            </a:r>
          </a:p>
          <a:p>
            <a:endParaRPr lang="en-US" sz="900" b="1" dirty="0"/>
          </a:p>
          <a:p>
            <a:r>
              <a:rPr lang="en-US" sz="900" b="1" dirty="0"/>
              <a:t>Language Barriers: </a:t>
            </a:r>
            <a:r>
              <a:rPr lang="en-US" sz="900" b="0" dirty="0"/>
              <a:t>Writing across language barriers can be tricky, as idioms and cultural differences may not translate well, causing confusion.</a:t>
            </a:r>
          </a:p>
          <a:p>
            <a:endParaRPr lang="en-US" sz="900" b="1" dirty="0"/>
          </a:p>
          <a:p>
            <a:r>
              <a:rPr lang="en-US" sz="900" b="1" dirty="0"/>
              <a:t>Emotional Challenges: </a:t>
            </a:r>
            <a:r>
              <a:rPr lang="en-US" sz="900" b="0" dirty="0"/>
              <a:t>Handling upset or difficult customers in writing can be emotionally challenging. It requires staying calm, empathetic, and professional, even in tough situations.</a:t>
            </a:r>
          </a:p>
          <a:p>
            <a:endParaRPr lang="en-US" sz="900" b="1" dirty="0"/>
          </a:p>
          <a:p>
            <a:endParaRPr lang="en-US" sz="900" b="1" dirty="0"/>
          </a:p>
          <a:p>
            <a:endParaRPr lang="en-US" sz="900" b="1" dirty="0"/>
          </a:p>
          <a:p>
            <a:endParaRPr lang="en-US" sz="900" b="1" dirty="0"/>
          </a:p>
          <a:p>
            <a:endParaRPr lang="en-US" sz="900" b="1" dirty="0"/>
          </a:p>
          <a:p>
            <a:endParaRPr lang="en-US" sz="900" b="1" dirty="0"/>
          </a:p>
        </p:txBody>
      </p:sp>
      <p:sp>
        <p:nvSpPr>
          <p:cNvPr id="4" name="Slide Number Placeholder 3"/>
          <p:cNvSpPr>
            <a:spLocks noGrp="1"/>
          </p:cNvSpPr>
          <p:nvPr>
            <p:ph type="sldNum" sz="quarter" idx="10"/>
          </p:nvPr>
        </p:nvSpPr>
        <p:spPr/>
        <p:txBody>
          <a:bodyPr/>
          <a:lstStyle/>
          <a:p>
            <a:fld id="{5C21EDDE-A40C-48DC-B7DB-56616B4E3466}" type="slidenum">
              <a:rPr lang="pt-PT" smtClean="0"/>
              <a:t>26</a:t>
            </a:fld>
            <a:endParaRPr lang="pt-PT"/>
          </a:p>
        </p:txBody>
      </p:sp>
    </p:spTree>
    <p:extLst>
      <p:ext uri="{BB962C8B-B14F-4D97-AF65-F5344CB8AC3E}">
        <p14:creationId xmlns:p14="http://schemas.microsoft.com/office/powerpoint/2010/main" val="42192271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000" b="1" i="0" u="sng" strike="noStrike" kern="1200" dirty="0">
                <a:solidFill>
                  <a:schemeClr val="tx1"/>
                </a:solidFill>
                <a:effectLst/>
                <a:latin typeface="+mn-lt"/>
                <a:ea typeface="+mn-ea"/>
                <a:cs typeface="+mn-cs"/>
              </a:rPr>
              <a:t>CLICK</a:t>
            </a:r>
            <a:r>
              <a:rPr lang="en-US" sz="1000" b="1" i="0" u="none" strike="noStrike" kern="1200" dirty="0">
                <a:solidFill>
                  <a:schemeClr val="tx1"/>
                </a:solidFill>
                <a:effectLst/>
                <a:latin typeface="+mn-lt"/>
                <a:ea typeface="+mn-ea"/>
                <a:cs typeface="+mn-cs"/>
              </a:rPr>
              <a:t>! Be clear and concise: </a:t>
            </a:r>
            <a:r>
              <a:rPr lang="en-US" sz="1000" b="0" i="0" u="none" strike="noStrike" kern="1200" dirty="0">
                <a:solidFill>
                  <a:schemeClr val="tx1"/>
                </a:solidFill>
                <a:effectLst/>
                <a:latin typeface="+mn-lt"/>
                <a:ea typeface="+mn-ea"/>
                <a:cs typeface="+mn-cs"/>
              </a:rPr>
              <a:t>When writing, make sure your language is simple and direct to avoid confusion and provide specific examples to clarify your message while keeping your sentences short and to the point to maintain engagement.</a:t>
            </a:r>
          </a:p>
          <a:p>
            <a:pPr rtl="0" fontAlgn="base"/>
            <a:endParaRPr lang="en-US" sz="1000" b="1" i="0" u="none" strike="noStrike" kern="1200" dirty="0">
              <a:solidFill>
                <a:schemeClr val="tx1"/>
              </a:solidFill>
              <a:effectLst/>
              <a:latin typeface="+mn-lt"/>
              <a:ea typeface="+mn-ea"/>
              <a:cs typeface="+mn-cs"/>
            </a:endParaRPr>
          </a:p>
          <a:p>
            <a:pPr rtl="0" fontAlgn="base"/>
            <a:r>
              <a:rPr lang="en-US" sz="1000" b="1" i="0" u="sng" strike="noStrike" kern="1200" dirty="0">
                <a:solidFill>
                  <a:schemeClr val="tx1"/>
                </a:solidFill>
                <a:effectLst/>
                <a:latin typeface="+mn-lt"/>
                <a:ea typeface="+mn-ea"/>
                <a:cs typeface="+mn-cs"/>
              </a:rPr>
              <a:t>CLICK</a:t>
            </a:r>
            <a:r>
              <a:rPr lang="en-US" sz="1000" b="1" i="0" u="none" strike="noStrike" kern="1200" dirty="0">
                <a:solidFill>
                  <a:schemeClr val="tx1"/>
                </a:solidFill>
                <a:effectLst/>
                <a:latin typeface="+mn-lt"/>
                <a:ea typeface="+mn-ea"/>
                <a:cs typeface="+mn-cs"/>
              </a:rPr>
              <a:t>! Practice active listening and empathy: </a:t>
            </a:r>
            <a:r>
              <a:rPr lang="en-US" sz="1000" b="0" i="0" u="none" strike="noStrike" kern="1200" dirty="0">
                <a:solidFill>
                  <a:schemeClr val="tx1"/>
                </a:solidFill>
                <a:effectLst/>
                <a:latin typeface="+mn-lt"/>
                <a:ea typeface="+mn-ea"/>
                <a:cs typeface="+mn-cs"/>
              </a:rPr>
              <a:t>Take the time to understand the person’s needs and concerns, respond with care to their points, and show empathy to strengthen the relationship and communication.</a:t>
            </a:r>
          </a:p>
          <a:p>
            <a:pPr rtl="0" fontAlgn="base"/>
            <a:endParaRPr lang="en-US" sz="1000" b="1" i="0" u="none" strike="noStrike" kern="1200" dirty="0">
              <a:solidFill>
                <a:schemeClr val="tx1"/>
              </a:solidFill>
              <a:effectLst/>
              <a:latin typeface="+mn-lt"/>
              <a:ea typeface="+mn-ea"/>
              <a:cs typeface="+mn-cs"/>
            </a:endParaRPr>
          </a:p>
          <a:p>
            <a:pPr rtl="0" fontAlgn="base"/>
            <a:r>
              <a:rPr lang="en-US" sz="1000" b="1" i="0" u="sng" strike="noStrike" kern="1200" dirty="0">
                <a:solidFill>
                  <a:schemeClr val="tx1"/>
                </a:solidFill>
                <a:effectLst/>
                <a:latin typeface="+mn-lt"/>
                <a:ea typeface="+mn-ea"/>
                <a:cs typeface="+mn-cs"/>
              </a:rPr>
              <a:t>CLICK</a:t>
            </a:r>
            <a:r>
              <a:rPr lang="en-US" sz="1000" b="1" i="0" u="none" strike="noStrike" kern="1200" dirty="0">
                <a:solidFill>
                  <a:schemeClr val="tx1"/>
                </a:solidFill>
                <a:effectLst/>
                <a:latin typeface="+mn-lt"/>
                <a:ea typeface="+mn-ea"/>
                <a:cs typeface="+mn-cs"/>
              </a:rPr>
              <a:t>! Use appropriate tone and language: </a:t>
            </a:r>
            <a:r>
              <a:rPr lang="en-US" sz="1000" b="0" i="0" u="none" strike="noStrike" kern="1200" dirty="0">
                <a:solidFill>
                  <a:schemeClr val="tx1"/>
                </a:solidFill>
                <a:effectLst/>
                <a:latin typeface="+mn-lt"/>
                <a:ea typeface="+mn-ea"/>
                <a:cs typeface="+mn-cs"/>
              </a:rPr>
              <a:t>Select a tone that matches the context of your message and the recipient, stay mindful of cultural differences to avoid misunderstandings, and use respectful language to ensure your message is received well.</a:t>
            </a:r>
            <a:endParaRPr lang="pt-PT" b="0" dirty="0"/>
          </a:p>
        </p:txBody>
      </p:sp>
      <p:sp>
        <p:nvSpPr>
          <p:cNvPr id="4" name="Slide Number Placeholder 3"/>
          <p:cNvSpPr>
            <a:spLocks noGrp="1"/>
          </p:cNvSpPr>
          <p:nvPr>
            <p:ph type="sldNum" sz="quarter" idx="10"/>
          </p:nvPr>
        </p:nvSpPr>
        <p:spPr/>
        <p:txBody>
          <a:bodyPr/>
          <a:lstStyle/>
          <a:p>
            <a:fld id="{5C21EDDE-A40C-48DC-B7DB-56616B4E3466}" type="slidenum">
              <a:rPr lang="pt-PT" smtClean="0"/>
              <a:t>27</a:t>
            </a:fld>
            <a:endParaRPr lang="pt-PT"/>
          </a:p>
        </p:txBody>
      </p:sp>
    </p:spTree>
    <p:extLst>
      <p:ext uri="{BB962C8B-B14F-4D97-AF65-F5344CB8AC3E}">
        <p14:creationId xmlns:p14="http://schemas.microsoft.com/office/powerpoint/2010/main" val="41274356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000" b="1" i="0" u="sng" strike="noStrike" kern="1200" dirty="0">
                <a:solidFill>
                  <a:schemeClr val="tx1"/>
                </a:solidFill>
                <a:effectLst/>
                <a:latin typeface="+mn-lt"/>
                <a:ea typeface="+mn-ea"/>
                <a:cs typeface="+mn-cs"/>
              </a:rPr>
              <a:t>CLICK! </a:t>
            </a:r>
            <a:r>
              <a:rPr lang="en-US" sz="1000" b="1" i="0" u="none" strike="noStrike" kern="1200" dirty="0">
                <a:solidFill>
                  <a:schemeClr val="tx1"/>
                </a:solidFill>
                <a:effectLst/>
                <a:latin typeface="+mn-lt"/>
                <a:ea typeface="+mn-ea"/>
                <a:cs typeface="+mn-cs"/>
              </a:rPr>
              <a:t>Proofread and edit: </a:t>
            </a:r>
            <a:r>
              <a:rPr lang="en-US" sz="1000" b="0" i="0" u="none" strike="noStrike" kern="1200" dirty="0">
                <a:solidFill>
                  <a:schemeClr val="tx1"/>
                </a:solidFill>
                <a:effectLst/>
                <a:latin typeface="+mn-lt"/>
                <a:ea typeface="+mn-ea"/>
                <a:cs typeface="+mn-cs"/>
              </a:rPr>
              <a:t>Always review your writing for errors in grammar, spelling, and punctuation before sending it, ensuring that your message is clear and well-organized.</a:t>
            </a:r>
          </a:p>
          <a:p>
            <a:pPr rtl="0" fontAlgn="base"/>
            <a:endParaRPr lang="en-US" sz="1000" b="1" i="0" u="none" strike="noStrike" kern="1200" dirty="0">
              <a:solidFill>
                <a:schemeClr val="tx1"/>
              </a:solidFill>
              <a:effectLst/>
              <a:latin typeface="+mn-lt"/>
              <a:ea typeface="+mn-ea"/>
              <a:cs typeface="+mn-cs"/>
            </a:endParaRPr>
          </a:p>
          <a:p>
            <a:pPr rtl="0" fontAlgn="base"/>
            <a:r>
              <a:rPr lang="en-US" sz="1000" b="1" i="0" u="sng" strike="noStrike" kern="1200" dirty="0">
                <a:solidFill>
                  <a:schemeClr val="tx1"/>
                </a:solidFill>
                <a:effectLst/>
                <a:latin typeface="+mn-lt"/>
                <a:ea typeface="+mn-ea"/>
                <a:cs typeface="+mn-cs"/>
              </a:rPr>
              <a:t>CLICK! </a:t>
            </a:r>
            <a:r>
              <a:rPr lang="en-US" sz="1000" b="1" i="0" u="none" strike="noStrike" kern="1200" dirty="0">
                <a:solidFill>
                  <a:schemeClr val="tx1"/>
                </a:solidFill>
                <a:effectLst/>
                <a:latin typeface="+mn-lt"/>
                <a:ea typeface="+mn-ea"/>
                <a:cs typeface="+mn-cs"/>
              </a:rPr>
              <a:t>Utilize visual aids or formatting: </a:t>
            </a:r>
            <a:r>
              <a:rPr lang="en-US" sz="1000" b="0" i="0" u="none" strike="noStrike" kern="1200" dirty="0">
                <a:solidFill>
                  <a:schemeClr val="tx1"/>
                </a:solidFill>
                <a:effectLst/>
                <a:latin typeface="+mn-lt"/>
                <a:ea typeface="+mn-ea"/>
                <a:cs typeface="+mn-cs"/>
              </a:rPr>
              <a:t>Enhance understanding by incorporating charts, graphs, or bullet points when necessary, and use formatting like headings and lists to make your communication easier to read.</a:t>
            </a:r>
          </a:p>
          <a:p>
            <a:pPr rtl="0" fontAlgn="base"/>
            <a:endParaRPr lang="en-US" sz="1000" b="1" i="0" u="none" strike="noStrike" kern="1200" dirty="0">
              <a:solidFill>
                <a:schemeClr val="tx1"/>
              </a:solidFill>
              <a:effectLst/>
              <a:latin typeface="+mn-lt"/>
              <a:ea typeface="+mn-ea"/>
              <a:cs typeface="+mn-cs"/>
            </a:endParaRPr>
          </a:p>
          <a:p>
            <a:pPr rtl="0" fontAlgn="base"/>
            <a:r>
              <a:rPr lang="en-US" sz="1000" b="1" i="0" u="sng" strike="noStrike" kern="1200" dirty="0">
                <a:solidFill>
                  <a:schemeClr val="tx1"/>
                </a:solidFill>
                <a:effectLst/>
                <a:latin typeface="+mn-lt"/>
                <a:ea typeface="+mn-ea"/>
                <a:cs typeface="+mn-cs"/>
              </a:rPr>
              <a:t>CLICK! </a:t>
            </a:r>
            <a:r>
              <a:rPr lang="en-US" sz="1000" b="1" i="0" u="none" strike="noStrike" kern="1200" dirty="0">
                <a:solidFill>
                  <a:schemeClr val="tx1"/>
                </a:solidFill>
                <a:effectLst/>
                <a:latin typeface="+mn-lt"/>
                <a:ea typeface="+mn-ea"/>
                <a:cs typeface="+mn-cs"/>
              </a:rPr>
              <a:t>Seek feedback and clarification: </a:t>
            </a:r>
            <a:r>
              <a:rPr lang="en-US" sz="1000" b="0" i="0" u="none" strike="noStrike" kern="1200" dirty="0">
                <a:solidFill>
                  <a:schemeClr val="tx1"/>
                </a:solidFill>
                <a:effectLst/>
                <a:latin typeface="+mn-lt"/>
                <a:ea typeface="+mn-ea"/>
                <a:cs typeface="+mn-cs"/>
              </a:rPr>
              <a:t>If you're unsure about the meaning or need further understanding, ask for clarification to avoid misunderstandings and ensure accurate communication.</a:t>
            </a:r>
          </a:p>
          <a:p>
            <a:pPr rtl="0" fontAlgn="base"/>
            <a:endParaRPr lang="en-US" sz="1000" b="1" i="0" u="none" strike="noStrike" kern="1200" dirty="0">
              <a:solidFill>
                <a:schemeClr val="tx1"/>
              </a:solidFill>
              <a:effectLst/>
              <a:latin typeface="+mn-lt"/>
              <a:ea typeface="+mn-ea"/>
              <a:cs typeface="+mn-cs"/>
            </a:endParaRPr>
          </a:p>
          <a:p>
            <a:pPr rtl="0" fontAlgn="base"/>
            <a:r>
              <a:rPr lang="en-US" sz="1000" b="1" i="0" u="sng" strike="noStrike" kern="1200" dirty="0">
                <a:solidFill>
                  <a:schemeClr val="tx1"/>
                </a:solidFill>
                <a:effectLst/>
                <a:latin typeface="+mn-lt"/>
                <a:ea typeface="+mn-ea"/>
                <a:cs typeface="+mn-cs"/>
              </a:rPr>
              <a:t>CLICK! </a:t>
            </a:r>
            <a:r>
              <a:rPr lang="en-US" sz="1000" b="1" i="0" u="none" strike="noStrike" kern="1200" dirty="0">
                <a:solidFill>
                  <a:schemeClr val="tx1"/>
                </a:solidFill>
                <a:effectLst/>
                <a:latin typeface="+mn-lt"/>
                <a:ea typeface="+mn-ea"/>
                <a:cs typeface="+mn-cs"/>
              </a:rPr>
              <a:t>Choose the right medium: </a:t>
            </a:r>
            <a:r>
              <a:rPr lang="en-US" sz="1000" b="0" i="0" u="none" strike="noStrike" kern="1200" dirty="0">
                <a:solidFill>
                  <a:schemeClr val="tx1"/>
                </a:solidFill>
                <a:effectLst/>
                <a:latin typeface="+mn-lt"/>
                <a:ea typeface="+mn-ea"/>
                <a:cs typeface="+mn-cs"/>
              </a:rPr>
              <a:t>Select the most suitable communication channel (email, chat, video call, etc.) based on the urgency and complexity of the message, using face-to-face or video calls for sensitive or complex topics.</a:t>
            </a:r>
            <a:endParaRPr lang="pt-PT" b="0" dirty="0"/>
          </a:p>
        </p:txBody>
      </p:sp>
      <p:sp>
        <p:nvSpPr>
          <p:cNvPr id="4" name="Slide Number Placeholder 3"/>
          <p:cNvSpPr>
            <a:spLocks noGrp="1"/>
          </p:cNvSpPr>
          <p:nvPr>
            <p:ph type="sldNum" sz="quarter" idx="10"/>
          </p:nvPr>
        </p:nvSpPr>
        <p:spPr/>
        <p:txBody>
          <a:bodyPr/>
          <a:lstStyle/>
          <a:p>
            <a:fld id="{5C21EDDE-A40C-48DC-B7DB-56616B4E3466}" type="slidenum">
              <a:rPr lang="pt-PT" smtClean="0"/>
              <a:t>28</a:t>
            </a:fld>
            <a:endParaRPr lang="pt-PT"/>
          </a:p>
        </p:txBody>
      </p:sp>
    </p:spTree>
    <p:extLst>
      <p:ext uri="{BB962C8B-B14F-4D97-AF65-F5344CB8AC3E}">
        <p14:creationId xmlns:p14="http://schemas.microsoft.com/office/powerpoint/2010/main" val="9615859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900" b="0" i="0" u="none" strike="noStrike" kern="1200" dirty="0">
                <a:solidFill>
                  <a:schemeClr val="tx1"/>
                </a:solidFill>
                <a:effectLst/>
                <a:latin typeface="+mn-lt"/>
                <a:ea typeface="+mn-ea"/>
                <a:cs typeface="+mn-cs"/>
              </a:rPr>
              <a:t>Discuss the structure of an effective email: subject line, greeting, body, and closing.</a:t>
            </a:r>
            <a:endParaRPr lang="en-US" sz="900" b="0" dirty="0">
              <a:effectLst/>
            </a:endParaRPr>
          </a:p>
          <a:p>
            <a:endParaRPr lang="en-US" sz="900" b="1" dirty="0"/>
          </a:p>
          <a:p>
            <a:pPr rtl="0"/>
            <a:r>
              <a:rPr lang="en-US" sz="900" b="1" i="0" u="none" strike="noStrike" kern="1200" dirty="0">
                <a:solidFill>
                  <a:schemeClr val="tx1"/>
                </a:solidFill>
                <a:effectLst/>
                <a:latin typeface="+mn-lt"/>
                <a:ea typeface="+mn-ea"/>
                <a:cs typeface="+mn-cs"/>
              </a:rPr>
              <a:t>Scenario</a:t>
            </a:r>
            <a:r>
              <a:rPr lang="en-US" sz="900" b="1" i="0" u="none" strike="noStrike" kern="1200" baseline="0" dirty="0">
                <a:solidFill>
                  <a:schemeClr val="tx1"/>
                </a:solidFill>
                <a:effectLst/>
                <a:latin typeface="+mn-lt"/>
                <a:ea typeface="+mn-ea"/>
                <a:cs typeface="+mn-cs"/>
              </a:rPr>
              <a:t> 1 </a:t>
            </a:r>
            <a:r>
              <a:rPr lang="en-US" sz="900" b="1" i="0" u="none" strike="noStrike" kern="1200" dirty="0">
                <a:solidFill>
                  <a:schemeClr val="tx1"/>
                </a:solidFill>
                <a:effectLst/>
                <a:latin typeface="+mn-lt"/>
                <a:ea typeface="+mn-ea"/>
                <a:cs typeface="+mn-cs"/>
              </a:rPr>
              <a:t>Response:</a:t>
            </a:r>
            <a:endParaRPr lang="en-US" sz="900" b="1" dirty="0">
              <a:effectLst/>
            </a:endParaRPr>
          </a:p>
          <a:p>
            <a:pPr rtl="0"/>
            <a:r>
              <a:rPr lang="en-US" sz="900" b="0" i="0" u="none" strike="noStrike" kern="1200" dirty="0">
                <a:solidFill>
                  <a:schemeClr val="tx1"/>
                </a:solidFill>
                <a:effectLst/>
                <a:latin typeface="+mn-lt"/>
                <a:ea typeface="+mn-ea"/>
                <a:cs typeface="+mn-cs"/>
              </a:rPr>
              <a:t>"Dear Angry Customer,</a:t>
            </a:r>
            <a:endParaRPr lang="en-US" sz="900" b="0" dirty="0">
              <a:effectLst/>
            </a:endParaRPr>
          </a:p>
          <a:p>
            <a:pPr rtl="0"/>
            <a:r>
              <a:rPr lang="en-US" sz="900" b="0" i="0" u="none" strike="noStrike" kern="1200" dirty="0">
                <a:solidFill>
                  <a:schemeClr val="tx1"/>
                </a:solidFill>
                <a:effectLst/>
                <a:latin typeface="+mn-lt"/>
                <a:ea typeface="+mn-ea"/>
                <a:cs typeface="+mn-cs"/>
              </a:rPr>
              <a:t>Thank you for reaching out to us and expressing your concerns. I apologize for the negative experience you had with our call center representative. We strive to provide exceptional service, and I understand your disappointment. We will investigate the matter further to ensure this doesn't happen again.</a:t>
            </a:r>
            <a:endParaRPr lang="en-US" sz="900" b="0" dirty="0">
              <a:effectLst/>
            </a:endParaRPr>
          </a:p>
          <a:p>
            <a:pPr rtl="0"/>
            <a:r>
              <a:rPr lang="en-US" sz="900" b="0" i="0" u="none" strike="noStrike" kern="1200" dirty="0">
                <a:solidFill>
                  <a:schemeClr val="tx1"/>
                </a:solidFill>
                <a:effectLst/>
                <a:latin typeface="+mn-lt"/>
                <a:ea typeface="+mn-ea"/>
                <a:cs typeface="+mn-cs"/>
              </a:rPr>
              <a:t>Regarding your request for a refund, I will personally look into it and provide you with a resolution within the next 24 hours.</a:t>
            </a:r>
            <a:endParaRPr lang="en-US" sz="900" b="0" dirty="0">
              <a:effectLst/>
            </a:endParaRPr>
          </a:p>
          <a:p>
            <a:pPr rtl="0"/>
            <a:r>
              <a:rPr lang="en-US" sz="900" b="0" i="0" u="none" strike="noStrike" kern="1200" dirty="0">
                <a:solidFill>
                  <a:schemeClr val="tx1"/>
                </a:solidFill>
                <a:effectLst/>
                <a:latin typeface="+mn-lt"/>
                <a:ea typeface="+mn-ea"/>
                <a:cs typeface="+mn-cs"/>
              </a:rPr>
              <a:t>Once again, I apologize for the inconvenience caused, and we appreciate your patience.</a:t>
            </a:r>
            <a:endParaRPr lang="en-US" sz="900" b="0" dirty="0">
              <a:effectLst/>
            </a:endParaRPr>
          </a:p>
          <a:p>
            <a:pPr rtl="0"/>
            <a:r>
              <a:rPr lang="en-US" sz="900" b="0" i="0" u="none" strike="noStrike" kern="1200" dirty="0">
                <a:solidFill>
                  <a:schemeClr val="tx1"/>
                </a:solidFill>
                <a:effectLst/>
                <a:latin typeface="+mn-lt"/>
                <a:ea typeface="+mn-ea"/>
                <a:cs typeface="+mn-cs"/>
              </a:rPr>
              <a:t>Best regards,</a:t>
            </a:r>
            <a:endParaRPr lang="en-US" sz="900" b="0" dirty="0">
              <a:effectLst/>
            </a:endParaRPr>
          </a:p>
          <a:p>
            <a:pPr rtl="0"/>
            <a:r>
              <a:rPr lang="en-US" sz="900" b="0" i="0" u="none" strike="noStrike" kern="1200" dirty="0">
                <a:solidFill>
                  <a:schemeClr val="tx1"/>
                </a:solidFill>
                <a:effectLst/>
                <a:latin typeface="+mn-lt"/>
                <a:ea typeface="+mn-ea"/>
                <a:cs typeface="+mn-cs"/>
              </a:rPr>
              <a:t>Your Name</a:t>
            </a:r>
            <a:endParaRPr lang="en-US" sz="900" b="0" dirty="0">
              <a:effectLst/>
            </a:endParaRPr>
          </a:p>
          <a:p>
            <a:pPr rtl="0"/>
            <a:r>
              <a:rPr lang="en-US" sz="900" b="0" i="0" u="none" strike="noStrike" kern="1200" dirty="0">
                <a:solidFill>
                  <a:schemeClr val="tx1"/>
                </a:solidFill>
                <a:effectLst/>
                <a:latin typeface="+mn-lt"/>
                <a:ea typeface="+mn-ea"/>
                <a:cs typeface="+mn-cs"/>
              </a:rPr>
              <a:t>Customer Support Representative“</a:t>
            </a:r>
          </a:p>
          <a:p>
            <a:pPr rtl="0"/>
            <a:endParaRPr lang="en-US" sz="900" b="0" i="0" u="none" strike="noStrike" kern="1200" dirty="0">
              <a:solidFill>
                <a:schemeClr val="tx1"/>
              </a:solidFill>
              <a:effectLst/>
              <a:latin typeface="+mn-lt"/>
              <a:ea typeface="+mn-ea"/>
              <a:cs typeface="+mn-cs"/>
            </a:endParaRPr>
          </a:p>
          <a:p>
            <a:pPr rtl="0"/>
            <a:r>
              <a:rPr lang="en-US" sz="900" b="1" i="0" u="none" strike="noStrike" kern="1200" dirty="0">
                <a:solidFill>
                  <a:schemeClr val="tx1"/>
                </a:solidFill>
                <a:effectLst/>
                <a:latin typeface="+mn-lt"/>
                <a:ea typeface="+mn-ea"/>
                <a:cs typeface="+mn-cs"/>
              </a:rPr>
              <a:t>Scenario 2 Response:</a:t>
            </a:r>
            <a:endParaRPr lang="en-US" sz="900" b="1" dirty="0">
              <a:effectLst/>
            </a:endParaRPr>
          </a:p>
          <a:p>
            <a:pPr rtl="0"/>
            <a:r>
              <a:rPr lang="en-US" sz="900" b="0" i="0" u="none" strike="noStrike" kern="1200" dirty="0">
                <a:solidFill>
                  <a:schemeClr val="tx1"/>
                </a:solidFill>
                <a:effectLst/>
                <a:latin typeface="+mn-lt"/>
                <a:ea typeface="+mn-ea"/>
                <a:cs typeface="+mn-cs"/>
              </a:rPr>
              <a:t>"Dear Angry Customer,</a:t>
            </a:r>
            <a:endParaRPr lang="en-US" sz="900" b="0" dirty="0">
              <a:effectLst/>
            </a:endParaRPr>
          </a:p>
          <a:p>
            <a:pPr rtl="0"/>
            <a:r>
              <a:rPr lang="en-US" sz="900" b="0" i="0" u="none" strike="noStrike" kern="1200" dirty="0">
                <a:solidFill>
                  <a:schemeClr val="tx1"/>
                </a:solidFill>
                <a:effectLst/>
                <a:latin typeface="+mn-lt"/>
                <a:ea typeface="+mn-ea"/>
                <a:cs typeface="+mn-cs"/>
              </a:rPr>
              <a:t>Thank you for reaching out to us and expressing your concerns. I apologize for the negative experience you had with our call center representative. We strive to provide exceptional service, and I understand your disappointment. We will investigate the matter further to ensure this doesn't happen again.</a:t>
            </a:r>
            <a:endParaRPr lang="en-US" sz="900" b="0" dirty="0">
              <a:effectLst/>
            </a:endParaRPr>
          </a:p>
          <a:p>
            <a:pPr rtl="0"/>
            <a:r>
              <a:rPr lang="en-US" sz="900" b="0" i="0" u="none" strike="noStrike" kern="1200" dirty="0">
                <a:solidFill>
                  <a:schemeClr val="tx1"/>
                </a:solidFill>
                <a:effectLst/>
                <a:latin typeface="+mn-lt"/>
                <a:ea typeface="+mn-ea"/>
                <a:cs typeface="+mn-cs"/>
              </a:rPr>
              <a:t>Regarding your request for a refund, I will personally look into it and provide you with a resolution within the next 24 hours.</a:t>
            </a:r>
            <a:endParaRPr lang="en-US" sz="900" b="0" dirty="0">
              <a:effectLst/>
            </a:endParaRPr>
          </a:p>
          <a:p>
            <a:pPr rtl="0"/>
            <a:r>
              <a:rPr lang="en-US" sz="900" b="0" i="0" u="none" strike="noStrike" kern="1200" dirty="0">
                <a:solidFill>
                  <a:schemeClr val="tx1"/>
                </a:solidFill>
                <a:effectLst/>
                <a:latin typeface="+mn-lt"/>
                <a:ea typeface="+mn-ea"/>
                <a:cs typeface="+mn-cs"/>
              </a:rPr>
              <a:t>Once again, I apologize for the inconvenience caused, and we appreciate your patience.</a:t>
            </a:r>
            <a:endParaRPr lang="en-US" sz="900" b="0" dirty="0">
              <a:effectLst/>
            </a:endParaRPr>
          </a:p>
          <a:p>
            <a:pPr rtl="0"/>
            <a:r>
              <a:rPr lang="en-US" sz="900" b="0" i="0" u="none" strike="noStrike" kern="1200" dirty="0">
                <a:solidFill>
                  <a:schemeClr val="tx1"/>
                </a:solidFill>
                <a:effectLst/>
                <a:latin typeface="+mn-lt"/>
                <a:ea typeface="+mn-ea"/>
                <a:cs typeface="+mn-cs"/>
              </a:rPr>
              <a:t>Best regards,</a:t>
            </a:r>
            <a:endParaRPr lang="en-US" sz="900" b="0" dirty="0">
              <a:effectLst/>
            </a:endParaRPr>
          </a:p>
          <a:p>
            <a:pPr rtl="0"/>
            <a:r>
              <a:rPr lang="en-US" sz="900" b="0" i="0" u="none" strike="noStrike" kern="1200" dirty="0">
                <a:solidFill>
                  <a:schemeClr val="tx1"/>
                </a:solidFill>
                <a:effectLst/>
                <a:latin typeface="+mn-lt"/>
                <a:ea typeface="+mn-ea"/>
                <a:cs typeface="+mn-cs"/>
              </a:rPr>
              <a:t>Your Name</a:t>
            </a:r>
            <a:endParaRPr lang="en-US" sz="900" b="0" dirty="0">
              <a:effectLst/>
            </a:endParaRPr>
          </a:p>
          <a:p>
            <a:pPr rtl="0"/>
            <a:r>
              <a:rPr lang="en-US" sz="900" b="0" i="0" u="none" strike="noStrike" kern="1200" dirty="0">
                <a:solidFill>
                  <a:schemeClr val="tx1"/>
                </a:solidFill>
                <a:effectLst/>
                <a:latin typeface="+mn-lt"/>
                <a:ea typeface="+mn-ea"/>
                <a:cs typeface="+mn-cs"/>
              </a:rPr>
              <a:t>Customer Support Representative“</a:t>
            </a:r>
          </a:p>
          <a:p>
            <a:pPr rtl="0"/>
            <a:endParaRPr lang="en-US" sz="900" b="0" i="0" u="none" strike="noStrike" kern="1200" dirty="0">
              <a:solidFill>
                <a:schemeClr val="tx1"/>
              </a:solidFill>
              <a:effectLst/>
              <a:latin typeface="+mn-lt"/>
              <a:ea typeface="+mn-ea"/>
              <a:cs typeface="+mn-cs"/>
            </a:endParaRPr>
          </a:p>
          <a:p>
            <a:pPr rtl="0"/>
            <a:r>
              <a:rPr lang="en-US" sz="900" b="1" i="0" u="none" strike="noStrike" kern="1200" dirty="0">
                <a:solidFill>
                  <a:schemeClr val="tx1"/>
                </a:solidFill>
                <a:effectLst/>
                <a:latin typeface="+mn-lt"/>
                <a:ea typeface="+mn-ea"/>
                <a:cs typeface="+mn-cs"/>
              </a:rPr>
              <a:t>Scenario</a:t>
            </a:r>
            <a:r>
              <a:rPr lang="en-US" sz="900" b="1" i="0" u="none" strike="noStrike" kern="1200" baseline="0" dirty="0">
                <a:solidFill>
                  <a:schemeClr val="tx1"/>
                </a:solidFill>
                <a:effectLst/>
                <a:latin typeface="+mn-lt"/>
                <a:ea typeface="+mn-ea"/>
                <a:cs typeface="+mn-cs"/>
              </a:rPr>
              <a:t> 3 </a:t>
            </a:r>
            <a:r>
              <a:rPr lang="en-US" sz="900" b="1" i="0" u="none" strike="noStrike" kern="1200" dirty="0">
                <a:solidFill>
                  <a:schemeClr val="tx1"/>
                </a:solidFill>
                <a:effectLst/>
                <a:latin typeface="+mn-lt"/>
                <a:ea typeface="+mn-ea"/>
                <a:cs typeface="+mn-cs"/>
              </a:rPr>
              <a:t>Message:</a:t>
            </a:r>
            <a:endParaRPr lang="en-US" sz="900" b="1" dirty="0">
              <a:effectLst/>
            </a:endParaRPr>
          </a:p>
          <a:p>
            <a:pPr rtl="0"/>
            <a:r>
              <a:rPr lang="en-US" sz="900" b="0" i="0" u="none" strike="noStrike" kern="1200" dirty="0">
                <a:solidFill>
                  <a:schemeClr val="tx1"/>
                </a:solidFill>
                <a:effectLst/>
                <a:latin typeface="+mn-lt"/>
                <a:ea typeface="+mn-ea"/>
                <a:cs typeface="+mn-cs"/>
              </a:rPr>
              <a:t>"Dear Team,</a:t>
            </a:r>
            <a:endParaRPr lang="en-US" sz="900" b="0" dirty="0">
              <a:effectLst/>
            </a:endParaRPr>
          </a:p>
          <a:p>
            <a:pPr rtl="0"/>
            <a:r>
              <a:rPr lang="en-US" sz="900" b="0" i="0" u="none" strike="noStrike" kern="1200" dirty="0">
                <a:solidFill>
                  <a:schemeClr val="tx1"/>
                </a:solidFill>
                <a:effectLst/>
                <a:latin typeface="+mn-lt"/>
                <a:ea typeface="+mn-ea"/>
                <a:cs typeface="+mn-cs"/>
              </a:rPr>
              <a:t>I hope this email finds you well. I wanted to inform you about an upcoming process change that will be implemented on [specific date]. This change aims to streamline our customer support procedures and enhance efficiency.</a:t>
            </a:r>
            <a:endParaRPr lang="en-US" sz="900" b="0" dirty="0">
              <a:effectLst/>
            </a:endParaRPr>
          </a:p>
          <a:p>
            <a:pPr rtl="0"/>
            <a:r>
              <a:rPr lang="en-US" sz="900" b="0" i="0" u="none" strike="noStrike" kern="1200" dirty="0">
                <a:solidFill>
                  <a:schemeClr val="tx1"/>
                </a:solidFill>
                <a:effectLst/>
                <a:latin typeface="+mn-lt"/>
                <a:ea typeface="+mn-ea"/>
                <a:cs typeface="+mn-cs"/>
              </a:rPr>
              <a:t>To ensure a smooth transition, we have scheduled a mandatory training session on [date] at [time]. During this session, we will provide a comprehensive overview of the new process, demonstrate the updated tools and guidelines, and address any questions or concerns you may have.</a:t>
            </a:r>
            <a:endParaRPr lang="en-US" sz="900" b="0" dirty="0">
              <a:effectLst/>
            </a:endParaRPr>
          </a:p>
          <a:p>
            <a:pPr rtl="0"/>
            <a:r>
              <a:rPr lang="en-US" sz="900" b="0" i="0" u="none" strike="noStrike" kern="1200" dirty="0">
                <a:solidFill>
                  <a:schemeClr val="tx1"/>
                </a:solidFill>
                <a:effectLst/>
                <a:latin typeface="+mn-lt"/>
                <a:ea typeface="+mn-ea"/>
                <a:cs typeface="+mn-cs"/>
              </a:rPr>
              <a:t>Please make sure to mark your calendars and prioritize your attendance. It is crucial that all team members are familiar with the changes to maintain consistency and deliver excellent service.</a:t>
            </a:r>
            <a:endParaRPr lang="en-US" sz="900" b="0" dirty="0">
              <a:effectLst/>
            </a:endParaRPr>
          </a:p>
          <a:p>
            <a:pPr rtl="0"/>
            <a:r>
              <a:rPr lang="en-US" sz="900" b="0" i="0" u="none" strike="noStrike" kern="1200" dirty="0">
                <a:solidFill>
                  <a:schemeClr val="tx1"/>
                </a:solidFill>
                <a:effectLst/>
                <a:latin typeface="+mn-lt"/>
                <a:ea typeface="+mn-ea"/>
                <a:cs typeface="+mn-cs"/>
              </a:rPr>
              <a:t>If you have any specific questions or concerns before the training session, please feel free to reach out to me or your team lead.</a:t>
            </a:r>
            <a:endParaRPr lang="en-US" sz="900" b="0" dirty="0">
              <a:effectLst/>
            </a:endParaRPr>
          </a:p>
          <a:p>
            <a:pPr rtl="0"/>
            <a:r>
              <a:rPr lang="en-US" sz="900" b="0" i="0" u="none" strike="noStrike" kern="1200" dirty="0">
                <a:solidFill>
                  <a:schemeClr val="tx1"/>
                </a:solidFill>
                <a:effectLst/>
                <a:latin typeface="+mn-lt"/>
                <a:ea typeface="+mn-ea"/>
                <a:cs typeface="+mn-cs"/>
              </a:rPr>
              <a:t>Thank you for your cooperation and commitment to continuous improvement.</a:t>
            </a:r>
            <a:endParaRPr lang="en-US" sz="900" b="0" dirty="0">
              <a:effectLst/>
            </a:endParaRPr>
          </a:p>
          <a:p>
            <a:pPr rtl="0"/>
            <a:r>
              <a:rPr lang="en-US" sz="900" b="0" i="0" u="none" strike="noStrike" kern="1200" dirty="0">
                <a:solidFill>
                  <a:schemeClr val="tx1"/>
                </a:solidFill>
                <a:effectLst/>
                <a:latin typeface="+mn-lt"/>
                <a:ea typeface="+mn-ea"/>
                <a:cs typeface="+mn-cs"/>
              </a:rPr>
              <a:t>Best regards,</a:t>
            </a:r>
            <a:endParaRPr lang="en-US" sz="900" b="0" dirty="0">
              <a:effectLst/>
            </a:endParaRPr>
          </a:p>
          <a:p>
            <a:pPr rtl="0"/>
            <a:r>
              <a:rPr lang="en-US" sz="900" b="0" i="0" u="none" strike="noStrike" kern="1200" dirty="0">
                <a:solidFill>
                  <a:schemeClr val="tx1"/>
                </a:solidFill>
                <a:effectLst/>
                <a:latin typeface="+mn-lt"/>
                <a:ea typeface="+mn-ea"/>
                <a:cs typeface="+mn-cs"/>
              </a:rPr>
              <a:t>Your Name</a:t>
            </a:r>
            <a:endParaRPr lang="en-US" sz="900" b="0" dirty="0">
              <a:effectLst/>
            </a:endParaRPr>
          </a:p>
          <a:p>
            <a:pPr rtl="0"/>
            <a:r>
              <a:rPr lang="en-US" sz="900" b="0" i="0" u="none" strike="noStrike" kern="1200" dirty="0">
                <a:solidFill>
                  <a:schemeClr val="tx1"/>
                </a:solidFill>
                <a:effectLst/>
                <a:latin typeface="+mn-lt"/>
                <a:ea typeface="+mn-ea"/>
                <a:cs typeface="+mn-cs"/>
              </a:rPr>
              <a:t>Team Manager"</a:t>
            </a:r>
            <a:endParaRPr lang="en-US" sz="900" b="0" dirty="0">
              <a:effectLst/>
            </a:endParaRPr>
          </a:p>
        </p:txBody>
      </p:sp>
      <p:sp>
        <p:nvSpPr>
          <p:cNvPr id="4" name="Slide Number Placeholder 3"/>
          <p:cNvSpPr>
            <a:spLocks noGrp="1"/>
          </p:cNvSpPr>
          <p:nvPr>
            <p:ph type="sldNum" sz="quarter" idx="10"/>
          </p:nvPr>
        </p:nvSpPr>
        <p:spPr/>
        <p:txBody>
          <a:bodyPr/>
          <a:lstStyle/>
          <a:p>
            <a:fld id="{5C21EDDE-A40C-48DC-B7DB-56616B4E3466}" type="slidenum">
              <a:rPr lang="pt-PT" smtClean="0"/>
              <a:t>29</a:t>
            </a:fld>
            <a:endParaRPr lang="pt-PT"/>
          </a:p>
        </p:txBody>
      </p:sp>
    </p:spTree>
    <p:extLst>
      <p:ext uri="{BB962C8B-B14F-4D97-AF65-F5344CB8AC3E}">
        <p14:creationId xmlns:p14="http://schemas.microsoft.com/office/powerpoint/2010/main" val="971143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5C21EDDE-A40C-48DC-B7DB-56616B4E3466}" type="slidenum">
              <a:rPr lang="pt-PT" smtClean="0"/>
              <a:t>3</a:t>
            </a:fld>
            <a:endParaRPr lang="pt-PT"/>
          </a:p>
        </p:txBody>
      </p:sp>
    </p:spTree>
    <p:extLst>
      <p:ext uri="{BB962C8B-B14F-4D97-AF65-F5344CB8AC3E}">
        <p14:creationId xmlns:p14="http://schemas.microsoft.com/office/powerpoint/2010/main" val="803609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900" b="0" i="0" u="none" strike="noStrike" kern="1200" dirty="0">
                <a:solidFill>
                  <a:schemeClr val="tx1"/>
                </a:solidFill>
                <a:effectLst/>
                <a:latin typeface="+mn-lt"/>
                <a:ea typeface="+mn-ea"/>
                <a:cs typeface="+mn-cs"/>
              </a:rPr>
              <a:t>Discuss the structure of an effective email: subject line, greeting, body, and closing.</a:t>
            </a:r>
            <a:endParaRPr lang="en-US" sz="900" b="0" dirty="0">
              <a:effectLst/>
            </a:endParaRPr>
          </a:p>
          <a:p>
            <a:endParaRPr lang="en-US" sz="900" b="1" dirty="0"/>
          </a:p>
          <a:p>
            <a:pPr rtl="0"/>
            <a:r>
              <a:rPr lang="en-US" sz="900" b="1" i="0" u="none" strike="noStrike" kern="1200" dirty="0">
                <a:solidFill>
                  <a:schemeClr val="tx1"/>
                </a:solidFill>
                <a:effectLst/>
                <a:latin typeface="+mn-lt"/>
                <a:ea typeface="+mn-ea"/>
                <a:cs typeface="+mn-cs"/>
              </a:rPr>
              <a:t>Scenario</a:t>
            </a:r>
            <a:r>
              <a:rPr lang="en-US" sz="900" b="1" i="0" u="none" strike="noStrike" kern="1200" baseline="0" dirty="0">
                <a:solidFill>
                  <a:schemeClr val="tx1"/>
                </a:solidFill>
                <a:effectLst/>
                <a:latin typeface="+mn-lt"/>
                <a:ea typeface="+mn-ea"/>
                <a:cs typeface="+mn-cs"/>
              </a:rPr>
              <a:t> 1 </a:t>
            </a:r>
            <a:r>
              <a:rPr lang="en-US" sz="900" b="1" i="0" u="none" strike="noStrike" kern="1200" dirty="0">
                <a:solidFill>
                  <a:schemeClr val="tx1"/>
                </a:solidFill>
                <a:effectLst/>
                <a:latin typeface="+mn-lt"/>
                <a:ea typeface="+mn-ea"/>
                <a:cs typeface="+mn-cs"/>
              </a:rPr>
              <a:t>Response:</a:t>
            </a:r>
            <a:endParaRPr lang="en-US" sz="900" b="1" dirty="0">
              <a:effectLst/>
            </a:endParaRPr>
          </a:p>
          <a:p>
            <a:pPr rtl="0"/>
            <a:r>
              <a:rPr lang="en-US" sz="900" b="0" i="0" u="none" strike="noStrike" kern="1200" dirty="0">
                <a:solidFill>
                  <a:schemeClr val="tx1"/>
                </a:solidFill>
                <a:effectLst/>
                <a:latin typeface="+mn-lt"/>
                <a:ea typeface="+mn-ea"/>
                <a:cs typeface="+mn-cs"/>
              </a:rPr>
              <a:t>"Dear Angry Customer,</a:t>
            </a:r>
            <a:endParaRPr lang="en-US" sz="900" b="0" dirty="0">
              <a:effectLst/>
            </a:endParaRPr>
          </a:p>
          <a:p>
            <a:pPr rtl="0"/>
            <a:r>
              <a:rPr lang="en-US" sz="900" b="0" i="0" u="none" strike="noStrike" kern="1200" dirty="0">
                <a:solidFill>
                  <a:schemeClr val="tx1"/>
                </a:solidFill>
                <a:effectLst/>
                <a:latin typeface="+mn-lt"/>
                <a:ea typeface="+mn-ea"/>
                <a:cs typeface="+mn-cs"/>
              </a:rPr>
              <a:t>Thank you for reaching out to us and expressing your concerns. I apologize for the negative experience you had with our call center representative. We strive to provide exceptional service, and I understand your disappointment. We will investigate the matter further to ensure this doesn't happen again.</a:t>
            </a:r>
            <a:endParaRPr lang="en-US" sz="900" b="0" dirty="0">
              <a:effectLst/>
            </a:endParaRPr>
          </a:p>
          <a:p>
            <a:pPr rtl="0"/>
            <a:r>
              <a:rPr lang="en-US" sz="900" b="0" i="0" u="none" strike="noStrike" kern="1200" dirty="0">
                <a:solidFill>
                  <a:schemeClr val="tx1"/>
                </a:solidFill>
                <a:effectLst/>
                <a:latin typeface="+mn-lt"/>
                <a:ea typeface="+mn-ea"/>
                <a:cs typeface="+mn-cs"/>
              </a:rPr>
              <a:t>Regarding your request for a refund, I will personally look into it and provide you with a resolution within the next 24 hours.</a:t>
            </a:r>
            <a:endParaRPr lang="en-US" sz="900" b="0" dirty="0">
              <a:effectLst/>
            </a:endParaRPr>
          </a:p>
          <a:p>
            <a:pPr rtl="0"/>
            <a:r>
              <a:rPr lang="en-US" sz="900" b="0" i="0" u="none" strike="noStrike" kern="1200" dirty="0">
                <a:solidFill>
                  <a:schemeClr val="tx1"/>
                </a:solidFill>
                <a:effectLst/>
                <a:latin typeface="+mn-lt"/>
                <a:ea typeface="+mn-ea"/>
                <a:cs typeface="+mn-cs"/>
              </a:rPr>
              <a:t>Once again, I apologize for the inconvenience caused, and we appreciate your patience.</a:t>
            </a:r>
            <a:endParaRPr lang="en-US" sz="900" b="0" dirty="0">
              <a:effectLst/>
            </a:endParaRPr>
          </a:p>
          <a:p>
            <a:pPr rtl="0"/>
            <a:r>
              <a:rPr lang="en-US" sz="900" b="0" i="0" u="none" strike="noStrike" kern="1200" dirty="0">
                <a:solidFill>
                  <a:schemeClr val="tx1"/>
                </a:solidFill>
                <a:effectLst/>
                <a:latin typeface="+mn-lt"/>
                <a:ea typeface="+mn-ea"/>
                <a:cs typeface="+mn-cs"/>
              </a:rPr>
              <a:t>Best regards,</a:t>
            </a:r>
            <a:endParaRPr lang="en-US" sz="900" b="0" dirty="0">
              <a:effectLst/>
            </a:endParaRPr>
          </a:p>
          <a:p>
            <a:pPr rtl="0"/>
            <a:r>
              <a:rPr lang="en-US" sz="900" b="0" i="0" u="none" strike="noStrike" kern="1200" dirty="0">
                <a:solidFill>
                  <a:schemeClr val="tx1"/>
                </a:solidFill>
                <a:effectLst/>
                <a:latin typeface="+mn-lt"/>
                <a:ea typeface="+mn-ea"/>
                <a:cs typeface="+mn-cs"/>
              </a:rPr>
              <a:t>Your Name</a:t>
            </a:r>
            <a:endParaRPr lang="en-US" sz="900" b="0" dirty="0">
              <a:effectLst/>
            </a:endParaRPr>
          </a:p>
          <a:p>
            <a:pPr rtl="0"/>
            <a:r>
              <a:rPr lang="en-US" sz="900" b="0" i="0" u="none" strike="noStrike" kern="1200" dirty="0">
                <a:solidFill>
                  <a:schemeClr val="tx1"/>
                </a:solidFill>
                <a:effectLst/>
                <a:latin typeface="+mn-lt"/>
                <a:ea typeface="+mn-ea"/>
                <a:cs typeface="+mn-cs"/>
              </a:rPr>
              <a:t>Customer Support Representative“</a:t>
            </a:r>
          </a:p>
          <a:p>
            <a:pPr rtl="0"/>
            <a:endParaRPr lang="en-US" sz="900" b="0" i="0" u="none" strike="noStrike" kern="1200" dirty="0">
              <a:solidFill>
                <a:schemeClr val="tx1"/>
              </a:solidFill>
              <a:effectLst/>
              <a:latin typeface="+mn-lt"/>
              <a:ea typeface="+mn-ea"/>
              <a:cs typeface="+mn-cs"/>
            </a:endParaRPr>
          </a:p>
          <a:p>
            <a:pPr rtl="0"/>
            <a:r>
              <a:rPr lang="en-US" sz="900" b="1" i="0" u="none" strike="noStrike" kern="1200" dirty="0">
                <a:solidFill>
                  <a:schemeClr val="tx1"/>
                </a:solidFill>
                <a:effectLst/>
                <a:latin typeface="+mn-lt"/>
                <a:ea typeface="+mn-ea"/>
                <a:cs typeface="+mn-cs"/>
              </a:rPr>
              <a:t>Scenario 2 Response:</a:t>
            </a:r>
            <a:endParaRPr lang="en-US" sz="900" b="1" dirty="0">
              <a:effectLst/>
            </a:endParaRPr>
          </a:p>
          <a:p>
            <a:pPr rtl="0"/>
            <a:r>
              <a:rPr lang="en-US" sz="900" b="0" i="0" u="none" strike="noStrike" kern="1200" dirty="0">
                <a:solidFill>
                  <a:schemeClr val="tx1"/>
                </a:solidFill>
                <a:effectLst/>
                <a:latin typeface="+mn-lt"/>
                <a:ea typeface="+mn-ea"/>
                <a:cs typeface="+mn-cs"/>
              </a:rPr>
              <a:t>"Dear Angry Customer,</a:t>
            </a:r>
            <a:endParaRPr lang="en-US" sz="900" b="0" dirty="0">
              <a:effectLst/>
            </a:endParaRPr>
          </a:p>
          <a:p>
            <a:pPr rtl="0"/>
            <a:r>
              <a:rPr lang="en-US" sz="900" b="0" i="0" u="none" strike="noStrike" kern="1200" dirty="0">
                <a:solidFill>
                  <a:schemeClr val="tx1"/>
                </a:solidFill>
                <a:effectLst/>
                <a:latin typeface="+mn-lt"/>
                <a:ea typeface="+mn-ea"/>
                <a:cs typeface="+mn-cs"/>
              </a:rPr>
              <a:t>Thank you for reaching out to us and expressing your concerns. I apologize for the negative experience you had with our call center representative. We strive to provide exceptional service, and I understand your disappointment. We will investigate the matter further to ensure this doesn't happen again.</a:t>
            </a:r>
            <a:endParaRPr lang="en-US" sz="900" b="0" dirty="0">
              <a:effectLst/>
            </a:endParaRPr>
          </a:p>
          <a:p>
            <a:pPr rtl="0"/>
            <a:r>
              <a:rPr lang="en-US" sz="900" b="0" i="0" u="none" strike="noStrike" kern="1200" dirty="0">
                <a:solidFill>
                  <a:schemeClr val="tx1"/>
                </a:solidFill>
                <a:effectLst/>
                <a:latin typeface="+mn-lt"/>
                <a:ea typeface="+mn-ea"/>
                <a:cs typeface="+mn-cs"/>
              </a:rPr>
              <a:t>Regarding your request for a refund, I will personally look into it and provide you with a resolution within the next 24 hours.</a:t>
            </a:r>
            <a:endParaRPr lang="en-US" sz="900" b="0" dirty="0">
              <a:effectLst/>
            </a:endParaRPr>
          </a:p>
          <a:p>
            <a:pPr rtl="0"/>
            <a:r>
              <a:rPr lang="en-US" sz="900" b="0" i="0" u="none" strike="noStrike" kern="1200" dirty="0">
                <a:solidFill>
                  <a:schemeClr val="tx1"/>
                </a:solidFill>
                <a:effectLst/>
                <a:latin typeface="+mn-lt"/>
                <a:ea typeface="+mn-ea"/>
                <a:cs typeface="+mn-cs"/>
              </a:rPr>
              <a:t>Once again, I apologize for the inconvenience caused, and we appreciate your patience.</a:t>
            </a:r>
            <a:endParaRPr lang="en-US" sz="900" b="0" dirty="0">
              <a:effectLst/>
            </a:endParaRPr>
          </a:p>
          <a:p>
            <a:pPr rtl="0"/>
            <a:r>
              <a:rPr lang="en-US" sz="900" b="0" i="0" u="none" strike="noStrike" kern="1200" dirty="0">
                <a:solidFill>
                  <a:schemeClr val="tx1"/>
                </a:solidFill>
                <a:effectLst/>
                <a:latin typeface="+mn-lt"/>
                <a:ea typeface="+mn-ea"/>
                <a:cs typeface="+mn-cs"/>
              </a:rPr>
              <a:t>Best regards,</a:t>
            </a:r>
            <a:endParaRPr lang="en-US" sz="900" b="0" dirty="0">
              <a:effectLst/>
            </a:endParaRPr>
          </a:p>
          <a:p>
            <a:pPr rtl="0"/>
            <a:r>
              <a:rPr lang="en-US" sz="900" b="0" i="0" u="none" strike="noStrike" kern="1200" dirty="0">
                <a:solidFill>
                  <a:schemeClr val="tx1"/>
                </a:solidFill>
                <a:effectLst/>
                <a:latin typeface="+mn-lt"/>
                <a:ea typeface="+mn-ea"/>
                <a:cs typeface="+mn-cs"/>
              </a:rPr>
              <a:t>Your Name</a:t>
            </a:r>
            <a:endParaRPr lang="en-US" sz="900" b="0" dirty="0">
              <a:effectLst/>
            </a:endParaRPr>
          </a:p>
          <a:p>
            <a:pPr rtl="0"/>
            <a:r>
              <a:rPr lang="en-US" sz="900" b="0" i="0" u="none" strike="noStrike" kern="1200" dirty="0">
                <a:solidFill>
                  <a:schemeClr val="tx1"/>
                </a:solidFill>
                <a:effectLst/>
                <a:latin typeface="+mn-lt"/>
                <a:ea typeface="+mn-ea"/>
                <a:cs typeface="+mn-cs"/>
              </a:rPr>
              <a:t>Customer Support Representative“</a:t>
            </a:r>
          </a:p>
          <a:p>
            <a:pPr rtl="0"/>
            <a:endParaRPr lang="en-US" sz="900" b="0" i="0" u="none" strike="noStrike" kern="1200" dirty="0">
              <a:solidFill>
                <a:schemeClr val="tx1"/>
              </a:solidFill>
              <a:effectLst/>
              <a:latin typeface="+mn-lt"/>
              <a:ea typeface="+mn-ea"/>
              <a:cs typeface="+mn-cs"/>
            </a:endParaRPr>
          </a:p>
          <a:p>
            <a:pPr rtl="0"/>
            <a:r>
              <a:rPr lang="en-US" sz="900" b="1" i="0" u="none" strike="noStrike" kern="1200" dirty="0">
                <a:solidFill>
                  <a:schemeClr val="tx1"/>
                </a:solidFill>
                <a:effectLst/>
                <a:latin typeface="+mn-lt"/>
                <a:ea typeface="+mn-ea"/>
                <a:cs typeface="+mn-cs"/>
              </a:rPr>
              <a:t>Scenario</a:t>
            </a:r>
            <a:r>
              <a:rPr lang="en-US" sz="900" b="1" i="0" u="none" strike="noStrike" kern="1200" baseline="0" dirty="0">
                <a:solidFill>
                  <a:schemeClr val="tx1"/>
                </a:solidFill>
                <a:effectLst/>
                <a:latin typeface="+mn-lt"/>
                <a:ea typeface="+mn-ea"/>
                <a:cs typeface="+mn-cs"/>
              </a:rPr>
              <a:t> 3 </a:t>
            </a:r>
            <a:r>
              <a:rPr lang="en-US" sz="900" b="1" i="0" u="none" strike="noStrike" kern="1200" dirty="0">
                <a:solidFill>
                  <a:schemeClr val="tx1"/>
                </a:solidFill>
                <a:effectLst/>
                <a:latin typeface="+mn-lt"/>
                <a:ea typeface="+mn-ea"/>
                <a:cs typeface="+mn-cs"/>
              </a:rPr>
              <a:t>Message:</a:t>
            </a:r>
            <a:endParaRPr lang="en-US" sz="900" b="1" dirty="0">
              <a:effectLst/>
            </a:endParaRPr>
          </a:p>
          <a:p>
            <a:pPr rtl="0"/>
            <a:r>
              <a:rPr lang="en-US" sz="900" b="0" i="0" u="none" strike="noStrike" kern="1200" dirty="0">
                <a:solidFill>
                  <a:schemeClr val="tx1"/>
                </a:solidFill>
                <a:effectLst/>
                <a:latin typeface="+mn-lt"/>
                <a:ea typeface="+mn-ea"/>
                <a:cs typeface="+mn-cs"/>
              </a:rPr>
              <a:t>"Dear Team,</a:t>
            </a:r>
            <a:endParaRPr lang="en-US" sz="900" b="0" dirty="0">
              <a:effectLst/>
            </a:endParaRPr>
          </a:p>
          <a:p>
            <a:pPr rtl="0"/>
            <a:r>
              <a:rPr lang="en-US" sz="900" b="0" i="0" u="none" strike="noStrike" kern="1200" dirty="0">
                <a:solidFill>
                  <a:schemeClr val="tx1"/>
                </a:solidFill>
                <a:effectLst/>
                <a:latin typeface="+mn-lt"/>
                <a:ea typeface="+mn-ea"/>
                <a:cs typeface="+mn-cs"/>
              </a:rPr>
              <a:t>I hope this email finds you well. I wanted to inform you about an upcoming process change that will be implemented on [specific date]. This change aims to streamline our customer support procedures and enhance efficiency.</a:t>
            </a:r>
            <a:endParaRPr lang="en-US" sz="900" b="0" dirty="0">
              <a:effectLst/>
            </a:endParaRPr>
          </a:p>
          <a:p>
            <a:pPr rtl="0"/>
            <a:r>
              <a:rPr lang="en-US" sz="900" b="0" i="0" u="none" strike="noStrike" kern="1200" dirty="0">
                <a:solidFill>
                  <a:schemeClr val="tx1"/>
                </a:solidFill>
                <a:effectLst/>
                <a:latin typeface="+mn-lt"/>
                <a:ea typeface="+mn-ea"/>
                <a:cs typeface="+mn-cs"/>
              </a:rPr>
              <a:t>To ensure a smooth transition, we have scheduled a mandatory training session on [date] at [time]. During this session, we will provide a comprehensive overview of the new process, demonstrate the updated tools and guidelines, and address any questions or concerns you may have.</a:t>
            </a:r>
            <a:endParaRPr lang="en-US" sz="900" b="0" dirty="0">
              <a:effectLst/>
            </a:endParaRPr>
          </a:p>
          <a:p>
            <a:pPr rtl="0"/>
            <a:r>
              <a:rPr lang="en-US" sz="900" b="0" i="0" u="none" strike="noStrike" kern="1200" dirty="0">
                <a:solidFill>
                  <a:schemeClr val="tx1"/>
                </a:solidFill>
                <a:effectLst/>
                <a:latin typeface="+mn-lt"/>
                <a:ea typeface="+mn-ea"/>
                <a:cs typeface="+mn-cs"/>
              </a:rPr>
              <a:t>Please make sure to mark your calendars and prioritize your attendance. It is crucial that all team members are familiar with the changes to maintain consistency and deliver excellent service.</a:t>
            </a:r>
            <a:endParaRPr lang="en-US" sz="900" b="0" dirty="0">
              <a:effectLst/>
            </a:endParaRPr>
          </a:p>
          <a:p>
            <a:pPr rtl="0"/>
            <a:r>
              <a:rPr lang="en-US" sz="900" b="0" i="0" u="none" strike="noStrike" kern="1200" dirty="0">
                <a:solidFill>
                  <a:schemeClr val="tx1"/>
                </a:solidFill>
                <a:effectLst/>
                <a:latin typeface="+mn-lt"/>
                <a:ea typeface="+mn-ea"/>
                <a:cs typeface="+mn-cs"/>
              </a:rPr>
              <a:t>If you have any specific questions or concerns before the training session, please feel free to reach out to me or your team lead.</a:t>
            </a:r>
            <a:endParaRPr lang="en-US" sz="900" b="0" dirty="0">
              <a:effectLst/>
            </a:endParaRPr>
          </a:p>
          <a:p>
            <a:pPr rtl="0"/>
            <a:r>
              <a:rPr lang="en-US" sz="900" b="0" i="0" u="none" strike="noStrike" kern="1200" dirty="0">
                <a:solidFill>
                  <a:schemeClr val="tx1"/>
                </a:solidFill>
                <a:effectLst/>
                <a:latin typeface="+mn-lt"/>
                <a:ea typeface="+mn-ea"/>
                <a:cs typeface="+mn-cs"/>
              </a:rPr>
              <a:t>Thank you for your cooperation and commitment to continuous improvement.</a:t>
            </a:r>
            <a:endParaRPr lang="en-US" sz="900" b="0" dirty="0">
              <a:effectLst/>
            </a:endParaRPr>
          </a:p>
          <a:p>
            <a:pPr rtl="0"/>
            <a:r>
              <a:rPr lang="en-US" sz="900" b="0" i="0" u="none" strike="noStrike" kern="1200" dirty="0">
                <a:solidFill>
                  <a:schemeClr val="tx1"/>
                </a:solidFill>
                <a:effectLst/>
                <a:latin typeface="+mn-lt"/>
                <a:ea typeface="+mn-ea"/>
                <a:cs typeface="+mn-cs"/>
              </a:rPr>
              <a:t>Best regards,</a:t>
            </a:r>
            <a:endParaRPr lang="en-US" sz="900" b="0" dirty="0">
              <a:effectLst/>
            </a:endParaRPr>
          </a:p>
          <a:p>
            <a:pPr rtl="0"/>
            <a:r>
              <a:rPr lang="en-US" sz="900" b="0" i="0" u="none" strike="noStrike" kern="1200" dirty="0">
                <a:solidFill>
                  <a:schemeClr val="tx1"/>
                </a:solidFill>
                <a:effectLst/>
                <a:latin typeface="+mn-lt"/>
                <a:ea typeface="+mn-ea"/>
                <a:cs typeface="+mn-cs"/>
              </a:rPr>
              <a:t>Your Name</a:t>
            </a:r>
            <a:endParaRPr lang="en-US" sz="900" b="0" dirty="0">
              <a:effectLst/>
            </a:endParaRPr>
          </a:p>
          <a:p>
            <a:pPr rtl="0"/>
            <a:r>
              <a:rPr lang="en-US" sz="900" b="0" i="0" u="none" strike="noStrike" kern="1200" dirty="0">
                <a:solidFill>
                  <a:schemeClr val="tx1"/>
                </a:solidFill>
                <a:effectLst/>
                <a:latin typeface="+mn-lt"/>
                <a:ea typeface="+mn-ea"/>
                <a:cs typeface="+mn-cs"/>
              </a:rPr>
              <a:t>Team Manager"</a:t>
            </a:r>
            <a:endParaRPr lang="en-US" sz="900" b="0" dirty="0">
              <a:effectLst/>
            </a:endParaRPr>
          </a:p>
        </p:txBody>
      </p:sp>
      <p:sp>
        <p:nvSpPr>
          <p:cNvPr id="4" name="Slide Number Placeholder 3"/>
          <p:cNvSpPr>
            <a:spLocks noGrp="1"/>
          </p:cNvSpPr>
          <p:nvPr>
            <p:ph type="sldNum" sz="quarter" idx="10"/>
          </p:nvPr>
        </p:nvSpPr>
        <p:spPr/>
        <p:txBody>
          <a:bodyPr/>
          <a:lstStyle/>
          <a:p>
            <a:fld id="{5C21EDDE-A40C-48DC-B7DB-56616B4E3466}" type="slidenum">
              <a:rPr lang="pt-PT" smtClean="0"/>
              <a:t>30</a:t>
            </a:fld>
            <a:endParaRPr lang="pt-PT"/>
          </a:p>
        </p:txBody>
      </p:sp>
    </p:spTree>
    <p:extLst>
      <p:ext uri="{BB962C8B-B14F-4D97-AF65-F5344CB8AC3E}">
        <p14:creationId xmlns:p14="http://schemas.microsoft.com/office/powerpoint/2010/main" val="18188706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a:p>
            <a:endParaRPr lang="pt-PT" dirty="0"/>
          </a:p>
        </p:txBody>
      </p:sp>
      <p:sp>
        <p:nvSpPr>
          <p:cNvPr id="4" name="Slide Number Placeholder 3"/>
          <p:cNvSpPr>
            <a:spLocks noGrp="1"/>
          </p:cNvSpPr>
          <p:nvPr>
            <p:ph type="sldNum" sz="quarter" idx="10"/>
          </p:nvPr>
        </p:nvSpPr>
        <p:spPr/>
        <p:txBody>
          <a:bodyPr/>
          <a:lstStyle/>
          <a:p>
            <a:fld id="{5C21EDDE-A40C-48DC-B7DB-56616B4E3466}" type="slidenum">
              <a:rPr lang="pt-PT" smtClean="0"/>
              <a:t>31</a:t>
            </a:fld>
            <a:endParaRPr lang="pt-PT"/>
          </a:p>
        </p:txBody>
      </p:sp>
    </p:spTree>
    <p:extLst>
      <p:ext uri="{BB962C8B-B14F-4D97-AF65-F5344CB8AC3E}">
        <p14:creationId xmlns:p14="http://schemas.microsoft.com/office/powerpoint/2010/main" val="30554354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dirty="0">
                <a:solidFill>
                  <a:srgbClr val="1F1F59"/>
                </a:solidFill>
                <a:effectLst/>
                <a:latin typeface="NotoSans Regular"/>
              </a:rPr>
              <a:t>Digital body language refers to the way people communicate and express themselves through online interactions, such as emails, text messages, social media, and virtual meetings. </a:t>
            </a:r>
          </a:p>
          <a:p>
            <a:pPr algn="l"/>
            <a:r>
              <a:rPr lang="en-US" sz="1200" b="0" i="0" dirty="0">
                <a:solidFill>
                  <a:srgbClr val="1F1F59"/>
                </a:solidFill>
                <a:effectLst/>
                <a:latin typeface="NotoSans Regular"/>
              </a:rPr>
              <a:t>It includes things like tone of voice in a message, response time, use of emojis, punctuation, and even the length of a reply. Essentially, it’s how we convey emotions, intentions, and reactions in the digital world.</a:t>
            </a:r>
          </a:p>
          <a:p>
            <a:endParaRPr lang="en-US" sz="1000" b="1" dirty="0">
              <a:solidFill>
                <a:srgbClr val="09092D"/>
              </a:solidFill>
            </a:endParaRPr>
          </a:p>
          <a:p>
            <a:endParaRPr lang="en-US" sz="1000" b="1" dirty="0">
              <a:solidFill>
                <a:srgbClr val="09092D"/>
              </a:solidFill>
            </a:endParaRPr>
          </a:p>
          <a:p>
            <a:r>
              <a:rPr lang="en-US" sz="1000" b="1" dirty="0">
                <a:solidFill>
                  <a:srgbClr val="09092D"/>
                </a:solidFill>
              </a:rPr>
              <a:t>What is </a:t>
            </a:r>
            <a:r>
              <a:rPr lang="en-US" sz="1000" b="1" dirty="0"/>
              <a:t>Digital Body Language?</a:t>
            </a:r>
          </a:p>
          <a:p>
            <a:r>
              <a:rPr lang="en-US" sz="1000" dirty="0"/>
              <a:t>Digital body language refers to the nonverbal cues and signals that are conveyed through online and virtual communication channels. </a:t>
            </a:r>
          </a:p>
          <a:p>
            <a:endParaRPr lang="en-US" sz="1000" dirty="0"/>
          </a:p>
          <a:p>
            <a:r>
              <a:rPr lang="en-US" sz="1000" dirty="0"/>
              <a:t>It includes aspects such as tone of voice, facial expressions, gestures, posture, and other forms of nonverbal communication that are adapted to the digital environment.</a:t>
            </a:r>
          </a:p>
          <a:p>
            <a:endParaRPr lang="en-US" sz="1000" dirty="0"/>
          </a:p>
          <a:p>
            <a:r>
              <a:rPr lang="en-US" sz="1000" dirty="0"/>
              <a:t>In virtual interactions, where face-to-face communication is absent, digital body language becomes crucial for effective communication and understanding.</a:t>
            </a:r>
          </a:p>
        </p:txBody>
      </p:sp>
      <p:sp>
        <p:nvSpPr>
          <p:cNvPr id="4" name="Slide Number Placeholder 3"/>
          <p:cNvSpPr>
            <a:spLocks noGrp="1"/>
          </p:cNvSpPr>
          <p:nvPr>
            <p:ph type="sldNum" sz="quarter" idx="10"/>
          </p:nvPr>
        </p:nvSpPr>
        <p:spPr/>
        <p:txBody>
          <a:bodyPr/>
          <a:lstStyle/>
          <a:p>
            <a:fld id="{5C21EDDE-A40C-48DC-B7DB-56616B4E3466}" type="slidenum">
              <a:rPr lang="pt-PT" smtClean="0">
                <a:solidFill>
                  <a:prstClr val="black"/>
                </a:solidFill>
              </a:rPr>
              <a:pPr/>
              <a:t>32</a:t>
            </a:fld>
            <a:endParaRPr lang="pt-PT">
              <a:solidFill>
                <a:prstClr val="black"/>
              </a:solidFill>
            </a:endParaRPr>
          </a:p>
        </p:txBody>
      </p:sp>
    </p:spTree>
    <p:extLst>
      <p:ext uri="{BB962C8B-B14F-4D97-AF65-F5344CB8AC3E}">
        <p14:creationId xmlns:p14="http://schemas.microsoft.com/office/powerpoint/2010/main" val="2015971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000" b="1" dirty="0">
                <a:solidFill>
                  <a:srgbClr val="09092D"/>
                </a:solidFill>
                <a:latin typeface="+mn-lt"/>
              </a:rPr>
              <a:t>Digital Body Language -</a:t>
            </a:r>
            <a:r>
              <a:rPr lang="en-US" sz="1000" b="1" baseline="0" dirty="0">
                <a:solidFill>
                  <a:srgbClr val="09092D"/>
                </a:solidFill>
                <a:latin typeface="+mn-lt"/>
              </a:rPr>
              <a:t> </a:t>
            </a:r>
            <a:r>
              <a:rPr lang="en-US" sz="900" b="1" dirty="0">
                <a:latin typeface="+mn-lt"/>
              </a:rPr>
              <a:t>Why is so important?</a:t>
            </a:r>
          </a:p>
          <a:p>
            <a:pPr algn="l"/>
            <a:r>
              <a:rPr lang="en-US" sz="1200" b="0" i="0" u="sng" dirty="0">
                <a:solidFill>
                  <a:srgbClr val="1F1F59"/>
                </a:solidFill>
                <a:effectLst/>
                <a:latin typeface="+mn-lt"/>
              </a:rPr>
              <a:t>is important because it affects how others understand and perceive us online. </a:t>
            </a:r>
            <a:r>
              <a:rPr lang="en-US" sz="1200" b="0" i="0" dirty="0">
                <a:solidFill>
                  <a:srgbClr val="1F1F59"/>
                </a:solidFill>
                <a:effectLst/>
                <a:latin typeface="+mn-lt"/>
              </a:rPr>
              <a:t>Clear and thoughtful digital communication helps build trust, avoid misunderstandings, and maintain strong relationships in the virtual world.</a:t>
            </a:r>
          </a:p>
          <a:p>
            <a:endParaRPr lang="en-US" sz="1000" b="1" i="0" u="none" strike="noStrike" kern="1200" dirty="0">
              <a:solidFill>
                <a:schemeClr val="tx1"/>
              </a:solidFill>
              <a:effectLst/>
              <a:latin typeface="+mn-lt"/>
              <a:ea typeface="+mn-ea"/>
              <a:cs typeface="+mn-cs"/>
            </a:endParaRPr>
          </a:p>
          <a:p>
            <a:pPr algn="l">
              <a:buFont typeface="+mj-lt"/>
              <a:buAutoNum type="arabicPeriod"/>
            </a:pPr>
            <a:r>
              <a:rPr lang="pt-PT" sz="1200" b="1" i="0" dirty="0">
                <a:solidFill>
                  <a:srgbClr val="09092D"/>
                </a:solidFill>
                <a:effectLst/>
                <a:latin typeface="+mn-lt"/>
              </a:rPr>
              <a:t>Enhancing Communication Clarity</a:t>
            </a:r>
            <a:r>
              <a:rPr lang="pt-PT" sz="1200" b="0" i="0" dirty="0">
                <a:solidFill>
                  <a:srgbClr val="1F1F59"/>
                </a:solidFill>
                <a:effectLst/>
                <a:latin typeface="+mn-lt"/>
              </a:rPr>
              <a:t>: </a:t>
            </a:r>
            <a:r>
              <a:rPr lang="en-US" sz="1200" b="0" i="0" u="none" strike="noStrike" kern="1200" dirty="0">
                <a:solidFill>
                  <a:schemeClr val="tx1"/>
                </a:solidFill>
                <a:effectLst/>
                <a:latin typeface="+mn-lt"/>
                <a:ea typeface="+mn-ea"/>
                <a:cs typeface="+mn-cs"/>
              </a:rPr>
              <a:t>Digital body language helps fill the gap left by the absence of physical presence. </a:t>
            </a:r>
            <a:r>
              <a:rPr lang="pt-PT" sz="1200" b="0" i="0" dirty="0">
                <a:solidFill>
                  <a:srgbClr val="1F1F59"/>
                </a:solidFill>
                <a:effectLst/>
                <a:latin typeface="+mn-lt"/>
              </a:rPr>
              <a:t> helps convey tone and emotions, e.g., using emojis.</a:t>
            </a:r>
          </a:p>
          <a:p>
            <a:pPr algn="l">
              <a:buFont typeface="+mj-lt"/>
              <a:buAutoNum type="arabicPeriod"/>
            </a:pPr>
            <a:endParaRPr lang="pt-PT" sz="1200" b="0" i="0" dirty="0">
              <a:solidFill>
                <a:srgbClr val="1F1F59"/>
              </a:solidFill>
              <a:effectLst/>
              <a:latin typeface="+mn-lt"/>
            </a:endParaRPr>
          </a:p>
          <a:p>
            <a:pPr algn="l">
              <a:buFont typeface="+mj-lt"/>
              <a:buAutoNum type="arabicPeriod"/>
            </a:pPr>
            <a:r>
              <a:rPr lang="pt-PT" sz="1200" b="1" i="0" dirty="0">
                <a:solidFill>
                  <a:srgbClr val="09092D"/>
                </a:solidFill>
                <a:effectLst/>
                <a:latin typeface="+mn-lt"/>
              </a:rPr>
              <a:t>Building Rapport and Connection</a:t>
            </a:r>
            <a:r>
              <a:rPr lang="pt-PT" sz="1200" b="0" i="0" dirty="0">
                <a:solidFill>
                  <a:srgbClr val="1F1F59"/>
                </a:solidFill>
                <a:effectLst/>
                <a:latin typeface="+mn-lt"/>
              </a:rPr>
              <a:t>: Positive digital cues (e.g., nodding, eye contact) create connection in virtual interactions.</a:t>
            </a:r>
          </a:p>
          <a:p>
            <a:pPr algn="l">
              <a:buFont typeface="+mj-lt"/>
              <a:buAutoNum type="arabicPeriod"/>
            </a:pPr>
            <a:endParaRPr lang="pt-PT" sz="1200" b="0" i="0" dirty="0">
              <a:solidFill>
                <a:srgbClr val="1F1F59"/>
              </a:solidFill>
              <a:effectLst/>
              <a:latin typeface="+mn-lt"/>
            </a:endParaRPr>
          </a:p>
          <a:p>
            <a:pPr algn="l">
              <a:buFont typeface="+mj-lt"/>
              <a:buAutoNum type="arabicPeriod"/>
            </a:pPr>
            <a:r>
              <a:rPr lang="pt-PT" sz="1200" b="1" i="0" dirty="0">
                <a:solidFill>
                  <a:srgbClr val="09092D"/>
                </a:solidFill>
                <a:effectLst/>
                <a:latin typeface="+mn-lt"/>
              </a:rPr>
              <a:t>Preventing Misinterpretation</a:t>
            </a:r>
            <a:r>
              <a:rPr lang="pt-PT" sz="1200" b="0" i="0" dirty="0">
                <a:solidFill>
                  <a:srgbClr val="1F1F59"/>
                </a:solidFill>
                <a:effectLst/>
                <a:latin typeface="+mn-lt"/>
              </a:rPr>
              <a:t>: Adds context to messages, e.g., exclamation marks convey enthusiasm.</a:t>
            </a:r>
          </a:p>
          <a:p>
            <a:pPr algn="l">
              <a:buFont typeface="+mj-lt"/>
              <a:buAutoNum type="arabicPeriod"/>
            </a:pPr>
            <a:endParaRPr lang="pt-PT" sz="1200" b="0" i="0" dirty="0">
              <a:solidFill>
                <a:srgbClr val="1F1F59"/>
              </a:solidFill>
              <a:effectLst/>
              <a:latin typeface="+mn-lt"/>
            </a:endParaRPr>
          </a:p>
          <a:p>
            <a:pPr algn="l">
              <a:buFont typeface="+mj-lt"/>
              <a:buAutoNum type="arabicPeriod"/>
            </a:pPr>
            <a:r>
              <a:rPr lang="pt-PT" sz="1200" b="1" i="0" dirty="0">
                <a:solidFill>
                  <a:srgbClr val="09092D"/>
                </a:solidFill>
                <a:effectLst/>
                <a:latin typeface="+mn-lt"/>
              </a:rPr>
              <a:t>Signaling Engagement</a:t>
            </a:r>
            <a:r>
              <a:rPr lang="pt-PT" sz="1200" b="0" i="0" dirty="0">
                <a:solidFill>
                  <a:srgbClr val="1F1F59"/>
                </a:solidFill>
                <a:effectLst/>
                <a:latin typeface="+mn-lt"/>
              </a:rPr>
              <a:t>: Prompt responses and active listening cues show participation.</a:t>
            </a:r>
          </a:p>
          <a:p>
            <a:pPr algn="l">
              <a:buFont typeface="+mj-lt"/>
              <a:buAutoNum type="arabicPeriod"/>
            </a:pPr>
            <a:endParaRPr lang="pt-PT" sz="1200" b="0" i="0" dirty="0">
              <a:solidFill>
                <a:srgbClr val="1F1F59"/>
              </a:solidFill>
              <a:effectLst/>
              <a:latin typeface="+mn-lt"/>
            </a:endParaRPr>
          </a:p>
          <a:p>
            <a:pPr algn="l">
              <a:buFont typeface="+mj-lt"/>
              <a:buAutoNum type="arabicPeriod"/>
            </a:pPr>
            <a:r>
              <a:rPr lang="pt-PT" sz="1200" b="1" i="0" dirty="0">
                <a:solidFill>
                  <a:srgbClr val="09092D"/>
                </a:solidFill>
                <a:effectLst/>
                <a:latin typeface="+mn-lt"/>
              </a:rPr>
              <a:t>Conveying Professionalism</a:t>
            </a:r>
            <a:r>
              <a:rPr lang="pt-PT" sz="1200" b="0" i="0" dirty="0">
                <a:solidFill>
                  <a:srgbClr val="1F1F59"/>
                </a:solidFill>
                <a:effectLst/>
                <a:latin typeface="+mn-lt"/>
              </a:rPr>
              <a:t>: Professional tone and attentiveness enhance positive perception.</a:t>
            </a:r>
          </a:p>
          <a:p>
            <a:endParaRPr lang="pt-PT" dirty="0"/>
          </a:p>
        </p:txBody>
      </p:sp>
      <p:sp>
        <p:nvSpPr>
          <p:cNvPr id="4" name="Slide Number Placeholder 3"/>
          <p:cNvSpPr>
            <a:spLocks noGrp="1"/>
          </p:cNvSpPr>
          <p:nvPr>
            <p:ph type="sldNum" sz="quarter" idx="10"/>
          </p:nvPr>
        </p:nvSpPr>
        <p:spPr/>
        <p:txBody>
          <a:bodyPr/>
          <a:lstStyle/>
          <a:p>
            <a:fld id="{5C21EDDE-A40C-48DC-B7DB-56616B4E3466}" type="slidenum">
              <a:rPr lang="pt-PT" smtClean="0"/>
              <a:t>33</a:t>
            </a:fld>
            <a:endParaRPr lang="pt-PT"/>
          </a:p>
        </p:txBody>
      </p:sp>
    </p:spTree>
    <p:extLst>
      <p:ext uri="{BB962C8B-B14F-4D97-AF65-F5344CB8AC3E}">
        <p14:creationId xmlns:p14="http://schemas.microsoft.com/office/powerpoint/2010/main" val="42927424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5C21EDDE-A40C-48DC-B7DB-56616B4E3466}" type="slidenum">
              <a:rPr lang="pt-PT" smtClean="0"/>
              <a:t>34</a:t>
            </a:fld>
            <a:endParaRPr lang="pt-PT"/>
          </a:p>
        </p:txBody>
      </p:sp>
    </p:spTree>
    <p:extLst>
      <p:ext uri="{BB962C8B-B14F-4D97-AF65-F5344CB8AC3E}">
        <p14:creationId xmlns:p14="http://schemas.microsoft.com/office/powerpoint/2010/main" val="12497055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5C21EDDE-A40C-48DC-B7DB-56616B4E3466}" type="slidenum">
              <a:rPr lang="pt-PT" smtClean="0"/>
              <a:t>35</a:t>
            </a:fld>
            <a:endParaRPr lang="pt-PT"/>
          </a:p>
        </p:txBody>
      </p:sp>
    </p:spTree>
    <p:extLst>
      <p:ext uri="{BB962C8B-B14F-4D97-AF65-F5344CB8AC3E}">
        <p14:creationId xmlns:p14="http://schemas.microsoft.com/office/powerpoint/2010/main" val="3521940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5C21EDDE-A40C-48DC-B7DB-56616B4E3466}" type="slidenum">
              <a:rPr lang="pt-PT" smtClean="0"/>
              <a:t>36</a:t>
            </a:fld>
            <a:endParaRPr lang="pt-PT"/>
          </a:p>
        </p:txBody>
      </p:sp>
    </p:spTree>
    <p:extLst>
      <p:ext uri="{BB962C8B-B14F-4D97-AF65-F5344CB8AC3E}">
        <p14:creationId xmlns:p14="http://schemas.microsoft.com/office/powerpoint/2010/main" val="21872585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5C21EDDE-A40C-48DC-B7DB-56616B4E3466}" type="slidenum">
              <a:rPr lang="pt-PT" smtClean="0"/>
              <a:t>37</a:t>
            </a:fld>
            <a:endParaRPr lang="pt-PT"/>
          </a:p>
        </p:txBody>
      </p:sp>
    </p:spTree>
    <p:extLst>
      <p:ext uri="{BB962C8B-B14F-4D97-AF65-F5344CB8AC3E}">
        <p14:creationId xmlns:p14="http://schemas.microsoft.com/office/powerpoint/2010/main" val="38441692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5C21EDDE-A40C-48DC-B7DB-56616B4E3466}" type="slidenum">
              <a:rPr lang="pt-PT" smtClean="0"/>
              <a:t>38</a:t>
            </a:fld>
            <a:endParaRPr lang="pt-PT"/>
          </a:p>
        </p:txBody>
      </p:sp>
    </p:spTree>
    <p:extLst>
      <p:ext uri="{BB962C8B-B14F-4D97-AF65-F5344CB8AC3E}">
        <p14:creationId xmlns:p14="http://schemas.microsoft.com/office/powerpoint/2010/main" val="763341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b="1" dirty="0"/>
              <a:t>Using excessive exclamation points: "I can't believe you did that!!!"</a:t>
            </a:r>
            <a:endParaRPr lang="pt-PT" sz="1050" dirty="0"/>
          </a:p>
          <a:p>
            <a:r>
              <a:rPr lang="en-US" sz="1050" dirty="0"/>
              <a:t>This conveys an overly emotional and aggressive tone, which may come across as unprofessional or confrontational.</a:t>
            </a:r>
            <a:endParaRPr lang="pt-PT" sz="1050" dirty="0"/>
          </a:p>
          <a:p>
            <a:endParaRPr lang="en-US" sz="1050" b="1" dirty="0"/>
          </a:p>
          <a:p>
            <a:r>
              <a:rPr lang="en-US" sz="1050" b="1" dirty="0"/>
              <a:t>Ignoring punctuation and capitalization: "hi </a:t>
            </a:r>
            <a:r>
              <a:rPr lang="en-US" sz="1050" b="1" dirty="0" err="1"/>
              <a:t>im</a:t>
            </a:r>
            <a:r>
              <a:rPr lang="en-US" sz="1050" b="1" dirty="0"/>
              <a:t> looking for help can you assist me thanks"</a:t>
            </a:r>
            <a:endParaRPr lang="pt-PT" sz="1050" dirty="0"/>
          </a:p>
          <a:p>
            <a:r>
              <a:rPr lang="en-US" sz="1050" dirty="0"/>
              <a:t>Lack of proper punctuation and capitalization makes the message difficult to read and may be perceived as careless or unprofessional.</a:t>
            </a:r>
            <a:endParaRPr lang="pt-PT" sz="1050" dirty="0"/>
          </a:p>
        </p:txBody>
      </p:sp>
      <p:sp>
        <p:nvSpPr>
          <p:cNvPr id="4" name="Slide Number Placeholder 3"/>
          <p:cNvSpPr>
            <a:spLocks noGrp="1"/>
          </p:cNvSpPr>
          <p:nvPr>
            <p:ph type="sldNum" sz="quarter" idx="10"/>
          </p:nvPr>
        </p:nvSpPr>
        <p:spPr/>
        <p:txBody>
          <a:bodyPr/>
          <a:lstStyle/>
          <a:p>
            <a:fld id="{5C21EDDE-A40C-48DC-B7DB-56616B4E3466}" type="slidenum">
              <a:rPr lang="pt-PT" smtClean="0"/>
              <a:t>39</a:t>
            </a:fld>
            <a:endParaRPr lang="pt-PT"/>
          </a:p>
        </p:txBody>
      </p:sp>
    </p:spTree>
    <p:extLst>
      <p:ext uri="{BB962C8B-B14F-4D97-AF65-F5344CB8AC3E}">
        <p14:creationId xmlns:p14="http://schemas.microsoft.com/office/powerpoint/2010/main" val="1464039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i="1" dirty="0"/>
          </a:p>
        </p:txBody>
      </p:sp>
      <p:sp>
        <p:nvSpPr>
          <p:cNvPr id="4" name="Slide Number Placeholder 3"/>
          <p:cNvSpPr>
            <a:spLocks noGrp="1"/>
          </p:cNvSpPr>
          <p:nvPr>
            <p:ph type="sldNum" sz="quarter" idx="10"/>
          </p:nvPr>
        </p:nvSpPr>
        <p:spPr/>
        <p:txBody>
          <a:bodyPr/>
          <a:lstStyle/>
          <a:p>
            <a:fld id="{5C21EDDE-A40C-48DC-B7DB-56616B4E3466}" type="slidenum">
              <a:rPr lang="pt-PT" smtClean="0"/>
              <a:t>4</a:t>
            </a:fld>
            <a:endParaRPr lang="pt-PT"/>
          </a:p>
        </p:txBody>
      </p:sp>
    </p:spTree>
    <p:extLst>
      <p:ext uri="{BB962C8B-B14F-4D97-AF65-F5344CB8AC3E}">
        <p14:creationId xmlns:p14="http://schemas.microsoft.com/office/powerpoint/2010/main" val="17563703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b="1" dirty="0"/>
              <a:t>Overusing abbreviations and slang: "thx 4 </a:t>
            </a:r>
            <a:r>
              <a:rPr lang="en-US" sz="1050" b="1" dirty="0" err="1"/>
              <a:t>ur</a:t>
            </a:r>
            <a:r>
              <a:rPr lang="en-US" sz="1050" b="1" dirty="0"/>
              <a:t> help, u r the best!"</a:t>
            </a:r>
            <a:endParaRPr lang="pt-PT" sz="1050" dirty="0"/>
          </a:p>
          <a:p>
            <a:r>
              <a:rPr lang="en-US" sz="1050" dirty="0"/>
              <a:t>Excessive use of abbreviations and informal language can undermine professionalism and may lead to misunderstandings, especially in a formal or professional context.</a:t>
            </a:r>
            <a:endParaRPr lang="pt-PT" sz="1050" dirty="0"/>
          </a:p>
          <a:p>
            <a:r>
              <a:rPr lang="en-US" sz="1050" b="1" dirty="0"/>
              <a:t> </a:t>
            </a:r>
            <a:endParaRPr lang="pt-PT" sz="1050" dirty="0"/>
          </a:p>
          <a:p>
            <a:r>
              <a:rPr lang="en-US" sz="1050" b="1" dirty="0"/>
              <a:t>Using ambiguous statements: "That's interesting..."</a:t>
            </a:r>
            <a:endParaRPr lang="pt-PT" sz="1050" dirty="0"/>
          </a:p>
          <a:p>
            <a:r>
              <a:rPr lang="en-US" sz="1050" dirty="0"/>
              <a:t>The use of ellipsis in this context can convey sarcasm or skepticism, leading to misinterpretation and potential conflict.</a:t>
            </a:r>
            <a:endParaRPr lang="pt-PT" sz="1050" dirty="0"/>
          </a:p>
        </p:txBody>
      </p:sp>
      <p:sp>
        <p:nvSpPr>
          <p:cNvPr id="4" name="Slide Number Placeholder 3"/>
          <p:cNvSpPr>
            <a:spLocks noGrp="1"/>
          </p:cNvSpPr>
          <p:nvPr>
            <p:ph type="sldNum" sz="quarter" idx="10"/>
          </p:nvPr>
        </p:nvSpPr>
        <p:spPr/>
        <p:txBody>
          <a:bodyPr/>
          <a:lstStyle/>
          <a:p>
            <a:fld id="{5C21EDDE-A40C-48DC-B7DB-56616B4E3466}" type="slidenum">
              <a:rPr lang="pt-PT" smtClean="0"/>
              <a:t>40</a:t>
            </a:fld>
            <a:endParaRPr lang="pt-PT"/>
          </a:p>
        </p:txBody>
      </p:sp>
    </p:spTree>
    <p:extLst>
      <p:ext uri="{BB962C8B-B14F-4D97-AF65-F5344CB8AC3E}">
        <p14:creationId xmlns:p14="http://schemas.microsoft.com/office/powerpoint/2010/main" val="26366931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b="1" dirty="0"/>
              <a:t>Sending lengthy, unstructured paragraphs:</a:t>
            </a:r>
            <a:endParaRPr lang="pt-PT" sz="1050" dirty="0"/>
          </a:p>
          <a:p>
            <a:r>
              <a:rPr lang="en-US" sz="1050" dirty="0"/>
              <a:t>This long, unstructured paragraph lacks clarity and organization, making it difficult for the reader to understand the main points being conveyed.</a:t>
            </a:r>
            <a:endParaRPr lang="pt-PT" sz="1050" dirty="0"/>
          </a:p>
          <a:p>
            <a:endParaRPr lang="pt-PT" sz="1050" dirty="0"/>
          </a:p>
        </p:txBody>
      </p:sp>
      <p:sp>
        <p:nvSpPr>
          <p:cNvPr id="4" name="Slide Number Placeholder 3"/>
          <p:cNvSpPr>
            <a:spLocks noGrp="1"/>
          </p:cNvSpPr>
          <p:nvPr>
            <p:ph type="sldNum" sz="quarter" idx="10"/>
          </p:nvPr>
        </p:nvSpPr>
        <p:spPr/>
        <p:txBody>
          <a:bodyPr/>
          <a:lstStyle/>
          <a:p>
            <a:fld id="{5C21EDDE-A40C-48DC-B7DB-56616B4E3466}" type="slidenum">
              <a:rPr lang="pt-PT" smtClean="0"/>
              <a:t>41</a:t>
            </a:fld>
            <a:endParaRPr lang="pt-PT"/>
          </a:p>
        </p:txBody>
      </p:sp>
    </p:spTree>
    <p:extLst>
      <p:ext uri="{BB962C8B-B14F-4D97-AF65-F5344CB8AC3E}">
        <p14:creationId xmlns:p14="http://schemas.microsoft.com/office/powerpoint/2010/main" val="25399057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"By being mindful of our digital body language, we can foster clearer, more meaningful connections, even in virtual spaces."</a:t>
            </a:r>
          </a:p>
          <a:p>
            <a:br>
              <a:rPr lang="en-US" dirty="0">
                <a:effectLst/>
              </a:rPr>
            </a:br>
            <a:endParaRPr lang="pt-PT" dirty="0"/>
          </a:p>
        </p:txBody>
      </p:sp>
      <p:sp>
        <p:nvSpPr>
          <p:cNvPr id="4" name="Slide Number Placeholder 3"/>
          <p:cNvSpPr>
            <a:spLocks noGrp="1"/>
          </p:cNvSpPr>
          <p:nvPr>
            <p:ph type="sldNum" sz="quarter" idx="10"/>
          </p:nvPr>
        </p:nvSpPr>
        <p:spPr/>
        <p:txBody>
          <a:bodyPr/>
          <a:lstStyle/>
          <a:p>
            <a:fld id="{5C21EDDE-A40C-48DC-B7DB-56616B4E3466}" type="slidenum">
              <a:rPr lang="pt-PT" smtClean="0"/>
              <a:t>42</a:t>
            </a:fld>
            <a:endParaRPr lang="pt-PT"/>
          </a:p>
        </p:txBody>
      </p:sp>
    </p:spTree>
    <p:extLst>
      <p:ext uri="{BB962C8B-B14F-4D97-AF65-F5344CB8AC3E}">
        <p14:creationId xmlns:p14="http://schemas.microsoft.com/office/powerpoint/2010/main" val="14713047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kern="1200" dirty="0">
                <a:solidFill>
                  <a:schemeClr val="tx1"/>
                </a:solidFill>
                <a:effectLst/>
                <a:latin typeface="+mn-lt"/>
                <a:ea typeface="+mn-ea"/>
                <a:cs typeface="+mn-cs"/>
              </a:rPr>
              <a:t>So to wrap it up, the key to effective communication is:</a:t>
            </a:r>
          </a:p>
          <a:p>
            <a:endParaRPr lang="en-US" sz="800" b="1" kern="1200" dirty="0">
              <a:solidFill>
                <a:schemeClr val="tx1"/>
              </a:solidFill>
              <a:effectLst/>
              <a:latin typeface="+mn-lt"/>
              <a:ea typeface="+mn-ea"/>
              <a:cs typeface="+mn-cs"/>
            </a:endParaRPr>
          </a:p>
          <a:p>
            <a:pPr algn="l"/>
            <a:r>
              <a:rPr lang="en-US" sz="1050" b="1" i="0" dirty="0">
                <a:solidFill>
                  <a:srgbClr val="09092D"/>
                </a:solidFill>
                <a:effectLst/>
                <a:latin typeface="NotoSans Regular"/>
              </a:rPr>
              <a:t>Clarity and Conciseness</a:t>
            </a:r>
            <a:r>
              <a:rPr lang="en-US" sz="1050" b="0" i="0" dirty="0">
                <a:solidFill>
                  <a:srgbClr val="1F1F59"/>
                </a:solidFill>
                <a:effectLst/>
                <a:latin typeface="NotoSans Regular"/>
              </a:rPr>
              <a:t>:</a:t>
            </a:r>
          </a:p>
          <a:p>
            <a:pPr algn="l">
              <a:buFont typeface="Arial" panose="020B0604020202020204" pitchFamily="34" charset="0"/>
              <a:buChar char="•"/>
            </a:pPr>
            <a:r>
              <a:rPr lang="en-US" sz="1050" b="0" i="0" dirty="0">
                <a:solidFill>
                  <a:srgbClr val="1F1F59"/>
                </a:solidFill>
                <a:effectLst/>
                <a:latin typeface="NotoSans Regular"/>
              </a:rPr>
              <a:t>Use clear, straightforward language.</a:t>
            </a:r>
          </a:p>
          <a:p>
            <a:pPr algn="l">
              <a:buFont typeface="Arial" panose="020B0604020202020204" pitchFamily="34" charset="0"/>
              <a:buChar char="•"/>
            </a:pPr>
            <a:r>
              <a:rPr lang="en-US" sz="1050" b="0" i="0" dirty="0">
                <a:solidFill>
                  <a:srgbClr val="1F1F59"/>
                </a:solidFill>
                <a:effectLst/>
                <a:latin typeface="NotoSans Regular"/>
              </a:rPr>
              <a:t>Avoid ambiguity and unnecessary jargon.</a:t>
            </a:r>
          </a:p>
          <a:p>
            <a:pPr algn="l">
              <a:buFont typeface="Arial" panose="020B0604020202020204" pitchFamily="34" charset="0"/>
              <a:buChar char="•"/>
            </a:pPr>
            <a:r>
              <a:rPr lang="en-US" sz="1050" b="0" i="0" dirty="0">
                <a:solidFill>
                  <a:srgbClr val="1F1F59"/>
                </a:solidFill>
                <a:effectLst/>
                <a:latin typeface="NotoSans Regular"/>
              </a:rPr>
              <a:t>Break down complex ideas.</a:t>
            </a:r>
          </a:p>
          <a:p>
            <a:pPr algn="l"/>
            <a:r>
              <a:rPr lang="en-US" sz="1050" b="1" i="0" dirty="0">
                <a:solidFill>
                  <a:srgbClr val="09092D"/>
                </a:solidFill>
                <a:effectLst/>
                <a:latin typeface="NotoSans Regular"/>
              </a:rPr>
              <a:t>Grammar, Spelling, and Punctuation</a:t>
            </a:r>
            <a:r>
              <a:rPr lang="en-US" sz="1050" b="0" i="0" dirty="0">
                <a:solidFill>
                  <a:srgbClr val="1F1F59"/>
                </a:solidFill>
                <a:effectLst/>
                <a:latin typeface="NotoSans Regular"/>
              </a:rPr>
              <a:t>:</a:t>
            </a:r>
          </a:p>
          <a:p>
            <a:pPr algn="l">
              <a:buFont typeface="Arial" panose="020B0604020202020204" pitchFamily="34" charset="0"/>
              <a:buChar char="•"/>
            </a:pPr>
            <a:r>
              <a:rPr lang="en-US" sz="1050" b="0" i="0" dirty="0">
                <a:solidFill>
                  <a:srgbClr val="1F1F59"/>
                </a:solidFill>
                <a:effectLst/>
                <a:latin typeface="NotoSans Regular"/>
              </a:rPr>
              <a:t>Use proper grammar, spelling, and punctuation.</a:t>
            </a:r>
          </a:p>
          <a:p>
            <a:pPr algn="l">
              <a:buFont typeface="Arial" panose="020B0604020202020204" pitchFamily="34" charset="0"/>
              <a:buChar char="•"/>
            </a:pPr>
            <a:r>
              <a:rPr lang="en-US" sz="1050" b="0" i="0" dirty="0">
                <a:solidFill>
                  <a:srgbClr val="1F1F59"/>
                </a:solidFill>
                <a:effectLst/>
                <a:latin typeface="NotoSans Regular"/>
              </a:rPr>
              <a:t>Proofread and edit for errors.</a:t>
            </a:r>
          </a:p>
          <a:p>
            <a:pPr algn="l">
              <a:buFont typeface="Arial" panose="020B0604020202020204" pitchFamily="34" charset="0"/>
              <a:buChar char="•"/>
            </a:pPr>
            <a:r>
              <a:rPr lang="en-US" sz="1050" b="0" i="0" dirty="0">
                <a:solidFill>
                  <a:srgbClr val="1F1F59"/>
                </a:solidFill>
                <a:effectLst/>
                <a:latin typeface="NotoSans Regular"/>
              </a:rPr>
              <a:t>Utilize grammar and spell-check tools.</a:t>
            </a:r>
          </a:p>
          <a:p>
            <a:pPr algn="l"/>
            <a:r>
              <a:rPr lang="en-US" sz="1050" b="1" i="0" dirty="0">
                <a:solidFill>
                  <a:srgbClr val="09092D"/>
                </a:solidFill>
                <a:effectLst/>
                <a:latin typeface="NotoSans Regular"/>
              </a:rPr>
              <a:t>Structure and Organization</a:t>
            </a:r>
            <a:r>
              <a:rPr lang="en-US" sz="1050" b="0" i="0" dirty="0">
                <a:solidFill>
                  <a:srgbClr val="1F1F59"/>
                </a:solidFill>
                <a:effectLst/>
                <a:latin typeface="NotoSans Regular"/>
              </a:rPr>
              <a:t>:</a:t>
            </a:r>
          </a:p>
          <a:p>
            <a:pPr algn="l">
              <a:buFont typeface="Arial" panose="020B0604020202020204" pitchFamily="34" charset="0"/>
              <a:buChar char="•"/>
            </a:pPr>
            <a:r>
              <a:rPr lang="en-US" sz="1050" b="0" i="0" dirty="0">
                <a:solidFill>
                  <a:srgbClr val="1F1F59"/>
                </a:solidFill>
                <a:effectLst/>
                <a:latin typeface="NotoSans Regular"/>
              </a:rPr>
              <a:t>Organize content with paragraphs, headings, and formatting.</a:t>
            </a:r>
          </a:p>
          <a:p>
            <a:pPr algn="l">
              <a:buFont typeface="Arial" panose="020B0604020202020204" pitchFamily="34" charset="0"/>
              <a:buChar char="•"/>
            </a:pPr>
            <a:r>
              <a:rPr lang="en-US" sz="1050" b="0" i="0" dirty="0">
                <a:solidFill>
                  <a:srgbClr val="1F1F59"/>
                </a:solidFill>
                <a:effectLst/>
                <a:latin typeface="NotoSans Regular"/>
              </a:rPr>
              <a:t>Use introductions, clear bodies, and conclusions.</a:t>
            </a:r>
          </a:p>
          <a:p>
            <a:pPr algn="l">
              <a:buFont typeface="Arial" panose="020B0604020202020204" pitchFamily="34" charset="0"/>
              <a:buChar char="•"/>
            </a:pPr>
            <a:r>
              <a:rPr lang="en-US" sz="1050" b="0" i="0" dirty="0">
                <a:solidFill>
                  <a:srgbClr val="1F1F59"/>
                </a:solidFill>
                <a:effectLst/>
                <a:latin typeface="NotoSans Regular"/>
              </a:rPr>
              <a:t>Ensure a coherent flow.</a:t>
            </a:r>
          </a:p>
          <a:p>
            <a:endParaRPr lang="pt-PT" dirty="0"/>
          </a:p>
          <a:p>
            <a:endParaRPr lang="pt-PT" dirty="0"/>
          </a:p>
        </p:txBody>
      </p:sp>
      <p:sp>
        <p:nvSpPr>
          <p:cNvPr id="4" name="Slide Number Placeholder 3"/>
          <p:cNvSpPr>
            <a:spLocks noGrp="1"/>
          </p:cNvSpPr>
          <p:nvPr>
            <p:ph type="sldNum" sz="quarter" idx="10"/>
          </p:nvPr>
        </p:nvSpPr>
        <p:spPr/>
        <p:txBody>
          <a:bodyPr/>
          <a:lstStyle/>
          <a:p>
            <a:fld id="{5C21EDDE-A40C-48DC-B7DB-56616B4E3466}" type="slidenum">
              <a:rPr lang="pt-PT" smtClean="0"/>
              <a:t>43</a:t>
            </a:fld>
            <a:endParaRPr lang="pt-PT"/>
          </a:p>
        </p:txBody>
      </p:sp>
    </p:spTree>
    <p:extLst>
      <p:ext uri="{BB962C8B-B14F-4D97-AF65-F5344CB8AC3E}">
        <p14:creationId xmlns:p14="http://schemas.microsoft.com/office/powerpoint/2010/main" val="21747358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b="1" dirty="0"/>
              <a:t>Improved Customer Satisfaction: </a:t>
            </a:r>
            <a:r>
              <a:rPr lang="en-US" sz="1050" dirty="0"/>
              <a:t>Assertive communication helps call center agents address customer concerns and inquiries effectively. By clearly conveying information, actively listening to customer needs, and providing appropriate solutions, agents can enhance customer satisfaction and build positive relationships.</a:t>
            </a:r>
          </a:p>
          <a:p>
            <a:br>
              <a:rPr lang="en-US" sz="1050" dirty="0"/>
            </a:br>
            <a:r>
              <a:rPr lang="en-US" sz="1050" b="1" dirty="0"/>
              <a:t>Reduced Misunderstandings: </a:t>
            </a:r>
            <a:r>
              <a:rPr lang="en-US" sz="1050" dirty="0"/>
              <a:t>Assertive communication minimizes the chances of misinterpretation or misunderstandings. By using clear and direct messaging, agents can ensure that their intended message is accurately understood by customers and colleagues, reducing the risk of errors or confusion.</a:t>
            </a:r>
          </a:p>
          <a:p>
            <a:br>
              <a:rPr lang="en-US" sz="1050" dirty="0"/>
            </a:br>
            <a:r>
              <a:rPr lang="en-US" sz="1050" b="1" dirty="0"/>
              <a:t>Enhanced Team Collaboration: </a:t>
            </a:r>
            <a:r>
              <a:rPr lang="en-US" sz="1050" dirty="0"/>
              <a:t>Assertive communication fosters open and honest communication among team members. It encourages active participation, the exchange of ideas, and constructive feedback, leading to improved teamwork, problem-solving, and overall productivity.</a:t>
            </a:r>
          </a:p>
          <a:p>
            <a:br>
              <a:rPr lang="en-US" sz="1050" dirty="0"/>
            </a:br>
            <a:r>
              <a:rPr lang="en-US" sz="1050" b="1" dirty="0"/>
              <a:t>Increased Confidence and Professionalism: </a:t>
            </a:r>
            <a:r>
              <a:rPr lang="en-US" sz="1050" dirty="0"/>
              <a:t>Assertive communication helps agents project confidence and professionalism in their interactions. By expressing themselves clearly and directly, agents convey competence and expertise, which </a:t>
            </a:r>
            <a:endParaRPr lang="pt-PT" sz="1050" dirty="0"/>
          </a:p>
        </p:txBody>
      </p:sp>
      <p:sp>
        <p:nvSpPr>
          <p:cNvPr id="4" name="Slide Number Placeholder 3"/>
          <p:cNvSpPr>
            <a:spLocks noGrp="1"/>
          </p:cNvSpPr>
          <p:nvPr>
            <p:ph type="sldNum" sz="quarter" idx="10"/>
          </p:nvPr>
        </p:nvSpPr>
        <p:spPr/>
        <p:txBody>
          <a:bodyPr/>
          <a:lstStyle/>
          <a:p>
            <a:fld id="{5C21EDDE-A40C-48DC-B7DB-56616B4E3466}" type="slidenum">
              <a:rPr lang="pt-PT" smtClean="0">
                <a:solidFill>
                  <a:prstClr val="black"/>
                </a:solidFill>
              </a:rPr>
              <a:pPr/>
              <a:t>44</a:t>
            </a:fld>
            <a:endParaRPr lang="pt-PT">
              <a:solidFill>
                <a:prstClr val="black"/>
              </a:solidFill>
            </a:endParaRPr>
          </a:p>
        </p:txBody>
      </p:sp>
    </p:spTree>
    <p:extLst>
      <p:ext uri="{BB962C8B-B14F-4D97-AF65-F5344CB8AC3E}">
        <p14:creationId xmlns:p14="http://schemas.microsoft.com/office/powerpoint/2010/main" val="1705614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900" b="0" i="0" u="none" strike="noStrike" kern="1200" dirty="0">
                <a:solidFill>
                  <a:schemeClr val="tx1"/>
                </a:solidFill>
                <a:effectLst/>
                <a:latin typeface="+mn-lt"/>
                <a:ea typeface="+mn-ea"/>
                <a:cs typeface="+mn-cs"/>
              </a:rPr>
              <a:t>Discuss the structure of an effective email: subject line, greeting, body, and closing.</a:t>
            </a:r>
            <a:endParaRPr lang="en-US" sz="900" b="0" dirty="0">
              <a:effectLst/>
            </a:endParaRPr>
          </a:p>
          <a:p>
            <a:endParaRPr lang="en-US" sz="900" b="1" dirty="0"/>
          </a:p>
          <a:p>
            <a:pPr rtl="0"/>
            <a:r>
              <a:rPr lang="en-US" sz="900" b="1" i="0" u="none" strike="noStrike" kern="1200" dirty="0">
                <a:solidFill>
                  <a:schemeClr val="tx1"/>
                </a:solidFill>
                <a:effectLst/>
                <a:latin typeface="+mn-lt"/>
                <a:ea typeface="+mn-ea"/>
                <a:cs typeface="+mn-cs"/>
              </a:rPr>
              <a:t>Scenario</a:t>
            </a:r>
            <a:r>
              <a:rPr lang="en-US" sz="900" b="1" i="0" u="none" strike="noStrike" kern="1200" baseline="0" dirty="0">
                <a:solidFill>
                  <a:schemeClr val="tx1"/>
                </a:solidFill>
                <a:effectLst/>
                <a:latin typeface="+mn-lt"/>
                <a:ea typeface="+mn-ea"/>
                <a:cs typeface="+mn-cs"/>
              </a:rPr>
              <a:t> 1 </a:t>
            </a:r>
            <a:r>
              <a:rPr lang="en-US" sz="900" b="1" i="0" u="none" strike="noStrike" kern="1200" dirty="0">
                <a:solidFill>
                  <a:schemeClr val="tx1"/>
                </a:solidFill>
                <a:effectLst/>
                <a:latin typeface="+mn-lt"/>
                <a:ea typeface="+mn-ea"/>
                <a:cs typeface="+mn-cs"/>
              </a:rPr>
              <a:t>Response:</a:t>
            </a:r>
            <a:endParaRPr lang="en-US" sz="900" b="1" dirty="0">
              <a:effectLst/>
            </a:endParaRPr>
          </a:p>
          <a:p>
            <a:pPr rtl="0"/>
            <a:r>
              <a:rPr lang="en-US" sz="900" b="0" i="0" u="none" strike="noStrike" kern="1200" dirty="0">
                <a:solidFill>
                  <a:schemeClr val="tx1"/>
                </a:solidFill>
                <a:effectLst/>
                <a:latin typeface="+mn-lt"/>
                <a:ea typeface="+mn-ea"/>
                <a:cs typeface="+mn-cs"/>
              </a:rPr>
              <a:t>"Dear Angry Customer,</a:t>
            </a:r>
            <a:endParaRPr lang="en-US" sz="900" b="0" dirty="0">
              <a:effectLst/>
            </a:endParaRPr>
          </a:p>
          <a:p>
            <a:pPr rtl="0"/>
            <a:r>
              <a:rPr lang="en-US" sz="900" b="0" i="0" u="none" strike="noStrike" kern="1200" dirty="0">
                <a:solidFill>
                  <a:schemeClr val="tx1"/>
                </a:solidFill>
                <a:effectLst/>
                <a:latin typeface="+mn-lt"/>
                <a:ea typeface="+mn-ea"/>
                <a:cs typeface="+mn-cs"/>
              </a:rPr>
              <a:t>Thank you for reaching out to us and expressing your concerns. I apologize for the negative experience you had with our call center representative. We strive to provide exceptional service, and I understand your disappointment. We will investigate the matter further to ensure this doesn't happen again.</a:t>
            </a:r>
            <a:endParaRPr lang="en-US" sz="900" b="0" dirty="0">
              <a:effectLst/>
            </a:endParaRPr>
          </a:p>
          <a:p>
            <a:pPr rtl="0"/>
            <a:r>
              <a:rPr lang="en-US" sz="900" b="0" i="0" u="none" strike="noStrike" kern="1200" dirty="0">
                <a:solidFill>
                  <a:schemeClr val="tx1"/>
                </a:solidFill>
                <a:effectLst/>
                <a:latin typeface="+mn-lt"/>
                <a:ea typeface="+mn-ea"/>
                <a:cs typeface="+mn-cs"/>
              </a:rPr>
              <a:t>Regarding your request for a refund, I will personally look into it and provide you with a resolution within the next 24 hours.</a:t>
            </a:r>
            <a:endParaRPr lang="en-US" sz="900" b="0" dirty="0">
              <a:effectLst/>
            </a:endParaRPr>
          </a:p>
          <a:p>
            <a:pPr rtl="0"/>
            <a:r>
              <a:rPr lang="en-US" sz="900" b="0" i="0" u="none" strike="noStrike" kern="1200" dirty="0">
                <a:solidFill>
                  <a:schemeClr val="tx1"/>
                </a:solidFill>
                <a:effectLst/>
                <a:latin typeface="+mn-lt"/>
                <a:ea typeface="+mn-ea"/>
                <a:cs typeface="+mn-cs"/>
              </a:rPr>
              <a:t>Once again, I apologize for the inconvenience caused, and we appreciate your patience.</a:t>
            </a:r>
            <a:endParaRPr lang="en-US" sz="900" b="0" dirty="0">
              <a:effectLst/>
            </a:endParaRPr>
          </a:p>
          <a:p>
            <a:pPr rtl="0"/>
            <a:r>
              <a:rPr lang="en-US" sz="900" b="0" i="0" u="none" strike="noStrike" kern="1200" dirty="0">
                <a:solidFill>
                  <a:schemeClr val="tx1"/>
                </a:solidFill>
                <a:effectLst/>
                <a:latin typeface="+mn-lt"/>
                <a:ea typeface="+mn-ea"/>
                <a:cs typeface="+mn-cs"/>
              </a:rPr>
              <a:t>Best regards,</a:t>
            </a:r>
            <a:endParaRPr lang="en-US" sz="900" b="0" dirty="0">
              <a:effectLst/>
            </a:endParaRPr>
          </a:p>
          <a:p>
            <a:pPr rtl="0"/>
            <a:r>
              <a:rPr lang="en-US" sz="900" b="0" i="0" u="none" strike="noStrike" kern="1200" dirty="0">
                <a:solidFill>
                  <a:schemeClr val="tx1"/>
                </a:solidFill>
                <a:effectLst/>
                <a:latin typeface="+mn-lt"/>
                <a:ea typeface="+mn-ea"/>
                <a:cs typeface="+mn-cs"/>
              </a:rPr>
              <a:t>Your Name</a:t>
            </a:r>
            <a:endParaRPr lang="en-US" sz="900" b="0" dirty="0">
              <a:effectLst/>
            </a:endParaRPr>
          </a:p>
          <a:p>
            <a:pPr rtl="0"/>
            <a:r>
              <a:rPr lang="en-US" sz="900" b="0" i="0" u="none" strike="noStrike" kern="1200" dirty="0">
                <a:solidFill>
                  <a:schemeClr val="tx1"/>
                </a:solidFill>
                <a:effectLst/>
                <a:latin typeface="+mn-lt"/>
                <a:ea typeface="+mn-ea"/>
                <a:cs typeface="+mn-cs"/>
              </a:rPr>
              <a:t>Customer Support Representative“</a:t>
            </a:r>
          </a:p>
          <a:p>
            <a:pPr rtl="0"/>
            <a:endParaRPr lang="en-US" sz="900" b="0" i="0" u="none" strike="noStrike" kern="1200" dirty="0">
              <a:solidFill>
                <a:schemeClr val="tx1"/>
              </a:solidFill>
              <a:effectLst/>
              <a:latin typeface="+mn-lt"/>
              <a:ea typeface="+mn-ea"/>
              <a:cs typeface="+mn-cs"/>
            </a:endParaRPr>
          </a:p>
          <a:p>
            <a:pPr rtl="0"/>
            <a:r>
              <a:rPr lang="en-US" sz="900" b="1" i="0" u="none" strike="noStrike" kern="1200" dirty="0">
                <a:solidFill>
                  <a:schemeClr val="tx1"/>
                </a:solidFill>
                <a:effectLst/>
                <a:latin typeface="+mn-lt"/>
                <a:ea typeface="+mn-ea"/>
                <a:cs typeface="+mn-cs"/>
              </a:rPr>
              <a:t>Scenario 2 Response:</a:t>
            </a:r>
            <a:endParaRPr lang="en-US" sz="900" b="1" dirty="0">
              <a:effectLst/>
            </a:endParaRPr>
          </a:p>
          <a:p>
            <a:pPr rtl="0"/>
            <a:r>
              <a:rPr lang="en-US" sz="900" b="0" i="0" u="none" strike="noStrike" kern="1200" dirty="0">
                <a:solidFill>
                  <a:schemeClr val="tx1"/>
                </a:solidFill>
                <a:effectLst/>
                <a:latin typeface="+mn-lt"/>
                <a:ea typeface="+mn-ea"/>
                <a:cs typeface="+mn-cs"/>
              </a:rPr>
              <a:t>"Dear Angry Customer,</a:t>
            </a:r>
            <a:endParaRPr lang="en-US" sz="900" b="0" dirty="0">
              <a:effectLst/>
            </a:endParaRPr>
          </a:p>
          <a:p>
            <a:pPr rtl="0"/>
            <a:r>
              <a:rPr lang="en-US" sz="900" b="0" i="0" u="none" strike="noStrike" kern="1200" dirty="0">
                <a:solidFill>
                  <a:schemeClr val="tx1"/>
                </a:solidFill>
                <a:effectLst/>
                <a:latin typeface="+mn-lt"/>
                <a:ea typeface="+mn-ea"/>
                <a:cs typeface="+mn-cs"/>
              </a:rPr>
              <a:t>Thank you for reaching out to us and expressing your concerns. I apologize for the negative experience you had with our call center representative. We strive to provide exceptional service, and I understand your disappointment. We will investigate the matter further to ensure this doesn't happen again.</a:t>
            </a:r>
            <a:endParaRPr lang="en-US" sz="900" b="0" dirty="0">
              <a:effectLst/>
            </a:endParaRPr>
          </a:p>
          <a:p>
            <a:pPr rtl="0"/>
            <a:r>
              <a:rPr lang="en-US" sz="900" b="0" i="0" u="none" strike="noStrike" kern="1200" dirty="0">
                <a:solidFill>
                  <a:schemeClr val="tx1"/>
                </a:solidFill>
                <a:effectLst/>
                <a:latin typeface="+mn-lt"/>
                <a:ea typeface="+mn-ea"/>
                <a:cs typeface="+mn-cs"/>
              </a:rPr>
              <a:t>Regarding your request for a refund, I will personally look into it and provide you with a resolution within the next 24 hours.</a:t>
            </a:r>
            <a:endParaRPr lang="en-US" sz="900" b="0" dirty="0">
              <a:effectLst/>
            </a:endParaRPr>
          </a:p>
          <a:p>
            <a:pPr rtl="0"/>
            <a:r>
              <a:rPr lang="en-US" sz="900" b="0" i="0" u="none" strike="noStrike" kern="1200" dirty="0">
                <a:solidFill>
                  <a:schemeClr val="tx1"/>
                </a:solidFill>
                <a:effectLst/>
                <a:latin typeface="+mn-lt"/>
                <a:ea typeface="+mn-ea"/>
                <a:cs typeface="+mn-cs"/>
              </a:rPr>
              <a:t>Once again, I apologize for the inconvenience caused, and we appreciate your patience.</a:t>
            </a:r>
            <a:endParaRPr lang="en-US" sz="900" b="0" dirty="0">
              <a:effectLst/>
            </a:endParaRPr>
          </a:p>
          <a:p>
            <a:pPr rtl="0"/>
            <a:r>
              <a:rPr lang="en-US" sz="900" b="0" i="0" u="none" strike="noStrike" kern="1200" dirty="0">
                <a:solidFill>
                  <a:schemeClr val="tx1"/>
                </a:solidFill>
                <a:effectLst/>
                <a:latin typeface="+mn-lt"/>
                <a:ea typeface="+mn-ea"/>
                <a:cs typeface="+mn-cs"/>
              </a:rPr>
              <a:t>Best regards,</a:t>
            </a:r>
            <a:endParaRPr lang="en-US" sz="900" b="0" dirty="0">
              <a:effectLst/>
            </a:endParaRPr>
          </a:p>
          <a:p>
            <a:pPr rtl="0"/>
            <a:r>
              <a:rPr lang="en-US" sz="900" b="0" i="0" u="none" strike="noStrike" kern="1200" dirty="0">
                <a:solidFill>
                  <a:schemeClr val="tx1"/>
                </a:solidFill>
                <a:effectLst/>
                <a:latin typeface="+mn-lt"/>
                <a:ea typeface="+mn-ea"/>
                <a:cs typeface="+mn-cs"/>
              </a:rPr>
              <a:t>Your Name</a:t>
            </a:r>
            <a:endParaRPr lang="en-US" sz="900" b="0" dirty="0">
              <a:effectLst/>
            </a:endParaRPr>
          </a:p>
          <a:p>
            <a:pPr rtl="0"/>
            <a:r>
              <a:rPr lang="en-US" sz="900" b="0" i="0" u="none" strike="noStrike" kern="1200" dirty="0">
                <a:solidFill>
                  <a:schemeClr val="tx1"/>
                </a:solidFill>
                <a:effectLst/>
                <a:latin typeface="+mn-lt"/>
                <a:ea typeface="+mn-ea"/>
                <a:cs typeface="+mn-cs"/>
              </a:rPr>
              <a:t>Customer Support Representative“</a:t>
            </a:r>
          </a:p>
          <a:p>
            <a:pPr rtl="0"/>
            <a:endParaRPr lang="en-US" sz="900" b="0" i="0" u="none" strike="noStrike" kern="1200" dirty="0">
              <a:solidFill>
                <a:schemeClr val="tx1"/>
              </a:solidFill>
              <a:effectLst/>
              <a:latin typeface="+mn-lt"/>
              <a:ea typeface="+mn-ea"/>
              <a:cs typeface="+mn-cs"/>
            </a:endParaRPr>
          </a:p>
          <a:p>
            <a:pPr rtl="0"/>
            <a:r>
              <a:rPr lang="en-US" sz="900" b="1" i="0" u="none" strike="noStrike" kern="1200" dirty="0">
                <a:solidFill>
                  <a:schemeClr val="tx1"/>
                </a:solidFill>
                <a:effectLst/>
                <a:latin typeface="+mn-lt"/>
                <a:ea typeface="+mn-ea"/>
                <a:cs typeface="+mn-cs"/>
              </a:rPr>
              <a:t>Scenario</a:t>
            </a:r>
            <a:r>
              <a:rPr lang="en-US" sz="900" b="1" i="0" u="none" strike="noStrike" kern="1200" baseline="0" dirty="0">
                <a:solidFill>
                  <a:schemeClr val="tx1"/>
                </a:solidFill>
                <a:effectLst/>
                <a:latin typeface="+mn-lt"/>
                <a:ea typeface="+mn-ea"/>
                <a:cs typeface="+mn-cs"/>
              </a:rPr>
              <a:t> 3 </a:t>
            </a:r>
            <a:r>
              <a:rPr lang="en-US" sz="900" b="1" i="0" u="none" strike="noStrike" kern="1200" dirty="0">
                <a:solidFill>
                  <a:schemeClr val="tx1"/>
                </a:solidFill>
                <a:effectLst/>
                <a:latin typeface="+mn-lt"/>
                <a:ea typeface="+mn-ea"/>
                <a:cs typeface="+mn-cs"/>
              </a:rPr>
              <a:t>Message:</a:t>
            </a:r>
            <a:endParaRPr lang="en-US" sz="900" b="1" dirty="0">
              <a:effectLst/>
            </a:endParaRPr>
          </a:p>
          <a:p>
            <a:pPr rtl="0"/>
            <a:r>
              <a:rPr lang="en-US" sz="900" b="0" i="0" u="none" strike="noStrike" kern="1200" dirty="0">
                <a:solidFill>
                  <a:schemeClr val="tx1"/>
                </a:solidFill>
                <a:effectLst/>
                <a:latin typeface="+mn-lt"/>
                <a:ea typeface="+mn-ea"/>
                <a:cs typeface="+mn-cs"/>
              </a:rPr>
              <a:t>"Dear Team,</a:t>
            </a:r>
            <a:endParaRPr lang="en-US" sz="900" b="0" dirty="0">
              <a:effectLst/>
            </a:endParaRPr>
          </a:p>
          <a:p>
            <a:pPr rtl="0"/>
            <a:r>
              <a:rPr lang="en-US" sz="900" b="0" i="0" u="none" strike="noStrike" kern="1200" dirty="0">
                <a:solidFill>
                  <a:schemeClr val="tx1"/>
                </a:solidFill>
                <a:effectLst/>
                <a:latin typeface="+mn-lt"/>
                <a:ea typeface="+mn-ea"/>
                <a:cs typeface="+mn-cs"/>
              </a:rPr>
              <a:t>I hope this email finds you well. I wanted to inform you about an upcoming process change that will be implemented on [specific date]. This change aims to streamline our customer support procedures and enhance efficiency.</a:t>
            </a:r>
            <a:endParaRPr lang="en-US" sz="900" b="0" dirty="0">
              <a:effectLst/>
            </a:endParaRPr>
          </a:p>
          <a:p>
            <a:pPr rtl="0"/>
            <a:r>
              <a:rPr lang="en-US" sz="900" b="0" i="0" u="none" strike="noStrike" kern="1200" dirty="0">
                <a:solidFill>
                  <a:schemeClr val="tx1"/>
                </a:solidFill>
                <a:effectLst/>
                <a:latin typeface="+mn-lt"/>
                <a:ea typeface="+mn-ea"/>
                <a:cs typeface="+mn-cs"/>
              </a:rPr>
              <a:t>To ensure a smooth transition, we have scheduled a mandatory training session on [date] at [time]. During this session, we will provide a comprehensive overview of the new process, demonstrate the updated tools and guidelines, and address any questions or concerns you may have.</a:t>
            </a:r>
            <a:endParaRPr lang="en-US" sz="900" b="0" dirty="0">
              <a:effectLst/>
            </a:endParaRPr>
          </a:p>
          <a:p>
            <a:pPr rtl="0"/>
            <a:r>
              <a:rPr lang="en-US" sz="900" b="0" i="0" u="none" strike="noStrike" kern="1200" dirty="0">
                <a:solidFill>
                  <a:schemeClr val="tx1"/>
                </a:solidFill>
                <a:effectLst/>
                <a:latin typeface="+mn-lt"/>
                <a:ea typeface="+mn-ea"/>
                <a:cs typeface="+mn-cs"/>
              </a:rPr>
              <a:t>Please make sure to mark your calendars and prioritize your attendance. It is crucial that all team members are familiar with the changes to maintain consistency and deliver excellent service.</a:t>
            </a:r>
            <a:endParaRPr lang="en-US" sz="900" b="0" dirty="0">
              <a:effectLst/>
            </a:endParaRPr>
          </a:p>
          <a:p>
            <a:pPr rtl="0"/>
            <a:r>
              <a:rPr lang="en-US" sz="900" b="0" i="0" u="none" strike="noStrike" kern="1200" dirty="0">
                <a:solidFill>
                  <a:schemeClr val="tx1"/>
                </a:solidFill>
                <a:effectLst/>
                <a:latin typeface="+mn-lt"/>
                <a:ea typeface="+mn-ea"/>
                <a:cs typeface="+mn-cs"/>
              </a:rPr>
              <a:t>If you have any specific questions or concerns before the training session, please feel free to reach out to me or your team lead.</a:t>
            </a:r>
            <a:endParaRPr lang="en-US" sz="900" b="0" dirty="0">
              <a:effectLst/>
            </a:endParaRPr>
          </a:p>
          <a:p>
            <a:pPr rtl="0"/>
            <a:r>
              <a:rPr lang="en-US" sz="900" b="0" i="0" u="none" strike="noStrike" kern="1200" dirty="0">
                <a:solidFill>
                  <a:schemeClr val="tx1"/>
                </a:solidFill>
                <a:effectLst/>
                <a:latin typeface="+mn-lt"/>
                <a:ea typeface="+mn-ea"/>
                <a:cs typeface="+mn-cs"/>
              </a:rPr>
              <a:t>Thank you for your cooperation and commitment to continuous improvement.</a:t>
            </a:r>
            <a:endParaRPr lang="en-US" sz="900" b="0" dirty="0">
              <a:effectLst/>
            </a:endParaRPr>
          </a:p>
          <a:p>
            <a:pPr rtl="0"/>
            <a:r>
              <a:rPr lang="en-US" sz="900" b="0" i="0" u="none" strike="noStrike" kern="1200" dirty="0">
                <a:solidFill>
                  <a:schemeClr val="tx1"/>
                </a:solidFill>
                <a:effectLst/>
                <a:latin typeface="+mn-lt"/>
                <a:ea typeface="+mn-ea"/>
                <a:cs typeface="+mn-cs"/>
              </a:rPr>
              <a:t>Best regards,</a:t>
            </a:r>
            <a:endParaRPr lang="en-US" sz="900" b="0" dirty="0">
              <a:effectLst/>
            </a:endParaRPr>
          </a:p>
          <a:p>
            <a:pPr rtl="0"/>
            <a:r>
              <a:rPr lang="en-US" sz="900" b="0" i="0" u="none" strike="noStrike" kern="1200" dirty="0">
                <a:solidFill>
                  <a:schemeClr val="tx1"/>
                </a:solidFill>
                <a:effectLst/>
                <a:latin typeface="+mn-lt"/>
                <a:ea typeface="+mn-ea"/>
                <a:cs typeface="+mn-cs"/>
              </a:rPr>
              <a:t>Your Name</a:t>
            </a:r>
            <a:endParaRPr lang="en-US" sz="900" b="0" dirty="0">
              <a:effectLst/>
            </a:endParaRPr>
          </a:p>
          <a:p>
            <a:pPr rtl="0"/>
            <a:r>
              <a:rPr lang="en-US" sz="900" b="0" i="0" u="none" strike="noStrike" kern="1200" dirty="0">
                <a:solidFill>
                  <a:schemeClr val="tx1"/>
                </a:solidFill>
                <a:effectLst/>
                <a:latin typeface="+mn-lt"/>
                <a:ea typeface="+mn-ea"/>
                <a:cs typeface="+mn-cs"/>
              </a:rPr>
              <a:t>Team Manager"</a:t>
            </a:r>
            <a:endParaRPr lang="en-US" sz="900" b="0" dirty="0">
              <a:effectLst/>
            </a:endParaRPr>
          </a:p>
        </p:txBody>
      </p:sp>
      <p:sp>
        <p:nvSpPr>
          <p:cNvPr id="4" name="Slide Number Placeholder 3"/>
          <p:cNvSpPr>
            <a:spLocks noGrp="1"/>
          </p:cNvSpPr>
          <p:nvPr>
            <p:ph type="sldNum" sz="quarter" idx="10"/>
          </p:nvPr>
        </p:nvSpPr>
        <p:spPr/>
        <p:txBody>
          <a:bodyPr/>
          <a:lstStyle/>
          <a:p>
            <a:fld id="{5C21EDDE-A40C-48DC-B7DB-56616B4E3466}" type="slidenum">
              <a:rPr lang="pt-PT" smtClean="0"/>
              <a:t>45</a:t>
            </a:fld>
            <a:endParaRPr lang="pt-PT"/>
          </a:p>
        </p:txBody>
      </p:sp>
    </p:spTree>
    <p:extLst>
      <p:ext uri="{BB962C8B-B14F-4D97-AF65-F5344CB8AC3E}">
        <p14:creationId xmlns:p14="http://schemas.microsoft.com/office/powerpoint/2010/main" val="40486348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900" b="0" i="0" u="none" strike="noStrike" kern="1200" dirty="0">
                <a:solidFill>
                  <a:schemeClr val="tx1"/>
                </a:solidFill>
                <a:effectLst/>
                <a:latin typeface="+mn-lt"/>
                <a:ea typeface="+mn-ea"/>
                <a:cs typeface="+mn-cs"/>
              </a:rPr>
              <a:t>Written Response:</a:t>
            </a:r>
          </a:p>
          <a:p>
            <a:pPr lvl="1" rtl="0" fontAlgn="base"/>
            <a:r>
              <a:rPr lang="en-US" sz="900" b="0" i="0" u="none" strike="noStrike" kern="1200" dirty="0">
                <a:solidFill>
                  <a:schemeClr val="tx1"/>
                </a:solidFill>
                <a:effectLst/>
                <a:latin typeface="+mn-lt"/>
                <a:ea typeface="+mn-ea"/>
                <a:cs typeface="+mn-cs"/>
              </a:rPr>
              <a:t>Instruct participants to individually respond to their assigned scenario using assertive written communication.</a:t>
            </a:r>
          </a:p>
          <a:p>
            <a:pPr lvl="1" rtl="0" fontAlgn="base"/>
            <a:r>
              <a:rPr lang="en-US" sz="900" b="0" i="0" u="none" strike="noStrike" kern="1200" dirty="0">
                <a:solidFill>
                  <a:schemeClr val="tx1"/>
                </a:solidFill>
                <a:effectLst/>
                <a:latin typeface="+mn-lt"/>
                <a:ea typeface="+mn-ea"/>
                <a:cs typeface="+mn-cs"/>
              </a:rPr>
              <a:t>Encourage them to express their thoughts, needs, and boundaries while maintaining respect for others.</a:t>
            </a:r>
          </a:p>
          <a:p>
            <a:pPr rtl="0" fontAlgn="base"/>
            <a:r>
              <a:rPr lang="en-US" sz="900" b="0" i="0" u="none" strike="noStrike" kern="1200" dirty="0">
                <a:solidFill>
                  <a:schemeClr val="tx1"/>
                </a:solidFill>
                <a:effectLst/>
                <a:latin typeface="+mn-lt"/>
                <a:ea typeface="+mn-ea"/>
                <a:cs typeface="+mn-cs"/>
              </a:rPr>
              <a:t>Peer Review:</a:t>
            </a:r>
          </a:p>
          <a:p>
            <a:pPr lvl="1" rtl="0" fontAlgn="base"/>
            <a:r>
              <a:rPr lang="en-US" sz="900" b="0" i="0" u="none" strike="noStrike" kern="1200" dirty="0">
                <a:solidFill>
                  <a:schemeClr val="tx1"/>
                </a:solidFill>
                <a:effectLst/>
                <a:latin typeface="+mn-lt"/>
                <a:ea typeface="+mn-ea"/>
                <a:cs typeface="+mn-cs"/>
              </a:rPr>
              <a:t>Pair participants to exchange their written responses.</a:t>
            </a:r>
          </a:p>
          <a:p>
            <a:pPr lvl="1" rtl="0" fontAlgn="base"/>
            <a:r>
              <a:rPr lang="en-US" sz="900" b="0" i="0" u="none" strike="noStrike" kern="1200" dirty="0">
                <a:solidFill>
                  <a:schemeClr val="tx1"/>
                </a:solidFill>
                <a:effectLst/>
                <a:latin typeface="+mn-lt"/>
                <a:ea typeface="+mn-ea"/>
                <a:cs typeface="+mn-cs"/>
              </a:rPr>
              <a:t>Instruct them to review and provide constructive feedback on each other's assertive communication style, clarity, and effectiveness.</a:t>
            </a:r>
          </a:p>
          <a:p>
            <a:pPr rtl="0" fontAlgn="base"/>
            <a:r>
              <a:rPr lang="en-US" sz="900" b="0" i="0" u="none" strike="noStrike" kern="1200" dirty="0">
                <a:solidFill>
                  <a:schemeClr val="tx1"/>
                </a:solidFill>
                <a:effectLst/>
                <a:latin typeface="+mn-lt"/>
                <a:ea typeface="+mn-ea"/>
                <a:cs typeface="+mn-cs"/>
              </a:rPr>
              <a:t>Revision and Reflection:</a:t>
            </a:r>
          </a:p>
          <a:p>
            <a:pPr lvl="1" rtl="0" fontAlgn="base"/>
            <a:r>
              <a:rPr lang="en-US" sz="900" b="0" i="0" u="none" strike="noStrike" kern="1200" dirty="0">
                <a:solidFill>
                  <a:schemeClr val="tx1"/>
                </a:solidFill>
                <a:effectLst/>
                <a:latin typeface="+mn-lt"/>
                <a:ea typeface="+mn-ea"/>
                <a:cs typeface="+mn-cs"/>
              </a:rPr>
              <a:t>Ask participants to revise their initial written responses based on the feedback received.</a:t>
            </a:r>
          </a:p>
          <a:p>
            <a:pPr lvl="1" rtl="0" fontAlgn="base"/>
            <a:r>
              <a:rPr lang="en-US" sz="900" b="0" i="0" u="none" strike="noStrike" kern="1200" dirty="0">
                <a:solidFill>
                  <a:schemeClr val="tx1"/>
                </a:solidFill>
                <a:effectLst/>
                <a:latin typeface="+mn-lt"/>
                <a:ea typeface="+mn-ea"/>
                <a:cs typeface="+mn-cs"/>
              </a:rPr>
              <a:t>Have them reflect on the changes they made and how it enhanced the assertiveness and clarity of their communication.</a:t>
            </a:r>
          </a:p>
          <a:p>
            <a:pPr rtl="0" fontAlgn="base"/>
            <a:r>
              <a:rPr lang="en-US" sz="900" b="0" i="0" u="none" strike="noStrike" kern="1200" dirty="0">
                <a:solidFill>
                  <a:schemeClr val="tx1"/>
                </a:solidFill>
                <a:effectLst/>
                <a:latin typeface="+mn-lt"/>
                <a:ea typeface="+mn-ea"/>
                <a:cs typeface="+mn-cs"/>
              </a:rPr>
              <a:t>Group Discussion:</a:t>
            </a:r>
          </a:p>
          <a:p>
            <a:pPr lvl="1" rtl="0" fontAlgn="base"/>
            <a:r>
              <a:rPr lang="en-US" sz="900" b="0" i="0" u="none" strike="noStrike" kern="1200" dirty="0">
                <a:solidFill>
                  <a:schemeClr val="tx1"/>
                </a:solidFill>
                <a:effectLst/>
                <a:latin typeface="+mn-lt"/>
                <a:ea typeface="+mn-ea"/>
                <a:cs typeface="+mn-cs"/>
              </a:rPr>
              <a:t>Organize a group discussion to share experiences and insights gained from the exercise.</a:t>
            </a:r>
          </a:p>
          <a:p>
            <a:pPr lvl="1" rtl="0" fontAlgn="base"/>
            <a:r>
              <a:rPr lang="en-US" sz="900" b="0" i="0" u="none" strike="noStrike" kern="1200" dirty="0">
                <a:solidFill>
                  <a:schemeClr val="tx1"/>
                </a:solidFill>
                <a:effectLst/>
                <a:latin typeface="+mn-lt"/>
                <a:ea typeface="+mn-ea"/>
                <a:cs typeface="+mn-cs"/>
              </a:rPr>
              <a:t>Encourage participants to discuss challenges faced and strategies used to maintain assertiveness while respecting others.</a:t>
            </a:r>
          </a:p>
          <a:p>
            <a:pPr rtl="0" fontAlgn="base"/>
            <a:r>
              <a:rPr lang="en-US" sz="900" b="0" i="0" u="none" strike="noStrike" kern="1200" dirty="0">
                <a:solidFill>
                  <a:schemeClr val="tx1"/>
                </a:solidFill>
                <a:effectLst/>
                <a:latin typeface="+mn-lt"/>
                <a:ea typeface="+mn-ea"/>
                <a:cs typeface="+mn-cs"/>
              </a:rPr>
              <a:t>Role-Play (Optional):</a:t>
            </a:r>
          </a:p>
          <a:p>
            <a:pPr lvl="1" rtl="0" fontAlgn="base"/>
            <a:r>
              <a:rPr lang="en-US" sz="900" b="0" i="0" u="none" strike="noStrike" kern="1200" dirty="0">
                <a:solidFill>
                  <a:schemeClr val="tx1"/>
                </a:solidFill>
                <a:effectLst/>
                <a:latin typeface="+mn-lt"/>
                <a:ea typeface="+mn-ea"/>
                <a:cs typeface="+mn-cs"/>
              </a:rPr>
              <a:t>For an additional practice opportunity, participants can engage in role-play scenarios where they act out assertive written communication in real-time.</a:t>
            </a:r>
          </a:p>
          <a:p>
            <a:pPr rtl="0"/>
            <a:r>
              <a:rPr lang="en-US" sz="900" b="0" i="0" u="none" strike="noStrike" kern="1200" dirty="0">
                <a:solidFill>
                  <a:schemeClr val="tx1"/>
                </a:solidFill>
                <a:effectLst/>
                <a:latin typeface="+mn-lt"/>
                <a:ea typeface="+mn-ea"/>
                <a:cs typeface="+mn-cs"/>
              </a:rPr>
              <a:t>Key Points to Emphasize:</a:t>
            </a:r>
            <a:endParaRPr lang="en-US" sz="900" b="0" dirty="0">
              <a:effectLst/>
            </a:endParaRPr>
          </a:p>
          <a:p>
            <a:pPr rtl="0" fontAlgn="base"/>
            <a:r>
              <a:rPr lang="en-US" sz="900" b="0" i="0" u="none" strike="noStrike" kern="1200" dirty="0">
                <a:solidFill>
                  <a:schemeClr val="tx1"/>
                </a:solidFill>
                <a:effectLst/>
                <a:latin typeface="+mn-lt"/>
                <a:ea typeface="+mn-ea"/>
                <a:cs typeface="+mn-cs"/>
              </a:rPr>
              <a:t>Clear expression of thoughts, needs, and boundaries</a:t>
            </a:r>
          </a:p>
          <a:p>
            <a:pPr rtl="0" fontAlgn="base"/>
            <a:r>
              <a:rPr lang="en-US" sz="900" b="0" i="0" u="none" strike="noStrike" kern="1200" dirty="0">
                <a:solidFill>
                  <a:schemeClr val="tx1"/>
                </a:solidFill>
                <a:effectLst/>
                <a:latin typeface="+mn-lt"/>
                <a:ea typeface="+mn-ea"/>
                <a:cs typeface="+mn-cs"/>
              </a:rPr>
              <a:t>Use of "I" statements to take ownership of one's opinions and feelings</a:t>
            </a:r>
          </a:p>
          <a:p>
            <a:pPr rtl="0" fontAlgn="base"/>
            <a:r>
              <a:rPr lang="en-US" sz="900" b="0" i="0" u="none" strike="noStrike" kern="1200" dirty="0">
                <a:solidFill>
                  <a:schemeClr val="tx1"/>
                </a:solidFill>
                <a:effectLst/>
                <a:latin typeface="+mn-lt"/>
                <a:ea typeface="+mn-ea"/>
                <a:cs typeface="+mn-cs"/>
              </a:rPr>
              <a:t>Active listening and understanding of others' perspectives</a:t>
            </a:r>
          </a:p>
          <a:p>
            <a:pPr rtl="0" fontAlgn="base"/>
            <a:r>
              <a:rPr lang="en-US" sz="900" b="0" i="0" u="none" strike="noStrike" kern="1200" dirty="0">
                <a:solidFill>
                  <a:schemeClr val="tx1"/>
                </a:solidFill>
                <a:effectLst/>
                <a:latin typeface="+mn-lt"/>
                <a:ea typeface="+mn-ea"/>
                <a:cs typeface="+mn-cs"/>
              </a:rPr>
              <a:t>Respectful tone and language</a:t>
            </a:r>
          </a:p>
          <a:p>
            <a:pPr rtl="0" fontAlgn="base"/>
            <a:r>
              <a:rPr lang="en-US" sz="900" b="0" i="0" u="none" strike="noStrike" kern="1200" dirty="0">
                <a:solidFill>
                  <a:schemeClr val="tx1"/>
                </a:solidFill>
                <a:effectLst/>
                <a:latin typeface="+mn-lt"/>
                <a:ea typeface="+mn-ea"/>
                <a:cs typeface="+mn-cs"/>
              </a:rPr>
              <a:t>Confidence in expressing oneself without aggression or passiveness</a:t>
            </a:r>
          </a:p>
          <a:p>
            <a:endParaRPr lang="pt-PT" dirty="0"/>
          </a:p>
        </p:txBody>
      </p:sp>
      <p:sp>
        <p:nvSpPr>
          <p:cNvPr id="4" name="Slide Number Placeholder 3"/>
          <p:cNvSpPr>
            <a:spLocks noGrp="1"/>
          </p:cNvSpPr>
          <p:nvPr>
            <p:ph type="sldNum" sz="quarter" idx="10"/>
          </p:nvPr>
        </p:nvSpPr>
        <p:spPr/>
        <p:txBody>
          <a:bodyPr/>
          <a:lstStyle/>
          <a:p>
            <a:fld id="{5C21EDDE-A40C-48DC-B7DB-56616B4E3466}" type="slidenum">
              <a:rPr lang="pt-PT" smtClean="0"/>
              <a:t>46</a:t>
            </a:fld>
            <a:endParaRPr lang="pt-PT"/>
          </a:p>
        </p:txBody>
      </p:sp>
    </p:spTree>
    <p:extLst>
      <p:ext uri="{BB962C8B-B14F-4D97-AF65-F5344CB8AC3E}">
        <p14:creationId xmlns:p14="http://schemas.microsoft.com/office/powerpoint/2010/main" val="39849288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900" b="0" i="0" u="none" strike="noStrike" kern="1200" dirty="0">
                <a:solidFill>
                  <a:schemeClr val="tx1"/>
                </a:solidFill>
                <a:effectLst/>
                <a:latin typeface="+mn-lt"/>
                <a:ea typeface="+mn-ea"/>
                <a:cs typeface="+mn-cs"/>
              </a:rPr>
              <a:t>Written Response:</a:t>
            </a:r>
          </a:p>
          <a:p>
            <a:pPr lvl="1" rtl="0" fontAlgn="base"/>
            <a:r>
              <a:rPr lang="en-US" sz="900" b="0" i="0" u="none" strike="noStrike" kern="1200" dirty="0">
                <a:solidFill>
                  <a:schemeClr val="tx1"/>
                </a:solidFill>
                <a:effectLst/>
                <a:latin typeface="+mn-lt"/>
                <a:ea typeface="+mn-ea"/>
                <a:cs typeface="+mn-cs"/>
              </a:rPr>
              <a:t>Instruct participants to individually respond to their assigned scenario using assertive written communication.</a:t>
            </a:r>
          </a:p>
          <a:p>
            <a:pPr lvl="1" rtl="0" fontAlgn="base"/>
            <a:r>
              <a:rPr lang="en-US" sz="900" b="0" i="0" u="none" strike="noStrike" kern="1200" dirty="0">
                <a:solidFill>
                  <a:schemeClr val="tx1"/>
                </a:solidFill>
                <a:effectLst/>
                <a:latin typeface="+mn-lt"/>
                <a:ea typeface="+mn-ea"/>
                <a:cs typeface="+mn-cs"/>
              </a:rPr>
              <a:t>Encourage them to express their thoughts, needs, and boundaries while maintaining respect for others.</a:t>
            </a:r>
          </a:p>
          <a:p>
            <a:pPr rtl="0" fontAlgn="base"/>
            <a:r>
              <a:rPr lang="en-US" sz="900" b="0" i="0" u="none" strike="noStrike" kern="1200" dirty="0">
                <a:solidFill>
                  <a:schemeClr val="tx1"/>
                </a:solidFill>
                <a:effectLst/>
                <a:latin typeface="+mn-lt"/>
                <a:ea typeface="+mn-ea"/>
                <a:cs typeface="+mn-cs"/>
              </a:rPr>
              <a:t>Peer Review:</a:t>
            </a:r>
          </a:p>
          <a:p>
            <a:pPr lvl="1" rtl="0" fontAlgn="base"/>
            <a:r>
              <a:rPr lang="en-US" sz="900" b="0" i="0" u="none" strike="noStrike" kern="1200" dirty="0">
                <a:solidFill>
                  <a:schemeClr val="tx1"/>
                </a:solidFill>
                <a:effectLst/>
                <a:latin typeface="+mn-lt"/>
                <a:ea typeface="+mn-ea"/>
                <a:cs typeface="+mn-cs"/>
              </a:rPr>
              <a:t>Pair participants to exchange their written responses.</a:t>
            </a:r>
          </a:p>
          <a:p>
            <a:pPr lvl="1" rtl="0" fontAlgn="base"/>
            <a:r>
              <a:rPr lang="en-US" sz="900" b="0" i="0" u="none" strike="noStrike" kern="1200" dirty="0">
                <a:solidFill>
                  <a:schemeClr val="tx1"/>
                </a:solidFill>
                <a:effectLst/>
                <a:latin typeface="+mn-lt"/>
                <a:ea typeface="+mn-ea"/>
                <a:cs typeface="+mn-cs"/>
              </a:rPr>
              <a:t>Instruct them to review and provide constructive feedback on each other's assertive communication style, clarity, and effectiveness.</a:t>
            </a:r>
          </a:p>
          <a:p>
            <a:pPr rtl="0" fontAlgn="base"/>
            <a:r>
              <a:rPr lang="en-US" sz="900" b="0" i="0" u="none" strike="noStrike" kern="1200" dirty="0">
                <a:solidFill>
                  <a:schemeClr val="tx1"/>
                </a:solidFill>
                <a:effectLst/>
                <a:latin typeface="+mn-lt"/>
                <a:ea typeface="+mn-ea"/>
                <a:cs typeface="+mn-cs"/>
              </a:rPr>
              <a:t>Revision and Reflection:</a:t>
            </a:r>
          </a:p>
          <a:p>
            <a:pPr lvl="1" rtl="0" fontAlgn="base"/>
            <a:r>
              <a:rPr lang="en-US" sz="900" b="0" i="0" u="none" strike="noStrike" kern="1200" dirty="0">
                <a:solidFill>
                  <a:schemeClr val="tx1"/>
                </a:solidFill>
                <a:effectLst/>
                <a:latin typeface="+mn-lt"/>
                <a:ea typeface="+mn-ea"/>
                <a:cs typeface="+mn-cs"/>
              </a:rPr>
              <a:t>Ask participants to revise their initial written responses based on the feedback received.</a:t>
            </a:r>
          </a:p>
          <a:p>
            <a:pPr lvl="1" rtl="0" fontAlgn="base"/>
            <a:r>
              <a:rPr lang="en-US" sz="900" b="0" i="0" u="none" strike="noStrike" kern="1200" dirty="0">
                <a:solidFill>
                  <a:schemeClr val="tx1"/>
                </a:solidFill>
                <a:effectLst/>
                <a:latin typeface="+mn-lt"/>
                <a:ea typeface="+mn-ea"/>
                <a:cs typeface="+mn-cs"/>
              </a:rPr>
              <a:t>Have them reflect on the changes they made and how it enhanced the assertiveness and clarity of their communication.</a:t>
            </a:r>
          </a:p>
          <a:p>
            <a:pPr rtl="0" fontAlgn="base"/>
            <a:r>
              <a:rPr lang="en-US" sz="900" b="0" i="0" u="none" strike="noStrike" kern="1200" dirty="0">
                <a:solidFill>
                  <a:schemeClr val="tx1"/>
                </a:solidFill>
                <a:effectLst/>
                <a:latin typeface="+mn-lt"/>
                <a:ea typeface="+mn-ea"/>
                <a:cs typeface="+mn-cs"/>
              </a:rPr>
              <a:t>Group Discussion:</a:t>
            </a:r>
          </a:p>
          <a:p>
            <a:pPr lvl="1" rtl="0" fontAlgn="base"/>
            <a:r>
              <a:rPr lang="en-US" sz="900" b="0" i="0" u="none" strike="noStrike" kern="1200" dirty="0">
                <a:solidFill>
                  <a:schemeClr val="tx1"/>
                </a:solidFill>
                <a:effectLst/>
                <a:latin typeface="+mn-lt"/>
                <a:ea typeface="+mn-ea"/>
                <a:cs typeface="+mn-cs"/>
              </a:rPr>
              <a:t>Organize a group discussion to share experiences and insights gained from the exercise.</a:t>
            </a:r>
          </a:p>
          <a:p>
            <a:pPr lvl="1" rtl="0" fontAlgn="base"/>
            <a:r>
              <a:rPr lang="en-US" sz="900" b="0" i="0" u="none" strike="noStrike" kern="1200" dirty="0">
                <a:solidFill>
                  <a:schemeClr val="tx1"/>
                </a:solidFill>
                <a:effectLst/>
                <a:latin typeface="+mn-lt"/>
                <a:ea typeface="+mn-ea"/>
                <a:cs typeface="+mn-cs"/>
              </a:rPr>
              <a:t>Encourage participants to discuss challenges faced and strategies used to maintain assertiveness while respecting others.</a:t>
            </a:r>
          </a:p>
          <a:p>
            <a:pPr rtl="0" fontAlgn="base"/>
            <a:r>
              <a:rPr lang="en-US" sz="900" b="0" i="0" u="none" strike="noStrike" kern="1200" dirty="0">
                <a:solidFill>
                  <a:schemeClr val="tx1"/>
                </a:solidFill>
                <a:effectLst/>
                <a:latin typeface="+mn-lt"/>
                <a:ea typeface="+mn-ea"/>
                <a:cs typeface="+mn-cs"/>
              </a:rPr>
              <a:t>Role-Play (Optional):</a:t>
            </a:r>
          </a:p>
          <a:p>
            <a:pPr lvl="1" rtl="0" fontAlgn="base"/>
            <a:r>
              <a:rPr lang="en-US" sz="900" b="0" i="0" u="none" strike="noStrike" kern="1200" dirty="0">
                <a:solidFill>
                  <a:schemeClr val="tx1"/>
                </a:solidFill>
                <a:effectLst/>
                <a:latin typeface="+mn-lt"/>
                <a:ea typeface="+mn-ea"/>
                <a:cs typeface="+mn-cs"/>
              </a:rPr>
              <a:t>For an additional practice opportunity, participants can engage in role-play scenarios where they act out assertive written communication in real-time.</a:t>
            </a:r>
          </a:p>
          <a:p>
            <a:pPr rtl="0"/>
            <a:r>
              <a:rPr lang="en-US" sz="900" b="0" i="0" u="none" strike="noStrike" kern="1200" dirty="0">
                <a:solidFill>
                  <a:schemeClr val="tx1"/>
                </a:solidFill>
                <a:effectLst/>
                <a:latin typeface="+mn-lt"/>
                <a:ea typeface="+mn-ea"/>
                <a:cs typeface="+mn-cs"/>
              </a:rPr>
              <a:t>Key Points to Emphasize:</a:t>
            </a:r>
            <a:endParaRPr lang="en-US" sz="900" b="0" dirty="0">
              <a:effectLst/>
            </a:endParaRPr>
          </a:p>
          <a:p>
            <a:pPr rtl="0" fontAlgn="base"/>
            <a:r>
              <a:rPr lang="en-US" sz="900" b="0" i="0" u="none" strike="noStrike" kern="1200" dirty="0">
                <a:solidFill>
                  <a:schemeClr val="tx1"/>
                </a:solidFill>
                <a:effectLst/>
                <a:latin typeface="+mn-lt"/>
                <a:ea typeface="+mn-ea"/>
                <a:cs typeface="+mn-cs"/>
              </a:rPr>
              <a:t>Clear expression of thoughts, needs, and boundaries</a:t>
            </a:r>
          </a:p>
          <a:p>
            <a:pPr rtl="0" fontAlgn="base"/>
            <a:r>
              <a:rPr lang="en-US" sz="900" b="0" i="0" u="none" strike="noStrike" kern="1200" dirty="0">
                <a:solidFill>
                  <a:schemeClr val="tx1"/>
                </a:solidFill>
                <a:effectLst/>
                <a:latin typeface="+mn-lt"/>
                <a:ea typeface="+mn-ea"/>
                <a:cs typeface="+mn-cs"/>
              </a:rPr>
              <a:t>Use of "I" statements to take ownership of one's opinions and feelings</a:t>
            </a:r>
          </a:p>
          <a:p>
            <a:pPr rtl="0" fontAlgn="base"/>
            <a:r>
              <a:rPr lang="en-US" sz="900" b="0" i="0" u="none" strike="noStrike" kern="1200" dirty="0">
                <a:solidFill>
                  <a:schemeClr val="tx1"/>
                </a:solidFill>
                <a:effectLst/>
                <a:latin typeface="+mn-lt"/>
                <a:ea typeface="+mn-ea"/>
                <a:cs typeface="+mn-cs"/>
              </a:rPr>
              <a:t>Active listening and understanding of others' perspectives</a:t>
            </a:r>
          </a:p>
          <a:p>
            <a:pPr rtl="0" fontAlgn="base"/>
            <a:r>
              <a:rPr lang="en-US" sz="900" b="0" i="0" u="none" strike="noStrike" kern="1200" dirty="0">
                <a:solidFill>
                  <a:schemeClr val="tx1"/>
                </a:solidFill>
                <a:effectLst/>
                <a:latin typeface="+mn-lt"/>
                <a:ea typeface="+mn-ea"/>
                <a:cs typeface="+mn-cs"/>
              </a:rPr>
              <a:t>Respectful tone and language</a:t>
            </a:r>
          </a:p>
          <a:p>
            <a:pPr rtl="0" fontAlgn="base"/>
            <a:r>
              <a:rPr lang="en-US" sz="900" b="0" i="0" u="none" strike="noStrike" kern="1200" dirty="0">
                <a:solidFill>
                  <a:schemeClr val="tx1"/>
                </a:solidFill>
                <a:effectLst/>
                <a:latin typeface="+mn-lt"/>
                <a:ea typeface="+mn-ea"/>
                <a:cs typeface="+mn-cs"/>
              </a:rPr>
              <a:t>Confidence in expressing oneself without aggression or passiveness</a:t>
            </a:r>
          </a:p>
          <a:p>
            <a:endParaRPr lang="pt-PT" dirty="0"/>
          </a:p>
        </p:txBody>
      </p:sp>
      <p:sp>
        <p:nvSpPr>
          <p:cNvPr id="4" name="Slide Number Placeholder 3"/>
          <p:cNvSpPr>
            <a:spLocks noGrp="1"/>
          </p:cNvSpPr>
          <p:nvPr>
            <p:ph type="sldNum" sz="quarter" idx="10"/>
          </p:nvPr>
        </p:nvSpPr>
        <p:spPr/>
        <p:txBody>
          <a:bodyPr/>
          <a:lstStyle/>
          <a:p>
            <a:fld id="{5C21EDDE-A40C-48DC-B7DB-56616B4E3466}" type="slidenum">
              <a:rPr lang="pt-PT" smtClean="0"/>
              <a:t>47</a:t>
            </a:fld>
            <a:endParaRPr lang="pt-PT"/>
          </a:p>
        </p:txBody>
      </p:sp>
    </p:spTree>
    <p:extLst>
      <p:ext uri="{BB962C8B-B14F-4D97-AF65-F5344CB8AC3E}">
        <p14:creationId xmlns:p14="http://schemas.microsoft.com/office/powerpoint/2010/main" val="26523623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8E8E8"/>
                </a:solidFill>
                <a:effectLst/>
                <a:latin typeface="Google Sans"/>
              </a:rPr>
              <a:t>Boomerang</a:t>
            </a:r>
            <a:r>
              <a:rPr lang="en-US" b="0" i="0" dirty="0">
                <a:solidFill>
                  <a:srgbClr val="E8E8E8"/>
                </a:solidFill>
                <a:effectLst/>
                <a:latin typeface="Google Sans"/>
              </a:rPr>
              <a:t> </a:t>
            </a:r>
            <a:r>
              <a:rPr lang="en-US" b="0" i="0" dirty="0">
                <a:solidFill>
                  <a:srgbClr val="FFFFFF"/>
                </a:solidFill>
                <a:effectLst/>
                <a:latin typeface="Google Sans"/>
              </a:rPr>
              <a:t>helps keep your Inbox clean, without losing track of important messages</a:t>
            </a:r>
            <a:r>
              <a:rPr lang="en-US" b="0" i="0" dirty="0">
                <a:solidFill>
                  <a:srgbClr val="E8E8E8"/>
                </a:solidFill>
                <a:effectLst/>
                <a:latin typeface="Google Sans"/>
              </a:rPr>
              <a:t>. And it can alert you if you do not get a reply to a message. Boomerang also includes </a:t>
            </a:r>
            <a:r>
              <a:rPr lang="en-US" b="0" i="0" dirty="0" err="1">
                <a:solidFill>
                  <a:srgbClr val="E8E8E8"/>
                </a:solidFill>
                <a:effectLst/>
                <a:latin typeface="Google Sans"/>
              </a:rPr>
              <a:t>Respondable</a:t>
            </a:r>
            <a:r>
              <a:rPr lang="en-US" b="0" i="0" dirty="0">
                <a:solidFill>
                  <a:srgbClr val="E8E8E8"/>
                </a:solidFill>
                <a:effectLst/>
                <a:latin typeface="Google Sans"/>
              </a:rPr>
              <a:t>, an AI-powered assistant that predicts the likelihood that the message will receive a response, right in your compose window.</a:t>
            </a:r>
            <a:endParaRPr lang="en-US" b="0" i="0" dirty="0">
              <a:solidFill>
                <a:srgbClr val="E8E8E8"/>
              </a:solidFill>
              <a:effectLst/>
              <a:latin typeface="Arial" panose="020B0604020202020204" pitchFamily="34" charset="0"/>
            </a:endParaRPr>
          </a:p>
          <a:p>
            <a:endParaRPr lang="en-US" b="0" i="0" dirty="0">
              <a:solidFill>
                <a:srgbClr val="E8E8E8"/>
              </a:solidFill>
              <a:effectLst/>
              <a:latin typeface="Arial" panose="020B0604020202020204" pitchFamily="34" charset="0"/>
            </a:endParaRPr>
          </a:p>
          <a:p>
            <a:r>
              <a:rPr lang="en-US" b="1" i="0" dirty="0" err="1">
                <a:solidFill>
                  <a:srgbClr val="BFBFBF"/>
                </a:solidFill>
                <a:effectLst/>
                <a:latin typeface="Google Sans"/>
              </a:rPr>
              <a:t>ChatGPT</a:t>
            </a:r>
            <a:r>
              <a:rPr lang="en-US" b="0" i="0" dirty="0">
                <a:solidFill>
                  <a:srgbClr val="BFBFBF"/>
                </a:solidFill>
                <a:effectLst/>
                <a:latin typeface="Google Sans"/>
              </a:rPr>
              <a:t> is primarily used for </a:t>
            </a:r>
            <a:r>
              <a:rPr lang="en-US" b="0" i="0" dirty="0">
                <a:solidFill>
                  <a:srgbClr val="FFFFFF"/>
                </a:solidFill>
                <a:effectLst/>
                <a:latin typeface="Google Sans"/>
              </a:rPr>
              <a:t>natural language understanding and generation</a:t>
            </a:r>
            <a:r>
              <a:rPr lang="en-US" b="0" i="0" dirty="0">
                <a:solidFill>
                  <a:srgbClr val="BFBFBF"/>
                </a:solidFill>
                <a:effectLst/>
                <a:latin typeface="Google Sans"/>
              </a:rPr>
              <a:t>, making it valuable for tasks like content creation, chatbot development, language translation, and more. It can be used for a variety of tasks, and largely depends on how each user chooses to use it.</a:t>
            </a:r>
            <a:br>
              <a:rPr lang="en-US" b="0" i="0" dirty="0">
                <a:solidFill>
                  <a:srgbClr val="E8E8E8"/>
                </a:solidFill>
                <a:effectLst/>
                <a:latin typeface="Arial" panose="020B0604020202020204" pitchFamily="34" charset="0"/>
              </a:rPr>
            </a:br>
            <a:endParaRPr lang="pt-PT" dirty="0"/>
          </a:p>
        </p:txBody>
      </p:sp>
      <p:sp>
        <p:nvSpPr>
          <p:cNvPr id="4" name="Slide Number Placeholder 3"/>
          <p:cNvSpPr>
            <a:spLocks noGrp="1"/>
          </p:cNvSpPr>
          <p:nvPr>
            <p:ph type="sldNum" sz="quarter" idx="10"/>
          </p:nvPr>
        </p:nvSpPr>
        <p:spPr/>
        <p:txBody>
          <a:bodyPr/>
          <a:lstStyle/>
          <a:p>
            <a:fld id="{5C21EDDE-A40C-48DC-B7DB-56616B4E3466}" type="slidenum">
              <a:rPr lang="pt-PT" smtClean="0"/>
              <a:t>48</a:t>
            </a:fld>
            <a:endParaRPr lang="pt-PT"/>
          </a:p>
        </p:txBody>
      </p:sp>
    </p:spTree>
    <p:extLst>
      <p:ext uri="{BB962C8B-B14F-4D97-AF65-F5344CB8AC3E}">
        <p14:creationId xmlns:p14="http://schemas.microsoft.com/office/powerpoint/2010/main" val="6731071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5C21EDDE-A40C-48DC-B7DB-56616B4E3466}" type="slidenum">
              <a:rPr lang="pt-PT" smtClean="0"/>
              <a:t>49</a:t>
            </a:fld>
            <a:endParaRPr lang="pt-PT"/>
          </a:p>
        </p:txBody>
      </p:sp>
    </p:spTree>
    <p:extLst>
      <p:ext uri="{BB962C8B-B14F-4D97-AF65-F5344CB8AC3E}">
        <p14:creationId xmlns:p14="http://schemas.microsoft.com/office/powerpoint/2010/main" val="2397459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spcAft>
                <a:spcPts val="0"/>
              </a:spcAft>
              <a:buSzPts val="1000"/>
              <a:buFont typeface="Symbol" panose="05050102010706020507" pitchFamily="18" charset="2"/>
              <a:buChar char=""/>
              <a:tabLst>
                <a:tab pos="1805940" algn="l"/>
              </a:tabLst>
            </a:pPr>
            <a:r>
              <a:rPr lang="en-US" sz="900" b="1" kern="100" dirty="0">
                <a:latin typeface="+mn-lt"/>
                <a:ea typeface="Times New Roman" panose="02020603050405020304" pitchFamily="18" charset="0"/>
                <a:cs typeface="Times New Roman" panose="02020603050405020304" pitchFamily="18" charset="0"/>
              </a:rPr>
              <a:t>Not expressing feelings or needs</a:t>
            </a:r>
            <a:r>
              <a:rPr lang="en-US" sz="900" kern="100" dirty="0">
                <a:latin typeface="+mn-lt"/>
                <a:ea typeface="Times New Roman" panose="02020603050405020304" pitchFamily="18" charset="0"/>
                <a:cs typeface="Times New Roman" panose="02020603050405020304" pitchFamily="18" charset="0"/>
              </a:rPr>
              <a:t>; </a:t>
            </a:r>
            <a:r>
              <a:rPr lang="en-US" sz="900" b="1" kern="100" dirty="0">
                <a:latin typeface="+mn-lt"/>
                <a:ea typeface="Times New Roman" panose="02020603050405020304" pitchFamily="18" charset="0"/>
                <a:cs typeface="Times New Roman" panose="02020603050405020304" pitchFamily="18" charset="0"/>
              </a:rPr>
              <a:t>ignoring your rights </a:t>
            </a:r>
            <a:r>
              <a:rPr lang="en-US" sz="900" kern="100" dirty="0">
                <a:latin typeface="+mn-lt"/>
                <a:ea typeface="Times New Roman" panose="02020603050405020304" pitchFamily="18" charset="0"/>
                <a:cs typeface="Times New Roman" panose="02020603050405020304" pitchFamily="18" charset="0"/>
              </a:rPr>
              <a:t>and allowing others to do so</a:t>
            </a:r>
            <a:endParaRPr lang="pt-PT" sz="900" kern="100" dirty="0">
              <a:latin typeface="+mn-lt"/>
              <a:ea typeface="Times New Roman" panose="02020603050405020304" pitchFamily="18" charset="0"/>
              <a:cs typeface="Times New Roman" panose="02020603050405020304" pitchFamily="18" charset="0"/>
            </a:endParaRPr>
          </a:p>
          <a:p>
            <a:pPr marL="342900" lvl="0" indent="-342900">
              <a:spcAft>
                <a:spcPts val="0"/>
              </a:spcAft>
              <a:buSzPts val="1000"/>
              <a:buFont typeface="Symbol" panose="05050102010706020507" pitchFamily="18" charset="2"/>
              <a:buChar char=""/>
              <a:tabLst>
                <a:tab pos="1805940" algn="l"/>
              </a:tabLst>
            </a:pPr>
            <a:r>
              <a:rPr lang="en-US" sz="900" b="1" kern="100" dirty="0">
                <a:latin typeface="+mn-lt"/>
                <a:ea typeface="Times New Roman" panose="02020603050405020304" pitchFamily="18" charset="0"/>
                <a:cs typeface="Times New Roman" panose="02020603050405020304" pitchFamily="18" charset="0"/>
              </a:rPr>
              <a:t>Deferring to others for decision-making </a:t>
            </a:r>
            <a:r>
              <a:rPr lang="en-US" sz="900" kern="100" dirty="0">
                <a:latin typeface="+mn-lt"/>
                <a:ea typeface="Times New Roman" panose="02020603050405020304" pitchFamily="18" charset="0"/>
                <a:cs typeface="Times New Roman" panose="02020603050405020304" pitchFamily="18" charset="0"/>
              </a:rPr>
              <a:t>to avoid tension or conflict</a:t>
            </a:r>
            <a:endParaRPr lang="pt-PT" sz="900" kern="100" dirty="0">
              <a:latin typeface="+mn-lt"/>
              <a:ea typeface="Times New Roman" panose="02020603050405020304" pitchFamily="18" charset="0"/>
              <a:cs typeface="Times New Roman" panose="02020603050405020304" pitchFamily="18" charset="0"/>
            </a:endParaRPr>
          </a:p>
          <a:p>
            <a:pPr marL="342900" lvl="0" indent="-342900">
              <a:spcAft>
                <a:spcPts val="0"/>
              </a:spcAft>
              <a:buSzPts val="1000"/>
              <a:buFont typeface="Symbol" panose="05050102010706020507" pitchFamily="18" charset="2"/>
              <a:buChar char=""/>
              <a:tabLst>
                <a:tab pos="1805940" algn="l"/>
              </a:tabLst>
            </a:pPr>
            <a:r>
              <a:rPr lang="en-US" sz="900" kern="100" dirty="0">
                <a:latin typeface="+mn-lt"/>
                <a:ea typeface="Times New Roman" panose="02020603050405020304" pitchFamily="18" charset="0"/>
                <a:cs typeface="Times New Roman" panose="02020603050405020304" pitchFamily="18" charset="0"/>
              </a:rPr>
              <a:t>Often leads to </a:t>
            </a:r>
            <a:r>
              <a:rPr lang="en-US" sz="900" b="1" kern="100" dirty="0">
                <a:latin typeface="+mn-lt"/>
                <a:ea typeface="Times New Roman" panose="02020603050405020304" pitchFamily="18" charset="0"/>
                <a:cs typeface="Times New Roman" panose="02020603050405020304" pitchFamily="18" charset="0"/>
              </a:rPr>
              <a:t>misunderstanding</a:t>
            </a:r>
            <a:r>
              <a:rPr lang="en-US" sz="900" kern="100" dirty="0">
                <a:latin typeface="+mn-lt"/>
                <a:ea typeface="Times New Roman" panose="02020603050405020304" pitchFamily="18" charset="0"/>
                <a:cs typeface="Times New Roman" panose="02020603050405020304" pitchFamily="18" charset="0"/>
              </a:rPr>
              <a:t>, built-up anger, or </a:t>
            </a:r>
            <a:r>
              <a:rPr lang="en-US" sz="900" b="1" kern="100" dirty="0">
                <a:latin typeface="+mn-lt"/>
                <a:ea typeface="Times New Roman" panose="02020603050405020304" pitchFamily="18" charset="0"/>
                <a:cs typeface="Times New Roman" panose="02020603050405020304" pitchFamily="18" charset="0"/>
              </a:rPr>
              <a:t>resentment</a:t>
            </a:r>
            <a:endParaRPr lang="pt-PT" sz="900" b="1" kern="100" dirty="0">
              <a:latin typeface="+mn-lt"/>
              <a:ea typeface="Times New Roman" panose="02020603050405020304" pitchFamily="18" charset="0"/>
              <a:cs typeface="Times New Roman" panose="02020603050405020304" pitchFamily="18" charset="0"/>
            </a:endParaRPr>
          </a:p>
          <a:p>
            <a:pPr marL="342900" lvl="0" indent="-342900">
              <a:spcAft>
                <a:spcPts val="0"/>
              </a:spcAft>
              <a:buSzPts val="1000"/>
              <a:buFont typeface="Symbol" panose="05050102010706020507" pitchFamily="18" charset="2"/>
              <a:buChar char=""/>
              <a:tabLst>
                <a:tab pos="1805940" algn="l"/>
              </a:tabLst>
            </a:pPr>
            <a:r>
              <a:rPr lang="en-US" sz="900" kern="100" dirty="0">
                <a:latin typeface="+mn-lt"/>
                <a:ea typeface="Times New Roman" panose="02020603050405020304" pitchFamily="18" charset="0"/>
                <a:cs typeface="Times New Roman" panose="02020603050405020304" pitchFamily="18" charset="0"/>
              </a:rPr>
              <a:t>Can be a safer communication option when a conflict may escalate to violence</a:t>
            </a:r>
            <a:endParaRPr lang="pt-PT" sz="900" b="1" kern="0" dirty="0">
              <a:solidFill>
                <a:schemeClr val="tx1"/>
              </a:solidFill>
              <a:latin typeface="+mn-lt"/>
              <a:ea typeface="Times New Roman" panose="02020603050405020304" pitchFamily="18" charset="0"/>
              <a:cs typeface="Calibri" panose="020F0502020204030204" pitchFamily="34" charset="0"/>
            </a:endParaRPr>
          </a:p>
          <a:p>
            <a:pPr marL="342900" lvl="0" indent="-342900">
              <a:lnSpc>
                <a:spcPct val="107000"/>
              </a:lnSpc>
              <a:spcAft>
                <a:spcPts val="0"/>
              </a:spcAft>
              <a:buFont typeface="Wingdings" panose="05000000000000000000" pitchFamily="2" charset="2"/>
              <a:buChar char=""/>
            </a:pPr>
            <a:endParaRPr lang="pt-PT" sz="900" b="1" kern="0" dirty="0">
              <a:solidFill>
                <a:schemeClr val="tx1"/>
              </a:solidFill>
              <a:latin typeface="+mn-lt"/>
              <a:ea typeface="Times New Roman" panose="02020603050405020304" pitchFamily="18" charset="0"/>
              <a:cs typeface="Calibri" panose="020F0502020204030204" pitchFamily="34" charset="0"/>
            </a:endParaRPr>
          </a:p>
          <a:p>
            <a:pPr marL="342900" lvl="0" indent="-342900">
              <a:lnSpc>
                <a:spcPct val="107000"/>
              </a:lnSpc>
              <a:spcAft>
                <a:spcPts val="0"/>
              </a:spcAft>
              <a:buFont typeface="Wingdings" panose="05000000000000000000" pitchFamily="2" charset="2"/>
              <a:buChar char=""/>
            </a:pPr>
            <a:r>
              <a:rPr lang="pt-PT" sz="900" b="1" kern="0" dirty="0">
                <a:solidFill>
                  <a:schemeClr val="tx1"/>
                </a:solidFill>
                <a:latin typeface="+mn-lt"/>
                <a:ea typeface="Times New Roman" panose="02020603050405020304" pitchFamily="18" charset="0"/>
                <a:cs typeface="Calibri" panose="020F0502020204030204" pitchFamily="34" charset="0"/>
              </a:rPr>
              <a:t>Passive Communication </a:t>
            </a:r>
            <a:r>
              <a:rPr lang="pt-PT" sz="800" b="0" kern="0" dirty="0">
                <a:solidFill>
                  <a:schemeClr val="tx1"/>
                </a:solidFill>
                <a:latin typeface="+mn-lt"/>
                <a:ea typeface="Times New Roman" panose="02020603050405020304" pitchFamily="18" charset="0"/>
                <a:cs typeface="Calibri" panose="020F0502020204030204" pitchFamily="34" charset="0"/>
              </a:rPr>
              <a:t>(5min)</a:t>
            </a:r>
            <a:endParaRPr lang="pt-PT" sz="800" b="0" kern="100" dirty="0">
              <a:solidFill>
                <a:schemeClr val="tx1"/>
              </a:solidFill>
              <a:latin typeface="+mn-lt"/>
              <a:ea typeface="Times New Roman" panose="02020603050405020304" pitchFamily="18" charset="0"/>
              <a:cs typeface="Times New Roman" panose="02020603050405020304" pitchFamily="18" charset="0"/>
            </a:endParaRPr>
          </a:p>
          <a:p>
            <a:pPr lvl="0">
              <a:lnSpc>
                <a:spcPct val="107000"/>
              </a:lnSpc>
              <a:spcAft>
                <a:spcPts val="0"/>
              </a:spcAft>
              <a:buSzPts val="1000"/>
              <a:tabLst>
                <a:tab pos="1805940" algn="l"/>
              </a:tabLst>
            </a:pPr>
            <a:r>
              <a:rPr lang="en-US" sz="900" b="1" i="1" kern="1200" dirty="0">
                <a:solidFill>
                  <a:schemeClr val="tx1"/>
                </a:solidFill>
                <a:latin typeface="+mn-lt"/>
                <a:ea typeface="Times New Roman" panose="02020603050405020304" pitchFamily="18" charset="0"/>
                <a:cs typeface="+mn-cs"/>
              </a:rPr>
              <a:t>Ex: statements like </a:t>
            </a:r>
            <a:r>
              <a:rPr lang="en-US" sz="900" i="1" kern="1200" dirty="0">
                <a:solidFill>
                  <a:schemeClr val="tx1"/>
                </a:solidFill>
                <a:latin typeface="+mn-lt"/>
                <a:ea typeface="Times New Roman" panose="02020603050405020304" pitchFamily="18" charset="0"/>
                <a:cs typeface="+mn-cs"/>
              </a:rPr>
              <a:t>“I’m okay with whatever you want to do”; </a:t>
            </a:r>
          </a:p>
          <a:p>
            <a:pPr lvl="0">
              <a:lnSpc>
                <a:spcPct val="107000"/>
              </a:lnSpc>
              <a:spcAft>
                <a:spcPts val="0"/>
              </a:spcAft>
              <a:buSzPts val="1000"/>
              <a:tabLst>
                <a:tab pos="1805940" algn="l"/>
              </a:tabLst>
            </a:pPr>
            <a:r>
              <a:rPr lang="en-US" sz="900" b="1" i="1" kern="1200" dirty="0">
                <a:solidFill>
                  <a:schemeClr val="tx1"/>
                </a:solidFill>
                <a:latin typeface="+mn-lt"/>
                <a:ea typeface="Times New Roman" panose="02020603050405020304" pitchFamily="18" charset="0"/>
                <a:cs typeface="+mn-cs"/>
              </a:rPr>
              <a:t>body language: </a:t>
            </a:r>
            <a:r>
              <a:rPr lang="en-US" sz="900" i="1" kern="1200" dirty="0">
                <a:solidFill>
                  <a:schemeClr val="tx1"/>
                </a:solidFill>
                <a:latin typeface="+mn-lt"/>
                <a:ea typeface="Times New Roman" panose="02020603050405020304" pitchFamily="18" charset="0"/>
                <a:cs typeface="+mn-cs"/>
              </a:rPr>
              <a:t>failing to make eye contact or looking down</a:t>
            </a:r>
          </a:p>
        </p:txBody>
      </p:sp>
      <p:sp>
        <p:nvSpPr>
          <p:cNvPr id="4" name="Slide Number Placeholder 3"/>
          <p:cNvSpPr>
            <a:spLocks noGrp="1"/>
          </p:cNvSpPr>
          <p:nvPr>
            <p:ph type="sldNum" sz="quarter" idx="10"/>
          </p:nvPr>
        </p:nvSpPr>
        <p:spPr/>
        <p:txBody>
          <a:bodyPr/>
          <a:lstStyle/>
          <a:p>
            <a:fld id="{5C21EDDE-A40C-48DC-B7DB-56616B4E3466}" type="slidenum">
              <a:rPr lang="pt-PT" smtClean="0"/>
              <a:t>5</a:t>
            </a:fld>
            <a:endParaRPr lang="pt-PT"/>
          </a:p>
        </p:txBody>
      </p:sp>
    </p:spTree>
    <p:extLst>
      <p:ext uri="{BB962C8B-B14F-4D97-AF65-F5344CB8AC3E}">
        <p14:creationId xmlns:p14="http://schemas.microsoft.com/office/powerpoint/2010/main" val="22184711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5C21EDDE-A40C-48DC-B7DB-56616B4E3466}" type="slidenum">
              <a:rPr lang="pt-PT" smtClean="0"/>
              <a:t>50</a:t>
            </a:fld>
            <a:endParaRPr lang="pt-PT"/>
          </a:p>
        </p:txBody>
      </p:sp>
    </p:spTree>
    <p:extLst>
      <p:ext uri="{BB962C8B-B14F-4D97-AF65-F5344CB8AC3E}">
        <p14:creationId xmlns:p14="http://schemas.microsoft.com/office/powerpoint/2010/main" val="39029559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5C21EDDE-A40C-48DC-B7DB-56616B4E3466}" type="slidenum">
              <a:rPr lang="pt-PT" smtClean="0"/>
              <a:t>51</a:t>
            </a:fld>
            <a:endParaRPr lang="pt-PT"/>
          </a:p>
        </p:txBody>
      </p:sp>
    </p:spTree>
    <p:extLst>
      <p:ext uri="{BB962C8B-B14F-4D97-AF65-F5344CB8AC3E}">
        <p14:creationId xmlns:p14="http://schemas.microsoft.com/office/powerpoint/2010/main" val="24150685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Effective Communication: "I" Statements</a:t>
            </a:r>
          </a:p>
          <a:p>
            <a:r>
              <a:rPr lang="en-US" b="1" dirty="0"/>
              <a:t>Explanation:</a:t>
            </a:r>
          </a:p>
          <a:p>
            <a:r>
              <a:rPr lang="en-US" dirty="0"/>
              <a:t>An "I" statement is a way of expressing your thoughts and feelings that focuses on your own experiences rather than blaming or criticizing others. This communication strategy helps to reduce conflict and improve understanding by addressing your feelings, actions, and beliefs.</a:t>
            </a:r>
          </a:p>
          <a:p>
            <a:endParaRPr lang="en-US" b="1" dirty="0"/>
          </a:p>
          <a:p>
            <a:r>
              <a:rPr lang="en-US" b="1" dirty="0"/>
              <a:t>Formula:</a:t>
            </a:r>
          </a:p>
          <a:p>
            <a:r>
              <a:rPr lang="en-US" dirty="0"/>
              <a:t>"I feel [emotion] when [situation] because [reason].“</a:t>
            </a:r>
          </a:p>
          <a:p>
            <a:endParaRPr lang="en-US" dirty="0"/>
          </a:p>
          <a:p>
            <a:r>
              <a:rPr lang="en-US" b="1" dirty="0"/>
              <a:t>Comparison: "I" Statements vs. "You" Statements</a:t>
            </a:r>
          </a:p>
          <a:p>
            <a:pPr>
              <a:buFont typeface="Arial" panose="020B0604020202020204" pitchFamily="34" charset="0"/>
              <a:buChar char="•"/>
            </a:pPr>
            <a:r>
              <a:rPr lang="en-US" b="1" dirty="0"/>
              <a:t>"You" Statements:</a:t>
            </a:r>
            <a:r>
              <a:rPr lang="en-US" dirty="0"/>
              <a:t> These often sound accusatory and blame the listener, which can lead to defensiveness and conflict.</a:t>
            </a:r>
          </a:p>
          <a:p>
            <a:pPr marL="742950" lvl="1" indent="-285750">
              <a:buFont typeface="Arial" panose="020B0604020202020204" pitchFamily="34" charset="0"/>
              <a:buChar char="•"/>
            </a:pPr>
            <a:r>
              <a:rPr lang="en-US" dirty="0"/>
              <a:t>Example: "You never listen to me."</a:t>
            </a:r>
          </a:p>
          <a:p>
            <a:pPr>
              <a:buFont typeface="Arial" panose="020B0604020202020204" pitchFamily="34" charset="0"/>
              <a:buChar char="•"/>
            </a:pPr>
            <a:r>
              <a:rPr lang="en-US" b="1" dirty="0"/>
              <a:t>"I" Statements:</a:t>
            </a:r>
            <a:r>
              <a:rPr lang="en-US" dirty="0"/>
              <a:t> These focus on your feelings and experiences, making the conversation more constructive.</a:t>
            </a:r>
          </a:p>
          <a:p>
            <a:pPr marL="742950" lvl="1" indent="-285750">
              <a:buFont typeface="Arial" panose="020B0604020202020204" pitchFamily="34" charset="0"/>
              <a:buChar char="•"/>
            </a:pPr>
            <a:r>
              <a:rPr lang="en-US" dirty="0"/>
              <a:t>Example: "I feel unheard when you don’t pay attention to what I’m saying."</a:t>
            </a:r>
          </a:p>
          <a:p>
            <a:endParaRPr lang="en-US" dirty="0"/>
          </a:p>
          <a:p>
            <a:r>
              <a:rPr lang="en-US" b="1" dirty="0"/>
              <a:t>Benefits:</a:t>
            </a:r>
          </a:p>
          <a:p>
            <a:pPr>
              <a:buFont typeface="Arial" panose="020B0604020202020204" pitchFamily="34" charset="0"/>
              <a:buChar char="•"/>
            </a:pPr>
            <a:r>
              <a:rPr lang="en-US" b="1" dirty="0"/>
              <a:t>Less Blame: </a:t>
            </a:r>
            <a:r>
              <a:rPr lang="en-US" b="0" dirty="0"/>
              <a:t>Avoids blaming the other person.</a:t>
            </a:r>
          </a:p>
          <a:p>
            <a:pPr>
              <a:buFont typeface="Arial" panose="020B0604020202020204" pitchFamily="34" charset="0"/>
              <a:buChar char="•"/>
            </a:pPr>
            <a:r>
              <a:rPr lang="en-US" b="1" dirty="0"/>
              <a:t>Responsibility: </a:t>
            </a:r>
            <a:r>
              <a:rPr lang="en-US" b="0" dirty="0"/>
              <a:t>Focuses on your feelings.</a:t>
            </a:r>
          </a:p>
          <a:p>
            <a:pPr>
              <a:buFont typeface="Arial" panose="020B0604020202020204" pitchFamily="34" charset="0"/>
              <a:buChar char="•"/>
            </a:pPr>
            <a:r>
              <a:rPr lang="en-US" b="1" dirty="0"/>
              <a:t>Conflict Resolution: </a:t>
            </a:r>
            <a:r>
              <a:rPr lang="en-US" b="0" dirty="0"/>
              <a:t>Helps in feedback, requests, and resolving conflicts.</a:t>
            </a:r>
          </a:p>
          <a:p>
            <a:pPr>
              <a:buFont typeface="Arial" panose="020B0604020202020204" pitchFamily="34" charset="0"/>
              <a:buChar char="•"/>
            </a:pPr>
            <a:r>
              <a:rPr lang="en-US" b="1" dirty="0"/>
              <a:t>Stronger Relationships: </a:t>
            </a:r>
            <a:r>
              <a:rPr lang="en-US" b="0" dirty="0"/>
              <a:t>Promotes better communication and relationships.</a:t>
            </a:r>
          </a:p>
          <a:p>
            <a:pPr>
              <a:buFont typeface="Arial" panose="020B0604020202020204" pitchFamily="34" charset="0"/>
              <a:buChar char="•"/>
            </a:pPr>
            <a:endParaRPr lang="en-US" b="1" dirty="0"/>
          </a:p>
          <a:p>
            <a:r>
              <a:rPr lang="en-US" b="1" dirty="0"/>
              <a:t>Key Points to Remember:</a:t>
            </a:r>
          </a:p>
          <a:p>
            <a:pPr>
              <a:buFont typeface="Arial" panose="020B0604020202020204" pitchFamily="34" charset="0"/>
              <a:buChar char="•"/>
            </a:pPr>
            <a:r>
              <a:rPr lang="en-US" dirty="0"/>
              <a:t>Aim to build stronger, more empathetic relationships through clear and responsible communication.</a:t>
            </a:r>
            <a:endParaRPr lang="pt-PT" sz="800" b="1"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PT" sz="800" b="1"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PT" sz="800" b="1" kern="1200" dirty="0">
                <a:solidFill>
                  <a:schemeClr val="tx1"/>
                </a:solidFill>
                <a:latin typeface="+mn-lt"/>
                <a:ea typeface="+mn-ea"/>
                <a:cs typeface="+mn-cs"/>
              </a:rPr>
              <a:t>Practice: </a:t>
            </a:r>
            <a:r>
              <a:rPr lang="pt-PT" sz="800" b="0" kern="1200" dirty="0">
                <a:solidFill>
                  <a:schemeClr val="tx1"/>
                </a:solidFill>
                <a:latin typeface="+mn-lt"/>
                <a:ea typeface="+mn-ea"/>
                <a:cs typeface="+mn-cs"/>
              </a:rPr>
              <a:t>(</a:t>
            </a:r>
            <a:r>
              <a:rPr lang="pt-PT" sz="800" b="0" dirty="0"/>
              <a:t>10</a:t>
            </a:r>
            <a:r>
              <a:rPr lang="pt-PT" sz="800" b="0" baseline="0" dirty="0"/>
              <a:t> min to practice)</a:t>
            </a:r>
            <a:endParaRPr lang="pt-PT" sz="800" b="1"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PT" sz="800" b="0" kern="1200" dirty="0">
                <a:solidFill>
                  <a:schemeClr val="tx1"/>
                </a:solidFill>
                <a:latin typeface="+mn-lt"/>
                <a:ea typeface="+mn-ea"/>
                <a:cs typeface="+mn-cs"/>
              </a:rPr>
              <a:t>- If a small group (up to 6 participants), each participant</a:t>
            </a:r>
            <a:r>
              <a:rPr lang="pt-PT" sz="800" b="0" kern="1200" baseline="0" dirty="0">
                <a:solidFill>
                  <a:schemeClr val="tx1"/>
                </a:solidFill>
                <a:latin typeface="+mn-lt"/>
                <a:ea typeface="+mn-ea"/>
                <a:cs typeface="+mn-cs"/>
              </a:rPr>
              <a:t> should</a:t>
            </a:r>
            <a:r>
              <a:rPr lang="pt-PT" sz="800" b="0" kern="1200" dirty="0">
                <a:solidFill>
                  <a:schemeClr val="tx1"/>
                </a:solidFill>
                <a:latin typeface="+mn-lt"/>
                <a:ea typeface="+mn-ea"/>
                <a:cs typeface="+mn-cs"/>
              </a:rPr>
              <a:t> have a statement to work on;</a:t>
            </a:r>
          </a:p>
          <a:p>
            <a:pPr marL="0" marR="0" lvl="0" indent="0" algn="l" defTabSz="914400" rtl="0" eaLnBrk="1" fontAlgn="auto" latinLnBrk="0" hangingPunct="1">
              <a:lnSpc>
                <a:spcPct val="100000"/>
              </a:lnSpc>
              <a:spcBef>
                <a:spcPts val="0"/>
              </a:spcBef>
              <a:spcAft>
                <a:spcPts val="0"/>
              </a:spcAft>
              <a:buClrTx/>
              <a:buSzTx/>
              <a:buFontTx/>
              <a:buNone/>
              <a:tabLst/>
              <a:defRPr/>
            </a:pPr>
            <a:r>
              <a:rPr lang="pt-PT" sz="800" b="0" kern="1200" dirty="0">
                <a:solidFill>
                  <a:schemeClr val="tx1"/>
                </a:solidFill>
                <a:latin typeface="+mn-lt"/>
                <a:ea typeface="+mn-ea"/>
                <a:cs typeface="+mn-cs"/>
              </a:rPr>
              <a:t>- If more than 6, pair them and each group should work on a statement.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pt-PT" sz="800" b="0" kern="1200" dirty="0">
                <a:solidFill>
                  <a:schemeClr val="tx1"/>
                </a:solidFill>
                <a:latin typeface="+mn-lt"/>
                <a:ea typeface="+mn-ea"/>
                <a:cs typeface="+mn-cs"/>
              </a:rPr>
              <a:t>Share the statements in the chat for them to apply the “I” formula</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pt-PT" sz="800" b="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PT" sz="800" b="0" kern="1200" dirty="0">
                <a:solidFill>
                  <a:schemeClr val="tx1"/>
                </a:solidFill>
                <a:latin typeface="+mn-lt"/>
                <a:ea typeface="+mn-ea"/>
                <a:cs typeface="+mn-cs"/>
              </a:rPr>
              <a:t>- Use the following</a:t>
            </a:r>
            <a:r>
              <a:rPr lang="pt-PT" sz="800" b="0" kern="1200" baseline="0" dirty="0">
                <a:solidFill>
                  <a:schemeClr val="tx1"/>
                </a:solidFill>
                <a:latin typeface="+mn-lt"/>
                <a:ea typeface="+mn-ea"/>
                <a:cs typeface="+mn-cs"/>
              </a:rPr>
              <a:t> statements for this practical component:</a:t>
            </a:r>
          </a:p>
          <a:p>
            <a:pPr>
              <a:buFont typeface="+mj-lt"/>
              <a:buAutoNum type="arabicPeriod"/>
            </a:pPr>
            <a:r>
              <a:rPr lang="en-US" b="1" dirty="0"/>
              <a:t>Someone keeps interrupting you during conversations:</a:t>
            </a:r>
            <a:endParaRPr lang="en-US" dirty="0"/>
          </a:p>
          <a:p>
            <a:pPr marL="742950" lvl="1" indent="-285750">
              <a:buFont typeface="+mj-lt"/>
              <a:buAutoNum type="arabicPeriod"/>
            </a:pPr>
            <a:r>
              <a:rPr lang="en-US" dirty="0"/>
              <a:t>"I feel frustrated when I am interrupted during conversations because it makes it hard for me to express my thoughts. I would appreciate it if you could let me finish speaking before responding."</a:t>
            </a:r>
          </a:p>
          <a:p>
            <a:pPr>
              <a:buFont typeface="+mj-lt"/>
              <a:buAutoNum type="arabicPeriod"/>
            </a:pPr>
            <a:r>
              <a:rPr lang="en-US" b="1" dirty="0"/>
              <a:t>Someone is asking you to do something right now that is not urgent:</a:t>
            </a:r>
            <a:endParaRPr lang="en-US" dirty="0"/>
          </a:p>
          <a:p>
            <a:pPr marL="742950" lvl="1" indent="-285750">
              <a:buFont typeface="+mj-lt"/>
              <a:buAutoNum type="arabicPeriod"/>
            </a:pPr>
            <a:r>
              <a:rPr lang="en-US" dirty="0"/>
              <a:t>"I feel overwhelmed when I am asked to do non-urgent tasks immediately because I have other priorities to manage. I would appreciate it if we could schedule a more convenient time for me to handle this."</a:t>
            </a:r>
          </a:p>
          <a:p>
            <a:pPr>
              <a:buFont typeface="+mj-lt"/>
              <a:buAutoNum type="arabicPeriod"/>
            </a:pPr>
            <a:r>
              <a:rPr lang="en-US" b="1" dirty="0"/>
              <a:t>You don’t feel heard:</a:t>
            </a:r>
            <a:endParaRPr lang="en-US" dirty="0"/>
          </a:p>
          <a:p>
            <a:pPr marL="742950" lvl="1" indent="-285750">
              <a:buFont typeface="+mj-lt"/>
              <a:buAutoNum type="arabicPeriod"/>
            </a:pPr>
            <a:r>
              <a:rPr lang="en-US" dirty="0"/>
              <a:t>"I feel ignored when my opinions are not acknowledged because it makes me think my contributions are not valued. I would appreciate it if you could listen and respond to my input."</a:t>
            </a:r>
          </a:p>
          <a:p>
            <a:pPr>
              <a:buFont typeface="+mj-lt"/>
              <a:buAutoNum type="arabicPeriod"/>
            </a:pPr>
            <a:r>
              <a:rPr lang="en-US" b="1" dirty="0"/>
              <a:t>Someone is being unfair to you (saying that you did something that you didn’t):</a:t>
            </a:r>
            <a:endParaRPr lang="en-US" dirty="0"/>
          </a:p>
          <a:p>
            <a:pPr marL="742950" lvl="1" indent="-285750">
              <a:buFont typeface="+mj-lt"/>
              <a:buAutoNum type="arabicPeriod"/>
            </a:pPr>
            <a:r>
              <a:rPr lang="en-US" dirty="0"/>
              <a:t>"I feel hurt when I am accused of something I didn’t do because it damages my reputation. I would appreciate it if you could verify facts before making such claims."</a:t>
            </a:r>
          </a:p>
          <a:p>
            <a:pPr>
              <a:buFont typeface="+mj-lt"/>
              <a:buAutoNum type="arabicPeriod"/>
            </a:pPr>
            <a:r>
              <a:rPr lang="en-US" b="1" dirty="0"/>
              <a:t>Someone is making excuses for not doing something they were responsible for:</a:t>
            </a:r>
            <a:endParaRPr lang="en-US" dirty="0"/>
          </a:p>
          <a:p>
            <a:pPr marL="742950" lvl="1" indent="-285750">
              <a:buFont typeface="+mj-lt"/>
              <a:buAutoNum type="arabicPeriod"/>
            </a:pPr>
            <a:r>
              <a:rPr lang="en-US" dirty="0"/>
              <a:t>"I feel frustrated when responsibilities are not fulfilled because it affects the whole team. I would appreciate it if you could take responsibility and find a solution."</a:t>
            </a:r>
          </a:p>
          <a:p>
            <a:pPr>
              <a:buFont typeface="+mj-lt"/>
              <a:buAutoNum type="arabicPeriod"/>
            </a:pPr>
            <a:r>
              <a:rPr lang="en-US" b="1" dirty="0"/>
              <a:t>Someone is not being considerate of others:</a:t>
            </a:r>
            <a:endParaRPr lang="en-US" dirty="0"/>
          </a:p>
          <a:p>
            <a:pPr marL="742950" lvl="1" indent="-285750">
              <a:buFont typeface="+mj-lt"/>
              <a:buAutoNum type="arabicPeriod"/>
            </a:pPr>
            <a:r>
              <a:rPr lang="en-US" dirty="0"/>
              <a:t>"I feel disappointed when consideration for others is lacking because it impacts the overall harmony. I would appreciate it if we could all be more mindful of each other's needs."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 statements can be used in many different situations, such as when giving feedback, making requests, or resolving conflicts. They can help you communicate more effectively and build stronger relationships with others.</a:t>
            </a:r>
            <a:endParaRPr lang="en-US" sz="800" b="0" kern="1200" dirty="0">
              <a:solidFill>
                <a:schemeClr val="tx1"/>
              </a:solidFill>
              <a:effectLst/>
              <a:latin typeface="+mn-lt"/>
              <a:ea typeface="+mn-ea"/>
              <a:cs typeface="+mn-cs"/>
            </a:endParaRPr>
          </a:p>
          <a:p>
            <a:endParaRPr lang="pt-PT" sz="1100" dirty="0"/>
          </a:p>
          <a:p>
            <a:endParaRPr lang="pt-PT" sz="1100" dirty="0"/>
          </a:p>
        </p:txBody>
      </p:sp>
      <p:sp>
        <p:nvSpPr>
          <p:cNvPr id="4" name="Slide Number Placeholder 3"/>
          <p:cNvSpPr>
            <a:spLocks noGrp="1"/>
          </p:cNvSpPr>
          <p:nvPr>
            <p:ph type="sldNum" sz="quarter" idx="10"/>
          </p:nvPr>
        </p:nvSpPr>
        <p:spPr/>
        <p:txBody>
          <a:bodyPr/>
          <a:lstStyle/>
          <a:p>
            <a:fld id="{5C21EDDE-A40C-48DC-B7DB-56616B4E3466}" type="slidenum">
              <a:rPr lang="pt-PT" smtClean="0"/>
              <a:t>52</a:t>
            </a:fld>
            <a:endParaRPr lang="pt-PT"/>
          </a:p>
        </p:txBody>
      </p:sp>
    </p:spTree>
    <p:extLst>
      <p:ext uri="{BB962C8B-B14F-4D97-AF65-F5344CB8AC3E}">
        <p14:creationId xmlns:p14="http://schemas.microsoft.com/office/powerpoint/2010/main" val="16818756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dirty="0">
                <a:solidFill>
                  <a:prstClr val="black"/>
                </a:solidFill>
                <a:latin typeface="Calibri Light" panose="020F0302020204030204"/>
                <a:ea typeface="+mn-ea"/>
                <a:cs typeface="+mn-cs"/>
              </a:rPr>
              <a:t>Explanation: </a:t>
            </a:r>
            <a:r>
              <a:rPr lang="pt-PT" sz="900" b="0" dirty="0"/>
              <a:t>(10 min to explain + example)</a:t>
            </a:r>
            <a:endParaRPr lang="en-US" sz="900" b="1" dirty="0">
              <a:solidFill>
                <a:prstClr val="black"/>
              </a:solidFill>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PT" sz="900" b="1"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PT" sz="900" b="1"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PT" sz="900" b="1" kern="1200" dirty="0">
                <a:solidFill>
                  <a:schemeClr val="tx1"/>
                </a:solidFill>
                <a:latin typeface="+mn-lt"/>
                <a:ea typeface="+mn-ea"/>
                <a:cs typeface="+mn-cs"/>
              </a:rPr>
              <a:t>Practice: </a:t>
            </a:r>
            <a:r>
              <a:rPr lang="pt-PT" sz="900" b="0" kern="1200" dirty="0">
                <a:solidFill>
                  <a:schemeClr val="tx1"/>
                </a:solidFill>
                <a:latin typeface="+mn-lt"/>
                <a:ea typeface="+mn-ea"/>
                <a:cs typeface="+mn-cs"/>
              </a:rPr>
              <a:t>(</a:t>
            </a:r>
            <a:r>
              <a:rPr lang="pt-PT" sz="900" b="0" dirty="0"/>
              <a:t>10</a:t>
            </a:r>
            <a:r>
              <a:rPr lang="pt-PT" sz="900" b="0" baseline="0" dirty="0"/>
              <a:t> min to practice)</a:t>
            </a:r>
          </a:p>
          <a:p>
            <a:pPr marL="0" marR="0" lvl="0" indent="0" algn="l" defTabSz="914400" rtl="0" eaLnBrk="1" fontAlgn="auto" latinLnBrk="0" hangingPunct="1">
              <a:lnSpc>
                <a:spcPct val="100000"/>
              </a:lnSpc>
              <a:spcBef>
                <a:spcPts val="0"/>
              </a:spcBef>
              <a:spcAft>
                <a:spcPts val="0"/>
              </a:spcAft>
              <a:buClrTx/>
              <a:buSzTx/>
              <a:buFontTx/>
              <a:buNone/>
              <a:tabLst/>
              <a:defRPr/>
            </a:pPr>
            <a:r>
              <a:rPr lang="pt-PT" sz="900" b="1" kern="1200" baseline="0" dirty="0">
                <a:solidFill>
                  <a:schemeClr val="tx1"/>
                </a:solidFill>
                <a:latin typeface="+mn-lt"/>
                <a:ea typeface="+mn-ea"/>
                <a:cs typeface="+mn-cs"/>
              </a:rPr>
              <a:t>Possibility #1:</a:t>
            </a:r>
          </a:p>
          <a:p>
            <a:pPr marL="0" marR="0" lvl="0" indent="0" algn="l" defTabSz="914400" rtl="0" eaLnBrk="1" fontAlgn="auto" latinLnBrk="0" hangingPunct="1">
              <a:lnSpc>
                <a:spcPct val="100000"/>
              </a:lnSpc>
              <a:spcBef>
                <a:spcPts val="0"/>
              </a:spcBef>
              <a:spcAft>
                <a:spcPts val="0"/>
              </a:spcAft>
              <a:buClrTx/>
              <a:buSzTx/>
              <a:buFontTx/>
              <a:buNone/>
              <a:tabLst/>
              <a:defRPr/>
            </a:pPr>
            <a:r>
              <a:rPr lang="pt-PT" sz="900" b="0" kern="1200" baseline="0" dirty="0">
                <a:solidFill>
                  <a:schemeClr val="tx1"/>
                </a:solidFill>
                <a:latin typeface="+mn-lt"/>
                <a:ea typeface="+mn-ea"/>
                <a:cs typeface="+mn-cs"/>
              </a:rPr>
              <a:t>Imagine that this happened this morning.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dirty="0">
                <a:solidFill>
                  <a:prstClr val="black"/>
                </a:solidFill>
                <a:latin typeface="Calibri Light" panose="020F0302020204030204"/>
              </a:rPr>
              <a:t>A: </a:t>
            </a:r>
            <a:r>
              <a:rPr lang="en-US" sz="900" dirty="0">
                <a:solidFill>
                  <a:prstClr val="black"/>
                </a:solidFill>
                <a:latin typeface="Calibri Light" panose="020F0302020204030204"/>
              </a:rPr>
              <a:t>“I can’t believe you made that mistake again. You’re so incompetent.”</a:t>
            </a:r>
            <a:endParaRPr lang="pt-PT" sz="900" dirty="0">
              <a:solidFill>
                <a:prstClr val="black"/>
              </a:solidFill>
              <a:latin typeface="Calibri Light" panose="020F0302020204030204"/>
            </a:endParaRPr>
          </a:p>
          <a:p>
            <a:r>
              <a:rPr lang="en-US" sz="900" b="1" dirty="0">
                <a:solidFill>
                  <a:srgbClr val="4B4BF9"/>
                </a:solidFill>
                <a:latin typeface="Calibri Light" panose="020F0302020204030204"/>
              </a:rPr>
              <a:t>B: </a:t>
            </a:r>
            <a:r>
              <a:rPr lang="en-US" sz="900" dirty="0">
                <a:solidFill>
                  <a:srgbClr val="4B4BF9"/>
                </a:solidFill>
                <a:latin typeface="Calibri Light" panose="020F0302020204030204"/>
              </a:rPr>
              <a:t>“I’m sorry, I didn’t realize I made a mistake. Can you show me what I did wrong?”</a:t>
            </a:r>
            <a:endParaRPr lang="pt-PT" sz="900" dirty="0">
              <a:solidFill>
                <a:srgbClr val="4B4BF9"/>
              </a:solidFill>
              <a:latin typeface="Calibri Light" panose="020F0302020204030204"/>
            </a:endParaRPr>
          </a:p>
          <a:p>
            <a:r>
              <a:rPr lang="en-US" sz="900" b="1" dirty="0">
                <a:solidFill>
                  <a:prstClr val="black"/>
                </a:solidFill>
                <a:latin typeface="Calibri Light" panose="020F0302020204030204"/>
              </a:rPr>
              <a:t>A: </a:t>
            </a:r>
            <a:r>
              <a:rPr lang="en-US" sz="900" dirty="0">
                <a:solidFill>
                  <a:prstClr val="black"/>
                </a:solidFill>
                <a:latin typeface="Calibri Light" panose="020F0302020204030204"/>
              </a:rPr>
              <a:t>“No, I don’t have time to hold your hand through everything. Just figure it out yourself.”</a:t>
            </a:r>
            <a:endParaRPr lang="pt-PT" sz="900" dirty="0">
              <a:solidFill>
                <a:prstClr val="black"/>
              </a:solidFill>
              <a:latin typeface="Calibri Light" panose="020F03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PT" sz="900" b="0" kern="1200" baseline="0" dirty="0">
                <a:solidFill>
                  <a:schemeClr val="tx1"/>
                </a:solidFill>
                <a:latin typeface="+mn-lt"/>
                <a:ea typeface="+mn-ea"/>
                <a:cs typeface="+mn-cs"/>
              </a:rPr>
              <a:t>You want to address this with A but you know ut’s going to be a difficult conversation, so you decide to script what you are going to say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PT" sz="900" b="1"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PT" sz="900" b="1" kern="1200" dirty="0">
                <a:solidFill>
                  <a:schemeClr val="tx1"/>
                </a:solidFill>
                <a:latin typeface="+mn-lt"/>
                <a:ea typeface="+mn-ea"/>
                <a:cs typeface="+mn-cs"/>
              </a:rPr>
              <a:t>Scripted response: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event:</a:t>
            </a:r>
            <a:r>
              <a:rPr lang="en-US" sz="1200" kern="1200" baseline="0" dirty="0">
                <a:solidFill>
                  <a:schemeClr val="tx1"/>
                </a:solidFill>
                <a:effectLst/>
                <a:latin typeface="+mn-lt"/>
                <a:ea typeface="+mn-ea"/>
                <a:cs typeface="+mn-cs"/>
              </a:rPr>
              <a:t> This is the second time I provide the wrong procedure to the user</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Your feelings: and I know understand that you're frustrated with the mistake, and I apologize for any inconvenience it may have caused.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Your needs: it would be helpful for me if we could discuss the mistake and find a solution together.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consequences: This way, I can learn from it and ensure it doesn't happen again in the future. I value your expertise and guidance in this matter.</a:t>
            </a:r>
            <a:endParaRPr lang="pt-PT"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PT" sz="900" b="1"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PT" sz="900" b="1"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PT" sz="900" b="1"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PT" sz="900" b="1" kern="1200" dirty="0">
                <a:solidFill>
                  <a:schemeClr val="tx1"/>
                </a:solidFill>
                <a:latin typeface="+mn-lt"/>
                <a:ea typeface="+mn-ea"/>
                <a:cs typeface="+mn-cs"/>
              </a:rPr>
              <a:t>Possibility #2:</a:t>
            </a:r>
          </a:p>
          <a:p>
            <a:pPr marL="0" marR="0" lvl="0" indent="0" algn="l" defTabSz="914400" rtl="0" eaLnBrk="1" fontAlgn="auto" latinLnBrk="0" hangingPunct="1">
              <a:lnSpc>
                <a:spcPct val="100000"/>
              </a:lnSpc>
              <a:spcBef>
                <a:spcPts val="0"/>
              </a:spcBef>
              <a:spcAft>
                <a:spcPts val="0"/>
              </a:spcAft>
              <a:buClrTx/>
              <a:buSzTx/>
              <a:buFontTx/>
              <a:buNone/>
              <a:tabLst/>
              <a:defRPr/>
            </a:pPr>
            <a:r>
              <a:rPr lang="pt-PT" sz="900" b="0" kern="1200" dirty="0">
                <a:solidFill>
                  <a:schemeClr val="tx1"/>
                </a:solidFill>
                <a:latin typeface="+mn-lt"/>
                <a:ea typeface="+mn-ea"/>
                <a:cs typeface="+mn-cs"/>
              </a:rPr>
              <a:t>- Pair them and each group should work on a statement.</a:t>
            </a:r>
          </a:p>
          <a:p>
            <a:pPr marL="0" marR="0" lvl="0" indent="0" algn="l" defTabSz="914400" rtl="0" eaLnBrk="1" fontAlgn="auto" latinLnBrk="0" hangingPunct="1">
              <a:lnSpc>
                <a:spcPct val="100000"/>
              </a:lnSpc>
              <a:spcBef>
                <a:spcPts val="0"/>
              </a:spcBef>
              <a:spcAft>
                <a:spcPts val="0"/>
              </a:spcAft>
              <a:buClrTx/>
              <a:buSzTx/>
              <a:buFontTx/>
              <a:buNone/>
              <a:tabLst/>
              <a:defRPr/>
            </a:pPr>
            <a:r>
              <a:rPr lang="pt-PT" sz="900" b="0" kern="1200" dirty="0">
                <a:solidFill>
                  <a:schemeClr val="tx1"/>
                </a:solidFill>
                <a:latin typeface="+mn-lt"/>
                <a:ea typeface="+mn-ea"/>
                <a:cs typeface="+mn-cs"/>
              </a:rPr>
              <a:t>- Use the following</a:t>
            </a:r>
            <a:r>
              <a:rPr lang="pt-PT" sz="900" b="0" kern="1200" baseline="0" dirty="0">
                <a:solidFill>
                  <a:schemeClr val="tx1"/>
                </a:solidFill>
                <a:latin typeface="+mn-lt"/>
                <a:ea typeface="+mn-ea"/>
                <a:cs typeface="+mn-cs"/>
              </a:rPr>
              <a:t> statements for this practical component:</a:t>
            </a:r>
          </a:p>
          <a:p>
            <a:pPr lvl="0"/>
            <a:r>
              <a:rPr lang="pt-PT" sz="900" b="0" kern="1200" baseline="0" dirty="0">
                <a:solidFill>
                  <a:schemeClr val="tx1"/>
                </a:solidFill>
                <a:effectLst/>
                <a:latin typeface="+mn-lt"/>
                <a:ea typeface="+mn-ea"/>
                <a:cs typeface="+mn-cs"/>
              </a:rPr>
              <a:t>	1) </a:t>
            </a:r>
            <a:r>
              <a:rPr lang="en-US" sz="900" b="0" kern="1200" dirty="0">
                <a:solidFill>
                  <a:schemeClr val="tx1"/>
                </a:solidFill>
                <a:effectLst/>
                <a:latin typeface="+mn-lt"/>
                <a:ea typeface="+mn-ea"/>
                <a:cs typeface="+mn-cs"/>
              </a:rPr>
              <a:t>Your manager </a:t>
            </a:r>
            <a:r>
              <a:rPr lang="en-US" sz="900" b="0" kern="1200" dirty="0" err="1">
                <a:solidFill>
                  <a:schemeClr val="tx1"/>
                </a:solidFill>
                <a:effectLst/>
                <a:latin typeface="+mn-lt"/>
                <a:ea typeface="+mn-ea"/>
                <a:cs typeface="+mn-cs"/>
              </a:rPr>
              <a:t>critized</a:t>
            </a:r>
            <a:r>
              <a:rPr lang="en-US" sz="900" b="0" kern="1200" dirty="0">
                <a:solidFill>
                  <a:schemeClr val="tx1"/>
                </a:solidFill>
                <a:effectLst/>
                <a:latin typeface="+mn-lt"/>
                <a:ea typeface="+mn-ea"/>
                <a:cs typeface="+mn-cs"/>
              </a:rPr>
              <a:t> you during the team meeting </a:t>
            </a:r>
          </a:p>
          <a:p>
            <a:pPr lvl="0"/>
            <a:r>
              <a:rPr lang="en-US" sz="900" b="0" kern="1200" dirty="0">
                <a:solidFill>
                  <a:schemeClr val="tx1"/>
                </a:solidFill>
                <a:effectLst/>
                <a:latin typeface="+mn-lt"/>
                <a:ea typeface="+mn-ea"/>
                <a:cs typeface="+mn-cs"/>
              </a:rPr>
              <a:t>	2) Dealing with an</a:t>
            </a:r>
            <a:r>
              <a:rPr lang="en-US" sz="900" b="0" kern="1200" baseline="0" dirty="0">
                <a:solidFill>
                  <a:schemeClr val="tx1"/>
                </a:solidFill>
                <a:effectLst/>
                <a:latin typeface="+mn-lt"/>
                <a:ea typeface="+mn-ea"/>
                <a:cs typeface="+mn-cs"/>
              </a:rPr>
              <a:t> unpleasant colleague</a:t>
            </a:r>
            <a:endParaRPr lang="en-US" sz="900" b="0" kern="1200" dirty="0">
              <a:solidFill>
                <a:schemeClr val="tx1"/>
              </a:solidFill>
              <a:effectLst/>
              <a:latin typeface="+mn-lt"/>
              <a:ea typeface="+mn-ea"/>
              <a:cs typeface="+mn-cs"/>
            </a:endParaRPr>
          </a:p>
          <a:p>
            <a:pPr lvl="0"/>
            <a:r>
              <a:rPr lang="en-US" sz="900" b="0" kern="1200" dirty="0">
                <a:solidFill>
                  <a:schemeClr val="tx1"/>
                </a:solidFill>
                <a:effectLst/>
                <a:latin typeface="+mn-lt"/>
                <a:ea typeface="+mn-ea"/>
                <a:cs typeface="+mn-cs"/>
              </a:rPr>
              <a:t>	3) Setting Boundaries with a Demanding Client (aka Karen)</a:t>
            </a:r>
            <a:endParaRPr lang="pt-PT" sz="9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PT" sz="1200" b="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PT" dirty="0"/>
          </a:p>
          <a:p>
            <a:br>
              <a:rPr lang="en-US" dirty="0"/>
            </a:br>
            <a:endParaRPr lang="pt-PT" dirty="0"/>
          </a:p>
        </p:txBody>
      </p:sp>
      <p:sp>
        <p:nvSpPr>
          <p:cNvPr id="4" name="Slide Number Placeholder 3"/>
          <p:cNvSpPr>
            <a:spLocks noGrp="1"/>
          </p:cNvSpPr>
          <p:nvPr>
            <p:ph type="sldNum" sz="quarter" idx="10"/>
          </p:nvPr>
        </p:nvSpPr>
        <p:spPr/>
        <p:txBody>
          <a:bodyPr/>
          <a:lstStyle/>
          <a:p>
            <a:fld id="{5C21EDDE-A40C-48DC-B7DB-56616B4E3466}" type="slidenum">
              <a:rPr lang="pt-PT" smtClean="0"/>
              <a:t>53</a:t>
            </a:fld>
            <a:endParaRPr lang="pt-PT"/>
          </a:p>
        </p:txBody>
      </p:sp>
    </p:spTree>
    <p:extLst>
      <p:ext uri="{BB962C8B-B14F-4D97-AF65-F5344CB8AC3E}">
        <p14:creationId xmlns:p14="http://schemas.microsoft.com/office/powerpoint/2010/main" val="1361440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900" b="0" i="0" u="none" strike="noStrike" kern="1200" dirty="0">
                <a:solidFill>
                  <a:schemeClr val="tx1"/>
                </a:solidFill>
                <a:effectLst/>
                <a:latin typeface="+mn-lt"/>
                <a:ea typeface="+mn-ea"/>
                <a:cs typeface="+mn-cs"/>
              </a:rPr>
              <a:t>Discuss the structure of an effective email: subject line, greeting, body, and closing.</a:t>
            </a:r>
            <a:endParaRPr lang="en-US" sz="900" b="0" dirty="0">
              <a:effectLst/>
            </a:endParaRPr>
          </a:p>
          <a:p>
            <a:endParaRPr lang="en-US" sz="900" b="1" dirty="0"/>
          </a:p>
          <a:p>
            <a:pPr rtl="0"/>
            <a:r>
              <a:rPr lang="en-US" sz="900" b="1" i="0" u="none" strike="noStrike" kern="1200" dirty="0">
                <a:solidFill>
                  <a:schemeClr val="tx1"/>
                </a:solidFill>
                <a:effectLst/>
                <a:latin typeface="+mn-lt"/>
                <a:ea typeface="+mn-ea"/>
                <a:cs typeface="+mn-cs"/>
              </a:rPr>
              <a:t>Scenario</a:t>
            </a:r>
            <a:r>
              <a:rPr lang="en-US" sz="900" b="1" i="0" u="none" strike="noStrike" kern="1200" baseline="0" dirty="0">
                <a:solidFill>
                  <a:schemeClr val="tx1"/>
                </a:solidFill>
                <a:effectLst/>
                <a:latin typeface="+mn-lt"/>
                <a:ea typeface="+mn-ea"/>
                <a:cs typeface="+mn-cs"/>
              </a:rPr>
              <a:t> 1 </a:t>
            </a:r>
            <a:r>
              <a:rPr lang="en-US" sz="900" b="1" i="0" u="none" strike="noStrike" kern="1200" dirty="0">
                <a:solidFill>
                  <a:schemeClr val="tx1"/>
                </a:solidFill>
                <a:effectLst/>
                <a:latin typeface="+mn-lt"/>
                <a:ea typeface="+mn-ea"/>
                <a:cs typeface="+mn-cs"/>
              </a:rPr>
              <a:t>Response:</a:t>
            </a:r>
            <a:endParaRPr lang="en-US" sz="900" b="1" dirty="0">
              <a:effectLst/>
            </a:endParaRPr>
          </a:p>
          <a:p>
            <a:pPr rtl="0"/>
            <a:r>
              <a:rPr lang="en-US" sz="900" b="0" i="0" u="none" strike="noStrike" kern="1200" dirty="0">
                <a:solidFill>
                  <a:schemeClr val="tx1"/>
                </a:solidFill>
                <a:effectLst/>
                <a:latin typeface="+mn-lt"/>
                <a:ea typeface="+mn-ea"/>
                <a:cs typeface="+mn-cs"/>
              </a:rPr>
              <a:t>"Dear Angry Customer,</a:t>
            </a:r>
            <a:endParaRPr lang="en-US" sz="900" b="0" dirty="0">
              <a:effectLst/>
            </a:endParaRPr>
          </a:p>
          <a:p>
            <a:pPr rtl="0"/>
            <a:r>
              <a:rPr lang="en-US" sz="900" b="0" i="0" u="none" strike="noStrike" kern="1200" dirty="0">
                <a:solidFill>
                  <a:schemeClr val="tx1"/>
                </a:solidFill>
                <a:effectLst/>
                <a:latin typeface="+mn-lt"/>
                <a:ea typeface="+mn-ea"/>
                <a:cs typeface="+mn-cs"/>
              </a:rPr>
              <a:t>Thank you for reaching out to us and expressing your concerns. I apologize for the negative experience you had with our call center representative. We strive to provide exceptional service, and I understand your disappointment. We will investigate the matter further to ensure this doesn't happen again.</a:t>
            </a:r>
            <a:endParaRPr lang="en-US" sz="900" b="0" dirty="0">
              <a:effectLst/>
            </a:endParaRPr>
          </a:p>
          <a:p>
            <a:pPr rtl="0"/>
            <a:r>
              <a:rPr lang="en-US" sz="900" b="0" i="0" u="none" strike="noStrike" kern="1200" dirty="0">
                <a:solidFill>
                  <a:schemeClr val="tx1"/>
                </a:solidFill>
                <a:effectLst/>
                <a:latin typeface="+mn-lt"/>
                <a:ea typeface="+mn-ea"/>
                <a:cs typeface="+mn-cs"/>
              </a:rPr>
              <a:t>Regarding your request for a refund, I will personally look into it and provide you with a resolution within the next 24 hours.</a:t>
            </a:r>
            <a:endParaRPr lang="en-US" sz="900" b="0" dirty="0">
              <a:effectLst/>
            </a:endParaRPr>
          </a:p>
          <a:p>
            <a:pPr rtl="0"/>
            <a:r>
              <a:rPr lang="en-US" sz="900" b="0" i="0" u="none" strike="noStrike" kern="1200" dirty="0">
                <a:solidFill>
                  <a:schemeClr val="tx1"/>
                </a:solidFill>
                <a:effectLst/>
                <a:latin typeface="+mn-lt"/>
                <a:ea typeface="+mn-ea"/>
                <a:cs typeface="+mn-cs"/>
              </a:rPr>
              <a:t>Once again, I apologize for the inconvenience caused, and we appreciate your patience.</a:t>
            </a:r>
            <a:endParaRPr lang="en-US" sz="900" b="0" dirty="0">
              <a:effectLst/>
            </a:endParaRPr>
          </a:p>
          <a:p>
            <a:pPr rtl="0"/>
            <a:r>
              <a:rPr lang="en-US" sz="900" b="0" i="0" u="none" strike="noStrike" kern="1200" dirty="0">
                <a:solidFill>
                  <a:schemeClr val="tx1"/>
                </a:solidFill>
                <a:effectLst/>
                <a:latin typeface="+mn-lt"/>
                <a:ea typeface="+mn-ea"/>
                <a:cs typeface="+mn-cs"/>
              </a:rPr>
              <a:t>Best regards,</a:t>
            </a:r>
            <a:endParaRPr lang="en-US" sz="900" b="0" dirty="0">
              <a:effectLst/>
            </a:endParaRPr>
          </a:p>
          <a:p>
            <a:pPr rtl="0"/>
            <a:r>
              <a:rPr lang="en-US" sz="900" b="0" i="0" u="none" strike="noStrike" kern="1200" dirty="0">
                <a:solidFill>
                  <a:schemeClr val="tx1"/>
                </a:solidFill>
                <a:effectLst/>
                <a:latin typeface="+mn-lt"/>
                <a:ea typeface="+mn-ea"/>
                <a:cs typeface="+mn-cs"/>
              </a:rPr>
              <a:t>Your Name</a:t>
            </a:r>
            <a:endParaRPr lang="en-US" sz="900" b="0" dirty="0">
              <a:effectLst/>
            </a:endParaRPr>
          </a:p>
          <a:p>
            <a:pPr rtl="0"/>
            <a:r>
              <a:rPr lang="en-US" sz="900" b="0" i="0" u="none" strike="noStrike" kern="1200" dirty="0">
                <a:solidFill>
                  <a:schemeClr val="tx1"/>
                </a:solidFill>
                <a:effectLst/>
                <a:latin typeface="+mn-lt"/>
                <a:ea typeface="+mn-ea"/>
                <a:cs typeface="+mn-cs"/>
              </a:rPr>
              <a:t>Customer Support Representative“</a:t>
            </a:r>
          </a:p>
          <a:p>
            <a:pPr rtl="0"/>
            <a:endParaRPr lang="en-US" sz="900" b="0" i="0" u="none" strike="noStrike" kern="1200" dirty="0">
              <a:solidFill>
                <a:schemeClr val="tx1"/>
              </a:solidFill>
              <a:effectLst/>
              <a:latin typeface="+mn-lt"/>
              <a:ea typeface="+mn-ea"/>
              <a:cs typeface="+mn-cs"/>
            </a:endParaRPr>
          </a:p>
          <a:p>
            <a:pPr rtl="0"/>
            <a:r>
              <a:rPr lang="en-US" sz="900" b="1" i="0" u="none" strike="noStrike" kern="1200" dirty="0">
                <a:solidFill>
                  <a:schemeClr val="tx1"/>
                </a:solidFill>
                <a:effectLst/>
                <a:latin typeface="+mn-lt"/>
                <a:ea typeface="+mn-ea"/>
                <a:cs typeface="+mn-cs"/>
              </a:rPr>
              <a:t>Scenario 2 Response:</a:t>
            </a:r>
            <a:endParaRPr lang="en-US" sz="900" b="1" dirty="0">
              <a:effectLst/>
            </a:endParaRPr>
          </a:p>
          <a:p>
            <a:pPr rtl="0"/>
            <a:r>
              <a:rPr lang="en-US" sz="900" b="0" i="0" u="none" strike="noStrike" kern="1200" dirty="0">
                <a:solidFill>
                  <a:schemeClr val="tx1"/>
                </a:solidFill>
                <a:effectLst/>
                <a:latin typeface="+mn-lt"/>
                <a:ea typeface="+mn-ea"/>
                <a:cs typeface="+mn-cs"/>
              </a:rPr>
              <a:t>"Dear Angry Customer,</a:t>
            </a:r>
            <a:endParaRPr lang="en-US" sz="900" b="0" dirty="0">
              <a:effectLst/>
            </a:endParaRPr>
          </a:p>
          <a:p>
            <a:pPr rtl="0"/>
            <a:r>
              <a:rPr lang="en-US" sz="900" b="0" i="0" u="none" strike="noStrike" kern="1200" dirty="0">
                <a:solidFill>
                  <a:schemeClr val="tx1"/>
                </a:solidFill>
                <a:effectLst/>
                <a:latin typeface="+mn-lt"/>
                <a:ea typeface="+mn-ea"/>
                <a:cs typeface="+mn-cs"/>
              </a:rPr>
              <a:t>Thank you for reaching out to us and expressing your concerns. I apologize for the negative experience you had with our call center representative. We strive to provide exceptional service, and I understand your disappointment. We will investigate the matter further to ensure this doesn't happen again.</a:t>
            </a:r>
            <a:endParaRPr lang="en-US" sz="900" b="0" dirty="0">
              <a:effectLst/>
            </a:endParaRPr>
          </a:p>
          <a:p>
            <a:pPr rtl="0"/>
            <a:r>
              <a:rPr lang="en-US" sz="900" b="0" i="0" u="none" strike="noStrike" kern="1200" dirty="0">
                <a:solidFill>
                  <a:schemeClr val="tx1"/>
                </a:solidFill>
                <a:effectLst/>
                <a:latin typeface="+mn-lt"/>
                <a:ea typeface="+mn-ea"/>
                <a:cs typeface="+mn-cs"/>
              </a:rPr>
              <a:t>Regarding your request for a refund, I will personally look into it and provide you with a resolution within the next 24 hours.</a:t>
            </a:r>
            <a:endParaRPr lang="en-US" sz="900" b="0" dirty="0">
              <a:effectLst/>
            </a:endParaRPr>
          </a:p>
          <a:p>
            <a:pPr rtl="0"/>
            <a:r>
              <a:rPr lang="en-US" sz="900" b="0" i="0" u="none" strike="noStrike" kern="1200" dirty="0">
                <a:solidFill>
                  <a:schemeClr val="tx1"/>
                </a:solidFill>
                <a:effectLst/>
                <a:latin typeface="+mn-lt"/>
                <a:ea typeface="+mn-ea"/>
                <a:cs typeface="+mn-cs"/>
              </a:rPr>
              <a:t>Once again, I apologize for the inconvenience caused, and we appreciate your patience.</a:t>
            </a:r>
            <a:endParaRPr lang="en-US" sz="900" b="0" dirty="0">
              <a:effectLst/>
            </a:endParaRPr>
          </a:p>
          <a:p>
            <a:pPr rtl="0"/>
            <a:r>
              <a:rPr lang="en-US" sz="900" b="0" i="0" u="none" strike="noStrike" kern="1200" dirty="0">
                <a:solidFill>
                  <a:schemeClr val="tx1"/>
                </a:solidFill>
                <a:effectLst/>
                <a:latin typeface="+mn-lt"/>
                <a:ea typeface="+mn-ea"/>
                <a:cs typeface="+mn-cs"/>
              </a:rPr>
              <a:t>Best regards,</a:t>
            </a:r>
            <a:endParaRPr lang="en-US" sz="900" b="0" dirty="0">
              <a:effectLst/>
            </a:endParaRPr>
          </a:p>
          <a:p>
            <a:pPr rtl="0"/>
            <a:r>
              <a:rPr lang="en-US" sz="900" b="0" i="0" u="none" strike="noStrike" kern="1200" dirty="0">
                <a:solidFill>
                  <a:schemeClr val="tx1"/>
                </a:solidFill>
                <a:effectLst/>
                <a:latin typeface="+mn-lt"/>
                <a:ea typeface="+mn-ea"/>
                <a:cs typeface="+mn-cs"/>
              </a:rPr>
              <a:t>Your Name</a:t>
            </a:r>
            <a:endParaRPr lang="en-US" sz="900" b="0" dirty="0">
              <a:effectLst/>
            </a:endParaRPr>
          </a:p>
          <a:p>
            <a:pPr rtl="0"/>
            <a:r>
              <a:rPr lang="en-US" sz="900" b="0" i="0" u="none" strike="noStrike" kern="1200" dirty="0">
                <a:solidFill>
                  <a:schemeClr val="tx1"/>
                </a:solidFill>
                <a:effectLst/>
                <a:latin typeface="+mn-lt"/>
                <a:ea typeface="+mn-ea"/>
                <a:cs typeface="+mn-cs"/>
              </a:rPr>
              <a:t>Customer Support Representative“</a:t>
            </a:r>
          </a:p>
          <a:p>
            <a:pPr rtl="0"/>
            <a:endParaRPr lang="en-US" sz="900" b="0" i="0" u="none" strike="noStrike" kern="1200" dirty="0">
              <a:solidFill>
                <a:schemeClr val="tx1"/>
              </a:solidFill>
              <a:effectLst/>
              <a:latin typeface="+mn-lt"/>
              <a:ea typeface="+mn-ea"/>
              <a:cs typeface="+mn-cs"/>
            </a:endParaRPr>
          </a:p>
          <a:p>
            <a:pPr rtl="0"/>
            <a:r>
              <a:rPr lang="en-US" sz="900" b="1" i="0" u="none" strike="noStrike" kern="1200" dirty="0">
                <a:solidFill>
                  <a:schemeClr val="tx1"/>
                </a:solidFill>
                <a:effectLst/>
                <a:latin typeface="+mn-lt"/>
                <a:ea typeface="+mn-ea"/>
                <a:cs typeface="+mn-cs"/>
              </a:rPr>
              <a:t>Scenario</a:t>
            </a:r>
            <a:r>
              <a:rPr lang="en-US" sz="900" b="1" i="0" u="none" strike="noStrike" kern="1200" baseline="0" dirty="0">
                <a:solidFill>
                  <a:schemeClr val="tx1"/>
                </a:solidFill>
                <a:effectLst/>
                <a:latin typeface="+mn-lt"/>
                <a:ea typeface="+mn-ea"/>
                <a:cs typeface="+mn-cs"/>
              </a:rPr>
              <a:t> 3 </a:t>
            </a:r>
            <a:r>
              <a:rPr lang="en-US" sz="900" b="1" i="0" u="none" strike="noStrike" kern="1200" dirty="0">
                <a:solidFill>
                  <a:schemeClr val="tx1"/>
                </a:solidFill>
                <a:effectLst/>
                <a:latin typeface="+mn-lt"/>
                <a:ea typeface="+mn-ea"/>
                <a:cs typeface="+mn-cs"/>
              </a:rPr>
              <a:t>Message:</a:t>
            </a:r>
            <a:endParaRPr lang="en-US" sz="900" b="1" dirty="0">
              <a:effectLst/>
            </a:endParaRPr>
          </a:p>
          <a:p>
            <a:pPr rtl="0"/>
            <a:r>
              <a:rPr lang="en-US" sz="900" b="0" i="0" u="none" strike="noStrike" kern="1200" dirty="0">
                <a:solidFill>
                  <a:schemeClr val="tx1"/>
                </a:solidFill>
                <a:effectLst/>
                <a:latin typeface="+mn-lt"/>
                <a:ea typeface="+mn-ea"/>
                <a:cs typeface="+mn-cs"/>
              </a:rPr>
              <a:t>"Dear Team,</a:t>
            </a:r>
            <a:endParaRPr lang="en-US" sz="900" b="0" dirty="0">
              <a:effectLst/>
            </a:endParaRPr>
          </a:p>
          <a:p>
            <a:pPr rtl="0"/>
            <a:r>
              <a:rPr lang="en-US" sz="900" b="0" i="0" u="none" strike="noStrike" kern="1200" dirty="0">
                <a:solidFill>
                  <a:schemeClr val="tx1"/>
                </a:solidFill>
                <a:effectLst/>
                <a:latin typeface="+mn-lt"/>
                <a:ea typeface="+mn-ea"/>
                <a:cs typeface="+mn-cs"/>
              </a:rPr>
              <a:t>I hope this email finds you well. I wanted to inform you about an upcoming process change that will be implemented on [specific date]. This change aims to streamline our customer support procedures and enhance efficiency.</a:t>
            </a:r>
            <a:endParaRPr lang="en-US" sz="900" b="0" dirty="0">
              <a:effectLst/>
            </a:endParaRPr>
          </a:p>
          <a:p>
            <a:pPr rtl="0"/>
            <a:r>
              <a:rPr lang="en-US" sz="900" b="0" i="0" u="none" strike="noStrike" kern="1200" dirty="0">
                <a:solidFill>
                  <a:schemeClr val="tx1"/>
                </a:solidFill>
                <a:effectLst/>
                <a:latin typeface="+mn-lt"/>
                <a:ea typeface="+mn-ea"/>
                <a:cs typeface="+mn-cs"/>
              </a:rPr>
              <a:t>To ensure a smooth transition, we have scheduled a mandatory training session on [date] at [time]. During this session, we will provide a comprehensive overview of the new process, demonstrate the updated tools and guidelines, and address any questions or concerns you may have.</a:t>
            </a:r>
            <a:endParaRPr lang="en-US" sz="900" b="0" dirty="0">
              <a:effectLst/>
            </a:endParaRPr>
          </a:p>
          <a:p>
            <a:pPr rtl="0"/>
            <a:r>
              <a:rPr lang="en-US" sz="900" b="0" i="0" u="none" strike="noStrike" kern="1200" dirty="0">
                <a:solidFill>
                  <a:schemeClr val="tx1"/>
                </a:solidFill>
                <a:effectLst/>
                <a:latin typeface="+mn-lt"/>
                <a:ea typeface="+mn-ea"/>
                <a:cs typeface="+mn-cs"/>
              </a:rPr>
              <a:t>Please make sure to mark your calendars and prioritize your attendance. It is crucial that all team members are familiar with the changes to maintain consistency and deliver excellent service.</a:t>
            </a:r>
            <a:endParaRPr lang="en-US" sz="900" b="0" dirty="0">
              <a:effectLst/>
            </a:endParaRPr>
          </a:p>
          <a:p>
            <a:pPr rtl="0"/>
            <a:r>
              <a:rPr lang="en-US" sz="900" b="0" i="0" u="none" strike="noStrike" kern="1200" dirty="0">
                <a:solidFill>
                  <a:schemeClr val="tx1"/>
                </a:solidFill>
                <a:effectLst/>
                <a:latin typeface="+mn-lt"/>
                <a:ea typeface="+mn-ea"/>
                <a:cs typeface="+mn-cs"/>
              </a:rPr>
              <a:t>If you have any specific questions or concerns before the training session, please feel free to reach out to me or your team lead.</a:t>
            </a:r>
            <a:endParaRPr lang="en-US" sz="900" b="0" dirty="0">
              <a:effectLst/>
            </a:endParaRPr>
          </a:p>
          <a:p>
            <a:pPr rtl="0"/>
            <a:r>
              <a:rPr lang="en-US" sz="900" b="0" i="0" u="none" strike="noStrike" kern="1200" dirty="0">
                <a:solidFill>
                  <a:schemeClr val="tx1"/>
                </a:solidFill>
                <a:effectLst/>
                <a:latin typeface="+mn-lt"/>
                <a:ea typeface="+mn-ea"/>
                <a:cs typeface="+mn-cs"/>
              </a:rPr>
              <a:t>Thank you for your cooperation and commitment to continuous improvement.</a:t>
            </a:r>
            <a:endParaRPr lang="en-US" sz="900" b="0" dirty="0">
              <a:effectLst/>
            </a:endParaRPr>
          </a:p>
          <a:p>
            <a:pPr rtl="0"/>
            <a:r>
              <a:rPr lang="en-US" sz="900" b="0" i="0" u="none" strike="noStrike" kern="1200" dirty="0">
                <a:solidFill>
                  <a:schemeClr val="tx1"/>
                </a:solidFill>
                <a:effectLst/>
                <a:latin typeface="+mn-lt"/>
                <a:ea typeface="+mn-ea"/>
                <a:cs typeface="+mn-cs"/>
              </a:rPr>
              <a:t>Best regards,</a:t>
            </a:r>
            <a:endParaRPr lang="en-US" sz="900" b="0" dirty="0">
              <a:effectLst/>
            </a:endParaRPr>
          </a:p>
          <a:p>
            <a:pPr rtl="0"/>
            <a:r>
              <a:rPr lang="en-US" sz="900" b="0" i="0" u="none" strike="noStrike" kern="1200" dirty="0">
                <a:solidFill>
                  <a:schemeClr val="tx1"/>
                </a:solidFill>
                <a:effectLst/>
                <a:latin typeface="+mn-lt"/>
                <a:ea typeface="+mn-ea"/>
                <a:cs typeface="+mn-cs"/>
              </a:rPr>
              <a:t>Your Name</a:t>
            </a:r>
            <a:endParaRPr lang="en-US" sz="900" b="0" dirty="0">
              <a:effectLst/>
            </a:endParaRPr>
          </a:p>
          <a:p>
            <a:pPr rtl="0"/>
            <a:r>
              <a:rPr lang="en-US" sz="900" b="0" i="0" u="none" strike="noStrike" kern="1200" dirty="0">
                <a:solidFill>
                  <a:schemeClr val="tx1"/>
                </a:solidFill>
                <a:effectLst/>
                <a:latin typeface="+mn-lt"/>
                <a:ea typeface="+mn-ea"/>
                <a:cs typeface="+mn-cs"/>
              </a:rPr>
              <a:t>Team Manager"</a:t>
            </a:r>
            <a:endParaRPr lang="en-US" sz="900" b="0" dirty="0">
              <a:effectLst/>
            </a:endParaRPr>
          </a:p>
        </p:txBody>
      </p:sp>
      <p:sp>
        <p:nvSpPr>
          <p:cNvPr id="4" name="Slide Number Placeholder 3"/>
          <p:cNvSpPr>
            <a:spLocks noGrp="1"/>
          </p:cNvSpPr>
          <p:nvPr>
            <p:ph type="sldNum" sz="quarter" idx="10"/>
          </p:nvPr>
        </p:nvSpPr>
        <p:spPr/>
        <p:txBody>
          <a:bodyPr/>
          <a:lstStyle/>
          <a:p>
            <a:fld id="{5C21EDDE-A40C-48DC-B7DB-56616B4E3466}" type="slidenum">
              <a:rPr lang="pt-PT" smtClean="0"/>
              <a:t>54</a:t>
            </a:fld>
            <a:endParaRPr lang="pt-PT"/>
          </a:p>
        </p:txBody>
      </p:sp>
    </p:spTree>
    <p:extLst>
      <p:ext uri="{BB962C8B-B14F-4D97-AF65-F5344CB8AC3E}">
        <p14:creationId xmlns:p14="http://schemas.microsoft.com/office/powerpoint/2010/main" val="40678683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900" b="0" i="0" u="none" strike="noStrike" kern="1200" dirty="0">
                <a:solidFill>
                  <a:schemeClr val="tx1"/>
                </a:solidFill>
                <a:effectLst/>
                <a:latin typeface="+mn-lt"/>
                <a:ea typeface="+mn-ea"/>
                <a:cs typeface="+mn-cs"/>
              </a:rPr>
              <a:t>Written Response:</a:t>
            </a:r>
          </a:p>
          <a:p>
            <a:pPr lvl="1" rtl="0" fontAlgn="base"/>
            <a:r>
              <a:rPr lang="en-US" sz="900" b="0" i="0" u="none" strike="noStrike" kern="1200" dirty="0">
                <a:solidFill>
                  <a:schemeClr val="tx1"/>
                </a:solidFill>
                <a:effectLst/>
                <a:latin typeface="+mn-lt"/>
                <a:ea typeface="+mn-ea"/>
                <a:cs typeface="+mn-cs"/>
              </a:rPr>
              <a:t>Instruct participants to individually respond to their assigned scenario using assertive written communication.</a:t>
            </a:r>
          </a:p>
          <a:p>
            <a:pPr lvl="1" rtl="0" fontAlgn="base"/>
            <a:r>
              <a:rPr lang="en-US" sz="900" b="0" i="0" u="none" strike="noStrike" kern="1200" dirty="0">
                <a:solidFill>
                  <a:schemeClr val="tx1"/>
                </a:solidFill>
                <a:effectLst/>
                <a:latin typeface="+mn-lt"/>
                <a:ea typeface="+mn-ea"/>
                <a:cs typeface="+mn-cs"/>
              </a:rPr>
              <a:t>Encourage them to express their thoughts, needs, and boundaries while maintaining respect for others.</a:t>
            </a:r>
          </a:p>
          <a:p>
            <a:pPr rtl="0" fontAlgn="base"/>
            <a:r>
              <a:rPr lang="en-US" sz="900" b="0" i="0" u="none" strike="noStrike" kern="1200" dirty="0">
                <a:solidFill>
                  <a:schemeClr val="tx1"/>
                </a:solidFill>
                <a:effectLst/>
                <a:latin typeface="+mn-lt"/>
                <a:ea typeface="+mn-ea"/>
                <a:cs typeface="+mn-cs"/>
              </a:rPr>
              <a:t>Peer Review:</a:t>
            </a:r>
          </a:p>
          <a:p>
            <a:pPr lvl="1" rtl="0" fontAlgn="base"/>
            <a:r>
              <a:rPr lang="en-US" sz="900" b="0" i="0" u="none" strike="noStrike" kern="1200" dirty="0">
                <a:solidFill>
                  <a:schemeClr val="tx1"/>
                </a:solidFill>
                <a:effectLst/>
                <a:latin typeface="+mn-lt"/>
                <a:ea typeface="+mn-ea"/>
                <a:cs typeface="+mn-cs"/>
              </a:rPr>
              <a:t>Pair participants to exchange their written responses.</a:t>
            </a:r>
          </a:p>
          <a:p>
            <a:pPr lvl="1" rtl="0" fontAlgn="base"/>
            <a:r>
              <a:rPr lang="en-US" sz="900" b="0" i="0" u="none" strike="noStrike" kern="1200" dirty="0">
                <a:solidFill>
                  <a:schemeClr val="tx1"/>
                </a:solidFill>
                <a:effectLst/>
                <a:latin typeface="+mn-lt"/>
                <a:ea typeface="+mn-ea"/>
                <a:cs typeface="+mn-cs"/>
              </a:rPr>
              <a:t>Instruct them to review and provide constructive feedback on each other's assertive communication style, clarity, and effectiveness.</a:t>
            </a:r>
          </a:p>
          <a:p>
            <a:pPr rtl="0" fontAlgn="base"/>
            <a:r>
              <a:rPr lang="en-US" sz="900" b="0" i="0" u="none" strike="noStrike" kern="1200" dirty="0">
                <a:solidFill>
                  <a:schemeClr val="tx1"/>
                </a:solidFill>
                <a:effectLst/>
                <a:latin typeface="+mn-lt"/>
                <a:ea typeface="+mn-ea"/>
                <a:cs typeface="+mn-cs"/>
              </a:rPr>
              <a:t>Revision and Reflection:</a:t>
            </a:r>
          </a:p>
          <a:p>
            <a:pPr lvl="1" rtl="0" fontAlgn="base"/>
            <a:r>
              <a:rPr lang="en-US" sz="900" b="0" i="0" u="none" strike="noStrike" kern="1200" dirty="0">
                <a:solidFill>
                  <a:schemeClr val="tx1"/>
                </a:solidFill>
                <a:effectLst/>
                <a:latin typeface="+mn-lt"/>
                <a:ea typeface="+mn-ea"/>
                <a:cs typeface="+mn-cs"/>
              </a:rPr>
              <a:t>Ask participants to revise their initial written responses based on the feedback received.</a:t>
            </a:r>
          </a:p>
          <a:p>
            <a:pPr lvl="1" rtl="0" fontAlgn="base"/>
            <a:r>
              <a:rPr lang="en-US" sz="900" b="0" i="0" u="none" strike="noStrike" kern="1200" dirty="0">
                <a:solidFill>
                  <a:schemeClr val="tx1"/>
                </a:solidFill>
                <a:effectLst/>
                <a:latin typeface="+mn-lt"/>
                <a:ea typeface="+mn-ea"/>
                <a:cs typeface="+mn-cs"/>
              </a:rPr>
              <a:t>Have them reflect on the changes they made and how it enhanced the assertiveness and clarity of their communication.</a:t>
            </a:r>
          </a:p>
          <a:p>
            <a:pPr rtl="0" fontAlgn="base"/>
            <a:r>
              <a:rPr lang="en-US" sz="900" b="0" i="0" u="none" strike="noStrike" kern="1200" dirty="0">
                <a:solidFill>
                  <a:schemeClr val="tx1"/>
                </a:solidFill>
                <a:effectLst/>
                <a:latin typeface="+mn-lt"/>
                <a:ea typeface="+mn-ea"/>
                <a:cs typeface="+mn-cs"/>
              </a:rPr>
              <a:t>Group Discussion:</a:t>
            </a:r>
          </a:p>
          <a:p>
            <a:pPr lvl="1" rtl="0" fontAlgn="base"/>
            <a:r>
              <a:rPr lang="en-US" sz="900" b="0" i="0" u="none" strike="noStrike" kern="1200" dirty="0">
                <a:solidFill>
                  <a:schemeClr val="tx1"/>
                </a:solidFill>
                <a:effectLst/>
                <a:latin typeface="+mn-lt"/>
                <a:ea typeface="+mn-ea"/>
                <a:cs typeface="+mn-cs"/>
              </a:rPr>
              <a:t>Organize a group discussion to share experiences and insights gained from the exercise.</a:t>
            </a:r>
          </a:p>
          <a:p>
            <a:pPr lvl="1" rtl="0" fontAlgn="base"/>
            <a:r>
              <a:rPr lang="en-US" sz="900" b="0" i="0" u="none" strike="noStrike" kern="1200" dirty="0">
                <a:solidFill>
                  <a:schemeClr val="tx1"/>
                </a:solidFill>
                <a:effectLst/>
                <a:latin typeface="+mn-lt"/>
                <a:ea typeface="+mn-ea"/>
                <a:cs typeface="+mn-cs"/>
              </a:rPr>
              <a:t>Encourage participants to discuss challenges faced and strategies used to maintain assertiveness while respecting others.</a:t>
            </a:r>
          </a:p>
          <a:p>
            <a:pPr rtl="0" fontAlgn="base"/>
            <a:r>
              <a:rPr lang="en-US" sz="900" b="0" i="0" u="none" strike="noStrike" kern="1200" dirty="0">
                <a:solidFill>
                  <a:schemeClr val="tx1"/>
                </a:solidFill>
                <a:effectLst/>
                <a:latin typeface="+mn-lt"/>
                <a:ea typeface="+mn-ea"/>
                <a:cs typeface="+mn-cs"/>
              </a:rPr>
              <a:t>Role-Play (Optional):</a:t>
            </a:r>
          </a:p>
          <a:p>
            <a:pPr lvl="1" rtl="0" fontAlgn="base"/>
            <a:r>
              <a:rPr lang="en-US" sz="900" b="0" i="0" u="none" strike="noStrike" kern="1200" dirty="0">
                <a:solidFill>
                  <a:schemeClr val="tx1"/>
                </a:solidFill>
                <a:effectLst/>
                <a:latin typeface="+mn-lt"/>
                <a:ea typeface="+mn-ea"/>
                <a:cs typeface="+mn-cs"/>
              </a:rPr>
              <a:t>For an additional practice opportunity, participants can engage in role-play scenarios where they act out assertive written communication in real-time.</a:t>
            </a:r>
          </a:p>
          <a:p>
            <a:pPr rtl="0"/>
            <a:r>
              <a:rPr lang="en-US" sz="900" b="0" i="0" u="none" strike="noStrike" kern="1200" dirty="0">
                <a:solidFill>
                  <a:schemeClr val="tx1"/>
                </a:solidFill>
                <a:effectLst/>
                <a:latin typeface="+mn-lt"/>
                <a:ea typeface="+mn-ea"/>
                <a:cs typeface="+mn-cs"/>
              </a:rPr>
              <a:t>Key Points to Emphasize:</a:t>
            </a:r>
            <a:endParaRPr lang="en-US" sz="900" b="0" dirty="0">
              <a:effectLst/>
            </a:endParaRPr>
          </a:p>
          <a:p>
            <a:pPr rtl="0" fontAlgn="base"/>
            <a:r>
              <a:rPr lang="en-US" sz="900" b="0" i="0" u="none" strike="noStrike" kern="1200" dirty="0">
                <a:solidFill>
                  <a:schemeClr val="tx1"/>
                </a:solidFill>
                <a:effectLst/>
                <a:latin typeface="+mn-lt"/>
                <a:ea typeface="+mn-ea"/>
                <a:cs typeface="+mn-cs"/>
              </a:rPr>
              <a:t>Clear expression of thoughts, needs, and boundaries</a:t>
            </a:r>
          </a:p>
          <a:p>
            <a:pPr rtl="0" fontAlgn="base"/>
            <a:r>
              <a:rPr lang="en-US" sz="900" b="0" i="0" u="none" strike="noStrike" kern="1200" dirty="0">
                <a:solidFill>
                  <a:schemeClr val="tx1"/>
                </a:solidFill>
                <a:effectLst/>
                <a:latin typeface="+mn-lt"/>
                <a:ea typeface="+mn-ea"/>
                <a:cs typeface="+mn-cs"/>
              </a:rPr>
              <a:t>Use of "I" statements to take ownership of one's opinions and feelings</a:t>
            </a:r>
          </a:p>
          <a:p>
            <a:pPr rtl="0" fontAlgn="base"/>
            <a:r>
              <a:rPr lang="en-US" sz="900" b="0" i="0" u="none" strike="noStrike" kern="1200" dirty="0">
                <a:solidFill>
                  <a:schemeClr val="tx1"/>
                </a:solidFill>
                <a:effectLst/>
                <a:latin typeface="+mn-lt"/>
                <a:ea typeface="+mn-ea"/>
                <a:cs typeface="+mn-cs"/>
              </a:rPr>
              <a:t>Active listening and understanding of others' perspectives</a:t>
            </a:r>
          </a:p>
          <a:p>
            <a:pPr rtl="0" fontAlgn="base"/>
            <a:r>
              <a:rPr lang="en-US" sz="900" b="0" i="0" u="none" strike="noStrike" kern="1200" dirty="0">
                <a:solidFill>
                  <a:schemeClr val="tx1"/>
                </a:solidFill>
                <a:effectLst/>
                <a:latin typeface="+mn-lt"/>
                <a:ea typeface="+mn-ea"/>
                <a:cs typeface="+mn-cs"/>
              </a:rPr>
              <a:t>Respectful tone and language</a:t>
            </a:r>
          </a:p>
          <a:p>
            <a:pPr rtl="0" fontAlgn="base"/>
            <a:r>
              <a:rPr lang="en-US" sz="900" b="0" i="0" u="none" strike="noStrike" kern="1200" dirty="0">
                <a:solidFill>
                  <a:schemeClr val="tx1"/>
                </a:solidFill>
                <a:effectLst/>
                <a:latin typeface="+mn-lt"/>
                <a:ea typeface="+mn-ea"/>
                <a:cs typeface="+mn-cs"/>
              </a:rPr>
              <a:t>Confidence in expressing oneself without aggression or passiveness</a:t>
            </a:r>
          </a:p>
          <a:p>
            <a:endParaRPr lang="pt-PT" dirty="0"/>
          </a:p>
        </p:txBody>
      </p:sp>
      <p:sp>
        <p:nvSpPr>
          <p:cNvPr id="4" name="Slide Number Placeholder 3"/>
          <p:cNvSpPr>
            <a:spLocks noGrp="1"/>
          </p:cNvSpPr>
          <p:nvPr>
            <p:ph type="sldNum" sz="quarter" idx="10"/>
          </p:nvPr>
        </p:nvSpPr>
        <p:spPr/>
        <p:txBody>
          <a:bodyPr/>
          <a:lstStyle/>
          <a:p>
            <a:fld id="{5C21EDDE-A40C-48DC-B7DB-56616B4E3466}" type="slidenum">
              <a:rPr lang="pt-PT" smtClean="0"/>
              <a:t>55</a:t>
            </a:fld>
            <a:endParaRPr lang="pt-PT"/>
          </a:p>
        </p:txBody>
      </p:sp>
    </p:spTree>
    <p:extLst>
      <p:ext uri="{BB962C8B-B14F-4D97-AF65-F5344CB8AC3E}">
        <p14:creationId xmlns:p14="http://schemas.microsoft.com/office/powerpoint/2010/main" val="3747400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SzPts val="1000"/>
              <a:buFont typeface="Symbol" panose="05050102010706020507" pitchFamily="18" charset="2"/>
              <a:buChar char=""/>
              <a:tabLst>
                <a:tab pos="1805940" algn="l"/>
              </a:tabLst>
            </a:pPr>
            <a:r>
              <a:rPr lang="en-US" sz="800" kern="0" dirty="0">
                <a:solidFill>
                  <a:srgbClr val="09092C"/>
                </a:solidFill>
                <a:latin typeface="+mn-lt"/>
                <a:ea typeface="Times New Roman" panose="02020603050405020304" pitchFamily="18" charset="0"/>
                <a:cs typeface="Calibri" panose="020F0502020204030204" pitchFamily="34" charset="0"/>
              </a:rPr>
              <a:t>Expressing feelings, needs, and ideas at the expense of others; </a:t>
            </a:r>
            <a:r>
              <a:rPr lang="en-US" sz="800" b="1" kern="0" dirty="0">
                <a:solidFill>
                  <a:srgbClr val="09092C"/>
                </a:solidFill>
                <a:latin typeface="+mn-lt"/>
                <a:ea typeface="Times New Roman" panose="02020603050405020304" pitchFamily="18" charset="0"/>
                <a:cs typeface="Calibri" panose="020F0502020204030204" pitchFamily="34" charset="0"/>
              </a:rPr>
              <a:t>ignoring others’ rights</a:t>
            </a:r>
            <a:r>
              <a:rPr lang="en-US" sz="800" kern="0" dirty="0">
                <a:solidFill>
                  <a:srgbClr val="09092C"/>
                </a:solidFill>
                <a:latin typeface="+mn-lt"/>
                <a:ea typeface="Times New Roman" panose="02020603050405020304" pitchFamily="18" charset="0"/>
                <a:cs typeface="Calibri" panose="020F0502020204030204" pitchFamily="34" charset="0"/>
              </a:rPr>
              <a:t> to support your own</a:t>
            </a:r>
            <a:endParaRPr lang="pt-PT" sz="800" kern="100" dirty="0">
              <a:solidFill>
                <a:srgbClr val="09092C"/>
              </a:solidFill>
              <a:latin typeface="+mn-lt"/>
              <a:ea typeface="Times New Roman" panose="02020603050405020304" pitchFamily="18" charset="0"/>
              <a:cs typeface="Times New Roman" panose="02020603050405020304" pitchFamily="18" charset="0"/>
            </a:endParaRPr>
          </a:p>
          <a:p>
            <a:pPr marL="342900" lvl="0" indent="-342900">
              <a:lnSpc>
                <a:spcPct val="107000"/>
              </a:lnSpc>
              <a:buSzPts val="1000"/>
              <a:buFont typeface="Symbol" panose="05050102010706020507" pitchFamily="18" charset="2"/>
              <a:buChar char=""/>
              <a:tabLst>
                <a:tab pos="1805940" algn="l"/>
              </a:tabLst>
            </a:pPr>
            <a:r>
              <a:rPr lang="en-US" sz="800" kern="0" dirty="0">
                <a:solidFill>
                  <a:srgbClr val="09092C"/>
                </a:solidFill>
                <a:latin typeface="+mn-lt"/>
                <a:ea typeface="Times New Roman" panose="02020603050405020304" pitchFamily="18" charset="0"/>
                <a:cs typeface="Calibri" panose="020F0502020204030204" pitchFamily="34" charset="0"/>
              </a:rPr>
              <a:t>Defensive or </a:t>
            </a:r>
            <a:r>
              <a:rPr lang="en-US" sz="800" b="1" kern="0" dirty="0">
                <a:solidFill>
                  <a:srgbClr val="09092C"/>
                </a:solidFill>
                <a:latin typeface="+mn-lt"/>
                <a:ea typeface="Times New Roman" panose="02020603050405020304" pitchFamily="18" charset="0"/>
                <a:cs typeface="Calibri" panose="020F0502020204030204" pitchFamily="34" charset="0"/>
              </a:rPr>
              <a:t>hostile</a:t>
            </a:r>
            <a:r>
              <a:rPr lang="en-US" sz="800" kern="0" dirty="0">
                <a:solidFill>
                  <a:srgbClr val="09092C"/>
                </a:solidFill>
                <a:latin typeface="+mn-lt"/>
                <a:ea typeface="Times New Roman" panose="02020603050405020304" pitchFamily="18" charset="0"/>
                <a:cs typeface="Calibri" panose="020F0502020204030204" pitchFamily="34" charset="0"/>
              </a:rPr>
              <a:t> confronted by others</a:t>
            </a:r>
            <a:endParaRPr lang="pt-PT" sz="800" kern="100" dirty="0">
              <a:solidFill>
                <a:srgbClr val="09092C"/>
              </a:solidFill>
              <a:latin typeface="+mn-lt"/>
              <a:ea typeface="Times New Roman" panose="02020603050405020304" pitchFamily="18" charset="0"/>
              <a:cs typeface="Times New Roman" panose="02020603050405020304" pitchFamily="18" charset="0"/>
            </a:endParaRPr>
          </a:p>
          <a:p>
            <a:pPr marL="342900" lvl="0" indent="-342900">
              <a:lnSpc>
                <a:spcPct val="107000"/>
              </a:lnSpc>
              <a:buSzPts val="1000"/>
              <a:buFont typeface="Symbol" panose="05050102010706020507" pitchFamily="18" charset="2"/>
              <a:buChar char=""/>
              <a:tabLst>
                <a:tab pos="1805940" algn="l"/>
              </a:tabLst>
            </a:pPr>
            <a:r>
              <a:rPr lang="pt-PT" sz="800" b="1" kern="0" dirty="0">
                <a:solidFill>
                  <a:srgbClr val="09092C"/>
                </a:solidFill>
                <a:latin typeface="+mn-lt"/>
                <a:ea typeface="Times New Roman" panose="02020603050405020304" pitchFamily="18" charset="0"/>
                <a:cs typeface="Calibri" panose="020F0502020204030204" pitchFamily="34" charset="0"/>
              </a:rPr>
              <a:t>Often alienates and hurts others</a:t>
            </a:r>
            <a:endParaRPr lang="pt-PT" sz="800" b="1" kern="100" dirty="0">
              <a:solidFill>
                <a:srgbClr val="09092C"/>
              </a:solidFill>
              <a:latin typeface="+mn-lt"/>
              <a:ea typeface="Times New Roman" panose="02020603050405020304" pitchFamily="18" charset="0"/>
              <a:cs typeface="Times New Roman" panose="02020603050405020304" pitchFamily="18" charset="0"/>
            </a:endParaRPr>
          </a:p>
          <a:p>
            <a:pPr marL="342900" lvl="0" indent="-342900">
              <a:lnSpc>
                <a:spcPct val="107000"/>
              </a:lnSpc>
              <a:buSzPts val="1000"/>
              <a:buFont typeface="Symbol" panose="05050102010706020507" pitchFamily="18" charset="2"/>
              <a:buChar char=""/>
              <a:tabLst>
                <a:tab pos="1805940" algn="l"/>
              </a:tabLst>
            </a:pPr>
            <a:r>
              <a:rPr lang="en-US" sz="800" kern="0" dirty="0">
                <a:solidFill>
                  <a:srgbClr val="09092C"/>
                </a:solidFill>
                <a:latin typeface="+mn-lt"/>
                <a:ea typeface="Times New Roman" panose="02020603050405020304" pitchFamily="18" charset="0"/>
                <a:cs typeface="Calibri" panose="020F0502020204030204" pitchFamily="34" charset="0"/>
              </a:rPr>
              <a:t>Can help meet your needs quickly</a:t>
            </a:r>
          </a:p>
          <a:p>
            <a:pPr marL="342900" marR="0" lvl="0" indent="-342900" algn="l" defTabSz="914400" rtl="0" eaLnBrk="1" fontAlgn="auto" latinLnBrk="0" hangingPunct="1">
              <a:lnSpc>
                <a:spcPct val="107000"/>
              </a:lnSpc>
              <a:spcBef>
                <a:spcPts val="0"/>
              </a:spcBef>
              <a:spcAft>
                <a:spcPts val="0"/>
              </a:spcAft>
              <a:buClrTx/>
              <a:buSzTx/>
              <a:buFont typeface="Wingdings" panose="05000000000000000000" pitchFamily="2" charset="2"/>
              <a:buChar char=""/>
              <a:tabLst/>
              <a:defRPr/>
            </a:pPr>
            <a:endParaRPr lang="pt-PT" sz="800" b="1" kern="0" dirty="0">
              <a:solidFill>
                <a:schemeClr val="tx1"/>
              </a:solidFill>
              <a:latin typeface="+mn-lt"/>
              <a:ea typeface="Times New Roman" panose="02020603050405020304" pitchFamily="18" charset="0"/>
              <a:cs typeface="Calibri" panose="020F0502020204030204" pitchFamily="34" charset="0"/>
            </a:endParaRPr>
          </a:p>
          <a:p>
            <a:pPr marL="342900" marR="0" lvl="0" indent="-342900" algn="l" defTabSz="914400" rtl="0" eaLnBrk="1" fontAlgn="auto" latinLnBrk="0" hangingPunct="1">
              <a:lnSpc>
                <a:spcPct val="107000"/>
              </a:lnSpc>
              <a:spcBef>
                <a:spcPts val="0"/>
              </a:spcBef>
              <a:spcAft>
                <a:spcPts val="0"/>
              </a:spcAft>
              <a:buClrTx/>
              <a:buSzTx/>
              <a:buFont typeface="Wingdings" panose="05000000000000000000" pitchFamily="2" charset="2"/>
              <a:buChar char=""/>
              <a:tabLst/>
              <a:defRPr/>
            </a:pPr>
            <a:r>
              <a:rPr lang="pt-PT" sz="800" b="1" kern="0" dirty="0">
                <a:solidFill>
                  <a:schemeClr val="tx1"/>
                </a:solidFill>
                <a:latin typeface="+mn-lt"/>
                <a:ea typeface="Times New Roman" panose="02020603050405020304" pitchFamily="18" charset="0"/>
                <a:cs typeface="Calibri" panose="020F0502020204030204" pitchFamily="34" charset="0"/>
              </a:rPr>
              <a:t>Aggressive Communication </a:t>
            </a:r>
            <a:r>
              <a:rPr lang="pt-PT" sz="800" b="0" kern="0" dirty="0">
                <a:solidFill>
                  <a:schemeClr val="tx1"/>
                </a:solidFill>
                <a:latin typeface="+mn-lt"/>
                <a:ea typeface="Times New Roman" panose="02020603050405020304" pitchFamily="18" charset="0"/>
                <a:cs typeface="Calibri" panose="020F0502020204030204" pitchFamily="34" charset="0"/>
              </a:rPr>
              <a:t>(5min)</a:t>
            </a:r>
            <a:endParaRPr lang="pt-PT" sz="800" kern="100" dirty="0">
              <a:solidFill>
                <a:schemeClr val="tx1"/>
              </a:solidFill>
              <a:latin typeface="+mn-lt"/>
              <a:ea typeface="Times New Roman" panose="02020603050405020304" pitchFamily="18" charset="0"/>
              <a:cs typeface="Times New Roman" panose="02020603050405020304" pitchFamily="18" charset="0"/>
            </a:endParaRPr>
          </a:p>
          <a:p>
            <a:pPr lvl="0">
              <a:lnSpc>
                <a:spcPct val="107000"/>
              </a:lnSpc>
              <a:spcAft>
                <a:spcPts val="0"/>
              </a:spcAft>
              <a:buSzPts val="1000"/>
              <a:tabLst>
                <a:tab pos="1805940" algn="l"/>
              </a:tabLst>
            </a:pPr>
            <a:r>
              <a:rPr lang="en-US" sz="800" b="1" i="1" kern="0" dirty="0">
                <a:solidFill>
                  <a:schemeClr val="tx1"/>
                </a:solidFill>
                <a:latin typeface="+mn-lt"/>
                <a:ea typeface="Times New Roman" panose="02020603050405020304" pitchFamily="18" charset="0"/>
                <a:cs typeface="Calibri" panose="020F0502020204030204" pitchFamily="34" charset="0"/>
              </a:rPr>
              <a:t>Ex: statements like </a:t>
            </a:r>
            <a:r>
              <a:rPr lang="en-US" sz="800" i="1" kern="0" dirty="0">
                <a:solidFill>
                  <a:schemeClr val="tx1"/>
                </a:solidFill>
                <a:latin typeface="+mn-lt"/>
                <a:ea typeface="Times New Roman" panose="02020603050405020304" pitchFamily="18" charset="0"/>
                <a:cs typeface="Calibri" panose="020F0502020204030204" pitchFamily="34" charset="0"/>
              </a:rPr>
              <a:t>“this is what we’re doing,” or “get over it”; </a:t>
            </a:r>
          </a:p>
          <a:p>
            <a:pPr lvl="0">
              <a:lnSpc>
                <a:spcPct val="107000"/>
              </a:lnSpc>
              <a:spcAft>
                <a:spcPts val="0"/>
              </a:spcAft>
              <a:buSzPts val="1000"/>
              <a:tabLst>
                <a:tab pos="1805940" algn="l"/>
              </a:tabLst>
            </a:pPr>
            <a:r>
              <a:rPr lang="en-US" sz="800" b="1" i="1" kern="0" dirty="0">
                <a:solidFill>
                  <a:schemeClr val="tx1"/>
                </a:solidFill>
                <a:latin typeface="+mn-lt"/>
                <a:ea typeface="Times New Roman" panose="02020603050405020304" pitchFamily="18" charset="0"/>
                <a:cs typeface="Calibri" panose="020F0502020204030204" pitchFamily="34" charset="0"/>
              </a:rPr>
              <a:t>body language: </a:t>
            </a:r>
            <a:r>
              <a:rPr lang="en-US" sz="800" i="1" kern="0" dirty="0">
                <a:solidFill>
                  <a:schemeClr val="tx1"/>
                </a:solidFill>
                <a:latin typeface="+mn-lt"/>
                <a:ea typeface="Times New Roman" panose="02020603050405020304" pitchFamily="18" charset="0"/>
                <a:cs typeface="Calibri" panose="020F0502020204030204" pitchFamily="34" charset="0"/>
              </a:rPr>
              <a:t>crossing arms, eye rolling, or finger pointing.</a:t>
            </a:r>
            <a:endParaRPr lang="pt-PT" sz="800" kern="100" dirty="0">
              <a:solidFill>
                <a:schemeClr val="tx1"/>
              </a:solidFill>
              <a:latin typeface="+mn-lt"/>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5C21EDDE-A40C-48DC-B7DB-56616B4E3466}" type="slidenum">
              <a:rPr lang="pt-PT" smtClean="0"/>
              <a:t>6</a:t>
            </a:fld>
            <a:endParaRPr lang="pt-PT"/>
          </a:p>
        </p:txBody>
      </p:sp>
    </p:spTree>
    <p:extLst>
      <p:ext uri="{BB962C8B-B14F-4D97-AF65-F5344CB8AC3E}">
        <p14:creationId xmlns:p14="http://schemas.microsoft.com/office/powerpoint/2010/main" val="2170347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0"/>
              </a:spcAft>
              <a:buSzPts val="1000"/>
              <a:buFont typeface="Symbol" panose="05050102010706020507" pitchFamily="18" charset="2"/>
              <a:buChar char=""/>
              <a:tabLst>
                <a:tab pos="1805940" algn="l"/>
              </a:tabLst>
            </a:pPr>
            <a:r>
              <a:rPr lang="en-US" sz="800" kern="0" dirty="0">
                <a:solidFill>
                  <a:srgbClr val="09092C"/>
                </a:solidFill>
                <a:latin typeface="+mn-lt"/>
                <a:ea typeface="Times New Roman" panose="02020603050405020304" pitchFamily="18" charset="0"/>
                <a:cs typeface="Calibri" panose="020F0502020204030204" pitchFamily="34" charset="0"/>
              </a:rPr>
              <a:t>Appearing </a:t>
            </a:r>
            <a:r>
              <a:rPr lang="en-US" sz="800" b="1" kern="0" dirty="0">
                <a:solidFill>
                  <a:srgbClr val="09092C"/>
                </a:solidFill>
                <a:latin typeface="+mn-lt"/>
                <a:ea typeface="Times New Roman" panose="02020603050405020304" pitchFamily="18" charset="0"/>
                <a:cs typeface="Calibri" panose="020F0502020204030204" pitchFamily="34" charset="0"/>
              </a:rPr>
              <a:t>passive on the surface</a:t>
            </a:r>
            <a:r>
              <a:rPr lang="en-US" sz="800" kern="0" dirty="0">
                <a:solidFill>
                  <a:srgbClr val="09092C"/>
                </a:solidFill>
                <a:latin typeface="+mn-lt"/>
                <a:ea typeface="Times New Roman" panose="02020603050405020304" pitchFamily="18" charset="0"/>
                <a:cs typeface="Calibri" panose="020F0502020204030204" pitchFamily="34" charset="0"/>
              </a:rPr>
              <a:t>, but subtly </a:t>
            </a:r>
            <a:r>
              <a:rPr lang="en-US" sz="800" b="1" kern="0" dirty="0">
                <a:solidFill>
                  <a:srgbClr val="09092C"/>
                </a:solidFill>
                <a:latin typeface="+mn-lt"/>
                <a:ea typeface="Times New Roman" panose="02020603050405020304" pitchFamily="18" charset="0"/>
                <a:cs typeface="Calibri" panose="020F0502020204030204" pitchFamily="34" charset="0"/>
              </a:rPr>
              <a:t>acting out anger</a:t>
            </a:r>
            <a:endParaRPr lang="pt-PT" sz="800" b="1" kern="0" dirty="0">
              <a:solidFill>
                <a:srgbClr val="09092C"/>
              </a:solidFill>
              <a:latin typeface="+mn-lt"/>
              <a:ea typeface="Times New Roman" panose="02020603050405020304" pitchFamily="18" charset="0"/>
              <a:cs typeface="Calibri" panose="020F0502020204030204" pitchFamily="34" charset="0"/>
            </a:endParaRPr>
          </a:p>
          <a:p>
            <a:pPr marL="342900" indent="-342900">
              <a:lnSpc>
                <a:spcPct val="107000"/>
              </a:lnSpc>
              <a:buSzPts val="1000"/>
              <a:buFont typeface="Symbol" panose="05050102010706020507" pitchFamily="18" charset="2"/>
              <a:buChar char=""/>
              <a:tabLst>
                <a:tab pos="1805940" algn="l"/>
              </a:tabLst>
            </a:pPr>
            <a:r>
              <a:rPr lang="en-US" sz="800" kern="0" dirty="0">
                <a:solidFill>
                  <a:srgbClr val="09092C"/>
                </a:solidFill>
                <a:latin typeface="+mn-lt"/>
                <a:ea typeface="Times New Roman" panose="02020603050405020304" pitchFamily="18" charset="0"/>
                <a:cs typeface="Calibri" panose="020F0502020204030204" pitchFamily="34" charset="0"/>
              </a:rPr>
              <a:t>Exerting </a:t>
            </a:r>
            <a:r>
              <a:rPr lang="en-US" sz="800" b="1" kern="0" dirty="0">
                <a:solidFill>
                  <a:srgbClr val="09092C"/>
                </a:solidFill>
                <a:latin typeface="+mn-lt"/>
                <a:ea typeface="Times New Roman" panose="02020603050405020304" pitchFamily="18" charset="0"/>
                <a:cs typeface="Calibri" panose="020F0502020204030204" pitchFamily="34" charset="0"/>
              </a:rPr>
              <a:t>control over others </a:t>
            </a:r>
            <a:r>
              <a:rPr lang="en-US" sz="800" kern="0" dirty="0">
                <a:solidFill>
                  <a:srgbClr val="09092C"/>
                </a:solidFill>
                <a:latin typeface="+mn-lt"/>
                <a:ea typeface="Times New Roman" panose="02020603050405020304" pitchFamily="18" charset="0"/>
                <a:cs typeface="Calibri" panose="020F0502020204030204" pitchFamily="34" charset="0"/>
              </a:rPr>
              <a:t>by using </a:t>
            </a:r>
            <a:r>
              <a:rPr lang="en-US" sz="800" b="1" kern="0" dirty="0">
                <a:solidFill>
                  <a:srgbClr val="09092C"/>
                </a:solidFill>
                <a:latin typeface="+mn-lt"/>
                <a:ea typeface="Times New Roman" panose="02020603050405020304" pitchFamily="18" charset="0"/>
                <a:cs typeface="Calibri" panose="020F0502020204030204" pitchFamily="34" charset="0"/>
              </a:rPr>
              <a:t>sarcasm</a:t>
            </a:r>
            <a:r>
              <a:rPr lang="en-US" sz="800" kern="0" dirty="0">
                <a:solidFill>
                  <a:srgbClr val="09092C"/>
                </a:solidFill>
                <a:latin typeface="+mn-lt"/>
                <a:ea typeface="Times New Roman" panose="02020603050405020304" pitchFamily="18" charset="0"/>
                <a:cs typeface="Calibri" panose="020F0502020204030204" pitchFamily="34" charset="0"/>
              </a:rPr>
              <a:t> and indirect communication, or avoiding the conversation</a:t>
            </a:r>
            <a:endParaRPr lang="pt-PT" sz="800" kern="0" dirty="0">
              <a:solidFill>
                <a:srgbClr val="09092C"/>
              </a:solidFill>
              <a:latin typeface="+mn-lt"/>
              <a:ea typeface="Times New Roman" panose="02020603050405020304" pitchFamily="18" charset="0"/>
              <a:cs typeface="Calibri" panose="020F0502020204030204" pitchFamily="34" charset="0"/>
            </a:endParaRPr>
          </a:p>
          <a:p>
            <a:pPr marL="342900" lvl="0" indent="-342900">
              <a:lnSpc>
                <a:spcPct val="107000"/>
              </a:lnSpc>
              <a:spcAft>
                <a:spcPts val="0"/>
              </a:spcAft>
              <a:buSzPts val="1000"/>
              <a:buFont typeface="Symbol" panose="05050102010706020507" pitchFamily="18" charset="2"/>
              <a:buChar char=""/>
              <a:tabLst>
                <a:tab pos="1805940" algn="l"/>
              </a:tabLst>
            </a:pPr>
            <a:r>
              <a:rPr lang="en-US" sz="800" b="1" kern="0" dirty="0">
                <a:solidFill>
                  <a:srgbClr val="09092C"/>
                </a:solidFill>
                <a:latin typeface="+mn-lt"/>
                <a:ea typeface="Times New Roman" panose="02020603050405020304" pitchFamily="18" charset="0"/>
                <a:cs typeface="Calibri" panose="020F0502020204030204" pitchFamily="34" charset="0"/>
              </a:rPr>
              <a:t>Limited consideration for the rights, needs, or feelings of others</a:t>
            </a:r>
            <a:endParaRPr lang="pt-PT" sz="800" b="1" kern="0" dirty="0">
              <a:solidFill>
                <a:srgbClr val="09092C"/>
              </a:solidFill>
              <a:latin typeface="+mn-lt"/>
              <a:ea typeface="Times New Roman" panose="02020603050405020304" pitchFamily="18" charset="0"/>
              <a:cs typeface="Calibri" panose="020F0502020204030204" pitchFamily="34" charset="0"/>
            </a:endParaRPr>
          </a:p>
          <a:p>
            <a:pPr marL="342900" marR="0" lvl="0" indent="-342900" algn="l" defTabSz="914400" rtl="0" eaLnBrk="1" fontAlgn="auto" latinLnBrk="0" hangingPunct="1">
              <a:lnSpc>
                <a:spcPct val="107000"/>
              </a:lnSpc>
              <a:spcBef>
                <a:spcPts val="0"/>
              </a:spcBef>
              <a:spcAft>
                <a:spcPts val="0"/>
              </a:spcAft>
              <a:buClrTx/>
              <a:buSzTx/>
              <a:buFont typeface="Wingdings" panose="05000000000000000000" pitchFamily="2" charset="2"/>
              <a:buChar char=""/>
              <a:tabLst/>
              <a:defRPr/>
            </a:pPr>
            <a:endParaRPr lang="pt-PT" sz="800" b="1" dirty="0">
              <a:solidFill>
                <a:srgbClr val="212529"/>
              </a:solidFill>
              <a:effectLst/>
              <a:latin typeface="Calibri" panose="020F0502020204030204" pitchFamily="34" charset="0"/>
              <a:ea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0"/>
              </a:spcAft>
              <a:buClrTx/>
              <a:buSzTx/>
              <a:buFont typeface="Wingdings" panose="05000000000000000000" pitchFamily="2" charset="2"/>
              <a:buChar char=""/>
              <a:tabLst/>
              <a:defRPr/>
            </a:pPr>
            <a:r>
              <a:rPr lang="pt-PT" sz="800" b="1" dirty="0">
                <a:solidFill>
                  <a:srgbClr val="212529"/>
                </a:solidFill>
                <a:effectLst/>
                <a:latin typeface="Calibri" panose="020F0502020204030204" pitchFamily="34" charset="0"/>
                <a:ea typeface="Times New Roman" panose="02020603050405020304" pitchFamily="18" charset="0"/>
              </a:rPr>
              <a:t>Passive-Aggressive Communication </a:t>
            </a:r>
            <a:r>
              <a:rPr lang="pt-PT" sz="800" b="0" kern="0" dirty="0">
                <a:solidFill>
                  <a:schemeClr val="tx1"/>
                </a:solidFill>
                <a:latin typeface="+mn-lt"/>
                <a:ea typeface="Times New Roman" panose="02020603050405020304" pitchFamily="18" charset="0"/>
                <a:cs typeface="Calibri" panose="020F0502020204030204" pitchFamily="34" charset="0"/>
              </a:rPr>
              <a:t>(5min)</a:t>
            </a:r>
            <a:endParaRPr lang="pt-PT" sz="800" kern="100" dirty="0">
              <a:solidFill>
                <a:schemeClr val="tx1"/>
              </a:solidFill>
              <a:latin typeface="+mn-lt"/>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Pts val="1000"/>
              <a:buFontTx/>
              <a:buNone/>
              <a:tabLst>
                <a:tab pos="1805940" algn="l"/>
              </a:tabLst>
              <a:defRPr/>
            </a:pPr>
            <a:r>
              <a:rPr lang="en-US" sz="800" b="1" i="1" dirty="0">
                <a:solidFill>
                  <a:srgbClr val="212529"/>
                </a:solidFill>
                <a:effectLst/>
                <a:latin typeface="Calibri" panose="020F0502020204030204" pitchFamily="34" charset="0"/>
                <a:ea typeface="Times New Roman" panose="02020603050405020304" pitchFamily="18" charset="0"/>
              </a:rPr>
              <a:t>Ex: </a:t>
            </a:r>
            <a:r>
              <a:rPr lang="en-US" sz="800" i="1" dirty="0">
                <a:solidFill>
                  <a:srgbClr val="212529"/>
                </a:solidFill>
                <a:effectLst/>
                <a:latin typeface="Calibri" panose="020F0502020204030204" pitchFamily="34" charset="0"/>
                <a:ea typeface="Times New Roman" panose="02020603050405020304" pitchFamily="18" charset="0"/>
              </a:rPr>
              <a:t>passive statements and body language followed by giving the "silent treatment", spreading rumors, and sabotaging another person’s efforts.</a:t>
            </a:r>
            <a:r>
              <a:rPr lang="en-US" sz="900" b="0" i="0" kern="1200" dirty="0">
                <a:solidFill>
                  <a:schemeClr val="tx1"/>
                </a:solidFill>
                <a:effectLst/>
                <a:latin typeface="+mn-lt"/>
                <a:ea typeface="+mn-ea"/>
                <a:cs typeface="+mn-cs"/>
              </a:rPr>
              <a:t> </a:t>
            </a:r>
          </a:p>
          <a:p>
            <a:pPr marL="0" marR="0" lvl="0" indent="0" algn="l" defTabSz="914400" rtl="0" eaLnBrk="1" fontAlgn="auto" latinLnBrk="0" hangingPunct="1">
              <a:lnSpc>
                <a:spcPct val="107000"/>
              </a:lnSpc>
              <a:spcBef>
                <a:spcPts val="0"/>
              </a:spcBef>
              <a:spcAft>
                <a:spcPts val="0"/>
              </a:spcAft>
              <a:buClrTx/>
              <a:buSzPts val="1000"/>
              <a:buFontTx/>
              <a:buNone/>
              <a:tabLst>
                <a:tab pos="1805940" algn="l"/>
              </a:tabLst>
              <a:defRPr/>
            </a:pPr>
            <a:r>
              <a:rPr lang="en-US" sz="900" b="1" i="1" kern="1200" dirty="0" err="1">
                <a:solidFill>
                  <a:schemeClr val="tx1"/>
                </a:solidFill>
                <a:effectLst/>
                <a:latin typeface="+mn-lt"/>
                <a:ea typeface="+mn-ea"/>
                <a:cs typeface="+mn-cs"/>
              </a:rPr>
              <a:t>Statements</a:t>
            </a:r>
            <a:r>
              <a:rPr lang="en-US" sz="900" b="0" i="1" kern="1200" dirty="0" err="1">
                <a:solidFill>
                  <a:schemeClr val="tx1"/>
                </a:solidFill>
                <a:effectLst/>
                <a:latin typeface="+mn-lt"/>
                <a:ea typeface="+mn-ea"/>
                <a:cs typeface="+mn-cs"/>
              </a:rPr>
              <a:t>:You</a:t>
            </a:r>
            <a:r>
              <a:rPr lang="en-US" sz="900" b="0" i="1" kern="1200" dirty="0">
                <a:solidFill>
                  <a:schemeClr val="tx1"/>
                </a:solidFill>
                <a:effectLst/>
                <a:latin typeface="+mn-lt"/>
                <a:ea typeface="+mn-ea"/>
                <a:cs typeface="+mn-cs"/>
              </a:rPr>
              <a:t> buy a new car and the passive aggressive says “That's a great car, it's almost as nice as John's.”</a:t>
            </a:r>
            <a:endParaRPr lang="pt-PT" sz="400" i="1" kern="100"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5C21EDDE-A40C-48DC-B7DB-56616B4E3466}" type="slidenum">
              <a:rPr lang="pt-PT" smtClean="0"/>
              <a:t>7</a:t>
            </a:fld>
            <a:endParaRPr lang="pt-PT"/>
          </a:p>
        </p:txBody>
      </p:sp>
    </p:spTree>
    <p:extLst>
      <p:ext uri="{BB962C8B-B14F-4D97-AF65-F5344CB8AC3E}">
        <p14:creationId xmlns:p14="http://schemas.microsoft.com/office/powerpoint/2010/main" val="380873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And we are missing</a:t>
            </a:r>
            <a:r>
              <a:rPr lang="pt-PT" baseline="0" dirty="0"/>
              <a:t> one...</a:t>
            </a:r>
          </a:p>
          <a:p>
            <a:r>
              <a:rPr lang="pt-PT" dirty="0"/>
              <a:t>Why do</a:t>
            </a:r>
            <a:r>
              <a:rPr lang="pt-PT" baseline="0" dirty="0"/>
              <a:t> you guys think that we separate this one from the others?</a:t>
            </a:r>
          </a:p>
          <a:p>
            <a:r>
              <a:rPr lang="en-US" sz="1200" b="0" i="1" kern="1200" dirty="0">
                <a:solidFill>
                  <a:schemeClr val="tx1"/>
                </a:solidFill>
                <a:effectLst/>
                <a:latin typeface="+mn-lt"/>
                <a:ea typeface="+mn-ea"/>
                <a:cs typeface="+mn-cs"/>
              </a:rPr>
              <a:t>In general, assertive communication is most likely to lead to respectful and longer-term relationships, so that's the style to strive for in most situations. </a:t>
            </a:r>
          </a:p>
          <a:p>
            <a:r>
              <a:rPr lang="en-US" sz="1200" b="0" i="1" kern="1200" dirty="0">
                <a:solidFill>
                  <a:schemeClr val="tx1"/>
                </a:solidFill>
                <a:effectLst/>
                <a:latin typeface="+mn-lt"/>
                <a:ea typeface="+mn-ea"/>
                <a:cs typeface="+mn-cs"/>
              </a:rPr>
              <a:t>However, passive and aggressive communication might work better on some occasions.</a:t>
            </a:r>
            <a:endParaRPr lang="pt-PT" i="1" dirty="0"/>
          </a:p>
          <a:p>
            <a:endParaRPr lang="pt-PT" dirty="0"/>
          </a:p>
        </p:txBody>
      </p:sp>
      <p:sp>
        <p:nvSpPr>
          <p:cNvPr id="4" name="Slide Number Placeholder 3"/>
          <p:cNvSpPr>
            <a:spLocks noGrp="1"/>
          </p:cNvSpPr>
          <p:nvPr>
            <p:ph type="sldNum" sz="quarter" idx="10"/>
          </p:nvPr>
        </p:nvSpPr>
        <p:spPr/>
        <p:txBody>
          <a:bodyPr/>
          <a:lstStyle/>
          <a:p>
            <a:fld id="{5C21EDDE-A40C-48DC-B7DB-56616B4E3466}" type="slidenum">
              <a:rPr lang="pt-PT" smtClean="0"/>
              <a:t>8</a:t>
            </a:fld>
            <a:endParaRPr lang="pt-PT"/>
          </a:p>
        </p:txBody>
      </p:sp>
    </p:spTree>
    <p:extLst>
      <p:ext uri="{BB962C8B-B14F-4D97-AF65-F5344CB8AC3E}">
        <p14:creationId xmlns:p14="http://schemas.microsoft.com/office/powerpoint/2010/main" val="190041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t>Ask: </a:t>
            </a:r>
            <a:r>
              <a:rPr lang="pt-PT" sz="1000" dirty="0"/>
              <a:t>What is assertiveness? (1</a:t>
            </a:r>
            <a:r>
              <a:rPr lang="pt-PT" sz="1000" baseline="0" dirty="0"/>
              <a:t> or 2 opinions</a:t>
            </a:r>
            <a:r>
              <a:rPr lang="pt-PT" sz="1000" dirty="0"/>
              <a:t>) – 3min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rgbClr val="09092D"/>
                </a:solidFill>
                <a:latin typeface="Calibri Light" panose="020F0302020204030204" pitchFamily="34" charset="0"/>
                <a:cs typeface="Calibri Light" panose="020F0302020204030204" pitchFamily="34" charset="0"/>
              </a:rPr>
              <a:t> In other words, assertiveness helps us communicate clearly and confidently while respecting others' views. It’s an important skill for building strong, respectful relationships and working well with others."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solidFill>
                <a:srgbClr val="09092D"/>
              </a:solidFill>
              <a:latin typeface="Calibri Light" panose="020F0302020204030204" pitchFamily="34" charset="0"/>
              <a:cs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solidFill>
                <a:srgbClr val="09092D"/>
              </a:solidFill>
              <a:latin typeface="Calibri Light" panose="020F0302020204030204" pitchFamily="34" charset="0"/>
              <a:cs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solidFill>
                <a:srgbClr val="09092D"/>
              </a:solidFill>
              <a:latin typeface="Calibri Light" panose="020F0302020204030204" pitchFamily="34" charset="0"/>
              <a:cs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solidFill>
                <a:srgbClr val="09092D"/>
              </a:solidFill>
              <a:latin typeface="Calibri Light" panose="020F0302020204030204" pitchFamily="34" charset="0"/>
              <a:cs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solidFill>
                <a:srgbClr val="09092D"/>
              </a:solidFill>
              <a:latin typeface="Calibri Light" panose="020F0302020204030204" pitchFamily="34" charset="0"/>
              <a:cs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solidFill>
                <a:srgbClr val="09092D"/>
              </a:solidFill>
              <a:latin typeface="Calibri Light" panose="020F0302020204030204" pitchFamily="34" charset="0"/>
              <a:cs typeface="Calibri Light" panose="020F0302020204030204" pitchFamily="34" charset="0"/>
            </a:endParaRPr>
          </a:p>
        </p:txBody>
      </p:sp>
      <p:sp>
        <p:nvSpPr>
          <p:cNvPr id="4" name="Slide Number Placeholder 3"/>
          <p:cNvSpPr>
            <a:spLocks noGrp="1"/>
          </p:cNvSpPr>
          <p:nvPr>
            <p:ph type="sldNum" sz="quarter" idx="10"/>
          </p:nvPr>
        </p:nvSpPr>
        <p:spPr/>
        <p:txBody>
          <a:bodyPr/>
          <a:lstStyle/>
          <a:p>
            <a:fld id="{5C21EDDE-A40C-48DC-B7DB-56616B4E3466}" type="slidenum">
              <a:rPr lang="pt-PT" smtClean="0">
                <a:solidFill>
                  <a:prstClr val="black"/>
                </a:solidFill>
              </a:rPr>
              <a:pPr/>
              <a:t>9</a:t>
            </a:fld>
            <a:endParaRPr lang="pt-PT">
              <a:solidFill>
                <a:prstClr val="black"/>
              </a:solidFill>
            </a:endParaRPr>
          </a:p>
        </p:txBody>
      </p:sp>
    </p:spTree>
    <p:extLst>
      <p:ext uri="{BB962C8B-B14F-4D97-AF65-F5344CB8AC3E}">
        <p14:creationId xmlns:p14="http://schemas.microsoft.com/office/powerpoint/2010/main" val="3988896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t-PT"/>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PT"/>
          </a:p>
        </p:txBody>
      </p:sp>
      <p:sp>
        <p:nvSpPr>
          <p:cNvPr id="4" name="Date Placeholder 3"/>
          <p:cNvSpPr>
            <a:spLocks noGrp="1"/>
          </p:cNvSpPr>
          <p:nvPr>
            <p:ph type="dt" sz="half" idx="10"/>
          </p:nvPr>
        </p:nvSpPr>
        <p:spPr/>
        <p:txBody>
          <a:bodyPr/>
          <a:lstStyle/>
          <a:p>
            <a:fld id="{40550869-BB16-4EE9-B3B2-16922560E0A1}" type="datetimeFigureOut">
              <a:rPr lang="pt-PT" smtClean="0"/>
              <a:t>24/02/2025</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4A0502AB-EAD3-4FCC-A309-2C730E42CC03}" type="slidenum">
              <a:rPr lang="pt-PT" smtClean="0"/>
              <a:t>‹#›</a:t>
            </a:fld>
            <a:endParaRPr lang="pt-PT"/>
          </a:p>
        </p:txBody>
      </p:sp>
    </p:spTree>
    <p:extLst>
      <p:ext uri="{BB962C8B-B14F-4D97-AF65-F5344CB8AC3E}">
        <p14:creationId xmlns:p14="http://schemas.microsoft.com/office/powerpoint/2010/main" val="40501735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PT"/>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p:cNvSpPr>
            <a:spLocks noGrp="1"/>
          </p:cNvSpPr>
          <p:nvPr>
            <p:ph type="dt" sz="half" idx="10"/>
          </p:nvPr>
        </p:nvSpPr>
        <p:spPr/>
        <p:txBody>
          <a:bodyPr/>
          <a:lstStyle/>
          <a:p>
            <a:fld id="{40550869-BB16-4EE9-B3B2-16922560E0A1}" type="datetimeFigureOut">
              <a:rPr lang="pt-PT" smtClean="0"/>
              <a:t>24/02/2025</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4A0502AB-EAD3-4FCC-A309-2C730E42CC03}" type="slidenum">
              <a:rPr lang="pt-PT" smtClean="0"/>
              <a:t>‹#›</a:t>
            </a:fld>
            <a:endParaRPr lang="pt-PT"/>
          </a:p>
        </p:txBody>
      </p:sp>
    </p:spTree>
    <p:extLst>
      <p:ext uri="{BB962C8B-B14F-4D97-AF65-F5344CB8AC3E}">
        <p14:creationId xmlns:p14="http://schemas.microsoft.com/office/powerpoint/2010/main" val="1433725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3 images stone">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3785B322-330B-1597-7D3E-8BD9281DBA6C}"/>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Image 7">
            <a:extLst>
              <a:ext uri="{FF2B5EF4-FFF2-40B4-BE49-F238E27FC236}">
                <a16:creationId xmlns:a16="http://schemas.microsoft.com/office/drawing/2014/main" id="{34CE82D8-C66D-1DE3-8B59-FAD62F0D1640}"/>
              </a:ext>
            </a:extLst>
          </p:cNvPr>
          <p:cNvPicPr>
            <a:picLocks noChangeAspect="1"/>
          </p:cNvPicPr>
          <p:nvPr userDrawn="1"/>
        </p:nvPicPr>
        <p:blipFill>
          <a:blip r:embed="rId3"/>
          <a:stretch>
            <a:fillRect/>
          </a:stretch>
        </p:blipFill>
        <p:spPr>
          <a:xfrm>
            <a:off x="10668000" y="6480535"/>
            <a:ext cx="1189038" cy="220512"/>
          </a:xfrm>
          <a:prstGeom prst="rect">
            <a:avLst/>
          </a:prstGeom>
        </p:spPr>
      </p:pic>
      <p:sp>
        <p:nvSpPr>
          <p:cNvPr id="2" name="Picture Placeholder 8">
            <a:extLst>
              <a:ext uri="{FF2B5EF4-FFF2-40B4-BE49-F238E27FC236}">
                <a16:creationId xmlns:a16="http://schemas.microsoft.com/office/drawing/2014/main" id="{9ADCBFA8-597D-EE92-C240-EB516972F65B}"/>
              </a:ext>
            </a:extLst>
          </p:cNvPr>
          <p:cNvSpPr>
            <a:spLocks noGrp="1"/>
          </p:cNvSpPr>
          <p:nvPr>
            <p:ph type="pic" sz="quarter" idx="12" hasCustomPrompt="1"/>
          </p:nvPr>
        </p:nvSpPr>
        <p:spPr>
          <a:xfrm>
            <a:off x="6096000" y="1189243"/>
            <a:ext cx="2334636" cy="144021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4" name="Picture Placeholder 8">
            <a:extLst>
              <a:ext uri="{FF2B5EF4-FFF2-40B4-BE49-F238E27FC236}">
                <a16:creationId xmlns:a16="http://schemas.microsoft.com/office/drawing/2014/main" id="{10D65875-F4A8-EE3F-697D-8D8D8E3B51B2}"/>
              </a:ext>
            </a:extLst>
          </p:cNvPr>
          <p:cNvSpPr>
            <a:spLocks noGrp="1"/>
          </p:cNvSpPr>
          <p:nvPr>
            <p:ph type="pic" sz="quarter" idx="22" hasCustomPrompt="1"/>
          </p:nvPr>
        </p:nvSpPr>
        <p:spPr>
          <a:xfrm>
            <a:off x="6096000" y="2809834"/>
            <a:ext cx="2334636" cy="144021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5" name="Picture Placeholder 8">
            <a:extLst>
              <a:ext uri="{FF2B5EF4-FFF2-40B4-BE49-F238E27FC236}">
                <a16:creationId xmlns:a16="http://schemas.microsoft.com/office/drawing/2014/main" id="{7EEE9715-1828-6153-83A3-159F4FB33EED}"/>
              </a:ext>
            </a:extLst>
          </p:cNvPr>
          <p:cNvSpPr>
            <a:spLocks noGrp="1"/>
          </p:cNvSpPr>
          <p:nvPr>
            <p:ph type="pic" sz="quarter" idx="23" hasCustomPrompt="1"/>
          </p:nvPr>
        </p:nvSpPr>
        <p:spPr>
          <a:xfrm>
            <a:off x="6096000" y="4430425"/>
            <a:ext cx="2334636" cy="144021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12" name="Titre 1">
            <a:extLst>
              <a:ext uri="{FF2B5EF4-FFF2-40B4-BE49-F238E27FC236}">
                <a16:creationId xmlns:a16="http://schemas.microsoft.com/office/drawing/2014/main" id="{D3AFA728-B80F-29AD-7B1B-E3AD5865F697}"/>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4B4BF9"/>
                </a:solidFill>
                <a:latin typeface="Foundever Sans Bold" pitchFamily="50" charset="0"/>
                <a:ea typeface="Foundever Sans Bold" pitchFamily="50" charset="0"/>
                <a:cs typeface="Calibri"/>
              </a:rPr>
              <a:pPr/>
              <a:t>‹#›</a:t>
            </a:fld>
            <a:endParaRPr lang="en-US" sz="900" b="1" dirty="0">
              <a:solidFill>
                <a:srgbClr val="4B4BF9"/>
              </a:solidFill>
              <a:latin typeface="Foundever Sans Bold" pitchFamily="50" charset="0"/>
              <a:ea typeface="Foundever Sans Bold" pitchFamily="50" charset="0"/>
              <a:cs typeface="Calibri"/>
            </a:endParaRPr>
          </a:p>
        </p:txBody>
      </p:sp>
      <p:sp>
        <p:nvSpPr>
          <p:cNvPr id="7" name="Titre 6">
            <a:extLst>
              <a:ext uri="{FF2B5EF4-FFF2-40B4-BE49-F238E27FC236}">
                <a16:creationId xmlns:a16="http://schemas.microsoft.com/office/drawing/2014/main" id="{B8612F2B-5E90-AEAA-9003-D9BD2C181BDB}"/>
              </a:ext>
            </a:extLst>
          </p:cNvPr>
          <p:cNvSpPr>
            <a:spLocks noGrp="1"/>
          </p:cNvSpPr>
          <p:nvPr>
            <p:ph type="title" hasCustomPrompt="1"/>
          </p:nvPr>
        </p:nvSpPr>
        <p:spPr>
          <a:xfrm>
            <a:off x="1524000" y="1843950"/>
            <a:ext cx="3563938" cy="3170099"/>
          </a:xfrm>
          <a:prstGeom prst="rect">
            <a:avLst/>
          </a:prstGeom>
        </p:spPr>
        <p:txBody>
          <a:bodyPr wrap="square" anchor="ctr" anchorCtr="0">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Tree>
    <p:extLst>
      <p:ext uri="{BB962C8B-B14F-4D97-AF65-F5344CB8AC3E}">
        <p14:creationId xmlns:p14="http://schemas.microsoft.com/office/powerpoint/2010/main" val="2820045923"/>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numbers and images ston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6215ECFE-1A05-EDB8-2080-D7D857713788}"/>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 3">
            <a:extLst>
              <a:ext uri="{FF2B5EF4-FFF2-40B4-BE49-F238E27FC236}">
                <a16:creationId xmlns:a16="http://schemas.microsoft.com/office/drawing/2014/main" id="{810CCE71-2E19-F8E1-E366-FE20939AF1BC}"/>
              </a:ext>
            </a:extLst>
          </p:cNvPr>
          <p:cNvPicPr>
            <a:picLocks noChangeAspect="1"/>
          </p:cNvPicPr>
          <p:nvPr userDrawn="1"/>
        </p:nvPicPr>
        <p:blipFill>
          <a:blip r:embed="rId3"/>
          <a:stretch>
            <a:fillRect/>
          </a:stretch>
        </p:blipFill>
        <p:spPr>
          <a:xfrm>
            <a:off x="10668000" y="6480535"/>
            <a:ext cx="1189038" cy="220512"/>
          </a:xfrm>
          <a:prstGeom prst="rect">
            <a:avLst/>
          </a:prstGeom>
        </p:spPr>
      </p:pic>
      <p:sp>
        <p:nvSpPr>
          <p:cNvPr id="20" name="Picture Placeholder 8">
            <a:extLst>
              <a:ext uri="{FF2B5EF4-FFF2-40B4-BE49-F238E27FC236}">
                <a16:creationId xmlns:a16="http://schemas.microsoft.com/office/drawing/2014/main" id="{B4BF60EA-8357-9340-BCC3-33D3AC8E7605}"/>
              </a:ext>
            </a:extLst>
          </p:cNvPr>
          <p:cNvSpPr>
            <a:spLocks noGrp="1"/>
          </p:cNvSpPr>
          <p:nvPr>
            <p:ph type="pic" sz="quarter" idx="12" hasCustomPrompt="1"/>
          </p:nvPr>
        </p:nvSpPr>
        <p:spPr>
          <a:xfrm>
            <a:off x="1619571" y="4581523"/>
            <a:ext cx="2568254" cy="1584326"/>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13" name="Picture Placeholder 8">
            <a:extLst>
              <a:ext uri="{FF2B5EF4-FFF2-40B4-BE49-F238E27FC236}">
                <a16:creationId xmlns:a16="http://schemas.microsoft.com/office/drawing/2014/main" id="{3A9D2E8E-2BF5-444C-822D-E4578C748DB3}"/>
              </a:ext>
            </a:extLst>
          </p:cNvPr>
          <p:cNvSpPr>
            <a:spLocks noGrp="1"/>
          </p:cNvSpPr>
          <p:nvPr>
            <p:ph type="pic" sz="quarter" idx="22" hasCustomPrompt="1"/>
          </p:nvPr>
        </p:nvSpPr>
        <p:spPr>
          <a:xfrm>
            <a:off x="5183509" y="4581523"/>
            <a:ext cx="2568254" cy="1584326"/>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14" name="Picture Placeholder 8">
            <a:extLst>
              <a:ext uri="{FF2B5EF4-FFF2-40B4-BE49-F238E27FC236}">
                <a16:creationId xmlns:a16="http://schemas.microsoft.com/office/drawing/2014/main" id="{1157D57C-B095-8248-A3E7-487B16D7B395}"/>
              </a:ext>
            </a:extLst>
          </p:cNvPr>
          <p:cNvSpPr>
            <a:spLocks noGrp="1"/>
          </p:cNvSpPr>
          <p:nvPr>
            <p:ph type="pic" sz="quarter" idx="23" hasCustomPrompt="1"/>
          </p:nvPr>
        </p:nvSpPr>
        <p:spPr>
          <a:xfrm>
            <a:off x="8747447" y="4581523"/>
            <a:ext cx="2568254" cy="1584326"/>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8" name="Titre 1">
            <a:extLst>
              <a:ext uri="{FF2B5EF4-FFF2-40B4-BE49-F238E27FC236}">
                <a16:creationId xmlns:a16="http://schemas.microsoft.com/office/drawing/2014/main" id="{EC287F57-3FE4-84B6-46B9-A2F230CD0792}"/>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4B4BF9"/>
                </a:solidFill>
                <a:latin typeface="Foundever Sans Bold" pitchFamily="50" charset="0"/>
                <a:ea typeface="Foundever Sans Bold" pitchFamily="50" charset="0"/>
                <a:cs typeface="Calibri"/>
              </a:rPr>
              <a:pPr/>
              <a:t>‹#›</a:t>
            </a:fld>
            <a:endParaRPr lang="en-US" sz="900" b="1" dirty="0">
              <a:solidFill>
                <a:srgbClr val="4B4BF9"/>
              </a:solidFill>
              <a:latin typeface="Foundever Sans Bold" pitchFamily="50" charset="0"/>
              <a:ea typeface="Foundever Sans Bold" pitchFamily="50" charset="0"/>
              <a:cs typeface="Calibri"/>
            </a:endParaRPr>
          </a:p>
        </p:txBody>
      </p:sp>
      <p:sp>
        <p:nvSpPr>
          <p:cNvPr id="6" name="Espace réservé du texte 9">
            <a:extLst>
              <a:ext uri="{FF2B5EF4-FFF2-40B4-BE49-F238E27FC236}">
                <a16:creationId xmlns:a16="http://schemas.microsoft.com/office/drawing/2014/main" id="{CED977B3-928E-7E64-B5AB-DA8C14C7613D}"/>
              </a:ext>
            </a:extLst>
          </p:cNvPr>
          <p:cNvSpPr>
            <a:spLocks noGrp="1"/>
          </p:cNvSpPr>
          <p:nvPr>
            <p:ph type="body" sz="quarter" idx="11" hasCustomPrompt="1"/>
          </p:nvPr>
        </p:nvSpPr>
        <p:spPr>
          <a:xfrm>
            <a:off x="5340350" y="1051757"/>
            <a:ext cx="5976938"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
        <p:nvSpPr>
          <p:cNvPr id="9" name="Titre 6">
            <a:extLst>
              <a:ext uri="{FF2B5EF4-FFF2-40B4-BE49-F238E27FC236}">
                <a16:creationId xmlns:a16="http://schemas.microsoft.com/office/drawing/2014/main" id="{F5E0F97F-3A87-51CD-12DB-F434A2217547}"/>
              </a:ext>
            </a:extLst>
          </p:cNvPr>
          <p:cNvSpPr>
            <a:spLocks noGrp="1"/>
          </p:cNvSpPr>
          <p:nvPr>
            <p:ph type="title" hasCustomPrompt="1"/>
          </p:nvPr>
        </p:nvSpPr>
        <p:spPr>
          <a:xfrm>
            <a:off x="1524000" y="873125"/>
            <a:ext cx="3563938" cy="317009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Tree>
    <p:extLst>
      <p:ext uri="{BB962C8B-B14F-4D97-AF65-F5344CB8AC3E}">
        <p14:creationId xmlns:p14="http://schemas.microsoft.com/office/powerpoint/2010/main" val="2583227220"/>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sites comparison ston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888C8352-51E3-25FB-D2F9-7DA8C754617C}"/>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 3">
            <a:extLst>
              <a:ext uri="{FF2B5EF4-FFF2-40B4-BE49-F238E27FC236}">
                <a16:creationId xmlns:a16="http://schemas.microsoft.com/office/drawing/2014/main" id="{01BF1707-769E-3B73-C86E-83CF3A3921D1}"/>
              </a:ext>
            </a:extLst>
          </p:cNvPr>
          <p:cNvPicPr>
            <a:picLocks noChangeAspect="1"/>
          </p:cNvPicPr>
          <p:nvPr userDrawn="1"/>
        </p:nvPicPr>
        <p:blipFill>
          <a:blip r:embed="rId3"/>
          <a:stretch>
            <a:fillRect/>
          </a:stretch>
        </p:blipFill>
        <p:spPr>
          <a:xfrm>
            <a:off x="10668000" y="6480535"/>
            <a:ext cx="1189038" cy="220512"/>
          </a:xfrm>
          <a:prstGeom prst="rect">
            <a:avLst/>
          </a:prstGeom>
        </p:spPr>
      </p:pic>
      <p:sp>
        <p:nvSpPr>
          <p:cNvPr id="38" name="Picture Placeholder 8">
            <a:extLst>
              <a:ext uri="{FF2B5EF4-FFF2-40B4-BE49-F238E27FC236}">
                <a16:creationId xmlns:a16="http://schemas.microsoft.com/office/drawing/2014/main" id="{2826AE68-EE4D-A94C-B366-7512E80F180D}"/>
              </a:ext>
            </a:extLst>
          </p:cNvPr>
          <p:cNvSpPr>
            <a:spLocks noGrp="1"/>
          </p:cNvSpPr>
          <p:nvPr>
            <p:ph type="pic" sz="quarter" idx="12" hasCustomPrompt="1"/>
          </p:nvPr>
        </p:nvSpPr>
        <p:spPr>
          <a:xfrm>
            <a:off x="5340350" y="1127676"/>
            <a:ext cx="2880000" cy="2448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40" name="Picture Placeholder 8">
            <a:extLst>
              <a:ext uri="{FF2B5EF4-FFF2-40B4-BE49-F238E27FC236}">
                <a16:creationId xmlns:a16="http://schemas.microsoft.com/office/drawing/2014/main" id="{DBB20096-A0B8-A245-8D2B-775615AD252B}"/>
              </a:ext>
            </a:extLst>
          </p:cNvPr>
          <p:cNvSpPr>
            <a:spLocks noGrp="1"/>
          </p:cNvSpPr>
          <p:nvPr>
            <p:ph type="pic" sz="quarter" idx="13" hasCustomPrompt="1"/>
          </p:nvPr>
        </p:nvSpPr>
        <p:spPr>
          <a:xfrm>
            <a:off x="8437288" y="1127676"/>
            <a:ext cx="2880000" cy="2448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6" name="Titre 1">
            <a:extLst>
              <a:ext uri="{FF2B5EF4-FFF2-40B4-BE49-F238E27FC236}">
                <a16:creationId xmlns:a16="http://schemas.microsoft.com/office/drawing/2014/main" id="{63DE71FA-11AC-EB87-2A43-A99DECFEA1D7}"/>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4B4BF9"/>
                </a:solidFill>
                <a:latin typeface="Foundever Sans Bold" pitchFamily="50" charset="0"/>
                <a:ea typeface="Foundever Sans Bold" pitchFamily="50" charset="0"/>
                <a:cs typeface="Calibri"/>
              </a:rPr>
              <a:pPr/>
              <a:t>‹#›</a:t>
            </a:fld>
            <a:endParaRPr lang="en-US" sz="900" b="1" dirty="0">
              <a:solidFill>
                <a:srgbClr val="4B4BF9"/>
              </a:solidFill>
              <a:latin typeface="Foundever Sans Bold" pitchFamily="50" charset="0"/>
              <a:ea typeface="Foundever Sans Bold" pitchFamily="50" charset="0"/>
              <a:cs typeface="Calibri"/>
            </a:endParaRPr>
          </a:p>
        </p:txBody>
      </p:sp>
      <p:sp>
        <p:nvSpPr>
          <p:cNvPr id="3" name="Titre 6">
            <a:extLst>
              <a:ext uri="{FF2B5EF4-FFF2-40B4-BE49-F238E27FC236}">
                <a16:creationId xmlns:a16="http://schemas.microsoft.com/office/drawing/2014/main" id="{7BA0A627-752F-DBA3-4C9F-7A4C85B455AF}"/>
              </a:ext>
            </a:extLst>
          </p:cNvPr>
          <p:cNvSpPr>
            <a:spLocks noGrp="1"/>
          </p:cNvSpPr>
          <p:nvPr>
            <p:ph type="title" hasCustomPrompt="1"/>
          </p:nvPr>
        </p:nvSpPr>
        <p:spPr>
          <a:xfrm>
            <a:off x="1524000" y="873125"/>
            <a:ext cx="3563938" cy="317009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Tree>
    <p:extLst>
      <p:ext uri="{BB962C8B-B14F-4D97-AF65-F5344CB8AC3E}">
        <p14:creationId xmlns:p14="http://schemas.microsoft.com/office/powerpoint/2010/main" val="105034229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ree sites comparison ston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11187113-C148-D7F1-4109-7EFEEFBE72C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 3">
            <a:extLst>
              <a:ext uri="{FF2B5EF4-FFF2-40B4-BE49-F238E27FC236}">
                <a16:creationId xmlns:a16="http://schemas.microsoft.com/office/drawing/2014/main" id="{54CC1A4D-257F-478E-F809-9B1989ECC8DB}"/>
              </a:ext>
            </a:extLst>
          </p:cNvPr>
          <p:cNvPicPr>
            <a:picLocks noChangeAspect="1"/>
          </p:cNvPicPr>
          <p:nvPr userDrawn="1"/>
        </p:nvPicPr>
        <p:blipFill>
          <a:blip r:embed="rId3"/>
          <a:stretch>
            <a:fillRect/>
          </a:stretch>
        </p:blipFill>
        <p:spPr>
          <a:xfrm>
            <a:off x="10668000" y="6480535"/>
            <a:ext cx="1189038" cy="220512"/>
          </a:xfrm>
          <a:prstGeom prst="rect">
            <a:avLst/>
          </a:prstGeom>
        </p:spPr>
      </p:pic>
      <p:sp>
        <p:nvSpPr>
          <p:cNvPr id="5" name="Titre 1">
            <a:extLst>
              <a:ext uri="{FF2B5EF4-FFF2-40B4-BE49-F238E27FC236}">
                <a16:creationId xmlns:a16="http://schemas.microsoft.com/office/drawing/2014/main" id="{61C2DC42-2DA6-DF42-2913-89E350D6CF22}"/>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4B4BF9"/>
                </a:solidFill>
                <a:latin typeface="Foundever Sans Bold" pitchFamily="50" charset="0"/>
                <a:ea typeface="Foundever Sans Bold" pitchFamily="50" charset="0"/>
                <a:cs typeface="Calibri"/>
              </a:rPr>
              <a:pPr/>
              <a:t>‹#›</a:t>
            </a:fld>
            <a:endParaRPr lang="en-US" sz="900" b="1" dirty="0">
              <a:solidFill>
                <a:srgbClr val="4B4BF9"/>
              </a:solidFill>
              <a:latin typeface="Foundever Sans Bold" pitchFamily="50" charset="0"/>
              <a:ea typeface="Foundever Sans Bold" pitchFamily="50" charset="0"/>
              <a:cs typeface="Calibri"/>
            </a:endParaRPr>
          </a:p>
        </p:txBody>
      </p:sp>
      <p:sp>
        <p:nvSpPr>
          <p:cNvPr id="10" name="Picture Placeholder 8">
            <a:extLst>
              <a:ext uri="{FF2B5EF4-FFF2-40B4-BE49-F238E27FC236}">
                <a16:creationId xmlns:a16="http://schemas.microsoft.com/office/drawing/2014/main" id="{03E3A5DB-7663-5B0F-5796-57684536EB61}"/>
              </a:ext>
            </a:extLst>
          </p:cNvPr>
          <p:cNvSpPr>
            <a:spLocks noGrp="1"/>
          </p:cNvSpPr>
          <p:nvPr>
            <p:ph type="pic" sz="quarter" idx="12" hasCustomPrompt="1"/>
          </p:nvPr>
        </p:nvSpPr>
        <p:spPr>
          <a:xfrm>
            <a:off x="1524000" y="2494645"/>
            <a:ext cx="3131999" cy="187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11" name="Picture Placeholder 8">
            <a:extLst>
              <a:ext uri="{FF2B5EF4-FFF2-40B4-BE49-F238E27FC236}">
                <a16:creationId xmlns:a16="http://schemas.microsoft.com/office/drawing/2014/main" id="{42B745B2-5009-77FD-1433-8CAED56DD396}"/>
              </a:ext>
            </a:extLst>
          </p:cNvPr>
          <p:cNvSpPr>
            <a:spLocks noGrp="1"/>
          </p:cNvSpPr>
          <p:nvPr>
            <p:ph type="pic" sz="quarter" idx="14" hasCustomPrompt="1"/>
          </p:nvPr>
        </p:nvSpPr>
        <p:spPr>
          <a:xfrm>
            <a:off x="4858612" y="2494645"/>
            <a:ext cx="3131999" cy="187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12" name="Picture Placeholder 8">
            <a:extLst>
              <a:ext uri="{FF2B5EF4-FFF2-40B4-BE49-F238E27FC236}">
                <a16:creationId xmlns:a16="http://schemas.microsoft.com/office/drawing/2014/main" id="{FB502B92-8978-50F5-91A6-1849C9665B13}"/>
              </a:ext>
            </a:extLst>
          </p:cNvPr>
          <p:cNvSpPr>
            <a:spLocks noGrp="1"/>
          </p:cNvSpPr>
          <p:nvPr>
            <p:ph type="pic" sz="quarter" idx="15" hasCustomPrompt="1"/>
          </p:nvPr>
        </p:nvSpPr>
        <p:spPr>
          <a:xfrm>
            <a:off x="8185289" y="2494645"/>
            <a:ext cx="3131999" cy="187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6" name="Espace réservé du texte 9">
            <a:extLst>
              <a:ext uri="{FF2B5EF4-FFF2-40B4-BE49-F238E27FC236}">
                <a16:creationId xmlns:a16="http://schemas.microsoft.com/office/drawing/2014/main" id="{7F3A03A4-F693-0AAB-0B00-5B3806DD4584}"/>
              </a:ext>
            </a:extLst>
          </p:cNvPr>
          <p:cNvSpPr>
            <a:spLocks noGrp="1"/>
          </p:cNvSpPr>
          <p:nvPr>
            <p:ph type="body" sz="quarter" idx="11" hasCustomPrompt="1"/>
          </p:nvPr>
        </p:nvSpPr>
        <p:spPr>
          <a:xfrm>
            <a:off x="5340350" y="1051757"/>
            <a:ext cx="5976938"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
        <p:nvSpPr>
          <p:cNvPr id="7" name="Titre 6">
            <a:extLst>
              <a:ext uri="{FF2B5EF4-FFF2-40B4-BE49-F238E27FC236}">
                <a16:creationId xmlns:a16="http://schemas.microsoft.com/office/drawing/2014/main" id="{AE4BB43E-4FAC-3C1D-F49B-3D10E83FE358}"/>
              </a:ext>
            </a:extLst>
          </p:cNvPr>
          <p:cNvSpPr>
            <a:spLocks noGrp="1"/>
          </p:cNvSpPr>
          <p:nvPr>
            <p:ph type="title" hasCustomPrompt="1"/>
          </p:nvPr>
        </p:nvSpPr>
        <p:spPr>
          <a:xfrm>
            <a:off x="1524000" y="873125"/>
            <a:ext cx="3563938" cy="317009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Tree>
    <p:extLst>
      <p:ext uri="{BB962C8B-B14F-4D97-AF65-F5344CB8AC3E}">
        <p14:creationId xmlns:p14="http://schemas.microsoft.com/office/powerpoint/2010/main" val="124186551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four sites comparison ston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B05A028-3A88-C230-38BD-3A31015C4375}"/>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 3">
            <a:extLst>
              <a:ext uri="{FF2B5EF4-FFF2-40B4-BE49-F238E27FC236}">
                <a16:creationId xmlns:a16="http://schemas.microsoft.com/office/drawing/2014/main" id="{F43295FD-59F2-E0A9-F4A0-FFA1F123AC29}"/>
              </a:ext>
            </a:extLst>
          </p:cNvPr>
          <p:cNvPicPr>
            <a:picLocks noChangeAspect="1"/>
          </p:cNvPicPr>
          <p:nvPr userDrawn="1"/>
        </p:nvPicPr>
        <p:blipFill>
          <a:blip r:embed="rId3"/>
          <a:stretch>
            <a:fillRect/>
          </a:stretch>
        </p:blipFill>
        <p:spPr>
          <a:xfrm>
            <a:off x="10668000" y="6480535"/>
            <a:ext cx="1189038" cy="220512"/>
          </a:xfrm>
          <a:prstGeom prst="rect">
            <a:avLst/>
          </a:prstGeom>
        </p:spPr>
      </p:pic>
      <p:sp>
        <p:nvSpPr>
          <p:cNvPr id="5" name="Titre 1">
            <a:extLst>
              <a:ext uri="{FF2B5EF4-FFF2-40B4-BE49-F238E27FC236}">
                <a16:creationId xmlns:a16="http://schemas.microsoft.com/office/drawing/2014/main" id="{27334BEA-1C68-CD78-3A7D-35F2EA0DD945}"/>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4B4BF9"/>
                </a:solidFill>
                <a:latin typeface="Foundever Sans Bold" pitchFamily="50" charset="0"/>
                <a:ea typeface="Foundever Sans Bold" pitchFamily="50" charset="0"/>
                <a:cs typeface="Calibri"/>
              </a:rPr>
              <a:pPr/>
              <a:t>‹#›</a:t>
            </a:fld>
            <a:endParaRPr lang="en-US" sz="900" b="1" dirty="0">
              <a:solidFill>
                <a:srgbClr val="4B4BF9"/>
              </a:solidFill>
              <a:latin typeface="Foundever Sans Bold" pitchFamily="50" charset="0"/>
              <a:ea typeface="Foundever Sans Bold" pitchFamily="50" charset="0"/>
              <a:cs typeface="Calibri"/>
            </a:endParaRPr>
          </a:p>
        </p:txBody>
      </p:sp>
      <p:sp>
        <p:nvSpPr>
          <p:cNvPr id="10" name="Picture Placeholder 8">
            <a:extLst>
              <a:ext uri="{FF2B5EF4-FFF2-40B4-BE49-F238E27FC236}">
                <a16:creationId xmlns:a16="http://schemas.microsoft.com/office/drawing/2014/main" id="{86673746-09F9-28A8-8893-399F3937F000}"/>
              </a:ext>
            </a:extLst>
          </p:cNvPr>
          <p:cNvSpPr>
            <a:spLocks noGrp="1"/>
          </p:cNvSpPr>
          <p:nvPr>
            <p:ph type="pic" sz="quarter" idx="12" hasCustomPrompt="1"/>
          </p:nvPr>
        </p:nvSpPr>
        <p:spPr>
          <a:xfrm>
            <a:off x="1524001" y="2494645"/>
            <a:ext cx="2340000" cy="187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12" name="Picture Placeholder 8">
            <a:extLst>
              <a:ext uri="{FF2B5EF4-FFF2-40B4-BE49-F238E27FC236}">
                <a16:creationId xmlns:a16="http://schemas.microsoft.com/office/drawing/2014/main" id="{31C28991-85A6-E2FD-E221-59A0134CB606}"/>
              </a:ext>
            </a:extLst>
          </p:cNvPr>
          <p:cNvSpPr>
            <a:spLocks noGrp="1"/>
          </p:cNvSpPr>
          <p:nvPr>
            <p:ph type="pic" sz="quarter" idx="16" hasCustomPrompt="1"/>
          </p:nvPr>
        </p:nvSpPr>
        <p:spPr>
          <a:xfrm>
            <a:off x="4008430" y="2494645"/>
            <a:ext cx="2340000" cy="187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16" name="Picture Placeholder 8">
            <a:extLst>
              <a:ext uri="{FF2B5EF4-FFF2-40B4-BE49-F238E27FC236}">
                <a16:creationId xmlns:a16="http://schemas.microsoft.com/office/drawing/2014/main" id="{88FFEDA6-EE7C-4F45-6A39-B1F86C19F3B6}"/>
              </a:ext>
            </a:extLst>
          </p:cNvPr>
          <p:cNvSpPr>
            <a:spLocks noGrp="1"/>
          </p:cNvSpPr>
          <p:nvPr>
            <p:ph type="pic" sz="quarter" idx="17" hasCustomPrompt="1"/>
          </p:nvPr>
        </p:nvSpPr>
        <p:spPr>
          <a:xfrm>
            <a:off x="6492859" y="2494645"/>
            <a:ext cx="2340000" cy="187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17" name="Picture Placeholder 8">
            <a:extLst>
              <a:ext uri="{FF2B5EF4-FFF2-40B4-BE49-F238E27FC236}">
                <a16:creationId xmlns:a16="http://schemas.microsoft.com/office/drawing/2014/main" id="{8C0F4367-9D11-777E-F66A-ECA0371AAEF2}"/>
              </a:ext>
            </a:extLst>
          </p:cNvPr>
          <p:cNvSpPr>
            <a:spLocks noGrp="1"/>
          </p:cNvSpPr>
          <p:nvPr>
            <p:ph type="pic" sz="quarter" idx="18" hasCustomPrompt="1"/>
          </p:nvPr>
        </p:nvSpPr>
        <p:spPr>
          <a:xfrm>
            <a:off x="8977288" y="2494645"/>
            <a:ext cx="2340000" cy="187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7" name="Titre 6">
            <a:extLst>
              <a:ext uri="{FF2B5EF4-FFF2-40B4-BE49-F238E27FC236}">
                <a16:creationId xmlns:a16="http://schemas.microsoft.com/office/drawing/2014/main" id="{BCED10F2-039F-2315-E183-810FD3D916A9}"/>
              </a:ext>
            </a:extLst>
          </p:cNvPr>
          <p:cNvSpPr>
            <a:spLocks noGrp="1"/>
          </p:cNvSpPr>
          <p:nvPr>
            <p:ph type="title" hasCustomPrompt="1"/>
          </p:nvPr>
        </p:nvSpPr>
        <p:spPr>
          <a:xfrm>
            <a:off x="1524000" y="873125"/>
            <a:ext cx="3563938" cy="317009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
        <p:nvSpPr>
          <p:cNvPr id="13" name="Espace réservé du texte 9">
            <a:extLst>
              <a:ext uri="{FF2B5EF4-FFF2-40B4-BE49-F238E27FC236}">
                <a16:creationId xmlns:a16="http://schemas.microsoft.com/office/drawing/2014/main" id="{300F371C-B3B2-93E2-5DD0-AA2B23C72A39}"/>
              </a:ext>
            </a:extLst>
          </p:cNvPr>
          <p:cNvSpPr>
            <a:spLocks noGrp="1"/>
          </p:cNvSpPr>
          <p:nvPr>
            <p:ph type="body" sz="quarter" idx="38" hasCustomPrompt="1"/>
          </p:nvPr>
        </p:nvSpPr>
        <p:spPr>
          <a:xfrm>
            <a:off x="5340350" y="1051757"/>
            <a:ext cx="5976938"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363794888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am 4 members ston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2FA0215F-539F-9036-65C6-333946DA6F6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 3">
            <a:extLst>
              <a:ext uri="{FF2B5EF4-FFF2-40B4-BE49-F238E27FC236}">
                <a16:creationId xmlns:a16="http://schemas.microsoft.com/office/drawing/2014/main" id="{36070728-E9C6-2ACA-F081-6C2C5425557F}"/>
              </a:ext>
            </a:extLst>
          </p:cNvPr>
          <p:cNvPicPr>
            <a:picLocks noChangeAspect="1"/>
          </p:cNvPicPr>
          <p:nvPr userDrawn="1"/>
        </p:nvPicPr>
        <p:blipFill>
          <a:blip r:embed="rId3"/>
          <a:stretch>
            <a:fillRect/>
          </a:stretch>
        </p:blipFill>
        <p:spPr>
          <a:xfrm>
            <a:off x="10668000" y="6480535"/>
            <a:ext cx="1189038" cy="220512"/>
          </a:xfrm>
          <a:prstGeom prst="rect">
            <a:avLst/>
          </a:prstGeom>
        </p:spPr>
      </p:pic>
      <p:sp>
        <p:nvSpPr>
          <p:cNvPr id="5" name="Titre 1">
            <a:extLst>
              <a:ext uri="{FF2B5EF4-FFF2-40B4-BE49-F238E27FC236}">
                <a16:creationId xmlns:a16="http://schemas.microsoft.com/office/drawing/2014/main" id="{C0F0D4F1-8DE3-8526-86E7-BA1220DAC32B}"/>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4B4BF9"/>
                </a:solidFill>
                <a:latin typeface="Foundever Sans Bold" pitchFamily="50" charset="0"/>
                <a:ea typeface="Foundever Sans Bold" pitchFamily="50" charset="0"/>
                <a:cs typeface="Calibri"/>
              </a:rPr>
              <a:pPr/>
              <a:t>‹#›</a:t>
            </a:fld>
            <a:endParaRPr lang="en-US" sz="900" b="1" dirty="0">
              <a:solidFill>
                <a:srgbClr val="4B4BF9"/>
              </a:solidFill>
              <a:latin typeface="Foundever Sans Bold" pitchFamily="50" charset="0"/>
              <a:ea typeface="Foundever Sans Bold" pitchFamily="50" charset="0"/>
              <a:cs typeface="Calibri"/>
            </a:endParaRPr>
          </a:p>
        </p:txBody>
      </p:sp>
      <p:sp>
        <p:nvSpPr>
          <p:cNvPr id="39" name="Picture Placeholder 8">
            <a:extLst>
              <a:ext uri="{FF2B5EF4-FFF2-40B4-BE49-F238E27FC236}">
                <a16:creationId xmlns:a16="http://schemas.microsoft.com/office/drawing/2014/main" id="{D71DF26E-A33D-76DA-784A-423BA66C3417}"/>
              </a:ext>
            </a:extLst>
          </p:cNvPr>
          <p:cNvSpPr>
            <a:spLocks noGrp="1"/>
          </p:cNvSpPr>
          <p:nvPr>
            <p:ph type="pic" sz="quarter" idx="12" hasCustomPrompt="1"/>
          </p:nvPr>
        </p:nvSpPr>
        <p:spPr>
          <a:xfrm>
            <a:off x="2424113" y="2276475"/>
            <a:ext cx="1763709" cy="2483757"/>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6" name="Titre 6">
            <a:extLst>
              <a:ext uri="{FF2B5EF4-FFF2-40B4-BE49-F238E27FC236}">
                <a16:creationId xmlns:a16="http://schemas.microsoft.com/office/drawing/2014/main" id="{EC70FBDC-DD93-9E96-48AC-DEB5061F32AB}"/>
              </a:ext>
            </a:extLst>
          </p:cNvPr>
          <p:cNvSpPr>
            <a:spLocks noGrp="1"/>
          </p:cNvSpPr>
          <p:nvPr>
            <p:ph type="title" hasCustomPrompt="1"/>
          </p:nvPr>
        </p:nvSpPr>
        <p:spPr>
          <a:xfrm>
            <a:off x="1523999" y="873125"/>
            <a:ext cx="7127876" cy="132343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3" name="Espace réservé du texte 9">
            <a:extLst>
              <a:ext uri="{FF2B5EF4-FFF2-40B4-BE49-F238E27FC236}">
                <a16:creationId xmlns:a16="http://schemas.microsoft.com/office/drawing/2014/main" id="{EEF783AD-8559-D401-5576-193A2E44FEB4}"/>
              </a:ext>
            </a:extLst>
          </p:cNvPr>
          <p:cNvSpPr>
            <a:spLocks noGrp="1"/>
          </p:cNvSpPr>
          <p:nvPr>
            <p:ph type="body" sz="quarter" idx="70" hasCustomPrompt="1"/>
          </p:nvPr>
        </p:nvSpPr>
        <p:spPr>
          <a:xfrm>
            <a:off x="2424113" y="4812006"/>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9" name="Espace réservé du texte 9">
            <a:extLst>
              <a:ext uri="{FF2B5EF4-FFF2-40B4-BE49-F238E27FC236}">
                <a16:creationId xmlns:a16="http://schemas.microsoft.com/office/drawing/2014/main" id="{3FD3BA86-03A3-58DA-2A35-EA4808552AF5}"/>
              </a:ext>
            </a:extLst>
          </p:cNvPr>
          <p:cNvSpPr>
            <a:spLocks noGrp="1"/>
          </p:cNvSpPr>
          <p:nvPr>
            <p:ph type="body" sz="quarter" idx="80" hasCustomPrompt="1"/>
          </p:nvPr>
        </p:nvSpPr>
        <p:spPr>
          <a:xfrm>
            <a:off x="2424113" y="5302228"/>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10" name="Picture Placeholder 8">
            <a:extLst>
              <a:ext uri="{FF2B5EF4-FFF2-40B4-BE49-F238E27FC236}">
                <a16:creationId xmlns:a16="http://schemas.microsoft.com/office/drawing/2014/main" id="{1338025D-885C-9F52-9C48-3B774B41095F}"/>
              </a:ext>
            </a:extLst>
          </p:cNvPr>
          <p:cNvSpPr>
            <a:spLocks noGrp="1"/>
          </p:cNvSpPr>
          <p:nvPr>
            <p:ph type="pic" sz="quarter" idx="81" hasCustomPrompt="1"/>
          </p:nvPr>
        </p:nvSpPr>
        <p:spPr>
          <a:xfrm>
            <a:off x="4431600" y="2276475"/>
            <a:ext cx="1763709" cy="2483757"/>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11" name="Espace réservé du texte 9">
            <a:extLst>
              <a:ext uri="{FF2B5EF4-FFF2-40B4-BE49-F238E27FC236}">
                <a16:creationId xmlns:a16="http://schemas.microsoft.com/office/drawing/2014/main" id="{4934DA6B-6E19-92A7-C196-28745ECA27D6}"/>
              </a:ext>
            </a:extLst>
          </p:cNvPr>
          <p:cNvSpPr>
            <a:spLocks noGrp="1"/>
          </p:cNvSpPr>
          <p:nvPr>
            <p:ph type="body" sz="quarter" idx="82" hasCustomPrompt="1"/>
          </p:nvPr>
        </p:nvSpPr>
        <p:spPr>
          <a:xfrm>
            <a:off x="4431600" y="4812006"/>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12" name="Espace réservé du texte 9">
            <a:extLst>
              <a:ext uri="{FF2B5EF4-FFF2-40B4-BE49-F238E27FC236}">
                <a16:creationId xmlns:a16="http://schemas.microsoft.com/office/drawing/2014/main" id="{59E6F5D7-5EDD-23AE-C4CD-632698F7057D}"/>
              </a:ext>
            </a:extLst>
          </p:cNvPr>
          <p:cNvSpPr>
            <a:spLocks noGrp="1"/>
          </p:cNvSpPr>
          <p:nvPr>
            <p:ph type="body" sz="quarter" idx="83" hasCustomPrompt="1"/>
          </p:nvPr>
        </p:nvSpPr>
        <p:spPr>
          <a:xfrm>
            <a:off x="4431600" y="5302228"/>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13" name="Picture Placeholder 8">
            <a:extLst>
              <a:ext uri="{FF2B5EF4-FFF2-40B4-BE49-F238E27FC236}">
                <a16:creationId xmlns:a16="http://schemas.microsoft.com/office/drawing/2014/main" id="{1C684881-D93C-4B21-A187-262DD4E3254B}"/>
              </a:ext>
            </a:extLst>
          </p:cNvPr>
          <p:cNvSpPr>
            <a:spLocks noGrp="1"/>
          </p:cNvSpPr>
          <p:nvPr>
            <p:ph type="pic" sz="quarter" idx="84" hasCustomPrompt="1"/>
          </p:nvPr>
        </p:nvSpPr>
        <p:spPr>
          <a:xfrm>
            <a:off x="6440400" y="2276475"/>
            <a:ext cx="1763709" cy="2483757"/>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14" name="Espace réservé du texte 9">
            <a:extLst>
              <a:ext uri="{FF2B5EF4-FFF2-40B4-BE49-F238E27FC236}">
                <a16:creationId xmlns:a16="http://schemas.microsoft.com/office/drawing/2014/main" id="{A5801DF2-3D27-D4A0-FA23-D3CE9363C861}"/>
              </a:ext>
            </a:extLst>
          </p:cNvPr>
          <p:cNvSpPr>
            <a:spLocks noGrp="1"/>
          </p:cNvSpPr>
          <p:nvPr>
            <p:ph type="body" sz="quarter" idx="85" hasCustomPrompt="1"/>
          </p:nvPr>
        </p:nvSpPr>
        <p:spPr>
          <a:xfrm>
            <a:off x="6440400" y="4812006"/>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15" name="Espace réservé du texte 9">
            <a:extLst>
              <a:ext uri="{FF2B5EF4-FFF2-40B4-BE49-F238E27FC236}">
                <a16:creationId xmlns:a16="http://schemas.microsoft.com/office/drawing/2014/main" id="{72C3547C-A7AD-AE1A-E9C9-EA4A9B871355}"/>
              </a:ext>
            </a:extLst>
          </p:cNvPr>
          <p:cNvSpPr>
            <a:spLocks noGrp="1"/>
          </p:cNvSpPr>
          <p:nvPr>
            <p:ph type="body" sz="quarter" idx="86" hasCustomPrompt="1"/>
          </p:nvPr>
        </p:nvSpPr>
        <p:spPr>
          <a:xfrm>
            <a:off x="6440400" y="5302228"/>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16" name="Picture Placeholder 8">
            <a:extLst>
              <a:ext uri="{FF2B5EF4-FFF2-40B4-BE49-F238E27FC236}">
                <a16:creationId xmlns:a16="http://schemas.microsoft.com/office/drawing/2014/main" id="{C5601881-9F2D-0DF7-3A41-4F27B0BEA7E8}"/>
              </a:ext>
            </a:extLst>
          </p:cNvPr>
          <p:cNvSpPr>
            <a:spLocks noGrp="1"/>
          </p:cNvSpPr>
          <p:nvPr>
            <p:ph type="pic" sz="quarter" idx="87" hasCustomPrompt="1"/>
          </p:nvPr>
        </p:nvSpPr>
        <p:spPr>
          <a:xfrm>
            <a:off x="8445600" y="2276475"/>
            <a:ext cx="1763709" cy="2483757"/>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17" name="Espace réservé du texte 9">
            <a:extLst>
              <a:ext uri="{FF2B5EF4-FFF2-40B4-BE49-F238E27FC236}">
                <a16:creationId xmlns:a16="http://schemas.microsoft.com/office/drawing/2014/main" id="{DB8F5735-4276-11E5-81E6-164A0C6D7EB4}"/>
              </a:ext>
            </a:extLst>
          </p:cNvPr>
          <p:cNvSpPr>
            <a:spLocks noGrp="1"/>
          </p:cNvSpPr>
          <p:nvPr>
            <p:ph type="body" sz="quarter" idx="88" hasCustomPrompt="1"/>
          </p:nvPr>
        </p:nvSpPr>
        <p:spPr>
          <a:xfrm>
            <a:off x="8445600" y="4812006"/>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18" name="Espace réservé du texte 9">
            <a:extLst>
              <a:ext uri="{FF2B5EF4-FFF2-40B4-BE49-F238E27FC236}">
                <a16:creationId xmlns:a16="http://schemas.microsoft.com/office/drawing/2014/main" id="{6BAB417C-059A-61F4-25B1-70B23FA9B60D}"/>
              </a:ext>
            </a:extLst>
          </p:cNvPr>
          <p:cNvSpPr>
            <a:spLocks noGrp="1"/>
          </p:cNvSpPr>
          <p:nvPr>
            <p:ph type="body" sz="quarter" idx="89" hasCustomPrompt="1"/>
          </p:nvPr>
        </p:nvSpPr>
        <p:spPr>
          <a:xfrm>
            <a:off x="8445600" y="5302228"/>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Tree>
    <p:extLst>
      <p:ext uri="{BB962C8B-B14F-4D97-AF65-F5344CB8AC3E}">
        <p14:creationId xmlns:p14="http://schemas.microsoft.com/office/powerpoint/2010/main" val="141305682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am 5 members ston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EFEAA357-8588-547A-F1D9-69C29DBE743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 3">
            <a:extLst>
              <a:ext uri="{FF2B5EF4-FFF2-40B4-BE49-F238E27FC236}">
                <a16:creationId xmlns:a16="http://schemas.microsoft.com/office/drawing/2014/main" id="{CC06841A-DA79-27C6-5961-BA165192E78A}"/>
              </a:ext>
            </a:extLst>
          </p:cNvPr>
          <p:cNvPicPr>
            <a:picLocks noChangeAspect="1"/>
          </p:cNvPicPr>
          <p:nvPr userDrawn="1"/>
        </p:nvPicPr>
        <p:blipFill>
          <a:blip r:embed="rId3"/>
          <a:stretch>
            <a:fillRect/>
          </a:stretch>
        </p:blipFill>
        <p:spPr>
          <a:xfrm>
            <a:off x="10668000" y="6480535"/>
            <a:ext cx="1189038" cy="220512"/>
          </a:xfrm>
          <a:prstGeom prst="rect">
            <a:avLst/>
          </a:prstGeom>
        </p:spPr>
      </p:pic>
      <p:sp>
        <p:nvSpPr>
          <p:cNvPr id="5" name="Titre 1">
            <a:extLst>
              <a:ext uri="{FF2B5EF4-FFF2-40B4-BE49-F238E27FC236}">
                <a16:creationId xmlns:a16="http://schemas.microsoft.com/office/drawing/2014/main" id="{593A1BFF-5080-D80B-F7DB-7A0D6108C70E}"/>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4B4BF9"/>
                </a:solidFill>
                <a:latin typeface="Foundever Sans Bold" pitchFamily="50" charset="0"/>
                <a:ea typeface="Foundever Sans Bold" pitchFamily="50" charset="0"/>
                <a:cs typeface="Calibri"/>
              </a:rPr>
              <a:pPr/>
              <a:t>‹#›</a:t>
            </a:fld>
            <a:endParaRPr lang="en-US" sz="900" b="1" dirty="0">
              <a:solidFill>
                <a:srgbClr val="4B4BF9"/>
              </a:solidFill>
              <a:latin typeface="Foundever Sans Bold" pitchFamily="50" charset="0"/>
              <a:ea typeface="Foundever Sans Bold" pitchFamily="50" charset="0"/>
              <a:cs typeface="Calibri"/>
            </a:endParaRPr>
          </a:p>
        </p:txBody>
      </p:sp>
      <p:sp>
        <p:nvSpPr>
          <p:cNvPr id="7" name="Titre 6">
            <a:extLst>
              <a:ext uri="{FF2B5EF4-FFF2-40B4-BE49-F238E27FC236}">
                <a16:creationId xmlns:a16="http://schemas.microsoft.com/office/drawing/2014/main" id="{3B32B1C1-68BC-8370-8160-330803CE861E}"/>
              </a:ext>
            </a:extLst>
          </p:cNvPr>
          <p:cNvSpPr>
            <a:spLocks noGrp="1"/>
          </p:cNvSpPr>
          <p:nvPr>
            <p:ph type="title" hasCustomPrompt="1"/>
          </p:nvPr>
        </p:nvSpPr>
        <p:spPr>
          <a:xfrm>
            <a:off x="1523999" y="873125"/>
            <a:ext cx="7127876" cy="132343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61" name="Picture Placeholder 8">
            <a:extLst>
              <a:ext uri="{FF2B5EF4-FFF2-40B4-BE49-F238E27FC236}">
                <a16:creationId xmlns:a16="http://schemas.microsoft.com/office/drawing/2014/main" id="{F1EC1D9D-C0CF-98AE-B15A-48B77A30ED47}"/>
              </a:ext>
            </a:extLst>
          </p:cNvPr>
          <p:cNvSpPr>
            <a:spLocks noGrp="1"/>
          </p:cNvSpPr>
          <p:nvPr>
            <p:ph type="pic" sz="quarter" idx="12" hasCustomPrompt="1"/>
          </p:nvPr>
        </p:nvSpPr>
        <p:spPr>
          <a:xfrm>
            <a:off x="1523961" y="2276475"/>
            <a:ext cx="1763709" cy="2483757"/>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62" name="Espace réservé du texte 9">
            <a:extLst>
              <a:ext uri="{FF2B5EF4-FFF2-40B4-BE49-F238E27FC236}">
                <a16:creationId xmlns:a16="http://schemas.microsoft.com/office/drawing/2014/main" id="{44B39EA0-6D49-CA98-54E0-F59EC4B98C98}"/>
              </a:ext>
            </a:extLst>
          </p:cNvPr>
          <p:cNvSpPr>
            <a:spLocks noGrp="1"/>
          </p:cNvSpPr>
          <p:nvPr>
            <p:ph type="body" sz="quarter" idx="70" hasCustomPrompt="1"/>
          </p:nvPr>
        </p:nvSpPr>
        <p:spPr>
          <a:xfrm>
            <a:off x="1523961" y="4812006"/>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63" name="Espace réservé du texte 9">
            <a:extLst>
              <a:ext uri="{FF2B5EF4-FFF2-40B4-BE49-F238E27FC236}">
                <a16:creationId xmlns:a16="http://schemas.microsoft.com/office/drawing/2014/main" id="{C5DF238D-A9FB-6F69-D1F6-3834B570CC04}"/>
              </a:ext>
            </a:extLst>
          </p:cNvPr>
          <p:cNvSpPr>
            <a:spLocks noGrp="1"/>
          </p:cNvSpPr>
          <p:nvPr>
            <p:ph type="body" sz="quarter" idx="104" hasCustomPrompt="1"/>
          </p:nvPr>
        </p:nvSpPr>
        <p:spPr>
          <a:xfrm>
            <a:off x="1523961" y="5302228"/>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64" name="Picture Placeholder 8">
            <a:extLst>
              <a:ext uri="{FF2B5EF4-FFF2-40B4-BE49-F238E27FC236}">
                <a16:creationId xmlns:a16="http://schemas.microsoft.com/office/drawing/2014/main" id="{C7E9EC69-18BE-643C-9421-B00E5D1CF005}"/>
              </a:ext>
            </a:extLst>
          </p:cNvPr>
          <p:cNvSpPr>
            <a:spLocks noGrp="1"/>
          </p:cNvSpPr>
          <p:nvPr>
            <p:ph type="pic" sz="quarter" idx="105" hasCustomPrompt="1"/>
          </p:nvPr>
        </p:nvSpPr>
        <p:spPr>
          <a:xfrm>
            <a:off x="3531448" y="2276475"/>
            <a:ext cx="1763709" cy="2483757"/>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65" name="Espace réservé du texte 9">
            <a:extLst>
              <a:ext uri="{FF2B5EF4-FFF2-40B4-BE49-F238E27FC236}">
                <a16:creationId xmlns:a16="http://schemas.microsoft.com/office/drawing/2014/main" id="{00DD6446-9C5D-F72B-0EC2-CB1C210C8908}"/>
              </a:ext>
            </a:extLst>
          </p:cNvPr>
          <p:cNvSpPr>
            <a:spLocks noGrp="1"/>
          </p:cNvSpPr>
          <p:nvPr>
            <p:ph type="body" sz="quarter" idx="106" hasCustomPrompt="1"/>
          </p:nvPr>
        </p:nvSpPr>
        <p:spPr>
          <a:xfrm>
            <a:off x="3531448" y="4812006"/>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66" name="Espace réservé du texte 9">
            <a:extLst>
              <a:ext uri="{FF2B5EF4-FFF2-40B4-BE49-F238E27FC236}">
                <a16:creationId xmlns:a16="http://schemas.microsoft.com/office/drawing/2014/main" id="{F1B8CFEA-51BD-48A0-E173-6FFD6FE22850}"/>
              </a:ext>
            </a:extLst>
          </p:cNvPr>
          <p:cNvSpPr>
            <a:spLocks noGrp="1"/>
          </p:cNvSpPr>
          <p:nvPr>
            <p:ph type="body" sz="quarter" idx="107" hasCustomPrompt="1"/>
          </p:nvPr>
        </p:nvSpPr>
        <p:spPr>
          <a:xfrm>
            <a:off x="3531448" y="5302228"/>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67" name="Picture Placeholder 8">
            <a:extLst>
              <a:ext uri="{FF2B5EF4-FFF2-40B4-BE49-F238E27FC236}">
                <a16:creationId xmlns:a16="http://schemas.microsoft.com/office/drawing/2014/main" id="{95FD38C5-BF1F-EB99-5537-2A75CC2DE311}"/>
              </a:ext>
            </a:extLst>
          </p:cNvPr>
          <p:cNvSpPr>
            <a:spLocks noGrp="1"/>
          </p:cNvSpPr>
          <p:nvPr>
            <p:ph type="pic" sz="quarter" idx="108" hasCustomPrompt="1"/>
          </p:nvPr>
        </p:nvSpPr>
        <p:spPr>
          <a:xfrm>
            <a:off x="5540248" y="2276475"/>
            <a:ext cx="1763709" cy="2483757"/>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68" name="Espace réservé du texte 9">
            <a:extLst>
              <a:ext uri="{FF2B5EF4-FFF2-40B4-BE49-F238E27FC236}">
                <a16:creationId xmlns:a16="http://schemas.microsoft.com/office/drawing/2014/main" id="{21036C31-CA74-D3A9-00E0-C1FA0406ACBA}"/>
              </a:ext>
            </a:extLst>
          </p:cNvPr>
          <p:cNvSpPr>
            <a:spLocks noGrp="1"/>
          </p:cNvSpPr>
          <p:nvPr>
            <p:ph type="body" sz="quarter" idx="109" hasCustomPrompt="1"/>
          </p:nvPr>
        </p:nvSpPr>
        <p:spPr>
          <a:xfrm>
            <a:off x="5540248" y="4812006"/>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69" name="Espace réservé du texte 9">
            <a:extLst>
              <a:ext uri="{FF2B5EF4-FFF2-40B4-BE49-F238E27FC236}">
                <a16:creationId xmlns:a16="http://schemas.microsoft.com/office/drawing/2014/main" id="{CD6241FF-0376-CFFD-1138-11A00AD61BC9}"/>
              </a:ext>
            </a:extLst>
          </p:cNvPr>
          <p:cNvSpPr>
            <a:spLocks noGrp="1"/>
          </p:cNvSpPr>
          <p:nvPr>
            <p:ph type="body" sz="quarter" idx="110" hasCustomPrompt="1"/>
          </p:nvPr>
        </p:nvSpPr>
        <p:spPr>
          <a:xfrm>
            <a:off x="5540248" y="5302228"/>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70" name="Picture Placeholder 8">
            <a:extLst>
              <a:ext uri="{FF2B5EF4-FFF2-40B4-BE49-F238E27FC236}">
                <a16:creationId xmlns:a16="http://schemas.microsoft.com/office/drawing/2014/main" id="{078CD27A-CA59-BB7F-7575-1398A4BD3D90}"/>
              </a:ext>
            </a:extLst>
          </p:cNvPr>
          <p:cNvSpPr>
            <a:spLocks noGrp="1"/>
          </p:cNvSpPr>
          <p:nvPr>
            <p:ph type="pic" sz="quarter" idx="111" hasCustomPrompt="1"/>
          </p:nvPr>
        </p:nvSpPr>
        <p:spPr>
          <a:xfrm>
            <a:off x="7545448" y="2276475"/>
            <a:ext cx="1763709" cy="2483757"/>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71" name="Espace réservé du texte 9">
            <a:extLst>
              <a:ext uri="{FF2B5EF4-FFF2-40B4-BE49-F238E27FC236}">
                <a16:creationId xmlns:a16="http://schemas.microsoft.com/office/drawing/2014/main" id="{0D3ED920-FC21-C841-CB44-D2F1BD0CFDC2}"/>
              </a:ext>
            </a:extLst>
          </p:cNvPr>
          <p:cNvSpPr>
            <a:spLocks noGrp="1"/>
          </p:cNvSpPr>
          <p:nvPr>
            <p:ph type="body" sz="quarter" idx="112" hasCustomPrompt="1"/>
          </p:nvPr>
        </p:nvSpPr>
        <p:spPr>
          <a:xfrm>
            <a:off x="7545448" y="4812006"/>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72" name="Espace réservé du texte 9">
            <a:extLst>
              <a:ext uri="{FF2B5EF4-FFF2-40B4-BE49-F238E27FC236}">
                <a16:creationId xmlns:a16="http://schemas.microsoft.com/office/drawing/2014/main" id="{19C096D8-AA8B-24C4-E214-E3A85D22222D}"/>
              </a:ext>
            </a:extLst>
          </p:cNvPr>
          <p:cNvSpPr>
            <a:spLocks noGrp="1"/>
          </p:cNvSpPr>
          <p:nvPr>
            <p:ph type="body" sz="quarter" idx="113" hasCustomPrompt="1"/>
          </p:nvPr>
        </p:nvSpPr>
        <p:spPr>
          <a:xfrm>
            <a:off x="7545448" y="5302228"/>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73" name="Picture Placeholder 8">
            <a:extLst>
              <a:ext uri="{FF2B5EF4-FFF2-40B4-BE49-F238E27FC236}">
                <a16:creationId xmlns:a16="http://schemas.microsoft.com/office/drawing/2014/main" id="{24555564-43B0-07DE-A63D-2B8148236109}"/>
              </a:ext>
            </a:extLst>
          </p:cNvPr>
          <p:cNvSpPr>
            <a:spLocks noGrp="1"/>
          </p:cNvSpPr>
          <p:nvPr>
            <p:ph type="pic" sz="quarter" idx="114" hasCustomPrompt="1"/>
          </p:nvPr>
        </p:nvSpPr>
        <p:spPr>
          <a:xfrm>
            <a:off x="9553579" y="2276475"/>
            <a:ext cx="1763709" cy="2483757"/>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74" name="Espace réservé du texte 9">
            <a:extLst>
              <a:ext uri="{FF2B5EF4-FFF2-40B4-BE49-F238E27FC236}">
                <a16:creationId xmlns:a16="http://schemas.microsoft.com/office/drawing/2014/main" id="{42D49DD6-FC0A-B9DD-5FBD-D8C1B54B0AA5}"/>
              </a:ext>
            </a:extLst>
          </p:cNvPr>
          <p:cNvSpPr>
            <a:spLocks noGrp="1"/>
          </p:cNvSpPr>
          <p:nvPr>
            <p:ph type="body" sz="quarter" idx="115" hasCustomPrompt="1"/>
          </p:nvPr>
        </p:nvSpPr>
        <p:spPr>
          <a:xfrm>
            <a:off x="9553579" y="4812006"/>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75" name="Espace réservé du texte 9">
            <a:extLst>
              <a:ext uri="{FF2B5EF4-FFF2-40B4-BE49-F238E27FC236}">
                <a16:creationId xmlns:a16="http://schemas.microsoft.com/office/drawing/2014/main" id="{1AEEE3B2-5D11-7174-1F60-B66BCF6083D8}"/>
              </a:ext>
            </a:extLst>
          </p:cNvPr>
          <p:cNvSpPr>
            <a:spLocks noGrp="1"/>
          </p:cNvSpPr>
          <p:nvPr>
            <p:ph type="body" sz="quarter" idx="116" hasCustomPrompt="1"/>
          </p:nvPr>
        </p:nvSpPr>
        <p:spPr>
          <a:xfrm>
            <a:off x="9553579" y="5302228"/>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Tree>
    <p:extLst>
      <p:ext uri="{BB962C8B-B14F-4D97-AF65-F5344CB8AC3E}">
        <p14:creationId xmlns:p14="http://schemas.microsoft.com/office/powerpoint/2010/main" val="283752872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eam 4 members and text ston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2FA0215F-539F-9036-65C6-333946DA6F6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 3">
            <a:extLst>
              <a:ext uri="{FF2B5EF4-FFF2-40B4-BE49-F238E27FC236}">
                <a16:creationId xmlns:a16="http://schemas.microsoft.com/office/drawing/2014/main" id="{36070728-E9C6-2ACA-F081-6C2C5425557F}"/>
              </a:ext>
            </a:extLst>
          </p:cNvPr>
          <p:cNvPicPr>
            <a:picLocks noChangeAspect="1"/>
          </p:cNvPicPr>
          <p:nvPr userDrawn="1"/>
        </p:nvPicPr>
        <p:blipFill>
          <a:blip r:embed="rId3"/>
          <a:stretch>
            <a:fillRect/>
          </a:stretch>
        </p:blipFill>
        <p:spPr>
          <a:xfrm>
            <a:off x="10668000" y="6480535"/>
            <a:ext cx="1189038" cy="220512"/>
          </a:xfrm>
          <a:prstGeom prst="rect">
            <a:avLst/>
          </a:prstGeom>
        </p:spPr>
      </p:pic>
      <p:sp>
        <p:nvSpPr>
          <p:cNvPr id="5" name="Titre 1">
            <a:extLst>
              <a:ext uri="{FF2B5EF4-FFF2-40B4-BE49-F238E27FC236}">
                <a16:creationId xmlns:a16="http://schemas.microsoft.com/office/drawing/2014/main" id="{C0F0D4F1-8DE3-8526-86E7-BA1220DAC32B}"/>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4B4BF9"/>
                </a:solidFill>
                <a:latin typeface="Foundever Sans Bold" pitchFamily="50" charset="0"/>
                <a:ea typeface="Foundever Sans Bold" pitchFamily="50" charset="0"/>
                <a:cs typeface="Calibri"/>
              </a:rPr>
              <a:pPr/>
              <a:t>‹#›</a:t>
            </a:fld>
            <a:endParaRPr lang="en-US" sz="900" b="1" dirty="0">
              <a:solidFill>
                <a:srgbClr val="4B4BF9"/>
              </a:solidFill>
              <a:latin typeface="Foundever Sans Bold" pitchFamily="50" charset="0"/>
              <a:ea typeface="Foundever Sans Bold" pitchFamily="50" charset="0"/>
              <a:cs typeface="Calibri"/>
            </a:endParaRPr>
          </a:p>
        </p:txBody>
      </p:sp>
      <p:sp>
        <p:nvSpPr>
          <p:cNvPr id="39" name="Picture Placeholder 8">
            <a:extLst>
              <a:ext uri="{FF2B5EF4-FFF2-40B4-BE49-F238E27FC236}">
                <a16:creationId xmlns:a16="http://schemas.microsoft.com/office/drawing/2014/main" id="{D71DF26E-A33D-76DA-784A-423BA66C3417}"/>
              </a:ext>
            </a:extLst>
          </p:cNvPr>
          <p:cNvSpPr>
            <a:spLocks noGrp="1"/>
          </p:cNvSpPr>
          <p:nvPr>
            <p:ph type="pic" sz="quarter" idx="12" hasCustomPrompt="1"/>
          </p:nvPr>
        </p:nvSpPr>
        <p:spPr>
          <a:xfrm>
            <a:off x="2424113" y="2568937"/>
            <a:ext cx="1763709" cy="2483757"/>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6" name="Titre 6">
            <a:extLst>
              <a:ext uri="{FF2B5EF4-FFF2-40B4-BE49-F238E27FC236}">
                <a16:creationId xmlns:a16="http://schemas.microsoft.com/office/drawing/2014/main" id="{EC70FBDC-DD93-9E96-48AC-DEB5061F32AB}"/>
              </a:ext>
            </a:extLst>
          </p:cNvPr>
          <p:cNvSpPr>
            <a:spLocks noGrp="1"/>
          </p:cNvSpPr>
          <p:nvPr>
            <p:ph type="title" hasCustomPrompt="1"/>
          </p:nvPr>
        </p:nvSpPr>
        <p:spPr>
          <a:xfrm>
            <a:off x="1523999" y="873125"/>
            <a:ext cx="3563939" cy="317009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3" name="Espace réservé du texte 9">
            <a:extLst>
              <a:ext uri="{FF2B5EF4-FFF2-40B4-BE49-F238E27FC236}">
                <a16:creationId xmlns:a16="http://schemas.microsoft.com/office/drawing/2014/main" id="{EEF783AD-8559-D401-5576-193A2E44FEB4}"/>
              </a:ext>
            </a:extLst>
          </p:cNvPr>
          <p:cNvSpPr>
            <a:spLocks noGrp="1"/>
          </p:cNvSpPr>
          <p:nvPr>
            <p:ph type="body" sz="quarter" idx="70" hasCustomPrompt="1"/>
          </p:nvPr>
        </p:nvSpPr>
        <p:spPr>
          <a:xfrm>
            <a:off x="2424113" y="5104468"/>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9" name="Espace réservé du texte 9">
            <a:extLst>
              <a:ext uri="{FF2B5EF4-FFF2-40B4-BE49-F238E27FC236}">
                <a16:creationId xmlns:a16="http://schemas.microsoft.com/office/drawing/2014/main" id="{3FD3BA86-03A3-58DA-2A35-EA4808552AF5}"/>
              </a:ext>
            </a:extLst>
          </p:cNvPr>
          <p:cNvSpPr>
            <a:spLocks noGrp="1"/>
          </p:cNvSpPr>
          <p:nvPr>
            <p:ph type="body" sz="quarter" idx="80" hasCustomPrompt="1"/>
          </p:nvPr>
        </p:nvSpPr>
        <p:spPr>
          <a:xfrm>
            <a:off x="2424113" y="5587966"/>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10" name="Picture Placeholder 8">
            <a:extLst>
              <a:ext uri="{FF2B5EF4-FFF2-40B4-BE49-F238E27FC236}">
                <a16:creationId xmlns:a16="http://schemas.microsoft.com/office/drawing/2014/main" id="{1338025D-885C-9F52-9C48-3B774B41095F}"/>
              </a:ext>
            </a:extLst>
          </p:cNvPr>
          <p:cNvSpPr>
            <a:spLocks noGrp="1"/>
          </p:cNvSpPr>
          <p:nvPr>
            <p:ph type="pic" sz="quarter" idx="81" hasCustomPrompt="1"/>
          </p:nvPr>
        </p:nvSpPr>
        <p:spPr>
          <a:xfrm>
            <a:off x="4431600" y="2568937"/>
            <a:ext cx="1763709" cy="2483757"/>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11" name="Espace réservé du texte 9">
            <a:extLst>
              <a:ext uri="{FF2B5EF4-FFF2-40B4-BE49-F238E27FC236}">
                <a16:creationId xmlns:a16="http://schemas.microsoft.com/office/drawing/2014/main" id="{4934DA6B-6E19-92A7-C196-28745ECA27D6}"/>
              </a:ext>
            </a:extLst>
          </p:cNvPr>
          <p:cNvSpPr>
            <a:spLocks noGrp="1"/>
          </p:cNvSpPr>
          <p:nvPr>
            <p:ph type="body" sz="quarter" idx="82" hasCustomPrompt="1"/>
          </p:nvPr>
        </p:nvSpPr>
        <p:spPr>
          <a:xfrm>
            <a:off x="4431600" y="5104468"/>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12" name="Espace réservé du texte 9">
            <a:extLst>
              <a:ext uri="{FF2B5EF4-FFF2-40B4-BE49-F238E27FC236}">
                <a16:creationId xmlns:a16="http://schemas.microsoft.com/office/drawing/2014/main" id="{59E6F5D7-5EDD-23AE-C4CD-632698F7057D}"/>
              </a:ext>
            </a:extLst>
          </p:cNvPr>
          <p:cNvSpPr>
            <a:spLocks noGrp="1"/>
          </p:cNvSpPr>
          <p:nvPr>
            <p:ph type="body" sz="quarter" idx="83" hasCustomPrompt="1"/>
          </p:nvPr>
        </p:nvSpPr>
        <p:spPr>
          <a:xfrm>
            <a:off x="4431600" y="5587966"/>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13" name="Picture Placeholder 8">
            <a:extLst>
              <a:ext uri="{FF2B5EF4-FFF2-40B4-BE49-F238E27FC236}">
                <a16:creationId xmlns:a16="http://schemas.microsoft.com/office/drawing/2014/main" id="{1C684881-D93C-4B21-A187-262DD4E3254B}"/>
              </a:ext>
            </a:extLst>
          </p:cNvPr>
          <p:cNvSpPr>
            <a:spLocks noGrp="1"/>
          </p:cNvSpPr>
          <p:nvPr>
            <p:ph type="pic" sz="quarter" idx="84" hasCustomPrompt="1"/>
          </p:nvPr>
        </p:nvSpPr>
        <p:spPr>
          <a:xfrm>
            <a:off x="6440400" y="2568937"/>
            <a:ext cx="1763709" cy="2483757"/>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14" name="Espace réservé du texte 9">
            <a:extLst>
              <a:ext uri="{FF2B5EF4-FFF2-40B4-BE49-F238E27FC236}">
                <a16:creationId xmlns:a16="http://schemas.microsoft.com/office/drawing/2014/main" id="{A5801DF2-3D27-D4A0-FA23-D3CE9363C861}"/>
              </a:ext>
            </a:extLst>
          </p:cNvPr>
          <p:cNvSpPr>
            <a:spLocks noGrp="1"/>
          </p:cNvSpPr>
          <p:nvPr>
            <p:ph type="body" sz="quarter" idx="85" hasCustomPrompt="1"/>
          </p:nvPr>
        </p:nvSpPr>
        <p:spPr>
          <a:xfrm>
            <a:off x="6440400" y="5104468"/>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15" name="Espace réservé du texte 9">
            <a:extLst>
              <a:ext uri="{FF2B5EF4-FFF2-40B4-BE49-F238E27FC236}">
                <a16:creationId xmlns:a16="http://schemas.microsoft.com/office/drawing/2014/main" id="{72C3547C-A7AD-AE1A-E9C9-EA4A9B871355}"/>
              </a:ext>
            </a:extLst>
          </p:cNvPr>
          <p:cNvSpPr>
            <a:spLocks noGrp="1"/>
          </p:cNvSpPr>
          <p:nvPr>
            <p:ph type="body" sz="quarter" idx="86" hasCustomPrompt="1"/>
          </p:nvPr>
        </p:nvSpPr>
        <p:spPr>
          <a:xfrm>
            <a:off x="6440400" y="5587966"/>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16" name="Picture Placeholder 8">
            <a:extLst>
              <a:ext uri="{FF2B5EF4-FFF2-40B4-BE49-F238E27FC236}">
                <a16:creationId xmlns:a16="http://schemas.microsoft.com/office/drawing/2014/main" id="{C5601881-9F2D-0DF7-3A41-4F27B0BEA7E8}"/>
              </a:ext>
            </a:extLst>
          </p:cNvPr>
          <p:cNvSpPr>
            <a:spLocks noGrp="1"/>
          </p:cNvSpPr>
          <p:nvPr>
            <p:ph type="pic" sz="quarter" idx="87" hasCustomPrompt="1"/>
          </p:nvPr>
        </p:nvSpPr>
        <p:spPr>
          <a:xfrm>
            <a:off x="8445600" y="2568937"/>
            <a:ext cx="1763709" cy="2483757"/>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17" name="Espace réservé du texte 9">
            <a:extLst>
              <a:ext uri="{FF2B5EF4-FFF2-40B4-BE49-F238E27FC236}">
                <a16:creationId xmlns:a16="http://schemas.microsoft.com/office/drawing/2014/main" id="{DB8F5735-4276-11E5-81E6-164A0C6D7EB4}"/>
              </a:ext>
            </a:extLst>
          </p:cNvPr>
          <p:cNvSpPr>
            <a:spLocks noGrp="1"/>
          </p:cNvSpPr>
          <p:nvPr>
            <p:ph type="body" sz="quarter" idx="88" hasCustomPrompt="1"/>
          </p:nvPr>
        </p:nvSpPr>
        <p:spPr>
          <a:xfrm>
            <a:off x="8445600" y="5104468"/>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18" name="Espace réservé du texte 9">
            <a:extLst>
              <a:ext uri="{FF2B5EF4-FFF2-40B4-BE49-F238E27FC236}">
                <a16:creationId xmlns:a16="http://schemas.microsoft.com/office/drawing/2014/main" id="{6BAB417C-059A-61F4-25B1-70B23FA9B60D}"/>
              </a:ext>
            </a:extLst>
          </p:cNvPr>
          <p:cNvSpPr>
            <a:spLocks noGrp="1"/>
          </p:cNvSpPr>
          <p:nvPr>
            <p:ph type="body" sz="quarter" idx="89" hasCustomPrompt="1"/>
          </p:nvPr>
        </p:nvSpPr>
        <p:spPr>
          <a:xfrm>
            <a:off x="8445600" y="5587966"/>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7" name="Espace réservé du texte 9">
            <a:extLst>
              <a:ext uri="{FF2B5EF4-FFF2-40B4-BE49-F238E27FC236}">
                <a16:creationId xmlns:a16="http://schemas.microsoft.com/office/drawing/2014/main" id="{000F5EBD-A84E-5E8E-363F-891EC54FEAE1}"/>
              </a:ext>
            </a:extLst>
          </p:cNvPr>
          <p:cNvSpPr>
            <a:spLocks noGrp="1"/>
          </p:cNvSpPr>
          <p:nvPr>
            <p:ph type="body" sz="quarter" idx="11" hasCustomPrompt="1"/>
          </p:nvPr>
        </p:nvSpPr>
        <p:spPr>
          <a:xfrm>
            <a:off x="5340350" y="1051757"/>
            <a:ext cx="5976938"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419925213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eam 5 members and text ston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EFEAA357-8588-547A-F1D9-69C29DBE743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 3">
            <a:extLst>
              <a:ext uri="{FF2B5EF4-FFF2-40B4-BE49-F238E27FC236}">
                <a16:creationId xmlns:a16="http://schemas.microsoft.com/office/drawing/2014/main" id="{CC06841A-DA79-27C6-5961-BA165192E78A}"/>
              </a:ext>
            </a:extLst>
          </p:cNvPr>
          <p:cNvPicPr>
            <a:picLocks noChangeAspect="1"/>
          </p:cNvPicPr>
          <p:nvPr userDrawn="1"/>
        </p:nvPicPr>
        <p:blipFill>
          <a:blip r:embed="rId3"/>
          <a:stretch>
            <a:fillRect/>
          </a:stretch>
        </p:blipFill>
        <p:spPr>
          <a:xfrm>
            <a:off x="10668000" y="6480535"/>
            <a:ext cx="1189038" cy="220512"/>
          </a:xfrm>
          <a:prstGeom prst="rect">
            <a:avLst/>
          </a:prstGeom>
        </p:spPr>
      </p:pic>
      <p:sp>
        <p:nvSpPr>
          <p:cNvPr id="5" name="Titre 1">
            <a:extLst>
              <a:ext uri="{FF2B5EF4-FFF2-40B4-BE49-F238E27FC236}">
                <a16:creationId xmlns:a16="http://schemas.microsoft.com/office/drawing/2014/main" id="{593A1BFF-5080-D80B-F7DB-7A0D6108C70E}"/>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4B4BF9"/>
                </a:solidFill>
                <a:latin typeface="Foundever Sans Bold" pitchFamily="50" charset="0"/>
                <a:ea typeface="Foundever Sans Bold" pitchFamily="50" charset="0"/>
                <a:cs typeface="Calibri"/>
              </a:rPr>
              <a:pPr/>
              <a:t>‹#›</a:t>
            </a:fld>
            <a:endParaRPr lang="en-US" sz="900" b="1" dirty="0">
              <a:solidFill>
                <a:srgbClr val="4B4BF9"/>
              </a:solidFill>
              <a:latin typeface="Foundever Sans Bold" pitchFamily="50" charset="0"/>
              <a:ea typeface="Foundever Sans Bold" pitchFamily="50" charset="0"/>
              <a:cs typeface="Calibri"/>
            </a:endParaRPr>
          </a:p>
        </p:txBody>
      </p:sp>
      <p:sp>
        <p:nvSpPr>
          <p:cNvPr id="61" name="Picture Placeholder 8">
            <a:extLst>
              <a:ext uri="{FF2B5EF4-FFF2-40B4-BE49-F238E27FC236}">
                <a16:creationId xmlns:a16="http://schemas.microsoft.com/office/drawing/2014/main" id="{F1EC1D9D-C0CF-98AE-B15A-48B77A30ED47}"/>
              </a:ext>
            </a:extLst>
          </p:cNvPr>
          <p:cNvSpPr>
            <a:spLocks noGrp="1"/>
          </p:cNvSpPr>
          <p:nvPr>
            <p:ph type="pic" sz="quarter" idx="12" hasCustomPrompt="1"/>
          </p:nvPr>
        </p:nvSpPr>
        <p:spPr>
          <a:xfrm>
            <a:off x="1523961" y="2570880"/>
            <a:ext cx="1763709" cy="2483757"/>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62" name="Espace réservé du texte 9">
            <a:extLst>
              <a:ext uri="{FF2B5EF4-FFF2-40B4-BE49-F238E27FC236}">
                <a16:creationId xmlns:a16="http://schemas.microsoft.com/office/drawing/2014/main" id="{44B39EA0-6D49-CA98-54E0-F59EC4B98C98}"/>
              </a:ext>
            </a:extLst>
          </p:cNvPr>
          <p:cNvSpPr>
            <a:spLocks noGrp="1"/>
          </p:cNvSpPr>
          <p:nvPr>
            <p:ph type="body" sz="quarter" idx="70" hasCustomPrompt="1"/>
          </p:nvPr>
        </p:nvSpPr>
        <p:spPr>
          <a:xfrm>
            <a:off x="1523961" y="5106411"/>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63" name="Espace réservé du texte 9">
            <a:extLst>
              <a:ext uri="{FF2B5EF4-FFF2-40B4-BE49-F238E27FC236}">
                <a16:creationId xmlns:a16="http://schemas.microsoft.com/office/drawing/2014/main" id="{C5DF238D-A9FB-6F69-D1F6-3834B570CC04}"/>
              </a:ext>
            </a:extLst>
          </p:cNvPr>
          <p:cNvSpPr>
            <a:spLocks noGrp="1"/>
          </p:cNvSpPr>
          <p:nvPr>
            <p:ph type="body" sz="quarter" idx="104" hasCustomPrompt="1"/>
          </p:nvPr>
        </p:nvSpPr>
        <p:spPr>
          <a:xfrm>
            <a:off x="1523961" y="5596633"/>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64" name="Picture Placeholder 8">
            <a:extLst>
              <a:ext uri="{FF2B5EF4-FFF2-40B4-BE49-F238E27FC236}">
                <a16:creationId xmlns:a16="http://schemas.microsoft.com/office/drawing/2014/main" id="{C7E9EC69-18BE-643C-9421-B00E5D1CF005}"/>
              </a:ext>
            </a:extLst>
          </p:cNvPr>
          <p:cNvSpPr>
            <a:spLocks noGrp="1"/>
          </p:cNvSpPr>
          <p:nvPr>
            <p:ph type="pic" sz="quarter" idx="105" hasCustomPrompt="1"/>
          </p:nvPr>
        </p:nvSpPr>
        <p:spPr>
          <a:xfrm>
            <a:off x="3531448" y="2570880"/>
            <a:ext cx="1763709" cy="2483757"/>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65" name="Espace réservé du texte 9">
            <a:extLst>
              <a:ext uri="{FF2B5EF4-FFF2-40B4-BE49-F238E27FC236}">
                <a16:creationId xmlns:a16="http://schemas.microsoft.com/office/drawing/2014/main" id="{00DD6446-9C5D-F72B-0EC2-CB1C210C8908}"/>
              </a:ext>
            </a:extLst>
          </p:cNvPr>
          <p:cNvSpPr>
            <a:spLocks noGrp="1"/>
          </p:cNvSpPr>
          <p:nvPr>
            <p:ph type="body" sz="quarter" idx="106" hasCustomPrompt="1"/>
          </p:nvPr>
        </p:nvSpPr>
        <p:spPr>
          <a:xfrm>
            <a:off x="3531448" y="5106411"/>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66" name="Espace réservé du texte 9">
            <a:extLst>
              <a:ext uri="{FF2B5EF4-FFF2-40B4-BE49-F238E27FC236}">
                <a16:creationId xmlns:a16="http://schemas.microsoft.com/office/drawing/2014/main" id="{F1B8CFEA-51BD-48A0-E173-6FFD6FE22850}"/>
              </a:ext>
            </a:extLst>
          </p:cNvPr>
          <p:cNvSpPr>
            <a:spLocks noGrp="1"/>
          </p:cNvSpPr>
          <p:nvPr>
            <p:ph type="body" sz="quarter" idx="107" hasCustomPrompt="1"/>
          </p:nvPr>
        </p:nvSpPr>
        <p:spPr>
          <a:xfrm>
            <a:off x="3531448" y="5596633"/>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67" name="Picture Placeholder 8">
            <a:extLst>
              <a:ext uri="{FF2B5EF4-FFF2-40B4-BE49-F238E27FC236}">
                <a16:creationId xmlns:a16="http://schemas.microsoft.com/office/drawing/2014/main" id="{95FD38C5-BF1F-EB99-5537-2A75CC2DE311}"/>
              </a:ext>
            </a:extLst>
          </p:cNvPr>
          <p:cNvSpPr>
            <a:spLocks noGrp="1"/>
          </p:cNvSpPr>
          <p:nvPr>
            <p:ph type="pic" sz="quarter" idx="108" hasCustomPrompt="1"/>
          </p:nvPr>
        </p:nvSpPr>
        <p:spPr>
          <a:xfrm>
            <a:off x="5540248" y="2570880"/>
            <a:ext cx="1763709" cy="2483757"/>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68" name="Espace réservé du texte 9">
            <a:extLst>
              <a:ext uri="{FF2B5EF4-FFF2-40B4-BE49-F238E27FC236}">
                <a16:creationId xmlns:a16="http://schemas.microsoft.com/office/drawing/2014/main" id="{21036C31-CA74-D3A9-00E0-C1FA0406ACBA}"/>
              </a:ext>
            </a:extLst>
          </p:cNvPr>
          <p:cNvSpPr>
            <a:spLocks noGrp="1"/>
          </p:cNvSpPr>
          <p:nvPr>
            <p:ph type="body" sz="quarter" idx="109" hasCustomPrompt="1"/>
          </p:nvPr>
        </p:nvSpPr>
        <p:spPr>
          <a:xfrm>
            <a:off x="5540248" y="5106411"/>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69" name="Espace réservé du texte 9">
            <a:extLst>
              <a:ext uri="{FF2B5EF4-FFF2-40B4-BE49-F238E27FC236}">
                <a16:creationId xmlns:a16="http://schemas.microsoft.com/office/drawing/2014/main" id="{CD6241FF-0376-CFFD-1138-11A00AD61BC9}"/>
              </a:ext>
            </a:extLst>
          </p:cNvPr>
          <p:cNvSpPr>
            <a:spLocks noGrp="1"/>
          </p:cNvSpPr>
          <p:nvPr>
            <p:ph type="body" sz="quarter" idx="110" hasCustomPrompt="1"/>
          </p:nvPr>
        </p:nvSpPr>
        <p:spPr>
          <a:xfrm>
            <a:off x="5540248" y="5596633"/>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70" name="Picture Placeholder 8">
            <a:extLst>
              <a:ext uri="{FF2B5EF4-FFF2-40B4-BE49-F238E27FC236}">
                <a16:creationId xmlns:a16="http://schemas.microsoft.com/office/drawing/2014/main" id="{078CD27A-CA59-BB7F-7575-1398A4BD3D90}"/>
              </a:ext>
            </a:extLst>
          </p:cNvPr>
          <p:cNvSpPr>
            <a:spLocks noGrp="1"/>
          </p:cNvSpPr>
          <p:nvPr>
            <p:ph type="pic" sz="quarter" idx="111" hasCustomPrompt="1"/>
          </p:nvPr>
        </p:nvSpPr>
        <p:spPr>
          <a:xfrm>
            <a:off x="7545448" y="2570880"/>
            <a:ext cx="1763709" cy="2483757"/>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71" name="Espace réservé du texte 9">
            <a:extLst>
              <a:ext uri="{FF2B5EF4-FFF2-40B4-BE49-F238E27FC236}">
                <a16:creationId xmlns:a16="http://schemas.microsoft.com/office/drawing/2014/main" id="{0D3ED920-FC21-C841-CB44-D2F1BD0CFDC2}"/>
              </a:ext>
            </a:extLst>
          </p:cNvPr>
          <p:cNvSpPr>
            <a:spLocks noGrp="1"/>
          </p:cNvSpPr>
          <p:nvPr>
            <p:ph type="body" sz="quarter" idx="112" hasCustomPrompt="1"/>
          </p:nvPr>
        </p:nvSpPr>
        <p:spPr>
          <a:xfrm>
            <a:off x="7545448" y="5106411"/>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72" name="Espace réservé du texte 9">
            <a:extLst>
              <a:ext uri="{FF2B5EF4-FFF2-40B4-BE49-F238E27FC236}">
                <a16:creationId xmlns:a16="http://schemas.microsoft.com/office/drawing/2014/main" id="{19C096D8-AA8B-24C4-E214-E3A85D22222D}"/>
              </a:ext>
            </a:extLst>
          </p:cNvPr>
          <p:cNvSpPr>
            <a:spLocks noGrp="1"/>
          </p:cNvSpPr>
          <p:nvPr>
            <p:ph type="body" sz="quarter" idx="113" hasCustomPrompt="1"/>
          </p:nvPr>
        </p:nvSpPr>
        <p:spPr>
          <a:xfrm>
            <a:off x="7545448" y="5596633"/>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73" name="Picture Placeholder 8">
            <a:extLst>
              <a:ext uri="{FF2B5EF4-FFF2-40B4-BE49-F238E27FC236}">
                <a16:creationId xmlns:a16="http://schemas.microsoft.com/office/drawing/2014/main" id="{24555564-43B0-07DE-A63D-2B8148236109}"/>
              </a:ext>
            </a:extLst>
          </p:cNvPr>
          <p:cNvSpPr>
            <a:spLocks noGrp="1"/>
          </p:cNvSpPr>
          <p:nvPr>
            <p:ph type="pic" sz="quarter" idx="114" hasCustomPrompt="1"/>
          </p:nvPr>
        </p:nvSpPr>
        <p:spPr>
          <a:xfrm>
            <a:off x="9553579" y="2570880"/>
            <a:ext cx="1763709" cy="2483757"/>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74" name="Espace réservé du texte 9">
            <a:extLst>
              <a:ext uri="{FF2B5EF4-FFF2-40B4-BE49-F238E27FC236}">
                <a16:creationId xmlns:a16="http://schemas.microsoft.com/office/drawing/2014/main" id="{42D49DD6-FC0A-B9DD-5FBD-D8C1B54B0AA5}"/>
              </a:ext>
            </a:extLst>
          </p:cNvPr>
          <p:cNvSpPr>
            <a:spLocks noGrp="1"/>
          </p:cNvSpPr>
          <p:nvPr>
            <p:ph type="body" sz="quarter" idx="115" hasCustomPrompt="1"/>
          </p:nvPr>
        </p:nvSpPr>
        <p:spPr>
          <a:xfrm>
            <a:off x="9553579" y="5106411"/>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75" name="Espace réservé du texte 9">
            <a:extLst>
              <a:ext uri="{FF2B5EF4-FFF2-40B4-BE49-F238E27FC236}">
                <a16:creationId xmlns:a16="http://schemas.microsoft.com/office/drawing/2014/main" id="{1AEEE3B2-5D11-7174-1F60-B66BCF6083D8}"/>
              </a:ext>
            </a:extLst>
          </p:cNvPr>
          <p:cNvSpPr>
            <a:spLocks noGrp="1"/>
          </p:cNvSpPr>
          <p:nvPr>
            <p:ph type="body" sz="quarter" idx="116" hasCustomPrompt="1"/>
          </p:nvPr>
        </p:nvSpPr>
        <p:spPr>
          <a:xfrm>
            <a:off x="9553579" y="5596633"/>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3" name="Espace réservé du texte 9">
            <a:extLst>
              <a:ext uri="{FF2B5EF4-FFF2-40B4-BE49-F238E27FC236}">
                <a16:creationId xmlns:a16="http://schemas.microsoft.com/office/drawing/2014/main" id="{6B608D69-B870-9ACE-15F8-567BECC2A12B}"/>
              </a:ext>
            </a:extLst>
          </p:cNvPr>
          <p:cNvSpPr>
            <a:spLocks noGrp="1"/>
          </p:cNvSpPr>
          <p:nvPr>
            <p:ph type="body" sz="quarter" idx="11" hasCustomPrompt="1"/>
          </p:nvPr>
        </p:nvSpPr>
        <p:spPr>
          <a:xfrm>
            <a:off x="5340350" y="1051757"/>
            <a:ext cx="5976938"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
        <p:nvSpPr>
          <p:cNvPr id="7" name="Titre 6">
            <a:extLst>
              <a:ext uri="{FF2B5EF4-FFF2-40B4-BE49-F238E27FC236}">
                <a16:creationId xmlns:a16="http://schemas.microsoft.com/office/drawing/2014/main" id="{3B32B1C1-68BC-8370-8160-330803CE861E}"/>
              </a:ext>
            </a:extLst>
          </p:cNvPr>
          <p:cNvSpPr>
            <a:spLocks noGrp="1"/>
          </p:cNvSpPr>
          <p:nvPr>
            <p:ph type="title" hasCustomPrompt="1"/>
          </p:nvPr>
        </p:nvSpPr>
        <p:spPr>
          <a:xfrm>
            <a:off x="1523999" y="873125"/>
            <a:ext cx="3563939" cy="317009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Tree>
    <p:extLst>
      <p:ext uri="{BB962C8B-B14F-4D97-AF65-F5344CB8AC3E}">
        <p14:creationId xmlns:p14="http://schemas.microsoft.com/office/powerpoint/2010/main" val="267249440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am 6 members and text ston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BC3EF08A-3CAF-8912-8506-1478C023DC0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5" name="Titre 1">
            <a:extLst>
              <a:ext uri="{FF2B5EF4-FFF2-40B4-BE49-F238E27FC236}">
                <a16:creationId xmlns:a16="http://schemas.microsoft.com/office/drawing/2014/main" id="{435FE8A1-BFE3-5FF0-7110-8C6194BE6203}"/>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4B4BF9"/>
                </a:solidFill>
                <a:latin typeface="Foundever Sans Bold" pitchFamily="50" charset="0"/>
                <a:ea typeface="Foundever Sans Bold" pitchFamily="50" charset="0"/>
                <a:cs typeface="Calibri"/>
              </a:rPr>
              <a:pPr/>
              <a:t>‹#›</a:t>
            </a:fld>
            <a:endParaRPr lang="en-US" sz="900" b="1" dirty="0">
              <a:solidFill>
                <a:srgbClr val="4B4BF9"/>
              </a:solidFill>
              <a:latin typeface="Foundever Sans Bold" pitchFamily="50" charset="0"/>
              <a:ea typeface="Foundever Sans Bold" pitchFamily="50" charset="0"/>
              <a:cs typeface="Calibri"/>
            </a:endParaRPr>
          </a:p>
        </p:txBody>
      </p:sp>
      <p:sp>
        <p:nvSpPr>
          <p:cNvPr id="8" name="Titre 6">
            <a:extLst>
              <a:ext uri="{FF2B5EF4-FFF2-40B4-BE49-F238E27FC236}">
                <a16:creationId xmlns:a16="http://schemas.microsoft.com/office/drawing/2014/main" id="{30208B58-9A04-B027-5C5E-9FC1098DCCF5}"/>
              </a:ext>
            </a:extLst>
          </p:cNvPr>
          <p:cNvSpPr>
            <a:spLocks noGrp="1"/>
          </p:cNvSpPr>
          <p:nvPr>
            <p:ph type="title" hasCustomPrompt="1"/>
          </p:nvPr>
        </p:nvSpPr>
        <p:spPr>
          <a:xfrm>
            <a:off x="1524000" y="873125"/>
            <a:ext cx="2916238" cy="378565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
        <p:nvSpPr>
          <p:cNvPr id="29" name="Espace réservé du texte 9">
            <a:extLst>
              <a:ext uri="{FF2B5EF4-FFF2-40B4-BE49-F238E27FC236}">
                <a16:creationId xmlns:a16="http://schemas.microsoft.com/office/drawing/2014/main" id="{8C6CC04D-5703-EF66-1DC6-D44AE85A627F}"/>
              </a:ext>
            </a:extLst>
          </p:cNvPr>
          <p:cNvSpPr>
            <a:spLocks noGrp="1"/>
          </p:cNvSpPr>
          <p:nvPr>
            <p:ph type="body" sz="quarter" idx="11" hasCustomPrompt="1"/>
          </p:nvPr>
        </p:nvSpPr>
        <p:spPr>
          <a:xfrm>
            <a:off x="1524011" y="3207126"/>
            <a:ext cx="2916228"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
        <p:nvSpPr>
          <p:cNvPr id="86" name="Picture Placeholder 8">
            <a:extLst>
              <a:ext uri="{FF2B5EF4-FFF2-40B4-BE49-F238E27FC236}">
                <a16:creationId xmlns:a16="http://schemas.microsoft.com/office/drawing/2014/main" id="{E532EB19-55E7-E13C-FB8D-E55AC35222D4}"/>
              </a:ext>
            </a:extLst>
          </p:cNvPr>
          <p:cNvSpPr>
            <a:spLocks noGrp="1"/>
          </p:cNvSpPr>
          <p:nvPr>
            <p:ph type="pic" sz="quarter" idx="80" hasCustomPrompt="1"/>
          </p:nvPr>
        </p:nvSpPr>
        <p:spPr>
          <a:xfrm>
            <a:off x="5340349" y="868314"/>
            <a:ext cx="1763709" cy="169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87" name="Espace réservé du texte 9">
            <a:extLst>
              <a:ext uri="{FF2B5EF4-FFF2-40B4-BE49-F238E27FC236}">
                <a16:creationId xmlns:a16="http://schemas.microsoft.com/office/drawing/2014/main" id="{FA487F81-008D-E69E-17C4-B65FD6BD1331}"/>
              </a:ext>
            </a:extLst>
          </p:cNvPr>
          <p:cNvSpPr>
            <a:spLocks noGrp="1"/>
          </p:cNvSpPr>
          <p:nvPr>
            <p:ph type="body" sz="quarter" idx="71" hasCustomPrompt="1"/>
          </p:nvPr>
        </p:nvSpPr>
        <p:spPr>
          <a:xfrm>
            <a:off x="5340334" y="3102310"/>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88" name="Espace réservé du texte 9">
            <a:extLst>
              <a:ext uri="{FF2B5EF4-FFF2-40B4-BE49-F238E27FC236}">
                <a16:creationId xmlns:a16="http://schemas.microsoft.com/office/drawing/2014/main" id="{7E55056F-4EB4-ECEF-2E36-E7DA2329D146}"/>
              </a:ext>
            </a:extLst>
          </p:cNvPr>
          <p:cNvSpPr>
            <a:spLocks noGrp="1"/>
          </p:cNvSpPr>
          <p:nvPr>
            <p:ph type="body" sz="quarter" idx="70" hasCustomPrompt="1"/>
          </p:nvPr>
        </p:nvSpPr>
        <p:spPr>
          <a:xfrm>
            <a:off x="5340316" y="2612088"/>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89" name="Picture Placeholder 8">
            <a:extLst>
              <a:ext uri="{FF2B5EF4-FFF2-40B4-BE49-F238E27FC236}">
                <a16:creationId xmlns:a16="http://schemas.microsoft.com/office/drawing/2014/main" id="{2B420110-9234-4972-FA6D-EC6C95BC61A2}"/>
              </a:ext>
            </a:extLst>
          </p:cNvPr>
          <p:cNvSpPr>
            <a:spLocks noGrp="1"/>
          </p:cNvSpPr>
          <p:nvPr>
            <p:ph type="pic" sz="quarter" idx="83" hasCustomPrompt="1"/>
          </p:nvPr>
        </p:nvSpPr>
        <p:spPr>
          <a:xfrm>
            <a:off x="7446958" y="868314"/>
            <a:ext cx="1763709" cy="169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91" name="Espace réservé du texte 9">
            <a:extLst>
              <a:ext uri="{FF2B5EF4-FFF2-40B4-BE49-F238E27FC236}">
                <a16:creationId xmlns:a16="http://schemas.microsoft.com/office/drawing/2014/main" id="{D0162680-37C7-14C4-EC4C-571F54670BCF}"/>
              </a:ext>
            </a:extLst>
          </p:cNvPr>
          <p:cNvSpPr>
            <a:spLocks noGrp="1"/>
          </p:cNvSpPr>
          <p:nvPr>
            <p:ph type="body" sz="quarter" idx="98" hasCustomPrompt="1"/>
          </p:nvPr>
        </p:nvSpPr>
        <p:spPr>
          <a:xfrm>
            <a:off x="7446973" y="3102310"/>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92" name="Espace réservé du texte 9">
            <a:extLst>
              <a:ext uri="{FF2B5EF4-FFF2-40B4-BE49-F238E27FC236}">
                <a16:creationId xmlns:a16="http://schemas.microsoft.com/office/drawing/2014/main" id="{7F45A091-1EB4-A91C-4FB8-5AB581E9AF49}"/>
              </a:ext>
            </a:extLst>
          </p:cNvPr>
          <p:cNvSpPr>
            <a:spLocks noGrp="1"/>
          </p:cNvSpPr>
          <p:nvPr>
            <p:ph type="body" sz="quarter" idx="99" hasCustomPrompt="1"/>
          </p:nvPr>
        </p:nvSpPr>
        <p:spPr>
          <a:xfrm>
            <a:off x="7446955" y="2612088"/>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94" name="Picture Placeholder 8">
            <a:extLst>
              <a:ext uri="{FF2B5EF4-FFF2-40B4-BE49-F238E27FC236}">
                <a16:creationId xmlns:a16="http://schemas.microsoft.com/office/drawing/2014/main" id="{570ADF11-B2FB-2F8E-4E7A-3A8611485DAF}"/>
              </a:ext>
            </a:extLst>
          </p:cNvPr>
          <p:cNvSpPr>
            <a:spLocks noGrp="1"/>
          </p:cNvSpPr>
          <p:nvPr>
            <p:ph type="pic" sz="quarter" idx="86" hasCustomPrompt="1"/>
          </p:nvPr>
        </p:nvSpPr>
        <p:spPr>
          <a:xfrm>
            <a:off x="9553579" y="868314"/>
            <a:ext cx="1763709" cy="169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95" name="Espace réservé du texte 9">
            <a:extLst>
              <a:ext uri="{FF2B5EF4-FFF2-40B4-BE49-F238E27FC236}">
                <a16:creationId xmlns:a16="http://schemas.microsoft.com/office/drawing/2014/main" id="{13847785-3FA0-116D-1084-F9B977794131}"/>
              </a:ext>
            </a:extLst>
          </p:cNvPr>
          <p:cNvSpPr>
            <a:spLocks noGrp="1"/>
          </p:cNvSpPr>
          <p:nvPr>
            <p:ph type="body" sz="quarter" idx="100" hasCustomPrompt="1"/>
          </p:nvPr>
        </p:nvSpPr>
        <p:spPr>
          <a:xfrm>
            <a:off x="9553579" y="3102310"/>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96" name="Espace réservé du texte 9">
            <a:extLst>
              <a:ext uri="{FF2B5EF4-FFF2-40B4-BE49-F238E27FC236}">
                <a16:creationId xmlns:a16="http://schemas.microsoft.com/office/drawing/2014/main" id="{779B721F-415C-D67B-3EAF-EDD9BF8A76DE}"/>
              </a:ext>
            </a:extLst>
          </p:cNvPr>
          <p:cNvSpPr>
            <a:spLocks noGrp="1"/>
          </p:cNvSpPr>
          <p:nvPr>
            <p:ph type="body" sz="quarter" idx="101" hasCustomPrompt="1"/>
          </p:nvPr>
        </p:nvSpPr>
        <p:spPr>
          <a:xfrm>
            <a:off x="9553561" y="2612088"/>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98" name="Picture Placeholder 8">
            <a:extLst>
              <a:ext uri="{FF2B5EF4-FFF2-40B4-BE49-F238E27FC236}">
                <a16:creationId xmlns:a16="http://schemas.microsoft.com/office/drawing/2014/main" id="{ACD48C98-59D0-D727-A1AF-F2FC0AC152E4}"/>
              </a:ext>
            </a:extLst>
          </p:cNvPr>
          <p:cNvSpPr>
            <a:spLocks noGrp="1"/>
          </p:cNvSpPr>
          <p:nvPr>
            <p:ph type="pic" sz="quarter" idx="89" hasCustomPrompt="1"/>
          </p:nvPr>
        </p:nvSpPr>
        <p:spPr>
          <a:xfrm>
            <a:off x="5340349" y="3611266"/>
            <a:ext cx="1763709" cy="169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100" name="Espace réservé du texte 9">
            <a:extLst>
              <a:ext uri="{FF2B5EF4-FFF2-40B4-BE49-F238E27FC236}">
                <a16:creationId xmlns:a16="http://schemas.microsoft.com/office/drawing/2014/main" id="{A79457B6-7D39-080D-6DE3-A9A1C758B3F5}"/>
              </a:ext>
            </a:extLst>
          </p:cNvPr>
          <p:cNvSpPr>
            <a:spLocks noGrp="1"/>
          </p:cNvSpPr>
          <p:nvPr>
            <p:ph type="body" sz="quarter" idx="102" hasCustomPrompt="1"/>
          </p:nvPr>
        </p:nvSpPr>
        <p:spPr>
          <a:xfrm>
            <a:off x="5340334" y="5845262"/>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103" name="Espace réservé du texte 9">
            <a:extLst>
              <a:ext uri="{FF2B5EF4-FFF2-40B4-BE49-F238E27FC236}">
                <a16:creationId xmlns:a16="http://schemas.microsoft.com/office/drawing/2014/main" id="{B55F0E96-3B24-3DC4-655A-C2BBD9E0A813}"/>
              </a:ext>
            </a:extLst>
          </p:cNvPr>
          <p:cNvSpPr>
            <a:spLocks noGrp="1"/>
          </p:cNvSpPr>
          <p:nvPr>
            <p:ph type="body" sz="quarter" idx="103" hasCustomPrompt="1"/>
          </p:nvPr>
        </p:nvSpPr>
        <p:spPr>
          <a:xfrm>
            <a:off x="5340316" y="5355040"/>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104" name="Picture Placeholder 8">
            <a:extLst>
              <a:ext uri="{FF2B5EF4-FFF2-40B4-BE49-F238E27FC236}">
                <a16:creationId xmlns:a16="http://schemas.microsoft.com/office/drawing/2014/main" id="{B4A4393C-C90F-CF4D-991B-5D4EE715295E}"/>
              </a:ext>
            </a:extLst>
          </p:cNvPr>
          <p:cNvSpPr>
            <a:spLocks noGrp="1"/>
          </p:cNvSpPr>
          <p:nvPr>
            <p:ph type="pic" sz="quarter" idx="92" hasCustomPrompt="1"/>
          </p:nvPr>
        </p:nvSpPr>
        <p:spPr>
          <a:xfrm>
            <a:off x="7446958" y="3611266"/>
            <a:ext cx="1763709" cy="169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108" name="Espace réservé du texte 9">
            <a:extLst>
              <a:ext uri="{FF2B5EF4-FFF2-40B4-BE49-F238E27FC236}">
                <a16:creationId xmlns:a16="http://schemas.microsoft.com/office/drawing/2014/main" id="{6B87333C-D3CE-21AD-CB91-7024B9000BAC}"/>
              </a:ext>
            </a:extLst>
          </p:cNvPr>
          <p:cNvSpPr>
            <a:spLocks noGrp="1"/>
          </p:cNvSpPr>
          <p:nvPr>
            <p:ph type="body" sz="quarter" idx="104" hasCustomPrompt="1"/>
          </p:nvPr>
        </p:nvSpPr>
        <p:spPr>
          <a:xfrm>
            <a:off x="7446973" y="5845262"/>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109" name="Espace réservé du texte 9">
            <a:extLst>
              <a:ext uri="{FF2B5EF4-FFF2-40B4-BE49-F238E27FC236}">
                <a16:creationId xmlns:a16="http://schemas.microsoft.com/office/drawing/2014/main" id="{9250AAA0-52DF-E3E9-15F0-BDACFEF12FA3}"/>
              </a:ext>
            </a:extLst>
          </p:cNvPr>
          <p:cNvSpPr>
            <a:spLocks noGrp="1"/>
          </p:cNvSpPr>
          <p:nvPr>
            <p:ph type="body" sz="quarter" idx="105" hasCustomPrompt="1"/>
          </p:nvPr>
        </p:nvSpPr>
        <p:spPr>
          <a:xfrm>
            <a:off x="7446955" y="5355040"/>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pic>
        <p:nvPicPr>
          <p:cNvPr id="110" name="Image 109">
            <a:extLst>
              <a:ext uri="{FF2B5EF4-FFF2-40B4-BE49-F238E27FC236}">
                <a16:creationId xmlns:a16="http://schemas.microsoft.com/office/drawing/2014/main" id="{1BE90AA2-ED97-888E-F1A7-ED7896E7F2FD}"/>
              </a:ext>
            </a:extLst>
          </p:cNvPr>
          <p:cNvPicPr>
            <a:picLocks noChangeAspect="1"/>
          </p:cNvPicPr>
          <p:nvPr userDrawn="1"/>
        </p:nvPicPr>
        <p:blipFill>
          <a:blip r:embed="rId3"/>
          <a:stretch>
            <a:fillRect/>
          </a:stretch>
        </p:blipFill>
        <p:spPr>
          <a:xfrm>
            <a:off x="10668000" y="6480535"/>
            <a:ext cx="1189038" cy="220512"/>
          </a:xfrm>
          <a:prstGeom prst="rect">
            <a:avLst/>
          </a:prstGeom>
        </p:spPr>
      </p:pic>
      <p:sp>
        <p:nvSpPr>
          <p:cNvPr id="111" name="Picture Placeholder 8">
            <a:extLst>
              <a:ext uri="{FF2B5EF4-FFF2-40B4-BE49-F238E27FC236}">
                <a16:creationId xmlns:a16="http://schemas.microsoft.com/office/drawing/2014/main" id="{A3281459-0D9A-F89E-7480-7A170210F359}"/>
              </a:ext>
            </a:extLst>
          </p:cNvPr>
          <p:cNvSpPr>
            <a:spLocks noGrp="1"/>
          </p:cNvSpPr>
          <p:nvPr>
            <p:ph type="pic" sz="quarter" idx="95" hasCustomPrompt="1"/>
          </p:nvPr>
        </p:nvSpPr>
        <p:spPr>
          <a:xfrm>
            <a:off x="9553579" y="3611266"/>
            <a:ext cx="1763709" cy="169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112" name="Espace réservé du texte 9">
            <a:extLst>
              <a:ext uri="{FF2B5EF4-FFF2-40B4-BE49-F238E27FC236}">
                <a16:creationId xmlns:a16="http://schemas.microsoft.com/office/drawing/2014/main" id="{1138C37A-C1CA-CEEA-283C-B59A5C2043E1}"/>
              </a:ext>
            </a:extLst>
          </p:cNvPr>
          <p:cNvSpPr>
            <a:spLocks noGrp="1"/>
          </p:cNvSpPr>
          <p:nvPr>
            <p:ph type="body" sz="quarter" idx="106" hasCustomPrompt="1"/>
          </p:nvPr>
        </p:nvSpPr>
        <p:spPr>
          <a:xfrm>
            <a:off x="9553579" y="5845262"/>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113" name="Espace réservé du texte 9">
            <a:extLst>
              <a:ext uri="{FF2B5EF4-FFF2-40B4-BE49-F238E27FC236}">
                <a16:creationId xmlns:a16="http://schemas.microsoft.com/office/drawing/2014/main" id="{18C1A603-60F4-D622-4E40-1A5BFC5B4E23}"/>
              </a:ext>
            </a:extLst>
          </p:cNvPr>
          <p:cNvSpPr>
            <a:spLocks noGrp="1"/>
          </p:cNvSpPr>
          <p:nvPr>
            <p:ph type="body" sz="quarter" idx="107" hasCustomPrompt="1"/>
          </p:nvPr>
        </p:nvSpPr>
        <p:spPr>
          <a:xfrm>
            <a:off x="9553561" y="5355040"/>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Tree>
    <p:extLst>
      <p:ext uri="{BB962C8B-B14F-4D97-AF65-F5344CB8AC3E}">
        <p14:creationId xmlns:p14="http://schemas.microsoft.com/office/powerpoint/2010/main" val="279487625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pt-PT"/>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p:cNvSpPr>
            <a:spLocks noGrp="1"/>
          </p:cNvSpPr>
          <p:nvPr>
            <p:ph type="dt" sz="half" idx="10"/>
          </p:nvPr>
        </p:nvSpPr>
        <p:spPr/>
        <p:txBody>
          <a:bodyPr/>
          <a:lstStyle/>
          <a:p>
            <a:fld id="{40550869-BB16-4EE9-B3B2-16922560E0A1}" type="datetimeFigureOut">
              <a:rPr lang="pt-PT" smtClean="0"/>
              <a:t>24/02/2025</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4A0502AB-EAD3-4FCC-A309-2C730E42CC03}" type="slidenum">
              <a:rPr lang="pt-PT" smtClean="0"/>
              <a:t>‹#›</a:t>
            </a:fld>
            <a:endParaRPr lang="pt-PT"/>
          </a:p>
        </p:txBody>
      </p:sp>
    </p:spTree>
    <p:extLst>
      <p:ext uri="{BB962C8B-B14F-4D97-AF65-F5344CB8AC3E}">
        <p14:creationId xmlns:p14="http://schemas.microsoft.com/office/powerpoint/2010/main" val="158206570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eam 4 members and text 1/2 ston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F3754478-5EF6-280A-7F5D-2903FEEA2D2F}"/>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 3">
            <a:extLst>
              <a:ext uri="{FF2B5EF4-FFF2-40B4-BE49-F238E27FC236}">
                <a16:creationId xmlns:a16="http://schemas.microsoft.com/office/drawing/2014/main" id="{554853F0-8D0E-D076-D289-1E02917DAE95}"/>
              </a:ext>
            </a:extLst>
          </p:cNvPr>
          <p:cNvPicPr>
            <a:picLocks noChangeAspect="1"/>
          </p:cNvPicPr>
          <p:nvPr userDrawn="1"/>
        </p:nvPicPr>
        <p:blipFill>
          <a:blip r:embed="rId3"/>
          <a:stretch>
            <a:fillRect/>
          </a:stretch>
        </p:blipFill>
        <p:spPr>
          <a:xfrm>
            <a:off x="10668000" y="6480535"/>
            <a:ext cx="1189038" cy="220512"/>
          </a:xfrm>
          <a:prstGeom prst="rect">
            <a:avLst/>
          </a:prstGeom>
        </p:spPr>
      </p:pic>
      <p:sp>
        <p:nvSpPr>
          <p:cNvPr id="5" name="Titre 1">
            <a:extLst>
              <a:ext uri="{FF2B5EF4-FFF2-40B4-BE49-F238E27FC236}">
                <a16:creationId xmlns:a16="http://schemas.microsoft.com/office/drawing/2014/main" id="{317FDAC1-F5F3-6883-84FC-F7B3633B058D}"/>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4B4BF9"/>
                </a:solidFill>
                <a:latin typeface="Foundever Sans Bold" pitchFamily="50" charset="0"/>
                <a:ea typeface="Foundever Sans Bold" pitchFamily="50" charset="0"/>
                <a:cs typeface="Calibri"/>
              </a:rPr>
              <a:pPr/>
              <a:t>‹#›</a:t>
            </a:fld>
            <a:endParaRPr lang="en-US" sz="900" b="1" dirty="0">
              <a:solidFill>
                <a:srgbClr val="4B4BF9"/>
              </a:solidFill>
              <a:latin typeface="Foundever Sans Bold" pitchFamily="50" charset="0"/>
              <a:ea typeface="Foundever Sans Bold" pitchFamily="50" charset="0"/>
              <a:cs typeface="Calibri"/>
            </a:endParaRPr>
          </a:p>
        </p:txBody>
      </p:sp>
      <p:sp>
        <p:nvSpPr>
          <p:cNvPr id="23" name="Espace réservé du texte 9">
            <a:extLst>
              <a:ext uri="{FF2B5EF4-FFF2-40B4-BE49-F238E27FC236}">
                <a16:creationId xmlns:a16="http://schemas.microsoft.com/office/drawing/2014/main" id="{2983F151-B4BF-7D46-9D41-D585E2C5B43A}"/>
              </a:ext>
            </a:extLst>
          </p:cNvPr>
          <p:cNvSpPr>
            <a:spLocks noGrp="1"/>
          </p:cNvSpPr>
          <p:nvPr>
            <p:ph type="body" sz="quarter" idx="82" hasCustomPrompt="1"/>
          </p:nvPr>
        </p:nvSpPr>
        <p:spPr>
          <a:xfrm>
            <a:off x="1522800" y="3860754"/>
            <a:ext cx="2232000"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24" name="Picture Placeholder 8">
            <a:extLst>
              <a:ext uri="{FF2B5EF4-FFF2-40B4-BE49-F238E27FC236}">
                <a16:creationId xmlns:a16="http://schemas.microsoft.com/office/drawing/2014/main" id="{BEC64A93-A09A-338B-A1F0-8EF0A711C429}"/>
              </a:ext>
            </a:extLst>
          </p:cNvPr>
          <p:cNvSpPr>
            <a:spLocks noGrp="1"/>
          </p:cNvSpPr>
          <p:nvPr>
            <p:ph type="pic" sz="quarter" idx="80" hasCustomPrompt="1"/>
          </p:nvPr>
        </p:nvSpPr>
        <p:spPr>
          <a:xfrm>
            <a:off x="1522800" y="1033042"/>
            <a:ext cx="2232000" cy="223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29" name="Espace réservé du texte 9">
            <a:extLst>
              <a:ext uri="{FF2B5EF4-FFF2-40B4-BE49-F238E27FC236}">
                <a16:creationId xmlns:a16="http://schemas.microsoft.com/office/drawing/2014/main" id="{7D8A6F80-294E-4F73-1FA7-FED3D4F14048}"/>
              </a:ext>
            </a:extLst>
          </p:cNvPr>
          <p:cNvSpPr>
            <a:spLocks noGrp="1"/>
          </p:cNvSpPr>
          <p:nvPr>
            <p:ph type="body" sz="quarter" idx="70" hasCustomPrompt="1"/>
          </p:nvPr>
        </p:nvSpPr>
        <p:spPr>
          <a:xfrm>
            <a:off x="1522800" y="3370532"/>
            <a:ext cx="2232000"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36" name="Picture Placeholder 8">
            <a:extLst>
              <a:ext uri="{FF2B5EF4-FFF2-40B4-BE49-F238E27FC236}">
                <a16:creationId xmlns:a16="http://schemas.microsoft.com/office/drawing/2014/main" id="{01FFE4A8-8582-4169-C746-2532F0301EA7}"/>
              </a:ext>
            </a:extLst>
          </p:cNvPr>
          <p:cNvSpPr>
            <a:spLocks noGrp="1"/>
          </p:cNvSpPr>
          <p:nvPr>
            <p:ph type="pic" sz="quarter" idx="83" hasCustomPrompt="1"/>
          </p:nvPr>
        </p:nvSpPr>
        <p:spPr>
          <a:xfrm>
            <a:off x="4021274" y="1033042"/>
            <a:ext cx="2232000" cy="223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40" name="Espace réservé du texte 9">
            <a:extLst>
              <a:ext uri="{FF2B5EF4-FFF2-40B4-BE49-F238E27FC236}">
                <a16:creationId xmlns:a16="http://schemas.microsoft.com/office/drawing/2014/main" id="{1F1C9A93-1D2C-553F-9397-13C14F5FA8F9}"/>
              </a:ext>
            </a:extLst>
          </p:cNvPr>
          <p:cNvSpPr>
            <a:spLocks noGrp="1"/>
          </p:cNvSpPr>
          <p:nvPr>
            <p:ph type="body" sz="quarter" idx="93" hasCustomPrompt="1"/>
          </p:nvPr>
        </p:nvSpPr>
        <p:spPr>
          <a:xfrm>
            <a:off x="4021200" y="3860754"/>
            <a:ext cx="2232000"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41" name="Espace réservé du texte 9">
            <a:extLst>
              <a:ext uri="{FF2B5EF4-FFF2-40B4-BE49-F238E27FC236}">
                <a16:creationId xmlns:a16="http://schemas.microsoft.com/office/drawing/2014/main" id="{879C2A3B-2857-CA4C-F2F9-7981DD2ADAA7}"/>
              </a:ext>
            </a:extLst>
          </p:cNvPr>
          <p:cNvSpPr>
            <a:spLocks noGrp="1"/>
          </p:cNvSpPr>
          <p:nvPr>
            <p:ph type="body" sz="quarter" idx="94" hasCustomPrompt="1"/>
          </p:nvPr>
        </p:nvSpPr>
        <p:spPr>
          <a:xfrm>
            <a:off x="4021200" y="3370532"/>
            <a:ext cx="2232000"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46" name="Picture Placeholder 8">
            <a:extLst>
              <a:ext uri="{FF2B5EF4-FFF2-40B4-BE49-F238E27FC236}">
                <a16:creationId xmlns:a16="http://schemas.microsoft.com/office/drawing/2014/main" id="{645078F7-6B34-73E8-2026-4572A978A9B2}"/>
              </a:ext>
            </a:extLst>
          </p:cNvPr>
          <p:cNvSpPr>
            <a:spLocks noGrp="1"/>
          </p:cNvSpPr>
          <p:nvPr>
            <p:ph type="pic" sz="quarter" idx="86" hasCustomPrompt="1"/>
          </p:nvPr>
        </p:nvSpPr>
        <p:spPr>
          <a:xfrm>
            <a:off x="6519748" y="1033042"/>
            <a:ext cx="2232000" cy="223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49" name="Espace réservé du texte 9">
            <a:extLst>
              <a:ext uri="{FF2B5EF4-FFF2-40B4-BE49-F238E27FC236}">
                <a16:creationId xmlns:a16="http://schemas.microsoft.com/office/drawing/2014/main" id="{BA5B2B77-EB8C-671C-A572-BB59C2DF8902}"/>
              </a:ext>
            </a:extLst>
          </p:cNvPr>
          <p:cNvSpPr>
            <a:spLocks noGrp="1"/>
          </p:cNvSpPr>
          <p:nvPr>
            <p:ph type="body" sz="quarter" idx="95" hasCustomPrompt="1"/>
          </p:nvPr>
        </p:nvSpPr>
        <p:spPr>
          <a:xfrm>
            <a:off x="6519600" y="3860754"/>
            <a:ext cx="2232000"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50" name="Espace réservé du texte 9">
            <a:extLst>
              <a:ext uri="{FF2B5EF4-FFF2-40B4-BE49-F238E27FC236}">
                <a16:creationId xmlns:a16="http://schemas.microsoft.com/office/drawing/2014/main" id="{E796FB66-49F7-D461-2CBB-F0D7719C1CEC}"/>
              </a:ext>
            </a:extLst>
          </p:cNvPr>
          <p:cNvSpPr>
            <a:spLocks noGrp="1"/>
          </p:cNvSpPr>
          <p:nvPr>
            <p:ph type="body" sz="quarter" idx="96" hasCustomPrompt="1"/>
          </p:nvPr>
        </p:nvSpPr>
        <p:spPr>
          <a:xfrm>
            <a:off x="6519600" y="3370532"/>
            <a:ext cx="2232000"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53" name="Picture Placeholder 8">
            <a:extLst>
              <a:ext uri="{FF2B5EF4-FFF2-40B4-BE49-F238E27FC236}">
                <a16:creationId xmlns:a16="http://schemas.microsoft.com/office/drawing/2014/main" id="{B21104FD-8FAD-1814-7FE0-D57D63715357}"/>
              </a:ext>
            </a:extLst>
          </p:cNvPr>
          <p:cNvSpPr>
            <a:spLocks noGrp="1"/>
          </p:cNvSpPr>
          <p:nvPr>
            <p:ph type="pic" sz="quarter" idx="89" hasCustomPrompt="1"/>
          </p:nvPr>
        </p:nvSpPr>
        <p:spPr>
          <a:xfrm>
            <a:off x="9018222" y="1033042"/>
            <a:ext cx="2232000" cy="223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55" name="Espace réservé du texte 9">
            <a:extLst>
              <a:ext uri="{FF2B5EF4-FFF2-40B4-BE49-F238E27FC236}">
                <a16:creationId xmlns:a16="http://schemas.microsoft.com/office/drawing/2014/main" id="{EC991339-C8B9-FA82-2B84-EA6DC81C9A77}"/>
              </a:ext>
            </a:extLst>
          </p:cNvPr>
          <p:cNvSpPr>
            <a:spLocks noGrp="1"/>
          </p:cNvSpPr>
          <p:nvPr>
            <p:ph type="body" sz="quarter" idx="97" hasCustomPrompt="1"/>
          </p:nvPr>
        </p:nvSpPr>
        <p:spPr>
          <a:xfrm>
            <a:off x="9018222" y="3860754"/>
            <a:ext cx="2232000"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56" name="Espace réservé du texte 9">
            <a:extLst>
              <a:ext uri="{FF2B5EF4-FFF2-40B4-BE49-F238E27FC236}">
                <a16:creationId xmlns:a16="http://schemas.microsoft.com/office/drawing/2014/main" id="{01FB26D7-3FAB-0EA5-1FF0-A03B713FD30B}"/>
              </a:ext>
            </a:extLst>
          </p:cNvPr>
          <p:cNvSpPr>
            <a:spLocks noGrp="1"/>
          </p:cNvSpPr>
          <p:nvPr>
            <p:ph type="body" sz="quarter" idx="98" hasCustomPrompt="1"/>
          </p:nvPr>
        </p:nvSpPr>
        <p:spPr>
          <a:xfrm>
            <a:off x="9018222" y="3370532"/>
            <a:ext cx="2232000"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57" name="Picture Placeholder 8">
            <a:extLst>
              <a:ext uri="{FF2B5EF4-FFF2-40B4-BE49-F238E27FC236}">
                <a16:creationId xmlns:a16="http://schemas.microsoft.com/office/drawing/2014/main" id="{29DA5A77-9446-732A-D310-17D9DC416B37}"/>
              </a:ext>
            </a:extLst>
          </p:cNvPr>
          <p:cNvSpPr>
            <a:spLocks noGrp="1"/>
          </p:cNvSpPr>
          <p:nvPr>
            <p:ph type="pic" sz="quarter" idx="92" hasCustomPrompt="1"/>
          </p:nvPr>
        </p:nvSpPr>
        <p:spPr>
          <a:xfrm>
            <a:off x="11516696" y="1033042"/>
            <a:ext cx="2232000" cy="223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7" name="Espace réservé du texte 9">
            <a:extLst>
              <a:ext uri="{FF2B5EF4-FFF2-40B4-BE49-F238E27FC236}">
                <a16:creationId xmlns:a16="http://schemas.microsoft.com/office/drawing/2014/main" id="{983FC445-9821-91E3-9770-678B7DC68279}"/>
              </a:ext>
            </a:extLst>
          </p:cNvPr>
          <p:cNvSpPr>
            <a:spLocks noGrp="1"/>
          </p:cNvSpPr>
          <p:nvPr>
            <p:ph type="body" sz="quarter" idx="11" hasCustomPrompt="1"/>
          </p:nvPr>
        </p:nvSpPr>
        <p:spPr>
          <a:xfrm>
            <a:off x="5340350" y="4883787"/>
            <a:ext cx="5976938"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
        <p:nvSpPr>
          <p:cNvPr id="8" name="Titre 6">
            <a:extLst>
              <a:ext uri="{FF2B5EF4-FFF2-40B4-BE49-F238E27FC236}">
                <a16:creationId xmlns:a16="http://schemas.microsoft.com/office/drawing/2014/main" id="{C05895A0-7919-42B1-5441-0F178A8FF900}"/>
              </a:ext>
            </a:extLst>
          </p:cNvPr>
          <p:cNvSpPr>
            <a:spLocks noGrp="1"/>
          </p:cNvSpPr>
          <p:nvPr>
            <p:ph type="title" hasCustomPrompt="1"/>
          </p:nvPr>
        </p:nvSpPr>
        <p:spPr>
          <a:xfrm>
            <a:off x="1524000" y="4701600"/>
            <a:ext cx="3563938" cy="317009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Tree>
    <p:extLst>
      <p:ext uri="{BB962C8B-B14F-4D97-AF65-F5344CB8AC3E}">
        <p14:creationId xmlns:p14="http://schemas.microsoft.com/office/powerpoint/2010/main" val="3725640143"/>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am 4 members and text 2/2 ston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7F45F64D-28C7-D02B-E80E-F145800E509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 3">
            <a:extLst>
              <a:ext uri="{FF2B5EF4-FFF2-40B4-BE49-F238E27FC236}">
                <a16:creationId xmlns:a16="http://schemas.microsoft.com/office/drawing/2014/main" id="{F1C5B30B-B3F8-2490-0931-335FBA277752}"/>
              </a:ext>
            </a:extLst>
          </p:cNvPr>
          <p:cNvPicPr>
            <a:picLocks noChangeAspect="1"/>
          </p:cNvPicPr>
          <p:nvPr userDrawn="1"/>
        </p:nvPicPr>
        <p:blipFill>
          <a:blip r:embed="rId3"/>
          <a:stretch>
            <a:fillRect/>
          </a:stretch>
        </p:blipFill>
        <p:spPr>
          <a:xfrm>
            <a:off x="10668000" y="6480535"/>
            <a:ext cx="1189038" cy="220512"/>
          </a:xfrm>
          <a:prstGeom prst="rect">
            <a:avLst/>
          </a:prstGeom>
        </p:spPr>
      </p:pic>
      <p:sp>
        <p:nvSpPr>
          <p:cNvPr id="5" name="Titre 1">
            <a:extLst>
              <a:ext uri="{FF2B5EF4-FFF2-40B4-BE49-F238E27FC236}">
                <a16:creationId xmlns:a16="http://schemas.microsoft.com/office/drawing/2014/main" id="{355936D0-FCD8-869F-FB76-CE87771101C6}"/>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4B4BF9"/>
                </a:solidFill>
                <a:latin typeface="Foundever Sans Bold" pitchFamily="50" charset="0"/>
                <a:ea typeface="Foundever Sans Bold" pitchFamily="50" charset="0"/>
                <a:cs typeface="Calibri"/>
              </a:rPr>
              <a:pPr/>
              <a:t>‹#›</a:t>
            </a:fld>
            <a:endParaRPr lang="en-US" sz="900" b="1" dirty="0">
              <a:solidFill>
                <a:srgbClr val="4B4BF9"/>
              </a:solidFill>
              <a:latin typeface="Foundever Sans Bold" pitchFamily="50" charset="0"/>
              <a:ea typeface="Foundever Sans Bold" pitchFamily="50" charset="0"/>
              <a:cs typeface="Calibri"/>
            </a:endParaRPr>
          </a:p>
        </p:txBody>
      </p:sp>
      <p:sp>
        <p:nvSpPr>
          <p:cNvPr id="20" name="Picture Placeholder 8">
            <a:extLst>
              <a:ext uri="{FF2B5EF4-FFF2-40B4-BE49-F238E27FC236}">
                <a16:creationId xmlns:a16="http://schemas.microsoft.com/office/drawing/2014/main" id="{C4B2882D-6E06-2858-FF67-596A7578D486}"/>
              </a:ext>
            </a:extLst>
          </p:cNvPr>
          <p:cNvSpPr>
            <a:spLocks noGrp="1"/>
          </p:cNvSpPr>
          <p:nvPr>
            <p:ph type="pic" sz="quarter" idx="92" hasCustomPrompt="1"/>
          </p:nvPr>
        </p:nvSpPr>
        <p:spPr>
          <a:xfrm>
            <a:off x="-975674" y="1033042"/>
            <a:ext cx="2232000" cy="223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36" name="Espace réservé du texte 9">
            <a:extLst>
              <a:ext uri="{FF2B5EF4-FFF2-40B4-BE49-F238E27FC236}">
                <a16:creationId xmlns:a16="http://schemas.microsoft.com/office/drawing/2014/main" id="{A9DD3519-6FBC-635F-194C-425E49AE9AE3}"/>
              </a:ext>
            </a:extLst>
          </p:cNvPr>
          <p:cNvSpPr>
            <a:spLocks noGrp="1"/>
          </p:cNvSpPr>
          <p:nvPr>
            <p:ph type="body" sz="quarter" idx="82" hasCustomPrompt="1"/>
          </p:nvPr>
        </p:nvSpPr>
        <p:spPr>
          <a:xfrm>
            <a:off x="1522800" y="3860754"/>
            <a:ext cx="2232000"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37" name="Picture Placeholder 8">
            <a:extLst>
              <a:ext uri="{FF2B5EF4-FFF2-40B4-BE49-F238E27FC236}">
                <a16:creationId xmlns:a16="http://schemas.microsoft.com/office/drawing/2014/main" id="{7F16D460-9605-7DC6-6161-4FFDFE224103}"/>
              </a:ext>
            </a:extLst>
          </p:cNvPr>
          <p:cNvSpPr>
            <a:spLocks noGrp="1"/>
          </p:cNvSpPr>
          <p:nvPr>
            <p:ph type="pic" sz="quarter" idx="80" hasCustomPrompt="1"/>
          </p:nvPr>
        </p:nvSpPr>
        <p:spPr>
          <a:xfrm>
            <a:off x="1522800" y="1033042"/>
            <a:ext cx="2232000" cy="223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38" name="Espace réservé du texte 9">
            <a:extLst>
              <a:ext uri="{FF2B5EF4-FFF2-40B4-BE49-F238E27FC236}">
                <a16:creationId xmlns:a16="http://schemas.microsoft.com/office/drawing/2014/main" id="{51DBEC19-EBCE-BC29-095C-2F37742E602A}"/>
              </a:ext>
            </a:extLst>
          </p:cNvPr>
          <p:cNvSpPr>
            <a:spLocks noGrp="1"/>
          </p:cNvSpPr>
          <p:nvPr>
            <p:ph type="body" sz="quarter" idx="70" hasCustomPrompt="1"/>
          </p:nvPr>
        </p:nvSpPr>
        <p:spPr>
          <a:xfrm>
            <a:off x="1522800" y="3370532"/>
            <a:ext cx="2232000"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48" name="Picture Placeholder 8">
            <a:extLst>
              <a:ext uri="{FF2B5EF4-FFF2-40B4-BE49-F238E27FC236}">
                <a16:creationId xmlns:a16="http://schemas.microsoft.com/office/drawing/2014/main" id="{CC020B8A-243F-DC9E-3BFD-1AE5CED9A107}"/>
              </a:ext>
            </a:extLst>
          </p:cNvPr>
          <p:cNvSpPr>
            <a:spLocks noGrp="1"/>
          </p:cNvSpPr>
          <p:nvPr>
            <p:ph type="pic" sz="quarter" idx="83" hasCustomPrompt="1"/>
          </p:nvPr>
        </p:nvSpPr>
        <p:spPr>
          <a:xfrm>
            <a:off x="4021274" y="1033042"/>
            <a:ext cx="2232000" cy="223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49" name="Espace réservé du texte 9">
            <a:extLst>
              <a:ext uri="{FF2B5EF4-FFF2-40B4-BE49-F238E27FC236}">
                <a16:creationId xmlns:a16="http://schemas.microsoft.com/office/drawing/2014/main" id="{F078EBEE-6328-5D8E-5AE5-DB7B435FC112}"/>
              </a:ext>
            </a:extLst>
          </p:cNvPr>
          <p:cNvSpPr>
            <a:spLocks noGrp="1"/>
          </p:cNvSpPr>
          <p:nvPr>
            <p:ph type="body" sz="quarter" idx="93" hasCustomPrompt="1"/>
          </p:nvPr>
        </p:nvSpPr>
        <p:spPr>
          <a:xfrm>
            <a:off x="4021200" y="3860754"/>
            <a:ext cx="2232000"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50" name="Espace réservé du texte 9">
            <a:extLst>
              <a:ext uri="{FF2B5EF4-FFF2-40B4-BE49-F238E27FC236}">
                <a16:creationId xmlns:a16="http://schemas.microsoft.com/office/drawing/2014/main" id="{3078022B-F32D-35C1-3AF4-7338B333AD8D}"/>
              </a:ext>
            </a:extLst>
          </p:cNvPr>
          <p:cNvSpPr>
            <a:spLocks noGrp="1"/>
          </p:cNvSpPr>
          <p:nvPr>
            <p:ph type="body" sz="quarter" idx="94" hasCustomPrompt="1"/>
          </p:nvPr>
        </p:nvSpPr>
        <p:spPr>
          <a:xfrm>
            <a:off x="4021200" y="3370532"/>
            <a:ext cx="2232000"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57" name="Picture Placeholder 8">
            <a:extLst>
              <a:ext uri="{FF2B5EF4-FFF2-40B4-BE49-F238E27FC236}">
                <a16:creationId xmlns:a16="http://schemas.microsoft.com/office/drawing/2014/main" id="{BC45E7D3-833D-86A8-ECC5-1900F0A0E6AB}"/>
              </a:ext>
            </a:extLst>
          </p:cNvPr>
          <p:cNvSpPr>
            <a:spLocks noGrp="1"/>
          </p:cNvSpPr>
          <p:nvPr>
            <p:ph type="pic" sz="quarter" idx="86" hasCustomPrompt="1"/>
          </p:nvPr>
        </p:nvSpPr>
        <p:spPr>
          <a:xfrm>
            <a:off x="6519748" y="1033042"/>
            <a:ext cx="2232000" cy="223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58" name="Espace réservé du texte 9">
            <a:extLst>
              <a:ext uri="{FF2B5EF4-FFF2-40B4-BE49-F238E27FC236}">
                <a16:creationId xmlns:a16="http://schemas.microsoft.com/office/drawing/2014/main" id="{B78E57B5-85D9-E02D-91B7-CC49D565D6B1}"/>
              </a:ext>
            </a:extLst>
          </p:cNvPr>
          <p:cNvSpPr>
            <a:spLocks noGrp="1"/>
          </p:cNvSpPr>
          <p:nvPr>
            <p:ph type="body" sz="quarter" idx="95" hasCustomPrompt="1"/>
          </p:nvPr>
        </p:nvSpPr>
        <p:spPr>
          <a:xfrm>
            <a:off x="6519600" y="3860754"/>
            <a:ext cx="2232000"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59" name="Espace réservé du texte 9">
            <a:extLst>
              <a:ext uri="{FF2B5EF4-FFF2-40B4-BE49-F238E27FC236}">
                <a16:creationId xmlns:a16="http://schemas.microsoft.com/office/drawing/2014/main" id="{425FCFDD-5BDF-2A7F-A32B-415BB89DA005}"/>
              </a:ext>
            </a:extLst>
          </p:cNvPr>
          <p:cNvSpPr>
            <a:spLocks noGrp="1"/>
          </p:cNvSpPr>
          <p:nvPr>
            <p:ph type="body" sz="quarter" idx="96" hasCustomPrompt="1"/>
          </p:nvPr>
        </p:nvSpPr>
        <p:spPr>
          <a:xfrm>
            <a:off x="6519600" y="3370532"/>
            <a:ext cx="2232000"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64" name="Picture Placeholder 8">
            <a:extLst>
              <a:ext uri="{FF2B5EF4-FFF2-40B4-BE49-F238E27FC236}">
                <a16:creationId xmlns:a16="http://schemas.microsoft.com/office/drawing/2014/main" id="{275A8A8E-922E-FD92-E0E4-A1004C60BB60}"/>
              </a:ext>
            </a:extLst>
          </p:cNvPr>
          <p:cNvSpPr>
            <a:spLocks noGrp="1"/>
          </p:cNvSpPr>
          <p:nvPr>
            <p:ph type="pic" sz="quarter" idx="89" hasCustomPrompt="1"/>
          </p:nvPr>
        </p:nvSpPr>
        <p:spPr>
          <a:xfrm>
            <a:off x="9018222" y="1033042"/>
            <a:ext cx="2232000" cy="223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65" name="Espace réservé du texte 9">
            <a:extLst>
              <a:ext uri="{FF2B5EF4-FFF2-40B4-BE49-F238E27FC236}">
                <a16:creationId xmlns:a16="http://schemas.microsoft.com/office/drawing/2014/main" id="{D7655880-8B0A-9E93-5315-D1ACB0267768}"/>
              </a:ext>
            </a:extLst>
          </p:cNvPr>
          <p:cNvSpPr>
            <a:spLocks noGrp="1"/>
          </p:cNvSpPr>
          <p:nvPr>
            <p:ph type="body" sz="quarter" idx="97" hasCustomPrompt="1"/>
          </p:nvPr>
        </p:nvSpPr>
        <p:spPr>
          <a:xfrm>
            <a:off x="9018222" y="3860754"/>
            <a:ext cx="2232000"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66" name="Espace réservé du texte 9">
            <a:extLst>
              <a:ext uri="{FF2B5EF4-FFF2-40B4-BE49-F238E27FC236}">
                <a16:creationId xmlns:a16="http://schemas.microsoft.com/office/drawing/2014/main" id="{D209F628-9C37-0EC8-7507-BE8199054D2D}"/>
              </a:ext>
            </a:extLst>
          </p:cNvPr>
          <p:cNvSpPr>
            <a:spLocks noGrp="1"/>
          </p:cNvSpPr>
          <p:nvPr>
            <p:ph type="body" sz="quarter" idx="98" hasCustomPrompt="1"/>
          </p:nvPr>
        </p:nvSpPr>
        <p:spPr>
          <a:xfrm>
            <a:off x="9018222" y="3370532"/>
            <a:ext cx="2232000"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6" name="Espace réservé du texte 9">
            <a:extLst>
              <a:ext uri="{FF2B5EF4-FFF2-40B4-BE49-F238E27FC236}">
                <a16:creationId xmlns:a16="http://schemas.microsoft.com/office/drawing/2014/main" id="{CB6827C8-12D2-F9C8-7E87-7282F749E45B}"/>
              </a:ext>
            </a:extLst>
          </p:cNvPr>
          <p:cNvSpPr>
            <a:spLocks noGrp="1"/>
          </p:cNvSpPr>
          <p:nvPr>
            <p:ph type="body" sz="quarter" idx="11" hasCustomPrompt="1"/>
          </p:nvPr>
        </p:nvSpPr>
        <p:spPr>
          <a:xfrm>
            <a:off x="5340350" y="4883787"/>
            <a:ext cx="5976938"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
        <p:nvSpPr>
          <p:cNvPr id="7" name="Titre 6">
            <a:extLst>
              <a:ext uri="{FF2B5EF4-FFF2-40B4-BE49-F238E27FC236}">
                <a16:creationId xmlns:a16="http://schemas.microsoft.com/office/drawing/2014/main" id="{8E65888B-3273-E373-5EBD-1FAE7161B3DE}"/>
              </a:ext>
            </a:extLst>
          </p:cNvPr>
          <p:cNvSpPr>
            <a:spLocks noGrp="1"/>
          </p:cNvSpPr>
          <p:nvPr>
            <p:ph type="title" hasCustomPrompt="1"/>
          </p:nvPr>
        </p:nvSpPr>
        <p:spPr>
          <a:xfrm>
            <a:off x="1524000" y="4701600"/>
            <a:ext cx="3563938" cy="317009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Tree>
    <p:extLst>
      <p:ext uri="{BB962C8B-B14F-4D97-AF65-F5344CB8AC3E}">
        <p14:creationId xmlns:p14="http://schemas.microsoft.com/office/powerpoint/2010/main" val="900722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am 8 members and text ston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C571838A-68BE-49A4-F86A-D93848BB0D27}"/>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 3">
            <a:extLst>
              <a:ext uri="{FF2B5EF4-FFF2-40B4-BE49-F238E27FC236}">
                <a16:creationId xmlns:a16="http://schemas.microsoft.com/office/drawing/2014/main" id="{B4D166A9-0C38-F56C-0FD7-AFC3EE4AF3F5}"/>
              </a:ext>
            </a:extLst>
          </p:cNvPr>
          <p:cNvPicPr>
            <a:picLocks noChangeAspect="1"/>
          </p:cNvPicPr>
          <p:nvPr userDrawn="1"/>
        </p:nvPicPr>
        <p:blipFill>
          <a:blip r:embed="rId3"/>
          <a:stretch>
            <a:fillRect/>
          </a:stretch>
        </p:blipFill>
        <p:spPr>
          <a:xfrm>
            <a:off x="10668000" y="6480535"/>
            <a:ext cx="1189038" cy="220512"/>
          </a:xfrm>
          <a:prstGeom prst="rect">
            <a:avLst/>
          </a:prstGeom>
        </p:spPr>
      </p:pic>
      <p:sp>
        <p:nvSpPr>
          <p:cNvPr id="56" name="Picture Placeholder 8">
            <a:extLst>
              <a:ext uri="{FF2B5EF4-FFF2-40B4-BE49-F238E27FC236}">
                <a16:creationId xmlns:a16="http://schemas.microsoft.com/office/drawing/2014/main" id="{F23EE8AB-8205-8743-8D67-3A96F1C14F68}"/>
              </a:ext>
            </a:extLst>
          </p:cNvPr>
          <p:cNvSpPr>
            <a:spLocks noGrp="1"/>
          </p:cNvSpPr>
          <p:nvPr>
            <p:ph type="pic" sz="quarter" idx="92" hasCustomPrompt="1"/>
          </p:nvPr>
        </p:nvSpPr>
        <p:spPr>
          <a:xfrm>
            <a:off x="7619865" y="0"/>
            <a:ext cx="2232000" cy="223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58" name="Picture Placeholder 8">
            <a:extLst>
              <a:ext uri="{FF2B5EF4-FFF2-40B4-BE49-F238E27FC236}">
                <a16:creationId xmlns:a16="http://schemas.microsoft.com/office/drawing/2014/main" id="{8F5E40CC-2873-304B-85FF-84E2C3F166D8}"/>
              </a:ext>
            </a:extLst>
          </p:cNvPr>
          <p:cNvSpPr>
            <a:spLocks noGrp="1"/>
          </p:cNvSpPr>
          <p:nvPr>
            <p:ph type="pic" sz="quarter" idx="93" hasCustomPrompt="1"/>
          </p:nvPr>
        </p:nvSpPr>
        <p:spPr>
          <a:xfrm>
            <a:off x="9960000" y="0"/>
            <a:ext cx="2232000" cy="223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61" name="Picture Placeholder 8">
            <a:extLst>
              <a:ext uri="{FF2B5EF4-FFF2-40B4-BE49-F238E27FC236}">
                <a16:creationId xmlns:a16="http://schemas.microsoft.com/office/drawing/2014/main" id="{F1954FFC-E217-E343-99EA-5E5ED4E2A627}"/>
              </a:ext>
            </a:extLst>
          </p:cNvPr>
          <p:cNvSpPr>
            <a:spLocks noGrp="1"/>
          </p:cNvSpPr>
          <p:nvPr>
            <p:ph type="pic" sz="quarter" idx="94" hasCustomPrompt="1"/>
          </p:nvPr>
        </p:nvSpPr>
        <p:spPr>
          <a:xfrm>
            <a:off x="7619865" y="2312951"/>
            <a:ext cx="2232000" cy="223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62" name="Picture Placeholder 8">
            <a:extLst>
              <a:ext uri="{FF2B5EF4-FFF2-40B4-BE49-F238E27FC236}">
                <a16:creationId xmlns:a16="http://schemas.microsoft.com/office/drawing/2014/main" id="{F1171587-9A0F-4245-A5F7-0B81D4A7E593}"/>
              </a:ext>
            </a:extLst>
          </p:cNvPr>
          <p:cNvSpPr>
            <a:spLocks noGrp="1"/>
          </p:cNvSpPr>
          <p:nvPr>
            <p:ph type="pic" sz="quarter" idx="95" hasCustomPrompt="1"/>
          </p:nvPr>
        </p:nvSpPr>
        <p:spPr>
          <a:xfrm>
            <a:off x="9960000" y="2312951"/>
            <a:ext cx="2232000" cy="223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68" name="Picture Placeholder 8">
            <a:extLst>
              <a:ext uri="{FF2B5EF4-FFF2-40B4-BE49-F238E27FC236}">
                <a16:creationId xmlns:a16="http://schemas.microsoft.com/office/drawing/2014/main" id="{8AD4D1CF-4393-A040-94F5-614D23F6D952}"/>
              </a:ext>
            </a:extLst>
          </p:cNvPr>
          <p:cNvSpPr>
            <a:spLocks noGrp="1"/>
          </p:cNvSpPr>
          <p:nvPr>
            <p:ph type="pic" sz="quarter" idx="98" hasCustomPrompt="1"/>
          </p:nvPr>
        </p:nvSpPr>
        <p:spPr>
          <a:xfrm>
            <a:off x="2939570" y="4626000"/>
            <a:ext cx="2232000" cy="223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71" name="Picture Placeholder 8">
            <a:extLst>
              <a:ext uri="{FF2B5EF4-FFF2-40B4-BE49-F238E27FC236}">
                <a16:creationId xmlns:a16="http://schemas.microsoft.com/office/drawing/2014/main" id="{17C64B2A-6DE8-2246-B0F1-4C71CECC4398}"/>
              </a:ext>
            </a:extLst>
          </p:cNvPr>
          <p:cNvSpPr>
            <a:spLocks noGrp="1"/>
          </p:cNvSpPr>
          <p:nvPr>
            <p:ph type="pic" sz="quarter" idx="99" hasCustomPrompt="1"/>
          </p:nvPr>
        </p:nvSpPr>
        <p:spPr>
          <a:xfrm>
            <a:off x="5279705" y="4626000"/>
            <a:ext cx="2232000" cy="223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72" name="Picture Placeholder 8">
            <a:extLst>
              <a:ext uri="{FF2B5EF4-FFF2-40B4-BE49-F238E27FC236}">
                <a16:creationId xmlns:a16="http://schemas.microsoft.com/office/drawing/2014/main" id="{D5A91124-495C-3D44-8607-4D30D96F6E00}"/>
              </a:ext>
            </a:extLst>
          </p:cNvPr>
          <p:cNvSpPr>
            <a:spLocks noGrp="1"/>
          </p:cNvSpPr>
          <p:nvPr>
            <p:ph type="pic" sz="quarter" idx="96" hasCustomPrompt="1"/>
          </p:nvPr>
        </p:nvSpPr>
        <p:spPr>
          <a:xfrm>
            <a:off x="7619840" y="4626000"/>
            <a:ext cx="2232000" cy="223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73" name="Picture Placeholder 8">
            <a:extLst>
              <a:ext uri="{FF2B5EF4-FFF2-40B4-BE49-F238E27FC236}">
                <a16:creationId xmlns:a16="http://schemas.microsoft.com/office/drawing/2014/main" id="{A2255814-1008-E74C-80D8-9E71EEE23E26}"/>
              </a:ext>
            </a:extLst>
          </p:cNvPr>
          <p:cNvSpPr>
            <a:spLocks noGrp="1"/>
          </p:cNvSpPr>
          <p:nvPr>
            <p:ph type="pic" sz="quarter" idx="97" hasCustomPrompt="1"/>
          </p:nvPr>
        </p:nvSpPr>
        <p:spPr>
          <a:xfrm>
            <a:off x="9959975" y="4626000"/>
            <a:ext cx="2232000" cy="223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5" name="Titre 1">
            <a:extLst>
              <a:ext uri="{FF2B5EF4-FFF2-40B4-BE49-F238E27FC236}">
                <a16:creationId xmlns:a16="http://schemas.microsoft.com/office/drawing/2014/main" id="{6493197A-9180-55BB-85B6-000F781FD88D}"/>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4B4BF9"/>
                </a:solidFill>
                <a:latin typeface="Foundever Sans Bold" pitchFamily="50" charset="0"/>
                <a:ea typeface="Foundever Sans Bold" pitchFamily="50" charset="0"/>
                <a:cs typeface="Calibri"/>
              </a:rPr>
              <a:pPr/>
              <a:t>‹#›</a:t>
            </a:fld>
            <a:endParaRPr lang="en-US" sz="900" b="1" dirty="0">
              <a:solidFill>
                <a:srgbClr val="4B4BF9"/>
              </a:solidFill>
              <a:latin typeface="Foundever Sans Bold" pitchFamily="50" charset="0"/>
              <a:ea typeface="Foundever Sans Bold" pitchFamily="50" charset="0"/>
              <a:cs typeface="Calibri"/>
            </a:endParaRPr>
          </a:p>
        </p:txBody>
      </p:sp>
      <p:sp>
        <p:nvSpPr>
          <p:cNvPr id="15" name="Espace réservé du texte 9">
            <a:extLst>
              <a:ext uri="{FF2B5EF4-FFF2-40B4-BE49-F238E27FC236}">
                <a16:creationId xmlns:a16="http://schemas.microsoft.com/office/drawing/2014/main" id="{5C38A266-256F-C14E-E18A-C652673EF6F5}"/>
              </a:ext>
            </a:extLst>
          </p:cNvPr>
          <p:cNvSpPr>
            <a:spLocks noGrp="1"/>
          </p:cNvSpPr>
          <p:nvPr>
            <p:ph type="body" sz="quarter" idx="11" hasCustomPrompt="1"/>
          </p:nvPr>
        </p:nvSpPr>
        <p:spPr>
          <a:xfrm>
            <a:off x="1524010" y="2585032"/>
            <a:ext cx="4427615"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
        <p:nvSpPr>
          <p:cNvPr id="17" name="Titre 6">
            <a:extLst>
              <a:ext uri="{FF2B5EF4-FFF2-40B4-BE49-F238E27FC236}">
                <a16:creationId xmlns:a16="http://schemas.microsoft.com/office/drawing/2014/main" id="{FBCED8ED-CD1F-6DA2-717F-EAC40D1D30FE}"/>
              </a:ext>
            </a:extLst>
          </p:cNvPr>
          <p:cNvSpPr>
            <a:spLocks noGrp="1"/>
          </p:cNvSpPr>
          <p:nvPr>
            <p:ph type="title" hasCustomPrompt="1"/>
          </p:nvPr>
        </p:nvSpPr>
        <p:spPr>
          <a:xfrm>
            <a:off x="1523999" y="873125"/>
            <a:ext cx="4427615"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Tree>
    <p:extLst>
      <p:ext uri="{BB962C8B-B14F-4D97-AF65-F5344CB8AC3E}">
        <p14:creationId xmlns:p14="http://schemas.microsoft.com/office/powerpoint/2010/main" val="941912830"/>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hanks indigo">
    <p:bg>
      <p:bgPr>
        <a:solidFill>
          <a:srgbClr val="09092D"/>
        </a:soli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FAD2ACB6-DF29-E202-17A0-80B1FAF2881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Image 6">
            <a:extLst>
              <a:ext uri="{FF2B5EF4-FFF2-40B4-BE49-F238E27FC236}">
                <a16:creationId xmlns:a16="http://schemas.microsoft.com/office/drawing/2014/main" id="{377E5574-4A0E-EB42-84E1-11DB46B6D8F2}"/>
              </a:ext>
            </a:extLst>
          </p:cNvPr>
          <p:cNvPicPr>
            <a:picLocks noChangeAspect="1"/>
          </p:cNvPicPr>
          <p:nvPr userDrawn="1"/>
        </p:nvPicPr>
        <p:blipFill rotWithShape="1">
          <a:blip r:embed="rId3">
            <a:alphaModFix amt="6000"/>
          </a:blip>
          <a:srcRect r="50054" b="50996"/>
          <a:stretch/>
        </p:blipFill>
        <p:spPr>
          <a:xfrm>
            <a:off x="7337299" y="2094848"/>
            <a:ext cx="4854701" cy="4763152"/>
          </a:xfrm>
          <a:prstGeom prst="rect">
            <a:avLst/>
          </a:prstGeom>
        </p:spPr>
      </p:pic>
      <p:pic>
        <p:nvPicPr>
          <p:cNvPr id="5" name="Image 4" descr="Une image contenant texte, clipart, arts de la table, vaisselle&#10;&#10;Description générée automatiquement">
            <a:extLst>
              <a:ext uri="{FF2B5EF4-FFF2-40B4-BE49-F238E27FC236}">
                <a16:creationId xmlns:a16="http://schemas.microsoft.com/office/drawing/2014/main" id="{6009613A-E32B-B100-B351-5FFBA51AB619}"/>
              </a:ext>
            </a:extLst>
          </p:cNvPr>
          <p:cNvPicPr>
            <a:picLocks noChangeAspect="1"/>
          </p:cNvPicPr>
          <p:nvPr userDrawn="1"/>
        </p:nvPicPr>
        <p:blipFill>
          <a:blip r:embed="rId4"/>
          <a:stretch>
            <a:fillRect/>
          </a:stretch>
        </p:blipFill>
        <p:spPr>
          <a:xfrm>
            <a:off x="976982" y="930586"/>
            <a:ext cx="1494632" cy="277187"/>
          </a:xfrm>
          <a:prstGeom prst="rect">
            <a:avLst/>
          </a:prstGeom>
        </p:spPr>
      </p:pic>
      <p:sp>
        <p:nvSpPr>
          <p:cNvPr id="2" name="ZoneTexte 1">
            <a:extLst>
              <a:ext uri="{FF2B5EF4-FFF2-40B4-BE49-F238E27FC236}">
                <a16:creationId xmlns:a16="http://schemas.microsoft.com/office/drawing/2014/main" id="{9BC802AC-B4BA-0569-C693-4F36A6D4048B}"/>
              </a:ext>
            </a:extLst>
          </p:cNvPr>
          <p:cNvSpPr txBox="1"/>
          <p:nvPr userDrawn="1"/>
        </p:nvSpPr>
        <p:spPr>
          <a:xfrm>
            <a:off x="874800" y="6530400"/>
            <a:ext cx="1803699" cy="200055"/>
          </a:xfrm>
          <a:prstGeom prst="rect">
            <a:avLst/>
          </a:prstGeom>
          <a:noFill/>
        </p:spPr>
        <p:txBody>
          <a:bodyPr wrap="none" rtlCol="0">
            <a:spAutoFit/>
          </a:bodyPr>
          <a:lstStyle/>
          <a:p>
            <a:r>
              <a:rPr lang="en-US" sz="700" dirty="0">
                <a:solidFill>
                  <a:srgbClr val="FFFFFF"/>
                </a:solidFill>
                <a:latin typeface="Foundever Sans Light" pitchFamily="2" charset="0"/>
                <a:ea typeface="Foundever Sans Light" pitchFamily="2" charset="0"/>
              </a:rPr>
              <a:t>Create connection. Value conversation.</a:t>
            </a:r>
          </a:p>
        </p:txBody>
      </p:sp>
      <p:sp>
        <p:nvSpPr>
          <p:cNvPr id="8" name="Titre 6">
            <a:extLst>
              <a:ext uri="{FF2B5EF4-FFF2-40B4-BE49-F238E27FC236}">
                <a16:creationId xmlns:a16="http://schemas.microsoft.com/office/drawing/2014/main" id="{7237697D-91A9-FFDE-4833-AF8AF5F4941D}"/>
              </a:ext>
            </a:extLst>
          </p:cNvPr>
          <p:cNvSpPr>
            <a:spLocks noGrp="1"/>
          </p:cNvSpPr>
          <p:nvPr>
            <p:ph type="title" hasCustomPrompt="1"/>
          </p:nvPr>
        </p:nvSpPr>
        <p:spPr>
          <a:xfrm>
            <a:off x="874799" y="2440800"/>
            <a:ext cx="5976851" cy="1323439"/>
          </a:xfrm>
          <a:prstGeom prst="rect">
            <a:avLst/>
          </a:prstGeom>
        </p:spPr>
        <p:txBody>
          <a:bodyPr wrap="square">
            <a:spAutoFit/>
          </a:bodyPr>
          <a:lstStyle>
            <a:lvl1pPr>
              <a:lnSpc>
                <a:spcPct val="100000"/>
              </a:lnSpc>
              <a:defRPr sz="8000" b="1" i="0">
                <a:solidFill>
                  <a:srgbClr val="FFFFFF"/>
                </a:solidFill>
                <a:latin typeface="Foundever Sans Bold" pitchFamily="2" charset="0"/>
                <a:ea typeface="Foundever Sans Bold" pitchFamily="2" charset="0"/>
              </a:defRPr>
            </a:lvl1pPr>
          </a:lstStyle>
          <a:p>
            <a:r>
              <a:rPr lang="en-US" noProof="0" dirty="0"/>
              <a:t>Thank you</a:t>
            </a:r>
          </a:p>
        </p:txBody>
      </p:sp>
      <p:sp>
        <p:nvSpPr>
          <p:cNvPr id="9" name="Espace réservé du texte 9">
            <a:extLst>
              <a:ext uri="{FF2B5EF4-FFF2-40B4-BE49-F238E27FC236}">
                <a16:creationId xmlns:a16="http://schemas.microsoft.com/office/drawing/2014/main" id="{45473C78-D5FE-DC6B-AE77-2C1235D484B7}"/>
              </a:ext>
            </a:extLst>
          </p:cNvPr>
          <p:cNvSpPr>
            <a:spLocks noGrp="1"/>
          </p:cNvSpPr>
          <p:nvPr>
            <p:ph type="body" sz="quarter" idx="11" hasCustomPrompt="1"/>
          </p:nvPr>
        </p:nvSpPr>
        <p:spPr>
          <a:xfrm>
            <a:off x="874800" y="3844800"/>
            <a:ext cx="5076825" cy="307777"/>
          </a:xfrm>
          <a:prstGeom prst="rect">
            <a:avLst/>
          </a:prstGeom>
        </p:spPr>
        <p:txBody>
          <a:bodyPr>
            <a:spAutoFit/>
          </a:bodyPr>
          <a:lstStyle>
            <a:lvl1pPr marL="0" indent="0">
              <a:lnSpc>
                <a:spcPct val="100000"/>
              </a:lnSpc>
              <a:spcBef>
                <a:spcPts val="0"/>
              </a:spcBef>
              <a:buNone/>
              <a:defRPr sz="14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14pt</a:t>
            </a:r>
          </a:p>
        </p:txBody>
      </p:sp>
    </p:spTree>
    <p:extLst>
      <p:ext uri="{BB962C8B-B14F-4D97-AF65-F5344CB8AC3E}">
        <p14:creationId xmlns:p14="http://schemas.microsoft.com/office/powerpoint/2010/main" val="362307229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hanks and contact indigo">
    <p:bg>
      <p:bgPr>
        <a:solidFill>
          <a:srgbClr val="4B4BF9"/>
        </a:solidFill>
        <a:effectLst/>
      </p:bgPr>
    </p:bg>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F4DA866-09CD-9FB6-18ED-D84C1765477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2" name="Image 11" descr="Une image contenant texte, clipart, arts de la table, vaisselle&#10;&#10;Description générée automatiquement">
            <a:extLst>
              <a:ext uri="{FF2B5EF4-FFF2-40B4-BE49-F238E27FC236}">
                <a16:creationId xmlns:a16="http://schemas.microsoft.com/office/drawing/2014/main" id="{64ECF42B-2BC9-624F-8791-E0A091F545EC}"/>
              </a:ext>
            </a:extLst>
          </p:cNvPr>
          <p:cNvPicPr>
            <a:picLocks noChangeAspect="1"/>
          </p:cNvPicPr>
          <p:nvPr userDrawn="1"/>
        </p:nvPicPr>
        <p:blipFill>
          <a:blip r:embed="rId3"/>
          <a:stretch>
            <a:fillRect/>
          </a:stretch>
        </p:blipFill>
        <p:spPr>
          <a:xfrm>
            <a:off x="10668000" y="6480534"/>
            <a:ext cx="1189038" cy="220513"/>
          </a:xfrm>
          <a:prstGeom prst="rect">
            <a:avLst/>
          </a:prstGeom>
        </p:spPr>
      </p:pic>
      <p:pic>
        <p:nvPicPr>
          <p:cNvPr id="4" name="Image 3">
            <a:extLst>
              <a:ext uri="{FF2B5EF4-FFF2-40B4-BE49-F238E27FC236}">
                <a16:creationId xmlns:a16="http://schemas.microsoft.com/office/drawing/2014/main" id="{D24C9290-11A4-1618-133A-7FBE4088DF59}"/>
              </a:ext>
            </a:extLst>
          </p:cNvPr>
          <p:cNvPicPr>
            <a:picLocks noChangeAspect="1"/>
          </p:cNvPicPr>
          <p:nvPr userDrawn="1"/>
        </p:nvPicPr>
        <p:blipFill rotWithShape="1">
          <a:blip r:embed="rId4">
            <a:alphaModFix amt="6000"/>
          </a:blip>
          <a:srcRect l="47750" b="19177"/>
          <a:stretch/>
        </p:blipFill>
        <p:spPr>
          <a:xfrm>
            <a:off x="0" y="0"/>
            <a:ext cx="4433552" cy="6858000"/>
          </a:xfrm>
          <a:prstGeom prst="rect">
            <a:avLst/>
          </a:prstGeom>
        </p:spPr>
      </p:pic>
      <p:sp>
        <p:nvSpPr>
          <p:cNvPr id="2" name="ZoneTexte 1">
            <a:extLst>
              <a:ext uri="{FF2B5EF4-FFF2-40B4-BE49-F238E27FC236}">
                <a16:creationId xmlns:a16="http://schemas.microsoft.com/office/drawing/2014/main" id="{21DAEF7B-E45E-A8F1-7C48-87CBA321D973}"/>
              </a:ext>
            </a:extLst>
          </p:cNvPr>
          <p:cNvSpPr txBox="1"/>
          <p:nvPr userDrawn="1"/>
        </p:nvSpPr>
        <p:spPr>
          <a:xfrm>
            <a:off x="345600" y="6530400"/>
            <a:ext cx="1803699" cy="200055"/>
          </a:xfrm>
          <a:prstGeom prst="rect">
            <a:avLst/>
          </a:prstGeom>
          <a:noFill/>
        </p:spPr>
        <p:txBody>
          <a:bodyPr wrap="none" rtlCol="0">
            <a:spAutoFit/>
          </a:bodyPr>
          <a:lstStyle/>
          <a:p>
            <a:r>
              <a:rPr lang="en-US" sz="700" dirty="0">
                <a:solidFill>
                  <a:srgbClr val="FFFFFF"/>
                </a:solidFill>
                <a:latin typeface="Foundever Sans Light" pitchFamily="2" charset="0"/>
                <a:ea typeface="Foundever Sans Light" pitchFamily="2" charset="0"/>
              </a:rPr>
              <a:t>Create connection. Value conversation.</a:t>
            </a:r>
          </a:p>
        </p:txBody>
      </p:sp>
      <p:sp>
        <p:nvSpPr>
          <p:cNvPr id="6" name="Titre 6">
            <a:extLst>
              <a:ext uri="{FF2B5EF4-FFF2-40B4-BE49-F238E27FC236}">
                <a16:creationId xmlns:a16="http://schemas.microsoft.com/office/drawing/2014/main" id="{9E4B6CD3-B08A-7C65-4FB4-22124D666DDD}"/>
              </a:ext>
            </a:extLst>
          </p:cNvPr>
          <p:cNvSpPr>
            <a:spLocks noGrp="1"/>
          </p:cNvSpPr>
          <p:nvPr>
            <p:ph type="title" hasCustomPrompt="1"/>
          </p:nvPr>
        </p:nvSpPr>
        <p:spPr>
          <a:xfrm>
            <a:off x="5087938" y="2105561"/>
            <a:ext cx="5976851" cy="1323439"/>
          </a:xfrm>
          <a:prstGeom prst="rect">
            <a:avLst/>
          </a:prstGeom>
        </p:spPr>
        <p:txBody>
          <a:bodyPr wrap="square">
            <a:spAutoFit/>
          </a:bodyPr>
          <a:lstStyle>
            <a:lvl1pPr>
              <a:lnSpc>
                <a:spcPct val="100000"/>
              </a:lnSpc>
              <a:defRPr sz="8000" b="1" i="0">
                <a:solidFill>
                  <a:srgbClr val="FFFFFF"/>
                </a:solidFill>
                <a:latin typeface="Foundever Sans Bold" pitchFamily="2" charset="0"/>
                <a:ea typeface="Foundever Sans Bold" pitchFamily="2" charset="0"/>
              </a:defRPr>
            </a:lvl1pPr>
          </a:lstStyle>
          <a:p>
            <a:r>
              <a:rPr lang="en-US" noProof="0" dirty="0"/>
              <a:t>Thank you</a:t>
            </a:r>
          </a:p>
        </p:txBody>
      </p:sp>
      <p:sp>
        <p:nvSpPr>
          <p:cNvPr id="7" name="Espace réservé pour une image  10">
            <a:extLst>
              <a:ext uri="{FF2B5EF4-FFF2-40B4-BE49-F238E27FC236}">
                <a16:creationId xmlns:a16="http://schemas.microsoft.com/office/drawing/2014/main" id="{ADA6D3B9-3717-EC8B-4F28-C17C282C7CFA}"/>
              </a:ext>
            </a:extLst>
          </p:cNvPr>
          <p:cNvSpPr>
            <a:spLocks noGrp="1"/>
          </p:cNvSpPr>
          <p:nvPr>
            <p:ph type="pic" sz="quarter" idx="129" hasCustomPrompt="1"/>
          </p:nvPr>
        </p:nvSpPr>
        <p:spPr>
          <a:xfrm>
            <a:off x="5087938" y="3722217"/>
            <a:ext cx="882000" cy="882000"/>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FFFFFF"/>
                </a:solidFill>
                <a:latin typeface="Foundever Sans Bold" pitchFamily="50" charset="0"/>
                <a:ea typeface="Foundever Sans Bold" pitchFamily="50" charset="0"/>
                <a:cs typeface="+mn-cs"/>
              </a:defRPr>
            </a:lvl1pPr>
          </a:lstStyle>
          <a:p>
            <a:r>
              <a:rPr lang="en-US" noProof="0" dirty="0"/>
              <a:t>portrait</a:t>
            </a:r>
          </a:p>
        </p:txBody>
      </p:sp>
      <p:sp>
        <p:nvSpPr>
          <p:cNvPr id="8" name="Espace réservé du texte 9">
            <a:extLst>
              <a:ext uri="{FF2B5EF4-FFF2-40B4-BE49-F238E27FC236}">
                <a16:creationId xmlns:a16="http://schemas.microsoft.com/office/drawing/2014/main" id="{8010B890-CD5B-7764-8136-E8D46CBE92CE}"/>
              </a:ext>
            </a:extLst>
          </p:cNvPr>
          <p:cNvSpPr>
            <a:spLocks noGrp="1"/>
          </p:cNvSpPr>
          <p:nvPr>
            <p:ph type="body" sz="quarter" idx="130" hasCustomPrompt="1"/>
          </p:nvPr>
        </p:nvSpPr>
        <p:spPr>
          <a:xfrm>
            <a:off x="5087937" y="4691880"/>
            <a:ext cx="2413001" cy="523220"/>
          </a:xfrm>
          <a:prstGeom prst="rect">
            <a:avLst/>
          </a:prstGeom>
        </p:spPr>
        <p:txBody>
          <a:bodyPr wrap="square" anchor="t" anchorCtr="0">
            <a:spAutoFit/>
          </a:bodyPr>
          <a:lstStyle>
            <a:lvl1pPr marL="0" indent="0">
              <a:lnSpc>
                <a:spcPct val="100000"/>
              </a:lnSpc>
              <a:spcBef>
                <a:spcPts val="0"/>
              </a:spcBef>
              <a:buNone/>
              <a:defRPr sz="1400" b="1" i="0">
                <a:solidFill>
                  <a:srgbClr val="8BF0BB"/>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Surname -</a:t>
            </a:r>
          </a:p>
          <a:p>
            <a:r>
              <a:rPr lang="en-US" noProof="0" dirty="0" err="1"/>
              <a:t>Foundever</a:t>
            </a:r>
            <a:r>
              <a:rPr lang="en-US" noProof="0" dirty="0"/>
              <a:t> Sans Bold 14pt</a:t>
            </a:r>
          </a:p>
        </p:txBody>
      </p:sp>
      <p:sp>
        <p:nvSpPr>
          <p:cNvPr id="9" name="Espace réservé pour une image  10">
            <a:extLst>
              <a:ext uri="{FF2B5EF4-FFF2-40B4-BE49-F238E27FC236}">
                <a16:creationId xmlns:a16="http://schemas.microsoft.com/office/drawing/2014/main" id="{4251CD0F-19AF-AE07-A527-C9B56262DCCA}"/>
              </a:ext>
            </a:extLst>
          </p:cNvPr>
          <p:cNvSpPr>
            <a:spLocks noGrp="1"/>
          </p:cNvSpPr>
          <p:nvPr>
            <p:ph type="pic" sz="quarter" idx="133" hasCustomPrompt="1"/>
          </p:nvPr>
        </p:nvSpPr>
        <p:spPr>
          <a:xfrm>
            <a:off x="8004174" y="3722217"/>
            <a:ext cx="882000" cy="882000"/>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FFFFFF"/>
                </a:solidFill>
                <a:latin typeface="Foundever Sans Bold" pitchFamily="50" charset="0"/>
                <a:ea typeface="Foundever Sans Bold" pitchFamily="50" charset="0"/>
                <a:cs typeface="+mn-cs"/>
              </a:defRPr>
            </a:lvl1pPr>
          </a:lstStyle>
          <a:p>
            <a:r>
              <a:rPr lang="en-US" noProof="0" dirty="0"/>
              <a:t>portrait</a:t>
            </a:r>
          </a:p>
        </p:txBody>
      </p:sp>
      <p:sp>
        <p:nvSpPr>
          <p:cNvPr id="13" name="Espace réservé du texte 9">
            <a:extLst>
              <a:ext uri="{FF2B5EF4-FFF2-40B4-BE49-F238E27FC236}">
                <a16:creationId xmlns:a16="http://schemas.microsoft.com/office/drawing/2014/main" id="{8999CD1A-FF37-6808-ADD8-B54C71AE7341}"/>
              </a:ext>
            </a:extLst>
          </p:cNvPr>
          <p:cNvSpPr>
            <a:spLocks noGrp="1"/>
          </p:cNvSpPr>
          <p:nvPr>
            <p:ph type="body" sz="quarter" idx="134" hasCustomPrompt="1"/>
          </p:nvPr>
        </p:nvSpPr>
        <p:spPr>
          <a:xfrm>
            <a:off x="8004173" y="4691880"/>
            <a:ext cx="2413001" cy="523220"/>
          </a:xfrm>
          <a:prstGeom prst="rect">
            <a:avLst/>
          </a:prstGeom>
        </p:spPr>
        <p:txBody>
          <a:bodyPr wrap="square" anchor="t" anchorCtr="0">
            <a:spAutoFit/>
          </a:bodyPr>
          <a:lstStyle>
            <a:lvl1pPr marL="0" indent="0">
              <a:lnSpc>
                <a:spcPct val="100000"/>
              </a:lnSpc>
              <a:spcBef>
                <a:spcPts val="0"/>
              </a:spcBef>
              <a:buNone/>
              <a:defRPr sz="1400" b="1" i="0">
                <a:solidFill>
                  <a:srgbClr val="8BF0BB"/>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Surname -</a:t>
            </a:r>
          </a:p>
          <a:p>
            <a:r>
              <a:rPr lang="en-US" noProof="0" dirty="0" err="1"/>
              <a:t>Foundever</a:t>
            </a:r>
            <a:r>
              <a:rPr lang="en-US" noProof="0" dirty="0"/>
              <a:t> Sans Bold 14pt</a:t>
            </a:r>
          </a:p>
        </p:txBody>
      </p:sp>
    </p:spTree>
    <p:extLst>
      <p:ext uri="{BB962C8B-B14F-4D97-AF65-F5344CB8AC3E}">
        <p14:creationId xmlns:p14="http://schemas.microsoft.com/office/powerpoint/2010/main" val="355761567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hanks midnight">
    <p:bg>
      <p:bgPr>
        <a:solidFill>
          <a:srgbClr val="09092D"/>
        </a:solidFill>
        <a:effectLst/>
      </p:bgPr>
    </p:bg>
    <p:spTree>
      <p:nvGrpSpPr>
        <p:cNvPr id="1" name=""/>
        <p:cNvGrpSpPr/>
        <p:nvPr/>
      </p:nvGrpSpPr>
      <p:grpSpPr>
        <a:xfrm>
          <a:off x="0" y="0"/>
          <a:ext cx="0" cy="0"/>
          <a:chOff x="0" y="0"/>
          <a:chExt cx="0" cy="0"/>
        </a:xfrm>
      </p:grpSpPr>
      <p:pic>
        <p:nvPicPr>
          <p:cNvPr id="4" name="Image 3" descr="Une image contenant ciel nocturne&#10;&#10;Description générée automatiquement">
            <a:extLst>
              <a:ext uri="{FF2B5EF4-FFF2-40B4-BE49-F238E27FC236}">
                <a16:creationId xmlns:a16="http://schemas.microsoft.com/office/drawing/2014/main" id="{25C502E2-5458-C404-C322-ABDC0071162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Image 4">
            <a:extLst>
              <a:ext uri="{FF2B5EF4-FFF2-40B4-BE49-F238E27FC236}">
                <a16:creationId xmlns:a16="http://schemas.microsoft.com/office/drawing/2014/main" id="{F8456BA7-D6F2-35DC-7899-5414307F9A6A}"/>
              </a:ext>
            </a:extLst>
          </p:cNvPr>
          <p:cNvPicPr>
            <a:picLocks noChangeAspect="1"/>
          </p:cNvPicPr>
          <p:nvPr userDrawn="1"/>
        </p:nvPicPr>
        <p:blipFill rotWithShape="1">
          <a:blip r:embed="rId3">
            <a:alphaModFix amt="6000"/>
          </a:blip>
          <a:srcRect r="50054" b="50996"/>
          <a:stretch/>
        </p:blipFill>
        <p:spPr>
          <a:xfrm>
            <a:off x="7337299" y="2094848"/>
            <a:ext cx="4854701" cy="4763152"/>
          </a:xfrm>
          <a:prstGeom prst="rect">
            <a:avLst/>
          </a:prstGeom>
        </p:spPr>
      </p:pic>
      <p:pic>
        <p:nvPicPr>
          <p:cNvPr id="6" name="Image 5" descr="Une image contenant texte, clipart, arts de la table, vaisselle&#10;&#10;Description générée automatiquement">
            <a:extLst>
              <a:ext uri="{FF2B5EF4-FFF2-40B4-BE49-F238E27FC236}">
                <a16:creationId xmlns:a16="http://schemas.microsoft.com/office/drawing/2014/main" id="{BC70D44B-EE56-6E66-037C-D3E62FBA0A38}"/>
              </a:ext>
            </a:extLst>
          </p:cNvPr>
          <p:cNvPicPr>
            <a:picLocks noChangeAspect="1"/>
          </p:cNvPicPr>
          <p:nvPr userDrawn="1"/>
        </p:nvPicPr>
        <p:blipFill>
          <a:blip r:embed="rId4"/>
          <a:stretch>
            <a:fillRect/>
          </a:stretch>
        </p:blipFill>
        <p:spPr>
          <a:xfrm>
            <a:off x="976982" y="930586"/>
            <a:ext cx="1494632" cy="277187"/>
          </a:xfrm>
          <a:prstGeom prst="rect">
            <a:avLst/>
          </a:prstGeom>
        </p:spPr>
      </p:pic>
      <p:sp>
        <p:nvSpPr>
          <p:cNvPr id="2" name="ZoneTexte 1">
            <a:extLst>
              <a:ext uri="{FF2B5EF4-FFF2-40B4-BE49-F238E27FC236}">
                <a16:creationId xmlns:a16="http://schemas.microsoft.com/office/drawing/2014/main" id="{59BF0FDC-0E31-12F1-7F44-0F44FFB601EA}"/>
              </a:ext>
            </a:extLst>
          </p:cNvPr>
          <p:cNvSpPr txBox="1"/>
          <p:nvPr userDrawn="1"/>
        </p:nvSpPr>
        <p:spPr>
          <a:xfrm>
            <a:off x="874800" y="6530400"/>
            <a:ext cx="1803699" cy="200055"/>
          </a:xfrm>
          <a:prstGeom prst="rect">
            <a:avLst/>
          </a:prstGeom>
          <a:noFill/>
        </p:spPr>
        <p:txBody>
          <a:bodyPr wrap="none" rtlCol="0">
            <a:spAutoFit/>
          </a:bodyPr>
          <a:lstStyle/>
          <a:p>
            <a:r>
              <a:rPr lang="en-US" sz="700" dirty="0">
                <a:solidFill>
                  <a:srgbClr val="FFFFFF"/>
                </a:solidFill>
                <a:latin typeface="Foundever Sans Light" pitchFamily="2" charset="0"/>
                <a:ea typeface="Foundever Sans Light" pitchFamily="2" charset="0"/>
              </a:rPr>
              <a:t>Create connection. Value conversation.</a:t>
            </a:r>
          </a:p>
        </p:txBody>
      </p:sp>
      <p:sp>
        <p:nvSpPr>
          <p:cNvPr id="8" name="Titre 6">
            <a:extLst>
              <a:ext uri="{FF2B5EF4-FFF2-40B4-BE49-F238E27FC236}">
                <a16:creationId xmlns:a16="http://schemas.microsoft.com/office/drawing/2014/main" id="{E7AC4FAB-ADB8-D476-6596-E1BA895BFF3B}"/>
              </a:ext>
            </a:extLst>
          </p:cNvPr>
          <p:cNvSpPr>
            <a:spLocks noGrp="1"/>
          </p:cNvSpPr>
          <p:nvPr>
            <p:ph type="title" hasCustomPrompt="1"/>
          </p:nvPr>
        </p:nvSpPr>
        <p:spPr>
          <a:xfrm>
            <a:off x="874799" y="2440800"/>
            <a:ext cx="5976851" cy="1323439"/>
          </a:xfrm>
          <a:prstGeom prst="rect">
            <a:avLst/>
          </a:prstGeom>
        </p:spPr>
        <p:txBody>
          <a:bodyPr wrap="square">
            <a:spAutoFit/>
          </a:bodyPr>
          <a:lstStyle>
            <a:lvl1pPr>
              <a:lnSpc>
                <a:spcPct val="100000"/>
              </a:lnSpc>
              <a:defRPr sz="8000" b="1" i="0">
                <a:solidFill>
                  <a:srgbClr val="FFFFFF"/>
                </a:solidFill>
                <a:latin typeface="Foundever Sans Bold" pitchFamily="2" charset="0"/>
                <a:ea typeface="Foundever Sans Bold" pitchFamily="2" charset="0"/>
              </a:defRPr>
            </a:lvl1pPr>
          </a:lstStyle>
          <a:p>
            <a:r>
              <a:rPr lang="en-US" noProof="0" dirty="0"/>
              <a:t>Thank you</a:t>
            </a:r>
          </a:p>
        </p:txBody>
      </p:sp>
      <p:sp>
        <p:nvSpPr>
          <p:cNvPr id="9" name="Espace réservé du texte 9">
            <a:extLst>
              <a:ext uri="{FF2B5EF4-FFF2-40B4-BE49-F238E27FC236}">
                <a16:creationId xmlns:a16="http://schemas.microsoft.com/office/drawing/2014/main" id="{348F2DFC-2F1C-C14B-D70F-B45113B3BE92}"/>
              </a:ext>
            </a:extLst>
          </p:cNvPr>
          <p:cNvSpPr>
            <a:spLocks noGrp="1"/>
          </p:cNvSpPr>
          <p:nvPr>
            <p:ph type="body" sz="quarter" idx="11" hasCustomPrompt="1"/>
          </p:nvPr>
        </p:nvSpPr>
        <p:spPr>
          <a:xfrm>
            <a:off x="874800" y="3844800"/>
            <a:ext cx="5076825" cy="307777"/>
          </a:xfrm>
          <a:prstGeom prst="rect">
            <a:avLst/>
          </a:prstGeom>
        </p:spPr>
        <p:txBody>
          <a:bodyPr>
            <a:spAutoFit/>
          </a:bodyPr>
          <a:lstStyle>
            <a:lvl1pPr marL="0" indent="0">
              <a:lnSpc>
                <a:spcPct val="100000"/>
              </a:lnSpc>
              <a:spcBef>
                <a:spcPts val="0"/>
              </a:spcBef>
              <a:buNone/>
              <a:defRPr sz="14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14pt</a:t>
            </a:r>
          </a:p>
        </p:txBody>
      </p:sp>
    </p:spTree>
    <p:extLst>
      <p:ext uri="{BB962C8B-B14F-4D97-AF65-F5344CB8AC3E}">
        <p14:creationId xmlns:p14="http://schemas.microsoft.com/office/powerpoint/2010/main" val="2187146160"/>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hanks and contact midnight">
    <p:bg>
      <p:bgPr>
        <a:solidFill>
          <a:srgbClr val="09092D"/>
        </a:solidFill>
        <a:effectLst/>
      </p:bgPr>
    </p:bg>
    <p:spTree>
      <p:nvGrpSpPr>
        <p:cNvPr id="1" name=""/>
        <p:cNvGrpSpPr/>
        <p:nvPr/>
      </p:nvGrpSpPr>
      <p:grpSpPr>
        <a:xfrm>
          <a:off x="0" y="0"/>
          <a:ext cx="0" cy="0"/>
          <a:chOff x="0" y="0"/>
          <a:chExt cx="0" cy="0"/>
        </a:xfrm>
      </p:grpSpPr>
      <p:pic>
        <p:nvPicPr>
          <p:cNvPr id="4" name="Image 3" descr="Une image contenant ciel nocturne&#10;&#10;Description générée automatiquement">
            <a:extLst>
              <a:ext uri="{FF2B5EF4-FFF2-40B4-BE49-F238E27FC236}">
                <a16:creationId xmlns:a16="http://schemas.microsoft.com/office/drawing/2014/main" id="{99FB20E8-64AB-5965-3D9A-F355BAD6E72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2" name="Image 11" descr="Une image contenant texte, clipart, arts de la table, vaisselle&#10;&#10;Description générée automatiquement">
            <a:extLst>
              <a:ext uri="{FF2B5EF4-FFF2-40B4-BE49-F238E27FC236}">
                <a16:creationId xmlns:a16="http://schemas.microsoft.com/office/drawing/2014/main" id="{64ECF42B-2BC9-624F-8791-E0A091F545EC}"/>
              </a:ext>
            </a:extLst>
          </p:cNvPr>
          <p:cNvPicPr>
            <a:picLocks noChangeAspect="1"/>
          </p:cNvPicPr>
          <p:nvPr userDrawn="1"/>
        </p:nvPicPr>
        <p:blipFill>
          <a:blip r:embed="rId3"/>
          <a:stretch>
            <a:fillRect/>
          </a:stretch>
        </p:blipFill>
        <p:spPr>
          <a:xfrm>
            <a:off x="10668000" y="6480534"/>
            <a:ext cx="1189038" cy="220513"/>
          </a:xfrm>
          <a:prstGeom prst="rect">
            <a:avLst/>
          </a:prstGeom>
        </p:spPr>
      </p:pic>
      <p:pic>
        <p:nvPicPr>
          <p:cNvPr id="2" name="Image 1">
            <a:extLst>
              <a:ext uri="{FF2B5EF4-FFF2-40B4-BE49-F238E27FC236}">
                <a16:creationId xmlns:a16="http://schemas.microsoft.com/office/drawing/2014/main" id="{22B6BB4F-5941-F71E-A76D-5A8372440914}"/>
              </a:ext>
            </a:extLst>
          </p:cNvPr>
          <p:cNvPicPr>
            <a:picLocks noChangeAspect="1"/>
          </p:cNvPicPr>
          <p:nvPr userDrawn="1"/>
        </p:nvPicPr>
        <p:blipFill rotWithShape="1">
          <a:blip r:embed="rId4">
            <a:alphaModFix amt="6000"/>
          </a:blip>
          <a:srcRect l="47750" b="19177"/>
          <a:stretch/>
        </p:blipFill>
        <p:spPr>
          <a:xfrm>
            <a:off x="0" y="0"/>
            <a:ext cx="4433552" cy="6858000"/>
          </a:xfrm>
          <a:prstGeom prst="rect">
            <a:avLst/>
          </a:prstGeom>
        </p:spPr>
      </p:pic>
      <p:sp>
        <p:nvSpPr>
          <p:cNvPr id="3" name="ZoneTexte 2">
            <a:extLst>
              <a:ext uri="{FF2B5EF4-FFF2-40B4-BE49-F238E27FC236}">
                <a16:creationId xmlns:a16="http://schemas.microsoft.com/office/drawing/2014/main" id="{44087360-8D34-1FF5-F22A-FE392E21FDC5}"/>
              </a:ext>
            </a:extLst>
          </p:cNvPr>
          <p:cNvSpPr txBox="1"/>
          <p:nvPr userDrawn="1"/>
        </p:nvSpPr>
        <p:spPr>
          <a:xfrm>
            <a:off x="345600" y="6530400"/>
            <a:ext cx="1803699" cy="200055"/>
          </a:xfrm>
          <a:prstGeom prst="rect">
            <a:avLst/>
          </a:prstGeom>
          <a:noFill/>
        </p:spPr>
        <p:txBody>
          <a:bodyPr wrap="none" rtlCol="0">
            <a:spAutoFit/>
          </a:bodyPr>
          <a:lstStyle/>
          <a:p>
            <a:r>
              <a:rPr lang="en-US" sz="700" dirty="0">
                <a:solidFill>
                  <a:srgbClr val="FFFFFF"/>
                </a:solidFill>
                <a:latin typeface="Foundever Sans Light" pitchFamily="2" charset="0"/>
                <a:ea typeface="Foundever Sans Light" pitchFamily="2" charset="0"/>
              </a:rPr>
              <a:t>Create connection. Value conversation.</a:t>
            </a:r>
          </a:p>
        </p:txBody>
      </p:sp>
      <p:sp>
        <p:nvSpPr>
          <p:cNvPr id="6" name="Titre 6">
            <a:extLst>
              <a:ext uri="{FF2B5EF4-FFF2-40B4-BE49-F238E27FC236}">
                <a16:creationId xmlns:a16="http://schemas.microsoft.com/office/drawing/2014/main" id="{6B4DA5A1-7AC3-8E95-FAD0-0D102EA02A0E}"/>
              </a:ext>
            </a:extLst>
          </p:cNvPr>
          <p:cNvSpPr>
            <a:spLocks noGrp="1"/>
          </p:cNvSpPr>
          <p:nvPr>
            <p:ph type="title" hasCustomPrompt="1"/>
          </p:nvPr>
        </p:nvSpPr>
        <p:spPr>
          <a:xfrm>
            <a:off x="5086800" y="2105561"/>
            <a:ext cx="5976851" cy="1323439"/>
          </a:xfrm>
          <a:prstGeom prst="rect">
            <a:avLst/>
          </a:prstGeom>
        </p:spPr>
        <p:txBody>
          <a:bodyPr wrap="square">
            <a:spAutoFit/>
          </a:bodyPr>
          <a:lstStyle>
            <a:lvl1pPr>
              <a:lnSpc>
                <a:spcPct val="100000"/>
              </a:lnSpc>
              <a:defRPr sz="8000" b="1" i="0">
                <a:solidFill>
                  <a:srgbClr val="FFFFFF"/>
                </a:solidFill>
                <a:latin typeface="Foundever Sans Bold" pitchFamily="2" charset="0"/>
                <a:ea typeface="Foundever Sans Bold" pitchFamily="2" charset="0"/>
              </a:defRPr>
            </a:lvl1pPr>
          </a:lstStyle>
          <a:p>
            <a:r>
              <a:rPr lang="en-US" noProof="0" dirty="0"/>
              <a:t>Thank you</a:t>
            </a:r>
          </a:p>
        </p:txBody>
      </p:sp>
      <p:sp>
        <p:nvSpPr>
          <p:cNvPr id="7" name="Espace réservé pour une image  10">
            <a:extLst>
              <a:ext uri="{FF2B5EF4-FFF2-40B4-BE49-F238E27FC236}">
                <a16:creationId xmlns:a16="http://schemas.microsoft.com/office/drawing/2014/main" id="{A6BFDC13-8F64-7CA5-E487-297211AC8FE4}"/>
              </a:ext>
            </a:extLst>
          </p:cNvPr>
          <p:cNvSpPr>
            <a:spLocks noGrp="1"/>
          </p:cNvSpPr>
          <p:nvPr>
            <p:ph type="pic" sz="quarter" idx="129" hasCustomPrompt="1"/>
          </p:nvPr>
        </p:nvSpPr>
        <p:spPr>
          <a:xfrm>
            <a:off x="5087938" y="3722217"/>
            <a:ext cx="882000" cy="882000"/>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FFFFFF"/>
                </a:solidFill>
                <a:latin typeface="Foundever Sans Bold" pitchFamily="50" charset="0"/>
                <a:ea typeface="Foundever Sans Bold" pitchFamily="50" charset="0"/>
                <a:cs typeface="+mn-cs"/>
              </a:defRPr>
            </a:lvl1pPr>
          </a:lstStyle>
          <a:p>
            <a:r>
              <a:rPr lang="en-US" noProof="0" dirty="0"/>
              <a:t>portrait</a:t>
            </a:r>
          </a:p>
        </p:txBody>
      </p:sp>
      <p:sp>
        <p:nvSpPr>
          <p:cNvPr id="8" name="Espace réservé du texte 9">
            <a:extLst>
              <a:ext uri="{FF2B5EF4-FFF2-40B4-BE49-F238E27FC236}">
                <a16:creationId xmlns:a16="http://schemas.microsoft.com/office/drawing/2014/main" id="{89923666-F249-9D13-0A4F-7996F2F51394}"/>
              </a:ext>
            </a:extLst>
          </p:cNvPr>
          <p:cNvSpPr>
            <a:spLocks noGrp="1"/>
          </p:cNvSpPr>
          <p:nvPr>
            <p:ph type="body" sz="quarter" idx="130" hasCustomPrompt="1"/>
          </p:nvPr>
        </p:nvSpPr>
        <p:spPr>
          <a:xfrm>
            <a:off x="5087937" y="4691880"/>
            <a:ext cx="2413001" cy="523220"/>
          </a:xfrm>
          <a:prstGeom prst="rect">
            <a:avLst/>
          </a:prstGeom>
        </p:spPr>
        <p:txBody>
          <a:bodyPr wrap="square" anchor="t" anchorCtr="0">
            <a:spAutoFit/>
          </a:bodyPr>
          <a:lstStyle>
            <a:lvl1pPr marL="0" indent="0">
              <a:lnSpc>
                <a:spcPct val="100000"/>
              </a:lnSpc>
              <a:spcBef>
                <a:spcPts val="0"/>
              </a:spcBef>
              <a:buNone/>
              <a:defRPr sz="1400" b="1" i="0">
                <a:solidFill>
                  <a:srgbClr val="4B4BF9"/>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Surname -</a:t>
            </a:r>
          </a:p>
          <a:p>
            <a:r>
              <a:rPr lang="en-US" noProof="0" dirty="0" err="1"/>
              <a:t>Foundever</a:t>
            </a:r>
            <a:r>
              <a:rPr lang="en-US" noProof="0" dirty="0"/>
              <a:t> Sans Bold 14pt</a:t>
            </a:r>
          </a:p>
        </p:txBody>
      </p:sp>
      <p:sp>
        <p:nvSpPr>
          <p:cNvPr id="9" name="Espace réservé pour une image  10">
            <a:extLst>
              <a:ext uri="{FF2B5EF4-FFF2-40B4-BE49-F238E27FC236}">
                <a16:creationId xmlns:a16="http://schemas.microsoft.com/office/drawing/2014/main" id="{A2FE9813-3654-FA40-BD1B-27CD2C75295A}"/>
              </a:ext>
            </a:extLst>
          </p:cNvPr>
          <p:cNvSpPr>
            <a:spLocks noGrp="1"/>
          </p:cNvSpPr>
          <p:nvPr>
            <p:ph type="pic" sz="quarter" idx="133" hasCustomPrompt="1"/>
          </p:nvPr>
        </p:nvSpPr>
        <p:spPr>
          <a:xfrm>
            <a:off x="8004174" y="3722217"/>
            <a:ext cx="882000" cy="882000"/>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FFFFFF"/>
                </a:solidFill>
                <a:latin typeface="Foundever Sans Bold" pitchFamily="50" charset="0"/>
                <a:ea typeface="Foundever Sans Bold" pitchFamily="50" charset="0"/>
                <a:cs typeface="+mn-cs"/>
              </a:defRPr>
            </a:lvl1pPr>
          </a:lstStyle>
          <a:p>
            <a:r>
              <a:rPr lang="en-US" noProof="0" dirty="0"/>
              <a:t>portrait</a:t>
            </a:r>
          </a:p>
        </p:txBody>
      </p:sp>
      <p:sp>
        <p:nvSpPr>
          <p:cNvPr id="10" name="Espace réservé du texte 9">
            <a:extLst>
              <a:ext uri="{FF2B5EF4-FFF2-40B4-BE49-F238E27FC236}">
                <a16:creationId xmlns:a16="http://schemas.microsoft.com/office/drawing/2014/main" id="{F901A51B-91C4-3574-59AC-7EE4EB929D70}"/>
              </a:ext>
            </a:extLst>
          </p:cNvPr>
          <p:cNvSpPr>
            <a:spLocks noGrp="1"/>
          </p:cNvSpPr>
          <p:nvPr>
            <p:ph type="body" sz="quarter" idx="134" hasCustomPrompt="1"/>
          </p:nvPr>
        </p:nvSpPr>
        <p:spPr>
          <a:xfrm>
            <a:off x="8004173" y="4691880"/>
            <a:ext cx="2413001" cy="523220"/>
          </a:xfrm>
          <a:prstGeom prst="rect">
            <a:avLst/>
          </a:prstGeom>
        </p:spPr>
        <p:txBody>
          <a:bodyPr wrap="square" anchor="t" anchorCtr="0">
            <a:spAutoFit/>
          </a:bodyPr>
          <a:lstStyle>
            <a:lvl1pPr marL="0" indent="0">
              <a:lnSpc>
                <a:spcPct val="100000"/>
              </a:lnSpc>
              <a:spcBef>
                <a:spcPts val="0"/>
              </a:spcBef>
              <a:buNone/>
              <a:defRPr sz="1400" b="1" i="0">
                <a:solidFill>
                  <a:srgbClr val="4B4BF9"/>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Surname -</a:t>
            </a:r>
          </a:p>
          <a:p>
            <a:r>
              <a:rPr lang="en-US" noProof="0" dirty="0" err="1"/>
              <a:t>Foundever</a:t>
            </a:r>
            <a:r>
              <a:rPr lang="en-US" noProof="0" dirty="0"/>
              <a:t> Sans Bold 14pt</a:t>
            </a:r>
          </a:p>
        </p:txBody>
      </p:sp>
    </p:spTree>
    <p:extLst>
      <p:ext uri="{BB962C8B-B14F-4D97-AF65-F5344CB8AC3E}">
        <p14:creationId xmlns:p14="http://schemas.microsoft.com/office/powerpoint/2010/main" val="422915995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about Foundever">
    <p:bg>
      <p:bgPr>
        <a:solidFill>
          <a:srgbClr val="4B4BF9"/>
        </a:soli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FAD2ACB6-DF29-E202-17A0-80B1FAF2881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 name="Image 1" descr="Une image contenant texte, clipart, arts de la table, vaisselle&#10;&#10;Description générée automatiquement">
            <a:extLst>
              <a:ext uri="{FF2B5EF4-FFF2-40B4-BE49-F238E27FC236}">
                <a16:creationId xmlns:a16="http://schemas.microsoft.com/office/drawing/2014/main" id="{DA486A56-5A0D-D198-6444-37F12068650D}"/>
              </a:ext>
            </a:extLst>
          </p:cNvPr>
          <p:cNvPicPr>
            <a:picLocks noChangeAspect="1"/>
          </p:cNvPicPr>
          <p:nvPr userDrawn="1"/>
        </p:nvPicPr>
        <p:blipFill>
          <a:blip r:embed="rId3"/>
          <a:stretch>
            <a:fillRect/>
          </a:stretch>
        </p:blipFill>
        <p:spPr>
          <a:xfrm>
            <a:off x="10668000" y="6480534"/>
            <a:ext cx="1189038" cy="220513"/>
          </a:xfrm>
          <a:prstGeom prst="rect">
            <a:avLst/>
          </a:prstGeom>
        </p:spPr>
      </p:pic>
      <p:pic>
        <p:nvPicPr>
          <p:cNvPr id="6" name="Image 5">
            <a:extLst>
              <a:ext uri="{FF2B5EF4-FFF2-40B4-BE49-F238E27FC236}">
                <a16:creationId xmlns:a16="http://schemas.microsoft.com/office/drawing/2014/main" id="{7D0CC047-27E1-78AC-B308-2555C55DB512}"/>
              </a:ext>
            </a:extLst>
          </p:cNvPr>
          <p:cNvPicPr>
            <a:picLocks noChangeAspect="1"/>
          </p:cNvPicPr>
          <p:nvPr userDrawn="1"/>
        </p:nvPicPr>
        <p:blipFill>
          <a:blip r:embed="rId4">
            <a:alphaModFix amt="6000"/>
          </a:blip>
          <a:stretch>
            <a:fillRect/>
          </a:stretch>
        </p:blipFill>
        <p:spPr>
          <a:xfrm>
            <a:off x="742826" y="1153885"/>
            <a:ext cx="5005387" cy="5005387"/>
          </a:xfrm>
          <a:prstGeom prst="rect">
            <a:avLst/>
          </a:prstGeom>
        </p:spPr>
      </p:pic>
      <p:sp>
        <p:nvSpPr>
          <p:cNvPr id="9" name="Sous-titre 2">
            <a:extLst>
              <a:ext uri="{FF2B5EF4-FFF2-40B4-BE49-F238E27FC236}">
                <a16:creationId xmlns:a16="http://schemas.microsoft.com/office/drawing/2014/main" id="{D433EED6-F3F8-9E0D-6A89-9D5398B468EA}"/>
              </a:ext>
            </a:extLst>
          </p:cNvPr>
          <p:cNvSpPr txBox="1">
            <a:spLocks/>
          </p:cNvSpPr>
          <p:nvPr userDrawn="1"/>
        </p:nvSpPr>
        <p:spPr>
          <a:xfrm>
            <a:off x="6253619" y="2183352"/>
            <a:ext cx="4798726" cy="2492990"/>
          </a:xfrm>
          <a:prstGeom prst="rect">
            <a:avLst/>
          </a:prstGeom>
        </p:spPr>
        <p:txBody>
          <a:bodyPr wrap="square">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i="0" kern="1200">
                <a:solidFill>
                  <a:schemeClr val="bg1"/>
                </a:solidFill>
                <a:latin typeface="Calibri Light" panose="020F0302020204030204" pitchFamily="34" charset="0"/>
                <a:ea typeface="Rustica Light" pitchFamily="2" charset="0"/>
                <a:cs typeface="Calibri Light" panose="020F030202020403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dirty="0">
                <a:solidFill>
                  <a:srgbClr val="FFFFFF"/>
                </a:solidFill>
                <a:ea typeface="Foundever Sans Light" pitchFamily="50" charset="0"/>
              </a:rPr>
              <a:t>Foundever™ is a global leader in the customer experience (CX) industry. With 170,000 associates across the globe, we’re the team behind </a:t>
            </a:r>
            <a:br>
              <a:rPr lang="en-US" dirty="0">
                <a:solidFill>
                  <a:srgbClr val="FFFFFF"/>
                </a:solidFill>
                <a:ea typeface="Foundever Sans Light" pitchFamily="50" charset="0"/>
              </a:rPr>
            </a:br>
            <a:r>
              <a:rPr lang="en-US" dirty="0">
                <a:solidFill>
                  <a:srgbClr val="FFFFFF"/>
                </a:solidFill>
                <a:ea typeface="Foundever Sans Light" pitchFamily="50" charset="0"/>
              </a:rPr>
              <a:t>the best experiences for +750 of the world’s leading and digital-first brands. </a:t>
            </a:r>
            <a:br>
              <a:rPr lang="en-US" dirty="0">
                <a:solidFill>
                  <a:srgbClr val="FFFFFF"/>
                </a:solidFill>
                <a:ea typeface="Foundever Sans Light" pitchFamily="50" charset="0"/>
              </a:rPr>
            </a:br>
            <a:r>
              <a:rPr lang="en-US" dirty="0">
                <a:solidFill>
                  <a:srgbClr val="FFFFFF"/>
                </a:solidFill>
                <a:ea typeface="Foundever Sans Light" pitchFamily="50" charset="0"/>
              </a:rPr>
              <a:t>Our innovative CX solutions, technology and expertise are designed to support operational needs for our clients and deliver a seamless experience to customers in the moments that matter.</a:t>
            </a:r>
          </a:p>
          <a:p>
            <a:pPr>
              <a:spcBef>
                <a:spcPts val="0"/>
              </a:spcBef>
            </a:pPr>
            <a:endParaRPr lang="en-US" dirty="0">
              <a:solidFill>
                <a:srgbClr val="FFFFFF"/>
              </a:solidFill>
              <a:ea typeface="Foundever Sans Light" pitchFamily="50" charset="0"/>
            </a:endParaRPr>
          </a:p>
          <a:p>
            <a:pPr>
              <a:spcBef>
                <a:spcPts val="0"/>
              </a:spcBef>
            </a:pPr>
            <a:r>
              <a:rPr lang="en-US" dirty="0">
                <a:solidFill>
                  <a:srgbClr val="FFFFFF"/>
                </a:solidFill>
                <a:ea typeface="Foundever Sans Light" pitchFamily="50" charset="0"/>
              </a:rPr>
              <a:t>Supporting +9 million customer conversations every day in +60 languages across 45 countries, Foundever combines global strength and scale </a:t>
            </a:r>
            <a:br>
              <a:rPr lang="en-US" dirty="0">
                <a:solidFill>
                  <a:srgbClr val="FFFFFF"/>
                </a:solidFill>
                <a:ea typeface="Foundever Sans Light" pitchFamily="50" charset="0"/>
              </a:rPr>
            </a:br>
            <a:r>
              <a:rPr lang="en-US" dirty="0">
                <a:solidFill>
                  <a:srgbClr val="FFFFFF"/>
                </a:solidFill>
                <a:ea typeface="Foundever Sans Light" pitchFamily="50" charset="0"/>
              </a:rPr>
              <a:t>with the agile, entrepreneurial approach of our founder-led culture, </a:t>
            </a:r>
            <a:br>
              <a:rPr lang="en-US" dirty="0">
                <a:solidFill>
                  <a:srgbClr val="FFFFFF"/>
                </a:solidFill>
                <a:ea typeface="Foundever Sans Light" pitchFamily="50" charset="0"/>
              </a:rPr>
            </a:br>
            <a:r>
              <a:rPr lang="en-US" dirty="0">
                <a:solidFill>
                  <a:srgbClr val="FFFFFF"/>
                </a:solidFill>
                <a:ea typeface="Foundever Sans Light" pitchFamily="50" charset="0"/>
              </a:rPr>
              <a:t>enabling companies of all sizes and industries to transform their CX.</a:t>
            </a:r>
          </a:p>
          <a:p>
            <a:pPr>
              <a:spcBef>
                <a:spcPts val="0"/>
              </a:spcBef>
            </a:pPr>
            <a:endParaRPr lang="en-US" dirty="0">
              <a:solidFill>
                <a:srgbClr val="FFFFFF"/>
              </a:solidFill>
              <a:ea typeface="Foundever Sans Light" pitchFamily="50" charset="0"/>
            </a:endParaRPr>
          </a:p>
          <a:p>
            <a:pPr>
              <a:spcBef>
                <a:spcPts val="0"/>
              </a:spcBef>
            </a:pPr>
            <a:r>
              <a:rPr lang="en-US" dirty="0">
                <a:solidFill>
                  <a:srgbClr val="FFFFFF"/>
                </a:solidFill>
                <a:ea typeface="Foundever Sans Light" pitchFamily="50" charset="0"/>
              </a:rPr>
              <a:t>Get to know us at </a:t>
            </a:r>
            <a:r>
              <a:rPr lang="en-US" b="1" dirty="0">
                <a:solidFill>
                  <a:srgbClr val="FFFFFF"/>
                </a:solidFill>
                <a:latin typeface="Calibri" panose="020F0502020204030204" pitchFamily="34" charset="0"/>
                <a:ea typeface="Foundever Sans Light" pitchFamily="50" charset="0"/>
                <a:cs typeface="Calibri" panose="020F0502020204030204" pitchFamily="34" charset="0"/>
              </a:rPr>
              <a:t>www.foundever.com </a:t>
            </a:r>
            <a:r>
              <a:rPr lang="en-US" dirty="0">
                <a:solidFill>
                  <a:srgbClr val="FFFFFF"/>
                </a:solidFill>
                <a:ea typeface="Foundever Sans Light" pitchFamily="50" charset="0"/>
              </a:rPr>
              <a:t>and connect with us </a:t>
            </a:r>
            <a:r>
              <a:rPr lang="en-US" b="1" dirty="0">
                <a:solidFill>
                  <a:srgbClr val="FFFFFF"/>
                </a:solidFill>
                <a:latin typeface="Calibri" panose="020F0502020204030204" pitchFamily="34" charset="0"/>
                <a:ea typeface="Foundever Sans Light" pitchFamily="50" charset="0"/>
                <a:cs typeface="Calibri" panose="020F0502020204030204" pitchFamily="34" charset="0"/>
              </a:rPr>
              <a:t>@foundever</a:t>
            </a:r>
            <a:r>
              <a:rPr lang="en-US" dirty="0">
                <a:solidFill>
                  <a:srgbClr val="FFFFFF"/>
                </a:solidFill>
                <a:ea typeface="Foundever Sans Light" pitchFamily="50" charset="0"/>
              </a:rPr>
              <a:t>.</a:t>
            </a:r>
          </a:p>
        </p:txBody>
      </p:sp>
      <p:sp>
        <p:nvSpPr>
          <p:cNvPr id="3" name="ZoneTexte 2">
            <a:extLst>
              <a:ext uri="{FF2B5EF4-FFF2-40B4-BE49-F238E27FC236}">
                <a16:creationId xmlns:a16="http://schemas.microsoft.com/office/drawing/2014/main" id="{89C93166-7549-BCD5-6DF9-90E5180D1A98}"/>
              </a:ext>
            </a:extLst>
          </p:cNvPr>
          <p:cNvSpPr txBox="1"/>
          <p:nvPr userDrawn="1"/>
        </p:nvSpPr>
        <p:spPr>
          <a:xfrm>
            <a:off x="345600" y="6530400"/>
            <a:ext cx="1803699" cy="200055"/>
          </a:xfrm>
          <a:prstGeom prst="rect">
            <a:avLst/>
          </a:prstGeom>
          <a:noFill/>
        </p:spPr>
        <p:txBody>
          <a:bodyPr wrap="none" rtlCol="0">
            <a:spAutoFit/>
          </a:bodyPr>
          <a:lstStyle/>
          <a:p>
            <a:r>
              <a:rPr lang="en-US" sz="700" dirty="0">
                <a:solidFill>
                  <a:srgbClr val="FFFFFF"/>
                </a:solidFill>
                <a:latin typeface="Foundever Sans Light" pitchFamily="2" charset="0"/>
                <a:ea typeface="Foundever Sans Light" pitchFamily="2" charset="0"/>
              </a:rPr>
              <a:t>Create connection. Value conversation.</a:t>
            </a:r>
          </a:p>
        </p:txBody>
      </p:sp>
      <p:sp>
        <p:nvSpPr>
          <p:cNvPr id="10" name="Titre 6">
            <a:extLst>
              <a:ext uri="{FF2B5EF4-FFF2-40B4-BE49-F238E27FC236}">
                <a16:creationId xmlns:a16="http://schemas.microsoft.com/office/drawing/2014/main" id="{47A50061-6F30-A18B-E4A2-3F324C510053}"/>
              </a:ext>
            </a:extLst>
          </p:cNvPr>
          <p:cNvSpPr txBox="1">
            <a:spLocks/>
          </p:cNvSpPr>
          <p:nvPr userDrawn="1"/>
        </p:nvSpPr>
        <p:spPr>
          <a:xfrm>
            <a:off x="1524001" y="2412000"/>
            <a:ext cx="4427538" cy="1754326"/>
          </a:xfrm>
          <a:prstGeom prst="rect">
            <a:avLst/>
          </a:prstGeom>
        </p:spPr>
        <p:txBody>
          <a:bodyPr wrap="square">
            <a:spAutoFit/>
          </a:bodyPr>
          <a:lstStyle>
            <a:lvl1pPr algn="l" defTabSz="914400" rtl="0" eaLnBrk="1" latinLnBrk="0" hangingPunct="1">
              <a:lnSpc>
                <a:spcPct val="100000"/>
              </a:lnSpc>
              <a:spcBef>
                <a:spcPct val="0"/>
              </a:spcBef>
              <a:buNone/>
              <a:defRPr sz="5400" b="1" i="0" kern="1200">
                <a:solidFill>
                  <a:srgbClr val="FFFFFF"/>
                </a:solidFill>
                <a:latin typeface="Foundever Sans Bold" pitchFamily="2" charset="0"/>
                <a:ea typeface="Foundever Sans Bold" pitchFamily="2" charset="0"/>
                <a:cs typeface="+mj-cs"/>
              </a:defRPr>
            </a:lvl1pPr>
          </a:lstStyle>
          <a:p>
            <a:r>
              <a:rPr lang="en-US" dirty="0"/>
              <a:t>About </a:t>
            </a:r>
            <a:br>
              <a:rPr lang="en-US" dirty="0"/>
            </a:br>
            <a:r>
              <a:rPr lang="en-US" dirty="0"/>
              <a:t>Foundever™</a:t>
            </a:r>
          </a:p>
        </p:txBody>
      </p:sp>
    </p:spTree>
    <p:extLst>
      <p:ext uri="{BB962C8B-B14F-4D97-AF65-F5344CB8AC3E}">
        <p14:creationId xmlns:p14="http://schemas.microsoft.com/office/powerpoint/2010/main" val="82978296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about Foundever midnight">
    <p:bg>
      <p:bgPr>
        <a:solidFill>
          <a:srgbClr val="09092D"/>
        </a:solidFill>
        <a:effectLst/>
      </p:bgPr>
    </p:bg>
    <p:spTree>
      <p:nvGrpSpPr>
        <p:cNvPr id="1" name=""/>
        <p:cNvGrpSpPr/>
        <p:nvPr/>
      </p:nvGrpSpPr>
      <p:grpSpPr>
        <a:xfrm>
          <a:off x="0" y="0"/>
          <a:ext cx="0" cy="0"/>
          <a:chOff x="0" y="0"/>
          <a:chExt cx="0" cy="0"/>
        </a:xfrm>
      </p:grpSpPr>
      <p:pic>
        <p:nvPicPr>
          <p:cNvPr id="4" name="Image 3" descr="Une image contenant ciel nocturne&#10;&#10;Description générée automatiquement">
            <a:extLst>
              <a:ext uri="{FF2B5EF4-FFF2-40B4-BE49-F238E27FC236}">
                <a16:creationId xmlns:a16="http://schemas.microsoft.com/office/drawing/2014/main" id="{99FB20E8-64AB-5965-3D9A-F355BAD6E72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2" name="Image 11" descr="Une image contenant texte, clipart, arts de la table, vaisselle&#10;&#10;Description générée automatiquement">
            <a:extLst>
              <a:ext uri="{FF2B5EF4-FFF2-40B4-BE49-F238E27FC236}">
                <a16:creationId xmlns:a16="http://schemas.microsoft.com/office/drawing/2014/main" id="{64ECF42B-2BC9-624F-8791-E0A091F545EC}"/>
              </a:ext>
            </a:extLst>
          </p:cNvPr>
          <p:cNvPicPr>
            <a:picLocks noChangeAspect="1"/>
          </p:cNvPicPr>
          <p:nvPr userDrawn="1"/>
        </p:nvPicPr>
        <p:blipFill>
          <a:blip r:embed="rId3"/>
          <a:stretch>
            <a:fillRect/>
          </a:stretch>
        </p:blipFill>
        <p:spPr>
          <a:xfrm>
            <a:off x="10668000" y="6480534"/>
            <a:ext cx="1189038" cy="220513"/>
          </a:xfrm>
          <a:prstGeom prst="rect">
            <a:avLst/>
          </a:prstGeom>
        </p:spPr>
      </p:pic>
      <p:pic>
        <p:nvPicPr>
          <p:cNvPr id="5" name="Image 4">
            <a:extLst>
              <a:ext uri="{FF2B5EF4-FFF2-40B4-BE49-F238E27FC236}">
                <a16:creationId xmlns:a16="http://schemas.microsoft.com/office/drawing/2014/main" id="{F674ABA7-7619-184E-A6C4-6BEC2759B06D}"/>
              </a:ext>
            </a:extLst>
          </p:cNvPr>
          <p:cNvPicPr>
            <a:picLocks noChangeAspect="1"/>
          </p:cNvPicPr>
          <p:nvPr userDrawn="1"/>
        </p:nvPicPr>
        <p:blipFill>
          <a:blip r:embed="rId4">
            <a:alphaModFix amt="6000"/>
          </a:blip>
          <a:stretch>
            <a:fillRect/>
          </a:stretch>
        </p:blipFill>
        <p:spPr>
          <a:xfrm>
            <a:off x="742826" y="1153885"/>
            <a:ext cx="5005387" cy="5005387"/>
          </a:xfrm>
          <a:prstGeom prst="rect">
            <a:avLst/>
          </a:prstGeom>
        </p:spPr>
      </p:pic>
      <p:sp>
        <p:nvSpPr>
          <p:cNvPr id="7" name="Sous-titre 2">
            <a:extLst>
              <a:ext uri="{FF2B5EF4-FFF2-40B4-BE49-F238E27FC236}">
                <a16:creationId xmlns:a16="http://schemas.microsoft.com/office/drawing/2014/main" id="{EB26022B-6CB0-CEAA-AACF-804266D095C4}"/>
              </a:ext>
            </a:extLst>
          </p:cNvPr>
          <p:cNvSpPr txBox="1">
            <a:spLocks/>
          </p:cNvSpPr>
          <p:nvPr userDrawn="1"/>
        </p:nvSpPr>
        <p:spPr>
          <a:xfrm>
            <a:off x="6253619" y="2183352"/>
            <a:ext cx="4798726" cy="2492990"/>
          </a:xfrm>
          <a:prstGeom prst="rect">
            <a:avLst/>
          </a:prstGeom>
        </p:spPr>
        <p:txBody>
          <a:bodyPr wrap="square">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i="0" kern="1200">
                <a:solidFill>
                  <a:schemeClr val="bg1"/>
                </a:solidFill>
                <a:latin typeface="Calibri Light" panose="020F0302020204030204" pitchFamily="34" charset="0"/>
                <a:ea typeface="Rustica Light" pitchFamily="2" charset="0"/>
                <a:cs typeface="Calibri Light" panose="020F030202020403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dirty="0">
                <a:solidFill>
                  <a:srgbClr val="FFFFFF"/>
                </a:solidFill>
                <a:ea typeface="Foundever Sans Light" pitchFamily="50" charset="0"/>
              </a:rPr>
              <a:t>Foundever™ is a global leader in the customer experience (CX) industry. With 170,000 associates across the globe, we’re the team behind </a:t>
            </a:r>
            <a:br>
              <a:rPr lang="en-US" dirty="0">
                <a:solidFill>
                  <a:srgbClr val="FFFFFF"/>
                </a:solidFill>
                <a:ea typeface="Foundever Sans Light" pitchFamily="50" charset="0"/>
              </a:rPr>
            </a:br>
            <a:r>
              <a:rPr lang="en-US" dirty="0">
                <a:solidFill>
                  <a:srgbClr val="FFFFFF"/>
                </a:solidFill>
                <a:ea typeface="Foundever Sans Light" pitchFamily="50" charset="0"/>
              </a:rPr>
              <a:t>the best experiences for +750 of the world’s leading and digital-first brands. </a:t>
            </a:r>
            <a:br>
              <a:rPr lang="en-US" dirty="0">
                <a:solidFill>
                  <a:srgbClr val="FFFFFF"/>
                </a:solidFill>
                <a:ea typeface="Foundever Sans Light" pitchFamily="50" charset="0"/>
              </a:rPr>
            </a:br>
            <a:r>
              <a:rPr lang="en-US" dirty="0">
                <a:solidFill>
                  <a:srgbClr val="FFFFFF"/>
                </a:solidFill>
                <a:ea typeface="Foundever Sans Light" pitchFamily="50" charset="0"/>
              </a:rPr>
              <a:t>Our innovative CX solutions, technology and expertise are designed to support operational needs for our clients and deliver a seamless experience to customers in the moments that matter.</a:t>
            </a:r>
          </a:p>
          <a:p>
            <a:pPr>
              <a:spcBef>
                <a:spcPts val="0"/>
              </a:spcBef>
            </a:pPr>
            <a:endParaRPr lang="en-US" dirty="0">
              <a:solidFill>
                <a:srgbClr val="FFFFFF"/>
              </a:solidFill>
              <a:ea typeface="Foundever Sans Light" pitchFamily="50" charset="0"/>
            </a:endParaRPr>
          </a:p>
          <a:p>
            <a:pPr>
              <a:spcBef>
                <a:spcPts val="0"/>
              </a:spcBef>
            </a:pPr>
            <a:r>
              <a:rPr lang="en-US" dirty="0">
                <a:solidFill>
                  <a:srgbClr val="FFFFFF"/>
                </a:solidFill>
                <a:ea typeface="Foundever Sans Light" pitchFamily="50" charset="0"/>
              </a:rPr>
              <a:t>Supporting +9 million customer conversations every day in +60 languages across 45 countries, Foundever combines global strength and scale </a:t>
            </a:r>
            <a:br>
              <a:rPr lang="en-US" dirty="0">
                <a:solidFill>
                  <a:srgbClr val="FFFFFF"/>
                </a:solidFill>
                <a:ea typeface="Foundever Sans Light" pitchFamily="50" charset="0"/>
              </a:rPr>
            </a:br>
            <a:r>
              <a:rPr lang="en-US" dirty="0">
                <a:solidFill>
                  <a:srgbClr val="FFFFFF"/>
                </a:solidFill>
                <a:ea typeface="Foundever Sans Light" pitchFamily="50" charset="0"/>
              </a:rPr>
              <a:t>with the agile, entrepreneurial approach of our founder-led culture, </a:t>
            </a:r>
            <a:br>
              <a:rPr lang="en-US" dirty="0">
                <a:solidFill>
                  <a:srgbClr val="FFFFFF"/>
                </a:solidFill>
                <a:ea typeface="Foundever Sans Light" pitchFamily="50" charset="0"/>
              </a:rPr>
            </a:br>
            <a:r>
              <a:rPr lang="en-US" dirty="0">
                <a:solidFill>
                  <a:srgbClr val="FFFFFF"/>
                </a:solidFill>
                <a:ea typeface="Foundever Sans Light" pitchFamily="50" charset="0"/>
              </a:rPr>
              <a:t>enabling companies of all sizes and industries to transform their CX.</a:t>
            </a:r>
          </a:p>
          <a:p>
            <a:pPr>
              <a:spcBef>
                <a:spcPts val="0"/>
              </a:spcBef>
            </a:pPr>
            <a:endParaRPr lang="en-US" dirty="0">
              <a:solidFill>
                <a:srgbClr val="FFFFFF"/>
              </a:solidFill>
              <a:ea typeface="Foundever Sans Light" pitchFamily="50" charset="0"/>
            </a:endParaRPr>
          </a:p>
          <a:p>
            <a:pPr>
              <a:spcBef>
                <a:spcPts val="0"/>
              </a:spcBef>
            </a:pPr>
            <a:r>
              <a:rPr lang="en-US" dirty="0">
                <a:solidFill>
                  <a:srgbClr val="FFFFFF"/>
                </a:solidFill>
                <a:ea typeface="Foundever Sans Light" pitchFamily="50" charset="0"/>
              </a:rPr>
              <a:t>Get to know us at </a:t>
            </a:r>
            <a:r>
              <a:rPr lang="en-US" b="1" dirty="0">
                <a:solidFill>
                  <a:srgbClr val="FFFFFF"/>
                </a:solidFill>
                <a:latin typeface="Calibri" panose="020F0502020204030204" pitchFamily="34" charset="0"/>
                <a:ea typeface="Foundever Sans Light" pitchFamily="50" charset="0"/>
                <a:cs typeface="Calibri" panose="020F0502020204030204" pitchFamily="34" charset="0"/>
              </a:rPr>
              <a:t>www.foundever.com </a:t>
            </a:r>
            <a:r>
              <a:rPr lang="en-US" dirty="0">
                <a:solidFill>
                  <a:srgbClr val="FFFFFF"/>
                </a:solidFill>
                <a:ea typeface="Foundever Sans Light" pitchFamily="50" charset="0"/>
              </a:rPr>
              <a:t>and connect with us </a:t>
            </a:r>
            <a:r>
              <a:rPr lang="en-US" b="1" dirty="0">
                <a:solidFill>
                  <a:srgbClr val="FFFFFF"/>
                </a:solidFill>
                <a:latin typeface="Calibri" panose="020F0502020204030204" pitchFamily="34" charset="0"/>
                <a:ea typeface="Foundever Sans Light" pitchFamily="50" charset="0"/>
                <a:cs typeface="Calibri" panose="020F0502020204030204" pitchFamily="34" charset="0"/>
              </a:rPr>
              <a:t>@foundever</a:t>
            </a:r>
            <a:r>
              <a:rPr lang="en-US" dirty="0">
                <a:solidFill>
                  <a:srgbClr val="FFFFFF"/>
                </a:solidFill>
                <a:ea typeface="Foundever Sans Light" pitchFamily="50" charset="0"/>
              </a:rPr>
              <a:t>.</a:t>
            </a:r>
          </a:p>
        </p:txBody>
      </p:sp>
      <p:sp>
        <p:nvSpPr>
          <p:cNvPr id="2" name="ZoneTexte 1">
            <a:extLst>
              <a:ext uri="{FF2B5EF4-FFF2-40B4-BE49-F238E27FC236}">
                <a16:creationId xmlns:a16="http://schemas.microsoft.com/office/drawing/2014/main" id="{29EDC3D2-6815-3309-AA0F-89E48C335C35}"/>
              </a:ext>
            </a:extLst>
          </p:cNvPr>
          <p:cNvSpPr txBox="1"/>
          <p:nvPr userDrawn="1"/>
        </p:nvSpPr>
        <p:spPr>
          <a:xfrm>
            <a:off x="345600" y="6530400"/>
            <a:ext cx="1803699" cy="200055"/>
          </a:xfrm>
          <a:prstGeom prst="rect">
            <a:avLst/>
          </a:prstGeom>
          <a:noFill/>
        </p:spPr>
        <p:txBody>
          <a:bodyPr wrap="none" rtlCol="0">
            <a:spAutoFit/>
          </a:bodyPr>
          <a:lstStyle/>
          <a:p>
            <a:r>
              <a:rPr lang="en-US" sz="700" dirty="0">
                <a:solidFill>
                  <a:srgbClr val="FFFFFF"/>
                </a:solidFill>
                <a:latin typeface="Foundever Sans Light" pitchFamily="2" charset="0"/>
                <a:ea typeface="Foundever Sans Light" pitchFamily="2" charset="0"/>
              </a:rPr>
              <a:t>Create connection. Value conversation.</a:t>
            </a:r>
          </a:p>
        </p:txBody>
      </p:sp>
      <p:sp>
        <p:nvSpPr>
          <p:cNvPr id="9" name="Titre 6">
            <a:extLst>
              <a:ext uri="{FF2B5EF4-FFF2-40B4-BE49-F238E27FC236}">
                <a16:creationId xmlns:a16="http://schemas.microsoft.com/office/drawing/2014/main" id="{035517D1-9A64-5F20-D19C-FBF31B5A05B3}"/>
              </a:ext>
            </a:extLst>
          </p:cNvPr>
          <p:cNvSpPr txBox="1">
            <a:spLocks/>
          </p:cNvSpPr>
          <p:nvPr userDrawn="1"/>
        </p:nvSpPr>
        <p:spPr>
          <a:xfrm>
            <a:off x="1524001" y="2412000"/>
            <a:ext cx="4427538" cy="1754326"/>
          </a:xfrm>
          <a:prstGeom prst="rect">
            <a:avLst/>
          </a:prstGeom>
        </p:spPr>
        <p:txBody>
          <a:bodyPr wrap="square">
            <a:spAutoFit/>
          </a:bodyPr>
          <a:lstStyle>
            <a:lvl1pPr algn="l" defTabSz="914400" rtl="0" eaLnBrk="1" latinLnBrk="0" hangingPunct="1">
              <a:lnSpc>
                <a:spcPct val="100000"/>
              </a:lnSpc>
              <a:spcBef>
                <a:spcPct val="0"/>
              </a:spcBef>
              <a:buNone/>
              <a:defRPr sz="5400" b="1" i="0" kern="1200">
                <a:solidFill>
                  <a:srgbClr val="FFFFFF"/>
                </a:solidFill>
                <a:latin typeface="Foundever Sans Bold" pitchFamily="2" charset="0"/>
                <a:ea typeface="Foundever Sans Bold" pitchFamily="2" charset="0"/>
                <a:cs typeface="+mj-cs"/>
              </a:defRPr>
            </a:lvl1pPr>
          </a:lstStyle>
          <a:p>
            <a:r>
              <a:rPr lang="en-US" dirty="0"/>
              <a:t>About </a:t>
            </a:r>
            <a:br>
              <a:rPr lang="en-US" dirty="0"/>
            </a:br>
            <a:r>
              <a:rPr lang="en-US" dirty="0"/>
              <a:t>Foundever™</a:t>
            </a:r>
          </a:p>
        </p:txBody>
      </p:sp>
    </p:spTree>
    <p:extLst>
      <p:ext uri="{BB962C8B-B14F-4D97-AF65-F5344CB8AC3E}">
        <p14:creationId xmlns:p14="http://schemas.microsoft.com/office/powerpoint/2010/main" val="87568577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opening slide 01">
    <p:bg>
      <p:bgPr>
        <a:solidFill>
          <a:srgbClr val="4B4BF9"/>
        </a:solidFill>
        <a:effectLst/>
      </p:bgPr>
    </p:bg>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CE464778-F04A-90D0-ADC6-0A065B6D51EE}"/>
              </a:ext>
            </a:extLst>
          </p:cNvPr>
          <p:cNvPicPr>
            <a:picLocks noChangeAspect="1"/>
          </p:cNvPicPr>
          <p:nvPr userDrawn="1"/>
        </p:nvPicPr>
        <p:blipFill>
          <a:blip r:embed="rId2"/>
          <a:srcRect/>
          <a:stretch/>
        </p:blipFill>
        <p:spPr>
          <a:xfrm>
            <a:off x="0" y="0"/>
            <a:ext cx="12192000" cy="6858000"/>
          </a:xfrm>
          <a:prstGeom prst="rect">
            <a:avLst/>
          </a:prstGeom>
        </p:spPr>
      </p:pic>
      <p:sp>
        <p:nvSpPr>
          <p:cNvPr id="3" name="Rectangle : avec coin arrondi 2">
            <a:extLst>
              <a:ext uri="{FF2B5EF4-FFF2-40B4-BE49-F238E27FC236}">
                <a16:creationId xmlns:a16="http://schemas.microsoft.com/office/drawing/2014/main" id="{BD3EC0F9-DAB4-7DAA-8396-4AF07374AEED}"/>
              </a:ext>
            </a:extLst>
          </p:cNvPr>
          <p:cNvSpPr/>
          <p:nvPr userDrawn="1"/>
        </p:nvSpPr>
        <p:spPr>
          <a:xfrm flipH="1">
            <a:off x="10492353" y="6307200"/>
            <a:ext cx="1699642" cy="550800"/>
          </a:xfrm>
          <a:prstGeom prst="round1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pic>
        <p:nvPicPr>
          <p:cNvPr id="8" name="Image 7">
            <a:extLst>
              <a:ext uri="{FF2B5EF4-FFF2-40B4-BE49-F238E27FC236}">
                <a16:creationId xmlns:a16="http://schemas.microsoft.com/office/drawing/2014/main" id="{D45E92D7-3071-6079-B751-FB0A8D6E52E3}"/>
              </a:ext>
            </a:extLst>
          </p:cNvPr>
          <p:cNvPicPr>
            <a:picLocks noChangeAspect="1"/>
          </p:cNvPicPr>
          <p:nvPr userDrawn="1"/>
        </p:nvPicPr>
        <p:blipFill>
          <a:blip r:embed="rId3"/>
          <a:stretch>
            <a:fillRect/>
          </a:stretch>
        </p:blipFill>
        <p:spPr>
          <a:xfrm>
            <a:off x="10668000" y="6480535"/>
            <a:ext cx="1189038" cy="220512"/>
          </a:xfrm>
          <a:prstGeom prst="rect">
            <a:avLst/>
          </a:prstGeom>
        </p:spPr>
      </p:pic>
      <p:sp>
        <p:nvSpPr>
          <p:cNvPr id="7" name="Titre 6">
            <a:extLst>
              <a:ext uri="{FF2B5EF4-FFF2-40B4-BE49-F238E27FC236}">
                <a16:creationId xmlns:a16="http://schemas.microsoft.com/office/drawing/2014/main" id="{C49B1CF6-F64E-21CC-6388-90FDE22A5044}"/>
              </a:ext>
            </a:extLst>
          </p:cNvPr>
          <p:cNvSpPr>
            <a:spLocks noGrp="1"/>
          </p:cNvSpPr>
          <p:nvPr>
            <p:ph type="title" hasCustomPrompt="1"/>
          </p:nvPr>
        </p:nvSpPr>
        <p:spPr>
          <a:xfrm>
            <a:off x="874712" y="1674000"/>
            <a:ext cx="5076825" cy="2585323"/>
          </a:xfrm>
          <a:prstGeom prst="rect">
            <a:avLst/>
          </a:prstGeom>
        </p:spPr>
        <p:txBody>
          <a:bodyPr wrap="square">
            <a:spAutoFit/>
          </a:bodyPr>
          <a:lstStyle>
            <a:lvl1pPr>
              <a:lnSpc>
                <a:spcPct val="100000"/>
              </a:lnSpc>
              <a:defRPr sz="5400" b="1" i="0">
                <a:solidFill>
                  <a:srgbClr val="FFFFFF"/>
                </a:solidFill>
                <a:latin typeface="Foundever Sans Bold" pitchFamily="2" charset="0"/>
                <a:ea typeface="Foundever Sans Bold" pitchFamily="2" charset="0"/>
              </a:defRPr>
            </a:lvl1pPr>
          </a:lstStyle>
          <a:p>
            <a:r>
              <a:rPr lang="en-US" noProof="0" dirty="0"/>
              <a:t>This is your presentation title</a:t>
            </a:r>
          </a:p>
        </p:txBody>
      </p:sp>
      <p:sp>
        <p:nvSpPr>
          <p:cNvPr id="10" name="Espace réservé du texte 9">
            <a:extLst>
              <a:ext uri="{FF2B5EF4-FFF2-40B4-BE49-F238E27FC236}">
                <a16:creationId xmlns:a16="http://schemas.microsoft.com/office/drawing/2014/main" id="{D602B6DC-ED0E-5BC9-2478-E00C536BB0C9}"/>
              </a:ext>
            </a:extLst>
          </p:cNvPr>
          <p:cNvSpPr>
            <a:spLocks noGrp="1"/>
          </p:cNvSpPr>
          <p:nvPr>
            <p:ph type="body" sz="quarter" idx="10" hasCustomPrompt="1"/>
          </p:nvPr>
        </p:nvSpPr>
        <p:spPr>
          <a:xfrm>
            <a:off x="874799" y="4557600"/>
            <a:ext cx="3313026" cy="338554"/>
          </a:xfrm>
          <a:prstGeom prst="rect">
            <a:avLst/>
          </a:prstGeom>
        </p:spPr>
        <p:txBody>
          <a:bodyPr wrap="square">
            <a:spAutoFit/>
          </a:bodyPr>
          <a:lstStyle>
            <a:lvl1pPr marL="0" indent="0">
              <a:lnSpc>
                <a:spcPct val="100000"/>
              </a:lnSpc>
              <a:spcBef>
                <a:spcPts val="0"/>
              </a:spcBef>
              <a:buNone/>
              <a:defRPr sz="1600" b="0" i="0">
                <a:solidFill>
                  <a:srgbClr val="FFFFFF"/>
                </a:solidFill>
                <a:latin typeface="Foundever Sans Regular" pitchFamily="2" charset="0"/>
                <a:ea typeface="Foundever Sans Regular" pitchFamily="2" charset="0"/>
              </a:defRPr>
            </a:lvl1pPr>
          </a:lstStyle>
          <a:p>
            <a:pPr lvl="0"/>
            <a:r>
              <a:rPr lang="en-US" dirty="0"/>
              <a:t>With a subtitle</a:t>
            </a:r>
          </a:p>
        </p:txBody>
      </p:sp>
      <p:sp>
        <p:nvSpPr>
          <p:cNvPr id="2" name="ZoneTexte 1">
            <a:extLst>
              <a:ext uri="{FF2B5EF4-FFF2-40B4-BE49-F238E27FC236}">
                <a16:creationId xmlns:a16="http://schemas.microsoft.com/office/drawing/2014/main" id="{DDE0C715-5099-8B31-2585-626D784949CD}"/>
              </a:ext>
            </a:extLst>
          </p:cNvPr>
          <p:cNvSpPr txBox="1"/>
          <p:nvPr userDrawn="1"/>
        </p:nvSpPr>
        <p:spPr>
          <a:xfrm>
            <a:off x="874800" y="6530400"/>
            <a:ext cx="1803699" cy="200055"/>
          </a:xfrm>
          <a:prstGeom prst="rect">
            <a:avLst/>
          </a:prstGeom>
          <a:noFill/>
        </p:spPr>
        <p:txBody>
          <a:bodyPr wrap="none" rtlCol="0">
            <a:spAutoFit/>
          </a:bodyPr>
          <a:lstStyle/>
          <a:p>
            <a:r>
              <a:rPr lang="en-US" sz="700" dirty="0">
                <a:solidFill>
                  <a:srgbClr val="FFFFFF"/>
                </a:solidFill>
                <a:latin typeface="Foundever Sans Light" pitchFamily="2" charset="0"/>
                <a:ea typeface="Foundever Sans Light" pitchFamily="2" charset="0"/>
              </a:rPr>
              <a:t>Create connection. Value conversation.</a:t>
            </a:r>
          </a:p>
        </p:txBody>
      </p:sp>
    </p:spTree>
    <p:extLst>
      <p:ext uri="{BB962C8B-B14F-4D97-AF65-F5344CB8AC3E}">
        <p14:creationId xmlns:p14="http://schemas.microsoft.com/office/powerpoint/2010/main" val="211014922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slide">
    <p:bg>
      <p:bgPr>
        <a:solidFill>
          <a:srgbClr val="4B4BF9"/>
        </a:soli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40EF321-F18A-E567-0597-2D3B311C1298}"/>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2" name="Image 11" descr="Une image contenant texte, clipart, arts de la table, vaisselle&#10;&#10;Description générée automatiquement">
            <a:extLst>
              <a:ext uri="{FF2B5EF4-FFF2-40B4-BE49-F238E27FC236}">
                <a16:creationId xmlns:a16="http://schemas.microsoft.com/office/drawing/2014/main" id="{64ECF42B-2BC9-624F-8791-E0A091F545EC}"/>
              </a:ext>
            </a:extLst>
          </p:cNvPr>
          <p:cNvPicPr>
            <a:picLocks noChangeAspect="1"/>
          </p:cNvPicPr>
          <p:nvPr userDrawn="1"/>
        </p:nvPicPr>
        <p:blipFill>
          <a:blip r:embed="rId3"/>
          <a:stretch>
            <a:fillRect/>
          </a:stretch>
        </p:blipFill>
        <p:spPr>
          <a:xfrm>
            <a:off x="10668000" y="6480534"/>
            <a:ext cx="1189038" cy="220513"/>
          </a:xfrm>
          <a:prstGeom prst="rect">
            <a:avLst/>
          </a:prstGeom>
        </p:spPr>
      </p:pic>
      <p:pic>
        <p:nvPicPr>
          <p:cNvPr id="5" name="Image 4">
            <a:extLst>
              <a:ext uri="{FF2B5EF4-FFF2-40B4-BE49-F238E27FC236}">
                <a16:creationId xmlns:a16="http://schemas.microsoft.com/office/drawing/2014/main" id="{0836686B-4BBE-A166-7963-EEEA5AB40A35}"/>
              </a:ext>
            </a:extLst>
          </p:cNvPr>
          <p:cNvPicPr>
            <a:picLocks noChangeAspect="1"/>
          </p:cNvPicPr>
          <p:nvPr userDrawn="1"/>
        </p:nvPicPr>
        <p:blipFill rotWithShape="1">
          <a:blip r:embed="rId4">
            <a:alphaModFix amt="6000"/>
          </a:blip>
          <a:srcRect l="47750" b="19177"/>
          <a:stretch/>
        </p:blipFill>
        <p:spPr>
          <a:xfrm>
            <a:off x="0" y="0"/>
            <a:ext cx="4433552" cy="6858000"/>
          </a:xfrm>
          <a:prstGeom prst="rect">
            <a:avLst/>
          </a:prstGeom>
        </p:spPr>
      </p:pic>
      <p:sp>
        <p:nvSpPr>
          <p:cNvPr id="2" name="Titre 6">
            <a:extLst>
              <a:ext uri="{FF2B5EF4-FFF2-40B4-BE49-F238E27FC236}">
                <a16:creationId xmlns:a16="http://schemas.microsoft.com/office/drawing/2014/main" id="{AC6C69F9-C96C-BB69-AEEB-C6757D202D6C}"/>
              </a:ext>
            </a:extLst>
          </p:cNvPr>
          <p:cNvSpPr>
            <a:spLocks noGrp="1"/>
          </p:cNvSpPr>
          <p:nvPr>
            <p:ph type="title" hasCustomPrompt="1"/>
          </p:nvPr>
        </p:nvSpPr>
        <p:spPr>
          <a:xfrm>
            <a:off x="5108400" y="2289600"/>
            <a:ext cx="6208888" cy="1754326"/>
          </a:xfrm>
          <a:prstGeom prst="rect">
            <a:avLst/>
          </a:prstGeom>
        </p:spPr>
        <p:txBody>
          <a:bodyPr wrap="square">
            <a:spAutoFit/>
          </a:bodyPr>
          <a:lstStyle>
            <a:lvl1pPr>
              <a:lnSpc>
                <a:spcPct val="100000"/>
              </a:lnSpc>
              <a:defRPr sz="5400" b="1" i="0">
                <a:solidFill>
                  <a:srgbClr val="FFFFFF"/>
                </a:solidFill>
                <a:latin typeface="Foundever Sans Bold" pitchFamily="2" charset="0"/>
                <a:ea typeface="Foundever Sans Bold" pitchFamily="2" charset="0"/>
              </a:defRPr>
            </a:lvl1pPr>
          </a:lstStyle>
          <a:p>
            <a:r>
              <a:rPr lang="en-US" noProof="0" dirty="0"/>
              <a:t>This is your section header</a:t>
            </a:r>
          </a:p>
        </p:txBody>
      </p:sp>
      <p:sp>
        <p:nvSpPr>
          <p:cNvPr id="9" name="ZoneTexte 8">
            <a:extLst>
              <a:ext uri="{FF2B5EF4-FFF2-40B4-BE49-F238E27FC236}">
                <a16:creationId xmlns:a16="http://schemas.microsoft.com/office/drawing/2014/main" id="{FAE0AD4C-5F0E-7FA3-3F2F-A66BF6586587}"/>
              </a:ext>
            </a:extLst>
          </p:cNvPr>
          <p:cNvSpPr txBox="1"/>
          <p:nvPr userDrawn="1"/>
        </p:nvSpPr>
        <p:spPr>
          <a:xfrm>
            <a:off x="345600" y="6530400"/>
            <a:ext cx="1803699" cy="200055"/>
          </a:xfrm>
          <a:prstGeom prst="rect">
            <a:avLst/>
          </a:prstGeom>
          <a:noFill/>
        </p:spPr>
        <p:txBody>
          <a:bodyPr wrap="none" rtlCol="0">
            <a:spAutoFit/>
          </a:bodyPr>
          <a:lstStyle/>
          <a:p>
            <a:r>
              <a:rPr lang="en-US" sz="700" b="0" i="0" dirty="0">
                <a:solidFill>
                  <a:srgbClr val="FFFFFF"/>
                </a:solidFill>
                <a:latin typeface="Foundever Sans Light" pitchFamily="2" charset="0"/>
                <a:ea typeface="Foundever Sans Light" pitchFamily="2" charset="0"/>
              </a:rPr>
              <a:t>Create connection. Value conversation.</a:t>
            </a:r>
          </a:p>
        </p:txBody>
      </p:sp>
      <p:sp>
        <p:nvSpPr>
          <p:cNvPr id="7" name="Espace réservé du texte 9">
            <a:extLst>
              <a:ext uri="{FF2B5EF4-FFF2-40B4-BE49-F238E27FC236}">
                <a16:creationId xmlns:a16="http://schemas.microsoft.com/office/drawing/2014/main" id="{9C25C4B7-1F71-B6D9-70F1-F943F5AE12E1}"/>
              </a:ext>
            </a:extLst>
          </p:cNvPr>
          <p:cNvSpPr>
            <a:spLocks noGrp="1"/>
          </p:cNvSpPr>
          <p:nvPr>
            <p:ph type="body" sz="quarter" idx="11" hasCustomPrompt="1"/>
          </p:nvPr>
        </p:nvSpPr>
        <p:spPr>
          <a:xfrm>
            <a:off x="5108400" y="1576800"/>
            <a:ext cx="925253" cy="769441"/>
          </a:xfrm>
          <a:prstGeom prst="rect">
            <a:avLst/>
          </a:prstGeom>
        </p:spPr>
        <p:txBody>
          <a:bodyPr wrap="none">
            <a:spAutoFit/>
          </a:bodyPr>
          <a:lstStyle>
            <a:lvl1pPr marL="0" indent="0" algn="l">
              <a:lnSpc>
                <a:spcPct val="100000"/>
              </a:lnSpc>
              <a:buNone/>
              <a:defRPr sz="4400" b="1" i="0">
                <a:solidFill>
                  <a:srgbClr val="09092D"/>
                </a:solidFill>
                <a:latin typeface="Foundever Sans Bold" pitchFamily="2" charset="0"/>
                <a:ea typeface="Foundever Sans Bold" pitchFamily="2" charset="0"/>
              </a:defRPr>
            </a:lvl1pPr>
          </a:lstStyle>
          <a:p>
            <a:pPr lvl="0"/>
            <a:r>
              <a:rPr lang="en-US" dirty="0"/>
              <a:t>00</a:t>
            </a:r>
          </a:p>
        </p:txBody>
      </p:sp>
      <p:sp>
        <p:nvSpPr>
          <p:cNvPr id="6" name="Espace réservé du texte 5">
            <a:extLst>
              <a:ext uri="{FF2B5EF4-FFF2-40B4-BE49-F238E27FC236}">
                <a16:creationId xmlns:a16="http://schemas.microsoft.com/office/drawing/2014/main" id="{54F4D1CB-22C2-2D9F-C08C-2BD360E7E720}"/>
              </a:ext>
            </a:extLst>
          </p:cNvPr>
          <p:cNvSpPr>
            <a:spLocks noGrp="1"/>
          </p:cNvSpPr>
          <p:nvPr>
            <p:ph type="body" sz="quarter" idx="12" hasCustomPrompt="1"/>
          </p:nvPr>
        </p:nvSpPr>
        <p:spPr>
          <a:xfrm>
            <a:off x="5108400" y="4064400"/>
            <a:ext cx="3543475" cy="338554"/>
          </a:xfrm>
          <a:prstGeom prst="rect">
            <a:avLst/>
          </a:prstGeom>
        </p:spPr>
        <p:txBody>
          <a:bodyPr wrap="square">
            <a:spAutoFit/>
          </a:bodyPr>
          <a:lstStyle>
            <a:lvl1pPr marL="0" indent="0">
              <a:lnSpc>
                <a:spcPct val="100000"/>
              </a:lnSpc>
              <a:spcBef>
                <a:spcPts val="0"/>
              </a:spcBef>
              <a:buNone/>
              <a:defRPr sz="1600" b="0" i="0">
                <a:solidFill>
                  <a:srgbClr val="FFFFFF"/>
                </a:solidFill>
                <a:latin typeface="Foundever Sans Regular" pitchFamily="2" charset="0"/>
                <a:ea typeface="Foundever Sans Regular" pitchFamily="2" charset="0"/>
              </a:defRPr>
            </a:lvl1pPr>
            <a:lvl2pPr marL="457200" indent="0">
              <a:lnSpc>
                <a:spcPct val="100000"/>
              </a:lnSpc>
              <a:buNone/>
              <a:defRPr sz="1600" b="0" i="0">
                <a:solidFill>
                  <a:srgbClr val="FFFFFF"/>
                </a:solidFill>
                <a:latin typeface="Foundever Sans Regular" pitchFamily="2" charset="0"/>
                <a:ea typeface="Foundever Sans Regular" pitchFamily="2" charset="0"/>
              </a:defRPr>
            </a:lvl2pPr>
            <a:lvl3pPr marL="914400" indent="0">
              <a:lnSpc>
                <a:spcPct val="100000"/>
              </a:lnSpc>
              <a:buNone/>
              <a:defRPr sz="1600" b="0" i="0">
                <a:solidFill>
                  <a:srgbClr val="FFFFFF"/>
                </a:solidFill>
                <a:latin typeface="Foundever Sans Regular" pitchFamily="2" charset="0"/>
                <a:ea typeface="Foundever Sans Regular" pitchFamily="2" charset="0"/>
              </a:defRPr>
            </a:lvl3pPr>
            <a:lvl4pPr marL="1371600" indent="0">
              <a:lnSpc>
                <a:spcPct val="100000"/>
              </a:lnSpc>
              <a:buNone/>
              <a:defRPr sz="1600" b="0" i="0">
                <a:solidFill>
                  <a:srgbClr val="FFFFFF"/>
                </a:solidFill>
                <a:latin typeface="Foundever Sans Regular" pitchFamily="2" charset="0"/>
                <a:ea typeface="Foundever Sans Regular" pitchFamily="2" charset="0"/>
              </a:defRPr>
            </a:lvl4pPr>
            <a:lvl5pPr marL="1828800" indent="0">
              <a:lnSpc>
                <a:spcPct val="100000"/>
              </a:lnSpc>
              <a:buNone/>
              <a:defRPr sz="1600" b="0" i="0">
                <a:solidFill>
                  <a:srgbClr val="FFFFFF"/>
                </a:solidFill>
                <a:latin typeface="Foundever Sans Regular" pitchFamily="2" charset="0"/>
                <a:ea typeface="Foundever Sans Regular" pitchFamily="2" charset="0"/>
              </a:defRPr>
            </a:lvl5pPr>
          </a:lstStyle>
          <a:p>
            <a:pPr lvl="0"/>
            <a:r>
              <a:rPr lang="en-US" noProof="0" dirty="0"/>
              <a:t>With a subtitle</a:t>
            </a:r>
          </a:p>
        </p:txBody>
      </p:sp>
    </p:spTree>
    <p:extLst>
      <p:ext uri="{BB962C8B-B14F-4D97-AF65-F5344CB8AC3E}">
        <p14:creationId xmlns:p14="http://schemas.microsoft.com/office/powerpoint/2010/main" val="198162457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opening slide 02">
    <p:bg>
      <p:bgPr>
        <a:solidFill>
          <a:srgbClr val="4B4BF9"/>
        </a:solidFill>
        <a:effectLst/>
      </p:bgPr>
    </p:bg>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398F5E6-D3E4-4637-13B9-416A9B075761}"/>
              </a:ext>
            </a:extLst>
          </p:cNvPr>
          <p:cNvPicPr>
            <a:picLocks noChangeAspect="1"/>
          </p:cNvPicPr>
          <p:nvPr userDrawn="1"/>
        </p:nvPicPr>
        <p:blipFill>
          <a:blip r:embed="rId2"/>
          <a:srcRect/>
          <a:stretch/>
        </p:blipFill>
        <p:spPr>
          <a:xfrm>
            <a:off x="0" y="0"/>
            <a:ext cx="12192000" cy="6858000"/>
          </a:xfrm>
          <a:prstGeom prst="rect">
            <a:avLst/>
          </a:prstGeom>
        </p:spPr>
      </p:pic>
      <p:sp>
        <p:nvSpPr>
          <p:cNvPr id="4" name="Rectangle : avec coin arrondi 3">
            <a:extLst>
              <a:ext uri="{FF2B5EF4-FFF2-40B4-BE49-F238E27FC236}">
                <a16:creationId xmlns:a16="http://schemas.microsoft.com/office/drawing/2014/main" id="{DAF34406-0D17-1219-FD54-9D3E8B21B194}"/>
              </a:ext>
            </a:extLst>
          </p:cNvPr>
          <p:cNvSpPr/>
          <p:nvPr userDrawn="1"/>
        </p:nvSpPr>
        <p:spPr>
          <a:xfrm flipH="1">
            <a:off x="10492353" y="6307200"/>
            <a:ext cx="1699642" cy="550800"/>
          </a:xfrm>
          <a:prstGeom prst="round1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pic>
        <p:nvPicPr>
          <p:cNvPr id="9" name="Image 8">
            <a:extLst>
              <a:ext uri="{FF2B5EF4-FFF2-40B4-BE49-F238E27FC236}">
                <a16:creationId xmlns:a16="http://schemas.microsoft.com/office/drawing/2014/main" id="{CC868706-00BD-A1E6-0540-1233C14EEAE4}"/>
              </a:ext>
            </a:extLst>
          </p:cNvPr>
          <p:cNvPicPr>
            <a:picLocks noChangeAspect="1"/>
          </p:cNvPicPr>
          <p:nvPr userDrawn="1"/>
        </p:nvPicPr>
        <p:blipFill>
          <a:blip r:embed="rId3"/>
          <a:stretch>
            <a:fillRect/>
          </a:stretch>
        </p:blipFill>
        <p:spPr>
          <a:xfrm>
            <a:off x="10668000" y="6480535"/>
            <a:ext cx="1189038" cy="220512"/>
          </a:xfrm>
          <a:prstGeom prst="rect">
            <a:avLst/>
          </a:prstGeom>
        </p:spPr>
      </p:pic>
      <p:sp>
        <p:nvSpPr>
          <p:cNvPr id="3" name="Titre 6">
            <a:extLst>
              <a:ext uri="{FF2B5EF4-FFF2-40B4-BE49-F238E27FC236}">
                <a16:creationId xmlns:a16="http://schemas.microsoft.com/office/drawing/2014/main" id="{495B58D8-FE5E-8F27-4798-2728151A63FD}"/>
              </a:ext>
            </a:extLst>
          </p:cNvPr>
          <p:cNvSpPr>
            <a:spLocks noGrp="1"/>
          </p:cNvSpPr>
          <p:nvPr>
            <p:ph type="title" hasCustomPrompt="1"/>
          </p:nvPr>
        </p:nvSpPr>
        <p:spPr>
          <a:xfrm>
            <a:off x="874712" y="1674000"/>
            <a:ext cx="5076825" cy="2585323"/>
          </a:xfrm>
          <a:prstGeom prst="rect">
            <a:avLst/>
          </a:prstGeom>
        </p:spPr>
        <p:txBody>
          <a:bodyPr wrap="square">
            <a:spAutoFit/>
          </a:bodyPr>
          <a:lstStyle>
            <a:lvl1pPr>
              <a:lnSpc>
                <a:spcPct val="100000"/>
              </a:lnSpc>
              <a:defRPr sz="5400" b="1" i="0">
                <a:solidFill>
                  <a:srgbClr val="FFFFFF"/>
                </a:solidFill>
                <a:latin typeface="Foundever Sans Bold" pitchFamily="2" charset="0"/>
                <a:ea typeface="Foundever Sans Bold" pitchFamily="2" charset="0"/>
              </a:defRPr>
            </a:lvl1pPr>
          </a:lstStyle>
          <a:p>
            <a:r>
              <a:rPr lang="en-US" noProof="0" dirty="0"/>
              <a:t>This is your presentation title</a:t>
            </a:r>
          </a:p>
        </p:txBody>
      </p:sp>
      <p:sp>
        <p:nvSpPr>
          <p:cNvPr id="5" name="Espace réservé du texte 9">
            <a:extLst>
              <a:ext uri="{FF2B5EF4-FFF2-40B4-BE49-F238E27FC236}">
                <a16:creationId xmlns:a16="http://schemas.microsoft.com/office/drawing/2014/main" id="{40A5ED1E-86B9-5B6B-EDA8-BD105841CBCC}"/>
              </a:ext>
            </a:extLst>
          </p:cNvPr>
          <p:cNvSpPr>
            <a:spLocks noGrp="1"/>
          </p:cNvSpPr>
          <p:nvPr>
            <p:ph type="body" sz="quarter" idx="10" hasCustomPrompt="1"/>
          </p:nvPr>
        </p:nvSpPr>
        <p:spPr>
          <a:xfrm>
            <a:off x="874799" y="4557600"/>
            <a:ext cx="3313026" cy="338554"/>
          </a:xfrm>
          <a:prstGeom prst="rect">
            <a:avLst/>
          </a:prstGeom>
        </p:spPr>
        <p:txBody>
          <a:bodyPr wrap="square">
            <a:spAutoFit/>
          </a:bodyPr>
          <a:lstStyle>
            <a:lvl1pPr marL="0" indent="0">
              <a:lnSpc>
                <a:spcPct val="100000"/>
              </a:lnSpc>
              <a:spcBef>
                <a:spcPts val="0"/>
              </a:spcBef>
              <a:buNone/>
              <a:defRPr sz="1600" b="0" i="0">
                <a:solidFill>
                  <a:srgbClr val="FFFFFF"/>
                </a:solidFill>
                <a:latin typeface="Foundever Sans Regular" pitchFamily="2" charset="0"/>
                <a:ea typeface="Foundever Sans Regular" pitchFamily="2" charset="0"/>
              </a:defRPr>
            </a:lvl1pPr>
          </a:lstStyle>
          <a:p>
            <a:pPr lvl="0"/>
            <a:r>
              <a:rPr lang="en-US" dirty="0"/>
              <a:t>With a subtitle</a:t>
            </a:r>
          </a:p>
        </p:txBody>
      </p:sp>
      <p:sp>
        <p:nvSpPr>
          <p:cNvPr id="6" name="ZoneTexte 5">
            <a:extLst>
              <a:ext uri="{FF2B5EF4-FFF2-40B4-BE49-F238E27FC236}">
                <a16:creationId xmlns:a16="http://schemas.microsoft.com/office/drawing/2014/main" id="{15E71A3D-1E7E-F9D7-AD57-6B7ADB408D8E}"/>
              </a:ext>
            </a:extLst>
          </p:cNvPr>
          <p:cNvSpPr txBox="1"/>
          <p:nvPr userDrawn="1"/>
        </p:nvSpPr>
        <p:spPr>
          <a:xfrm>
            <a:off x="874800" y="6530400"/>
            <a:ext cx="1803699" cy="200055"/>
          </a:xfrm>
          <a:prstGeom prst="rect">
            <a:avLst/>
          </a:prstGeom>
          <a:noFill/>
        </p:spPr>
        <p:txBody>
          <a:bodyPr wrap="none" rtlCol="0">
            <a:spAutoFit/>
          </a:bodyPr>
          <a:lstStyle/>
          <a:p>
            <a:r>
              <a:rPr lang="en-US" sz="700" dirty="0">
                <a:solidFill>
                  <a:srgbClr val="FFFFFF"/>
                </a:solidFill>
                <a:latin typeface="Foundever Sans Light" pitchFamily="2" charset="0"/>
                <a:ea typeface="Foundever Sans Light" pitchFamily="2" charset="0"/>
              </a:rPr>
              <a:t>Create connection. Value conversation.</a:t>
            </a:r>
          </a:p>
        </p:txBody>
      </p:sp>
    </p:spTree>
    <p:extLst>
      <p:ext uri="{BB962C8B-B14F-4D97-AF65-F5344CB8AC3E}">
        <p14:creationId xmlns:p14="http://schemas.microsoft.com/office/powerpoint/2010/main" val="55794616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opening slide 03">
    <p:bg>
      <p:bgPr>
        <a:solidFill>
          <a:srgbClr val="4B4BF9"/>
        </a:solidFill>
        <a:effectLst/>
      </p:bgPr>
    </p:bg>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AA39B388-3448-56A5-1049-D4AB2E65A185}"/>
              </a:ext>
            </a:extLst>
          </p:cNvPr>
          <p:cNvPicPr>
            <a:picLocks noChangeAspect="1"/>
          </p:cNvPicPr>
          <p:nvPr userDrawn="1"/>
        </p:nvPicPr>
        <p:blipFill>
          <a:blip r:embed="rId2"/>
          <a:srcRect/>
          <a:stretch/>
        </p:blipFill>
        <p:spPr>
          <a:xfrm>
            <a:off x="0" y="0"/>
            <a:ext cx="12192000" cy="6858000"/>
          </a:xfrm>
          <a:prstGeom prst="rect">
            <a:avLst/>
          </a:prstGeom>
        </p:spPr>
      </p:pic>
      <p:sp>
        <p:nvSpPr>
          <p:cNvPr id="4" name="Rectangle : avec coin arrondi 3">
            <a:extLst>
              <a:ext uri="{FF2B5EF4-FFF2-40B4-BE49-F238E27FC236}">
                <a16:creationId xmlns:a16="http://schemas.microsoft.com/office/drawing/2014/main" id="{588BF1F0-8B89-F05F-8EA0-2FE0035BC7C4}"/>
              </a:ext>
            </a:extLst>
          </p:cNvPr>
          <p:cNvSpPr/>
          <p:nvPr userDrawn="1"/>
        </p:nvSpPr>
        <p:spPr>
          <a:xfrm flipH="1">
            <a:off x="10492353" y="6307200"/>
            <a:ext cx="1699642" cy="550800"/>
          </a:xfrm>
          <a:prstGeom prst="round1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pic>
        <p:nvPicPr>
          <p:cNvPr id="9" name="Image 8">
            <a:extLst>
              <a:ext uri="{FF2B5EF4-FFF2-40B4-BE49-F238E27FC236}">
                <a16:creationId xmlns:a16="http://schemas.microsoft.com/office/drawing/2014/main" id="{2324E0D3-E075-46D9-2CE6-D31D90F0B4AB}"/>
              </a:ext>
            </a:extLst>
          </p:cNvPr>
          <p:cNvPicPr>
            <a:picLocks noChangeAspect="1"/>
          </p:cNvPicPr>
          <p:nvPr userDrawn="1"/>
        </p:nvPicPr>
        <p:blipFill>
          <a:blip r:embed="rId3"/>
          <a:stretch>
            <a:fillRect/>
          </a:stretch>
        </p:blipFill>
        <p:spPr>
          <a:xfrm>
            <a:off x="10668000" y="6480535"/>
            <a:ext cx="1189038" cy="220512"/>
          </a:xfrm>
          <a:prstGeom prst="rect">
            <a:avLst/>
          </a:prstGeom>
        </p:spPr>
      </p:pic>
      <p:sp>
        <p:nvSpPr>
          <p:cNvPr id="2" name="Titre 6">
            <a:extLst>
              <a:ext uri="{FF2B5EF4-FFF2-40B4-BE49-F238E27FC236}">
                <a16:creationId xmlns:a16="http://schemas.microsoft.com/office/drawing/2014/main" id="{0186F647-B442-90DD-A0E2-1172DB18BD7E}"/>
              </a:ext>
            </a:extLst>
          </p:cNvPr>
          <p:cNvSpPr>
            <a:spLocks noGrp="1"/>
          </p:cNvSpPr>
          <p:nvPr>
            <p:ph type="title" hasCustomPrompt="1"/>
          </p:nvPr>
        </p:nvSpPr>
        <p:spPr>
          <a:xfrm>
            <a:off x="874712" y="1674000"/>
            <a:ext cx="5076825" cy="2585323"/>
          </a:xfrm>
          <a:prstGeom prst="rect">
            <a:avLst/>
          </a:prstGeom>
        </p:spPr>
        <p:txBody>
          <a:bodyPr wrap="square">
            <a:spAutoFit/>
          </a:bodyPr>
          <a:lstStyle>
            <a:lvl1pPr>
              <a:lnSpc>
                <a:spcPct val="100000"/>
              </a:lnSpc>
              <a:defRPr sz="5400" b="1" i="0">
                <a:solidFill>
                  <a:srgbClr val="FFFFFF"/>
                </a:solidFill>
                <a:latin typeface="Foundever Sans Bold" pitchFamily="2" charset="0"/>
                <a:ea typeface="Foundever Sans Bold" pitchFamily="2" charset="0"/>
              </a:defRPr>
            </a:lvl1pPr>
          </a:lstStyle>
          <a:p>
            <a:r>
              <a:rPr lang="en-US" noProof="0" dirty="0"/>
              <a:t>This is your presentation title</a:t>
            </a:r>
          </a:p>
        </p:txBody>
      </p:sp>
      <p:sp>
        <p:nvSpPr>
          <p:cNvPr id="3" name="Espace réservé du texte 9">
            <a:extLst>
              <a:ext uri="{FF2B5EF4-FFF2-40B4-BE49-F238E27FC236}">
                <a16:creationId xmlns:a16="http://schemas.microsoft.com/office/drawing/2014/main" id="{8CB94BBD-8B94-F7D7-D448-77C5C66BD0FD}"/>
              </a:ext>
            </a:extLst>
          </p:cNvPr>
          <p:cNvSpPr>
            <a:spLocks noGrp="1"/>
          </p:cNvSpPr>
          <p:nvPr>
            <p:ph type="body" sz="quarter" idx="10" hasCustomPrompt="1"/>
          </p:nvPr>
        </p:nvSpPr>
        <p:spPr>
          <a:xfrm>
            <a:off x="874799" y="4557600"/>
            <a:ext cx="3313026" cy="338554"/>
          </a:xfrm>
          <a:prstGeom prst="rect">
            <a:avLst/>
          </a:prstGeom>
        </p:spPr>
        <p:txBody>
          <a:bodyPr wrap="square">
            <a:spAutoFit/>
          </a:bodyPr>
          <a:lstStyle>
            <a:lvl1pPr marL="0" indent="0">
              <a:lnSpc>
                <a:spcPct val="100000"/>
              </a:lnSpc>
              <a:spcBef>
                <a:spcPts val="0"/>
              </a:spcBef>
              <a:buNone/>
              <a:defRPr sz="1600" b="0" i="0">
                <a:solidFill>
                  <a:srgbClr val="FFFFFF"/>
                </a:solidFill>
                <a:latin typeface="Foundever Sans Regular" pitchFamily="2" charset="0"/>
                <a:ea typeface="Foundever Sans Regular" pitchFamily="2" charset="0"/>
              </a:defRPr>
            </a:lvl1pPr>
          </a:lstStyle>
          <a:p>
            <a:pPr lvl="0"/>
            <a:r>
              <a:rPr lang="en-US" dirty="0"/>
              <a:t>With a subtitle</a:t>
            </a:r>
          </a:p>
        </p:txBody>
      </p:sp>
      <p:sp>
        <p:nvSpPr>
          <p:cNvPr id="5" name="ZoneTexte 4">
            <a:extLst>
              <a:ext uri="{FF2B5EF4-FFF2-40B4-BE49-F238E27FC236}">
                <a16:creationId xmlns:a16="http://schemas.microsoft.com/office/drawing/2014/main" id="{907BFF37-6015-5714-4355-677F7EF4F310}"/>
              </a:ext>
            </a:extLst>
          </p:cNvPr>
          <p:cNvSpPr txBox="1"/>
          <p:nvPr userDrawn="1"/>
        </p:nvSpPr>
        <p:spPr>
          <a:xfrm>
            <a:off x="874800" y="6530400"/>
            <a:ext cx="1803699" cy="200055"/>
          </a:xfrm>
          <a:prstGeom prst="rect">
            <a:avLst/>
          </a:prstGeom>
          <a:noFill/>
        </p:spPr>
        <p:txBody>
          <a:bodyPr wrap="none" rtlCol="0">
            <a:spAutoFit/>
          </a:bodyPr>
          <a:lstStyle/>
          <a:p>
            <a:r>
              <a:rPr lang="en-US" sz="700" dirty="0">
                <a:solidFill>
                  <a:srgbClr val="FFFFFF"/>
                </a:solidFill>
                <a:latin typeface="Foundever Sans Light" pitchFamily="2" charset="0"/>
                <a:ea typeface="Foundever Sans Light" pitchFamily="2" charset="0"/>
              </a:rPr>
              <a:t>Create connection. Value conversation.</a:t>
            </a:r>
          </a:p>
        </p:txBody>
      </p:sp>
    </p:spTree>
    <p:extLst>
      <p:ext uri="{BB962C8B-B14F-4D97-AF65-F5344CB8AC3E}">
        <p14:creationId xmlns:p14="http://schemas.microsoft.com/office/powerpoint/2010/main" val="94705973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opening slide 01 midnight">
    <p:bg>
      <p:bgPr>
        <a:solidFill>
          <a:srgbClr val="09092D"/>
        </a:solidFill>
        <a:effectLst/>
      </p:bgPr>
    </p:bg>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BF2F7035-953D-AF0A-D748-7A175A66CC34}"/>
              </a:ext>
            </a:extLst>
          </p:cNvPr>
          <p:cNvPicPr>
            <a:picLocks noChangeAspect="1"/>
          </p:cNvPicPr>
          <p:nvPr userDrawn="1"/>
        </p:nvPicPr>
        <p:blipFill>
          <a:blip r:embed="rId2"/>
          <a:srcRect/>
          <a:stretch/>
        </p:blipFill>
        <p:spPr>
          <a:xfrm>
            <a:off x="0" y="0"/>
            <a:ext cx="12192000" cy="6858000"/>
          </a:xfrm>
          <a:prstGeom prst="rect">
            <a:avLst/>
          </a:prstGeom>
        </p:spPr>
      </p:pic>
      <p:sp>
        <p:nvSpPr>
          <p:cNvPr id="4" name="Rectangle : avec coin arrondi 3">
            <a:extLst>
              <a:ext uri="{FF2B5EF4-FFF2-40B4-BE49-F238E27FC236}">
                <a16:creationId xmlns:a16="http://schemas.microsoft.com/office/drawing/2014/main" id="{73B8F033-73A3-A8D0-62B5-A5833E002079}"/>
              </a:ext>
            </a:extLst>
          </p:cNvPr>
          <p:cNvSpPr/>
          <p:nvPr userDrawn="1"/>
        </p:nvSpPr>
        <p:spPr>
          <a:xfrm flipH="1">
            <a:off x="10492353" y="6307200"/>
            <a:ext cx="1699642" cy="550800"/>
          </a:xfrm>
          <a:prstGeom prst="round1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pic>
        <p:nvPicPr>
          <p:cNvPr id="8" name="Image 7">
            <a:extLst>
              <a:ext uri="{FF2B5EF4-FFF2-40B4-BE49-F238E27FC236}">
                <a16:creationId xmlns:a16="http://schemas.microsoft.com/office/drawing/2014/main" id="{7978059C-86CB-CFD0-FC6B-5D749FB90A14}"/>
              </a:ext>
            </a:extLst>
          </p:cNvPr>
          <p:cNvPicPr>
            <a:picLocks noChangeAspect="1"/>
          </p:cNvPicPr>
          <p:nvPr userDrawn="1"/>
        </p:nvPicPr>
        <p:blipFill>
          <a:blip r:embed="rId3"/>
          <a:stretch>
            <a:fillRect/>
          </a:stretch>
        </p:blipFill>
        <p:spPr>
          <a:xfrm>
            <a:off x="10668000" y="6480535"/>
            <a:ext cx="1189038" cy="220512"/>
          </a:xfrm>
          <a:prstGeom prst="rect">
            <a:avLst/>
          </a:prstGeom>
        </p:spPr>
      </p:pic>
      <p:sp>
        <p:nvSpPr>
          <p:cNvPr id="3" name="Titre 6">
            <a:extLst>
              <a:ext uri="{FF2B5EF4-FFF2-40B4-BE49-F238E27FC236}">
                <a16:creationId xmlns:a16="http://schemas.microsoft.com/office/drawing/2014/main" id="{655FF6CF-0FA7-63DC-95D8-065848DD087D}"/>
              </a:ext>
            </a:extLst>
          </p:cNvPr>
          <p:cNvSpPr>
            <a:spLocks noGrp="1"/>
          </p:cNvSpPr>
          <p:nvPr>
            <p:ph type="title" hasCustomPrompt="1"/>
          </p:nvPr>
        </p:nvSpPr>
        <p:spPr>
          <a:xfrm>
            <a:off x="874712" y="1674000"/>
            <a:ext cx="5076825" cy="2585323"/>
          </a:xfrm>
          <a:prstGeom prst="rect">
            <a:avLst/>
          </a:prstGeom>
        </p:spPr>
        <p:txBody>
          <a:bodyPr wrap="square">
            <a:spAutoFit/>
          </a:bodyPr>
          <a:lstStyle>
            <a:lvl1pPr>
              <a:lnSpc>
                <a:spcPct val="100000"/>
              </a:lnSpc>
              <a:defRPr sz="5400" b="1" i="0">
                <a:solidFill>
                  <a:srgbClr val="FFFFFF"/>
                </a:solidFill>
                <a:latin typeface="Foundever Sans Bold" pitchFamily="2" charset="0"/>
                <a:ea typeface="Foundever Sans Bold" pitchFamily="2" charset="0"/>
              </a:defRPr>
            </a:lvl1pPr>
          </a:lstStyle>
          <a:p>
            <a:r>
              <a:rPr lang="en-US" noProof="0" dirty="0"/>
              <a:t>This is your presentation title</a:t>
            </a:r>
          </a:p>
        </p:txBody>
      </p:sp>
      <p:sp>
        <p:nvSpPr>
          <p:cNvPr id="5" name="Espace réservé du texte 9">
            <a:extLst>
              <a:ext uri="{FF2B5EF4-FFF2-40B4-BE49-F238E27FC236}">
                <a16:creationId xmlns:a16="http://schemas.microsoft.com/office/drawing/2014/main" id="{4591DA09-28A1-0FFE-024D-B80F4BBF8C57}"/>
              </a:ext>
            </a:extLst>
          </p:cNvPr>
          <p:cNvSpPr>
            <a:spLocks noGrp="1"/>
          </p:cNvSpPr>
          <p:nvPr>
            <p:ph type="body" sz="quarter" idx="10" hasCustomPrompt="1"/>
          </p:nvPr>
        </p:nvSpPr>
        <p:spPr>
          <a:xfrm>
            <a:off x="874799" y="4557600"/>
            <a:ext cx="3313026" cy="338554"/>
          </a:xfrm>
          <a:prstGeom prst="rect">
            <a:avLst/>
          </a:prstGeom>
        </p:spPr>
        <p:txBody>
          <a:bodyPr wrap="square">
            <a:spAutoFit/>
          </a:bodyPr>
          <a:lstStyle>
            <a:lvl1pPr marL="0" indent="0">
              <a:lnSpc>
                <a:spcPct val="100000"/>
              </a:lnSpc>
              <a:spcBef>
                <a:spcPts val="0"/>
              </a:spcBef>
              <a:buNone/>
              <a:defRPr sz="1600" b="0" i="0">
                <a:solidFill>
                  <a:srgbClr val="FFFFFF"/>
                </a:solidFill>
                <a:latin typeface="Foundever Sans Regular" pitchFamily="2" charset="0"/>
                <a:ea typeface="Foundever Sans Regular" pitchFamily="2" charset="0"/>
              </a:defRPr>
            </a:lvl1pPr>
          </a:lstStyle>
          <a:p>
            <a:pPr lvl="0"/>
            <a:r>
              <a:rPr lang="en-US" dirty="0"/>
              <a:t>With a subtitle</a:t>
            </a:r>
          </a:p>
        </p:txBody>
      </p:sp>
      <p:sp>
        <p:nvSpPr>
          <p:cNvPr id="6" name="ZoneTexte 5">
            <a:extLst>
              <a:ext uri="{FF2B5EF4-FFF2-40B4-BE49-F238E27FC236}">
                <a16:creationId xmlns:a16="http://schemas.microsoft.com/office/drawing/2014/main" id="{3BDE5428-560B-FEC3-5B0B-73E2044B4ED3}"/>
              </a:ext>
            </a:extLst>
          </p:cNvPr>
          <p:cNvSpPr txBox="1"/>
          <p:nvPr userDrawn="1"/>
        </p:nvSpPr>
        <p:spPr>
          <a:xfrm>
            <a:off x="874800" y="6530400"/>
            <a:ext cx="1803699" cy="200055"/>
          </a:xfrm>
          <a:prstGeom prst="rect">
            <a:avLst/>
          </a:prstGeom>
          <a:noFill/>
        </p:spPr>
        <p:txBody>
          <a:bodyPr wrap="none" rtlCol="0">
            <a:spAutoFit/>
          </a:bodyPr>
          <a:lstStyle/>
          <a:p>
            <a:r>
              <a:rPr lang="en-US" sz="700" dirty="0">
                <a:solidFill>
                  <a:srgbClr val="FFFFFF"/>
                </a:solidFill>
                <a:latin typeface="Foundever Sans Light" pitchFamily="2" charset="0"/>
                <a:ea typeface="Foundever Sans Light" pitchFamily="2" charset="0"/>
              </a:rPr>
              <a:t>Create connection. Value conversation.</a:t>
            </a:r>
          </a:p>
        </p:txBody>
      </p:sp>
    </p:spTree>
    <p:extLst>
      <p:ext uri="{BB962C8B-B14F-4D97-AF65-F5344CB8AC3E}">
        <p14:creationId xmlns:p14="http://schemas.microsoft.com/office/powerpoint/2010/main" val="215396269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opening slide 02 midnight">
    <p:bg>
      <p:bgPr>
        <a:solidFill>
          <a:srgbClr val="09092D"/>
        </a:solidFill>
        <a:effectLst/>
      </p:bgPr>
    </p:bg>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ED60EE-F7B8-0E3E-7D57-5AE52F6C67EB}"/>
              </a:ext>
            </a:extLst>
          </p:cNvPr>
          <p:cNvPicPr>
            <a:picLocks noChangeAspect="1"/>
          </p:cNvPicPr>
          <p:nvPr userDrawn="1"/>
        </p:nvPicPr>
        <p:blipFill>
          <a:blip r:embed="rId2"/>
          <a:srcRect/>
          <a:stretch/>
        </p:blipFill>
        <p:spPr>
          <a:xfrm>
            <a:off x="0" y="0"/>
            <a:ext cx="12192000" cy="6858000"/>
          </a:xfrm>
          <a:prstGeom prst="rect">
            <a:avLst/>
          </a:prstGeom>
        </p:spPr>
      </p:pic>
      <p:sp>
        <p:nvSpPr>
          <p:cNvPr id="5" name="Rectangle : avec coin arrondi 4">
            <a:extLst>
              <a:ext uri="{FF2B5EF4-FFF2-40B4-BE49-F238E27FC236}">
                <a16:creationId xmlns:a16="http://schemas.microsoft.com/office/drawing/2014/main" id="{444215AB-6189-AED3-2FF8-4BF316871911}"/>
              </a:ext>
            </a:extLst>
          </p:cNvPr>
          <p:cNvSpPr/>
          <p:nvPr userDrawn="1"/>
        </p:nvSpPr>
        <p:spPr>
          <a:xfrm flipH="1">
            <a:off x="10492353" y="6307200"/>
            <a:ext cx="1699642" cy="550800"/>
          </a:xfrm>
          <a:prstGeom prst="round1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pic>
        <p:nvPicPr>
          <p:cNvPr id="8" name="Image 7">
            <a:extLst>
              <a:ext uri="{FF2B5EF4-FFF2-40B4-BE49-F238E27FC236}">
                <a16:creationId xmlns:a16="http://schemas.microsoft.com/office/drawing/2014/main" id="{997E7CF4-6BCE-0C69-C108-37B0482DB8DA}"/>
              </a:ext>
            </a:extLst>
          </p:cNvPr>
          <p:cNvPicPr>
            <a:picLocks noChangeAspect="1"/>
          </p:cNvPicPr>
          <p:nvPr userDrawn="1"/>
        </p:nvPicPr>
        <p:blipFill>
          <a:blip r:embed="rId3"/>
          <a:stretch>
            <a:fillRect/>
          </a:stretch>
        </p:blipFill>
        <p:spPr>
          <a:xfrm>
            <a:off x="10668000" y="6480535"/>
            <a:ext cx="1189038" cy="220512"/>
          </a:xfrm>
          <a:prstGeom prst="rect">
            <a:avLst/>
          </a:prstGeom>
        </p:spPr>
      </p:pic>
      <p:sp>
        <p:nvSpPr>
          <p:cNvPr id="2" name="Titre 6">
            <a:extLst>
              <a:ext uri="{FF2B5EF4-FFF2-40B4-BE49-F238E27FC236}">
                <a16:creationId xmlns:a16="http://schemas.microsoft.com/office/drawing/2014/main" id="{700B40BA-B135-E1A9-8205-6DF038E32482}"/>
              </a:ext>
            </a:extLst>
          </p:cNvPr>
          <p:cNvSpPr>
            <a:spLocks noGrp="1"/>
          </p:cNvSpPr>
          <p:nvPr>
            <p:ph type="title" hasCustomPrompt="1"/>
          </p:nvPr>
        </p:nvSpPr>
        <p:spPr>
          <a:xfrm>
            <a:off x="874712" y="1674000"/>
            <a:ext cx="5076825" cy="2585323"/>
          </a:xfrm>
          <a:prstGeom prst="rect">
            <a:avLst/>
          </a:prstGeom>
        </p:spPr>
        <p:txBody>
          <a:bodyPr wrap="square">
            <a:spAutoFit/>
          </a:bodyPr>
          <a:lstStyle>
            <a:lvl1pPr>
              <a:lnSpc>
                <a:spcPct val="100000"/>
              </a:lnSpc>
              <a:defRPr sz="5400" b="1" i="0">
                <a:solidFill>
                  <a:srgbClr val="FFFFFF"/>
                </a:solidFill>
                <a:latin typeface="Foundever Sans Bold" pitchFamily="2" charset="0"/>
                <a:ea typeface="Foundever Sans Bold" pitchFamily="2" charset="0"/>
              </a:defRPr>
            </a:lvl1pPr>
          </a:lstStyle>
          <a:p>
            <a:r>
              <a:rPr lang="en-US" noProof="0" dirty="0"/>
              <a:t>This is your presentation title</a:t>
            </a:r>
          </a:p>
        </p:txBody>
      </p:sp>
      <p:sp>
        <p:nvSpPr>
          <p:cNvPr id="4" name="Espace réservé du texte 9">
            <a:extLst>
              <a:ext uri="{FF2B5EF4-FFF2-40B4-BE49-F238E27FC236}">
                <a16:creationId xmlns:a16="http://schemas.microsoft.com/office/drawing/2014/main" id="{0936ECCA-A72A-76CD-6121-E2F6060A2002}"/>
              </a:ext>
            </a:extLst>
          </p:cNvPr>
          <p:cNvSpPr>
            <a:spLocks noGrp="1"/>
          </p:cNvSpPr>
          <p:nvPr>
            <p:ph type="body" sz="quarter" idx="10" hasCustomPrompt="1"/>
          </p:nvPr>
        </p:nvSpPr>
        <p:spPr>
          <a:xfrm>
            <a:off x="874799" y="4557600"/>
            <a:ext cx="3313026" cy="338554"/>
          </a:xfrm>
          <a:prstGeom prst="rect">
            <a:avLst/>
          </a:prstGeom>
        </p:spPr>
        <p:txBody>
          <a:bodyPr wrap="square">
            <a:spAutoFit/>
          </a:bodyPr>
          <a:lstStyle>
            <a:lvl1pPr marL="0" indent="0">
              <a:lnSpc>
                <a:spcPct val="100000"/>
              </a:lnSpc>
              <a:spcBef>
                <a:spcPts val="0"/>
              </a:spcBef>
              <a:buNone/>
              <a:defRPr sz="1600" b="0" i="0">
                <a:solidFill>
                  <a:srgbClr val="FFFFFF"/>
                </a:solidFill>
                <a:latin typeface="Foundever Sans Regular" pitchFamily="2" charset="0"/>
                <a:ea typeface="Foundever Sans Regular" pitchFamily="2" charset="0"/>
              </a:defRPr>
            </a:lvl1pPr>
          </a:lstStyle>
          <a:p>
            <a:pPr lvl="0"/>
            <a:r>
              <a:rPr lang="en-US" dirty="0"/>
              <a:t>With a subtitle</a:t>
            </a:r>
          </a:p>
        </p:txBody>
      </p:sp>
      <p:sp>
        <p:nvSpPr>
          <p:cNvPr id="6" name="ZoneTexte 5">
            <a:extLst>
              <a:ext uri="{FF2B5EF4-FFF2-40B4-BE49-F238E27FC236}">
                <a16:creationId xmlns:a16="http://schemas.microsoft.com/office/drawing/2014/main" id="{8E42CC28-424A-032F-114B-8C18BE9AAB97}"/>
              </a:ext>
            </a:extLst>
          </p:cNvPr>
          <p:cNvSpPr txBox="1"/>
          <p:nvPr userDrawn="1"/>
        </p:nvSpPr>
        <p:spPr>
          <a:xfrm>
            <a:off x="874800" y="6530400"/>
            <a:ext cx="1803699" cy="200055"/>
          </a:xfrm>
          <a:prstGeom prst="rect">
            <a:avLst/>
          </a:prstGeom>
          <a:noFill/>
        </p:spPr>
        <p:txBody>
          <a:bodyPr wrap="none" rtlCol="0">
            <a:spAutoFit/>
          </a:bodyPr>
          <a:lstStyle/>
          <a:p>
            <a:r>
              <a:rPr lang="en-US" sz="700" dirty="0">
                <a:solidFill>
                  <a:srgbClr val="FFFFFF"/>
                </a:solidFill>
                <a:latin typeface="Foundever Sans Light" pitchFamily="2" charset="0"/>
                <a:ea typeface="Foundever Sans Light" pitchFamily="2" charset="0"/>
              </a:rPr>
              <a:t>Create connection. Value conversation.</a:t>
            </a:r>
          </a:p>
        </p:txBody>
      </p:sp>
    </p:spTree>
    <p:extLst>
      <p:ext uri="{BB962C8B-B14F-4D97-AF65-F5344CB8AC3E}">
        <p14:creationId xmlns:p14="http://schemas.microsoft.com/office/powerpoint/2010/main" val="324434337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rgbClr val="4B4BF9"/>
        </a:soli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40EF321-F18A-E567-0597-2D3B311C1298}"/>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2" name="Image 11" descr="Une image contenant texte, clipart, arts de la table, vaisselle&#10;&#10;Description générée automatiquement">
            <a:extLst>
              <a:ext uri="{FF2B5EF4-FFF2-40B4-BE49-F238E27FC236}">
                <a16:creationId xmlns:a16="http://schemas.microsoft.com/office/drawing/2014/main" id="{64ECF42B-2BC9-624F-8791-E0A091F545EC}"/>
              </a:ext>
            </a:extLst>
          </p:cNvPr>
          <p:cNvPicPr>
            <a:picLocks noChangeAspect="1"/>
          </p:cNvPicPr>
          <p:nvPr userDrawn="1"/>
        </p:nvPicPr>
        <p:blipFill>
          <a:blip r:embed="rId3"/>
          <a:stretch>
            <a:fillRect/>
          </a:stretch>
        </p:blipFill>
        <p:spPr>
          <a:xfrm>
            <a:off x="10668000" y="6480534"/>
            <a:ext cx="1189038" cy="220513"/>
          </a:xfrm>
          <a:prstGeom prst="rect">
            <a:avLst/>
          </a:prstGeom>
        </p:spPr>
      </p:pic>
      <p:pic>
        <p:nvPicPr>
          <p:cNvPr id="5" name="Image 4">
            <a:extLst>
              <a:ext uri="{FF2B5EF4-FFF2-40B4-BE49-F238E27FC236}">
                <a16:creationId xmlns:a16="http://schemas.microsoft.com/office/drawing/2014/main" id="{0836686B-4BBE-A166-7963-EEEA5AB40A35}"/>
              </a:ext>
            </a:extLst>
          </p:cNvPr>
          <p:cNvPicPr>
            <a:picLocks noChangeAspect="1"/>
          </p:cNvPicPr>
          <p:nvPr userDrawn="1"/>
        </p:nvPicPr>
        <p:blipFill rotWithShape="1">
          <a:blip r:embed="rId4">
            <a:alphaModFix amt="6000"/>
          </a:blip>
          <a:srcRect l="47750" b="19177"/>
          <a:stretch/>
        </p:blipFill>
        <p:spPr>
          <a:xfrm>
            <a:off x="0" y="0"/>
            <a:ext cx="4433552" cy="6858000"/>
          </a:xfrm>
          <a:prstGeom prst="rect">
            <a:avLst/>
          </a:prstGeom>
        </p:spPr>
      </p:pic>
      <p:sp>
        <p:nvSpPr>
          <p:cNvPr id="2" name="Titre 6">
            <a:extLst>
              <a:ext uri="{FF2B5EF4-FFF2-40B4-BE49-F238E27FC236}">
                <a16:creationId xmlns:a16="http://schemas.microsoft.com/office/drawing/2014/main" id="{AC6C69F9-C96C-BB69-AEEB-C6757D202D6C}"/>
              </a:ext>
            </a:extLst>
          </p:cNvPr>
          <p:cNvSpPr>
            <a:spLocks noGrp="1"/>
          </p:cNvSpPr>
          <p:nvPr>
            <p:ph type="title" hasCustomPrompt="1"/>
          </p:nvPr>
        </p:nvSpPr>
        <p:spPr>
          <a:xfrm>
            <a:off x="5108400" y="2289600"/>
            <a:ext cx="6208888" cy="1754326"/>
          </a:xfrm>
          <a:prstGeom prst="rect">
            <a:avLst/>
          </a:prstGeom>
        </p:spPr>
        <p:txBody>
          <a:bodyPr wrap="square">
            <a:spAutoFit/>
          </a:bodyPr>
          <a:lstStyle>
            <a:lvl1pPr>
              <a:lnSpc>
                <a:spcPct val="100000"/>
              </a:lnSpc>
              <a:defRPr sz="5400" b="1" i="0">
                <a:solidFill>
                  <a:srgbClr val="FFFFFF"/>
                </a:solidFill>
                <a:latin typeface="Foundever Sans Bold" pitchFamily="2" charset="0"/>
                <a:ea typeface="Foundever Sans Bold" pitchFamily="2" charset="0"/>
              </a:defRPr>
            </a:lvl1pPr>
          </a:lstStyle>
          <a:p>
            <a:r>
              <a:rPr lang="en-US" noProof="0" dirty="0"/>
              <a:t>This is your section header</a:t>
            </a:r>
          </a:p>
        </p:txBody>
      </p:sp>
      <p:sp>
        <p:nvSpPr>
          <p:cNvPr id="9" name="ZoneTexte 8">
            <a:extLst>
              <a:ext uri="{FF2B5EF4-FFF2-40B4-BE49-F238E27FC236}">
                <a16:creationId xmlns:a16="http://schemas.microsoft.com/office/drawing/2014/main" id="{FAE0AD4C-5F0E-7FA3-3F2F-A66BF6586587}"/>
              </a:ext>
            </a:extLst>
          </p:cNvPr>
          <p:cNvSpPr txBox="1"/>
          <p:nvPr userDrawn="1"/>
        </p:nvSpPr>
        <p:spPr>
          <a:xfrm>
            <a:off x="345600" y="6530400"/>
            <a:ext cx="1803699" cy="200055"/>
          </a:xfrm>
          <a:prstGeom prst="rect">
            <a:avLst/>
          </a:prstGeom>
          <a:noFill/>
        </p:spPr>
        <p:txBody>
          <a:bodyPr wrap="none" rtlCol="0">
            <a:spAutoFit/>
          </a:bodyPr>
          <a:lstStyle/>
          <a:p>
            <a:r>
              <a:rPr lang="en-US" sz="700" dirty="0">
                <a:solidFill>
                  <a:srgbClr val="FFFFFF"/>
                </a:solidFill>
                <a:latin typeface="Foundever Sans Light" pitchFamily="2" charset="0"/>
                <a:ea typeface="Foundever Sans Light" pitchFamily="2" charset="0"/>
              </a:rPr>
              <a:t>Create connection. Value conversation.</a:t>
            </a:r>
          </a:p>
        </p:txBody>
      </p:sp>
      <p:sp>
        <p:nvSpPr>
          <p:cNvPr id="7" name="Espace réservé du texte 9">
            <a:extLst>
              <a:ext uri="{FF2B5EF4-FFF2-40B4-BE49-F238E27FC236}">
                <a16:creationId xmlns:a16="http://schemas.microsoft.com/office/drawing/2014/main" id="{9C25C4B7-1F71-B6D9-70F1-F943F5AE12E1}"/>
              </a:ext>
            </a:extLst>
          </p:cNvPr>
          <p:cNvSpPr>
            <a:spLocks noGrp="1"/>
          </p:cNvSpPr>
          <p:nvPr>
            <p:ph type="body" sz="quarter" idx="11" hasCustomPrompt="1"/>
          </p:nvPr>
        </p:nvSpPr>
        <p:spPr>
          <a:xfrm>
            <a:off x="5108400" y="1576800"/>
            <a:ext cx="925253" cy="769441"/>
          </a:xfrm>
          <a:prstGeom prst="rect">
            <a:avLst/>
          </a:prstGeom>
        </p:spPr>
        <p:txBody>
          <a:bodyPr wrap="none">
            <a:spAutoFit/>
          </a:bodyPr>
          <a:lstStyle>
            <a:lvl1pPr marL="0" indent="0" algn="l">
              <a:lnSpc>
                <a:spcPct val="100000"/>
              </a:lnSpc>
              <a:buNone/>
              <a:defRPr sz="4400" b="1" i="0">
                <a:solidFill>
                  <a:srgbClr val="09092D"/>
                </a:solidFill>
                <a:latin typeface="Foundever Sans Bold" pitchFamily="2" charset="0"/>
                <a:ea typeface="Foundever Sans Bold" pitchFamily="2" charset="0"/>
              </a:defRPr>
            </a:lvl1pPr>
          </a:lstStyle>
          <a:p>
            <a:pPr lvl="0"/>
            <a:r>
              <a:rPr lang="en-US" dirty="0"/>
              <a:t>00</a:t>
            </a:r>
          </a:p>
        </p:txBody>
      </p:sp>
      <p:sp>
        <p:nvSpPr>
          <p:cNvPr id="6" name="Espace réservé du texte 5">
            <a:extLst>
              <a:ext uri="{FF2B5EF4-FFF2-40B4-BE49-F238E27FC236}">
                <a16:creationId xmlns:a16="http://schemas.microsoft.com/office/drawing/2014/main" id="{54F4D1CB-22C2-2D9F-C08C-2BD360E7E720}"/>
              </a:ext>
            </a:extLst>
          </p:cNvPr>
          <p:cNvSpPr>
            <a:spLocks noGrp="1"/>
          </p:cNvSpPr>
          <p:nvPr>
            <p:ph type="body" sz="quarter" idx="12" hasCustomPrompt="1"/>
          </p:nvPr>
        </p:nvSpPr>
        <p:spPr>
          <a:xfrm>
            <a:off x="5108400" y="4064400"/>
            <a:ext cx="3543475" cy="338554"/>
          </a:xfrm>
          <a:prstGeom prst="rect">
            <a:avLst/>
          </a:prstGeom>
        </p:spPr>
        <p:txBody>
          <a:bodyPr wrap="square">
            <a:spAutoFit/>
          </a:bodyPr>
          <a:lstStyle>
            <a:lvl1pPr marL="0" indent="0">
              <a:lnSpc>
                <a:spcPct val="100000"/>
              </a:lnSpc>
              <a:spcBef>
                <a:spcPts val="0"/>
              </a:spcBef>
              <a:buNone/>
              <a:defRPr sz="1600" b="0" i="0">
                <a:solidFill>
                  <a:srgbClr val="FFFFFF"/>
                </a:solidFill>
                <a:latin typeface="Foundever Sans Regular" pitchFamily="2" charset="0"/>
                <a:ea typeface="Foundever Sans Regular" pitchFamily="2" charset="0"/>
              </a:defRPr>
            </a:lvl1pPr>
            <a:lvl2pPr marL="457200" indent="0">
              <a:lnSpc>
                <a:spcPct val="100000"/>
              </a:lnSpc>
              <a:buNone/>
              <a:defRPr sz="1600" b="0" i="0">
                <a:solidFill>
                  <a:srgbClr val="FFFFFF"/>
                </a:solidFill>
                <a:latin typeface="Foundever Sans Regular" pitchFamily="2" charset="0"/>
                <a:ea typeface="Foundever Sans Regular" pitchFamily="2" charset="0"/>
              </a:defRPr>
            </a:lvl2pPr>
            <a:lvl3pPr marL="914400" indent="0">
              <a:lnSpc>
                <a:spcPct val="100000"/>
              </a:lnSpc>
              <a:buNone/>
              <a:defRPr sz="1600" b="0" i="0">
                <a:solidFill>
                  <a:srgbClr val="FFFFFF"/>
                </a:solidFill>
                <a:latin typeface="Foundever Sans Regular" pitchFamily="2" charset="0"/>
                <a:ea typeface="Foundever Sans Regular" pitchFamily="2" charset="0"/>
              </a:defRPr>
            </a:lvl3pPr>
            <a:lvl4pPr marL="1371600" indent="0">
              <a:lnSpc>
                <a:spcPct val="100000"/>
              </a:lnSpc>
              <a:buNone/>
              <a:defRPr sz="1600" b="0" i="0">
                <a:solidFill>
                  <a:srgbClr val="FFFFFF"/>
                </a:solidFill>
                <a:latin typeface="Foundever Sans Regular" pitchFamily="2" charset="0"/>
                <a:ea typeface="Foundever Sans Regular" pitchFamily="2" charset="0"/>
              </a:defRPr>
            </a:lvl4pPr>
            <a:lvl5pPr marL="1828800" indent="0">
              <a:lnSpc>
                <a:spcPct val="100000"/>
              </a:lnSpc>
              <a:buNone/>
              <a:defRPr sz="1600" b="0" i="0">
                <a:solidFill>
                  <a:srgbClr val="FFFFFF"/>
                </a:solidFill>
                <a:latin typeface="Foundever Sans Regular" pitchFamily="2" charset="0"/>
                <a:ea typeface="Foundever Sans Regular" pitchFamily="2" charset="0"/>
              </a:defRPr>
            </a:lvl5pPr>
          </a:lstStyle>
          <a:p>
            <a:pPr lvl="0"/>
            <a:r>
              <a:rPr lang="en-US" noProof="0" dirty="0"/>
              <a:t>With a subtitle</a:t>
            </a:r>
          </a:p>
        </p:txBody>
      </p:sp>
    </p:spTree>
    <p:extLst>
      <p:ext uri="{BB962C8B-B14F-4D97-AF65-F5344CB8AC3E}">
        <p14:creationId xmlns:p14="http://schemas.microsoft.com/office/powerpoint/2010/main" val="164347161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slide image">
    <p:bg>
      <p:bgPr>
        <a:solidFill>
          <a:srgbClr val="4B4BF9"/>
        </a:solidFill>
        <a:effectLst/>
      </p:bgPr>
    </p:bg>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1C6F6C32-E007-F3C4-7785-0CC2C06E873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Picture Placeholder 8">
            <a:extLst>
              <a:ext uri="{FF2B5EF4-FFF2-40B4-BE49-F238E27FC236}">
                <a16:creationId xmlns:a16="http://schemas.microsoft.com/office/drawing/2014/main" id="{DAB4F9BA-292B-F045-A23E-191B9068009E}"/>
              </a:ext>
            </a:extLst>
          </p:cNvPr>
          <p:cNvSpPr>
            <a:spLocks noGrp="1"/>
          </p:cNvSpPr>
          <p:nvPr>
            <p:ph type="pic" sz="quarter" idx="12" hasCustomPrompt="1"/>
          </p:nvPr>
        </p:nvSpPr>
        <p:spPr>
          <a:xfrm>
            <a:off x="1" y="0"/>
            <a:ext cx="4440237" cy="6858000"/>
          </a:xfrm>
          <a:prstGeom prst="rect">
            <a:avLst/>
          </a:prstGeom>
          <a:solidFill>
            <a:srgbClr val="F5F5F5"/>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pic>
        <p:nvPicPr>
          <p:cNvPr id="11" name="Image 10">
            <a:extLst>
              <a:ext uri="{FF2B5EF4-FFF2-40B4-BE49-F238E27FC236}">
                <a16:creationId xmlns:a16="http://schemas.microsoft.com/office/drawing/2014/main" id="{DDA55FE2-CE44-EF46-A997-3F8466F83CCF}"/>
              </a:ext>
            </a:extLst>
          </p:cNvPr>
          <p:cNvPicPr>
            <a:picLocks noChangeAspect="1"/>
          </p:cNvPicPr>
          <p:nvPr userDrawn="1"/>
        </p:nvPicPr>
        <p:blipFill rotWithShape="1">
          <a:blip r:embed="rId3">
            <a:alphaModFix amt="6000"/>
          </a:blip>
          <a:srcRect r="12734" b="71490"/>
          <a:stretch/>
        </p:blipFill>
        <p:spPr>
          <a:xfrm>
            <a:off x="5087939" y="4537081"/>
            <a:ext cx="7104061" cy="2320919"/>
          </a:xfrm>
          <a:prstGeom prst="rect">
            <a:avLst/>
          </a:prstGeom>
        </p:spPr>
      </p:pic>
      <p:sp>
        <p:nvSpPr>
          <p:cNvPr id="2" name="Rectangle : avec coin arrondi 1">
            <a:extLst>
              <a:ext uri="{FF2B5EF4-FFF2-40B4-BE49-F238E27FC236}">
                <a16:creationId xmlns:a16="http://schemas.microsoft.com/office/drawing/2014/main" id="{68966F13-7B52-0984-B367-117373531F51}"/>
              </a:ext>
            </a:extLst>
          </p:cNvPr>
          <p:cNvSpPr/>
          <p:nvPr userDrawn="1"/>
        </p:nvSpPr>
        <p:spPr>
          <a:xfrm flipH="1" flipV="1">
            <a:off x="10492353" y="0"/>
            <a:ext cx="1699642" cy="550800"/>
          </a:xfrm>
          <a:prstGeom prst="round1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pic>
        <p:nvPicPr>
          <p:cNvPr id="3" name="Image 2">
            <a:extLst>
              <a:ext uri="{FF2B5EF4-FFF2-40B4-BE49-F238E27FC236}">
                <a16:creationId xmlns:a16="http://schemas.microsoft.com/office/drawing/2014/main" id="{D7CC6587-9E9D-3D92-3C13-3F8FF9B60BA7}"/>
              </a:ext>
            </a:extLst>
          </p:cNvPr>
          <p:cNvPicPr>
            <a:picLocks noChangeAspect="1"/>
          </p:cNvPicPr>
          <p:nvPr userDrawn="1"/>
        </p:nvPicPr>
        <p:blipFill>
          <a:blip r:embed="rId4"/>
          <a:stretch>
            <a:fillRect/>
          </a:stretch>
        </p:blipFill>
        <p:spPr>
          <a:xfrm>
            <a:off x="10668526" y="166673"/>
            <a:ext cx="1189038" cy="220512"/>
          </a:xfrm>
          <a:prstGeom prst="rect">
            <a:avLst/>
          </a:prstGeom>
        </p:spPr>
      </p:pic>
      <p:sp>
        <p:nvSpPr>
          <p:cNvPr id="6" name="Titre 6">
            <a:extLst>
              <a:ext uri="{FF2B5EF4-FFF2-40B4-BE49-F238E27FC236}">
                <a16:creationId xmlns:a16="http://schemas.microsoft.com/office/drawing/2014/main" id="{933EEFB6-C434-DDC9-8CC8-9766B99DC36F}"/>
              </a:ext>
            </a:extLst>
          </p:cNvPr>
          <p:cNvSpPr>
            <a:spLocks noGrp="1"/>
          </p:cNvSpPr>
          <p:nvPr>
            <p:ph type="title" hasCustomPrompt="1"/>
          </p:nvPr>
        </p:nvSpPr>
        <p:spPr>
          <a:xfrm>
            <a:off x="5338800" y="2071886"/>
            <a:ext cx="5978488" cy="1754326"/>
          </a:xfrm>
          <a:prstGeom prst="rect">
            <a:avLst/>
          </a:prstGeom>
        </p:spPr>
        <p:txBody>
          <a:bodyPr wrap="square">
            <a:spAutoFit/>
          </a:bodyPr>
          <a:lstStyle>
            <a:lvl1pPr>
              <a:lnSpc>
                <a:spcPct val="100000"/>
              </a:lnSpc>
              <a:defRPr sz="5400" b="1" i="0">
                <a:solidFill>
                  <a:srgbClr val="FFFFFF"/>
                </a:solidFill>
                <a:latin typeface="Foundever Sans Bold" pitchFamily="2" charset="0"/>
                <a:ea typeface="Foundever Sans Bold" pitchFamily="2" charset="0"/>
              </a:defRPr>
            </a:lvl1pPr>
          </a:lstStyle>
          <a:p>
            <a:r>
              <a:rPr lang="en-US" noProof="0" dirty="0"/>
              <a:t>This is your section header</a:t>
            </a:r>
          </a:p>
        </p:txBody>
      </p:sp>
      <p:sp>
        <p:nvSpPr>
          <p:cNvPr id="9" name="ZoneTexte 8">
            <a:extLst>
              <a:ext uri="{FF2B5EF4-FFF2-40B4-BE49-F238E27FC236}">
                <a16:creationId xmlns:a16="http://schemas.microsoft.com/office/drawing/2014/main" id="{84E78E18-12D3-6917-3B61-1A7E735D19FE}"/>
              </a:ext>
            </a:extLst>
          </p:cNvPr>
          <p:cNvSpPr txBox="1"/>
          <p:nvPr userDrawn="1"/>
        </p:nvSpPr>
        <p:spPr>
          <a:xfrm>
            <a:off x="5338800" y="6530400"/>
            <a:ext cx="1803699" cy="200055"/>
          </a:xfrm>
          <a:prstGeom prst="rect">
            <a:avLst/>
          </a:prstGeom>
          <a:noFill/>
        </p:spPr>
        <p:txBody>
          <a:bodyPr wrap="none" rtlCol="0">
            <a:spAutoFit/>
          </a:bodyPr>
          <a:lstStyle/>
          <a:p>
            <a:r>
              <a:rPr lang="en-US" sz="700" dirty="0">
                <a:solidFill>
                  <a:srgbClr val="FFFFFF"/>
                </a:solidFill>
                <a:latin typeface="Foundever Sans Light" pitchFamily="2" charset="0"/>
                <a:ea typeface="Foundever Sans Light" pitchFamily="2" charset="0"/>
              </a:rPr>
              <a:t>Create connection. Value conversation.</a:t>
            </a:r>
          </a:p>
        </p:txBody>
      </p:sp>
      <p:sp>
        <p:nvSpPr>
          <p:cNvPr id="10" name="Espace réservé du texte 9">
            <a:extLst>
              <a:ext uri="{FF2B5EF4-FFF2-40B4-BE49-F238E27FC236}">
                <a16:creationId xmlns:a16="http://schemas.microsoft.com/office/drawing/2014/main" id="{A8C78339-6093-8221-F051-8E8A4B27C5B5}"/>
              </a:ext>
            </a:extLst>
          </p:cNvPr>
          <p:cNvSpPr>
            <a:spLocks noGrp="1"/>
          </p:cNvSpPr>
          <p:nvPr>
            <p:ph type="body" sz="quarter" idx="11" hasCustomPrompt="1"/>
          </p:nvPr>
        </p:nvSpPr>
        <p:spPr>
          <a:xfrm>
            <a:off x="5338800" y="1357200"/>
            <a:ext cx="925253" cy="769441"/>
          </a:xfrm>
          <a:prstGeom prst="rect">
            <a:avLst/>
          </a:prstGeom>
        </p:spPr>
        <p:txBody>
          <a:bodyPr wrap="none">
            <a:spAutoFit/>
          </a:bodyPr>
          <a:lstStyle>
            <a:lvl1pPr marL="0" indent="0" algn="l">
              <a:lnSpc>
                <a:spcPct val="100000"/>
              </a:lnSpc>
              <a:buNone/>
              <a:defRPr sz="4400" b="1" i="0">
                <a:solidFill>
                  <a:srgbClr val="09092D"/>
                </a:solidFill>
                <a:latin typeface="Foundever Sans Bold" pitchFamily="2" charset="0"/>
                <a:ea typeface="Foundever Sans Bold" pitchFamily="2" charset="0"/>
              </a:defRPr>
            </a:lvl1pPr>
          </a:lstStyle>
          <a:p>
            <a:pPr lvl="0"/>
            <a:r>
              <a:rPr lang="en-US" dirty="0"/>
              <a:t>00</a:t>
            </a:r>
          </a:p>
        </p:txBody>
      </p:sp>
      <p:sp>
        <p:nvSpPr>
          <p:cNvPr id="7" name="Espace réservé du texte 5">
            <a:extLst>
              <a:ext uri="{FF2B5EF4-FFF2-40B4-BE49-F238E27FC236}">
                <a16:creationId xmlns:a16="http://schemas.microsoft.com/office/drawing/2014/main" id="{260542AC-2B92-EEA2-D47E-7BF53114D466}"/>
              </a:ext>
            </a:extLst>
          </p:cNvPr>
          <p:cNvSpPr>
            <a:spLocks noGrp="1"/>
          </p:cNvSpPr>
          <p:nvPr>
            <p:ph type="body" sz="quarter" idx="13" hasCustomPrompt="1"/>
          </p:nvPr>
        </p:nvSpPr>
        <p:spPr>
          <a:xfrm>
            <a:off x="5338800" y="3844800"/>
            <a:ext cx="3543475" cy="338554"/>
          </a:xfrm>
          <a:prstGeom prst="rect">
            <a:avLst/>
          </a:prstGeom>
        </p:spPr>
        <p:txBody>
          <a:bodyPr wrap="square">
            <a:spAutoFit/>
          </a:bodyPr>
          <a:lstStyle>
            <a:lvl1pPr marL="0" indent="0">
              <a:lnSpc>
                <a:spcPct val="100000"/>
              </a:lnSpc>
              <a:spcBef>
                <a:spcPts val="0"/>
              </a:spcBef>
              <a:buNone/>
              <a:defRPr sz="1600" b="0" i="0">
                <a:solidFill>
                  <a:srgbClr val="FFFFFF"/>
                </a:solidFill>
                <a:latin typeface="Foundever Sans Regular" pitchFamily="2" charset="0"/>
                <a:ea typeface="Foundever Sans Regular" pitchFamily="2" charset="0"/>
              </a:defRPr>
            </a:lvl1pPr>
            <a:lvl2pPr marL="457200" indent="0">
              <a:lnSpc>
                <a:spcPct val="100000"/>
              </a:lnSpc>
              <a:buNone/>
              <a:defRPr sz="1600" b="0" i="0">
                <a:solidFill>
                  <a:srgbClr val="FFFFFF"/>
                </a:solidFill>
                <a:latin typeface="Foundever Sans Regular" pitchFamily="2" charset="0"/>
                <a:ea typeface="Foundever Sans Regular" pitchFamily="2" charset="0"/>
              </a:defRPr>
            </a:lvl2pPr>
            <a:lvl3pPr marL="914400" indent="0">
              <a:lnSpc>
                <a:spcPct val="100000"/>
              </a:lnSpc>
              <a:buNone/>
              <a:defRPr sz="1600" b="0" i="0">
                <a:solidFill>
                  <a:srgbClr val="FFFFFF"/>
                </a:solidFill>
                <a:latin typeface="Foundever Sans Regular" pitchFamily="2" charset="0"/>
                <a:ea typeface="Foundever Sans Regular" pitchFamily="2" charset="0"/>
              </a:defRPr>
            </a:lvl3pPr>
            <a:lvl4pPr marL="1371600" indent="0">
              <a:lnSpc>
                <a:spcPct val="100000"/>
              </a:lnSpc>
              <a:buNone/>
              <a:defRPr sz="1600" b="0" i="0">
                <a:solidFill>
                  <a:srgbClr val="FFFFFF"/>
                </a:solidFill>
                <a:latin typeface="Foundever Sans Regular" pitchFamily="2" charset="0"/>
                <a:ea typeface="Foundever Sans Regular" pitchFamily="2" charset="0"/>
              </a:defRPr>
            </a:lvl4pPr>
            <a:lvl5pPr marL="1828800" indent="0">
              <a:lnSpc>
                <a:spcPct val="100000"/>
              </a:lnSpc>
              <a:buNone/>
              <a:defRPr sz="1600" b="0" i="0">
                <a:solidFill>
                  <a:srgbClr val="FFFFFF"/>
                </a:solidFill>
                <a:latin typeface="Foundever Sans Regular" pitchFamily="2" charset="0"/>
                <a:ea typeface="Foundever Sans Regular" pitchFamily="2" charset="0"/>
              </a:defRPr>
            </a:lvl5pPr>
          </a:lstStyle>
          <a:p>
            <a:pPr lvl="0"/>
            <a:r>
              <a:rPr lang="en-US" noProof="0" dirty="0"/>
              <a:t>With a subtitle</a:t>
            </a:r>
          </a:p>
        </p:txBody>
      </p:sp>
    </p:spTree>
    <p:extLst>
      <p:ext uri="{BB962C8B-B14F-4D97-AF65-F5344CB8AC3E}">
        <p14:creationId xmlns:p14="http://schemas.microsoft.com/office/powerpoint/2010/main" val="90269270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slide x client">
    <p:bg>
      <p:bgPr>
        <a:solidFill>
          <a:srgbClr val="4B4BF9"/>
        </a:solidFill>
        <a:effectLst/>
      </p:bgPr>
    </p:bg>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AECBCF87-1EDB-DFB0-E01E-B3EE259E582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Picture Placeholder 8">
            <a:extLst>
              <a:ext uri="{FF2B5EF4-FFF2-40B4-BE49-F238E27FC236}">
                <a16:creationId xmlns:a16="http://schemas.microsoft.com/office/drawing/2014/main" id="{DAB4F9BA-292B-F045-A23E-191B9068009E}"/>
              </a:ext>
            </a:extLst>
          </p:cNvPr>
          <p:cNvSpPr>
            <a:spLocks noGrp="1"/>
          </p:cNvSpPr>
          <p:nvPr>
            <p:ph type="pic" sz="quarter" idx="12" hasCustomPrompt="1"/>
          </p:nvPr>
        </p:nvSpPr>
        <p:spPr>
          <a:xfrm>
            <a:off x="1" y="0"/>
            <a:ext cx="4440237" cy="3429000"/>
          </a:xfrm>
          <a:prstGeom prst="rect">
            <a:avLst/>
          </a:prstGeom>
          <a:solidFill>
            <a:srgbClr val="F5F5F5"/>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13" name="Picture Placeholder 8">
            <a:extLst>
              <a:ext uri="{FF2B5EF4-FFF2-40B4-BE49-F238E27FC236}">
                <a16:creationId xmlns:a16="http://schemas.microsoft.com/office/drawing/2014/main" id="{0D2B3DB5-D821-4C4B-8969-4A45AE64FC77}"/>
              </a:ext>
            </a:extLst>
          </p:cNvPr>
          <p:cNvSpPr>
            <a:spLocks noGrp="1"/>
          </p:cNvSpPr>
          <p:nvPr>
            <p:ph type="pic" sz="quarter" idx="14" hasCustomPrompt="1"/>
          </p:nvPr>
        </p:nvSpPr>
        <p:spPr>
          <a:xfrm>
            <a:off x="1" y="3429000"/>
            <a:ext cx="4440237" cy="3429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pic>
        <p:nvPicPr>
          <p:cNvPr id="15" name="Image 14">
            <a:extLst>
              <a:ext uri="{FF2B5EF4-FFF2-40B4-BE49-F238E27FC236}">
                <a16:creationId xmlns:a16="http://schemas.microsoft.com/office/drawing/2014/main" id="{3E5C3068-9D98-2943-86D7-B0550DE62606}"/>
              </a:ext>
            </a:extLst>
          </p:cNvPr>
          <p:cNvPicPr>
            <a:picLocks noChangeAspect="1"/>
          </p:cNvPicPr>
          <p:nvPr userDrawn="1"/>
        </p:nvPicPr>
        <p:blipFill rotWithShape="1">
          <a:blip r:embed="rId3">
            <a:alphaModFix amt="6000"/>
          </a:blip>
          <a:srcRect r="12734" b="71490"/>
          <a:stretch/>
        </p:blipFill>
        <p:spPr>
          <a:xfrm>
            <a:off x="5087939" y="4537081"/>
            <a:ext cx="7104056" cy="2320919"/>
          </a:xfrm>
          <a:prstGeom prst="rect">
            <a:avLst/>
          </a:prstGeom>
        </p:spPr>
      </p:pic>
      <p:sp>
        <p:nvSpPr>
          <p:cNvPr id="2" name="Rectangle : avec coin arrondi 1">
            <a:extLst>
              <a:ext uri="{FF2B5EF4-FFF2-40B4-BE49-F238E27FC236}">
                <a16:creationId xmlns:a16="http://schemas.microsoft.com/office/drawing/2014/main" id="{FE671E6D-1B9B-7E0F-EB3F-2FDEFC6A703C}"/>
              </a:ext>
            </a:extLst>
          </p:cNvPr>
          <p:cNvSpPr/>
          <p:nvPr userDrawn="1"/>
        </p:nvSpPr>
        <p:spPr>
          <a:xfrm flipH="1" flipV="1">
            <a:off x="10492353" y="0"/>
            <a:ext cx="1699642" cy="550800"/>
          </a:xfrm>
          <a:prstGeom prst="round1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pic>
        <p:nvPicPr>
          <p:cNvPr id="3" name="Image 2">
            <a:extLst>
              <a:ext uri="{FF2B5EF4-FFF2-40B4-BE49-F238E27FC236}">
                <a16:creationId xmlns:a16="http://schemas.microsoft.com/office/drawing/2014/main" id="{865B33AA-6996-BF00-FA78-5EB17C87248E}"/>
              </a:ext>
            </a:extLst>
          </p:cNvPr>
          <p:cNvPicPr>
            <a:picLocks noChangeAspect="1"/>
          </p:cNvPicPr>
          <p:nvPr userDrawn="1"/>
        </p:nvPicPr>
        <p:blipFill>
          <a:blip r:embed="rId4"/>
          <a:stretch>
            <a:fillRect/>
          </a:stretch>
        </p:blipFill>
        <p:spPr>
          <a:xfrm>
            <a:off x="10668526" y="166673"/>
            <a:ext cx="1189038" cy="220512"/>
          </a:xfrm>
          <a:prstGeom prst="rect">
            <a:avLst/>
          </a:prstGeom>
        </p:spPr>
      </p:pic>
      <p:sp>
        <p:nvSpPr>
          <p:cNvPr id="6" name="Titre 6">
            <a:extLst>
              <a:ext uri="{FF2B5EF4-FFF2-40B4-BE49-F238E27FC236}">
                <a16:creationId xmlns:a16="http://schemas.microsoft.com/office/drawing/2014/main" id="{87D8DD35-4BE6-6B75-1639-CB7BD674995A}"/>
              </a:ext>
            </a:extLst>
          </p:cNvPr>
          <p:cNvSpPr>
            <a:spLocks noGrp="1"/>
          </p:cNvSpPr>
          <p:nvPr>
            <p:ph type="title" hasCustomPrompt="1"/>
          </p:nvPr>
        </p:nvSpPr>
        <p:spPr>
          <a:xfrm>
            <a:off x="5338800" y="2071886"/>
            <a:ext cx="5976938" cy="1754326"/>
          </a:xfrm>
          <a:prstGeom prst="rect">
            <a:avLst/>
          </a:prstGeom>
        </p:spPr>
        <p:txBody>
          <a:bodyPr wrap="square">
            <a:spAutoFit/>
          </a:bodyPr>
          <a:lstStyle>
            <a:lvl1pPr>
              <a:lnSpc>
                <a:spcPct val="100000"/>
              </a:lnSpc>
              <a:defRPr sz="5400" b="1" i="0">
                <a:solidFill>
                  <a:srgbClr val="FFFFFF"/>
                </a:solidFill>
                <a:latin typeface="Foundever Sans Bold" pitchFamily="2" charset="0"/>
                <a:ea typeface="Foundever Sans Bold" pitchFamily="2" charset="0"/>
              </a:defRPr>
            </a:lvl1pPr>
          </a:lstStyle>
          <a:p>
            <a:r>
              <a:rPr lang="en-US" noProof="0" dirty="0"/>
              <a:t>This is your section header</a:t>
            </a:r>
          </a:p>
        </p:txBody>
      </p:sp>
      <p:sp>
        <p:nvSpPr>
          <p:cNvPr id="9" name="ZoneTexte 8">
            <a:extLst>
              <a:ext uri="{FF2B5EF4-FFF2-40B4-BE49-F238E27FC236}">
                <a16:creationId xmlns:a16="http://schemas.microsoft.com/office/drawing/2014/main" id="{EBFFAC9F-19F2-D896-A3D3-12972034E97B}"/>
              </a:ext>
            </a:extLst>
          </p:cNvPr>
          <p:cNvSpPr txBox="1"/>
          <p:nvPr userDrawn="1"/>
        </p:nvSpPr>
        <p:spPr>
          <a:xfrm>
            <a:off x="5338800" y="6530400"/>
            <a:ext cx="1803699" cy="200055"/>
          </a:xfrm>
          <a:prstGeom prst="rect">
            <a:avLst/>
          </a:prstGeom>
          <a:noFill/>
        </p:spPr>
        <p:txBody>
          <a:bodyPr wrap="none" rtlCol="0">
            <a:spAutoFit/>
          </a:bodyPr>
          <a:lstStyle/>
          <a:p>
            <a:r>
              <a:rPr lang="en-US" sz="700" dirty="0">
                <a:solidFill>
                  <a:srgbClr val="FFFFFF"/>
                </a:solidFill>
                <a:latin typeface="Foundever Sans Light" pitchFamily="2" charset="0"/>
                <a:ea typeface="Foundever Sans Light" pitchFamily="2" charset="0"/>
              </a:rPr>
              <a:t>Create connection. Value conversation.</a:t>
            </a:r>
          </a:p>
        </p:txBody>
      </p:sp>
      <p:sp>
        <p:nvSpPr>
          <p:cNvPr id="10" name="Espace réservé du texte 9">
            <a:extLst>
              <a:ext uri="{FF2B5EF4-FFF2-40B4-BE49-F238E27FC236}">
                <a16:creationId xmlns:a16="http://schemas.microsoft.com/office/drawing/2014/main" id="{B54B32D3-F914-6A0D-7887-E4265A28509C}"/>
              </a:ext>
            </a:extLst>
          </p:cNvPr>
          <p:cNvSpPr>
            <a:spLocks noGrp="1"/>
          </p:cNvSpPr>
          <p:nvPr>
            <p:ph type="body" sz="quarter" idx="11" hasCustomPrompt="1"/>
          </p:nvPr>
        </p:nvSpPr>
        <p:spPr>
          <a:xfrm>
            <a:off x="5338800" y="1357200"/>
            <a:ext cx="925253" cy="769441"/>
          </a:xfrm>
          <a:prstGeom prst="rect">
            <a:avLst/>
          </a:prstGeom>
        </p:spPr>
        <p:txBody>
          <a:bodyPr wrap="none">
            <a:spAutoFit/>
          </a:bodyPr>
          <a:lstStyle>
            <a:lvl1pPr marL="0" indent="0" algn="l">
              <a:lnSpc>
                <a:spcPct val="100000"/>
              </a:lnSpc>
              <a:buNone/>
              <a:defRPr sz="4400" b="1" i="0">
                <a:solidFill>
                  <a:srgbClr val="09092D"/>
                </a:solidFill>
                <a:latin typeface="Foundever Sans Bold" pitchFamily="2" charset="0"/>
                <a:ea typeface="Foundever Sans Bold" pitchFamily="2" charset="0"/>
              </a:defRPr>
            </a:lvl1pPr>
          </a:lstStyle>
          <a:p>
            <a:pPr lvl="0"/>
            <a:r>
              <a:rPr lang="en-US" dirty="0"/>
              <a:t>00</a:t>
            </a:r>
          </a:p>
        </p:txBody>
      </p:sp>
      <p:sp>
        <p:nvSpPr>
          <p:cNvPr id="11" name="Espace réservé du texte 5">
            <a:extLst>
              <a:ext uri="{FF2B5EF4-FFF2-40B4-BE49-F238E27FC236}">
                <a16:creationId xmlns:a16="http://schemas.microsoft.com/office/drawing/2014/main" id="{C5B6AE1D-8DEB-6AC9-E0DC-2DBAC8393971}"/>
              </a:ext>
            </a:extLst>
          </p:cNvPr>
          <p:cNvSpPr>
            <a:spLocks noGrp="1"/>
          </p:cNvSpPr>
          <p:nvPr>
            <p:ph type="body" sz="quarter" idx="13" hasCustomPrompt="1"/>
          </p:nvPr>
        </p:nvSpPr>
        <p:spPr>
          <a:xfrm>
            <a:off x="5338800" y="3844800"/>
            <a:ext cx="3543475" cy="338554"/>
          </a:xfrm>
          <a:prstGeom prst="rect">
            <a:avLst/>
          </a:prstGeom>
        </p:spPr>
        <p:txBody>
          <a:bodyPr wrap="square">
            <a:spAutoFit/>
          </a:bodyPr>
          <a:lstStyle>
            <a:lvl1pPr marL="0" indent="0">
              <a:lnSpc>
                <a:spcPct val="100000"/>
              </a:lnSpc>
              <a:spcBef>
                <a:spcPts val="0"/>
              </a:spcBef>
              <a:buNone/>
              <a:defRPr sz="1600" b="0" i="0">
                <a:solidFill>
                  <a:srgbClr val="FFFFFF"/>
                </a:solidFill>
                <a:latin typeface="Foundever Sans Regular" pitchFamily="2" charset="0"/>
                <a:ea typeface="Foundever Sans Regular" pitchFamily="2" charset="0"/>
              </a:defRPr>
            </a:lvl1pPr>
            <a:lvl2pPr marL="457200" indent="0">
              <a:lnSpc>
                <a:spcPct val="100000"/>
              </a:lnSpc>
              <a:buNone/>
              <a:defRPr sz="1600" b="0" i="0">
                <a:solidFill>
                  <a:srgbClr val="FFFFFF"/>
                </a:solidFill>
                <a:latin typeface="Foundever Sans Regular" pitchFamily="2" charset="0"/>
                <a:ea typeface="Foundever Sans Regular" pitchFamily="2" charset="0"/>
              </a:defRPr>
            </a:lvl2pPr>
            <a:lvl3pPr marL="914400" indent="0">
              <a:lnSpc>
                <a:spcPct val="100000"/>
              </a:lnSpc>
              <a:buNone/>
              <a:defRPr sz="1600" b="0" i="0">
                <a:solidFill>
                  <a:srgbClr val="FFFFFF"/>
                </a:solidFill>
                <a:latin typeface="Foundever Sans Regular" pitchFamily="2" charset="0"/>
                <a:ea typeface="Foundever Sans Regular" pitchFamily="2" charset="0"/>
              </a:defRPr>
            </a:lvl3pPr>
            <a:lvl4pPr marL="1371600" indent="0">
              <a:lnSpc>
                <a:spcPct val="100000"/>
              </a:lnSpc>
              <a:buNone/>
              <a:defRPr sz="1600" b="0" i="0">
                <a:solidFill>
                  <a:srgbClr val="FFFFFF"/>
                </a:solidFill>
                <a:latin typeface="Foundever Sans Regular" pitchFamily="2" charset="0"/>
                <a:ea typeface="Foundever Sans Regular" pitchFamily="2" charset="0"/>
              </a:defRPr>
            </a:lvl4pPr>
            <a:lvl5pPr marL="1828800" indent="0">
              <a:lnSpc>
                <a:spcPct val="100000"/>
              </a:lnSpc>
              <a:buNone/>
              <a:defRPr sz="1600" b="0" i="0">
                <a:solidFill>
                  <a:srgbClr val="FFFFFF"/>
                </a:solidFill>
                <a:latin typeface="Foundever Sans Regular" pitchFamily="2" charset="0"/>
                <a:ea typeface="Foundever Sans Regular" pitchFamily="2" charset="0"/>
              </a:defRPr>
            </a:lvl5pPr>
          </a:lstStyle>
          <a:p>
            <a:pPr lvl="0"/>
            <a:r>
              <a:rPr lang="en-US" noProof="0" dirty="0"/>
              <a:t>With a subtitle</a:t>
            </a:r>
          </a:p>
        </p:txBody>
      </p:sp>
    </p:spTree>
    <p:extLst>
      <p:ext uri="{BB962C8B-B14F-4D97-AF65-F5344CB8AC3E}">
        <p14:creationId xmlns:p14="http://schemas.microsoft.com/office/powerpoint/2010/main" val="335538537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slide midnight">
    <p:bg>
      <p:bgPr>
        <a:solidFill>
          <a:srgbClr val="09092D"/>
        </a:solidFill>
        <a:effectLst/>
      </p:bgPr>
    </p:bg>
    <p:spTree>
      <p:nvGrpSpPr>
        <p:cNvPr id="1" name=""/>
        <p:cNvGrpSpPr/>
        <p:nvPr/>
      </p:nvGrpSpPr>
      <p:grpSpPr>
        <a:xfrm>
          <a:off x="0" y="0"/>
          <a:ext cx="0" cy="0"/>
          <a:chOff x="0" y="0"/>
          <a:chExt cx="0" cy="0"/>
        </a:xfrm>
      </p:grpSpPr>
      <p:pic>
        <p:nvPicPr>
          <p:cNvPr id="5" name="Image 4" descr="Une image contenant ciel nocturne&#10;&#10;Description générée automatiquement">
            <a:extLst>
              <a:ext uri="{FF2B5EF4-FFF2-40B4-BE49-F238E27FC236}">
                <a16:creationId xmlns:a16="http://schemas.microsoft.com/office/drawing/2014/main" id="{603F3802-AE9A-1FBB-7C66-5EE4EEC8466F}"/>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2" name="Image 11" descr="Une image contenant texte, clipart, arts de la table, vaisselle&#10;&#10;Description générée automatiquement">
            <a:extLst>
              <a:ext uri="{FF2B5EF4-FFF2-40B4-BE49-F238E27FC236}">
                <a16:creationId xmlns:a16="http://schemas.microsoft.com/office/drawing/2014/main" id="{64ECF42B-2BC9-624F-8791-E0A091F545EC}"/>
              </a:ext>
            </a:extLst>
          </p:cNvPr>
          <p:cNvPicPr>
            <a:picLocks noChangeAspect="1"/>
          </p:cNvPicPr>
          <p:nvPr userDrawn="1"/>
        </p:nvPicPr>
        <p:blipFill>
          <a:blip r:embed="rId3"/>
          <a:stretch>
            <a:fillRect/>
          </a:stretch>
        </p:blipFill>
        <p:spPr>
          <a:xfrm>
            <a:off x="10668000" y="6480534"/>
            <a:ext cx="1189038" cy="220513"/>
          </a:xfrm>
          <a:prstGeom prst="rect">
            <a:avLst/>
          </a:prstGeom>
        </p:spPr>
      </p:pic>
      <p:pic>
        <p:nvPicPr>
          <p:cNvPr id="4" name="Image 3">
            <a:extLst>
              <a:ext uri="{FF2B5EF4-FFF2-40B4-BE49-F238E27FC236}">
                <a16:creationId xmlns:a16="http://schemas.microsoft.com/office/drawing/2014/main" id="{41762C0E-337C-5AFD-9FA6-7865FDB9920B}"/>
              </a:ext>
            </a:extLst>
          </p:cNvPr>
          <p:cNvPicPr>
            <a:picLocks noChangeAspect="1"/>
          </p:cNvPicPr>
          <p:nvPr userDrawn="1"/>
        </p:nvPicPr>
        <p:blipFill rotWithShape="1">
          <a:blip r:embed="rId4">
            <a:alphaModFix amt="6000"/>
          </a:blip>
          <a:srcRect l="47750" b="19177"/>
          <a:stretch/>
        </p:blipFill>
        <p:spPr>
          <a:xfrm>
            <a:off x="0" y="0"/>
            <a:ext cx="4433552" cy="6858000"/>
          </a:xfrm>
          <a:prstGeom prst="rect">
            <a:avLst/>
          </a:prstGeom>
        </p:spPr>
      </p:pic>
      <p:sp>
        <p:nvSpPr>
          <p:cNvPr id="2" name="Titre 6">
            <a:extLst>
              <a:ext uri="{FF2B5EF4-FFF2-40B4-BE49-F238E27FC236}">
                <a16:creationId xmlns:a16="http://schemas.microsoft.com/office/drawing/2014/main" id="{54A43682-A2D0-E2E3-BBEC-FB8DE6B1DCCA}"/>
              </a:ext>
            </a:extLst>
          </p:cNvPr>
          <p:cNvSpPr>
            <a:spLocks noGrp="1"/>
          </p:cNvSpPr>
          <p:nvPr>
            <p:ph type="title" hasCustomPrompt="1"/>
          </p:nvPr>
        </p:nvSpPr>
        <p:spPr>
          <a:xfrm>
            <a:off x="5108400" y="2289600"/>
            <a:ext cx="6208888" cy="1754326"/>
          </a:xfrm>
          <a:prstGeom prst="rect">
            <a:avLst/>
          </a:prstGeom>
        </p:spPr>
        <p:txBody>
          <a:bodyPr wrap="square">
            <a:spAutoFit/>
          </a:bodyPr>
          <a:lstStyle>
            <a:lvl1pPr>
              <a:lnSpc>
                <a:spcPct val="100000"/>
              </a:lnSpc>
              <a:defRPr sz="5400" b="1" i="0">
                <a:solidFill>
                  <a:srgbClr val="FFFFFF"/>
                </a:solidFill>
                <a:latin typeface="Foundever Sans Bold" pitchFamily="2" charset="0"/>
                <a:ea typeface="Foundever Sans Bold" pitchFamily="2" charset="0"/>
              </a:defRPr>
            </a:lvl1pPr>
          </a:lstStyle>
          <a:p>
            <a:r>
              <a:rPr lang="en-US" noProof="0" dirty="0"/>
              <a:t>This is your section header</a:t>
            </a:r>
          </a:p>
        </p:txBody>
      </p:sp>
      <p:sp>
        <p:nvSpPr>
          <p:cNvPr id="7" name="ZoneTexte 6">
            <a:extLst>
              <a:ext uri="{FF2B5EF4-FFF2-40B4-BE49-F238E27FC236}">
                <a16:creationId xmlns:a16="http://schemas.microsoft.com/office/drawing/2014/main" id="{F3ABB6A7-F155-EB81-6892-0995670FAE52}"/>
              </a:ext>
            </a:extLst>
          </p:cNvPr>
          <p:cNvSpPr txBox="1"/>
          <p:nvPr userDrawn="1"/>
        </p:nvSpPr>
        <p:spPr>
          <a:xfrm>
            <a:off x="345600" y="6530400"/>
            <a:ext cx="1803699" cy="200055"/>
          </a:xfrm>
          <a:prstGeom prst="rect">
            <a:avLst/>
          </a:prstGeom>
          <a:noFill/>
        </p:spPr>
        <p:txBody>
          <a:bodyPr wrap="none" rtlCol="0">
            <a:spAutoFit/>
          </a:bodyPr>
          <a:lstStyle/>
          <a:p>
            <a:r>
              <a:rPr lang="en-US" sz="700" dirty="0">
                <a:solidFill>
                  <a:srgbClr val="FFFFFF"/>
                </a:solidFill>
                <a:latin typeface="Foundever Sans Light" pitchFamily="2" charset="0"/>
                <a:ea typeface="Foundever Sans Light" pitchFamily="2" charset="0"/>
              </a:rPr>
              <a:t>Create connection. Value conversation.</a:t>
            </a:r>
          </a:p>
        </p:txBody>
      </p:sp>
      <p:sp>
        <p:nvSpPr>
          <p:cNvPr id="8" name="Espace réservé du texte 9">
            <a:extLst>
              <a:ext uri="{FF2B5EF4-FFF2-40B4-BE49-F238E27FC236}">
                <a16:creationId xmlns:a16="http://schemas.microsoft.com/office/drawing/2014/main" id="{152F6410-5480-8178-DD0F-E80BFF403E69}"/>
              </a:ext>
            </a:extLst>
          </p:cNvPr>
          <p:cNvSpPr>
            <a:spLocks noGrp="1"/>
          </p:cNvSpPr>
          <p:nvPr>
            <p:ph type="body" sz="quarter" idx="11" hasCustomPrompt="1"/>
          </p:nvPr>
        </p:nvSpPr>
        <p:spPr>
          <a:xfrm>
            <a:off x="5108400" y="1576800"/>
            <a:ext cx="925253" cy="769441"/>
          </a:xfrm>
          <a:prstGeom prst="rect">
            <a:avLst/>
          </a:prstGeom>
        </p:spPr>
        <p:txBody>
          <a:bodyPr wrap="none">
            <a:spAutoFit/>
          </a:bodyPr>
          <a:lstStyle>
            <a:lvl1pPr marL="0" indent="0" algn="l">
              <a:lnSpc>
                <a:spcPct val="100000"/>
              </a:lnSpc>
              <a:buNone/>
              <a:defRPr sz="4400" b="1" i="0">
                <a:solidFill>
                  <a:srgbClr val="4B4BF9"/>
                </a:solidFill>
                <a:latin typeface="Foundever Sans Bold" pitchFamily="2" charset="0"/>
                <a:ea typeface="Foundever Sans Bold" pitchFamily="2" charset="0"/>
              </a:defRPr>
            </a:lvl1pPr>
          </a:lstStyle>
          <a:p>
            <a:pPr lvl="0"/>
            <a:r>
              <a:rPr lang="en-US" dirty="0"/>
              <a:t>00</a:t>
            </a:r>
          </a:p>
        </p:txBody>
      </p:sp>
      <p:sp>
        <p:nvSpPr>
          <p:cNvPr id="3" name="Espace réservé du texte 5">
            <a:extLst>
              <a:ext uri="{FF2B5EF4-FFF2-40B4-BE49-F238E27FC236}">
                <a16:creationId xmlns:a16="http://schemas.microsoft.com/office/drawing/2014/main" id="{C6B78A16-CD44-4346-02DE-E417569EF542}"/>
              </a:ext>
            </a:extLst>
          </p:cNvPr>
          <p:cNvSpPr>
            <a:spLocks noGrp="1"/>
          </p:cNvSpPr>
          <p:nvPr>
            <p:ph type="body" sz="quarter" idx="12" hasCustomPrompt="1"/>
          </p:nvPr>
        </p:nvSpPr>
        <p:spPr>
          <a:xfrm>
            <a:off x="5108400" y="4064400"/>
            <a:ext cx="3543475" cy="338554"/>
          </a:xfrm>
          <a:prstGeom prst="rect">
            <a:avLst/>
          </a:prstGeom>
        </p:spPr>
        <p:txBody>
          <a:bodyPr wrap="square">
            <a:spAutoFit/>
          </a:bodyPr>
          <a:lstStyle>
            <a:lvl1pPr marL="0" indent="0">
              <a:lnSpc>
                <a:spcPct val="100000"/>
              </a:lnSpc>
              <a:spcBef>
                <a:spcPts val="0"/>
              </a:spcBef>
              <a:buNone/>
              <a:defRPr sz="1600" b="0" i="0">
                <a:solidFill>
                  <a:srgbClr val="FFFFFF"/>
                </a:solidFill>
                <a:latin typeface="Foundever Sans Regular" pitchFamily="2" charset="0"/>
                <a:ea typeface="Foundever Sans Regular" pitchFamily="2" charset="0"/>
              </a:defRPr>
            </a:lvl1pPr>
            <a:lvl2pPr marL="457200" indent="0">
              <a:lnSpc>
                <a:spcPct val="100000"/>
              </a:lnSpc>
              <a:buNone/>
              <a:defRPr sz="1600" b="0" i="0">
                <a:solidFill>
                  <a:srgbClr val="FFFFFF"/>
                </a:solidFill>
                <a:latin typeface="Foundever Sans Regular" pitchFamily="2" charset="0"/>
                <a:ea typeface="Foundever Sans Regular" pitchFamily="2" charset="0"/>
              </a:defRPr>
            </a:lvl2pPr>
            <a:lvl3pPr marL="914400" indent="0">
              <a:lnSpc>
                <a:spcPct val="100000"/>
              </a:lnSpc>
              <a:buNone/>
              <a:defRPr sz="1600" b="0" i="0">
                <a:solidFill>
                  <a:srgbClr val="FFFFFF"/>
                </a:solidFill>
                <a:latin typeface="Foundever Sans Regular" pitchFamily="2" charset="0"/>
                <a:ea typeface="Foundever Sans Regular" pitchFamily="2" charset="0"/>
              </a:defRPr>
            </a:lvl3pPr>
            <a:lvl4pPr marL="1371600" indent="0">
              <a:lnSpc>
                <a:spcPct val="100000"/>
              </a:lnSpc>
              <a:buNone/>
              <a:defRPr sz="1600" b="0" i="0">
                <a:solidFill>
                  <a:srgbClr val="FFFFFF"/>
                </a:solidFill>
                <a:latin typeface="Foundever Sans Regular" pitchFamily="2" charset="0"/>
                <a:ea typeface="Foundever Sans Regular" pitchFamily="2" charset="0"/>
              </a:defRPr>
            </a:lvl4pPr>
            <a:lvl5pPr marL="1828800" indent="0">
              <a:lnSpc>
                <a:spcPct val="100000"/>
              </a:lnSpc>
              <a:buNone/>
              <a:defRPr sz="1600" b="0" i="0">
                <a:solidFill>
                  <a:srgbClr val="FFFFFF"/>
                </a:solidFill>
                <a:latin typeface="Foundever Sans Regular" pitchFamily="2" charset="0"/>
                <a:ea typeface="Foundever Sans Regular" pitchFamily="2" charset="0"/>
              </a:defRPr>
            </a:lvl5pPr>
          </a:lstStyle>
          <a:p>
            <a:pPr lvl="0"/>
            <a:r>
              <a:rPr lang="en-US" noProof="0" dirty="0"/>
              <a:t>With a subtitle</a:t>
            </a:r>
          </a:p>
        </p:txBody>
      </p:sp>
    </p:spTree>
    <p:extLst>
      <p:ext uri="{BB962C8B-B14F-4D97-AF65-F5344CB8AC3E}">
        <p14:creationId xmlns:p14="http://schemas.microsoft.com/office/powerpoint/2010/main" val="417983384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slide image midnight">
    <p:bg>
      <p:bgPr>
        <a:solidFill>
          <a:srgbClr val="09092D"/>
        </a:solidFill>
        <a:effectLst/>
      </p:bgPr>
    </p:bg>
    <p:spTree>
      <p:nvGrpSpPr>
        <p:cNvPr id="1" name=""/>
        <p:cNvGrpSpPr/>
        <p:nvPr/>
      </p:nvGrpSpPr>
      <p:grpSpPr>
        <a:xfrm>
          <a:off x="0" y="0"/>
          <a:ext cx="0" cy="0"/>
          <a:chOff x="0" y="0"/>
          <a:chExt cx="0" cy="0"/>
        </a:xfrm>
      </p:grpSpPr>
      <p:pic>
        <p:nvPicPr>
          <p:cNvPr id="2" name="Image 1" descr="Une image contenant ciel nocturne&#10;&#10;Description générée automatiquement">
            <a:extLst>
              <a:ext uri="{FF2B5EF4-FFF2-40B4-BE49-F238E27FC236}">
                <a16:creationId xmlns:a16="http://schemas.microsoft.com/office/drawing/2014/main" id="{2EEAA932-9CCD-2DF2-45A9-C515F6D224C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Picture Placeholder 8">
            <a:extLst>
              <a:ext uri="{FF2B5EF4-FFF2-40B4-BE49-F238E27FC236}">
                <a16:creationId xmlns:a16="http://schemas.microsoft.com/office/drawing/2014/main" id="{DAB4F9BA-292B-F045-A23E-191B9068009E}"/>
              </a:ext>
            </a:extLst>
          </p:cNvPr>
          <p:cNvSpPr>
            <a:spLocks noGrp="1"/>
          </p:cNvSpPr>
          <p:nvPr>
            <p:ph type="pic" sz="quarter" idx="12" hasCustomPrompt="1"/>
          </p:nvPr>
        </p:nvSpPr>
        <p:spPr>
          <a:xfrm>
            <a:off x="1" y="0"/>
            <a:ext cx="4440237" cy="6858000"/>
          </a:xfrm>
          <a:prstGeom prst="rect">
            <a:avLst/>
          </a:prstGeom>
          <a:solidFill>
            <a:srgbClr val="F5F5F5"/>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14" name="Rectangle : avec coin arrondi 13">
            <a:extLst>
              <a:ext uri="{FF2B5EF4-FFF2-40B4-BE49-F238E27FC236}">
                <a16:creationId xmlns:a16="http://schemas.microsoft.com/office/drawing/2014/main" id="{B0025D3C-2549-C39C-C6B9-CDB4DD71E5BD}"/>
              </a:ext>
            </a:extLst>
          </p:cNvPr>
          <p:cNvSpPr/>
          <p:nvPr userDrawn="1"/>
        </p:nvSpPr>
        <p:spPr>
          <a:xfrm flipH="1" flipV="1">
            <a:off x="10492353" y="0"/>
            <a:ext cx="1699642" cy="550800"/>
          </a:xfrm>
          <a:prstGeom prst="round1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pic>
        <p:nvPicPr>
          <p:cNvPr id="19" name="Image 18">
            <a:extLst>
              <a:ext uri="{FF2B5EF4-FFF2-40B4-BE49-F238E27FC236}">
                <a16:creationId xmlns:a16="http://schemas.microsoft.com/office/drawing/2014/main" id="{1A4883FD-107E-DD7D-B57D-75DF613DB2CC}"/>
              </a:ext>
            </a:extLst>
          </p:cNvPr>
          <p:cNvPicPr>
            <a:picLocks noChangeAspect="1"/>
          </p:cNvPicPr>
          <p:nvPr userDrawn="1"/>
        </p:nvPicPr>
        <p:blipFill>
          <a:blip r:embed="rId3"/>
          <a:stretch>
            <a:fillRect/>
          </a:stretch>
        </p:blipFill>
        <p:spPr>
          <a:xfrm>
            <a:off x="10668526" y="166673"/>
            <a:ext cx="1189038" cy="220512"/>
          </a:xfrm>
          <a:prstGeom prst="rect">
            <a:avLst/>
          </a:prstGeom>
        </p:spPr>
      </p:pic>
      <p:pic>
        <p:nvPicPr>
          <p:cNvPr id="3" name="Image 2">
            <a:extLst>
              <a:ext uri="{FF2B5EF4-FFF2-40B4-BE49-F238E27FC236}">
                <a16:creationId xmlns:a16="http://schemas.microsoft.com/office/drawing/2014/main" id="{62CC5ADB-7FC7-3BBC-1AE5-8368024791B5}"/>
              </a:ext>
            </a:extLst>
          </p:cNvPr>
          <p:cNvPicPr>
            <a:picLocks noChangeAspect="1"/>
          </p:cNvPicPr>
          <p:nvPr userDrawn="1"/>
        </p:nvPicPr>
        <p:blipFill rotWithShape="1">
          <a:blip r:embed="rId4">
            <a:alphaModFix amt="6000"/>
          </a:blip>
          <a:srcRect r="12734" b="71490"/>
          <a:stretch/>
        </p:blipFill>
        <p:spPr>
          <a:xfrm>
            <a:off x="5087939" y="4537081"/>
            <a:ext cx="7104056" cy="2320919"/>
          </a:xfrm>
          <a:prstGeom prst="rect">
            <a:avLst/>
          </a:prstGeom>
        </p:spPr>
      </p:pic>
      <p:sp>
        <p:nvSpPr>
          <p:cNvPr id="5" name="Titre 6">
            <a:extLst>
              <a:ext uri="{FF2B5EF4-FFF2-40B4-BE49-F238E27FC236}">
                <a16:creationId xmlns:a16="http://schemas.microsoft.com/office/drawing/2014/main" id="{5ADA90C1-9ABC-2100-5BE0-276C71F1B797}"/>
              </a:ext>
            </a:extLst>
          </p:cNvPr>
          <p:cNvSpPr>
            <a:spLocks noGrp="1"/>
          </p:cNvSpPr>
          <p:nvPr>
            <p:ph type="title" hasCustomPrompt="1"/>
          </p:nvPr>
        </p:nvSpPr>
        <p:spPr>
          <a:xfrm>
            <a:off x="5338800" y="2071886"/>
            <a:ext cx="5978488" cy="1754326"/>
          </a:xfrm>
          <a:prstGeom prst="rect">
            <a:avLst/>
          </a:prstGeom>
        </p:spPr>
        <p:txBody>
          <a:bodyPr wrap="square">
            <a:spAutoFit/>
          </a:bodyPr>
          <a:lstStyle>
            <a:lvl1pPr>
              <a:lnSpc>
                <a:spcPct val="100000"/>
              </a:lnSpc>
              <a:defRPr sz="5400" b="1" i="0">
                <a:solidFill>
                  <a:srgbClr val="FFFFFF"/>
                </a:solidFill>
                <a:latin typeface="Foundever Sans Bold" pitchFamily="2" charset="0"/>
                <a:ea typeface="Foundever Sans Bold" pitchFamily="2" charset="0"/>
              </a:defRPr>
            </a:lvl1pPr>
          </a:lstStyle>
          <a:p>
            <a:r>
              <a:rPr lang="en-US" noProof="0" dirty="0"/>
              <a:t>This is your section header</a:t>
            </a:r>
          </a:p>
        </p:txBody>
      </p:sp>
      <p:sp>
        <p:nvSpPr>
          <p:cNvPr id="8" name="ZoneTexte 7">
            <a:extLst>
              <a:ext uri="{FF2B5EF4-FFF2-40B4-BE49-F238E27FC236}">
                <a16:creationId xmlns:a16="http://schemas.microsoft.com/office/drawing/2014/main" id="{EEC8610B-7B2B-6703-3EC7-07FC229486E5}"/>
              </a:ext>
            </a:extLst>
          </p:cNvPr>
          <p:cNvSpPr txBox="1"/>
          <p:nvPr userDrawn="1"/>
        </p:nvSpPr>
        <p:spPr>
          <a:xfrm>
            <a:off x="5338800" y="6530400"/>
            <a:ext cx="1803699" cy="200055"/>
          </a:xfrm>
          <a:prstGeom prst="rect">
            <a:avLst/>
          </a:prstGeom>
          <a:noFill/>
        </p:spPr>
        <p:txBody>
          <a:bodyPr wrap="none" rtlCol="0">
            <a:spAutoFit/>
          </a:bodyPr>
          <a:lstStyle/>
          <a:p>
            <a:r>
              <a:rPr lang="en-US" sz="700" dirty="0">
                <a:solidFill>
                  <a:srgbClr val="FFFFFF"/>
                </a:solidFill>
                <a:latin typeface="Foundever Sans Light" pitchFamily="2" charset="0"/>
                <a:ea typeface="Foundever Sans Light" pitchFamily="2" charset="0"/>
              </a:rPr>
              <a:t>Create connection. Value conversation.</a:t>
            </a:r>
          </a:p>
        </p:txBody>
      </p:sp>
      <p:sp>
        <p:nvSpPr>
          <p:cNvPr id="9" name="Espace réservé du texte 9">
            <a:extLst>
              <a:ext uri="{FF2B5EF4-FFF2-40B4-BE49-F238E27FC236}">
                <a16:creationId xmlns:a16="http://schemas.microsoft.com/office/drawing/2014/main" id="{9C331A34-4BD3-A198-AD70-3BC257E660BA}"/>
              </a:ext>
            </a:extLst>
          </p:cNvPr>
          <p:cNvSpPr>
            <a:spLocks noGrp="1"/>
          </p:cNvSpPr>
          <p:nvPr>
            <p:ph type="body" sz="quarter" idx="11" hasCustomPrompt="1"/>
          </p:nvPr>
        </p:nvSpPr>
        <p:spPr>
          <a:xfrm>
            <a:off x="5338800" y="1357200"/>
            <a:ext cx="925253" cy="769441"/>
          </a:xfrm>
          <a:prstGeom prst="rect">
            <a:avLst/>
          </a:prstGeom>
        </p:spPr>
        <p:txBody>
          <a:bodyPr wrap="none">
            <a:spAutoFit/>
          </a:bodyPr>
          <a:lstStyle>
            <a:lvl1pPr marL="0" indent="0" algn="l">
              <a:lnSpc>
                <a:spcPct val="100000"/>
              </a:lnSpc>
              <a:buNone/>
              <a:defRPr sz="4400" b="1" i="0">
                <a:solidFill>
                  <a:srgbClr val="4B4BF9"/>
                </a:solidFill>
                <a:latin typeface="Foundever Sans Bold" pitchFamily="2" charset="0"/>
                <a:ea typeface="Foundever Sans Bold" pitchFamily="2" charset="0"/>
              </a:defRPr>
            </a:lvl1pPr>
          </a:lstStyle>
          <a:p>
            <a:pPr lvl="0"/>
            <a:r>
              <a:rPr lang="en-US" dirty="0"/>
              <a:t>00</a:t>
            </a:r>
          </a:p>
        </p:txBody>
      </p:sp>
      <p:sp>
        <p:nvSpPr>
          <p:cNvPr id="6" name="Espace réservé du texte 5">
            <a:extLst>
              <a:ext uri="{FF2B5EF4-FFF2-40B4-BE49-F238E27FC236}">
                <a16:creationId xmlns:a16="http://schemas.microsoft.com/office/drawing/2014/main" id="{9AA41EEB-FB75-2018-E6AD-C5BD4ED3B977}"/>
              </a:ext>
            </a:extLst>
          </p:cNvPr>
          <p:cNvSpPr>
            <a:spLocks noGrp="1"/>
          </p:cNvSpPr>
          <p:nvPr>
            <p:ph type="body" sz="quarter" idx="13" hasCustomPrompt="1"/>
          </p:nvPr>
        </p:nvSpPr>
        <p:spPr>
          <a:xfrm>
            <a:off x="5338800" y="3844800"/>
            <a:ext cx="3543475" cy="338554"/>
          </a:xfrm>
          <a:prstGeom prst="rect">
            <a:avLst/>
          </a:prstGeom>
        </p:spPr>
        <p:txBody>
          <a:bodyPr wrap="square">
            <a:spAutoFit/>
          </a:bodyPr>
          <a:lstStyle>
            <a:lvl1pPr marL="0" indent="0">
              <a:lnSpc>
                <a:spcPct val="100000"/>
              </a:lnSpc>
              <a:spcBef>
                <a:spcPts val="0"/>
              </a:spcBef>
              <a:buNone/>
              <a:defRPr sz="1600" b="0" i="0">
                <a:solidFill>
                  <a:srgbClr val="FFFFFF"/>
                </a:solidFill>
                <a:latin typeface="Foundever Sans Regular" pitchFamily="2" charset="0"/>
                <a:ea typeface="Foundever Sans Regular" pitchFamily="2" charset="0"/>
              </a:defRPr>
            </a:lvl1pPr>
            <a:lvl2pPr marL="457200" indent="0">
              <a:lnSpc>
                <a:spcPct val="100000"/>
              </a:lnSpc>
              <a:buNone/>
              <a:defRPr sz="1600" b="0" i="0">
                <a:solidFill>
                  <a:srgbClr val="FFFFFF"/>
                </a:solidFill>
                <a:latin typeface="Foundever Sans Regular" pitchFamily="2" charset="0"/>
                <a:ea typeface="Foundever Sans Regular" pitchFamily="2" charset="0"/>
              </a:defRPr>
            </a:lvl2pPr>
            <a:lvl3pPr marL="914400" indent="0">
              <a:lnSpc>
                <a:spcPct val="100000"/>
              </a:lnSpc>
              <a:buNone/>
              <a:defRPr sz="1600" b="0" i="0">
                <a:solidFill>
                  <a:srgbClr val="FFFFFF"/>
                </a:solidFill>
                <a:latin typeface="Foundever Sans Regular" pitchFamily="2" charset="0"/>
                <a:ea typeface="Foundever Sans Regular" pitchFamily="2" charset="0"/>
              </a:defRPr>
            </a:lvl3pPr>
            <a:lvl4pPr marL="1371600" indent="0">
              <a:lnSpc>
                <a:spcPct val="100000"/>
              </a:lnSpc>
              <a:buNone/>
              <a:defRPr sz="1600" b="0" i="0">
                <a:solidFill>
                  <a:srgbClr val="FFFFFF"/>
                </a:solidFill>
                <a:latin typeface="Foundever Sans Regular" pitchFamily="2" charset="0"/>
                <a:ea typeface="Foundever Sans Regular" pitchFamily="2" charset="0"/>
              </a:defRPr>
            </a:lvl4pPr>
            <a:lvl5pPr marL="1828800" indent="0">
              <a:lnSpc>
                <a:spcPct val="100000"/>
              </a:lnSpc>
              <a:buNone/>
              <a:defRPr sz="1600" b="0" i="0">
                <a:solidFill>
                  <a:srgbClr val="FFFFFF"/>
                </a:solidFill>
                <a:latin typeface="Foundever Sans Regular" pitchFamily="2" charset="0"/>
                <a:ea typeface="Foundever Sans Regular" pitchFamily="2" charset="0"/>
              </a:defRPr>
            </a:lvl5pPr>
          </a:lstStyle>
          <a:p>
            <a:pPr lvl="0"/>
            <a:r>
              <a:rPr lang="en-US" noProof="0" dirty="0"/>
              <a:t>With a subtitle</a:t>
            </a:r>
          </a:p>
        </p:txBody>
      </p:sp>
    </p:spTree>
    <p:extLst>
      <p:ext uri="{BB962C8B-B14F-4D97-AF65-F5344CB8AC3E}">
        <p14:creationId xmlns:p14="http://schemas.microsoft.com/office/powerpoint/2010/main" val="77839997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slide x client midnight">
    <p:bg>
      <p:bgPr>
        <a:solidFill>
          <a:srgbClr val="09092D"/>
        </a:solidFill>
        <a:effectLst/>
      </p:bgPr>
    </p:bg>
    <p:spTree>
      <p:nvGrpSpPr>
        <p:cNvPr id="1" name=""/>
        <p:cNvGrpSpPr/>
        <p:nvPr/>
      </p:nvGrpSpPr>
      <p:grpSpPr>
        <a:xfrm>
          <a:off x="0" y="0"/>
          <a:ext cx="0" cy="0"/>
          <a:chOff x="0" y="0"/>
          <a:chExt cx="0" cy="0"/>
        </a:xfrm>
      </p:grpSpPr>
      <p:pic>
        <p:nvPicPr>
          <p:cNvPr id="3" name="Image 2" descr="Une image contenant ciel nocturne&#10;&#10;Description générée automatiquement">
            <a:extLst>
              <a:ext uri="{FF2B5EF4-FFF2-40B4-BE49-F238E27FC236}">
                <a16:creationId xmlns:a16="http://schemas.microsoft.com/office/drawing/2014/main" id="{7E962366-54FA-9652-AEB7-8112117D4D6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Picture Placeholder 8">
            <a:extLst>
              <a:ext uri="{FF2B5EF4-FFF2-40B4-BE49-F238E27FC236}">
                <a16:creationId xmlns:a16="http://schemas.microsoft.com/office/drawing/2014/main" id="{DAB4F9BA-292B-F045-A23E-191B9068009E}"/>
              </a:ext>
            </a:extLst>
          </p:cNvPr>
          <p:cNvSpPr>
            <a:spLocks noGrp="1"/>
          </p:cNvSpPr>
          <p:nvPr>
            <p:ph type="pic" sz="quarter" idx="12" hasCustomPrompt="1"/>
          </p:nvPr>
        </p:nvSpPr>
        <p:spPr>
          <a:xfrm>
            <a:off x="1" y="0"/>
            <a:ext cx="4440237" cy="3429000"/>
          </a:xfrm>
          <a:prstGeom prst="rect">
            <a:avLst/>
          </a:prstGeom>
          <a:solidFill>
            <a:srgbClr val="F5F5F5"/>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13" name="Picture Placeholder 8">
            <a:extLst>
              <a:ext uri="{FF2B5EF4-FFF2-40B4-BE49-F238E27FC236}">
                <a16:creationId xmlns:a16="http://schemas.microsoft.com/office/drawing/2014/main" id="{0D2B3DB5-D821-4C4B-8969-4A45AE64FC77}"/>
              </a:ext>
            </a:extLst>
          </p:cNvPr>
          <p:cNvSpPr>
            <a:spLocks noGrp="1"/>
          </p:cNvSpPr>
          <p:nvPr>
            <p:ph type="pic" sz="quarter" idx="14" hasCustomPrompt="1"/>
          </p:nvPr>
        </p:nvSpPr>
        <p:spPr>
          <a:xfrm>
            <a:off x="1" y="3429000"/>
            <a:ext cx="4440237" cy="3429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7" name="Rectangle : avec coin arrondi 6">
            <a:extLst>
              <a:ext uri="{FF2B5EF4-FFF2-40B4-BE49-F238E27FC236}">
                <a16:creationId xmlns:a16="http://schemas.microsoft.com/office/drawing/2014/main" id="{1354D05C-5D8C-9EBB-9598-DBF66C9551EB}"/>
              </a:ext>
            </a:extLst>
          </p:cNvPr>
          <p:cNvSpPr/>
          <p:nvPr userDrawn="1"/>
        </p:nvSpPr>
        <p:spPr>
          <a:xfrm flipH="1" flipV="1">
            <a:off x="10492353" y="0"/>
            <a:ext cx="1699642" cy="550800"/>
          </a:xfrm>
          <a:prstGeom prst="round1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pic>
        <p:nvPicPr>
          <p:cNvPr id="8" name="Image 7">
            <a:extLst>
              <a:ext uri="{FF2B5EF4-FFF2-40B4-BE49-F238E27FC236}">
                <a16:creationId xmlns:a16="http://schemas.microsoft.com/office/drawing/2014/main" id="{6449DA9C-CE25-9349-30EB-3EE83D7208E2}"/>
              </a:ext>
            </a:extLst>
          </p:cNvPr>
          <p:cNvPicPr>
            <a:picLocks noChangeAspect="1"/>
          </p:cNvPicPr>
          <p:nvPr userDrawn="1"/>
        </p:nvPicPr>
        <p:blipFill>
          <a:blip r:embed="rId3"/>
          <a:stretch>
            <a:fillRect/>
          </a:stretch>
        </p:blipFill>
        <p:spPr>
          <a:xfrm>
            <a:off x="10668526" y="166673"/>
            <a:ext cx="1189038" cy="220512"/>
          </a:xfrm>
          <a:prstGeom prst="rect">
            <a:avLst/>
          </a:prstGeom>
        </p:spPr>
      </p:pic>
      <p:pic>
        <p:nvPicPr>
          <p:cNvPr id="2" name="Image 1">
            <a:extLst>
              <a:ext uri="{FF2B5EF4-FFF2-40B4-BE49-F238E27FC236}">
                <a16:creationId xmlns:a16="http://schemas.microsoft.com/office/drawing/2014/main" id="{347983D7-C762-31E7-408E-A43126322638}"/>
              </a:ext>
            </a:extLst>
          </p:cNvPr>
          <p:cNvPicPr>
            <a:picLocks noChangeAspect="1"/>
          </p:cNvPicPr>
          <p:nvPr userDrawn="1"/>
        </p:nvPicPr>
        <p:blipFill rotWithShape="1">
          <a:blip r:embed="rId4">
            <a:alphaModFix amt="6000"/>
          </a:blip>
          <a:srcRect r="12734" b="71490"/>
          <a:stretch/>
        </p:blipFill>
        <p:spPr>
          <a:xfrm>
            <a:off x="5087939" y="4537081"/>
            <a:ext cx="7104056" cy="2320919"/>
          </a:xfrm>
          <a:prstGeom prst="rect">
            <a:avLst/>
          </a:prstGeom>
        </p:spPr>
      </p:pic>
      <p:sp>
        <p:nvSpPr>
          <p:cNvPr id="5" name="Titre 6">
            <a:extLst>
              <a:ext uri="{FF2B5EF4-FFF2-40B4-BE49-F238E27FC236}">
                <a16:creationId xmlns:a16="http://schemas.microsoft.com/office/drawing/2014/main" id="{62B0D6C3-2A6B-9A3D-D2A4-5B0AF25CEE5C}"/>
              </a:ext>
            </a:extLst>
          </p:cNvPr>
          <p:cNvSpPr>
            <a:spLocks noGrp="1"/>
          </p:cNvSpPr>
          <p:nvPr>
            <p:ph type="title" hasCustomPrompt="1"/>
          </p:nvPr>
        </p:nvSpPr>
        <p:spPr>
          <a:xfrm>
            <a:off x="5338800" y="2071886"/>
            <a:ext cx="5978488" cy="1754326"/>
          </a:xfrm>
          <a:prstGeom prst="rect">
            <a:avLst/>
          </a:prstGeom>
        </p:spPr>
        <p:txBody>
          <a:bodyPr wrap="square">
            <a:spAutoFit/>
          </a:bodyPr>
          <a:lstStyle>
            <a:lvl1pPr>
              <a:lnSpc>
                <a:spcPct val="100000"/>
              </a:lnSpc>
              <a:defRPr sz="5400" b="1" i="0">
                <a:solidFill>
                  <a:srgbClr val="FFFFFF"/>
                </a:solidFill>
                <a:latin typeface="Foundever Sans Bold" pitchFamily="2" charset="0"/>
                <a:ea typeface="Foundever Sans Bold" pitchFamily="2" charset="0"/>
              </a:defRPr>
            </a:lvl1pPr>
          </a:lstStyle>
          <a:p>
            <a:r>
              <a:rPr lang="en-US" noProof="0" dirty="0"/>
              <a:t>This is your section header</a:t>
            </a:r>
          </a:p>
        </p:txBody>
      </p:sp>
      <p:sp>
        <p:nvSpPr>
          <p:cNvPr id="10" name="ZoneTexte 9">
            <a:extLst>
              <a:ext uri="{FF2B5EF4-FFF2-40B4-BE49-F238E27FC236}">
                <a16:creationId xmlns:a16="http://schemas.microsoft.com/office/drawing/2014/main" id="{50A45D15-22EC-BA0E-7E14-6E043962B0CE}"/>
              </a:ext>
            </a:extLst>
          </p:cNvPr>
          <p:cNvSpPr txBox="1"/>
          <p:nvPr userDrawn="1"/>
        </p:nvSpPr>
        <p:spPr>
          <a:xfrm>
            <a:off x="5338800" y="6530400"/>
            <a:ext cx="1803699" cy="200055"/>
          </a:xfrm>
          <a:prstGeom prst="rect">
            <a:avLst/>
          </a:prstGeom>
          <a:noFill/>
        </p:spPr>
        <p:txBody>
          <a:bodyPr wrap="none" rtlCol="0">
            <a:spAutoFit/>
          </a:bodyPr>
          <a:lstStyle/>
          <a:p>
            <a:r>
              <a:rPr lang="en-US" sz="700" dirty="0">
                <a:solidFill>
                  <a:srgbClr val="FFFFFF"/>
                </a:solidFill>
                <a:latin typeface="Foundever Sans Light" pitchFamily="2" charset="0"/>
                <a:ea typeface="Foundever Sans Light" pitchFamily="2" charset="0"/>
              </a:rPr>
              <a:t>Create connection. Value conversation.</a:t>
            </a:r>
          </a:p>
        </p:txBody>
      </p:sp>
      <p:sp>
        <p:nvSpPr>
          <p:cNvPr id="11" name="Espace réservé du texte 9">
            <a:extLst>
              <a:ext uri="{FF2B5EF4-FFF2-40B4-BE49-F238E27FC236}">
                <a16:creationId xmlns:a16="http://schemas.microsoft.com/office/drawing/2014/main" id="{51C475D4-068D-87CA-16C7-9B6DDC0C1330}"/>
              </a:ext>
            </a:extLst>
          </p:cNvPr>
          <p:cNvSpPr>
            <a:spLocks noGrp="1"/>
          </p:cNvSpPr>
          <p:nvPr>
            <p:ph type="body" sz="quarter" idx="11" hasCustomPrompt="1"/>
          </p:nvPr>
        </p:nvSpPr>
        <p:spPr>
          <a:xfrm>
            <a:off x="5338800" y="1357200"/>
            <a:ext cx="925253" cy="769441"/>
          </a:xfrm>
          <a:prstGeom prst="rect">
            <a:avLst/>
          </a:prstGeom>
        </p:spPr>
        <p:txBody>
          <a:bodyPr wrap="none">
            <a:spAutoFit/>
          </a:bodyPr>
          <a:lstStyle>
            <a:lvl1pPr marL="0" indent="0" algn="l">
              <a:lnSpc>
                <a:spcPct val="100000"/>
              </a:lnSpc>
              <a:buNone/>
              <a:defRPr sz="4400" b="1" i="0">
                <a:solidFill>
                  <a:srgbClr val="4B4BF9"/>
                </a:solidFill>
                <a:latin typeface="Foundever Sans Bold" pitchFamily="2" charset="0"/>
                <a:ea typeface="Foundever Sans Bold" pitchFamily="2" charset="0"/>
              </a:defRPr>
            </a:lvl1pPr>
          </a:lstStyle>
          <a:p>
            <a:pPr lvl="0"/>
            <a:r>
              <a:rPr lang="en-US" dirty="0"/>
              <a:t>00</a:t>
            </a:r>
          </a:p>
        </p:txBody>
      </p:sp>
      <p:sp>
        <p:nvSpPr>
          <p:cNvPr id="6" name="Espace réservé du texte 5">
            <a:extLst>
              <a:ext uri="{FF2B5EF4-FFF2-40B4-BE49-F238E27FC236}">
                <a16:creationId xmlns:a16="http://schemas.microsoft.com/office/drawing/2014/main" id="{95083EEE-A3D7-5ECB-F0C1-802232D06B1D}"/>
              </a:ext>
            </a:extLst>
          </p:cNvPr>
          <p:cNvSpPr>
            <a:spLocks noGrp="1"/>
          </p:cNvSpPr>
          <p:nvPr>
            <p:ph type="body" sz="quarter" idx="13" hasCustomPrompt="1"/>
          </p:nvPr>
        </p:nvSpPr>
        <p:spPr>
          <a:xfrm>
            <a:off x="5338800" y="3844800"/>
            <a:ext cx="3543475" cy="338554"/>
          </a:xfrm>
          <a:prstGeom prst="rect">
            <a:avLst/>
          </a:prstGeom>
        </p:spPr>
        <p:txBody>
          <a:bodyPr wrap="square">
            <a:spAutoFit/>
          </a:bodyPr>
          <a:lstStyle>
            <a:lvl1pPr marL="0" indent="0">
              <a:lnSpc>
                <a:spcPct val="100000"/>
              </a:lnSpc>
              <a:spcBef>
                <a:spcPts val="0"/>
              </a:spcBef>
              <a:buNone/>
              <a:defRPr sz="1600" b="0" i="0">
                <a:solidFill>
                  <a:srgbClr val="FFFFFF"/>
                </a:solidFill>
                <a:latin typeface="Foundever Sans Regular" pitchFamily="2" charset="0"/>
                <a:ea typeface="Foundever Sans Regular" pitchFamily="2" charset="0"/>
              </a:defRPr>
            </a:lvl1pPr>
            <a:lvl2pPr marL="457200" indent="0">
              <a:lnSpc>
                <a:spcPct val="100000"/>
              </a:lnSpc>
              <a:buNone/>
              <a:defRPr sz="1600" b="0" i="0">
                <a:solidFill>
                  <a:srgbClr val="FFFFFF"/>
                </a:solidFill>
                <a:latin typeface="Foundever Sans Regular" pitchFamily="2" charset="0"/>
                <a:ea typeface="Foundever Sans Regular" pitchFamily="2" charset="0"/>
              </a:defRPr>
            </a:lvl2pPr>
            <a:lvl3pPr marL="914400" indent="0">
              <a:lnSpc>
                <a:spcPct val="100000"/>
              </a:lnSpc>
              <a:buNone/>
              <a:defRPr sz="1600" b="0" i="0">
                <a:solidFill>
                  <a:srgbClr val="FFFFFF"/>
                </a:solidFill>
                <a:latin typeface="Foundever Sans Regular" pitchFamily="2" charset="0"/>
                <a:ea typeface="Foundever Sans Regular" pitchFamily="2" charset="0"/>
              </a:defRPr>
            </a:lvl3pPr>
            <a:lvl4pPr marL="1371600" indent="0">
              <a:lnSpc>
                <a:spcPct val="100000"/>
              </a:lnSpc>
              <a:buNone/>
              <a:defRPr sz="1600" b="0" i="0">
                <a:solidFill>
                  <a:srgbClr val="FFFFFF"/>
                </a:solidFill>
                <a:latin typeface="Foundever Sans Regular" pitchFamily="2" charset="0"/>
                <a:ea typeface="Foundever Sans Regular" pitchFamily="2" charset="0"/>
              </a:defRPr>
            </a:lvl4pPr>
            <a:lvl5pPr marL="1828800" indent="0">
              <a:lnSpc>
                <a:spcPct val="100000"/>
              </a:lnSpc>
              <a:buNone/>
              <a:defRPr sz="1600" b="0" i="0">
                <a:solidFill>
                  <a:srgbClr val="FFFFFF"/>
                </a:solidFill>
                <a:latin typeface="Foundever Sans Regular" pitchFamily="2" charset="0"/>
                <a:ea typeface="Foundever Sans Regular" pitchFamily="2" charset="0"/>
              </a:defRPr>
            </a:lvl5pPr>
          </a:lstStyle>
          <a:p>
            <a:pPr lvl="0"/>
            <a:r>
              <a:rPr lang="en-US" noProof="0" dirty="0"/>
              <a:t>With a subtitle</a:t>
            </a:r>
          </a:p>
        </p:txBody>
      </p:sp>
    </p:spTree>
    <p:extLst>
      <p:ext uri="{BB962C8B-B14F-4D97-AF65-F5344CB8AC3E}">
        <p14:creationId xmlns:p14="http://schemas.microsoft.com/office/powerpoint/2010/main" val="381031285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hree columns text">
    <p:spTree>
      <p:nvGrpSpPr>
        <p:cNvPr id="1" name=""/>
        <p:cNvGrpSpPr/>
        <p:nvPr/>
      </p:nvGrpSpPr>
      <p:grpSpPr>
        <a:xfrm>
          <a:off x="0" y="0"/>
          <a:ext cx="0" cy="0"/>
          <a:chOff x="0" y="0"/>
          <a:chExt cx="0" cy="0"/>
        </a:xfrm>
      </p:grpSpPr>
      <p:sp>
        <p:nvSpPr>
          <p:cNvPr id="9" name="Titre 6">
            <a:extLst>
              <a:ext uri="{FF2B5EF4-FFF2-40B4-BE49-F238E27FC236}">
                <a16:creationId xmlns:a16="http://schemas.microsoft.com/office/drawing/2014/main" id="{353F5E40-5A3F-3625-4F72-78A373E8C8EE}"/>
              </a:ext>
            </a:extLst>
          </p:cNvPr>
          <p:cNvSpPr>
            <a:spLocks noGrp="1"/>
          </p:cNvSpPr>
          <p:nvPr>
            <p:ph type="title" hasCustomPrompt="1"/>
          </p:nvPr>
        </p:nvSpPr>
        <p:spPr>
          <a:xfrm>
            <a:off x="874800" y="873125"/>
            <a:ext cx="5076738"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10" name="Espace réservé du texte 9">
            <a:extLst>
              <a:ext uri="{FF2B5EF4-FFF2-40B4-BE49-F238E27FC236}">
                <a16:creationId xmlns:a16="http://schemas.microsoft.com/office/drawing/2014/main" id="{84270AE2-BCF4-BE41-5A15-025732AFB28E}"/>
              </a:ext>
            </a:extLst>
          </p:cNvPr>
          <p:cNvSpPr>
            <a:spLocks noGrp="1"/>
          </p:cNvSpPr>
          <p:nvPr>
            <p:ph type="body" sz="quarter" idx="11" hasCustomPrompt="1"/>
          </p:nvPr>
        </p:nvSpPr>
        <p:spPr>
          <a:xfrm>
            <a:off x="874800" y="2585032"/>
            <a:ext cx="3313112"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
        <p:nvSpPr>
          <p:cNvPr id="13" name="Espace réservé du texte 9">
            <a:extLst>
              <a:ext uri="{FF2B5EF4-FFF2-40B4-BE49-F238E27FC236}">
                <a16:creationId xmlns:a16="http://schemas.microsoft.com/office/drawing/2014/main" id="{9B9900AB-041D-47BA-0041-6D9CFE56FB57}"/>
              </a:ext>
            </a:extLst>
          </p:cNvPr>
          <p:cNvSpPr>
            <a:spLocks noGrp="1"/>
          </p:cNvSpPr>
          <p:nvPr>
            <p:ph type="body" sz="quarter" idx="38" hasCustomPrompt="1"/>
          </p:nvPr>
        </p:nvSpPr>
        <p:spPr>
          <a:xfrm>
            <a:off x="8006400" y="2585032"/>
            <a:ext cx="3313026"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
        <p:nvSpPr>
          <p:cNvPr id="2" name="Espace réservé du texte 9">
            <a:extLst>
              <a:ext uri="{FF2B5EF4-FFF2-40B4-BE49-F238E27FC236}">
                <a16:creationId xmlns:a16="http://schemas.microsoft.com/office/drawing/2014/main" id="{118391F7-43DD-0E9D-757C-8411E1CAF749}"/>
              </a:ext>
            </a:extLst>
          </p:cNvPr>
          <p:cNvSpPr>
            <a:spLocks noGrp="1"/>
          </p:cNvSpPr>
          <p:nvPr>
            <p:ph type="body" sz="quarter" idx="12" hasCustomPrompt="1"/>
          </p:nvPr>
        </p:nvSpPr>
        <p:spPr>
          <a:xfrm>
            <a:off x="4438800" y="2585032"/>
            <a:ext cx="3313112"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pic>
        <p:nvPicPr>
          <p:cNvPr id="6" name="Image 11">
            <a:extLst>
              <a:ext uri="{FF2B5EF4-FFF2-40B4-BE49-F238E27FC236}">
                <a16:creationId xmlns:a16="http://schemas.microsoft.com/office/drawing/2014/main" id="{C38B1D36-6912-DC40-8DE6-D66328DE7DBC}"/>
              </a:ext>
            </a:extLst>
          </p:cNvPr>
          <p:cNvPicPr>
            <a:picLocks noChangeAspect="1"/>
          </p:cNvPicPr>
          <p:nvPr userDrawn="1"/>
        </p:nvPicPr>
        <p:blipFill>
          <a:blip r:embed="rId2"/>
          <a:stretch>
            <a:fillRect/>
          </a:stretch>
        </p:blipFill>
        <p:spPr>
          <a:xfrm>
            <a:off x="10668000" y="6480535"/>
            <a:ext cx="1189038" cy="220512"/>
          </a:xfrm>
          <a:prstGeom prst="rect">
            <a:avLst/>
          </a:prstGeom>
        </p:spPr>
      </p:pic>
      <p:sp>
        <p:nvSpPr>
          <p:cNvPr id="7" name="Titre 1">
            <a:extLst>
              <a:ext uri="{FF2B5EF4-FFF2-40B4-BE49-F238E27FC236}">
                <a16:creationId xmlns:a16="http://schemas.microsoft.com/office/drawing/2014/main" id="{F4C0D5D9-C99D-4C95-66D0-8CA4C1CB48C4}"/>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4B4BF9"/>
                </a:solidFill>
                <a:latin typeface="Foundever Sans Bold" pitchFamily="50" charset="0"/>
                <a:ea typeface="Foundever Sans Bold" pitchFamily="50" charset="0"/>
                <a:cs typeface="Calibri"/>
              </a:rPr>
              <a:pPr/>
              <a:t>‹#›</a:t>
            </a:fld>
            <a:endParaRPr lang="en-US" sz="900" b="1" dirty="0">
              <a:solidFill>
                <a:srgbClr val="4B4BF9"/>
              </a:solidFill>
              <a:latin typeface="Foundever Sans Bold" pitchFamily="50" charset="0"/>
              <a:ea typeface="Foundever Sans Bold" pitchFamily="50" charset="0"/>
              <a:cs typeface="Calibri"/>
            </a:endParaRPr>
          </a:p>
        </p:txBody>
      </p:sp>
    </p:spTree>
    <p:extLst>
      <p:ext uri="{BB962C8B-B14F-4D97-AF65-F5344CB8AC3E}">
        <p14:creationId xmlns:p14="http://schemas.microsoft.com/office/powerpoint/2010/main" val="979398270"/>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slide full image">
    <p:bg>
      <p:bgPr>
        <a:solidFill>
          <a:srgbClr val="FFFFFF"/>
        </a:solidFill>
        <a:effectLst/>
      </p:bgPr>
    </p:bg>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465E7D38-BC83-26F4-CF1F-8234B9BFDA3C}"/>
              </a:ext>
            </a:extLst>
          </p:cNvPr>
          <p:cNvSpPr>
            <a:spLocks noGrp="1"/>
          </p:cNvSpPr>
          <p:nvPr>
            <p:ph type="pic" sz="quarter" idx="12" hasCustomPrompt="1"/>
          </p:nvPr>
        </p:nvSpPr>
        <p:spPr>
          <a:xfrm>
            <a:off x="0" y="0"/>
            <a:ext cx="12192000" cy="6858000"/>
          </a:xfrm>
          <a:prstGeom prst="rect">
            <a:avLst/>
          </a:prstGeom>
          <a:solidFill>
            <a:schemeClr val="tx2"/>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2" name="Rectangle : avec coin arrondi 1">
            <a:extLst>
              <a:ext uri="{FF2B5EF4-FFF2-40B4-BE49-F238E27FC236}">
                <a16:creationId xmlns:a16="http://schemas.microsoft.com/office/drawing/2014/main" id="{D3832B83-53CC-5875-63F7-6E91C32B2EA0}"/>
              </a:ext>
            </a:extLst>
          </p:cNvPr>
          <p:cNvSpPr/>
          <p:nvPr userDrawn="1"/>
        </p:nvSpPr>
        <p:spPr>
          <a:xfrm flipH="1">
            <a:off x="10492353" y="6307200"/>
            <a:ext cx="1699642" cy="550800"/>
          </a:xfrm>
          <a:prstGeom prst="round1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pic>
        <p:nvPicPr>
          <p:cNvPr id="4" name="Image 3">
            <a:extLst>
              <a:ext uri="{FF2B5EF4-FFF2-40B4-BE49-F238E27FC236}">
                <a16:creationId xmlns:a16="http://schemas.microsoft.com/office/drawing/2014/main" id="{3280D006-0A21-6D65-39C0-3E8B9100D49C}"/>
              </a:ext>
            </a:extLst>
          </p:cNvPr>
          <p:cNvPicPr>
            <a:picLocks noChangeAspect="1"/>
          </p:cNvPicPr>
          <p:nvPr userDrawn="1"/>
        </p:nvPicPr>
        <p:blipFill>
          <a:blip r:embed="rId2"/>
          <a:stretch>
            <a:fillRect/>
          </a:stretch>
        </p:blipFill>
        <p:spPr>
          <a:xfrm>
            <a:off x="10668000" y="6480535"/>
            <a:ext cx="1189038" cy="220512"/>
          </a:xfrm>
          <a:prstGeom prst="rect">
            <a:avLst/>
          </a:prstGeom>
        </p:spPr>
      </p:pic>
      <p:sp>
        <p:nvSpPr>
          <p:cNvPr id="7" name="Espace réservé du texte 9">
            <a:extLst>
              <a:ext uri="{FF2B5EF4-FFF2-40B4-BE49-F238E27FC236}">
                <a16:creationId xmlns:a16="http://schemas.microsoft.com/office/drawing/2014/main" id="{1957A34F-7AEF-F7A0-CDB8-4D2A12F53CED}"/>
              </a:ext>
            </a:extLst>
          </p:cNvPr>
          <p:cNvSpPr>
            <a:spLocks noGrp="1"/>
          </p:cNvSpPr>
          <p:nvPr>
            <p:ph type="body" sz="quarter" idx="13" hasCustomPrompt="1"/>
          </p:nvPr>
        </p:nvSpPr>
        <p:spPr>
          <a:xfrm>
            <a:off x="-338400" y="457200"/>
            <a:ext cx="2502608" cy="2215991"/>
          </a:xfrm>
          <a:prstGeom prst="rect">
            <a:avLst/>
          </a:prstGeom>
          <a:effectLst>
            <a:outerShdw blurRad="762000" dist="381000" dir="5400000" algn="ctr" rotWithShape="0">
              <a:srgbClr val="09092D">
                <a:alpha val="30000"/>
              </a:srgbClr>
            </a:outerShdw>
          </a:effectLst>
        </p:spPr>
        <p:txBody>
          <a:bodyPr wrap="none">
            <a:spAutoFit/>
          </a:bodyPr>
          <a:lstStyle>
            <a:lvl1pPr marL="0" indent="0" algn="l">
              <a:lnSpc>
                <a:spcPct val="100000"/>
              </a:lnSpc>
              <a:buNone/>
              <a:defRPr sz="13800" b="1" i="0">
                <a:solidFill>
                  <a:srgbClr val="4B4BF9"/>
                </a:solidFill>
                <a:latin typeface="Foundever Sans Bold" pitchFamily="2" charset="0"/>
                <a:ea typeface="Foundever Sans Bold" pitchFamily="2" charset="0"/>
              </a:defRPr>
            </a:lvl1pPr>
          </a:lstStyle>
          <a:p>
            <a:pPr lvl="0"/>
            <a:r>
              <a:rPr lang="en-US" dirty="0"/>
              <a:t>00</a:t>
            </a:r>
          </a:p>
        </p:txBody>
      </p:sp>
      <p:sp>
        <p:nvSpPr>
          <p:cNvPr id="6" name="Titre 6">
            <a:extLst>
              <a:ext uri="{FF2B5EF4-FFF2-40B4-BE49-F238E27FC236}">
                <a16:creationId xmlns:a16="http://schemas.microsoft.com/office/drawing/2014/main" id="{2A3BA09F-48B5-F64D-E87D-5C8382A9C59B}"/>
              </a:ext>
            </a:extLst>
          </p:cNvPr>
          <p:cNvSpPr>
            <a:spLocks noGrp="1"/>
          </p:cNvSpPr>
          <p:nvPr>
            <p:ph type="title" hasCustomPrompt="1"/>
          </p:nvPr>
        </p:nvSpPr>
        <p:spPr>
          <a:xfrm>
            <a:off x="874713" y="2307600"/>
            <a:ext cx="5076825" cy="1754326"/>
          </a:xfrm>
          <a:prstGeom prst="rect">
            <a:avLst/>
          </a:prstGeom>
          <a:effectLst>
            <a:outerShdw blurRad="762000" dist="381000" dir="5400000" algn="ctr" rotWithShape="0">
              <a:srgbClr val="09092D">
                <a:alpha val="30000"/>
              </a:srgbClr>
            </a:outerShdw>
          </a:effectLst>
        </p:spPr>
        <p:txBody>
          <a:bodyPr wrap="square">
            <a:spAutoFit/>
          </a:bodyPr>
          <a:lstStyle>
            <a:lvl1pPr>
              <a:lnSpc>
                <a:spcPct val="100000"/>
              </a:lnSpc>
              <a:defRPr sz="5400" b="1" i="0">
                <a:solidFill>
                  <a:srgbClr val="FFFFFF"/>
                </a:solidFill>
                <a:latin typeface="Foundever Sans Bold" pitchFamily="2" charset="0"/>
                <a:ea typeface="Foundever Sans Bold" pitchFamily="2" charset="0"/>
              </a:defRPr>
            </a:lvl1pPr>
          </a:lstStyle>
          <a:p>
            <a:r>
              <a:rPr lang="en-US" noProof="0" dirty="0"/>
              <a:t>This is your section header</a:t>
            </a:r>
          </a:p>
        </p:txBody>
      </p:sp>
      <p:sp>
        <p:nvSpPr>
          <p:cNvPr id="3" name="ZoneTexte 2">
            <a:extLst>
              <a:ext uri="{FF2B5EF4-FFF2-40B4-BE49-F238E27FC236}">
                <a16:creationId xmlns:a16="http://schemas.microsoft.com/office/drawing/2014/main" id="{DE94B4DD-8FD8-D4B6-5A5E-C701BA697A23}"/>
              </a:ext>
            </a:extLst>
          </p:cNvPr>
          <p:cNvSpPr txBox="1"/>
          <p:nvPr userDrawn="1"/>
        </p:nvSpPr>
        <p:spPr>
          <a:xfrm>
            <a:off x="874800" y="6530400"/>
            <a:ext cx="1803699" cy="200055"/>
          </a:xfrm>
          <a:prstGeom prst="rect">
            <a:avLst/>
          </a:prstGeom>
          <a:noFill/>
        </p:spPr>
        <p:txBody>
          <a:bodyPr wrap="none" rtlCol="0">
            <a:spAutoFit/>
          </a:bodyPr>
          <a:lstStyle/>
          <a:p>
            <a:r>
              <a:rPr lang="en-US" sz="700" dirty="0">
                <a:solidFill>
                  <a:srgbClr val="FFFFFF"/>
                </a:solidFill>
                <a:latin typeface="Foundever Sans Light" pitchFamily="2" charset="0"/>
                <a:ea typeface="Foundever Sans Light" pitchFamily="2" charset="0"/>
              </a:rPr>
              <a:t>Create connection. Value conversation.</a:t>
            </a:r>
          </a:p>
        </p:txBody>
      </p:sp>
      <p:sp>
        <p:nvSpPr>
          <p:cNvPr id="8" name="Espace réservé du texte 5">
            <a:extLst>
              <a:ext uri="{FF2B5EF4-FFF2-40B4-BE49-F238E27FC236}">
                <a16:creationId xmlns:a16="http://schemas.microsoft.com/office/drawing/2014/main" id="{259738E8-FBFC-B29C-5B6B-16F72B1B6115}"/>
              </a:ext>
            </a:extLst>
          </p:cNvPr>
          <p:cNvSpPr>
            <a:spLocks noGrp="1"/>
          </p:cNvSpPr>
          <p:nvPr>
            <p:ph type="body" sz="quarter" idx="14" hasCustomPrompt="1"/>
          </p:nvPr>
        </p:nvSpPr>
        <p:spPr>
          <a:xfrm>
            <a:off x="874713" y="4064400"/>
            <a:ext cx="3543475" cy="338554"/>
          </a:xfrm>
          <a:prstGeom prst="rect">
            <a:avLst/>
          </a:prstGeom>
        </p:spPr>
        <p:txBody>
          <a:bodyPr wrap="square">
            <a:spAutoFit/>
          </a:bodyPr>
          <a:lstStyle>
            <a:lvl1pPr marL="0" indent="0">
              <a:lnSpc>
                <a:spcPct val="100000"/>
              </a:lnSpc>
              <a:spcBef>
                <a:spcPts val="0"/>
              </a:spcBef>
              <a:buNone/>
              <a:defRPr sz="1600" b="0" i="0">
                <a:solidFill>
                  <a:srgbClr val="FFFFFF"/>
                </a:solidFill>
                <a:latin typeface="Foundever Sans Regular" pitchFamily="2" charset="0"/>
                <a:ea typeface="Foundever Sans Regular" pitchFamily="2" charset="0"/>
              </a:defRPr>
            </a:lvl1pPr>
            <a:lvl2pPr marL="457200" indent="0">
              <a:lnSpc>
                <a:spcPct val="100000"/>
              </a:lnSpc>
              <a:buNone/>
              <a:defRPr sz="1600" b="0" i="0">
                <a:solidFill>
                  <a:srgbClr val="FFFFFF"/>
                </a:solidFill>
                <a:latin typeface="Foundever Sans Regular" pitchFamily="2" charset="0"/>
                <a:ea typeface="Foundever Sans Regular" pitchFamily="2" charset="0"/>
              </a:defRPr>
            </a:lvl2pPr>
            <a:lvl3pPr marL="914400" indent="0">
              <a:lnSpc>
                <a:spcPct val="100000"/>
              </a:lnSpc>
              <a:buNone/>
              <a:defRPr sz="1600" b="0" i="0">
                <a:solidFill>
                  <a:srgbClr val="FFFFFF"/>
                </a:solidFill>
                <a:latin typeface="Foundever Sans Regular" pitchFamily="2" charset="0"/>
                <a:ea typeface="Foundever Sans Regular" pitchFamily="2" charset="0"/>
              </a:defRPr>
            </a:lvl3pPr>
            <a:lvl4pPr marL="1371600" indent="0">
              <a:lnSpc>
                <a:spcPct val="100000"/>
              </a:lnSpc>
              <a:buNone/>
              <a:defRPr sz="1600" b="0" i="0">
                <a:solidFill>
                  <a:srgbClr val="FFFFFF"/>
                </a:solidFill>
                <a:latin typeface="Foundever Sans Regular" pitchFamily="2" charset="0"/>
                <a:ea typeface="Foundever Sans Regular" pitchFamily="2" charset="0"/>
              </a:defRPr>
            </a:lvl4pPr>
            <a:lvl5pPr marL="1828800" indent="0">
              <a:lnSpc>
                <a:spcPct val="100000"/>
              </a:lnSpc>
              <a:buNone/>
              <a:defRPr sz="1600" b="0" i="0">
                <a:solidFill>
                  <a:srgbClr val="FFFFFF"/>
                </a:solidFill>
                <a:latin typeface="Foundever Sans Regular" pitchFamily="2" charset="0"/>
                <a:ea typeface="Foundever Sans Regular" pitchFamily="2" charset="0"/>
              </a:defRPr>
            </a:lvl5pPr>
          </a:lstStyle>
          <a:p>
            <a:pPr lvl="0"/>
            <a:r>
              <a:rPr lang="en-US" noProof="0" dirty="0"/>
              <a:t>With a subtitle</a:t>
            </a:r>
          </a:p>
        </p:txBody>
      </p:sp>
    </p:spTree>
    <p:extLst>
      <p:ext uri="{BB962C8B-B14F-4D97-AF65-F5344CB8AC3E}">
        <p14:creationId xmlns:p14="http://schemas.microsoft.com/office/powerpoint/2010/main" val="255133656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ummary ">
    <p:spTree>
      <p:nvGrpSpPr>
        <p:cNvPr id="1" name=""/>
        <p:cNvGrpSpPr/>
        <p:nvPr/>
      </p:nvGrpSpPr>
      <p:grpSpPr>
        <a:xfrm>
          <a:off x="0" y="0"/>
          <a:ext cx="0" cy="0"/>
          <a:chOff x="0" y="0"/>
          <a:chExt cx="0" cy="0"/>
        </a:xfrm>
      </p:grpSpPr>
      <p:pic>
        <p:nvPicPr>
          <p:cNvPr id="42" name="Image 41">
            <a:extLst>
              <a:ext uri="{FF2B5EF4-FFF2-40B4-BE49-F238E27FC236}">
                <a16:creationId xmlns:a16="http://schemas.microsoft.com/office/drawing/2014/main" id="{01DDE93A-DDDE-3D4A-B7C8-6B32C33BAAAA}"/>
              </a:ext>
            </a:extLst>
          </p:cNvPr>
          <p:cNvPicPr>
            <a:picLocks noChangeAspect="1"/>
          </p:cNvPicPr>
          <p:nvPr userDrawn="1"/>
        </p:nvPicPr>
        <p:blipFill rotWithShape="1">
          <a:blip r:embed="rId2">
            <a:alphaModFix amt="6000"/>
          </a:blip>
          <a:srcRect l="39689" b="47811"/>
          <a:stretch/>
        </p:blipFill>
        <p:spPr>
          <a:xfrm>
            <a:off x="-1" y="2430467"/>
            <a:ext cx="5116553" cy="4427533"/>
          </a:xfrm>
          <a:prstGeom prst="rect">
            <a:avLst/>
          </a:prstGeom>
        </p:spPr>
      </p:pic>
      <p:sp>
        <p:nvSpPr>
          <p:cNvPr id="39" name="Titre 6">
            <a:extLst>
              <a:ext uri="{FF2B5EF4-FFF2-40B4-BE49-F238E27FC236}">
                <a16:creationId xmlns:a16="http://schemas.microsoft.com/office/drawing/2014/main" id="{E99E6DB1-577B-85BA-55FC-F77021281CCA}"/>
              </a:ext>
            </a:extLst>
          </p:cNvPr>
          <p:cNvSpPr>
            <a:spLocks noGrp="1"/>
          </p:cNvSpPr>
          <p:nvPr>
            <p:ph type="title" hasCustomPrompt="1"/>
          </p:nvPr>
        </p:nvSpPr>
        <p:spPr>
          <a:xfrm>
            <a:off x="1522800" y="873125"/>
            <a:ext cx="4428738" cy="1015663"/>
          </a:xfrm>
          <a:prstGeom prst="rect">
            <a:avLst/>
          </a:prstGeom>
        </p:spPr>
        <p:txBody>
          <a:bodyPr wrap="square">
            <a:spAutoFit/>
          </a:bodyPr>
          <a:lstStyle>
            <a:lvl1pPr>
              <a:lnSpc>
                <a:spcPct val="100000"/>
              </a:lnSpc>
              <a:defRPr sz="6000" b="1" i="0">
                <a:solidFill>
                  <a:srgbClr val="09092D"/>
                </a:solidFill>
                <a:latin typeface="Foundever Sans Bold" pitchFamily="2" charset="0"/>
                <a:ea typeface="Foundever Sans Bold" pitchFamily="2" charset="0"/>
              </a:defRPr>
            </a:lvl1pPr>
          </a:lstStyle>
          <a:p>
            <a:r>
              <a:rPr lang="en-US" noProof="0" dirty="0"/>
              <a:t>Summary</a:t>
            </a:r>
          </a:p>
        </p:txBody>
      </p:sp>
      <p:sp>
        <p:nvSpPr>
          <p:cNvPr id="31" name="Espace réservé du texte 9">
            <a:extLst>
              <a:ext uri="{FF2B5EF4-FFF2-40B4-BE49-F238E27FC236}">
                <a16:creationId xmlns:a16="http://schemas.microsoft.com/office/drawing/2014/main" id="{342089FE-DA3F-8318-E4C6-9ADCB7B2B6C9}"/>
              </a:ext>
            </a:extLst>
          </p:cNvPr>
          <p:cNvSpPr>
            <a:spLocks noGrp="1"/>
          </p:cNvSpPr>
          <p:nvPr>
            <p:ph type="body" sz="quarter" idx="14" hasCustomPrompt="1"/>
          </p:nvPr>
        </p:nvSpPr>
        <p:spPr>
          <a:xfrm>
            <a:off x="7115175" y="25128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32" name="Espace réservé du texte 9">
            <a:extLst>
              <a:ext uri="{FF2B5EF4-FFF2-40B4-BE49-F238E27FC236}">
                <a16:creationId xmlns:a16="http://schemas.microsoft.com/office/drawing/2014/main" id="{D6E0DB25-E178-0F40-4E0F-D706904C5A68}"/>
              </a:ext>
            </a:extLst>
          </p:cNvPr>
          <p:cNvSpPr>
            <a:spLocks noGrp="1"/>
          </p:cNvSpPr>
          <p:nvPr>
            <p:ph type="body" sz="quarter" idx="11" hasCustomPrompt="1"/>
          </p:nvPr>
        </p:nvSpPr>
        <p:spPr>
          <a:xfrm>
            <a:off x="6418596" y="2343600"/>
            <a:ext cx="686406" cy="646331"/>
          </a:xfrm>
          <a:prstGeom prst="rect">
            <a:avLst/>
          </a:prstGeom>
        </p:spPr>
        <p:txBody>
          <a:bodyPr wrap="none">
            <a:spAutoFit/>
          </a:bodyPr>
          <a:lstStyle>
            <a:lvl1pPr marL="0" indent="0" algn="r">
              <a:lnSpc>
                <a:spcPct val="100000"/>
              </a:lnSpc>
              <a:buNone/>
              <a:defRPr sz="3600" b="1" i="0">
                <a:solidFill>
                  <a:srgbClr val="4B4BF9"/>
                </a:solidFill>
                <a:latin typeface="Foundever Sans Bold" pitchFamily="2" charset="0"/>
                <a:ea typeface="Foundever Sans Bold" pitchFamily="2" charset="0"/>
              </a:defRPr>
            </a:lvl1pPr>
          </a:lstStyle>
          <a:p>
            <a:pPr lvl="0"/>
            <a:r>
              <a:rPr lang="en-US" dirty="0"/>
              <a:t>01</a:t>
            </a:r>
          </a:p>
        </p:txBody>
      </p:sp>
      <p:sp>
        <p:nvSpPr>
          <p:cNvPr id="33" name="Espace réservé du texte 9">
            <a:extLst>
              <a:ext uri="{FF2B5EF4-FFF2-40B4-BE49-F238E27FC236}">
                <a16:creationId xmlns:a16="http://schemas.microsoft.com/office/drawing/2014/main" id="{93289ED0-2A3C-4C44-AF1B-02EBFAF59E58}"/>
              </a:ext>
            </a:extLst>
          </p:cNvPr>
          <p:cNvSpPr>
            <a:spLocks noGrp="1"/>
          </p:cNvSpPr>
          <p:nvPr>
            <p:ph type="body" sz="quarter" idx="18" hasCustomPrompt="1"/>
          </p:nvPr>
        </p:nvSpPr>
        <p:spPr>
          <a:xfrm>
            <a:off x="9782175" y="25128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38" name="Espace réservé du texte 9">
            <a:extLst>
              <a:ext uri="{FF2B5EF4-FFF2-40B4-BE49-F238E27FC236}">
                <a16:creationId xmlns:a16="http://schemas.microsoft.com/office/drawing/2014/main" id="{FF97AE59-2377-D1FB-24E2-C2BF291CA1E7}"/>
              </a:ext>
            </a:extLst>
          </p:cNvPr>
          <p:cNvSpPr>
            <a:spLocks noGrp="1"/>
          </p:cNvSpPr>
          <p:nvPr>
            <p:ph type="body" sz="quarter" idx="17" hasCustomPrompt="1"/>
          </p:nvPr>
        </p:nvSpPr>
        <p:spPr>
          <a:xfrm>
            <a:off x="9024682" y="2343600"/>
            <a:ext cx="747320" cy="646331"/>
          </a:xfrm>
          <a:prstGeom prst="rect">
            <a:avLst/>
          </a:prstGeom>
        </p:spPr>
        <p:txBody>
          <a:bodyPr wrap="none">
            <a:spAutoFit/>
          </a:bodyPr>
          <a:lstStyle>
            <a:lvl1pPr marL="0" indent="0" algn="r">
              <a:lnSpc>
                <a:spcPct val="100000"/>
              </a:lnSpc>
              <a:buNone/>
              <a:defRPr sz="3600" b="1" i="0">
                <a:solidFill>
                  <a:srgbClr val="4B4BF9"/>
                </a:solidFill>
                <a:latin typeface="Foundever Sans Bold" pitchFamily="2" charset="0"/>
                <a:ea typeface="Foundever Sans Bold" pitchFamily="2" charset="0"/>
              </a:defRPr>
            </a:lvl1pPr>
          </a:lstStyle>
          <a:p>
            <a:pPr lvl="0"/>
            <a:r>
              <a:rPr lang="en-US" dirty="0"/>
              <a:t>02</a:t>
            </a:r>
          </a:p>
        </p:txBody>
      </p:sp>
      <p:sp>
        <p:nvSpPr>
          <p:cNvPr id="40" name="Espace réservé du texte 9">
            <a:extLst>
              <a:ext uri="{FF2B5EF4-FFF2-40B4-BE49-F238E27FC236}">
                <a16:creationId xmlns:a16="http://schemas.microsoft.com/office/drawing/2014/main" id="{B9AA2A9E-6249-4DE9-C77A-22B81158103C}"/>
              </a:ext>
            </a:extLst>
          </p:cNvPr>
          <p:cNvSpPr>
            <a:spLocks noGrp="1"/>
          </p:cNvSpPr>
          <p:nvPr>
            <p:ph type="body" sz="quarter" idx="16" hasCustomPrompt="1"/>
          </p:nvPr>
        </p:nvSpPr>
        <p:spPr>
          <a:xfrm>
            <a:off x="7115175" y="33264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41" name="Espace réservé du texte 9">
            <a:extLst>
              <a:ext uri="{FF2B5EF4-FFF2-40B4-BE49-F238E27FC236}">
                <a16:creationId xmlns:a16="http://schemas.microsoft.com/office/drawing/2014/main" id="{60C23EB5-A0D4-2B21-C96C-986D3B47D4A7}"/>
              </a:ext>
            </a:extLst>
          </p:cNvPr>
          <p:cNvSpPr>
            <a:spLocks noGrp="1"/>
          </p:cNvSpPr>
          <p:nvPr>
            <p:ph type="body" sz="quarter" idx="15" hasCustomPrompt="1"/>
          </p:nvPr>
        </p:nvSpPr>
        <p:spPr>
          <a:xfrm>
            <a:off x="6352872" y="3157200"/>
            <a:ext cx="752130" cy="646331"/>
          </a:xfrm>
          <a:prstGeom prst="rect">
            <a:avLst/>
          </a:prstGeom>
        </p:spPr>
        <p:txBody>
          <a:bodyPr wrap="none">
            <a:spAutoFit/>
          </a:bodyPr>
          <a:lstStyle>
            <a:lvl1pPr marL="0" indent="0" algn="r">
              <a:lnSpc>
                <a:spcPct val="100000"/>
              </a:lnSpc>
              <a:buNone/>
              <a:defRPr sz="3600" b="1" i="0">
                <a:solidFill>
                  <a:srgbClr val="4B4BF9"/>
                </a:solidFill>
                <a:latin typeface="Foundever Sans Bold" pitchFamily="2" charset="0"/>
                <a:ea typeface="Foundever Sans Bold" pitchFamily="2" charset="0"/>
              </a:defRPr>
            </a:lvl1pPr>
          </a:lstStyle>
          <a:p>
            <a:pPr lvl="0"/>
            <a:r>
              <a:rPr lang="en-US" dirty="0"/>
              <a:t>03</a:t>
            </a:r>
          </a:p>
        </p:txBody>
      </p:sp>
      <p:sp>
        <p:nvSpPr>
          <p:cNvPr id="43" name="Espace réservé du texte 9">
            <a:extLst>
              <a:ext uri="{FF2B5EF4-FFF2-40B4-BE49-F238E27FC236}">
                <a16:creationId xmlns:a16="http://schemas.microsoft.com/office/drawing/2014/main" id="{3E4DE667-E720-11BF-2E92-3487B3A0854E}"/>
              </a:ext>
            </a:extLst>
          </p:cNvPr>
          <p:cNvSpPr>
            <a:spLocks noGrp="1"/>
          </p:cNvSpPr>
          <p:nvPr>
            <p:ph type="body" sz="quarter" idx="20" hasCustomPrompt="1"/>
          </p:nvPr>
        </p:nvSpPr>
        <p:spPr>
          <a:xfrm>
            <a:off x="9782175" y="33264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44" name="Espace réservé du texte 9">
            <a:extLst>
              <a:ext uri="{FF2B5EF4-FFF2-40B4-BE49-F238E27FC236}">
                <a16:creationId xmlns:a16="http://schemas.microsoft.com/office/drawing/2014/main" id="{7437C40D-0818-4BA2-37B5-EC6CC2C7B6A3}"/>
              </a:ext>
            </a:extLst>
          </p:cNvPr>
          <p:cNvSpPr>
            <a:spLocks noGrp="1"/>
          </p:cNvSpPr>
          <p:nvPr>
            <p:ph type="body" sz="quarter" idx="19" hasCustomPrompt="1"/>
          </p:nvPr>
        </p:nvSpPr>
        <p:spPr>
          <a:xfrm>
            <a:off x="8994224" y="3157200"/>
            <a:ext cx="777778" cy="646331"/>
          </a:xfrm>
          <a:prstGeom prst="rect">
            <a:avLst/>
          </a:prstGeom>
        </p:spPr>
        <p:txBody>
          <a:bodyPr wrap="none">
            <a:spAutoFit/>
          </a:bodyPr>
          <a:lstStyle>
            <a:lvl1pPr marL="0" indent="0" algn="r">
              <a:lnSpc>
                <a:spcPct val="100000"/>
              </a:lnSpc>
              <a:buNone/>
              <a:defRPr sz="3600" b="1" i="0">
                <a:solidFill>
                  <a:srgbClr val="4B4BF9"/>
                </a:solidFill>
                <a:latin typeface="Foundever Sans Bold" pitchFamily="2" charset="0"/>
                <a:ea typeface="Foundever Sans Bold" pitchFamily="2" charset="0"/>
              </a:defRPr>
            </a:lvl1pPr>
          </a:lstStyle>
          <a:p>
            <a:pPr lvl="0"/>
            <a:r>
              <a:rPr lang="en-US" dirty="0"/>
              <a:t>04</a:t>
            </a:r>
          </a:p>
        </p:txBody>
      </p:sp>
      <p:sp>
        <p:nvSpPr>
          <p:cNvPr id="45" name="Espace réservé du texte 9">
            <a:extLst>
              <a:ext uri="{FF2B5EF4-FFF2-40B4-BE49-F238E27FC236}">
                <a16:creationId xmlns:a16="http://schemas.microsoft.com/office/drawing/2014/main" id="{7FC0CCC4-5903-8A57-1E01-58E00D43ED51}"/>
              </a:ext>
            </a:extLst>
          </p:cNvPr>
          <p:cNvSpPr>
            <a:spLocks noGrp="1"/>
          </p:cNvSpPr>
          <p:nvPr>
            <p:ph type="body" sz="quarter" idx="24" hasCustomPrompt="1"/>
          </p:nvPr>
        </p:nvSpPr>
        <p:spPr>
          <a:xfrm>
            <a:off x="7115175" y="41400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46" name="Espace réservé du texte 9">
            <a:extLst>
              <a:ext uri="{FF2B5EF4-FFF2-40B4-BE49-F238E27FC236}">
                <a16:creationId xmlns:a16="http://schemas.microsoft.com/office/drawing/2014/main" id="{0B83059A-4197-D6DE-4772-BBDAD8D1E493}"/>
              </a:ext>
            </a:extLst>
          </p:cNvPr>
          <p:cNvSpPr>
            <a:spLocks noGrp="1"/>
          </p:cNvSpPr>
          <p:nvPr>
            <p:ph type="body" sz="quarter" idx="23" hasCustomPrompt="1"/>
          </p:nvPr>
        </p:nvSpPr>
        <p:spPr>
          <a:xfrm>
            <a:off x="6357682" y="3970800"/>
            <a:ext cx="747320" cy="646331"/>
          </a:xfrm>
          <a:prstGeom prst="rect">
            <a:avLst/>
          </a:prstGeom>
        </p:spPr>
        <p:txBody>
          <a:bodyPr wrap="none">
            <a:spAutoFit/>
          </a:bodyPr>
          <a:lstStyle>
            <a:lvl1pPr marL="0" indent="0" algn="r">
              <a:lnSpc>
                <a:spcPct val="100000"/>
              </a:lnSpc>
              <a:buNone/>
              <a:defRPr sz="3600" b="1" i="0">
                <a:solidFill>
                  <a:srgbClr val="4B4BF9"/>
                </a:solidFill>
                <a:latin typeface="Foundever Sans Bold" pitchFamily="2" charset="0"/>
                <a:ea typeface="Foundever Sans Bold" pitchFamily="2" charset="0"/>
              </a:defRPr>
            </a:lvl1pPr>
          </a:lstStyle>
          <a:p>
            <a:pPr lvl="0"/>
            <a:r>
              <a:rPr lang="en-US" dirty="0"/>
              <a:t>05</a:t>
            </a:r>
          </a:p>
        </p:txBody>
      </p:sp>
      <p:sp>
        <p:nvSpPr>
          <p:cNvPr id="47" name="Espace réservé du texte 9">
            <a:extLst>
              <a:ext uri="{FF2B5EF4-FFF2-40B4-BE49-F238E27FC236}">
                <a16:creationId xmlns:a16="http://schemas.microsoft.com/office/drawing/2014/main" id="{58637ADB-8DAA-7ECE-8AFD-8536C1982293}"/>
              </a:ext>
            </a:extLst>
          </p:cNvPr>
          <p:cNvSpPr>
            <a:spLocks noGrp="1"/>
          </p:cNvSpPr>
          <p:nvPr>
            <p:ph type="body" sz="quarter" idx="28" hasCustomPrompt="1"/>
          </p:nvPr>
        </p:nvSpPr>
        <p:spPr>
          <a:xfrm>
            <a:off x="9782175" y="41400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48" name="Espace réservé du texte 9">
            <a:extLst>
              <a:ext uri="{FF2B5EF4-FFF2-40B4-BE49-F238E27FC236}">
                <a16:creationId xmlns:a16="http://schemas.microsoft.com/office/drawing/2014/main" id="{0260F1F5-E240-9E00-736F-D657150BDE50}"/>
              </a:ext>
            </a:extLst>
          </p:cNvPr>
          <p:cNvSpPr>
            <a:spLocks noGrp="1"/>
          </p:cNvSpPr>
          <p:nvPr>
            <p:ph type="body" sz="quarter" idx="27" hasCustomPrompt="1"/>
          </p:nvPr>
        </p:nvSpPr>
        <p:spPr>
          <a:xfrm>
            <a:off x="9013460" y="3970800"/>
            <a:ext cx="758542" cy="646331"/>
          </a:xfrm>
          <a:prstGeom prst="rect">
            <a:avLst/>
          </a:prstGeom>
        </p:spPr>
        <p:txBody>
          <a:bodyPr wrap="none">
            <a:spAutoFit/>
          </a:bodyPr>
          <a:lstStyle>
            <a:lvl1pPr marL="0" indent="0" algn="r">
              <a:lnSpc>
                <a:spcPct val="100000"/>
              </a:lnSpc>
              <a:buNone/>
              <a:defRPr sz="3600" b="1" i="0">
                <a:solidFill>
                  <a:srgbClr val="4B4BF9"/>
                </a:solidFill>
                <a:latin typeface="Foundever Sans Bold" pitchFamily="2" charset="0"/>
                <a:ea typeface="Foundever Sans Bold" pitchFamily="2" charset="0"/>
              </a:defRPr>
            </a:lvl1pPr>
          </a:lstStyle>
          <a:p>
            <a:pPr lvl="0"/>
            <a:r>
              <a:rPr lang="en-US" dirty="0"/>
              <a:t>06</a:t>
            </a:r>
          </a:p>
        </p:txBody>
      </p:sp>
      <p:sp>
        <p:nvSpPr>
          <p:cNvPr id="49" name="Espace réservé du texte 9">
            <a:extLst>
              <a:ext uri="{FF2B5EF4-FFF2-40B4-BE49-F238E27FC236}">
                <a16:creationId xmlns:a16="http://schemas.microsoft.com/office/drawing/2014/main" id="{879F018C-6F4C-B21A-15F0-359A63F0B0D7}"/>
              </a:ext>
            </a:extLst>
          </p:cNvPr>
          <p:cNvSpPr>
            <a:spLocks noGrp="1"/>
          </p:cNvSpPr>
          <p:nvPr>
            <p:ph type="body" sz="quarter" idx="34" hasCustomPrompt="1"/>
          </p:nvPr>
        </p:nvSpPr>
        <p:spPr>
          <a:xfrm>
            <a:off x="7115175" y="49536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50" name="Espace réservé du texte 9">
            <a:extLst>
              <a:ext uri="{FF2B5EF4-FFF2-40B4-BE49-F238E27FC236}">
                <a16:creationId xmlns:a16="http://schemas.microsoft.com/office/drawing/2014/main" id="{5C6843DC-DB3D-68C4-EDEC-98A571F48EF9}"/>
              </a:ext>
            </a:extLst>
          </p:cNvPr>
          <p:cNvSpPr>
            <a:spLocks noGrp="1"/>
          </p:cNvSpPr>
          <p:nvPr>
            <p:ph type="body" sz="quarter" idx="33" hasCustomPrompt="1"/>
          </p:nvPr>
        </p:nvSpPr>
        <p:spPr>
          <a:xfrm>
            <a:off x="6372108" y="4784400"/>
            <a:ext cx="732894" cy="646331"/>
          </a:xfrm>
          <a:prstGeom prst="rect">
            <a:avLst/>
          </a:prstGeom>
        </p:spPr>
        <p:txBody>
          <a:bodyPr wrap="none">
            <a:spAutoFit/>
          </a:bodyPr>
          <a:lstStyle>
            <a:lvl1pPr marL="0" indent="0" algn="r">
              <a:lnSpc>
                <a:spcPct val="100000"/>
              </a:lnSpc>
              <a:buNone/>
              <a:defRPr sz="3600" b="1" i="0">
                <a:solidFill>
                  <a:srgbClr val="4B4BF9"/>
                </a:solidFill>
                <a:latin typeface="Foundever Sans Bold" pitchFamily="2" charset="0"/>
                <a:ea typeface="Foundever Sans Bold" pitchFamily="2" charset="0"/>
              </a:defRPr>
            </a:lvl1pPr>
          </a:lstStyle>
          <a:p>
            <a:pPr lvl="0"/>
            <a:r>
              <a:rPr lang="en-US" dirty="0"/>
              <a:t>07</a:t>
            </a:r>
          </a:p>
        </p:txBody>
      </p:sp>
      <p:sp>
        <p:nvSpPr>
          <p:cNvPr id="51" name="Espace réservé du texte 9">
            <a:extLst>
              <a:ext uri="{FF2B5EF4-FFF2-40B4-BE49-F238E27FC236}">
                <a16:creationId xmlns:a16="http://schemas.microsoft.com/office/drawing/2014/main" id="{B2AFF418-40E8-1980-BAD6-D7E745B966EC}"/>
              </a:ext>
            </a:extLst>
          </p:cNvPr>
          <p:cNvSpPr>
            <a:spLocks noGrp="1"/>
          </p:cNvSpPr>
          <p:nvPr>
            <p:ph type="body" sz="quarter" idx="36" hasCustomPrompt="1"/>
          </p:nvPr>
        </p:nvSpPr>
        <p:spPr>
          <a:xfrm>
            <a:off x="9782175" y="49536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52" name="Espace réservé du texte 9">
            <a:extLst>
              <a:ext uri="{FF2B5EF4-FFF2-40B4-BE49-F238E27FC236}">
                <a16:creationId xmlns:a16="http://schemas.microsoft.com/office/drawing/2014/main" id="{B1576027-12D4-EB32-EA15-17A261A27B88}"/>
              </a:ext>
            </a:extLst>
          </p:cNvPr>
          <p:cNvSpPr>
            <a:spLocks noGrp="1"/>
          </p:cNvSpPr>
          <p:nvPr>
            <p:ph type="body" sz="quarter" idx="35" hasCustomPrompt="1"/>
          </p:nvPr>
        </p:nvSpPr>
        <p:spPr>
          <a:xfrm>
            <a:off x="9005445" y="4784400"/>
            <a:ext cx="766557" cy="646331"/>
          </a:xfrm>
          <a:prstGeom prst="rect">
            <a:avLst/>
          </a:prstGeom>
        </p:spPr>
        <p:txBody>
          <a:bodyPr wrap="none">
            <a:spAutoFit/>
          </a:bodyPr>
          <a:lstStyle>
            <a:lvl1pPr marL="0" indent="0" algn="r">
              <a:lnSpc>
                <a:spcPct val="100000"/>
              </a:lnSpc>
              <a:buNone/>
              <a:defRPr sz="3600" b="1" i="0">
                <a:solidFill>
                  <a:srgbClr val="4B4BF9"/>
                </a:solidFill>
                <a:latin typeface="Foundever Sans Bold" pitchFamily="2" charset="0"/>
                <a:ea typeface="Foundever Sans Bold" pitchFamily="2" charset="0"/>
              </a:defRPr>
            </a:lvl1pPr>
          </a:lstStyle>
          <a:p>
            <a:pPr lvl="0"/>
            <a:r>
              <a:rPr lang="en-US" dirty="0"/>
              <a:t>08</a:t>
            </a:r>
          </a:p>
        </p:txBody>
      </p:sp>
    </p:spTree>
    <p:extLst>
      <p:ext uri="{BB962C8B-B14F-4D97-AF65-F5344CB8AC3E}">
        <p14:creationId xmlns:p14="http://schemas.microsoft.com/office/powerpoint/2010/main" val="84182313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ummary indigo">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57701E81-7977-8891-DBA4-5E82DE4DA47E}"/>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7" name="Image 26">
            <a:extLst>
              <a:ext uri="{FF2B5EF4-FFF2-40B4-BE49-F238E27FC236}">
                <a16:creationId xmlns:a16="http://schemas.microsoft.com/office/drawing/2014/main" id="{AFE7F285-8785-3244-91F9-84CDF5A8D1C0}"/>
              </a:ext>
            </a:extLst>
          </p:cNvPr>
          <p:cNvPicPr>
            <a:picLocks noChangeAspect="1"/>
          </p:cNvPicPr>
          <p:nvPr userDrawn="1"/>
        </p:nvPicPr>
        <p:blipFill rotWithShape="1">
          <a:blip r:embed="rId3">
            <a:alphaModFix amt="6000"/>
          </a:blip>
          <a:srcRect l="38898" b="47572"/>
          <a:stretch/>
        </p:blipFill>
        <p:spPr>
          <a:xfrm>
            <a:off x="-1" y="2410184"/>
            <a:ext cx="5183665" cy="4447816"/>
          </a:xfrm>
          <a:prstGeom prst="rect">
            <a:avLst/>
          </a:prstGeom>
        </p:spPr>
      </p:pic>
      <p:pic>
        <p:nvPicPr>
          <p:cNvPr id="7" name="Image 6" descr="Une image contenant texte, clipart, arts de la table, vaisselle&#10;&#10;Description générée automatiquement">
            <a:extLst>
              <a:ext uri="{FF2B5EF4-FFF2-40B4-BE49-F238E27FC236}">
                <a16:creationId xmlns:a16="http://schemas.microsoft.com/office/drawing/2014/main" id="{75364EAB-6848-EA59-3FFC-CB604A82F08E}"/>
              </a:ext>
            </a:extLst>
          </p:cNvPr>
          <p:cNvPicPr>
            <a:picLocks noChangeAspect="1"/>
          </p:cNvPicPr>
          <p:nvPr userDrawn="1"/>
        </p:nvPicPr>
        <p:blipFill>
          <a:blip r:embed="rId4"/>
          <a:stretch>
            <a:fillRect/>
          </a:stretch>
        </p:blipFill>
        <p:spPr>
          <a:xfrm>
            <a:off x="10668000" y="6480534"/>
            <a:ext cx="1189038" cy="220513"/>
          </a:xfrm>
          <a:prstGeom prst="rect">
            <a:avLst/>
          </a:prstGeom>
        </p:spPr>
      </p:pic>
      <p:sp>
        <p:nvSpPr>
          <p:cNvPr id="20" name="Titre 6">
            <a:extLst>
              <a:ext uri="{FF2B5EF4-FFF2-40B4-BE49-F238E27FC236}">
                <a16:creationId xmlns:a16="http://schemas.microsoft.com/office/drawing/2014/main" id="{D180014D-5045-3F07-B3D8-5D1FD0C5386C}"/>
              </a:ext>
            </a:extLst>
          </p:cNvPr>
          <p:cNvSpPr>
            <a:spLocks noGrp="1"/>
          </p:cNvSpPr>
          <p:nvPr>
            <p:ph type="title" hasCustomPrompt="1"/>
          </p:nvPr>
        </p:nvSpPr>
        <p:spPr>
          <a:xfrm>
            <a:off x="1522800" y="873125"/>
            <a:ext cx="4428738" cy="1015663"/>
          </a:xfrm>
          <a:prstGeom prst="rect">
            <a:avLst/>
          </a:prstGeom>
        </p:spPr>
        <p:txBody>
          <a:bodyPr wrap="square">
            <a:spAutoFit/>
          </a:bodyPr>
          <a:lstStyle>
            <a:lvl1pPr>
              <a:lnSpc>
                <a:spcPct val="100000"/>
              </a:lnSpc>
              <a:defRPr sz="6000" b="1" i="0">
                <a:solidFill>
                  <a:srgbClr val="FFFFFF"/>
                </a:solidFill>
                <a:latin typeface="Foundever Sans Bold" pitchFamily="2" charset="0"/>
                <a:ea typeface="Foundever Sans Bold" pitchFamily="2" charset="0"/>
              </a:defRPr>
            </a:lvl1pPr>
          </a:lstStyle>
          <a:p>
            <a:r>
              <a:rPr lang="en-US" noProof="0" dirty="0"/>
              <a:t>Summary</a:t>
            </a:r>
          </a:p>
        </p:txBody>
      </p:sp>
      <p:sp>
        <p:nvSpPr>
          <p:cNvPr id="24" name="Titre 1">
            <a:extLst>
              <a:ext uri="{FF2B5EF4-FFF2-40B4-BE49-F238E27FC236}">
                <a16:creationId xmlns:a16="http://schemas.microsoft.com/office/drawing/2014/main" id="{A3ABD289-291D-314E-20DB-193154C15CC0}"/>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FFFFFF"/>
                </a:solidFill>
                <a:latin typeface="Foundever Sans Bold" pitchFamily="50" charset="0"/>
                <a:ea typeface="Foundever Sans Bold" pitchFamily="50" charset="0"/>
                <a:cs typeface="Calibri"/>
              </a:rPr>
              <a:pPr/>
              <a:t>‹#›</a:t>
            </a:fld>
            <a:endParaRPr lang="en-US" sz="900" b="1" dirty="0">
              <a:solidFill>
                <a:srgbClr val="FFFFFF"/>
              </a:solidFill>
              <a:latin typeface="Foundever Sans Bold" pitchFamily="50" charset="0"/>
              <a:ea typeface="Foundever Sans Bold" pitchFamily="50" charset="0"/>
              <a:cs typeface="Calibri"/>
            </a:endParaRPr>
          </a:p>
        </p:txBody>
      </p:sp>
      <p:sp>
        <p:nvSpPr>
          <p:cNvPr id="33" name="Espace réservé du texte 9">
            <a:extLst>
              <a:ext uri="{FF2B5EF4-FFF2-40B4-BE49-F238E27FC236}">
                <a16:creationId xmlns:a16="http://schemas.microsoft.com/office/drawing/2014/main" id="{4DA6D21A-D7AA-B2DA-985A-BA74AEE73957}"/>
              </a:ext>
            </a:extLst>
          </p:cNvPr>
          <p:cNvSpPr>
            <a:spLocks noGrp="1"/>
          </p:cNvSpPr>
          <p:nvPr>
            <p:ph type="body" sz="quarter" idx="14" hasCustomPrompt="1"/>
          </p:nvPr>
        </p:nvSpPr>
        <p:spPr>
          <a:xfrm>
            <a:off x="7115175" y="25128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41" name="Espace réservé du texte 9">
            <a:extLst>
              <a:ext uri="{FF2B5EF4-FFF2-40B4-BE49-F238E27FC236}">
                <a16:creationId xmlns:a16="http://schemas.microsoft.com/office/drawing/2014/main" id="{C57B6659-52B7-0816-5AE9-4E86A781F3B2}"/>
              </a:ext>
            </a:extLst>
          </p:cNvPr>
          <p:cNvSpPr>
            <a:spLocks noGrp="1"/>
          </p:cNvSpPr>
          <p:nvPr>
            <p:ph type="body" sz="quarter" idx="11" hasCustomPrompt="1"/>
          </p:nvPr>
        </p:nvSpPr>
        <p:spPr>
          <a:xfrm>
            <a:off x="6418596" y="2343600"/>
            <a:ext cx="686406" cy="646331"/>
          </a:xfrm>
          <a:prstGeom prst="rect">
            <a:avLst/>
          </a:prstGeom>
        </p:spPr>
        <p:txBody>
          <a:bodyPr wrap="none">
            <a:spAutoFit/>
          </a:bodyPr>
          <a:lstStyle>
            <a:lvl1pPr marL="0" indent="0" algn="r">
              <a:lnSpc>
                <a:spcPct val="100000"/>
              </a:lnSpc>
              <a:buNone/>
              <a:defRPr sz="3600" b="1" i="0">
                <a:solidFill>
                  <a:srgbClr val="09092D"/>
                </a:solidFill>
                <a:latin typeface="Foundever Sans Bold" pitchFamily="2" charset="0"/>
                <a:ea typeface="Foundever Sans Bold" pitchFamily="2" charset="0"/>
              </a:defRPr>
            </a:lvl1pPr>
          </a:lstStyle>
          <a:p>
            <a:pPr lvl="0"/>
            <a:r>
              <a:rPr lang="en-US" dirty="0"/>
              <a:t>01</a:t>
            </a:r>
          </a:p>
        </p:txBody>
      </p:sp>
      <p:sp>
        <p:nvSpPr>
          <p:cNvPr id="50" name="Espace réservé du texte 9">
            <a:extLst>
              <a:ext uri="{FF2B5EF4-FFF2-40B4-BE49-F238E27FC236}">
                <a16:creationId xmlns:a16="http://schemas.microsoft.com/office/drawing/2014/main" id="{9B1FEC8B-B13A-FDCE-AD93-9C8A5A011AAD}"/>
              </a:ext>
            </a:extLst>
          </p:cNvPr>
          <p:cNvSpPr>
            <a:spLocks noGrp="1"/>
          </p:cNvSpPr>
          <p:nvPr>
            <p:ph type="body" sz="quarter" idx="18" hasCustomPrompt="1"/>
          </p:nvPr>
        </p:nvSpPr>
        <p:spPr>
          <a:xfrm>
            <a:off x="9782175" y="25128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57" name="Espace réservé du texte 9">
            <a:extLst>
              <a:ext uri="{FF2B5EF4-FFF2-40B4-BE49-F238E27FC236}">
                <a16:creationId xmlns:a16="http://schemas.microsoft.com/office/drawing/2014/main" id="{1BAE591C-255E-D300-6E25-A9957D75E325}"/>
              </a:ext>
            </a:extLst>
          </p:cNvPr>
          <p:cNvSpPr>
            <a:spLocks noGrp="1"/>
          </p:cNvSpPr>
          <p:nvPr>
            <p:ph type="body" sz="quarter" idx="17" hasCustomPrompt="1"/>
          </p:nvPr>
        </p:nvSpPr>
        <p:spPr>
          <a:xfrm>
            <a:off x="9024682" y="2343600"/>
            <a:ext cx="747320" cy="646331"/>
          </a:xfrm>
          <a:prstGeom prst="rect">
            <a:avLst/>
          </a:prstGeom>
        </p:spPr>
        <p:txBody>
          <a:bodyPr wrap="none">
            <a:spAutoFit/>
          </a:bodyPr>
          <a:lstStyle>
            <a:lvl1pPr marL="0" indent="0" algn="r">
              <a:lnSpc>
                <a:spcPct val="100000"/>
              </a:lnSpc>
              <a:buNone/>
              <a:defRPr sz="3600" b="1" i="0">
                <a:solidFill>
                  <a:srgbClr val="09092D"/>
                </a:solidFill>
                <a:latin typeface="Foundever Sans Bold" pitchFamily="2" charset="0"/>
                <a:ea typeface="Foundever Sans Bold" pitchFamily="2" charset="0"/>
              </a:defRPr>
            </a:lvl1pPr>
          </a:lstStyle>
          <a:p>
            <a:pPr lvl="0"/>
            <a:r>
              <a:rPr lang="en-US" dirty="0"/>
              <a:t>02</a:t>
            </a:r>
          </a:p>
        </p:txBody>
      </p:sp>
      <p:sp>
        <p:nvSpPr>
          <p:cNvPr id="63" name="Espace réservé du texte 9">
            <a:extLst>
              <a:ext uri="{FF2B5EF4-FFF2-40B4-BE49-F238E27FC236}">
                <a16:creationId xmlns:a16="http://schemas.microsoft.com/office/drawing/2014/main" id="{E104F835-B870-CD16-B947-197E3197FA07}"/>
              </a:ext>
            </a:extLst>
          </p:cNvPr>
          <p:cNvSpPr>
            <a:spLocks noGrp="1"/>
          </p:cNvSpPr>
          <p:nvPr>
            <p:ph type="body" sz="quarter" idx="16" hasCustomPrompt="1"/>
          </p:nvPr>
        </p:nvSpPr>
        <p:spPr>
          <a:xfrm>
            <a:off x="7115175" y="33264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69" name="Espace réservé du texte 9">
            <a:extLst>
              <a:ext uri="{FF2B5EF4-FFF2-40B4-BE49-F238E27FC236}">
                <a16:creationId xmlns:a16="http://schemas.microsoft.com/office/drawing/2014/main" id="{5D4C1DE0-036C-E2D7-20EF-AEC1274C06D4}"/>
              </a:ext>
            </a:extLst>
          </p:cNvPr>
          <p:cNvSpPr>
            <a:spLocks noGrp="1"/>
          </p:cNvSpPr>
          <p:nvPr>
            <p:ph type="body" sz="quarter" idx="15" hasCustomPrompt="1"/>
          </p:nvPr>
        </p:nvSpPr>
        <p:spPr>
          <a:xfrm>
            <a:off x="6352872" y="3157200"/>
            <a:ext cx="752130" cy="646331"/>
          </a:xfrm>
          <a:prstGeom prst="rect">
            <a:avLst/>
          </a:prstGeom>
        </p:spPr>
        <p:txBody>
          <a:bodyPr wrap="none">
            <a:spAutoFit/>
          </a:bodyPr>
          <a:lstStyle>
            <a:lvl1pPr marL="0" indent="0" algn="r">
              <a:lnSpc>
                <a:spcPct val="100000"/>
              </a:lnSpc>
              <a:buNone/>
              <a:defRPr sz="3600" b="1" i="0">
                <a:solidFill>
                  <a:srgbClr val="09092D"/>
                </a:solidFill>
                <a:latin typeface="Foundever Sans Bold" pitchFamily="2" charset="0"/>
                <a:ea typeface="Foundever Sans Bold" pitchFamily="2" charset="0"/>
              </a:defRPr>
            </a:lvl1pPr>
          </a:lstStyle>
          <a:p>
            <a:pPr lvl="0"/>
            <a:r>
              <a:rPr lang="en-US" dirty="0"/>
              <a:t>03</a:t>
            </a:r>
          </a:p>
        </p:txBody>
      </p:sp>
      <p:sp>
        <p:nvSpPr>
          <p:cNvPr id="75" name="Espace réservé du texte 9">
            <a:extLst>
              <a:ext uri="{FF2B5EF4-FFF2-40B4-BE49-F238E27FC236}">
                <a16:creationId xmlns:a16="http://schemas.microsoft.com/office/drawing/2014/main" id="{42F95EDB-3962-309D-BBA8-F5DE86944B61}"/>
              </a:ext>
            </a:extLst>
          </p:cNvPr>
          <p:cNvSpPr>
            <a:spLocks noGrp="1"/>
          </p:cNvSpPr>
          <p:nvPr>
            <p:ph type="body" sz="quarter" idx="20" hasCustomPrompt="1"/>
          </p:nvPr>
        </p:nvSpPr>
        <p:spPr>
          <a:xfrm>
            <a:off x="9782175" y="33264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76" name="Espace réservé du texte 9">
            <a:extLst>
              <a:ext uri="{FF2B5EF4-FFF2-40B4-BE49-F238E27FC236}">
                <a16:creationId xmlns:a16="http://schemas.microsoft.com/office/drawing/2014/main" id="{C5E092D0-C49B-DE8C-F5F4-92160F20DA8E}"/>
              </a:ext>
            </a:extLst>
          </p:cNvPr>
          <p:cNvSpPr>
            <a:spLocks noGrp="1"/>
          </p:cNvSpPr>
          <p:nvPr>
            <p:ph type="body" sz="quarter" idx="19" hasCustomPrompt="1"/>
          </p:nvPr>
        </p:nvSpPr>
        <p:spPr>
          <a:xfrm>
            <a:off x="8994224" y="3157200"/>
            <a:ext cx="777778" cy="646331"/>
          </a:xfrm>
          <a:prstGeom prst="rect">
            <a:avLst/>
          </a:prstGeom>
        </p:spPr>
        <p:txBody>
          <a:bodyPr wrap="none">
            <a:spAutoFit/>
          </a:bodyPr>
          <a:lstStyle>
            <a:lvl1pPr marL="0" indent="0" algn="r">
              <a:lnSpc>
                <a:spcPct val="100000"/>
              </a:lnSpc>
              <a:buNone/>
              <a:defRPr sz="3600" b="1" i="0">
                <a:solidFill>
                  <a:srgbClr val="09092D"/>
                </a:solidFill>
                <a:latin typeface="Foundever Sans Bold" pitchFamily="2" charset="0"/>
                <a:ea typeface="Foundever Sans Bold" pitchFamily="2" charset="0"/>
              </a:defRPr>
            </a:lvl1pPr>
          </a:lstStyle>
          <a:p>
            <a:pPr lvl="0"/>
            <a:r>
              <a:rPr lang="en-US" dirty="0"/>
              <a:t>04</a:t>
            </a:r>
          </a:p>
        </p:txBody>
      </p:sp>
      <p:sp>
        <p:nvSpPr>
          <p:cNvPr id="77" name="Espace réservé du texte 9">
            <a:extLst>
              <a:ext uri="{FF2B5EF4-FFF2-40B4-BE49-F238E27FC236}">
                <a16:creationId xmlns:a16="http://schemas.microsoft.com/office/drawing/2014/main" id="{0C42D6F7-E52B-C0A1-809F-9C0A97DB2BC2}"/>
              </a:ext>
            </a:extLst>
          </p:cNvPr>
          <p:cNvSpPr>
            <a:spLocks noGrp="1"/>
          </p:cNvSpPr>
          <p:nvPr>
            <p:ph type="body" sz="quarter" idx="24" hasCustomPrompt="1"/>
          </p:nvPr>
        </p:nvSpPr>
        <p:spPr>
          <a:xfrm>
            <a:off x="7115175" y="41400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81" name="Espace réservé du texte 9">
            <a:extLst>
              <a:ext uri="{FF2B5EF4-FFF2-40B4-BE49-F238E27FC236}">
                <a16:creationId xmlns:a16="http://schemas.microsoft.com/office/drawing/2014/main" id="{DAB60E84-C8FF-D916-3A7B-60CE82366DAF}"/>
              </a:ext>
            </a:extLst>
          </p:cNvPr>
          <p:cNvSpPr>
            <a:spLocks noGrp="1"/>
          </p:cNvSpPr>
          <p:nvPr>
            <p:ph type="body" sz="quarter" idx="23" hasCustomPrompt="1"/>
          </p:nvPr>
        </p:nvSpPr>
        <p:spPr>
          <a:xfrm>
            <a:off x="6357682" y="3970800"/>
            <a:ext cx="747320" cy="646331"/>
          </a:xfrm>
          <a:prstGeom prst="rect">
            <a:avLst/>
          </a:prstGeom>
        </p:spPr>
        <p:txBody>
          <a:bodyPr wrap="none">
            <a:spAutoFit/>
          </a:bodyPr>
          <a:lstStyle>
            <a:lvl1pPr marL="0" indent="0" algn="r">
              <a:lnSpc>
                <a:spcPct val="100000"/>
              </a:lnSpc>
              <a:buNone/>
              <a:defRPr sz="3600" b="1" i="0">
                <a:solidFill>
                  <a:srgbClr val="09092D"/>
                </a:solidFill>
                <a:latin typeface="Foundever Sans Bold" pitchFamily="2" charset="0"/>
                <a:ea typeface="Foundever Sans Bold" pitchFamily="2" charset="0"/>
              </a:defRPr>
            </a:lvl1pPr>
          </a:lstStyle>
          <a:p>
            <a:pPr lvl="0"/>
            <a:r>
              <a:rPr lang="en-US" dirty="0"/>
              <a:t>05</a:t>
            </a:r>
          </a:p>
        </p:txBody>
      </p:sp>
      <p:sp>
        <p:nvSpPr>
          <p:cNvPr id="85" name="Espace réservé du texte 9">
            <a:extLst>
              <a:ext uri="{FF2B5EF4-FFF2-40B4-BE49-F238E27FC236}">
                <a16:creationId xmlns:a16="http://schemas.microsoft.com/office/drawing/2014/main" id="{44E528CB-B9E5-5416-6AC2-B99230F926A1}"/>
              </a:ext>
            </a:extLst>
          </p:cNvPr>
          <p:cNvSpPr>
            <a:spLocks noGrp="1"/>
          </p:cNvSpPr>
          <p:nvPr>
            <p:ph type="body" sz="quarter" idx="28" hasCustomPrompt="1"/>
          </p:nvPr>
        </p:nvSpPr>
        <p:spPr>
          <a:xfrm>
            <a:off x="9782175" y="41400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86" name="Espace réservé du texte 9">
            <a:extLst>
              <a:ext uri="{FF2B5EF4-FFF2-40B4-BE49-F238E27FC236}">
                <a16:creationId xmlns:a16="http://schemas.microsoft.com/office/drawing/2014/main" id="{1296E4DA-D490-74B0-A48D-7610C90FBF9D}"/>
              </a:ext>
            </a:extLst>
          </p:cNvPr>
          <p:cNvSpPr>
            <a:spLocks noGrp="1"/>
          </p:cNvSpPr>
          <p:nvPr>
            <p:ph type="body" sz="quarter" idx="27" hasCustomPrompt="1"/>
          </p:nvPr>
        </p:nvSpPr>
        <p:spPr>
          <a:xfrm>
            <a:off x="9013460" y="3970800"/>
            <a:ext cx="758542" cy="646331"/>
          </a:xfrm>
          <a:prstGeom prst="rect">
            <a:avLst/>
          </a:prstGeom>
        </p:spPr>
        <p:txBody>
          <a:bodyPr wrap="none">
            <a:spAutoFit/>
          </a:bodyPr>
          <a:lstStyle>
            <a:lvl1pPr marL="0" indent="0" algn="r">
              <a:lnSpc>
                <a:spcPct val="100000"/>
              </a:lnSpc>
              <a:buNone/>
              <a:defRPr sz="3600" b="1" i="0">
                <a:solidFill>
                  <a:srgbClr val="09092D"/>
                </a:solidFill>
                <a:latin typeface="Foundever Sans Bold" pitchFamily="2" charset="0"/>
                <a:ea typeface="Foundever Sans Bold" pitchFamily="2" charset="0"/>
              </a:defRPr>
            </a:lvl1pPr>
          </a:lstStyle>
          <a:p>
            <a:pPr lvl="0"/>
            <a:r>
              <a:rPr lang="en-US" dirty="0"/>
              <a:t>06</a:t>
            </a:r>
          </a:p>
        </p:txBody>
      </p:sp>
      <p:sp>
        <p:nvSpPr>
          <p:cNvPr id="87" name="Espace réservé du texte 9">
            <a:extLst>
              <a:ext uri="{FF2B5EF4-FFF2-40B4-BE49-F238E27FC236}">
                <a16:creationId xmlns:a16="http://schemas.microsoft.com/office/drawing/2014/main" id="{215555D2-9A78-4EA9-EA2A-691A7E7A7FE6}"/>
              </a:ext>
            </a:extLst>
          </p:cNvPr>
          <p:cNvSpPr>
            <a:spLocks noGrp="1"/>
          </p:cNvSpPr>
          <p:nvPr>
            <p:ph type="body" sz="quarter" idx="34" hasCustomPrompt="1"/>
          </p:nvPr>
        </p:nvSpPr>
        <p:spPr>
          <a:xfrm>
            <a:off x="7115175" y="49536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89" name="Espace réservé du texte 9">
            <a:extLst>
              <a:ext uri="{FF2B5EF4-FFF2-40B4-BE49-F238E27FC236}">
                <a16:creationId xmlns:a16="http://schemas.microsoft.com/office/drawing/2014/main" id="{EA1F6E09-E89F-4E47-1A0C-728A982E76D7}"/>
              </a:ext>
            </a:extLst>
          </p:cNvPr>
          <p:cNvSpPr>
            <a:spLocks noGrp="1"/>
          </p:cNvSpPr>
          <p:nvPr>
            <p:ph type="body" sz="quarter" idx="33" hasCustomPrompt="1"/>
          </p:nvPr>
        </p:nvSpPr>
        <p:spPr>
          <a:xfrm>
            <a:off x="6372108" y="4784400"/>
            <a:ext cx="732894" cy="646331"/>
          </a:xfrm>
          <a:prstGeom prst="rect">
            <a:avLst/>
          </a:prstGeom>
        </p:spPr>
        <p:txBody>
          <a:bodyPr wrap="none">
            <a:spAutoFit/>
          </a:bodyPr>
          <a:lstStyle>
            <a:lvl1pPr marL="0" indent="0" algn="r">
              <a:lnSpc>
                <a:spcPct val="100000"/>
              </a:lnSpc>
              <a:buNone/>
              <a:defRPr sz="3600" b="1" i="0">
                <a:solidFill>
                  <a:srgbClr val="09092D"/>
                </a:solidFill>
                <a:latin typeface="Foundever Sans Bold" pitchFamily="2" charset="0"/>
                <a:ea typeface="Foundever Sans Bold" pitchFamily="2" charset="0"/>
              </a:defRPr>
            </a:lvl1pPr>
          </a:lstStyle>
          <a:p>
            <a:pPr lvl="0"/>
            <a:r>
              <a:rPr lang="en-US" dirty="0"/>
              <a:t>07</a:t>
            </a:r>
          </a:p>
        </p:txBody>
      </p:sp>
      <p:sp>
        <p:nvSpPr>
          <p:cNvPr id="91" name="Espace réservé du texte 9">
            <a:extLst>
              <a:ext uri="{FF2B5EF4-FFF2-40B4-BE49-F238E27FC236}">
                <a16:creationId xmlns:a16="http://schemas.microsoft.com/office/drawing/2014/main" id="{8D799F58-BCCD-5554-96C9-9FDEAE4412DD}"/>
              </a:ext>
            </a:extLst>
          </p:cNvPr>
          <p:cNvSpPr>
            <a:spLocks noGrp="1"/>
          </p:cNvSpPr>
          <p:nvPr>
            <p:ph type="body" sz="quarter" idx="36" hasCustomPrompt="1"/>
          </p:nvPr>
        </p:nvSpPr>
        <p:spPr>
          <a:xfrm>
            <a:off x="9782175" y="49536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92" name="Espace réservé du texte 9">
            <a:extLst>
              <a:ext uri="{FF2B5EF4-FFF2-40B4-BE49-F238E27FC236}">
                <a16:creationId xmlns:a16="http://schemas.microsoft.com/office/drawing/2014/main" id="{44B09368-35DE-2B7C-DA19-D29DD9FC001B}"/>
              </a:ext>
            </a:extLst>
          </p:cNvPr>
          <p:cNvSpPr>
            <a:spLocks noGrp="1"/>
          </p:cNvSpPr>
          <p:nvPr>
            <p:ph type="body" sz="quarter" idx="35" hasCustomPrompt="1"/>
          </p:nvPr>
        </p:nvSpPr>
        <p:spPr>
          <a:xfrm>
            <a:off x="9005445" y="4784400"/>
            <a:ext cx="766557" cy="646331"/>
          </a:xfrm>
          <a:prstGeom prst="rect">
            <a:avLst/>
          </a:prstGeom>
        </p:spPr>
        <p:txBody>
          <a:bodyPr wrap="none">
            <a:spAutoFit/>
          </a:bodyPr>
          <a:lstStyle>
            <a:lvl1pPr marL="0" indent="0" algn="r">
              <a:lnSpc>
                <a:spcPct val="100000"/>
              </a:lnSpc>
              <a:buNone/>
              <a:defRPr sz="3600" b="1" i="0">
                <a:solidFill>
                  <a:srgbClr val="09092D"/>
                </a:solidFill>
                <a:latin typeface="Foundever Sans Bold" pitchFamily="2" charset="0"/>
                <a:ea typeface="Foundever Sans Bold" pitchFamily="2" charset="0"/>
              </a:defRPr>
            </a:lvl1pPr>
          </a:lstStyle>
          <a:p>
            <a:pPr lvl="0"/>
            <a:r>
              <a:rPr lang="en-US" dirty="0"/>
              <a:t>08</a:t>
            </a:r>
          </a:p>
        </p:txBody>
      </p:sp>
    </p:spTree>
    <p:extLst>
      <p:ext uri="{BB962C8B-B14F-4D97-AF65-F5344CB8AC3E}">
        <p14:creationId xmlns:p14="http://schemas.microsoft.com/office/powerpoint/2010/main" val="2211948293"/>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ummary midnight">
    <p:spTree>
      <p:nvGrpSpPr>
        <p:cNvPr id="1" name=""/>
        <p:cNvGrpSpPr/>
        <p:nvPr/>
      </p:nvGrpSpPr>
      <p:grpSpPr>
        <a:xfrm>
          <a:off x="0" y="0"/>
          <a:ext cx="0" cy="0"/>
          <a:chOff x="0" y="0"/>
          <a:chExt cx="0" cy="0"/>
        </a:xfrm>
      </p:grpSpPr>
      <p:pic>
        <p:nvPicPr>
          <p:cNvPr id="2" name="Image 1" descr="Une image contenant ciel nocturne&#10;&#10;Description générée automatiquement">
            <a:extLst>
              <a:ext uri="{FF2B5EF4-FFF2-40B4-BE49-F238E27FC236}">
                <a16:creationId xmlns:a16="http://schemas.microsoft.com/office/drawing/2014/main" id="{A1C634A8-98C4-60A6-E6CA-2B1A8C9993EC}"/>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Image 6" descr="Une image contenant texte, clipart, arts de la table, vaisselle&#10;&#10;Description générée automatiquement">
            <a:extLst>
              <a:ext uri="{FF2B5EF4-FFF2-40B4-BE49-F238E27FC236}">
                <a16:creationId xmlns:a16="http://schemas.microsoft.com/office/drawing/2014/main" id="{54366DD5-39B0-D100-BD58-2D7733135093}"/>
              </a:ext>
            </a:extLst>
          </p:cNvPr>
          <p:cNvPicPr>
            <a:picLocks noChangeAspect="1"/>
          </p:cNvPicPr>
          <p:nvPr userDrawn="1"/>
        </p:nvPicPr>
        <p:blipFill>
          <a:blip r:embed="rId3"/>
          <a:stretch>
            <a:fillRect/>
          </a:stretch>
        </p:blipFill>
        <p:spPr>
          <a:xfrm>
            <a:off x="10668000" y="6480534"/>
            <a:ext cx="1189038" cy="220513"/>
          </a:xfrm>
          <a:prstGeom prst="rect">
            <a:avLst/>
          </a:prstGeom>
        </p:spPr>
      </p:pic>
      <p:pic>
        <p:nvPicPr>
          <p:cNvPr id="4" name="Image 3">
            <a:extLst>
              <a:ext uri="{FF2B5EF4-FFF2-40B4-BE49-F238E27FC236}">
                <a16:creationId xmlns:a16="http://schemas.microsoft.com/office/drawing/2014/main" id="{7E9EF376-AA66-2002-6D1E-F8272035F2FF}"/>
              </a:ext>
            </a:extLst>
          </p:cNvPr>
          <p:cNvPicPr>
            <a:picLocks noChangeAspect="1"/>
          </p:cNvPicPr>
          <p:nvPr userDrawn="1"/>
        </p:nvPicPr>
        <p:blipFill rotWithShape="1">
          <a:blip r:embed="rId4">
            <a:alphaModFix amt="6000"/>
          </a:blip>
          <a:srcRect l="38898" b="47572"/>
          <a:stretch/>
        </p:blipFill>
        <p:spPr>
          <a:xfrm>
            <a:off x="-1" y="2410184"/>
            <a:ext cx="5183665" cy="4447816"/>
          </a:xfrm>
          <a:prstGeom prst="rect">
            <a:avLst/>
          </a:prstGeom>
        </p:spPr>
      </p:pic>
      <p:sp>
        <p:nvSpPr>
          <p:cNvPr id="22" name="Titre 6">
            <a:extLst>
              <a:ext uri="{FF2B5EF4-FFF2-40B4-BE49-F238E27FC236}">
                <a16:creationId xmlns:a16="http://schemas.microsoft.com/office/drawing/2014/main" id="{18B161E8-6C5A-29E8-327D-131599136B28}"/>
              </a:ext>
            </a:extLst>
          </p:cNvPr>
          <p:cNvSpPr>
            <a:spLocks noGrp="1"/>
          </p:cNvSpPr>
          <p:nvPr>
            <p:ph type="title" hasCustomPrompt="1"/>
          </p:nvPr>
        </p:nvSpPr>
        <p:spPr>
          <a:xfrm>
            <a:off x="1522800" y="873125"/>
            <a:ext cx="4428738" cy="1015663"/>
          </a:xfrm>
          <a:prstGeom prst="rect">
            <a:avLst/>
          </a:prstGeom>
        </p:spPr>
        <p:txBody>
          <a:bodyPr wrap="square">
            <a:spAutoFit/>
          </a:bodyPr>
          <a:lstStyle>
            <a:lvl1pPr>
              <a:lnSpc>
                <a:spcPct val="100000"/>
              </a:lnSpc>
              <a:defRPr sz="6000" b="1" i="0">
                <a:solidFill>
                  <a:srgbClr val="FFFFFF"/>
                </a:solidFill>
                <a:latin typeface="Foundever Sans Bold" pitchFamily="2" charset="0"/>
                <a:ea typeface="Foundever Sans Bold" pitchFamily="2" charset="0"/>
              </a:defRPr>
            </a:lvl1pPr>
          </a:lstStyle>
          <a:p>
            <a:r>
              <a:rPr lang="en-US" noProof="0" dirty="0"/>
              <a:t>Summary</a:t>
            </a:r>
          </a:p>
        </p:txBody>
      </p:sp>
      <p:sp>
        <p:nvSpPr>
          <p:cNvPr id="24" name="Titre 1">
            <a:extLst>
              <a:ext uri="{FF2B5EF4-FFF2-40B4-BE49-F238E27FC236}">
                <a16:creationId xmlns:a16="http://schemas.microsoft.com/office/drawing/2014/main" id="{2611C9EF-39EC-853A-4AE6-2F8507733D8D}"/>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FFFFFF"/>
                </a:solidFill>
                <a:latin typeface="Foundever Sans Bold" pitchFamily="50" charset="0"/>
                <a:ea typeface="Foundever Sans Bold" pitchFamily="50" charset="0"/>
                <a:cs typeface="Calibri"/>
              </a:rPr>
              <a:pPr/>
              <a:t>‹#›</a:t>
            </a:fld>
            <a:endParaRPr lang="en-US" sz="900" b="1" dirty="0">
              <a:solidFill>
                <a:srgbClr val="FFFFFF"/>
              </a:solidFill>
              <a:latin typeface="Foundever Sans Bold" pitchFamily="50" charset="0"/>
              <a:ea typeface="Foundever Sans Bold" pitchFamily="50" charset="0"/>
              <a:cs typeface="Calibri"/>
            </a:endParaRPr>
          </a:p>
        </p:txBody>
      </p:sp>
      <p:sp>
        <p:nvSpPr>
          <p:cNvPr id="41" name="Espace réservé du texte 9">
            <a:extLst>
              <a:ext uri="{FF2B5EF4-FFF2-40B4-BE49-F238E27FC236}">
                <a16:creationId xmlns:a16="http://schemas.microsoft.com/office/drawing/2014/main" id="{2ED93E82-93D3-391B-4D02-ADB48C416D22}"/>
              </a:ext>
            </a:extLst>
          </p:cNvPr>
          <p:cNvSpPr>
            <a:spLocks noGrp="1"/>
          </p:cNvSpPr>
          <p:nvPr>
            <p:ph type="body" sz="quarter" idx="14" hasCustomPrompt="1"/>
          </p:nvPr>
        </p:nvSpPr>
        <p:spPr>
          <a:xfrm>
            <a:off x="7115175" y="25128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42" name="Espace réservé du texte 9">
            <a:extLst>
              <a:ext uri="{FF2B5EF4-FFF2-40B4-BE49-F238E27FC236}">
                <a16:creationId xmlns:a16="http://schemas.microsoft.com/office/drawing/2014/main" id="{3F558EF8-4892-EECD-0CA9-B3912B9B4479}"/>
              </a:ext>
            </a:extLst>
          </p:cNvPr>
          <p:cNvSpPr>
            <a:spLocks noGrp="1"/>
          </p:cNvSpPr>
          <p:nvPr>
            <p:ph type="body" sz="quarter" idx="11" hasCustomPrompt="1"/>
          </p:nvPr>
        </p:nvSpPr>
        <p:spPr>
          <a:xfrm>
            <a:off x="6418596" y="2343600"/>
            <a:ext cx="686406" cy="646331"/>
          </a:xfrm>
          <a:prstGeom prst="rect">
            <a:avLst/>
          </a:prstGeom>
        </p:spPr>
        <p:txBody>
          <a:bodyPr wrap="none">
            <a:spAutoFit/>
          </a:bodyPr>
          <a:lstStyle>
            <a:lvl1pPr marL="0" indent="0" algn="r">
              <a:lnSpc>
                <a:spcPct val="100000"/>
              </a:lnSpc>
              <a:buNone/>
              <a:defRPr sz="3600" b="1" i="0">
                <a:solidFill>
                  <a:srgbClr val="4B4BF9"/>
                </a:solidFill>
                <a:latin typeface="Foundever Sans Bold" pitchFamily="2" charset="0"/>
                <a:ea typeface="Foundever Sans Bold" pitchFamily="2" charset="0"/>
              </a:defRPr>
            </a:lvl1pPr>
          </a:lstStyle>
          <a:p>
            <a:pPr lvl="0"/>
            <a:r>
              <a:rPr lang="en-US" dirty="0"/>
              <a:t>01</a:t>
            </a:r>
          </a:p>
        </p:txBody>
      </p:sp>
      <p:sp>
        <p:nvSpPr>
          <p:cNvPr id="43" name="Espace réservé du texte 9">
            <a:extLst>
              <a:ext uri="{FF2B5EF4-FFF2-40B4-BE49-F238E27FC236}">
                <a16:creationId xmlns:a16="http://schemas.microsoft.com/office/drawing/2014/main" id="{6679D19A-9B56-1357-2EC8-2A8A2FA469EE}"/>
              </a:ext>
            </a:extLst>
          </p:cNvPr>
          <p:cNvSpPr>
            <a:spLocks noGrp="1"/>
          </p:cNvSpPr>
          <p:nvPr>
            <p:ph type="body" sz="quarter" idx="18" hasCustomPrompt="1"/>
          </p:nvPr>
        </p:nvSpPr>
        <p:spPr>
          <a:xfrm>
            <a:off x="9782175" y="25128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44" name="Espace réservé du texte 9">
            <a:extLst>
              <a:ext uri="{FF2B5EF4-FFF2-40B4-BE49-F238E27FC236}">
                <a16:creationId xmlns:a16="http://schemas.microsoft.com/office/drawing/2014/main" id="{BEF02054-1FF3-4947-57CA-69BF77A637C6}"/>
              </a:ext>
            </a:extLst>
          </p:cNvPr>
          <p:cNvSpPr>
            <a:spLocks noGrp="1"/>
          </p:cNvSpPr>
          <p:nvPr>
            <p:ph type="body" sz="quarter" idx="17" hasCustomPrompt="1"/>
          </p:nvPr>
        </p:nvSpPr>
        <p:spPr>
          <a:xfrm>
            <a:off x="9024682" y="2343600"/>
            <a:ext cx="747320" cy="646331"/>
          </a:xfrm>
          <a:prstGeom prst="rect">
            <a:avLst/>
          </a:prstGeom>
        </p:spPr>
        <p:txBody>
          <a:bodyPr wrap="none">
            <a:spAutoFit/>
          </a:bodyPr>
          <a:lstStyle>
            <a:lvl1pPr marL="0" indent="0" algn="r">
              <a:lnSpc>
                <a:spcPct val="100000"/>
              </a:lnSpc>
              <a:buNone/>
              <a:defRPr sz="3600" b="1" i="0">
                <a:solidFill>
                  <a:srgbClr val="4B4BF9"/>
                </a:solidFill>
                <a:latin typeface="Foundever Sans Bold" pitchFamily="2" charset="0"/>
                <a:ea typeface="Foundever Sans Bold" pitchFamily="2" charset="0"/>
              </a:defRPr>
            </a:lvl1pPr>
          </a:lstStyle>
          <a:p>
            <a:pPr lvl="0"/>
            <a:r>
              <a:rPr lang="en-US" dirty="0"/>
              <a:t>02</a:t>
            </a:r>
          </a:p>
        </p:txBody>
      </p:sp>
      <p:sp>
        <p:nvSpPr>
          <p:cNvPr id="45" name="Espace réservé du texte 9">
            <a:extLst>
              <a:ext uri="{FF2B5EF4-FFF2-40B4-BE49-F238E27FC236}">
                <a16:creationId xmlns:a16="http://schemas.microsoft.com/office/drawing/2014/main" id="{E3BF3239-69E9-9C15-EB98-32497B5E9CDE}"/>
              </a:ext>
            </a:extLst>
          </p:cNvPr>
          <p:cNvSpPr>
            <a:spLocks noGrp="1"/>
          </p:cNvSpPr>
          <p:nvPr>
            <p:ph type="body" sz="quarter" idx="16" hasCustomPrompt="1"/>
          </p:nvPr>
        </p:nvSpPr>
        <p:spPr>
          <a:xfrm>
            <a:off x="7115175" y="33264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46" name="Espace réservé du texte 9">
            <a:extLst>
              <a:ext uri="{FF2B5EF4-FFF2-40B4-BE49-F238E27FC236}">
                <a16:creationId xmlns:a16="http://schemas.microsoft.com/office/drawing/2014/main" id="{4FDE98AE-800B-9C6F-5711-40A07DCFA799}"/>
              </a:ext>
            </a:extLst>
          </p:cNvPr>
          <p:cNvSpPr>
            <a:spLocks noGrp="1"/>
          </p:cNvSpPr>
          <p:nvPr>
            <p:ph type="body" sz="quarter" idx="15" hasCustomPrompt="1"/>
          </p:nvPr>
        </p:nvSpPr>
        <p:spPr>
          <a:xfrm>
            <a:off x="6352872" y="3157200"/>
            <a:ext cx="752130" cy="646331"/>
          </a:xfrm>
          <a:prstGeom prst="rect">
            <a:avLst/>
          </a:prstGeom>
        </p:spPr>
        <p:txBody>
          <a:bodyPr wrap="none">
            <a:spAutoFit/>
          </a:bodyPr>
          <a:lstStyle>
            <a:lvl1pPr marL="0" indent="0" algn="r">
              <a:lnSpc>
                <a:spcPct val="100000"/>
              </a:lnSpc>
              <a:buNone/>
              <a:defRPr sz="3600" b="1" i="0">
                <a:solidFill>
                  <a:srgbClr val="4B4BF9"/>
                </a:solidFill>
                <a:latin typeface="Foundever Sans Bold" pitchFamily="2" charset="0"/>
                <a:ea typeface="Foundever Sans Bold" pitchFamily="2" charset="0"/>
              </a:defRPr>
            </a:lvl1pPr>
          </a:lstStyle>
          <a:p>
            <a:pPr lvl="0"/>
            <a:r>
              <a:rPr lang="en-US" dirty="0"/>
              <a:t>03</a:t>
            </a:r>
          </a:p>
        </p:txBody>
      </p:sp>
      <p:sp>
        <p:nvSpPr>
          <p:cNvPr id="47" name="Espace réservé du texte 9">
            <a:extLst>
              <a:ext uri="{FF2B5EF4-FFF2-40B4-BE49-F238E27FC236}">
                <a16:creationId xmlns:a16="http://schemas.microsoft.com/office/drawing/2014/main" id="{0983E636-0772-4E95-876E-CFC5C53C87EA}"/>
              </a:ext>
            </a:extLst>
          </p:cNvPr>
          <p:cNvSpPr>
            <a:spLocks noGrp="1"/>
          </p:cNvSpPr>
          <p:nvPr>
            <p:ph type="body" sz="quarter" idx="20" hasCustomPrompt="1"/>
          </p:nvPr>
        </p:nvSpPr>
        <p:spPr>
          <a:xfrm>
            <a:off x="9782175" y="33264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48" name="Espace réservé du texte 9">
            <a:extLst>
              <a:ext uri="{FF2B5EF4-FFF2-40B4-BE49-F238E27FC236}">
                <a16:creationId xmlns:a16="http://schemas.microsoft.com/office/drawing/2014/main" id="{5F7D02B4-764E-BCFE-9CED-098DC1B25F65}"/>
              </a:ext>
            </a:extLst>
          </p:cNvPr>
          <p:cNvSpPr>
            <a:spLocks noGrp="1"/>
          </p:cNvSpPr>
          <p:nvPr>
            <p:ph type="body" sz="quarter" idx="19" hasCustomPrompt="1"/>
          </p:nvPr>
        </p:nvSpPr>
        <p:spPr>
          <a:xfrm>
            <a:off x="8994224" y="3157200"/>
            <a:ext cx="777778" cy="646331"/>
          </a:xfrm>
          <a:prstGeom prst="rect">
            <a:avLst/>
          </a:prstGeom>
        </p:spPr>
        <p:txBody>
          <a:bodyPr wrap="none">
            <a:spAutoFit/>
          </a:bodyPr>
          <a:lstStyle>
            <a:lvl1pPr marL="0" indent="0" algn="r">
              <a:lnSpc>
                <a:spcPct val="100000"/>
              </a:lnSpc>
              <a:buNone/>
              <a:defRPr sz="3600" b="1" i="0">
                <a:solidFill>
                  <a:srgbClr val="4B4BF9"/>
                </a:solidFill>
                <a:latin typeface="Foundever Sans Bold" pitchFamily="2" charset="0"/>
                <a:ea typeface="Foundever Sans Bold" pitchFamily="2" charset="0"/>
              </a:defRPr>
            </a:lvl1pPr>
          </a:lstStyle>
          <a:p>
            <a:pPr lvl="0"/>
            <a:r>
              <a:rPr lang="en-US" dirty="0"/>
              <a:t>04</a:t>
            </a:r>
          </a:p>
        </p:txBody>
      </p:sp>
      <p:sp>
        <p:nvSpPr>
          <p:cNvPr id="49" name="Espace réservé du texte 9">
            <a:extLst>
              <a:ext uri="{FF2B5EF4-FFF2-40B4-BE49-F238E27FC236}">
                <a16:creationId xmlns:a16="http://schemas.microsoft.com/office/drawing/2014/main" id="{D307F083-2495-F8A5-CDB2-A673C7004904}"/>
              </a:ext>
            </a:extLst>
          </p:cNvPr>
          <p:cNvSpPr>
            <a:spLocks noGrp="1"/>
          </p:cNvSpPr>
          <p:nvPr>
            <p:ph type="body" sz="quarter" idx="24" hasCustomPrompt="1"/>
          </p:nvPr>
        </p:nvSpPr>
        <p:spPr>
          <a:xfrm>
            <a:off x="7115175" y="41400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50" name="Espace réservé du texte 9">
            <a:extLst>
              <a:ext uri="{FF2B5EF4-FFF2-40B4-BE49-F238E27FC236}">
                <a16:creationId xmlns:a16="http://schemas.microsoft.com/office/drawing/2014/main" id="{772DE097-0DF4-F00C-1917-4E4F6EC51B49}"/>
              </a:ext>
            </a:extLst>
          </p:cNvPr>
          <p:cNvSpPr>
            <a:spLocks noGrp="1"/>
          </p:cNvSpPr>
          <p:nvPr>
            <p:ph type="body" sz="quarter" idx="23" hasCustomPrompt="1"/>
          </p:nvPr>
        </p:nvSpPr>
        <p:spPr>
          <a:xfrm>
            <a:off x="6357682" y="3970800"/>
            <a:ext cx="747320" cy="646331"/>
          </a:xfrm>
          <a:prstGeom prst="rect">
            <a:avLst/>
          </a:prstGeom>
        </p:spPr>
        <p:txBody>
          <a:bodyPr wrap="none">
            <a:spAutoFit/>
          </a:bodyPr>
          <a:lstStyle>
            <a:lvl1pPr marL="0" indent="0" algn="r">
              <a:lnSpc>
                <a:spcPct val="100000"/>
              </a:lnSpc>
              <a:buNone/>
              <a:defRPr sz="3600" b="1" i="0">
                <a:solidFill>
                  <a:srgbClr val="4B4BF9"/>
                </a:solidFill>
                <a:latin typeface="Foundever Sans Bold" pitchFamily="2" charset="0"/>
                <a:ea typeface="Foundever Sans Bold" pitchFamily="2" charset="0"/>
              </a:defRPr>
            </a:lvl1pPr>
          </a:lstStyle>
          <a:p>
            <a:pPr lvl="0"/>
            <a:r>
              <a:rPr lang="en-US" dirty="0"/>
              <a:t>05</a:t>
            </a:r>
          </a:p>
        </p:txBody>
      </p:sp>
      <p:sp>
        <p:nvSpPr>
          <p:cNvPr id="51" name="Espace réservé du texte 9">
            <a:extLst>
              <a:ext uri="{FF2B5EF4-FFF2-40B4-BE49-F238E27FC236}">
                <a16:creationId xmlns:a16="http://schemas.microsoft.com/office/drawing/2014/main" id="{7DA50D13-B34C-0EF4-3102-4A5D8FE0F90E}"/>
              </a:ext>
            </a:extLst>
          </p:cNvPr>
          <p:cNvSpPr>
            <a:spLocks noGrp="1"/>
          </p:cNvSpPr>
          <p:nvPr>
            <p:ph type="body" sz="quarter" idx="28" hasCustomPrompt="1"/>
          </p:nvPr>
        </p:nvSpPr>
        <p:spPr>
          <a:xfrm>
            <a:off x="9782175" y="41400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52" name="Espace réservé du texte 9">
            <a:extLst>
              <a:ext uri="{FF2B5EF4-FFF2-40B4-BE49-F238E27FC236}">
                <a16:creationId xmlns:a16="http://schemas.microsoft.com/office/drawing/2014/main" id="{1B0038B9-EF56-B490-3D1E-1C251B346BF0}"/>
              </a:ext>
            </a:extLst>
          </p:cNvPr>
          <p:cNvSpPr>
            <a:spLocks noGrp="1"/>
          </p:cNvSpPr>
          <p:nvPr>
            <p:ph type="body" sz="quarter" idx="27" hasCustomPrompt="1"/>
          </p:nvPr>
        </p:nvSpPr>
        <p:spPr>
          <a:xfrm>
            <a:off x="9013460" y="3970800"/>
            <a:ext cx="758542" cy="646331"/>
          </a:xfrm>
          <a:prstGeom prst="rect">
            <a:avLst/>
          </a:prstGeom>
        </p:spPr>
        <p:txBody>
          <a:bodyPr wrap="none">
            <a:spAutoFit/>
          </a:bodyPr>
          <a:lstStyle>
            <a:lvl1pPr marL="0" indent="0" algn="r">
              <a:lnSpc>
                <a:spcPct val="100000"/>
              </a:lnSpc>
              <a:buNone/>
              <a:defRPr sz="3600" b="1" i="0">
                <a:solidFill>
                  <a:srgbClr val="4B4BF9"/>
                </a:solidFill>
                <a:latin typeface="Foundever Sans Bold" pitchFamily="2" charset="0"/>
                <a:ea typeface="Foundever Sans Bold" pitchFamily="2" charset="0"/>
              </a:defRPr>
            </a:lvl1pPr>
          </a:lstStyle>
          <a:p>
            <a:pPr lvl="0"/>
            <a:r>
              <a:rPr lang="en-US" dirty="0"/>
              <a:t>06</a:t>
            </a:r>
          </a:p>
        </p:txBody>
      </p:sp>
      <p:sp>
        <p:nvSpPr>
          <p:cNvPr id="53" name="Espace réservé du texte 9">
            <a:extLst>
              <a:ext uri="{FF2B5EF4-FFF2-40B4-BE49-F238E27FC236}">
                <a16:creationId xmlns:a16="http://schemas.microsoft.com/office/drawing/2014/main" id="{B123A6DB-A12F-C6BF-E6F4-486A5378CD42}"/>
              </a:ext>
            </a:extLst>
          </p:cNvPr>
          <p:cNvSpPr>
            <a:spLocks noGrp="1"/>
          </p:cNvSpPr>
          <p:nvPr>
            <p:ph type="body" sz="quarter" idx="34" hasCustomPrompt="1"/>
          </p:nvPr>
        </p:nvSpPr>
        <p:spPr>
          <a:xfrm>
            <a:off x="7115175" y="49536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54" name="Espace réservé du texte 9">
            <a:extLst>
              <a:ext uri="{FF2B5EF4-FFF2-40B4-BE49-F238E27FC236}">
                <a16:creationId xmlns:a16="http://schemas.microsoft.com/office/drawing/2014/main" id="{1456EDA6-0379-1663-AC39-BBCB723E553D}"/>
              </a:ext>
            </a:extLst>
          </p:cNvPr>
          <p:cNvSpPr>
            <a:spLocks noGrp="1"/>
          </p:cNvSpPr>
          <p:nvPr>
            <p:ph type="body" sz="quarter" idx="33" hasCustomPrompt="1"/>
          </p:nvPr>
        </p:nvSpPr>
        <p:spPr>
          <a:xfrm>
            <a:off x="6372108" y="4784400"/>
            <a:ext cx="732894" cy="646331"/>
          </a:xfrm>
          <a:prstGeom prst="rect">
            <a:avLst/>
          </a:prstGeom>
        </p:spPr>
        <p:txBody>
          <a:bodyPr wrap="none">
            <a:spAutoFit/>
          </a:bodyPr>
          <a:lstStyle>
            <a:lvl1pPr marL="0" indent="0" algn="r">
              <a:lnSpc>
                <a:spcPct val="100000"/>
              </a:lnSpc>
              <a:buNone/>
              <a:defRPr sz="3600" b="1" i="0">
                <a:solidFill>
                  <a:srgbClr val="4B4BF9"/>
                </a:solidFill>
                <a:latin typeface="Foundever Sans Bold" pitchFamily="2" charset="0"/>
                <a:ea typeface="Foundever Sans Bold" pitchFamily="2" charset="0"/>
              </a:defRPr>
            </a:lvl1pPr>
          </a:lstStyle>
          <a:p>
            <a:pPr lvl="0"/>
            <a:r>
              <a:rPr lang="en-US" dirty="0"/>
              <a:t>07</a:t>
            </a:r>
          </a:p>
        </p:txBody>
      </p:sp>
      <p:sp>
        <p:nvSpPr>
          <p:cNvPr id="55" name="Espace réservé du texte 9">
            <a:extLst>
              <a:ext uri="{FF2B5EF4-FFF2-40B4-BE49-F238E27FC236}">
                <a16:creationId xmlns:a16="http://schemas.microsoft.com/office/drawing/2014/main" id="{EE8092B7-CFD1-44A6-54A8-4B673769D73D}"/>
              </a:ext>
            </a:extLst>
          </p:cNvPr>
          <p:cNvSpPr>
            <a:spLocks noGrp="1"/>
          </p:cNvSpPr>
          <p:nvPr>
            <p:ph type="body" sz="quarter" idx="36" hasCustomPrompt="1"/>
          </p:nvPr>
        </p:nvSpPr>
        <p:spPr>
          <a:xfrm>
            <a:off x="9782175" y="49536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56" name="Espace réservé du texte 9">
            <a:extLst>
              <a:ext uri="{FF2B5EF4-FFF2-40B4-BE49-F238E27FC236}">
                <a16:creationId xmlns:a16="http://schemas.microsoft.com/office/drawing/2014/main" id="{F6D0B767-8BD0-4D2B-F10A-4E3B073CC709}"/>
              </a:ext>
            </a:extLst>
          </p:cNvPr>
          <p:cNvSpPr>
            <a:spLocks noGrp="1"/>
          </p:cNvSpPr>
          <p:nvPr>
            <p:ph type="body" sz="quarter" idx="35" hasCustomPrompt="1"/>
          </p:nvPr>
        </p:nvSpPr>
        <p:spPr>
          <a:xfrm>
            <a:off x="9005445" y="4784400"/>
            <a:ext cx="766557" cy="646331"/>
          </a:xfrm>
          <a:prstGeom prst="rect">
            <a:avLst/>
          </a:prstGeom>
        </p:spPr>
        <p:txBody>
          <a:bodyPr wrap="none">
            <a:spAutoFit/>
          </a:bodyPr>
          <a:lstStyle>
            <a:lvl1pPr marL="0" indent="0" algn="r">
              <a:lnSpc>
                <a:spcPct val="100000"/>
              </a:lnSpc>
              <a:buNone/>
              <a:defRPr sz="3600" b="1" i="0">
                <a:solidFill>
                  <a:srgbClr val="4B4BF9"/>
                </a:solidFill>
                <a:latin typeface="Foundever Sans Bold" pitchFamily="2" charset="0"/>
                <a:ea typeface="Foundever Sans Bold" pitchFamily="2" charset="0"/>
              </a:defRPr>
            </a:lvl1pPr>
          </a:lstStyle>
          <a:p>
            <a:pPr lvl="0"/>
            <a:r>
              <a:rPr lang="en-US" dirty="0"/>
              <a:t>08</a:t>
            </a:r>
          </a:p>
        </p:txBody>
      </p:sp>
    </p:spTree>
    <p:extLst>
      <p:ext uri="{BB962C8B-B14F-4D97-AF65-F5344CB8AC3E}">
        <p14:creationId xmlns:p14="http://schemas.microsoft.com/office/powerpoint/2010/main" val="102967505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062142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fault slide">
    <p:spTree>
      <p:nvGrpSpPr>
        <p:cNvPr id="1" name=""/>
        <p:cNvGrpSpPr/>
        <p:nvPr/>
      </p:nvGrpSpPr>
      <p:grpSpPr>
        <a:xfrm>
          <a:off x="0" y="0"/>
          <a:ext cx="0" cy="0"/>
          <a:chOff x="0" y="0"/>
          <a:chExt cx="0" cy="0"/>
        </a:xfrm>
      </p:grpSpPr>
      <p:sp>
        <p:nvSpPr>
          <p:cNvPr id="3" name="Titre 6">
            <a:extLst>
              <a:ext uri="{FF2B5EF4-FFF2-40B4-BE49-F238E27FC236}">
                <a16:creationId xmlns:a16="http://schemas.microsoft.com/office/drawing/2014/main" id="{8F141425-DE2E-24E0-3187-28AA1CF40F92}"/>
              </a:ext>
            </a:extLst>
          </p:cNvPr>
          <p:cNvSpPr>
            <a:spLocks noGrp="1"/>
          </p:cNvSpPr>
          <p:nvPr>
            <p:ph type="title" hasCustomPrompt="1"/>
          </p:nvPr>
        </p:nvSpPr>
        <p:spPr>
          <a:xfrm>
            <a:off x="874800" y="873125"/>
            <a:ext cx="5076738"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5" name="Espace réservé du texte 9">
            <a:extLst>
              <a:ext uri="{FF2B5EF4-FFF2-40B4-BE49-F238E27FC236}">
                <a16:creationId xmlns:a16="http://schemas.microsoft.com/office/drawing/2014/main" id="{CC30A81F-D775-9374-1C37-BBE3819CA1F0}"/>
              </a:ext>
            </a:extLst>
          </p:cNvPr>
          <p:cNvSpPr>
            <a:spLocks noGrp="1"/>
          </p:cNvSpPr>
          <p:nvPr>
            <p:ph type="body" sz="quarter" idx="11" hasCustomPrompt="1"/>
          </p:nvPr>
        </p:nvSpPr>
        <p:spPr>
          <a:xfrm>
            <a:off x="874800" y="2585032"/>
            <a:ext cx="5076825" cy="276225"/>
          </a:xfrm>
          <a:prstGeom prst="rect">
            <a:avLst/>
          </a:prstGeom>
        </p:spPr>
        <p:txBody>
          <a:bodyPr>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125848822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fault slide alt">
    <p:bg>
      <p:bgPr>
        <a:solidFill>
          <a:schemeClr val="bg1"/>
        </a:solidFill>
        <a:effectLst/>
      </p:bgPr>
    </p:bg>
    <p:spTree>
      <p:nvGrpSpPr>
        <p:cNvPr id="1" name=""/>
        <p:cNvGrpSpPr/>
        <p:nvPr/>
      </p:nvGrpSpPr>
      <p:grpSpPr>
        <a:xfrm>
          <a:off x="0" y="0"/>
          <a:ext cx="0" cy="0"/>
          <a:chOff x="0" y="0"/>
          <a:chExt cx="0" cy="0"/>
        </a:xfrm>
      </p:grpSpPr>
      <p:sp>
        <p:nvSpPr>
          <p:cNvPr id="10" name="Titre 6">
            <a:extLst>
              <a:ext uri="{FF2B5EF4-FFF2-40B4-BE49-F238E27FC236}">
                <a16:creationId xmlns:a16="http://schemas.microsoft.com/office/drawing/2014/main" id="{8CCC33A0-C1A6-55BF-B717-7CA5C87AE031}"/>
              </a:ext>
            </a:extLst>
          </p:cNvPr>
          <p:cNvSpPr>
            <a:spLocks noGrp="1"/>
          </p:cNvSpPr>
          <p:nvPr>
            <p:ph type="title" hasCustomPrompt="1"/>
          </p:nvPr>
        </p:nvSpPr>
        <p:spPr>
          <a:xfrm>
            <a:off x="874800" y="873125"/>
            <a:ext cx="3313025" cy="317009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
        <p:nvSpPr>
          <p:cNvPr id="11" name="Espace réservé du texte 9">
            <a:extLst>
              <a:ext uri="{FF2B5EF4-FFF2-40B4-BE49-F238E27FC236}">
                <a16:creationId xmlns:a16="http://schemas.microsoft.com/office/drawing/2014/main" id="{D8FA80FE-05B4-46E8-1EF7-D39B7E8ED244}"/>
              </a:ext>
            </a:extLst>
          </p:cNvPr>
          <p:cNvSpPr>
            <a:spLocks noGrp="1"/>
          </p:cNvSpPr>
          <p:nvPr>
            <p:ph type="body" sz="quarter" idx="11" hasCustomPrompt="1"/>
          </p:nvPr>
        </p:nvSpPr>
        <p:spPr>
          <a:xfrm>
            <a:off x="874800" y="3201960"/>
            <a:ext cx="2665325"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10453167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s text">
    <p:spTree>
      <p:nvGrpSpPr>
        <p:cNvPr id="1" name=""/>
        <p:cNvGrpSpPr/>
        <p:nvPr/>
      </p:nvGrpSpPr>
      <p:grpSpPr>
        <a:xfrm>
          <a:off x="0" y="0"/>
          <a:ext cx="0" cy="0"/>
          <a:chOff x="0" y="0"/>
          <a:chExt cx="0" cy="0"/>
        </a:xfrm>
      </p:grpSpPr>
      <p:sp>
        <p:nvSpPr>
          <p:cNvPr id="9" name="Titre 6">
            <a:extLst>
              <a:ext uri="{FF2B5EF4-FFF2-40B4-BE49-F238E27FC236}">
                <a16:creationId xmlns:a16="http://schemas.microsoft.com/office/drawing/2014/main" id="{49FBE3AF-3669-A799-4110-74FD0E1775B5}"/>
              </a:ext>
            </a:extLst>
          </p:cNvPr>
          <p:cNvSpPr>
            <a:spLocks noGrp="1"/>
          </p:cNvSpPr>
          <p:nvPr>
            <p:ph type="title" hasCustomPrompt="1"/>
          </p:nvPr>
        </p:nvSpPr>
        <p:spPr>
          <a:xfrm>
            <a:off x="874800" y="873125"/>
            <a:ext cx="5076738"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10" name="Espace réservé du texte 9">
            <a:extLst>
              <a:ext uri="{FF2B5EF4-FFF2-40B4-BE49-F238E27FC236}">
                <a16:creationId xmlns:a16="http://schemas.microsoft.com/office/drawing/2014/main" id="{B804EE8A-1A0E-C58F-639F-D24194B3EA23}"/>
              </a:ext>
            </a:extLst>
          </p:cNvPr>
          <p:cNvSpPr>
            <a:spLocks noGrp="1"/>
          </p:cNvSpPr>
          <p:nvPr>
            <p:ph type="body" sz="quarter" idx="12" hasCustomPrompt="1"/>
          </p:nvPr>
        </p:nvSpPr>
        <p:spPr>
          <a:xfrm>
            <a:off x="6238800" y="2585032"/>
            <a:ext cx="5076825" cy="276225"/>
          </a:xfrm>
          <a:prstGeom prst="rect">
            <a:avLst/>
          </a:prstGeom>
        </p:spPr>
        <p:txBody>
          <a:bodyPr>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
        <p:nvSpPr>
          <p:cNvPr id="12" name="Espace réservé du texte 9">
            <a:extLst>
              <a:ext uri="{FF2B5EF4-FFF2-40B4-BE49-F238E27FC236}">
                <a16:creationId xmlns:a16="http://schemas.microsoft.com/office/drawing/2014/main" id="{0D7921B1-5312-5DFF-8F8F-8E508CE291E0}"/>
              </a:ext>
            </a:extLst>
          </p:cNvPr>
          <p:cNvSpPr>
            <a:spLocks noGrp="1"/>
          </p:cNvSpPr>
          <p:nvPr>
            <p:ph type="body" sz="quarter" idx="11" hasCustomPrompt="1"/>
          </p:nvPr>
        </p:nvSpPr>
        <p:spPr>
          <a:xfrm>
            <a:off x="874800" y="2585032"/>
            <a:ext cx="5076825" cy="276225"/>
          </a:xfrm>
          <a:prstGeom prst="rect">
            <a:avLst/>
          </a:prstGeom>
        </p:spPr>
        <p:txBody>
          <a:bodyPr>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60077110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hree columns text">
    <p:spTree>
      <p:nvGrpSpPr>
        <p:cNvPr id="1" name=""/>
        <p:cNvGrpSpPr/>
        <p:nvPr/>
      </p:nvGrpSpPr>
      <p:grpSpPr>
        <a:xfrm>
          <a:off x="0" y="0"/>
          <a:ext cx="0" cy="0"/>
          <a:chOff x="0" y="0"/>
          <a:chExt cx="0" cy="0"/>
        </a:xfrm>
      </p:grpSpPr>
      <p:sp>
        <p:nvSpPr>
          <p:cNvPr id="9" name="Titre 6">
            <a:extLst>
              <a:ext uri="{FF2B5EF4-FFF2-40B4-BE49-F238E27FC236}">
                <a16:creationId xmlns:a16="http://schemas.microsoft.com/office/drawing/2014/main" id="{353F5E40-5A3F-3625-4F72-78A373E8C8EE}"/>
              </a:ext>
            </a:extLst>
          </p:cNvPr>
          <p:cNvSpPr>
            <a:spLocks noGrp="1"/>
          </p:cNvSpPr>
          <p:nvPr>
            <p:ph type="title" hasCustomPrompt="1"/>
          </p:nvPr>
        </p:nvSpPr>
        <p:spPr>
          <a:xfrm>
            <a:off x="874800" y="873125"/>
            <a:ext cx="5076738"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10" name="Espace réservé du texte 9">
            <a:extLst>
              <a:ext uri="{FF2B5EF4-FFF2-40B4-BE49-F238E27FC236}">
                <a16:creationId xmlns:a16="http://schemas.microsoft.com/office/drawing/2014/main" id="{84270AE2-BCF4-BE41-5A15-025732AFB28E}"/>
              </a:ext>
            </a:extLst>
          </p:cNvPr>
          <p:cNvSpPr>
            <a:spLocks noGrp="1"/>
          </p:cNvSpPr>
          <p:nvPr>
            <p:ph type="body" sz="quarter" idx="11" hasCustomPrompt="1"/>
          </p:nvPr>
        </p:nvSpPr>
        <p:spPr>
          <a:xfrm>
            <a:off x="874800" y="2585032"/>
            <a:ext cx="3313112"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
        <p:nvSpPr>
          <p:cNvPr id="13" name="Espace réservé du texte 9">
            <a:extLst>
              <a:ext uri="{FF2B5EF4-FFF2-40B4-BE49-F238E27FC236}">
                <a16:creationId xmlns:a16="http://schemas.microsoft.com/office/drawing/2014/main" id="{9B9900AB-041D-47BA-0041-6D9CFE56FB57}"/>
              </a:ext>
            </a:extLst>
          </p:cNvPr>
          <p:cNvSpPr>
            <a:spLocks noGrp="1"/>
          </p:cNvSpPr>
          <p:nvPr>
            <p:ph type="body" sz="quarter" idx="38" hasCustomPrompt="1"/>
          </p:nvPr>
        </p:nvSpPr>
        <p:spPr>
          <a:xfrm>
            <a:off x="8006400" y="2585032"/>
            <a:ext cx="3313026"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
        <p:nvSpPr>
          <p:cNvPr id="2" name="Espace réservé du texte 9">
            <a:extLst>
              <a:ext uri="{FF2B5EF4-FFF2-40B4-BE49-F238E27FC236}">
                <a16:creationId xmlns:a16="http://schemas.microsoft.com/office/drawing/2014/main" id="{118391F7-43DD-0E9D-757C-8411E1CAF749}"/>
              </a:ext>
            </a:extLst>
          </p:cNvPr>
          <p:cNvSpPr>
            <a:spLocks noGrp="1"/>
          </p:cNvSpPr>
          <p:nvPr>
            <p:ph type="body" sz="quarter" idx="12" hasCustomPrompt="1"/>
          </p:nvPr>
        </p:nvSpPr>
        <p:spPr>
          <a:xfrm>
            <a:off x="4438800" y="2585032"/>
            <a:ext cx="3313112"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33825642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 icons and text">
    <p:spTree>
      <p:nvGrpSpPr>
        <p:cNvPr id="1" name=""/>
        <p:cNvGrpSpPr/>
        <p:nvPr/>
      </p:nvGrpSpPr>
      <p:grpSpPr>
        <a:xfrm>
          <a:off x="0" y="0"/>
          <a:ext cx="0" cy="0"/>
          <a:chOff x="0" y="0"/>
          <a:chExt cx="0" cy="0"/>
        </a:xfrm>
      </p:grpSpPr>
      <p:sp>
        <p:nvSpPr>
          <p:cNvPr id="12" name="Espace réservé du texte 9">
            <a:extLst>
              <a:ext uri="{FF2B5EF4-FFF2-40B4-BE49-F238E27FC236}">
                <a16:creationId xmlns:a16="http://schemas.microsoft.com/office/drawing/2014/main" id="{E1F4353C-FDF3-9DB2-D6E6-9665B9701F0E}"/>
              </a:ext>
            </a:extLst>
          </p:cNvPr>
          <p:cNvSpPr>
            <a:spLocks noGrp="1"/>
          </p:cNvSpPr>
          <p:nvPr>
            <p:ph type="body" sz="quarter" idx="13" hasCustomPrompt="1"/>
          </p:nvPr>
        </p:nvSpPr>
        <p:spPr>
          <a:xfrm>
            <a:off x="1776411" y="3164028"/>
            <a:ext cx="2409829"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13" name="Espace réservé pour une image  10">
            <a:extLst>
              <a:ext uri="{FF2B5EF4-FFF2-40B4-BE49-F238E27FC236}">
                <a16:creationId xmlns:a16="http://schemas.microsoft.com/office/drawing/2014/main" id="{13766EE4-5322-6CD7-D70E-C0C1C0E1D630}"/>
              </a:ext>
            </a:extLst>
          </p:cNvPr>
          <p:cNvSpPr>
            <a:spLocks noGrp="1"/>
          </p:cNvSpPr>
          <p:nvPr>
            <p:ph type="pic" sz="quarter" idx="129" hasCustomPrompt="1"/>
          </p:nvPr>
        </p:nvSpPr>
        <p:spPr>
          <a:xfrm>
            <a:off x="935999" y="2566258"/>
            <a:ext cx="737999" cy="737999"/>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Place your icon here</a:t>
            </a:r>
          </a:p>
        </p:txBody>
      </p:sp>
      <p:sp>
        <p:nvSpPr>
          <p:cNvPr id="14" name="Espace réservé du texte 9">
            <a:extLst>
              <a:ext uri="{FF2B5EF4-FFF2-40B4-BE49-F238E27FC236}">
                <a16:creationId xmlns:a16="http://schemas.microsoft.com/office/drawing/2014/main" id="{2E31D9BF-9861-FE19-7338-9C81F85FA5AC}"/>
              </a:ext>
            </a:extLst>
          </p:cNvPr>
          <p:cNvSpPr>
            <a:spLocks noGrp="1"/>
          </p:cNvSpPr>
          <p:nvPr>
            <p:ph type="body" sz="quarter" idx="132" hasCustomPrompt="1"/>
          </p:nvPr>
        </p:nvSpPr>
        <p:spPr>
          <a:xfrm>
            <a:off x="1776411" y="2584800"/>
            <a:ext cx="2409829"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r>
              <a:rPr lang="en-US" noProof="0" dirty="0" err="1"/>
              <a:t>Foundever</a:t>
            </a:r>
            <a:r>
              <a:rPr lang="en-US" noProof="0" dirty="0"/>
              <a:t> Sans Bold 14pt</a:t>
            </a:r>
          </a:p>
        </p:txBody>
      </p:sp>
      <p:sp>
        <p:nvSpPr>
          <p:cNvPr id="15" name="Espace réservé du texte 9">
            <a:extLst>
              <a:ext uri="{FF2B5EF4-FFF2-40B4-BE49-F238E27FC236}">
                <a16:creationId xmlns:a16="http://schemas.microsoft.com/office/drawing/2014/main" id="{A9E15B4D-A855-E302-8C2C-3A8A7C2988A7}"/>
              </a:ext>
            </a:extLst>
          </p:cNvPr>
          <p:cNvSpPr>
            <a:spLocks noGrp="1"/>
          </p:cNvSpPr>
          <p:nvPr>
            <p:ph type="body" sz="quarter" idx="15" hasCustomPrompt="1"/>
          </p:nvPr>
        </p:nvSpPr>
        <p:spPr>
          <a:xfrm>
            <a:off x="5341175" y="3164028"/>
            <a:ext cx="2409829"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17" name="Espace réservé pour une image  10">
            <a:extLst>
              <a:ext uri="{FF2B5EF4-FFF2-40B4-BE49-F238E27FC236}">
                <a16:creationId xmlns:a16="http://schemas.microsoft.com/office/drawing/2014/main" id="{0BE2A861-8360-38E4-B0F9-9835167C860F}"/>
              </a:ext>
            </a:extLst>
          </p:cNvPr>
          <p:cNvSpPr>
            <a:spLocks noGrp="1"/>
          </p:cNvSpPr>
          <p:nvPr>
            <p:ph type="pic" sz="quarter" idx="130" hasCustomPrompt="1"/>
          </p:nvPr>
        </p:nvSpPr>
        <p:spPr>
          <a:xfrm>
            <a:off x="4503599" y="2566258"/>
            <a:ext cx="737999" cy="737999"/>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Place your icon here</a:t>
            </a:r>
          </a:p>
        </p:txBody>
      </p:sp>
      <p:sp>
        <p:nvSpPr>
          <p:cNvPr id="20" name="Espace réservé du texte 9">
            <a:extLst>
              <a:ext uri="{FF2B5EF4-FFF2-40B4-BE49-F238E27FC236}">
                <a16:creationId xmlns:a16="http://schemas.microsoft.com/office/drawing/2014/main" id="{2EA9396C-E74C-342B-DDE2-FC61AC4C7551}"/>
              </a:ext>
            </a:extLst>
          </p:cNvPr>
          <p:cNvSpPr>
            <a:spLocks noGrp="1"/>
          </p:cNvSpPr>
          <p:nvPr>
            <p:ph type="body" sz="quarter" idx="133" hasCustomPrompt="1"/>
          </p:nvPr>
        </p:nvSpPr>
        <p:spPr>
          <a:xfrm>
            <a:off x="5342400" y="2584800"/>
            <a:ext cx="2409829"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r>
              <a:rPr lang="en-US" noProof="0" dirty="0" err="1"/>
              <a:t>Foundever</a:t>
            </a:r>
            <a:r>
              <a:rPr lang="en-US" noProof="0" dirty="0"/>
              <a:t> Sans Bold 14pt</a:t>
            </a:r>
          </a:p>
        </p:txBody>
      </p:sp>
      <p:sp>
        <p:nvSpPr>
          <p:cNvPr id="22" name="Espace réservé du texte 9">
            <a:extLst>
              <a:ext uri="{FF2B5EF4-FFF2-40B4-BE49-F238E27FC236}">
                <a16:creationId xmlns:a16="http://schemas.microsoft.com/office/drawing/2014/main" id="{AA488862-D944-BF2D-25B5-EA002B89D84A}"/>
              </a:ext>
            </a:extLst>
          </p:cNvPr>
          <p:cNvSpPr>
            <a:spLocks noGrp="1"/>
          </p:cNvSpPr>
          <p:nvPr>
            <p:ph type="body" sz="quarter" idx="17" hasCustomPrompt="1"/>
          </p:nvPr>
        </p:nvSpPr>
        <p:spPr>
          <a:xfrm>
            <a:off x="8910226" y="3164028"/>
            <a:ext cx="2409829"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23" name="Espace réservé pour une image  10">
            <a:extLst>
              <a:ext uri="{FF2B5EF4-FFF2-40B4-BE49-F238E27FC236}">
                <a16:creationId xmlns:a16="http://schemas.microsoft.com/office/drawing/2014/main" id="{537BEA6B-E6C1-0976-B339-FB55782D862D}"/>
              </a:ext>
            </a:extLst>
          </p:cNvPr>
          <p:cNvSpPr>
            <a:spLocks noGrp="1"/>
          </p:cNvSpPr>
          <p:nvPr>
            <p:ph type="pic" sz="quarter" idx="131" hasCustomPrompt="1"/>
          </p:nvPr>
        </p:nvSpPr>
        <p:spPr>
          <a:xfrm>
            <a:off x="8064633" y="2566258"/>
            <a:ext cx="737999" cy="737999"/>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Place your icon here</a:t>
            </a:r>
          </a:p>
        </p:txBody>
      </p:sp>
      <p:sp>
        <p:nvSpPr>
          <p:cNvPr id="24" name="Espace réservé du texte 9">
            <a:extLst>
              <a:ext uri="{FF2B5EF4-FFF2-40B4-BE49-F238E27FC236}">
                <a16:creationId xmlns:a16="http://schemas.microsoft.com/office/drawing/2014/main" id="{4690BD1A-EFB0-3C11-9D87-4A5AA642419D}"/>
              </a:ext>
            </a:extLst>
          </p:cNvPr>
          <p:cNvSpPr>
            <a:spLocks noGrp="1"/>
          </p:cNvSpPr>
          <p:nvPr>
            <p:ph type="body" sz="quarter" idx="134" hasCustomPrompt="1"/>
          </p:nvPr>
        </p:nvSpPr>
        <p:spPr>
          <a:xfrm>
            <a:off x="8910226" y="2584800"/>
            <a:ext cx="2409829"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r>
              <a:rPr lang="en-US" noProof="0" dirty="0" err="1"/>
              <a:t>Foundever</a:t>
            </a:r>
            <a:r>
              <a:rPr lang="en-US" noProof="0" dirty="0"/>
              <a:t> Sans Bold 14pt</a:t>
            </a:r>
          </a:p>
        </p:txBody>
      </p:sp>
      <p:sp>
        <p:nvSpPr>
          <p:cNvPr id="3" name="Titre 6">
            <a:extLst>
              <a:ext uri="{FF2B5EF4-FFF2-40B4-BE49-F238E27FC236}">
                <a16:creationId xmlns:a16="http://schemas.microsoft.com/office/drawing/2014/main" id="{BE7124B1-AB99-2483-8CC2-D2031ABF9CB2}"/>
              </a:ext>
            </a:extLst>
          </p:cNvPr>
          <p:cNvSpPr>
            <a:spLocks noGrp="1"/>
          </p:cNvSpPr>
          <p:nvPr>
            <p:ph type="title" hasCustomPrompt="1"/>
          </p:nvPr>
        </p:nvSpPr>
        <p:spPr>
          <a:xfrm>
            <a:off x="874800" y="873125"/>
            <a:ext cx="5076738"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Tree>
    <p:extLst>
      <p:ext uri="{BB962C8B-B14F-4D97-AF65-F5344CB8AC3E}">
        <p14:creationId xmlns:p14="http://schemas.microsoft.com/office/powerpoint/2010/main" val="134012837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ummary indigo">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57701E81-7977-8891-DBA4-5E82DE4DA47E}"/>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7" name="Image 26">
            <a:extLst>
              <a:ext uri="{FF2B5EF4-FFF2-40B4-BE49-F238E27FC236}">
                <a16:creationId xmlns:a16="http://schemas.microsoft.com/office/drawing/2014/main" id="{AFE7F285-8785-3244-91F9-84CDF5A8D1C0}"/>
              </a:ext>
            </a:extLst>
          </p:cNvPr>
          <p:cNvPicPr>
            <a:picLocks noChangeAspect="1"/>
          </p:cNvPicPr>
          <p:nvPr userDrawn="1"/>
        </p:nvPicPr>
        <p:blipFill rotWithShape="1">
          <a:blip r:embed="rId3">
            <a:alphaModFix amt="6000"/>
          </a:blip>
          <a:srcRect l="38898" b="47572"/>
          <a:stretch/>
        </p:blipFill>
        <p:spPr>
          <a:xfrm>
            <a:off x="-1" y="2410184"/>
            <a:ext cx="5183665" cy="4447816"/>
          </a:xfrm>
          <a:prstGeom prst="rect">
            <a:avLst/>
          </a:prstGeom>
        </p:spPr>
      </p:pic>
      <p:pic>
        <p:nvPicPr>
          <p:cNvPr id="7" name="Image 6" descr="Une image contenant texte, clipart, arts de la table, vaisselle&#10;&#10;Description générée automatiquement">
            <a:extLst>
              <a:ext uri="{FF2B5EF4-FFF2-40B4-BE49-F238E27FC236}">
                <a16:creationId xmlns:a16="http://schemas.microsoft.com/office/drawing/2014/main" id="{75364EAB-6848-EA59-3FFC-CB604A82F08E}"/>
              </a:ext>
            </a:extLst>
          </p:cNvPr>
          <p:cNvPicPr>
            <a:picLocks noChangeAspect="1"/>
          </p:cNvPicPr>
          <p:nvPr userDrawn="1"/>
        </p:nvPicPr>
        <p:blipFill>
          <a:blip r:embed="rId4"/>
          <a:stretch>
            <a:fillRect/>
          </a:stretch>
        </p:blipFill>
        <p:spPr>
          <a:xfrm>
            <a:off x="10668000" y="6480534"/>
            <a:ext cx="1189038" cy="220513"/>
          </a:xfrm>
          <a:prstGeom prst="rect">
            <a:avLst/>
          </a:prstGeom>
        </p:spPr>
      </p:pic>
      <p:sp>
        <p:nvSpPr>
          <p:cNvPr id="20" name="Titre 6">
            <a:extLst>
              <a:ext uri="{FF2B5EF4-FFF2-40B4-BE49-F238E27FC236}">
                <a16:creationId xmlns:a16="http://schemas.microsoft.com/office/drawing/2014/main" id="{D180014D-5045-3F07-B3D8-5D1FD0C5386C}"/>
              </a:ext>
            </a:extLst>
          </p:cNvPr>
          <p:cNvSpPr>
            <a:spLocks noGrp="1"/>
          </p:cNvSpPr>
          <p:nvPr>
            <p:ph type="title" hasCustomPrompt="1"/>
          </p:nvPr>
        </p:nvSpPr>
        <p:spPr>
          <a:xfrm>
            <a:off x="1522800" y="873125"/>
            <a:ext cx="4428738" cy="1015663"/>
          </a:xfrm>
          <a:prstGeom prst="rect">
            <a:avLst/>
          </a:prstGeom>
        </p:spPr>
        <p:txBody>
          <a:bodyPr wrap="square">
            <a:spAutoFit/>
          </a:bodyPr>
          <a:lstStyle>
            <a:lvl1pPr>
              <a:lnSpc>
                <a:spcPct val="100000"/>
              </a:lnSpc>
              <a:defRPr sz="6000" b="1" i="0">
                <a:solidFill>
                  <a:srgbClr val="FFFFFF"/>
                </a:solidFill>
                <a:latin typeface="Foundever Sans Bold" pitchFamily="2" charset="0"/>
                <a:ea typeface="Foundever Sans Bold" pitchFamily="2" charset="0"/>
              </a:defRPr>
            </a:lvl1pPr>
          </a:lstStyle>
          <a:p>
            <a:r>
              <a:rPr lang="en-US" noProof="0" dirty="0"/>
              <a:t>Summary</a:t>
            </a:r>
          </a:p>
        </p:txBody>
      </p:sp>
      <p:sp>
        <p:nvSpPr>
          <p:cNvPr id="24" name="Titre 1">
            <a:extLst>
              <a:ext uri="{FF2B5EF4-FFF2-40B4-BE49-F238E27FC236}">
                <a16:creationId xmlns:a16="http://schemas.microsoft.com/office/drawing/2014/main" id="{A3ABD289-291D-314E-20DB-193154C15CC0}"/>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4C0BD0AC-93A8-1E47-AC02-A8676443A939}" type="slidenum">
              <a:rPr lang="en-US" sz="900" b="1" i="0" noProof="0" smtClean="0">
                <a:solidFill>
                  <a:srgbClr val="FFFFFF"/>
                </a:solidFill>
                <a:latin typeface="Foundever Sans Bold" pitchFamily="50" charset="0"/>
                <a:ea typeface="Foundever Sans Bold" pitchFamily="50" charset="0"/>
                <a:cs typeface="Calibri"/>
              </a:rPr>
              <a:pPr algn="l"/>
              <a:t>‹#›</a:t>
            </a:fld>
            <a:endParaRPr lang="en-US" sz="900" b="1" i="0" noProof="0" dirty="0">
              <a:solidFill>
                <a:srgbClr val="FFFFFF"/>
              </a:solidFill>
              <a:latin typeface="Foundever Sans Bold" pitchFamily="50" charset="0"/>
              <a:ea typeface="Foundever Sans Bold" pitchFamily="50" charset="0"/>
              <a:cs typeface="Calibri"/>
            </a:endParaRPr>
          </a:p>
        </p:txBody>
      </p:sp>
      <p:sp>
        <p:nvSpPr>
          <p:cNvPr id="33" name="Espace réservé du texte 9">
            <a:extLst>
              <a:ext uri="{FF2B5EF4-FFF2-40B4-BE49-F238E27FC236}">
                <a16:creationId xmlns:a16="http://schemas.microsoft.com/office/drawing/2014/main" id="{4DA6D21A-D7AA-B2DA-985A-BA74AEE73957}"/>
              </a:ext>
            </a:extLst>
          </p:cNvPr>
          <p:cNvSpPr>
            <a:spLocks noGrp="1"/>
          </p:cNvSpPr>
          <p:nvPr>
            <p:ph type="body" sz="quarter" idx="14" hasCustomPrompt="1"/>
          </p:nvPr>
        </p:nvSpPr>
        <p:spPr>
          <a:xfrm>
            <a:off x="7115175" y="25128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41" name="Espace réservé du texte 9">
            <a:extLst>
              <a:ext uri="{FF2B5EF4-FFF2-40B4-BE49-F238E27FC236}">
                <a16:creationId xmlns:a16="http://schemas.microsoft.com/office/drawing/2014/main" id="{C57B6659-52B7-0816-5AE9-4E86A781F3B2}"/>
              </a:ext>
            </a:extLst>
          </p:cNvPr>
          <p:cNvSpPr>
            <a:spLocks noGrp="1"/>
          </p:cNvSpPr>
          <p:nvPr>
            <p:ph type="body" sz="quarter" idx="11" hasCustomPrompt="1"/>
          </p:nvPr>
        </p:nvSpPr>
        <p:spPr>
          <a:xfrm>
            <a:off x="6418596" y="2343600"/>
            <a:ext cx="686406" cy="646331"/>
          </a:xfrm>
          <a:prstGeom prst="rect">
            <a:avLst/>
          </a:prstGeom>
        </p:spPr>
        <p:txBody>
          <a:bodyPr wrap="none">
            <a:spAutoFit/>
          </a:bodyPr>
          <a:lstStyle>
            <a:lvl1pPr marL="0" indent="0" algn="r">
              <a:lnSpc>
                <a:spcPct val="100000"/>
              </a:lnSpc>
              <a:buNone/>
              <a:defRPr sz="3600" b="1" i="0">
                <a:solidFill>
                  <a:srgbClr val="09092D"/>
                </a:solidFill>
                <a:latin typeface="Foundever Sans Bold" pitchFamily="2" charset="0"/>
                <a:ea typeface="Foundever Sans Bold" pitchFamily="2" charset="0"/>
              </a:defRPr>
            </a:lvl1pPr>
          </a:lstStyle>
          <a:p>
            <a:pPr lvl="0"/>
            <a:r>
              <a:rPr lang="en-US" dirty="0"/>
              <a:t>01</a:t>
            </a:r>
          </a:p>
        </p:txBody>
      </p:sp>
      <p:sp>
        <p:nvSpPr>
          <p:cNvPr id="50" name="Espace réservé du texte 9">
            <a:extLst>
              <a:ext uri="{FF2B5EF4-FFF2-40B4-BE49-F238E27FC236}">
                <a16:creationId xmlns:a16="http://schemas.microsoft.com/office/drawing/2014/main" id="{9B1FEC8B-B13A-FDCE-AD93-9C8A5A011AAD}"/>
              </a:ext>
            </a:extLst>
          </p:cNvPr>
          <p:cNvSpPr>
            <a:spLocks noGrp="1"/>
          </p:cNvSpPr>
          <p:nvPr>
            <p:ph type="body" sz="quarter" idx="18" hasCustomPrompt="1"/>
          </p:nvPr>
        </p:nvSpPr>
        <p:spPr>
          <a:xfrm>
            <a:off x="9782175" y="25128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57" name="Espace réservé du texte 9">
            <a:extLst>
              <a:ext uri="{FF2B5EF4-FFF2-40B4-BE49-F238E27FC236}">
                <a16:creationId xmlns:a16="http://schemas.microsoft.com/office/drawing/2014/main" id="{1BAE591C-255E-D300-6E25-A9957D75E325}"/>
              </a:ext>
            </a:extLst>
          </p:cNvPr>
          <p:cNvSpPr>
            <a:spLocks noGrp="1"/>
          </p:cNvSpPr>
          <p:nvPr>
            <p:ph type="body" sz="quarter" idx="17" hasCustomPrompt="1"/>
          </p:nvPr>
        </p:nvSpPr>
        <p:spPr>
          <a:xfrm>
            <a:off x="9024682" y="2343600"/>
            <a:ext cx="747320" cy="646331"/>
          </a:xfrm>
          <a:prstGeom prst="rect">
            <a:avLst/>
          </a:prstGeom>
        </p:spPr>
        <p:txBody>
          <a:bodyPr wrap="none">
            <a:spAutoFit/>
          </a:bodyPr>
          <a:lstStyle>
            <a:lvl1pPr marL="0" indent="0" algn="r">
              <a:lnSpc>
                <a:spcPct val="100000"/>
              </a:lnSpc>
              <a:buNone/>
              <a:defRPr sz="3600" b="1" i="0">
                <a:solidFill>
                  <a:srgbClr val="09092D"/>
                </a:solidFill>
                <a:latin typeface="Foundever Sans Bold" pitchFamily="2" charset="0"/>
                <a:ea typeface="Foundever Sans Bold" pitchFamily="2" charset="0"/>
              </a:defRPr>
            </a:lvl1pPr>
          </a:lstStyle>
          <a:p>
            <a:pPr lvl="0"/>
            <a:r>
              <a:rPr lang="en-US" dirty="0"/>
              <a:t>02</a:t>
            </a:r>
          </a:p>
        </p:txBody>
      </p:sp>
      <p:sp>
        <p:nvSpPr>
          <p:cNvPr id="63" name="Espace réservé du texte 9">
            <a:extLst>
              <a:ext uri="{FF2B5EF4-FFF2-40B4-BE49-F238E27FC236}">
                <a16:creationId xmlns:a16="http://schemas.microsoft.com/office/drawing/2014/main" id="{E104F835-B870-CD16-B947-197E3197FA07}"/>
              </a:ext>
            </a:extLst>
          </p:cNvPr>
          <p:cNvSpPr>
            <a:spLocks noGrp="1"/>
          </p:cNvSpPr>
          <p:nvPr>
            <p:ph type="body" sz="quarter" idx="16" hasCustomPrompt="1"/>
          </p:nvPr>
        </p:nvSpPr>
        <p:spPr>
          <a:xfrm>
            <a:off x="7115175" y="33264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69" name="Espace réservé du texte 9">
            <a:extLst>
              <a:ext uri="{FF2B5EF4-FFF2-40B4-BE49-F238E27FC236}">
                <a16:creationId xmlns:a16="http://schemas.microsoft.com/office/drawing/2014/main" id="{5D4C1DE0-036C-E2D7-20EF-AEC1274C06D4}"/>
              </a:ext>
            </a:extLst>
          </p:cNvPr>
          <p:cNvSpPr>
            <a:spLocks noGrp="1"/>
          </p:cNvSpPr>
          <p:nvPr>
            <p:ph type="body" sz="quarter" idx="15" hasCustomPrompt="1"/>
          </p:nvPr>
        </p:nvSpPr>
        <p:spPr>
          <a:xfrm>
            <a:off x="6352872" y="3157200"/>
            <a:ext cx="752130" cy="646331"/>
          </a:xfrm>
          <a:prstGeom prst="rect">
            <a:avLst/>
          </a:prstGeom>
        </p:spPr>
        <p:txBody>
          <a:bodyPr wrap="none">
            <a:spAutoFit/>
          </a:bodyPr>
          <a:lstStyle>
            <a:lvl1pPr marL="0" indent="0" algn="r">
              <a:lnSpc>
                <a:spcPct val="100000"/>
              </a:lnSpc>
              <a:buNone/>
              <a:defRPr sz="3600" b="1" i="0">
                <a:solidFill>
                  <a:srgbClr val="09092D"/>
                </a:solidFill>
                <a:latin typeface="Foundever Sans Bold" pitchFamily="2" charset="0"/>
                <a:ea typeface="Foundever Sans Bold" pitchFamily="2" charset="0"/>
              </a:defRPr>
            </a:lvl1pPr>
          </a:lstStyle>
          <a:p>
            <a:pPr lvl="0"/>
            <a:r>
              <a:rPr lang="en-US" dirty="0"/>
              <a:t>03</a:t>
            </a:r>
          </a:p>
        </p:txBody>
      </p:sp>
      <p:sp>
        <p:nvSpPr>
          <p:cNvPr id="75" name="Espace réservé du texte 9">
            <a:extLst>
              <a:ext uri="{FF2B5EF4-FFF2-40B4-BE49-F238E27FC236}">
                <a16:creationId xmlns:a16="http://schemas.microsoft.com/office/drawing/2014/main" id="{42F95EDB-3962-309D-BBA8-F5DE86944B61}"/>
              </a:ext>
            </a:extLst>
          </p:cNvPr>
          <p:cNvSpPr>
            <a:spLocks noGrp="1"/>
          </p:cNvSpPr>
          <p:nvPr>
            <p:ph type="body" sz="quarter" idx="20" hasCustomPrompt="1"/>
          </p:nvPr>
        </p:nvSpPr>
        <p:spPr>
          <a:xfrm>
            <a:off x="9782175" y="33264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76" name="Espace réservé du texte 9">
            <a:extLst>
              <a:ext uri="{FF2B5EF4-FFF2-40B4-BE49-F238E27FC236}">
                <a16:creationId xmlns:a16="http://schemas.microsoft.com/office/drawing/2014/main" id="{C5E092D0-C49B-DE8C-F5F4-92160F20DA8E}"/>
              </a:ext>
            </a:extLst>
          </p:cNvPr>
          <p:cNvSpPr>
            <a:spLocks noGrp="1"/>
          </p:cNvSpPr>
          <p:nvPr>
            <p:ph type="body" sz="quarter" idx="19" hasCustomPrompt="1"/>
          </p:nvPr>
        </p:nvSpPr>
        <p:spPr>
          <a:xfrm>
            <a:off x="8994224" y="3157200"/>
            <a:ext cx="777778" cy="646331"/>
          </a:xfrm>
          <a:prstGeom prst="rect">
            <a:avLst/>
          </a:prstGeom>
        </p:spPr>
        <p:txBody>
          <a:bodyPr wrap="none">
            <a:spAutoFit/>
          </a:bodyPr>
          <a:lstStyle>
            <a:lvl1pPr marL="0" indent="0" algn="r">
              <a:lnSpc>
                <a:spcPct val="100000"/>
              </a:lnSpc>
              <a:buNone/>
              <a:defRPr sz="3600" b="1" i="0">
                <a:solidFill>
                  <a:srgbClr val="09092D"/>
                </a:solidFill>
                <a:latin typeface="Foundever Sans Bold" pitchFamily="2" charset="0"/>
                <a:ea typeface="Foundever Sans Bold" pitchFamily="2" charset="0"/>
              </a:defRPr>
            </a:lvl1pPr>
          </a:lstStyle>
          <a:p>
            <a:pPr lvl="0"/>
            <a:r>
              <a:rPr lang="en-US" dirty="0"/>
              <a:t>04</a:t>
            </a:r>
          </a:p>
        </p:txBody>
      </p:sp>
      <p:sp>
        <p:nvSpPr>
          <p:cNvPr id="77" name="Espace réservé du texte 9">
            <a:extLst>
              <a:ext uri="{FF2B5EF4-FFF2-40B4-BE49-F238E27FC236}">
                <a16:creationId xmlns:a16="http://schemas.microsoft.com/office/drawing/2014/main" id="{0C42D6F7-E52B-C0A1-809F-9C0A97DB2BC2}"/>
              </a:ext>
            </a:extLst>
          </p:cNvPr>
          <p:cNvSpPr>
            <a:spLocks noGrp="1"/>
          </p:cNvSpPr>
          <p:nvPr>
            <p:ph type="body" sz="quarter" idx="24" hasCustomPrompt="1"/>
          </p:nvPr>
        </p:nvSpPr>
        <p:spPr>
          <a:xfrm>
            <a:off x="7115175" y="41400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81" name="Espace réservé du texte 9">
            <a:extLst>
              <a:ext uri="{FF2B5EF4-FFF2-40B4-BE49-F238E27FC236}">
                <a16:creationId xmlns:a16="http://schemas.microsoft.com/office/drawing/2014/main" id="{DAB60E84-C8FF-D916-3A7B-60CE82366DAF}"/>
              </a:ext>
            </a:extLst>
          </p:cNvPr>
          <p:cNvSpPr>
            <a:spLocks noGrp="1"/>
          </p:cNvSpPr>
          <p:nvPr>
            <p:ph type="body" sz="quarter" idx="23" hasCustomPrompt="1"/>
          </p:nvPr>
        </p:nvSpPr>
        <p:spPr>
          <a:xfrm>
            <a:off x="6357682" y="3970800"/>
            <a:ext cx="747320" cy="646331"/>
          </a:xfrm>
          <a:prstGeom prst="rect">
            <a:avLst/>
          </a:prstGeom>
        </p:spPr>
        <p:txBody>
          <a:bodyPr wrap="none">
            <a:spAutoFit/>
          </a:bodyPr>
          <a:lstStyle>
            <a:lvl1pPr marL="0" indent="0" algn="r">
              <a:lnSpc>
                <a:spcPct val="100000"/>
              </a:lnSpc>
              <a:buNone/>
              <a:defRPr sz="3600" b="1" i="0">
                <a:solidFill>
                  <a:srgbClr val="09092D"/>
                </a:solidFill>
                <a:latin typeface="Foundever Sans Bold" pitchFamily="2" charset="0"/>
                <a:ea typeface="Foundever Sans Bold" pitchFamily="2" charset="0"/>
              </a:defRPr>
            </a:lvl1pPr>
          </a:lstStyle>
          <a:p>
            <a:pPr lvl="0"/>
            <a:r>
              <a:rPr lang="en-US" dirty="0"/>
              <a:t>05</a:t>
            </a:r>
          </a:p>
        </p:txBody>
      </p:sp>
      <p:sp>
        <p:nvSpPr>
          <p:cNvPr id="85" name="Espace réservé du texte 9">
            <a:extLst>
              <a:ext uri="{FF2B5EF4-FFF2-40B4-BE49-F238E27FC236}">
                <a16:creationId xmlns:a16="http://schemas.microsoft.com/office/drawing/2014/main" id="{44E528CB-B9E5-5416-6AC2-B99230F926A1}"/>
              </a:ext>
            </a:extLst>
          </p:cNvPr>
          <p:cNvSpPr>
            <a:spLocks noGrp="1"/>
          </p:cNvSpPr>
          <p:nvPr>
            <p:ph type="body" sz="quarter" idx="28" hasCustomPrompt="1"/>
          </p:nvPr>
        </p:nvSpPr>
        <p:spPr>
          <a:xfrm>
            <a:off x="9782175" y="41400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86" name="Espace réservé du texte 9">
            <a:extLst>
              <a:ext uri="{FF2B5EF4-FFF2-40B4-BE49-F238E27FC236}">
                <a16:creationId xmlns:a16="http://schemas.microsoft.com/office/drawing/2014/main" id="{1296E4DA-D490-74B0-A48D-7610C90FBF9D}"/>
              </a:ext>
            </a:extLst>
          </p:cNvPr>
          <p:cNvSpPr>
            <a:spLocks noGrp="1"/>
          </p:cNvSpPr>
          <p:nvPr>
            <p:ph type="body" sz="quarter" idx="27" hasCustomPrompt="1"/>
          </p:nvPr>
        </p:nvSpPr>
        <p:spPr>
          <a:xfrm>
            <a:off x="9013460" y="3970800"/>
            <a:ext cx="758542" cy="646331"/>
          </a:xfrm>
          <a:prstGeom prst="rect">
            <a:avLst/>
          </a:prstGeom>
        </p:spPr>
        <p:txBody>
          <a:bodyPr wrap="none">
            <a:spAutoFit/>
          </a:bodyPr>
          <a:lstStyle>
            <a:lvl1pPr marL="0" indent="0" algn="r">
              <a:lnSpc>
                <a:spcPct val="100000"/>
              </a:lnSpc>
              <a:buNone/>
              <a:defRPr sz="3600" b="1" i="0">
                <a:solidFill>
                  <a:srgbClr val="09092D"/>
                </a:solidFill>
                <a:latin typeface="Foundever Sans Bold" pitchFamily="2" charset="0"/>
                <a:ea typeface="Foundever Sans Bold" pitchFamily="2" charset="0"/>
              </a:defRPr>
            </a:lvl1pPr>
          </a:lstStyle>
          <a:p>
            <a:pPr lvl="0"/>
            <a:r>
              <a:rPr lang="en-US" dirty="0"/>
              <a:t>06</a:t>
            </a:r>
          </a:p>
        </p:txBody>
      </p:sp>
      <p:sp>
        <p:nvSpPr>
          <p:cNvPr id="87" name="Espace réservé du texte 9">
            <a:extLst>
              <a:ext uri="{FF2B5EF4-FFF2-40B4-BE49-F238E27FC236}">
                <a16:creationId xmlns:a16="http://schemas.microsoft.com/office/drawing/2014/main" id="{215555D2-9A78-4EA9-EA2A-691A7E7A7FE6}"/>
              </a:ext>
            </a:extLst>
          </p:cNvPr>
          <p:cNvSpPr>
            <a:spLocks noGrp="1"/>
          </p:cNvSpPr>
          <p:nvPr>
            <p:ph type="body" sz="quarter" idx="34" hasCustomPrompt="1"/>
          </p:nvPr>
        </p:nvSpPr>
        <p:spPr>
          <a:xfrm>
            <a:off x="7115175" y="49536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89" name="Espace réservé du texte 9">
            <a:extLst>
              <a:ext uri="{FF2B5EF4-FFF2-40B4-BE49-F238E27FC236}">
                <a16:creationId xmlns:a16="http://schemas.microsoft.com/office/drawing/2014/main" id="{EA1F6E09-E89F-4E47-1A0C-728A982E76D7}"/>
              </a:ext>
            </a:extLst>
          </p:cNvPr>
          <p:cNvSpPr>
            <a:spLocks noGrp="1"/>
          </p:cNvSpPr>
          <p:nvPr>
            <p:ph type="body" sz="quarter" idx="33" hasCustomPrompt="1"/>
          </p:nvPr>
        </p:nvSpPr>
        <p:spPr>
          <a:xfrm>
            <a:off x="6372108" y="4784400"/>
            <a:ext cx="732894" cy="646331"/>
          </a:xfrm>
          <a:prstGeom prst="rect">
            <a:avLst/>
          </a:prstGeom>
        </p:spPr>
        <p:txBody>
          <a:bodyPr wrap="none">
            <a:spAutoFit/>
          </a:bodyPr>
          <a:lstStyle>
            <a:lvl1pPr marL="0" indent="0" algn="r">
              <a:lnSpc>
                <a:spcPct val="100000"/>
              </a:lnSpc>
              <a:buNone/>
              <a:defRPr sz="3600" b="1" i="0">
                <a:solidFill>
                  <a:srgbClr val="09092D"/>
                </a:solidFill>
                <a:latin typeface="Foundever Sans Bold" pitchFamily="2" charset="0"/>
                <a:ea typeface="Foundever Sans Bold" pitchFamily="2" charset="0"/>
              </a:defRPr>
            </a:lvl1pPr>
          </a:lstStyle>
          <a:p>
            <a:pPr lvl="0"/>
            <a:r>
              <a:rPr lang="en-US" dirty="0"/>
              <a:t>07</a:t>
            </a:r>
          </a:p>
        </p:txBody>
      </p:sp>
      <p:sp>
        <p:nvSpPr>
          <p:cNvPr id="91" name="Espace réservé du texte 9">
            <a:extLst>
              <a:ext uri="{FF2B5EF4-FFF2-40B4-BE49-F238E27FC236}">
                <a16:creationId xmlns:a16="http://schemas.microsoft.com/office/drawing/2014/main" id="{8D799F58-BCCD-5554-96C9-9FDEAE4412DD}"/>
              </a:ext>
            </a:extLst>
          </p:cNvPr>
          <p:cNvSpPr>
            <a:spLocks noGrp="1"/>
          </p:cNvSpPr>
          <p:nvPr>
            <p:ph type="body" sz="quarter" idx="36" hasCustomPrompt="1"/>
          </p:nvPr>
        </p:nvSpPr>
        <p:spPr>
          <a:xfrm>
            <a:off x="9782175" y="49536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92" name="Espace réservé du texte 9">
            <a:extLst>
              <a:ext uri="{FF2B5EF4-FFF2-40B4-BE49-F238E27FC236}">
                <a16:creationId xmlns:a16="http://schemas.microsoft.com/office/drawing/2014/main" id="{44B09368-35DE-2B7C-DA19-D29DD9FC001B}"/>
              </a:ext>
            </a:extLst>
          </p:cNvPr>
          <p:cNvSpPr>
            <a:spLocks noGrp="1"/>
          </p:cNvSpPr>
          <p:nvPr>
            <p:ph type="body" sz="quarter" idx="35" hasCustomPrompt="1"/>
          </p:nvPr>
        </p:nvSpPr>
        <p:spPr>
          <a:xfrm>
            <a:off x="9005445" y="4784400"/>
            <a:ext cx="766557" cy="646331"/>
          </a:xfrm>
          <a:prstGeom prst="rect">
            <a:avLst/>
          </a:prstGeom>
        </p:spPr>
        <p:txBody>
          <a:bodyPr wrap="none">
            <a:spAutoFit/>
          </a:bodyPr>
          <a:lstStyle>
            <a:lvl1pPr marL="0" indent="0" algn="r">
              <a:lnSpc>
                <a:spcPct val="100000"/>
              </a:lnSpc>
              <a:buNone/>
              <a:defRPr sz="3600" b="1" i="0">
                <a:solidFill>
                  <a:srgbClr val="09092D"/>
                </a:solidFill>
                <a:latin typeface="Foundever Sans Bold" pitchFamily="2" charset="0"/>
                <a:ea typeface="Foundever Sans Bold" pitchFamily="2" charset="0"/>
              </a:defRPr>
            </a:lvl1pPr>
          </a:lstStyle>
          <a:p>
            <a:pPr lvl="0"/>
            <a:r>
              <a:rPr lang="en-US" dirty="0"/>
              <a:t>08</a:t>
            </a:r>
          </a:p>
        </p:txBody>
      </p:sp>
    </p:spTree>
    <p:extLst>
      <p:ext uri="{BB962C8B-B14F-4D97-AF65-F5344CB8AC3E}">
        <p14:creationId xmlns:p14="http://schemas.microsoft.com/office/powerpoint/2010/main" val="3248863283"/>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4 icons and text">
    <p:spTree>
      <p:nvGrpSpPr>
        <p:cNvPr id="1" name=""/>
        <p:cNvGrpSpPr/>
        <p:nvPr/>
      </p:nvGrpSpPr>
      <p:grpSpPr>
        <a:xfrm>
          <a:off x="0" y="0"/>
          <a:ext cx="0" cy="0"/>
          <a:chOff x="0" y="0"/>
          <a:chExt cx="0" cy="0"/>
        </a:xfrm>
      </p:grpSpPr>
      <p:sp>
        <p:nvSpPr>
          <p:cNvPr id="6" name="Espace réservé du texte 9">
            <a:extLst>
              <a:ext uri="{FF2B5EF4-FFF2-40B4-BE49-F238E27FC236}">
                <a16:creationId xmlns:a16="http://schemas.microsoft.com/office/drawing/2014/main" id="{316605F0-E9A4-8C1F-F011-AD2D5A372C3F}"/>
              </a:ext>
            </a:extLst>
          </p:cNvPr>
          <p:cNvSpPr>
            <a:spLocks noGrp="1"/>
          </p:cNvSpPr>
          <p:nvPr>
            <p:ph type="body" sz="quarter" idx="13" hasCustomPrompt="1"/>
          </p:nvPr>
        </p:nvSpPr>
        <p:spPr>
          <a:xfrm>
            <a:off x="874800" y="3949452"/>
            <a:ext cx="2409829"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10" name="Espace réservé pour une image  10">
            <a:extLst>
              <a:ext uri="{FF2B5EF4-FFF2-40B4-BE49-F238E27FC236}">
                <a16:creationId xmlns:a16="http://schemas.microsoft.com/office/drawing/2014/main" id="{0501692F-DAB7-C251-BEF5-DE3CEE975DD7}"/>
              </a:ext>
            </a:extLst>
          </p:cNvPr>
          <p:cNvSpPr>
            <a:spLocks noGrp="1"/>
          </p:cNvSpPr>
          <p:nvPr>
            <p:ph type="pic" sz="quarter" idx="129" hasCustomPrompt="1"/>
          </p:nvPr>
        </p:nvSpPr>
        <p:spPr>
          <a:xfrm>
            <a:off x="935999" y="2566258"/>
            <a:ext cx="737999" cy="737999"/>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Place your icon here</a:t>
            </a:r>
          </a:p>
        </p:txBody>
      </p:sp>
      <p:sp>
        <p:nvSpPr>
          <p:cNvPr id="14" name="Espace réservé du texte 9">
            <a:extLst>
              <a:ext uri="{FF2B5EF4-FFF2-40B4-BE49-F238E27FC236}">
                <a16:creationId xmlns:a16="http://schemas.microsoft.com/office/drawing/2014/main" id="{A60E5DC9-9BB1-E190-995A-257A62D25ED3}"/>
              </a:ext>
            </a:extLst>
          </p:cNvPr>
          <p:cNvSpPr>
            <a:spLocks noGrp="1"/>
          </p:cNvSpPr>
          <p:nvPr>
            <p:ph type="body" sz="quarter" idx="133" hasCustomPrompt="1"/>
          </p:nvPr>
        </p:nvSpPr>
        <p:spPr>
          <a:xfrm>
            <a:off x="874800" y="3369600"/>
            <a:ext cx="2409829"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r>
              <a:rPr lang="en-US" noProof="0" dirty="0" err="1"/>
              <a:t>Foundever</a:t>
            </a:r>
            <a:r>
              <a:rPr lang="en-US" noProof="0" dirty="0"/>
              <a:t> Sans Bold 14pt</a:t>
            </a:r>
          </a:p>
        </p:txBody>
      </p:sp>
      <p:sp>
        <p:nvSpPr>
          <p:cNvPr id="18" name="Espace réservé du texte 9">
            <a:extLst>
              <a:ext uri="{FF2B5EF4-FFF2-40B4-BE49-F238E27FC236}">
                <a16:creationId xmlns:a16="http://schemas.microsoft.com/office/drawing/2014/main" id="{A10BCEE6-CBD8-5A46-6728-5C86496FE7AE}"/>
              </a:ext>
            </a:extLst>
          </p:cNvPr>
          <p:cNvSpPr>
            <a:spLocks noGrp="1"/>
          </p:cNvSpPr>
          <p:nvPr>
            <p:ph type="body" sz="quarter" idx="57" hasCustomPrompt="1"/>
          </p:nvPr>
        </p:nvSpPr>
        <p:spPr>
          <a:xfrm>
            <a:off x="3545610" y="3949452"/>
            <a:ext cx="2409829"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21" name="Espace réservé pour une image  10">
            <a:extLst>
              <a:ext uri="{FF2B5EF4-FFF2-40B4-BE49-F238E27FC236}">
                <a16:creationId xmlns:a16="http://schemas.microsoft.com/office/drawing/2014/main" id="{6627FB8C-66DA-8445-776E-69D138A865B7}"/>
              </a:ext>
            </a:extLst>
          </p:cNvPr>
          <p:cNvSpPr>
            <a:spLocks noGrp="1"/>
          </p:cNvSpPr>
          <p:nvPr>
            <p:ph type="pic" sz="quarter" idx="130" hasCustomPrompt="1"/>
          </p:nvPr>
        </p:nvSpPr>
        <p:spPr>
          <a:xfrm>
            <a:off x="3596458" y="2566258"/>
            <a:ext cx="737999" cy="737999"/>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Place your icon here</a:t>
            </a:r>
          </a:p>
        </p:txBody>
      </p:sp>
      <p:sp>
        <p:nvSpPr>
          <p:cNvPr id="24" name="Espace réservé du texte 9">
            <a:extLst>
              <a:ext uri="{FF2B5EF4-FFF2-40B4-BE49-F238E27FC236}">
                <a16:creationId xmlns:a16="http://schemas.microsoft.com/office/drawing/2014/main" id="{86498A89-F242-31C0-317D-D36AD8C57DE9}"/>
              </a:ext>
            </a:extLst>
          </p:cNvPr>
          <p:cNvSpPr>
            <a:spLocks noGrp="1"/>
          </p:cNvSpPr>
          <p:nvPr>
            <p:ph type="body" sz="quarter" idx="134" hasCustomPrompt="1"/>
          </p:nvPr>
        </p:nvSpPr>
        <p:spPr>
          <a:xfrm>
            <a:off x="3545610" y="3369600"/>
            <a:ext cx="2409829"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r>
              <a:rPr lang="en-US" noProof="0" dirty="0" err="1"/>
              <a:t>Foundever</a:t>
            </a:r>
            <a:r>
              <a:rPr lang="en-US" noProof="0" dirty="0"/>
              <a:t> Sans Bold 14pt</a:t>
            </a:r>
          </a:p>
        </p:txBody>
      </p:sp>
      <p:sp>
        <p:nvSpPr>
          <p:cNvPr id="27" name="Espace réservé du texte 9">
            <a:extLst>
              <a:ext uri="{FF2B5EF4-FFF2-40B4-BE49-F238E27FC236}">
                <a16:creationId xmlns:a16="http://schemas.microsoft.com/office/drawing/2014/main" id="{4047DA0F-E8D1-E4AA-FC38-BF4F8827BEEA}"/>
              </a:ext>
            </a:extLst>
          </p:cNvPr>
          <p:cNvSpPr>
            <a:spLocks noGrp="1"/>
          </p:cNvSpPr>
          <p:nvPr>
            <p:ph type="body" sz="quarter" idx="60" hasCustomPrompt="1"/>
          </p:nvPr>
        </p:nvSpPr>
        <p:spPr>
          <a:xfrm>
            <a:off x="6247989" y="3949452"/>
            <a:ext cx="2409829"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30" name="Espace réservé pour une image  10">
            <a:extLst>
              <a:ext uri="{FF2B5EF4-FFF2-40B4-BE49-F238E27FC236}">
                <a16:creationId xmlns:a16="http://schemas.microsoft.com/office/drawing/2014/main" id="{39584C97-FA83-125F-A882-751A920BE4E4}"/>
              </a:ext>
            </a:extLst>
          </p:cNvPr>
          <p:cNvSpPr>
            <a:spLocks noGrp="1"/>
          </p:cNvSpPr>
          <p:nvPr>
            <p:ph type="pic" sz="quarter" idx="131" hasCustomPrompt="1"/>
          </p:nvPr>
        </p:nvSpPr>
        <p:spPr>
          <a:xfrm>
            <a:off x="6303932" y="2566258"/>
            <a:ext cx="737999" cy="737999"/>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Place your icon here</a:t>
            </a:r>
          </a:p>
        </p:txBody>
      </p:sp>
      <p:sp>
        <p:nvSpPr>
          <p:cNvPr id="32" name="Espace réservé du texte 9">
            <a:extLst>
              <a:ext uri="{FF2B5EF4-FFF2-40B4-BE49-F238E27FC236}">
                <a16:creationId xmlns:a16="http://schemas.microsoft.com/office/drawing/2014/main" id="{7FB5D16A-464F-4DA1-FAAC-13646071FFAB}"/>
              </a:ext>
            </a:extLst>
          </p:cNvPr>
          <p:cNvSpPr>
            <a:spLocks noGrp="1"/>
          </p:cNvSpPr>
          <p:nvPr>
            <p:ph type="body" sz="quarter" idx="135" hasCustomPrompt="1"/>
          </p:nvPr>
        </p:nvSpPr>
        <p:spPr>
          <a:xfrm>
            <a:off x="6247989" y="3369600"/>
            <a:ext cx="2409829"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r>
              <a:rPr lang="en-US" noProof="0" dirty="0" err="1"/>
              <a:t>Foundever</a:t>
            </a:r>
            <a:r>
              <a:rPr lang="en-US" noProof="0" dirty="0"/>
              <a:t> Sans Bold 14pt</a:t>
            </a:r>
          </a:p>
        </p:txBody>
      </p:sp>
      <p:sp>
        <p:nvSpPr>
          <p:cNvPr id="34" name="Espace réservé du texte 9">
            <a:extLst>
              <a:ext uri="{FF2B5EF4-FFF2-40B4-BE49-F238E27FC236}">
                <a16:creationId xmlns:a16="http://schemas.microsoft.com/office/drawing/2014/main" id="{C51BC447-9FAA-FF1E-E00B-61054C8663E1}"/>
              </a:ext>
            </a:extLst>
          </p:cNvPr>
          <p:cNvSpPr>
            <a:spLocks noGrp="1"/>
          </p:cNvSpPr>
          <p:nvPr>
            <p:ph type="body" sz="quarter" idx="63" hasCustomPrompt="1"/>
          </p:nvPr>
        </p:nvSpPr>
        <p:spPr>
          <a:xfrm>
            <a:off x="8907459" y="3949452"/>
            <a:ext cx="2409829"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35" name="Espace réservé pour une image  10">
            <a:extLst>
              <a:ext uri="{FF2B5EF4-FFF2-40B4-BE49-F238E27FC236}">
                <a16:creationId xmlns:a16="http://schemas.microsoft.com/office/drawing/2014/main" id="{A037F796-A04C-3B1A-69B2-991472ED49BA}"/>
              </a:ext>
            </a:extLst>
          </p:cNvPr>
          <p:cNvSpPr>
            <a:spLocks noGrp="1"/>
          </p:cNvSpPr>
          <p:nvPr>
            <p:ph type="pic" sz="quarter" idx="132" hasCustomPrompt="1"/>
          </p:nvPr>
        </p:nvSpPr>
        <p:spPr>
          <a:xfrm>
            <a:off x="8962049" y="2566258"/>
            <a:ext cx="737999" cy="737999"/>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Place your icon here</a:t>
            </a:r>
          </a:p>
        </p:txBody>
      </p:sp>
      <p:sp>
        <p:nvSpPr>
          <p:cNvPr id="36" name="Espace réservé du texte 9">
            <a:extLst>
              <a:ext uri="{FF2B5EF4-FFF2-40B4-BE49-F238E27FC236}">
                <a16:creationId xmlns:a16="http://schemas.microsoft.com/office/drawing/2014/main" id="{F76D3385-618B-6A45-4B99-F8AB7A691E13}"/>
              </a:ext>
            </a:extLst>
          </p:cNvPr>
          <p:cNvSpPr>
            <a:spLocks noGrp="1"/>
          </p:cNvSpPr>
          <p:nvPr>
            <p:ph type="body" sz="quarter" idx="136" hasCustomPrompt="1"/>
          </p:nvPr>
        </p:nvSpPr>
        <p:spPr>
          <a:xfrm>
            <a:off x="8907459" y="3369600"/>
            <a:ext cx="2409829"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r>
              <a:rPr lang="en-US" noProof="0" dirty="0" err="1"/>
              <a:t>Foundever</a:t>
            </a:r>
            <a:r>
              <a:rPr lang="en-US" noProof="0" dirty="0"/>
              <a:t> Sans Bold 14pt</a:t>
            </a:r>
          </a:p>
        </p:txBody>
      </p:sp>
      <p:sp>
        <p:nvSpPr>
          <p:cNvPr id="2" name="Titre 6">
            <a:extLst>
              <a:ext uri="{FF2B5EF4-FFF2-40B4-BE49-F238E27FC236}">
                <a16:creationId xmlns:a16="http://schemas.microsoft.com/office/drawing/2014/main" id="{F08E1BD3-6238-60C6-0EF3-66D6D07C323A}"/>
              </a:ext>
            </a:extLst>
          </p:cNvPr>
          <p:cNvSpPr>
            <a:spLocks noGrp="1"/>
          </p:cNvSpPr>
          <p:nvPr>
            <p:ph type="title" hasCustomPrompt="1"/>
          </p:nvPr>
        </p:nvSpPr>
        <p:spPr>
          <a:xfrm>
            <a:off x="874800" y="873125"/>
            <a:ext cx="5076738"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Tree>
    <p:extLst>
      <p:ext uri="{BB962C8B-B14F-4D97-AF65-F5344CB8AC3E}">
        <p14:creationId xmlns:p14="http://schemas.microsoft.com/office/powerpoint/2010/main" val="339588245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4 icons and text bis">
    <p:spTree>
      <p:nvGrpSpPr>
        <p:cNvPr id="1" name=""/>
        <p:cNvGrpSpPr/>
        <p:nvPr/>
      </p:nvGrpSpPr>
      <p:grpSpPr>
        <a:xfrm>
          <a:off x="0" y="0"/>
          <a:ext cx="0" cy="0"/>
          <a:chOff x="0" y="0"/>
          <a:chExt cx="0" cy="0"/>
        </a:xfrm>
      </p:grpSpPr>
      <p:sp>
        <p:nvSpPr>
          <p:cNvPr id="3" name="Titre 6">
            <a:extLst>
              <a:ext uri="{FF2B5EF4-FFF2-40B4-BE49-F238E27FC236}">
                <a16:creationId xmlns:a16="http://schemas.microsoft.com/office/drawing/2014/main" id="{6ACDAC4A-8EA0-B029-52B1-D72165D4E61A}"/>
              </a:ext>
            </a:extLst>
          </p:cNvPr>
          <p:cNvSpPr>
            <a:spLocks noGrp="1"/>
          </p:cNvSpPr>
          <p:nvPr>
            <p:ph type="title" hasCustomPrompt="1"/>
          </p:nvPr>
        </p:nvSpPr>
        <p:spPr>
          <a:xfrm>
            <a:off x="874800" y="873125"/>
            <a:ext cx="3313025" cy="317009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
        <p:nvSpPr>
          <p:cNvPr id="4" name="Sous-titre 2">
            <a:extLst>
              <a:ext uri="{FF2B5EF4-FFF2-40B4-BE49-F238E27FC236}">
                <a16:creationId xmlns:a16="http://schemas.microsoft.com/office/drawing/2014/main" id="{E50BE8BD-F56D-28F3-8345-CAF8CF52D92F}"/>
              </a:ext>
            </a:extLst>
          </p:cNvPr>
          <p:cNvSpPr>
            <a:spLocks noGrp="1"/>
          </p:cNvSpPr>
          <p:nvPr>
            <p:ph type="subTitle" idx="1" hasCustomPrompt="1"/>
          </p:nvPr>
        </p:nvSpPr>
        <p:spPr>
          <a:xfrm>
            <a:off x="874714" y="3807120"/>
            <a:ext cx="2990704"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18" name="Espace réservé du texte 9">
            <a:extLst>
              <a:ext uri="{FF2B5EF4-FFF2-40B4-BE49-F238E27FC236}">
                <a16:creationId xmlns:a16="http://schemas.microsoft.com/office/drawing/2014/main" id="{E8008F9E-CAC2-3DC2-416C-F8559B9E5AFC}"/>
              </a:ext>
            </a:extLst>
          </p:cNvPr>
          <p:cNvSpPr>
            <a:spLocks noGrp="1"/>
          </p:cNvSpPr>
          <p:nvPr>
            <p:ph type="body" sz="quarter" idx="15" hasCustomPrompt="1"/>
          </p:nvPr>
        </p:nvSpPr>
        <p:spPr>
          <a:xfrm>
            <a:off x="5341175" y="2507403"/>
            <a:ext cx="2409829"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19" name="Espace réservé pour une image  10">
            <a:extLst>
              <a:ext uri="{FF2B5EF4-FFF2-40B4-BE49-F238E27FC236}">
                <a16:creationId xmlns:a16="http://schemas.microsoft.com/office/drawing/2014/main" id="{A9A3A5DE-1797-D960-F8F2-E3691587C4B5}"/>
              </a:ext>
            </a:extLst>
          </p:cNvPr>
          <p:cNvSpPr>
            <a:spLocks noGrp="1"/>
          </p:cNvSpPr>
          <p:nvPr>
            <p:ph type="pic" sz="quarter" idx="130" hasCustomPrompt="1"/>
          </p:nvPr>
        </p:nvSpPr>
        <p:spPr>
          <a:xfrm>
            <a:off x="4503599" y="1909633"/>
            <a:ext cx="737999" cy="737999"/>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Place your icon here</a:t>
            </a:r>
          </a:p>
        </p:txBody>
      </p:sp>
      <p:sp>
        <p:nvSpPr>
          <p:cNvPr id="20" name="Espace réservé du texte 9">
            <a:extLst>
              <a:ext uri="{FF2B5EF4-FFF2-40B4-BE49-F238E27FC236}">
                <a16:creationId xmlns:a16="http://schemas.microsoft.com/office/drawing/2014/main" id="{81E74F64-C7EF-D6F9-9A83-C00520A600B1}"/>
              </a:ext>
            </a:extLst>
          </p:cNvPr>
          <p:cNvSpPr>
            <a:spLocks noGrp="1"/>
          </p:cNvSpPr>
          <p:nvPr>
            <p:ph type="body" sz="quarter" idx="145" hasCustomPrompt="1"/>
          </p:nvPr>
        </p:nvSpPr>
        <p:spPr>
          <a:xfrm>
            <a:off x="5342400" y="1928175"/>
            <a:ext cx="2409829"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r>
              <a:rPr lang="en-US" noProof="0" dirty="0" err="1"/>
              <a:t>Foundever</a:t>
            </a:r>
            <a:r>
              <a:rPr lang="en-US" noProof="0" dirty="0"/>
              <a:t> Sans Bold 14pt</a:t>
            </a:r>
          </a:p>
        </p:txBody>
      </p:sp>
      <p:sp>
        <p:nvSpPr>
          <p:cNvPr id="21" name="Espace réservé du texte 9">
            <a:extLst>
              <a:ext uri="{FF2B5EF4-FFF2-40B4-BE49-F238E27FC236}">
                <a16:creationId xmlns:a16="http://schemas.microsoft.com/office/drawing/2014/main" id="{C7DE9AC3-57D3-A796-3A59-CFD293FD191F}"/>
              </a:ext>
            </a:extLst>
          </p:cNvPr>
          <p:cNvSpPr>
            <a:spLocks noGrp="1"/>
          </p:cNvSpPr>
          <p:nvPr>
            <p:ph type="body" sz="quarter" idx="146" hasCustomPrompt="1"/>
          </p:nvPr>
        </p:nvSpPr>
        <p:spPr>
          <a:xfrm>
            <a:off x="5341175" y="4512180"/>
            <a:ext cx="2409829"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22" name="Espace réservé pour une image  10">
            <a:extLst>
              <a:ext uri="{FF2B5EF4-FFF2-40B4-BE49-F238E27FC236}">
                <a16:creationId xmlns:a16="http://schemas.microsoft.com/office/drawing/2014/main" id="{1EB56471-95A3-36BF-FB9C-49A8F6ED81AD}"/>
              </a:ext>
            </a:extLst>
          </p:cNvPr>
          <p:cNvSpPr>
            <a:spLocks noGrp="1"/>
          </p:cNvSpPr>
          <p:nvPr>
            <p:ph type="pic" sz="quarter" idx="147" hasCustomPrompt="1"/>
          </p:nvPr>
        </p:nvSpPr>
        <p:spPr>
          <a:xfrm>
            <a:off x="4503599" y="3914410"/>
            <a:ext cx="737999" cy="737999"/>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Place your icon here</a:t>
            </a:r>
          </a:p>
        </p:txBody>
      </p:sp>
      <p:sp>
        <p:nvSpPr>
          <p:cNvPr id="23" name="Espace réservé du texte 9">
            <a:extLst>
              <a:ext uri="{FF2B5EF4-FFF2-40B4-BE49-F238E27FC236}">
                <a16:creationId xmlns:a16="http://schemas.microsoft.com/office/drawing/2014/main" id="{2554A2F9-89A8-B007-DADB-5808A4F053D4}"/>
              </a:ext>
            </a:extLst>
          </p:cNvPr>
          <p:cNvSpPr>
            <a:spLocks noGrp="1"/>
          </p:cNvSpPr>
          <p:nvPr>
            <p:ph type="body" sz="quarter" idx="148" hasCustomPrompt="1"/>
          </p:nvPr>
        </p:nvSpPr>
        <p:spPr>
          <a:xfrm>
            <a:off x="5342400" y="3932952"/>
            <a:ext cx="2409829"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r>
              <a:rPr lang="en-US" noProof="0" dirty="0" err="1"/>
              <a:t>Foundever</a:t>
            </a:r>
            <a:r>
              <a:rPr lang="en-US" noProof="0" dirty="0"/>
              <a:t> Sans Bold 14pt</a:t>
            </a:r>
          </a:p>
        </p:txBody>
      </p:sp>
      <p:sp>
        <p:nvSpPr>
          <p:cNvPr id="24" name="Espace réservé du texte 9">
            <a:extLst>
              <a:ext uri="{FF2B5EF4-FFF2-40B4-BE49-F238E27FC236}">
                <a16:creationId xmlns:a16="http://schemas.microsoft.com/office/drawing/2014/main" id="{A025904A-7ACC-3D97-C6C4-05D57FCCA14C}"/>
              </a:ext>
            </a:extLst>
          </p:cNvPr>
          <p:cNvSpPr>
            <a:spLocks noGrp="1"/>
          </p:cNvSpPr>
          <p:nvPr>
            <p:ph type="body" sz="quarter" idx="149" hasCustomPrompt="1"/>
          </p:nvPr>
        </p:nvSpPr>
        <p:spPr>
          <a:xfrm>
            <a:off x="8906400" y="2507403"/>
            <a:ext cx="2409829"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25" name="Espace réservé pour une image  10">
            <a:extLst>
              <a:ext uri="{FF2B5EF4-FFF2-40B4-BE49-F238E27FC236}">
                <a16:creationId xmlns:a16="http://schemas.microsoft.com/office/drawing/2014/main" id="{D1FCA062-F220-2956-36F1-DC6FE8631087}"/>
              </a:ext>
            </a:extLst>
          </p:cNvPr>
          <p:cNvSpPr>
            <a:spLocks noGrp="1"/>
          </p:cNvSpPr>
          <p:nvPr>
            <p:ph type="pic" sz="quarter" idx="150" hasCustomPrompt="1"/>
          </p:nvPr>
        </p:nvSpPr>
        <p:spPr>
          <a:xfrm>
            <a:off x="8064633" y="1909633"/>
            <a:ext cx="737999" cy="737999"/>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Place your icon here</a:t>
            </a:r>
          </a:p>
        </p:txBody>
      </p:sp>
      <p:sp>
        <p:nvSpPr>
          <p:cNvPr id="26" name="Espace réservé du texte 9">
            <a:extLst>
              <a:ext uri="{FF2B5EF4-FFF2-40B4-BE49-F238E27FC236}">
                <a16:creationId xmlns:a16="http://schemas.microsoft.com/office/drawing/2014/main" id="{EFF1CB46-B89E-6531-3ABF-1989607FE9CD}"/>
              </a:ext>
            </a:extLst>
          </p:cNvPr>
          <p:cNvSpPr>
            <a:spLocks noGrp="1"/>
          </p:cNvSpPr>
          <p:nvPr>
            <p:ph type="body" sz="quarter" idx="151" hasCustomPrompt="1"/>
          </p:nvPr>
        </p:nvSpPr>
        <p:spPr>
          <a:xfrm>
            <a:off x="8906400" y="1928175"/>
            <a:ext cx="2409829"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r>
              <a:rPr lang="en-US" noProof="0" dirty="0" err="1"/>
              <a:t>Foundever</a:t>
            </a:r>
            <a:r>
              <a:rPr lang="en-US" noProof="0" dirty="0"/>
              <a:t> Sans Bold 14pt</a:t>
            </a:r>
          </a:p>
        </p:txBody>
      </p:sp>
      <p:sp>
        <p:nvSpPr>
          <p:cNvPr id="27" name="Espace réservé du texte 9">
            <a:extLst>
              <a:ext uri="{FF2B5EF4-FFF2-40B4-BE49-F238E27FC236}">
                <a16:creationId xmlns:a16="http://schemas.microsoft.com/office/drawing/2014/main" id="{81B19BD3-0CA3-97CB-B150-88CEC5357FA5}"/>
              </a:ext>
            </a:extLst>
          </p:cNvPr>
          <p:cNvSpPr>
            <a:spLocks noGrp="1"/>
          </p:cNvSpPr>
          <p:nvPr>
            <p:ph type="body" sz="quarter" idx="152" hasCustomPrompt="1"/>
          </p:nvPr>
        </p:nvSpPr>
        <p:spPr>
          <a:xfrm>
            <a:off x="8906400" y="4512180"/>
            <a:ext cx="2409829"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28" name="Espace réservé pour une image  10">
            <a:extLst>
              <a:ext uri="{FF2B5EF4-FFF2-40B4-BE49-F238E27FC236}">
                <a16:creationId xmlns:a16="http://schemas.microsoft.com/office/drawing/2014/main" id="{091CFE1D-92F9-9555-E2E1-5F2760ED124D}"/>
              </a:ext>
            </a:extLst>
          </p:cNvPr>
          <p:cNvSpPr>
            <a:spLocks noGrp="1"/>
          </p:cNvSpPr>
          <p:nvPr>
            <p:ph type="pic" sz="quarter" idx="153" hasCustomPrompt="1"/>
          </p:nvPr>
        </p:nvSpPr>
        <p:spPr>
          <a:xfrm>
            <a:off x="8064633" y="3914410"/>
            <a:ext cx="737999" cy="737999"/>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Place your icon here</a:t>
            </a:r>
          </a:p>
        </p:txBody>
      </p:sp>
      <p:sp>
        <p:nvSpPr>
          <p:cNvPr id="29" name="Espace réservé du texte 9">
            <a:extLst>
              <a:ext uri="{FF2B5EF4-FFF2-40B4-BE49-F238E27FC236}">
                <a16:creationId xmlns:a16="http://schemas.microsoft.com/office/drawing/2014/main" id="{B736E5D4-09FB-5EB7-39E5-C44EDA8C4EBB}"/>
              </a:ext>
            </a:extLst>
          </p:cNvPr>
          <p:cNvSpPr>
            <a:spLocks noGrp="1"/>
          </p:cNvSpPr>
          <p:nvPr>
            <p:ph type="body" sz="quarter" idx="154" hasCustomPrompt="1"/>
          </p:nvPr>
        </p:nvSpPr>
        <p:spPr>
          <a:xfrm>
            <a:off x="8906400" y="3932952"/>
            <a:ext cx="2409829"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r>
              <a:rPr lang="en-US" noProof="0" dirty="0" err="1"/>
              <a:t>Foundever</a:t>
            </a:r>
            <a:r>
              <a:rPr lang="en-US" noProof="0" dirty="0"/>
              <a:t> Sans Bold 14pt</a:t>
            </a:r>
          </a:p>
        </p:txBody>
      </p:sp>
    </p:spTree>
    <p:extLst>
      <p:ext uri="{BB962C8B-B14F-4D97-AF65-F5344CB8AC3E}">
        <p14:creationId xmlns:p14="http://schemas.microsoft.com/office/powerpoint/2010/main" val="34058173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4 icons and text ter">
    <p:spTree>
      <p:nvGrpSpPr>
        <p:cNvPr id="1" name=""/>
        <p:cNvGrpSpPr/>
        <p:nvPr/>
      </p:nvGrpSpPr>
      <p:grpSpPr>
        <a:xfrm>
          <a:off x="0" y="0"/>
          <a:ext cx="0" cy="0"/>
          <a:chOff x="0" y="0"/>
          <a:chExt cx="0" cy="0"/>
        </a:xfrm>
      </p:grpSpPr>
      <p:sp>
        <p:nvSpPr>
          <p:cNvPr id="18" name="Espace réservé du texte 9">
            <a:extLst>
              <a:ext uri="{FF2B5EF4-FFF2-40B4-BE49-F238E27FC236}">
                <a16:creationId xmlns:a16="http://schemas.microsoft.com/office/drawing/2014/main" id="{8AE860CB-616F-0662-E70E-77372D696039}"/>
              </a:ext>
            </a:extLst>
          </p:cNvPr>
          <p:cNvSpPr>
            <a:spLocks noGrp="1"/>
          </p:cNvSpPr>
          <p:nvPr>
            <p:ph type="body" sz="quarter" idx="57" hasCustomPrompt="1"/>
          </p:nvPr>
        </p:nvSpPr>
        <p:spPr>
          <a:xfrm>
            <a:off x="5341712" y="2362642"/>
            <a:ext cx="2659078"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19" name="Espace réservé pour une image  10">
            <a:extLst>
              <a:ext uri="{FF2B5EF4-FFF2-40B4-BE49-F238E27FC236}">
                <a16:creationId xmlns:a16="http://schemas.microsoft.com/office/drawing/2014/main" id="{13590B06-8C72-2FEC-712E-85DC01F361E9}"/>
              </a:ext>
            </a:extLst>
          </p:cNvPr>
          <p:cNvSpPr>
            <a:spLocks noGrp="1"/>
          </p:cNvSpPr>
          <p:nvPr>
            <p:ph type="pic" sz="quarter" idx="130" hasCustomPrompt="1"/>
          </p:nvPr>
        </p:nvSpPr>
        <p:spPr>
          <a:xfrm>
            <a:off x="5392560" y="979448"/>
            <a:ext cx="737999" cy="737999"/>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Place your icon here</a:t>
            </a:r>
          </a:p>
        </p:txBody>
      </p:sp>
      <p:sp>
        <p:nvSpPr>
          <p:cNvPr id="20" name="Espace réservé du texte 9">
            <a:extLst>
              <a:ext uri="{FF2B5EF4-FFF2-40B4-BE49-F238E27FC236}">
                <a16:creationId xmlns:a16="http://schemas.microsoft.com/office/drawing/2014/main" id="{CE017A99-92D4-C4CF-8134-E606D8EF555D}"/>
              </a:ext>
            </a:extLst>
          </p:cNvPr>
          <p:cNvSpPr>
            <a:spLocks noGrp="1"/>
          </p:cNvSpPr>
          <p:nvPr>
            <p:ph type="body" sz="quarter" idx="136" hasCustomPrompt="1"/>
          </p:nvPr>
        </p:nvSpPr>
        <p:spPr>
          <a:xfrm>
            <a:off x="5341712" y="1782790"/>
            <a:ext cx="2659078"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br>
              <a:rPr lang="en-US" noProof="0" dirty="0"/>
            </a:br>
            <a:r>
              <a:rPr lang="en-US" noProof="0" dirty="0" err="1"/>
              <a:t>Foundever</a:t>
            </a:r>
            <a:r>
              <a:rPr lang="en-US" noProof="0" dirty="0"/>
              <a:t> Sans Bold 14pt</a:t>
            </a:r>
          </a:p>
        </p:txBody>
      </p:sp>
      <p:sp>
        <p:nvSpPr>
          <p:cNvPr id="25" name="Espace réservé du texte 9">
            <a:extLst>
              <a:ext uri="{FF2B5EF4-FFF2-40B4-BE49-F238E27FC236}">
                <a16:creationId xmlns:a16="http://schemas.microsoft.com/office/drawing/2014/main" id="{66FC1DF6-DEB8-CF48-5F99-DC1C79BAC9A1}"/>
              </a:ext>
            </a:extLst>
          </p:cNvPr>
          <p:cNvSpPr>
            <a:spLocks noGrp="1"/>
          </p:cNvSpPr>
          <p:nvPr>
            <p:ph type="body" sz="quarter" idx="63" hasCustomPrompt="1"/>
          </p:nvPr>
        </p:nvSpPr>
        <p:spPr>
          <a:xfrm>
            <a:off x="8658210" y="2362642"/>
            <a:ext cx="2659078"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26" name="Espace réservé pour une image  10">
            <a:extLst>
              <a:ext uri="{FF2B5EF4-FFF2-40B4-BE49-F238E27FC236}">
                <a16:creationId xmlns:a16="http://schemas.microsoft.com/office/drawing/2014/main" id="{79E96379-B402-096F-10EA-F66BB2698F37}"/>
              </a:ext>
            </a:extLst>
          </p:cNvPr>
          <p:cNvSpPr>
            <a:spLocks noGrp="1"/>
          </p:cNvSpPr>
          <p:nvPr>
            <p:ph type="pic" sz="quarter" idx="137" hasCustomPrompt="1"/>
          </p:nvPr>
        </p:nvSpPr>
        <p:spPr>
          <a:xfrm>
            <a:off x="8712800" y="979448"/>
            <a:ext cx="737999" cy="737999"/>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Place your icon here</a:t>
            </a:r>
          </a:p>
        </p:txBody>
      </p:sp>
      <p:sp>
        <p:nvSpPr>
          <p:cNvPr id="27" name="Espace réservé du texte 9">
            <a:extLst>
              <a:ext uri="{FF2B5EF4-FFF2-40B4-BE49-F238E27FC236}">
                <a16:creationId xmlns:a16="http://schemas.microsoft.com/office/drawing/2014/main" id="{C0445346-4CD6-2103-AAF9-C1365D1D6138}"/>
              </a:ext>
            </a:extLst>
          </p:cNvPr>
          <p:cNvSpPr>
            <a:spLocks noGrp="1"/>
          </p:cNvSpPr>
          <p:nvPr>
            <p:ph type="body" sz="quarter" idx="138" hasCustomPrompt="1"/>
          </p:nvPr>
        </p:nvSpPr>
        <p:spPr>
          <a:xfrm>
            <a:off x="8658210" y="1782790"/>
            <a:ext cx="2659078"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br>
              <a:rPr lang="en-US" noProof="0" dirty="0"/>
            </a:br>
            <a:r>
              <a:rPr lang="en-US" noProof="0" dirty="0" err="1"/>
              <a:t>Foundever</a:t>
            </a:r>
            <a:r>
              <a:rPr lang="en-US" noProof="0" dirty="0"/>
              <a:t> Sans Bold 14pt</a:t>
            </a:r>
          </a:p>
        </p:txBody>
      </p:sp>
      <p:sp>
        <p:nvSpPr>
          <p:cNvPr id="40" name="Espace réservé du texte 9">
            <a:extLst>
              <a:ext uri="{FF2B5EF4-FFF2-40B4-BE49-F238E27FC236}">
                <a16:creationId xmlns:a16="http://schemas.microsoft.com/office/drawing/2014/main" id="{3A2BAE15-534D-63E8-F8DE-F3B3C3B9D158}"/>
              </a:ext>
            </a:extLst>
          </p:cNvPr>
          <p:cNvSpPr>
            <a:spLocks noGrp="1"/>
          </p:cNvSpPr>
          <p:nvPr>
            <p:ph type="body" sz="quarter" idx="139" hasCustomPrompt="1"/>
          </p:nvPr>
        </p:nvSpPr>
        <p:spPr>
          <a:xfrm>
            <a:off x="5341712" y="5038613"/>
            <a:ext cx="2659078"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41" name="Espace réservé pour une image  10">
            <a:extLst>
              <a:ext uri="{FF2B5EF4-FFF2-40B4-BE49-F238E27FC236}">
                <a16:creationId xmlns:a16="http://schemas.microsoft.com/office/drawing/2014/main" id="{79B0FFBC-D70C-2D83-15C8-DCEFA04EF455}"/>
              </a:ext>
            </a:extLst>
          </p:cNvPr>
          <p:cNvSpPr>
            <a:spLocks noGrp="1"/>
          </p:cNvSpPr>
          <p:nvPr>
            <p:ph type="pic" sz="quarter" idx="140" hasCustomPrompt="1"/>
          </p:nvPr>
        </p:nvSpPr>
        <p:spPr>
          <a:xfrm>
            <a:off x="5392560" y="3655419"/>
            <a:ext cx="737999" cy="737999"/>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Place your icon here</a:t>
            </a:r>
          </a:p>
        </p:txBody>
      </p:sp>
      <p:sp>
        <p:nvSpPr>
          <p:cNvPr id="42" name="Espace réservé du texte 9">
            <a:extLst>
              <a:ext uri="{FF2B5EF4-FFF2-40B4-BE49-F238E27FC236}">
                <a16:creationId xmlns:a16="http://schemas.microsoft.com/office/drawing/2014/main" id="{15AD24D2-669D-24F1-7FBF-ED73BF9E298D}"/>
              </a:ext>
            </a:extLst>
          </p:cNvPr>
          <p:cNvSpPr>
            <a:spLocks noGrp="1"/>
          </p:cNvSpPr>
          <p:nvPr>
            <p:ph type="body" sz="quarter" idx="141" hasCustomPrompt="1"/>
          </p:nvPr>
        </p:nvSpPr>
        <p:spPr>
          <a:xfrm>
            <a:off x="5341712" y="4458761"/>
            <a:ext cx="2659078"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br>
              <a:rPr lang="en-US" noProof="0" dirty="0"/>
            </a:br>
            <a:r>
              <a:rPr lang="en-US" noProof="0" dirty="0" err="1"/>
              <a:t>Foundever</a:t>
            </a:r>
            <a:r>
              <a:rPr lang="en-US" noProof="0" dirty="0"/>
              <a:t> Sans Bold 14pt</a:t>
            </a:r>
          </a:p>
        </p:txBody>
      </p:sp>
      <p:sp>
        <p:nvSpPr>
          <p:cNvPr id="43" name="Espace réservé du texte 9">
            <a:extLst>
              <a:ext uri="{FF2B5EF4-FFF2-40B4-BE49-F238E27FC236}">
                <a16:creationId xmlns:a16="http://schemas.microsoft.com/office/drawing/2014/main" id="{A43927E7-8FBB-8CA6-6D2C-B6F8FD3664B9}"/>
              </a:ext>
            </a:extLst>
          </p:cNvPr>
          <p:cNvSpPr>
            <a:spLocks noGrp="1"/>
          </p:cNvSpPr>
          <p:nvPr>
            <p:ph type="body" sz="quarter" idx="142" hasCustomPrompt="1"/>
          </p:nvPr>
        </p:nvSpPr>
        <p:spPr>
          <a:xfrm>
            <a:off x="8658210" y="5038613"/>
            <a:ext cx="2659078"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44" name="Espace réservé pour une image  10">
            <a:extLst>
              <a:ext uri="{FF2B5EF4-FFF2-40B4-BE49-F238E27FC236}">
                <a16:creationId xmlns:a16="http://schemas.microsoft.com/office/drawing/2014/main" id="{AFA53025-B78A-1B77-0525-C58A0511BCA2}"/>
              </a:ext>
            </a:extLst>
          </p:cNvPr>
          <p:cNvSpPr>
            <a:spLocks noGrp="1"/>
          </p:cNvSpPr>
          <p:nvPr>
            <p:ph type="pic" sz="quarter" idx="143" hasCustomPrompt="1"/>
          </p:nvPr>
        </p:nvSpPr>
        <p:spPr>
          <a:xfrm>
            <a:off x="8712800" y="3655419"/>
            <a:ext cx="737999" cy="737999"/>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Place your icon here</a:t>
            </a:r>
          </a:p>
        </p:txBody>
      </p:sp>
      <p:sp>
        <p:nvSpPr>
          <p:cNvPr id="45" name="Espace réservé du texte 9">
            <a:extLst>
              <a:ext uri="{FF2B5EF4-FFF2-40B4-BE49-F238E27FC236}">
                <a16:creationId xmlns:a16="http://schemas.microsoft.com/office/drawing/2014/main" id="{0C2BFEDE-684B-E79A-A6AC-129AB71A95BE}"/>
              </a:ext>
            </a:extLst>
          </p:cNvPr>
          <p:cNvSpPr>
            <a:spLocks noGrp="1"/>
          </p:cNvSpPr>
          <p:nvPr>
            <p:ph type="body" sz="quarter" idx="144" hasCustomPrompt="1"/>
          </p:nvPr>
        </p:nvSpPr>
        <p:spPr>
          <a:xfrm>
            <a:off x="8658210" y="4458761"/>
            <a:ext cx="2659078"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br>
              <a:rPr lang="en-US" noProof="0" dirty="0"/>
            </a:br>
            <a:r>
              <a:rPr lang="en-US" noProof="0" dirty="0" err="1"/>
              <a:t>Foundever</a:t>
            </a:r>
            <a:r>
              <a:rPr lang="en-US" noProof="0" dirty="0"/>
              <a:t> Sans Bold 14pt</a:t>
            </a:r>
          </a:p>
        </p:txBody>
      </p:sp>
      <p:sp>
        <p:nvSpPr>
          <p:cNvPr id="4" name="Titre 6">
            <a:extLst>
              <a:ext uri="{FF2B5EF4-FFF2-40B4-BE49-F238E27FC236}">
                <a16:creationId xmlns:a16="http://schemas.microsoft.com/office/drawing/2014/main" id="{3BD1EE0E-6040-3043-B430-FF87517B008B}"/>
              </a:ext>
            </a:extLst>
          </p:cNvPr>
          <p:cNvSpPr>
            <a:spLocks noGrp="1"/>
          </p:cNvSpPr>
          <p:nvPr>
            <p:ph type="title" hasCustomPrompt="1"/>
          </p:nvPr>
        </p:nvSpPr>
        <p:spPr>
          <a:xfrm>
            <a:off x="874800" y="873125"/>
            <a:ext cx="3313025" cy="317009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
        <p:nvSpPr>
          <p:cNvPr id="5" name="Sous-titre 2">
            <a:extLst>
              <a:ext uri="{FF2B5EF4-FFF2-40B4-BE49-F238E27FC236}">
                <a16:creationId xmlns:a16="http://schemas.microsoft.com/office/drawing/2014/main" id="{F4D28AE9-8FE3-3B3C-23FA-F51E34650415}"/>
              </a:ext>
            </a:extLst>
          </p:cNvPr>
          <p:cNvSpPr>
            <a:spLocks noGrp="1"/>
          </p:cNvSpPr>
          <p:nvPr>
            <p:ph type="subTitle" idx="1" hasCustomPrompt="1"/>
          </p:nvPr>
        </p:nvSpPr>
        <p:spPr>
          <a:xfrm>
            <a:off x="874714" y="3807120"/>
            <a:ext cx="2990704"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Tree>
    <p:extLst>
      <p:ext uri="{BB962C8B-B14F-4D97-AF65-F5344CB8AC3E}">
        <p14:creationId xmlns:p14="http://schemas.microsoft.com/office/powerpoint/2010/main" val="353796229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and list">
    <p:spTree>
      <p:nvGrpSpPr>
        <p:cNvPr id="1" name=""/>
        <p:cNvGrpSpPr/>
        <p:nvPr/>
      </p:nvGrpSpPr>
      <p:grpSpPr>
        <a:xfrm>
          <a:off x="0" y="0"/>
          <a:ext cx="0" cy="0"/>
          <a:chOff x="0" y="0"/>
          <a:chExt cx="0" cy="0"/>
        </a:xfrm>
      </p:grpSpPr>
      <p:sp>
        <p:nvSpPr>
          <p:cNvPr id="189" name="Espace réservé du texte 9">
            <a:extLst>
              <a:ext uri="{FF2B5EF4-FFF2-40B4-BE49-F238E27FC236}">
                <a16:creationId xmlns:a16="http://schemas.microsoft.com/office/drawing/2014/main" id="{DF5DBB5B-1A5D-F94A-8804-4B59A2ECAF48}"/>
              </a:ext>
            </a:extLst>
          </p:cNvPr>
          <p:cNvSpPr>
            <a:spLocks noGrp="1"/>
          </p:cNvSpPr>
          <p:nvPr>
            <p:ph type="body" sz="quarter" idx="57" hasCustomPrompt="1"/>
          </p:nvPr>
        </p:nvSpPr>
        <p:spPr>
          <a:xfrm>
            <a:off x="7109660" y="1727616"/>
            <a:ext cx="4207628"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12" name="Espace réservé pour une image  10">
            <a:extLst>
              <a:ext uri="{FF2B5EF4-FFF2-40B4-BE49-F238E27FC236}">
                <a16:creationId xmlns:a16="http://schemas.microsoft.com/office/drawing/2014/main" id="{4F3E805A-9B44-0848-3D44-05A0A6047770}"/>
              </a:ext>
            </a:extLst>
          </p:cNvPr>
          <p:cNvSpPr>
            <a:spLocks noGrp="1"/>
          </p:cNvSpPr>
          <p:nvPr>
            <p:ph type="pic" sz="quarter" idx="129" hasCustomPrompt="1"/>
          </p:nvPr>
        </p:nvSpPr>
        <p:spPr>
          <a:xfrm>
            <a:off x="6271029" y="1342682"/>
            <a:ext cx="737999" cy="737999"/>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Place your icon here</a:t>
            </a:r>
          </a:p>
        </p:txBody>
      </p:sp>
      <p:sp>
        <p:nvSpPr>
          <p:cNvPr id="5" name="Espace réservé du texte 9">
            <a:extLst>
              <a:ext uri="{FF2B5EF4-FFF2-40B4-BE49-F238E27FC236}">
                <a16:creationId xmlns:a16="http://schemas.microsoft.com/office/drawing/2014/main" id="{27507817-3482-DAAB-8FC0-3D8EF7971588}"/>
              </a:ext>
            </a:extLst>
          </p:cNvPr>
          <p:cNvSpPr>
            <a:spLocks noGrp="1"/>
          </p:cNvSpPr>
          <p:nvPr>
            <p:ph type="body" sz="quarter" idx="145" hasCustomPrompt="1"/>
          </p:nvPr>
        </p:nvSpPr>
        <p:spPr>
          <a:xfrm>
            <a:off x="7109830" y="1360105"/>
            <a:ext cx="4207458" cy="307777"/>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r>
              <a:rPr lang="en-US" noProof="0" dirty="0" err="1"/>
              <a:t>Foundever</a:t>
            </a:r>
            <a:r>
              <a:rPr lang="en-US" noProof="0" dirty="0"/>
              <a:t> Sans Bold 14pt</a:t>
            </a:r>
          </a:p>
        </p:txBody>
      </p:sp>
      <p:sp>
        <p:nvSpPr>
          <p:cNvPr id="9" name="Espace réservé du texte 9">
            <a:extLst>
              <a:ext uri="{FF2B5EF4-FFF2-40B4-BE49-F238E27FC236}">
                <a16:creationId xmlns:a16="http://schemas.microsoft.com/office/drawing/2014/main" id="{1B6F2E84-34B6-7549-6237-AA1E2A6DC6C1}"/>
              </a:ext>
            </a:extLst>
          </p:cNvPr>
          <p:cNvSpPr>
            <a:spLocks noGrp="1"/>
          </p:cNvSpPr>
          <p:nvPr>
            <p:ph type="body" sz="quarter" idx="146" hasCustomPrompt="1"/>
          </p:nvPr>
        </p:nvSpPr>
        <p:spPr>
          <a:xfrm>
            <a:off x="7109660" y="2918465"/>
            <a:ext cx="4207628"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10" name="Espace réservé pour une image  10">
            <a:extLst>
              <a:ext uri="{FF2B5EF4-FFF2-40B4-BE49-F238E27FC236}">
                <a16:creationId xmlns:a16="http://schemas.microsoft.com/office/drawing/2014/main" id="{F3DBBD0D-3C80-C933-60F9-B81556304380}"/>
              </a:ext>
            </a:extLst>
          </p:cNvPr>
          <p:cNvSpPr>
            <a:spLocks noGrp="1"/>
          </p:cNvSpPr>
          <p:nvPr>
            <p:ph type="pic" sz="quarter" idx="147" hasCustomPrompt="1"/>
          </p:nvPr>
        </p:nvSpPr>
        <p:spPr>
          <a:xfrm>
            <a:off x="6271029" y="2533531"/>
            <a:ext cx="737999" cy="737999"/>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Place your icon here</a:t>
            </a:r>
          </a:p>
        </p:txBody>
      </p:sp>
      <p:sp>
        <p:nvSpPr>
          <p:cNvPr id="11" name="Espace réservé du texte 9">
            <a:extLst>
              <a:ext uri="{FF2B5EF4-FFF2-40B4-BE49-F238E27FC236}">
                <a16:creationId xmlns:a16="http://schemas.microsoft.com/office/drawing/2014/main" id="{B133A81C-BBF0-7382-C9C7-367792E7AC99}"/>
              </a:ext>
            </a:extLst>
          </p:cNvPr>
          <p:cNvSpPr>
            <a:spLocks noGrp="1"/>
          </p:cNvSpPr>
          <p:nvPr>
            <p:ph type="body" sz="quarter" idx="148" hasCustomPrompt="1"/>
          </p:nvPr>
        </p:nvSpPr>
        <p:spPr>
          <a:xfrm>
            <a:off x="7109830" y="2550954"/>
            <a:ext cx="4207458" cy="307777"/>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r>
              <a:rPr lang="en-US" noProof="0" dirty="0" err="1"/>
              <a:t>Foundever</a:t>
            </a:r>
            <a:r>
              <a:rPr lang="en-US" noProof="0" dirty="0"/>
              <a:t> Sans Bold 14pt</a:t>
            </a:r>
          </a:p>
        </p:txBody>
      </p:sp>
      <p:sp>
        <p:nvSpPr>
          <p:cNvPr id="20" name="Espace réservé du texte 9">
            <a:extLst>
              <a:ext uri="{FF2B5EF4-FFF2-40B4-BE49-F238E27FC236}">
                <a16:creationId xmlns:a16="http://schemas.microsoft.com/office/drawing/2014/main" id="{395C851A-6E09-F49B-C7EE-A74902352603}"/>
              </a:ext>
            </a:extLst>
          </p:cNvPr>
          <p:cNvSpPr>
            <a:spLocks noGrp="1"/>
          </p:cNvSpPr>
          <p:nvPr>
            <p:ph type="body" sz="quarter" idx="149" hasCustomPrompt="1"/>
          </p:nvPr>
        </p:nvSpPr>
        <p:spPr>
          <a:xfrm>
            <a:off x="7109660" y="4108896"/>
            <a:ext cx="4207628"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21" name="Espace réservé pour une image  10">
            <a:extLst>
              <a:ext uri="{FF2B5EF4-FFF2-40B4-BE49-F238E27FC236}">
                <a16:creationId xmlns:a16="http://schemas.microsoft.com/office/drawing/2014/main" id="{D66D1582-6A53-6CBD-6033-CCCB083ED606}"/>
              </a:ext>
            </a:extLst>
          </p:cNvPr>
          <p:cNvSpPr>
            <a:spLocks noGrp="1"/>
          </p:cNvSpPr>
          <p:nvPr>
            <p:ph type="pic" sz="quarter" idx="150" hasCustomPrompt="1"/>
          </p:nvPr>
        </p:nvSpPr>
        <p:spPr>
          <a:xfrm>
            <a:off x="6271029" y="3723962"/>
            <a:ext cx="737999" cy="737999"/>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Place your icon here</a:t>
            </a:r>
          </a:p>
        </p:txBody>
      </p:sp>
      <p:sp>
        <p:nvSpPr>
          <p:cNvPr id="22" name="Espace réservé du texte 9">
            <a:extLst>
              <a:ext uri="{FF2B5EF4-FFF2-40B4-BE49-F238E27FC236}">
                <a16:creationId xmlns:a16="http://schemas.microsoft.com/office/drawing/2014/main" id="{29016D53-BBD0-68FE-EE7D-2A821E850A41}"/>
              </a:ext>
            </a:extLst>
          </p:cNvPr>
          <p:cNvSpPr>
            <a:spLocks noGrp="1"/>
          </p:cNvSpPr>
          <p:nvPr>
            <p:ph type="body" sz="quarter" idx="151" hasCustomPrompt="1"/>
          </p:nvPr>
        </p:nvSpPr>
        <p:spPr>
          <a:xfrm>
            <a:off x="7109830" y="3741385"/>
            <a:ext cx="4207458" cy="307777"/>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r>
              <a:rPr lang="en-US" noProof="0" dirty="0" err="1"/>
              <a:t>Foundever</a:t>
            </a:r>
            <a:r>
              <a:rPr lang="en-US" noProof="0" dirty="0"/>
              <a:t> Sans Bold 14pt</a:t>
            </a:r>
          </a:p>
        </p:txBody>
      </p:sp>
      <p:sp>
        <p:nvSpPr>
          <p:cNvPr id="23" name="Espace réservé du texte 9">
            <a:extLst>
              <a:ext uri="{FF2B5EF4-FFF2-40B4-BE49-F238E27FC236}">
                <a16:creationId xmlns:a16="http://schemas.microsoft.com/office/drawing/2014/main" id="{70EABFC3-36BF-11E6-00E6-41B6A1600EB2}"/>
              </a:ext>
            </a:extLst>
          </p:cNvPr>
          <p:cNvSpPr>
            <a:spLocks noGrp="1"/>
          </p:cNvSpPr>
          <p:nvPr>
            <p:ph type="body" sz="quarter" idx="152" hasCustomPrompt="1"/>
          </p:nvPr>
        </p:nvSpPr>
        <p:spPr>
          <a:xfrm>
            <a:off x="7109660" y="5299745"/>
            <a:ext cx="4207628"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24" name="Espace réservé pour une image  10">
            <a:extLst>
              <a:ext uri="{FF2B5EF4-FFF2-40B4-BE49-F238E27FC236}">
                <a16:creationId xmlns:a16="http://schemas.microsoft.com/office/drawing/2014/main" id="{0152496C-94B9-EB98-8137-74CA3205C0A3}"/>
              </a:ext>
            </a:extLst>
          </p:cNvPr>
          <p:cNvSpPr>
            <a:spLocks noGrp="1"/>
          </p:cNvSpPr>
          <p:nvPr>
            <p:ph type="pic" sz="quarter" idx="153" hasCustomPrompt="1"/>
          </p:nvPr>
        </p:nvSpPr>
        <p:spPr>
          <a:xfrm>
            <a:off x="6271029" y="4914811"/>
            <a:ext cx="737999" cy="737999"/>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Place your icon here</a:t>
            </a:r>
          </a:p>
        </p:txBody>
      </p:sp>
      <p:sp>
        <p:nvSpPr>
          <p:cNvPr id="26" name="Espace réservé du texte 9">
            <a:extLst>
              <a:ext uri="{FF2B5EF4-FFF2-40B4-BE49-F238E27FC236}">
                <a16:creationId xmlns:a16="http://schemas.microsoft.com/office/drawing/2014/main" id="{00EED79E-6EFD-AF56-5761-9835FEE232FA}"/>
              </a:ext>
            </a:extLst>
          </p:cNvPr>
          <p:cNvSpPr>
            <a:spLocks noGrp="1"/>
          </p:cNvSpPr>
          <p:nvPr>
            <p:ph type="body" sz="quarter" idx="154" hasCustomPrompt="1"/>
          </p:nvPr>
        </p:nvSpPr>
        <p:spPr>
          <a:xfrm>
            <a:off x="7109830" y="4932234"/>
            <a:ext cx="4207458" cy="307777"/>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r>
              <a:rPr lang="en-US" noProof="0" dirty="0" err="1"/>
              <a:t>Foundever</a:t>
            </a:r>
            <a:r>
              <a:rPr lang="en-US" noProof="0" dirty="0"/>
              <a:t> Sans Bold 14pt</a:t>
            </a:r>
          </a:p>
        </p:txBody>
      </p:sp>
      <p:sp>
        <p:nvSpPr>
          <p:cNvPr id="6" name="Titre 6">
            <a:extLst>
              <a:ext uri="{FF2B5EF4-FFF2-40B4-BE49-F238E27FC236}">
                <a16:creationId xmlns:a16="http://schemas.microsoft.com/office/drawing/2014/main" id="{45EE4E3B-4B23-5B2C-7055-CDE4FEACF1DD}"/>
              </a:ext>
            </a:extLst>
          </p:cNvPr>
          <p:cNvSpPr>
            <a:spLocks noGrp="1"/>
          </p:cNvSpPr>
          <p:nvPr>
            <p:ph type="title" hasCustomPrompt="1"/>
          </p:nvPr>
        </p:nvSpPr>
        <p:spPr>
          <a:xfrm>
            <a:off x="874800" y="873125"/>
            <a:ext cx="4213138"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7" name="Sous-titre 2">
            <a:extLst>
              <a:ext uri="{FF2B5EF4-FFF2-40B4-BE49-F238E27FC236}">
                <a16:creationId xmlns:a16="http://schemas.microsoft.com/office/drawing/2014/main" id="{8C610A40-1FCF-7D10-7B8D-4BA23D022800}"/>
              </a:ext>
            </a:extLst>
          </p:cNvPr>
          <p:cNvSpPr>
            <a:spLocks noGrp="1"/>
          </p:cNvSpPr>
          <p:nvPr>
            <p:ph type="subTitle" idx="1" hasCustomPrompt="1"/>
          </p:nvPr>
        </p:nvSpPr>
        <p:spPr>
          <a:xfrm>
            <a:off x="874713" y="3190793"/>
            <a:ext cx="4213137"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Tree>
    <p:extLst>
      <p:ext uri="{BB962C8B-B14F-4D97-AF65-F5344CB8AC3E}">
        <p14:creationId xmlns:p14="http://schemas.microsoft.com/office/powerpoint/2010/main" val="2015037523"/>
      </p:ext>
    </p:extLst>
  </p:cSld>
  <p:clrMapOvr>
    <a:masterClrMapping/>
  </p:clrMapOvr>
  <p:extLst>
    <p:ext uri="{DCECCB84-F9BA-43D5-87BE-67443E8EF086}">
      <p15:sldGuideLst xmlns:p15="http://schemas.microsoft.com/office/powerpoint/2012/main"/>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3 steps content">
    <p:spTree>
      <p:nvGrpSpPr>
        <p:cNvPr id="1" name=""/>
        <p:cNvGrpSpPr/>
        <p:nvPr/>
      </p:nvGrpSpPr>
      <p:grpSpPr>
        <a:xfrm>
          <a:off x="0" y="0"/>
          <a:ext cx="0" cy="0"/>
          <a:chOff x="0" y="0"/>
          <a:chExt cx="0" cy="0"/>
        </a:xfrm>
      </p:grpSpPr>
      <p:sp>
        <p:nvSpPr>
          <p:cNvPr id="5" name="Titre 6">
            <a:extLst>
              <a:ext uri="{FF2B5EF4-FFF2-40B4-BE49-F238E27FC236}">
                <a16:creationId xmlns:a16="http://schemas.microsoft.com/office/drawing/2014/main" id="{B5429847-A6A7-CE1B-96E4-E2B790401CE1}"/>
              </a:ext>
            </a:extLst>
          </p:cNvPr>
          <p:cNvSpPr>
            <a:spLocks noGrp="1"/>
          </p:cNvSpPr>
          <p:nvPr>
            <p:ph type="title" hasCustomPrompt="1"/>
          </p:nvPr>
        </p:nvSpPr>
        <p:spPr>
          <a:xfrm>
            <a:off x="874800" y="873125"/>
            <a:ext cx="5076738"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8" name="Espace réservé du texte 9">
            <a:extLst>
              <a:ext uri="{FF2B5EF4-FFF2-40B4-BE49-F238E27FC236}">
                <a16:creationId xmlns:a16="http://schemas.microsoft.com/office/drawing/2014/main" id="{4D402113-D3D2-0DA5-2EBB-0FA292D97703}"/>
              </a:ext>
            </a:extLst>
          </p:cNvPr>
          <p:cNvSpPr>
            <a:spLocks noGrp="1"/>
          </p:cNvSpPr>
          <p:nvPr>
            <p:ph type="body" sz="quarter" idx="11" hasCustomPrompt="1"/>
          </p:nvPr>
        </p:nvSpPr>
        <p:spPr>
          <a:xfrm>
            <a:off x="874800" y="2584258"/>
            <a:ext cx="6876963"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
        <p:nvSpPr>
          <p:cNvPr id="4" name="Espace réservé du texte 14">
            <a:extLst>
              <a:ext uri="{FF2B5EF4-FFF2-40B4-BE49-F238E27FC236}">
                <a16:creationId xmlns:a16="http://schemas.microsoft.com/office/drawing/2014/main" id="{CD604435-0C13-433A-4C20-68597850BED2}"/>
              </a:ext>
            </a:extLst>
          </p:cNvPr>
          <p:cNvSpPr>
            <a:spLocks noGrp="1"/>
          </p:cNvSpPr>
          <p:nvPr>
            <p:ph type="body" sz="quarter" idx="134" hasCustomPrompt="1"/>
          </p:nvPr>
        </p:nvSpPr>
        <p:spPr>
          <a:xfrm>
            <a:off x="874713" y="3913200"/>
            <a:ext cx="611188" cy="611188"/>
          </a:xfrm>
          <a:prstGeom prst="ellipse">
            <a:avLst/>
          </a:prstGeom>
          <a:solidFill>
            <a:srgbClr val="4B4BF9"/>
          </a:solidFill>
        </p:spPr>
        <p:txBody>
          <a:bodyPr tIns="144000" bIns="36000" anchor="ctr" anchorCtr="0"/>
          <a:lstStyle>
            <a:lvl1pPr marL="0" indent="0" algn="ctr">
              <a:lnSpc>
                <a:spcPct val="100000"/>
              </a:lnSpc>
              <a:buNone/>
              <a:defRPr sz="3200" b="1" i="0">
                <a:solidFill>
                  <a:srgbClr val="FFFFFF"/>
                </a:solidFill>
                <a:latin typeface="Foundever Sans Bold" pitchFamily="2" charset="0"/>
                <a:ea typeface="Foundever Sans Bold" pitchFamily="2" charset="0"/>
              </a:defRPr>
            </a:lvl1pPr>
          </a:lstStyle>
          <a:p>
            <a:pPr lvl="0"/>
            <a:r>
              <a:rPr lang="en-US" dirty="0"/>
              <a:t>1</a:t>
            </a:r>
          </a:p>
        </p:txBody>
      </p:sp>
      <p:sp>
        <p:nvSpPr>
          <p:cNvPr id="41" name="Espace réservé du texte 9">
            <a:extLst>
              <a:ext uri="{FF2B5EF4-FFF2-40B4-BE49-F238E27FC236}">
                <a16:creationId xmlns:a16="http://schemas.microsoft.com/office/drawing/2014/main" id="{6B013FAE-C960-4CD3-6625-A9ADD830F527}"/>
              </a:ext>
            </a:extLst>
          </p:cNvPr>
          <p:cNvSpPr>
            <a:spLocks noGrp="1"/>
          </p:cNvSpPr>
          <p:nvPr>
            <p:ph type="body" sz="quarter" idx="132" hasCustomPrompt="1"/>
          </p:nvPr>
        </p:nvSpPr>
        <p:spPr>
          <a:xfrm>
            <a:off x="874713" y="4633699"/>
            <a:ext cx="3313112"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br>
              <a:rPr lang="en-US" noProof="0" dirty="0"/>
            </a:br>
            <a:r>
              <a:rPr lang="en-US" noProof="0" dirty="0" err="1"/>
              <a:t>Foundever</a:t>
            </a:r>
            <a:r>
              <a:rPr lang="en-US" noProof="0" dirty="0"/>
              <a:t> Sans Bold 14pt</a:t>
            </a:r>
          </a:p>
        </p:txBody>
      </p:sp>
      <p:sp>
        <p:nvSpPr>
          <p:cNvPr id="48" name="Espace réservé du texte 9">
            <a:extLst>
              <a:ext uri="{FF2B5EF4-FFF2-40B4-BE49-F238E27FC236}">
                <a16:creationId xmlns:a16="http://schemas.microsoft.com/office/drawing/2014/main" id="{6F0FB1AD-1FCF-92AD-7D96-7B9C8B9F6A46}"/>
              </a:ext>
            </a:extLst>
          </p:cNvPr>
          <p:cNvSpPr>
            <a:spLocks noGrp="1"/>
          </p:cNvSpPr>
          <p:nvPr>
            <p:ph type="body" sz="quarter" idx="13" hasCustomPrompt="1"/>
          </p:nvPr>
        </p:nvSpPr>
        <p:spPr>
          <a:xfrm>
            <a:off x="874713" y="5212927"/>
            <a:ext cx="3313112"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61" name="Espace réservé du texte 14">
            <a:extLst>
              <a:ext uri="{FF2B5EF4-FFF2-40B4-BE49-F238E27FC236}">
                <a16:creationId xmlns:a16="http://schemas.microsoft.com/office/drawing/2014/main" id="{893455F3-4F24-64CB-87C4-5AD01C58FC50}"/>
              </a:ext>
            </a:extLst>
          </p:cNvPr>
          <p:cNvSpPr>
            <a:spLocks noGrp="1"/>
          </p:cNvSpPr>
          <p:nvPr>
            <p:ph type="body" sz="quarter" idx="137" hasCustomPrompt="1"/>
          </p:nvPr>
        </p:nvSpPr>
        <p:spPr>
          <a:xfrm>
            <a:off x="4438800" y="3913200"/>
            <a:ext cx="611188" cy="611188"/>
          </a:xfrm>
          <a:prstGeom prst="ellipse">
            <a:avLst/>
          </a:prstGeom>
          <a:solidFill>
            <a:srgbClr val="4B4BF9"/>
          </a:solidFill>
        </p:spPr>
        <p:txBody>
          <a:bodyPr tIns="144000" bIns="36000" anchor="ctr" anchorCtr="0"/>
          <a:lstStyle>
            <a:lvl1pPr marL="0" indent="0" algn="ctr">
              <a:lnSpc>
                <a:spcPct val="100000"/>
              </a:lnSpc>
              <a:buNone/>
              <a:defRPr sz="3200" b="1" i="0">
                <a:solidFill>
                  <a:srgbClr val="FFFFFF"/>
                </a:solidFill>
                <a:latin typeface="Foundever Sans Bold" pitchFamily="2" charset="0"/>
                <a:ea typeface="Foundever Sans Bold" pitchFamily="2" charset="0"/>
              </a:defRPr>
            </a:lvl1pPr>
          </a:lstStyle>
          <a:p>
            <a:pPr lvl="0"/>
            <a:r>
              <a:rPr lang="en-US" dirty="0"/>
              <a:t>2</a:t>
            </a:r>
          </a:p>
        </p:txBody>
      </p:sp>
      <p:sp>
        <p:nvSpPr>
          <p:cNvPr id="67" name="Espace réservé du texte 9">
            <a:extLst>
              <a:ext uri="{FF2B5EF4-FFF2-40B4-BE49-F238E27FC236}">
                <a16:creationId xmlns:a16="http://schemas.microsoft.com/office/drawing/2014/main" id="{C2EC4D24-0DC7-1360-25D5-F3D61A829F88}"/>
              </a:ext>
            </a:extLst>
          </p:cNvPr>
          <p:cNvSpPr>
            <a:spLocks noGrp="1"/>
          </p:cNvSpPr>
          <p:nvPr>
            <p:ph type="body" sz="quarter" idx="136" hasCustomPrompt="1"/>
          </p:nvPr>
        </p:nvSpPr>
        <p:spPr>
          <a:xfrm>
            <a:off x="4438800" y="4633699"/>
            <a:ext cx="3313112"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br>
              <a:rPr lang="en-US" noProof="0" dirty="0"/>
            </a:br>
            <a:r>
              <a:rPr lang="en-US" noProof="0" dirty="0" err="1"/>
              <a:t>Foundever</a:t>
            </a:r>
            <a:r>
              <a:rPr lang="en-US" noProof="0" dirty="0"/>
              <a:t> Sans Bold 14pt</a:t>
            </a:r>
          </a:p>
        </p:txBody>
      </p:sp>
      <p:sp>
        <p:nvSpPr>
          <p:cNvPr id="68" name="Espace réservé du texte 9">
            <a:extLst>
              <a:ext uri="{FF2B5EF4-FFF2-40B4-BE49-F238E27FC236}">
                <a16:creationId xmlns:a16="http://schemas.microsoft.com/office/drawing/2014/main" id="{0D080838-5FEA-6F4C-BFA3-79384DE7D40F}"/>
              </a:ext>
            </a:extLst>
          </p:cNvPr>
          <p:cNvSpPr>
            <a:spLocks noGrp="1"/>
          </p:cNvSpPr>
          <p:nvPr>
            <p:ph type="body" sz="quarter" idx="135" hasCustomPrompt="1"/>
          </p:nvPr>
        </p:nvSpPr>
        <p:spPr>
          <a:xfrm>
            <a:off x="4438800" y="5212927"/>
            <a:ext cx="3313112"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74" name="Espace réservé du texte 14">
            <a:extLst>
              <a:ext uri="{FF2B5EF4-FFF2-40B4-BE49-F238E27FC236}">
                <a16:creationId xmlns:a16="http://schemas.microsoft.com/office/drawing/2014/main" id="{C8479A1D-0A0A-C233-257B-2B1816125F7A}"/>
              </a:ext>
            </a:extLst>
          </p:cNvPr>
          <p:cNvSpPr>
            <a:spLocks noGrp="1"/>
          </p:cNvSpPr>
          <p:nvPr>
            <p:ph type="body" sz="quarter" idx="140" hasCustomPrompt="1"/>
          </p:nvPr>
        </p:nvSpPr>
        <p:spPr>
          <a:xfrm>
            <a:off x="8004176" y="3913200"/>
            <a:ext cx="611188" cy="611188"/>
          </a:xfrm>
          <a:prstGeom prst="ellipse">
            <a:avLst/>
          </a:prstGeom>
          <a:solidFill>
            <a:srgbClr val="4B4BF9"/>
          </a:solidFill>
        </p:spPr>
        <p:txBody>
          <a:bodyPr tIns="144000" bIns="36000" anchor="ctr" anchorCtr="0"/>
          <a:lstStyle>
            <a:lvl1pPr marL="0" indent="0" algn="ctr">
              <a:lnSpc>
                <a:spcPct val="100000"/>
              </a:lnSpc>
              <a:buNone/>
              <a:defRPr sz="3200" b="1" i="0">
                <a:solidFill>
                  <a:srgbClr val="FFFFFF"/>
                </a:solidFill>
                <a:latin typeface="Foundever Sans Bold" pitchFamily="2" charset="0"/>
                <a:ea typeface="Foundever Sans Bold" pitchFamily="2" charset="0"/>
              </a:defRPr>
            </a:lvl1pPr>
          </a:lstStyle>
          <a:p>
            <a:pPr lvl="0"/>
            <a:r>
              <a:rPr lang="en-US" dirty="0"/>
              <a:t>3</a:t>
            </a:r>
          </a:p>
        </p:txBody>
      </p:sp>
      <p:sp>
        <p:nvSpPr>
          <p:cNvPr id="76" name="Espace réservé du texte 9">
            <a:extLst>
              <a:ext uri="{FF2B5EF4-FFF2-40B4-BE49-F238E27FC236}">
                <a16:creationId xmlns:a16="http://schemas.microsoft.com/office/drawing/2014/main" id="{1C521D88-A3B4-D968-5272-404EBD7B9015}"/>
              </a:ext>
            </a:extLst>
          </p:cNvPr>
          <p:cNvSpPr>
            <a:spLocks noGrp="1"/>
          </p:cNvSpPr>
          <p:nvPr>
            <p:ph type="body" sz="quarter" idx="139" hasCustomPrompt="1"/>
          </p:nvPr>
        </p:nvSpPr>
        <p:spPr>
          <a:xfrm>
            <a:off x="8004176" y="4633699"/>
            <a:ext cx="3313112"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br>
              <a:rPr lang="en-US" noProof="0" dirty="0"/>
            </a:br>
            <a:r>
              <a:rPr lang="en-US" noProof="0" dirty="0" err="1"/>
              <a:t>Foundever</a:t>
            </a:r>
            <a:r>
              <a:rPr lang="en-US" noProof="0" dirty="0"/>
              <a:t> Sans Bold 14pt</a:t>
            </a:r>
          </a:p>
        </p:txBody>
      </p:sp>
      <p:sp>
        <p:nvSpPr>
          <p:cNvPr id="77" name="Espace réservé du texte 9">
            <a:extLst>
              <a:ext uri="{FF2B5EF4-FFF2-40B4-BE49-F238E27FC236}">
                <a16:creationId xmlns:a16="http://schemas.microsoft.com/office/drawing/2014/main" id="{C0CD60F7-EB45-549E-5F4C-7C44CD0EEF5C}"/>
              </a:ext>
            </a:extLst>
          </p:cNvPr>
          <p:cNvSpPr>
            <a:spLocks noGrp="1"/>
          </p:cNvSpPr>
          <p:nvPr>
            <p:ph type="body" sz="quarter" idx="138" hasCustomPrompt="1"/>
          </p:nvPr>
        </p:nvSpPr>
        <p:spPr>
          <a:xfrm>
            <a:off x="8004176" y="5212927"/>
            <a:ext cx="3313112"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Tree>
    <p:extLst>
      <p:ext uri="{BB962C8B-B14F-4D97-AF65-F5344CB8AC3E}">
        <p14:creationId xmlns:p14="http://schemas.microsoft.com/office/powerpoint/2010/main" val="220457696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4 steps content">
    <p:spTree>
      <p:nvGrpSpPr>
        <p:cNvPr id="1" name=""/>
        <p:cNvGrpSpPr/>
        <p:nvPr/>
      </p:nvGrpSpPr>
      <p:grpSpPr>
        <a:xfrm>
          <a:off x="0" y="0"/>
          <a:ext cx="0" cy="0"/>
          <a:chOff x="0" y="0"/>
          <a:chExt cx="0" cy="0"/>
        </a:xfrm>
      </p:grpSpPr>
      <p:sp>
        <p:nvSpPr>
          <p:cNvPr id="3" name="Titre 6">
            <a:extLst>
              <a:ext uri="{FF2B5EF4-FFF2-40B4-BE49-F238E27FC236}">
                <a16:creationId xmlns:a16="http://schemas.microsoft.com/office/drawing/2014/main" id="{F8DCAF62-03A3-44FA-275A-EF2C4C8392C9}"/>
              </a:ext>
            </a:extLst>
          </p:cNvPr>
          <p:cNvSpPr>
            <a:spLocks noGrp="1"/>
          </p:cNvSpPr>
          <p:nvPr>
            <p:ph type="title" hasCustomPrompt="1"/>
          </p:nvPr>
        </p:nvSpPr>
        <p:spPr>
          <a:xfrm>
            <a:off x="874800" y="873125"/>
            <a:ext cx="5076738"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4" name="Espace réservé du texte 9">
            <a:extLst>
              <a:ext uri="{FF2B5EF4-FFF2-40B4-BE49-F238E27FC236}">
                <a16:creationId xmlns:a16="http://schemas.microsoft.com/office/drawing/2014/main" id="{EA2AA14C-67FC-661D-A49E-F4C69A1033F4}"/>
              </a:ext>
            </a:extLst>
          </p:cNvPr>
          <p:cNvSpPr>
            <a:spLocks noGrp="1"/>
          </p:cNvSpPr>
          <p:nvPr>
            <p:ph type="body" sz="quarter" idx="11" hasCustomPrompt="1"/>
          </p:nvPr>
        </p:nvSpPr>
        <p:spPr>
          <a:xfrm>
            <a:off x="874800" y="2584258"/>
            <a:ext cx="6876963"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
        <p:nvSpPr>
          <p:cNvPr id="2" name="Espace réservé du texte 14">
            <a:extLst>
              <a:ext uri="{FF2B5EF4-FFF2-40B4-BE49-F238E27FC236}">
                <a16:creationId xmlns:a16="http://schemas.microsoft.com/office/drawing/2014/main" id="{17898DCA-2771-EADF-BD1F-83CECC04D8AC}"/>
              </a:ext>
            </a:extLst>
          </p:cNvPr>
          <p:cNvSpPr>
            <a:spLocks noGrp="1"/>
          </p:cNvSpPr>
          <p:nvPr>
            <p:ph type="body" sz="quarter" idx="134" hasCustomPrompt="1"/>
          </p:nvPr>
        </p:nvSpPr>
        <p:spPr>
          <a:xfrm>
            <a:off x="874713" y="3913200"/>
            <a:ext cx="611188" cy="611188"/>
          </a:xfrm>
          <a:prstGeom prst="ellipse">
            <a:avLst/>
          </a:prstGeom>
          <a:solidFill>
            <a:srgbClr val="4B4BF9"/>
          </a:solidFill>
        </p:spPr>
        <p:txBody>
          <a:bodyPr tIns="144000" bIns="36000" anchor="ctr" anchorCtr="0"/>
          <a:lstStyle>
            <a:lvl1pPr marL="0" indent="0" algn="ctr">
              <a:lnSpc>
                <a:spcPct val="100000"/>
              </a:lnSpc>
              <a:buNone/>
              <a:defRPr sz="3200" b="1" i="0">
                <a:solidFill>
                  <a:srgbClr val="FFFFFF"/>
                </a:solidFill>
                <a:latin typeface="Foundever Sans Bold" pitchFamily="2" charset="0"/>
                <a:ea typeface="Foundever Sans Bold" pitchFamily="2" charset="0"/>
              </a:defRPr>
            </a:lvl1pPr>
          </a:lstStyle>
          <a:p>
            <a:pPr lvl="0"/>
            <a:r>
              <a:rPr lang="en-US" dirty="0"/>
              <a:t>1</a:t>
            </a:r>
          </a:p>
        </p:txBody>
      </p:sp>
      <p:sp>
        <p:nvSpPr>
          <p:cNvPr id="6" name="Espace réservé du texte 9">
            <a:extLst>
              <a:ext uri="{FF2B5EF4-FFF2-40B4-BE49-F238E27FC236}">
                <a16:creationId xmlns:a16="http://schemas.microsoft.com/office/drawing/2014/main" id="{DD042921-735C-6B1D-15A6-6B60965E8D85}"/>
              </a:ext>
            </a:extLst>
          </p:cNvPr>
          <p:cNvSpPr>
            <a:spLocks noGrp="1"/>
          </p:cNvSpPr>
          <p:nvPr>
            <p:ph type="body" sz="quarter" idx="132" hasCustomPrompt="1"/>
          </p:nvPr>
        </p:nvSpPr>
        <p:spPr>
          <a:xfrm>
            <a:off x="874713" y="4633699"/>
            <a:ext cx="2413000"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br>
              <a:rPr lang="en-US" noProof="0" dirty="0"/>
            </a:br>
            <a:r>
              <a:rPr lang="en-US" noProof="0" dirty="0" err="1"/>
              <a:t>Foundever</a:t>
            </a:r>
            <a:r>
              <a:rPr lang="en-US" noProof="0" dirty="0"/>
              <a:t> Sans Bold 14pt</a:t>
            </a:r>
          </a:p>
        </p:txBody>
      </p:sp>
      <p:sp>
        <p:nvSpPr>
          <p:cNvPr id="7" name="Espace réservé du texte 9">
            <a:extLst>
              <a:ext uri="{FF2B5EF4-FFF2-40B4-BE49-F238E27FC236}">
                <a16:creationId xmlns:a16="http://schemas.microsoft.com/office/drawing/2014/main" id="{6E11D75B-ADBE-4CB1-78B5-FCCCBC30A8E4}"/>
              </a:ext>
            </a:extLst>
          </p:cNvPr>
          <p:cNvSpPr>
            <a:spLocks noGrp="1"/>
          </p:cNvSpPr>
          <p:nvPr>
            <p:ph type="body" sz="quarter" idx="13" hasCustomPrompt="1"/>
          </p:nvPr>
        </p:nvSpPr>
        <p:spPr>
          <a:xfrm>
            <a:off x="874713" y="5212927"/>
            <a:ext cx="2413000"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8" name="Espace réservé du texte 14">
            <a:extLst>
              <a:ext uri="{FF2B5EF4-FFF2-40B4-BE49-F238E27FC236}">
                <a16:creationId xmlns:a16="http://schemas.microsoft.com/office/drawing/2014/main" id="{E32CF54E-758B-CE8E-67E4-E4F4719B824C}"/>
              </a:ext>
            </a:extLst>
          </p:cNvPr>
          <p:cNvSpPr>
            <a:spLocks noGrp="1"/>
          </p:cNvSpPr>
          <p:nvPr>
            <p:ph type="body" sz="quarter" idx="137" hasCustomPrompt="1"/>
          </p:nvPr>
        </p:nvSpPr>
        <p:spPr>
          <a:xfrm>
            <a:off x="3546000" y="3913200"/>
            <a:ext cx="611188" cy="611188"/>
          </a:xfrm>
          <a:prstGeom prst="ellipse">
            <a:avLst/>
          </a:prstGeom>
          <a:solidFill>
            <a:srgbClr val="4B4BF9"/>
          </a:solidFill>
        </p:spPr>
        <p:txBody>
          <a:bodyPr tIns="144000" bIns="36000" anchor="ctr" anchorCtr="0"/>
          <a:lstStyle>
            <a:lvl1pPr marL="0" indent="0" algn="ctr">
              <a:lnSpc>
                <a:spcPct val="100000"/>
              </a:lnSpc>
              <a:buNone/>
              <a:defRPr sz="3200" b="1" i="0">
                <a:solidFill>
                  <a:srgbClr val="FFFFFF"/>
                </a:solidFill>
                <a:latin typeface="Foundever Sans Bold" pitchFamily="2" charset="0"/>
                <a:ea typeface="Foundever Sans Bold" pitchFamily="2" charset="0"/>
              </a:defRPr>
            </a:lvl1pPr>
          </a:lstStyle>
          <a:p>
            <a:pPr lvl="0"/>
            <a:r>
              <a:rPr lang="en-US" dirty="0"/>
              <a:t>2</a:t>
            </a:r>
          </a:p>
        </p:txBody>
      </p:sp>
      <p:sp>
        <p:nvSpPr>
          <p:cNvPr id="9" name="Espace réservé du texte 9">
            <a:extLst>
              <a:ext uri="{FF2B5EF4-FFF2-40B4-BE49-F238E27FC236}">
                <a16:creationId xmlns:a16="http://schemas.microsoft.com/office/drawing/2014/main" id="{44EFFA7E-48D5-0A2E-2FCD-BB8AD95203B1}"/>
              </a:ext>
            </a:extLst>
          </p:cNvPr>
          <p:cNvSpPr>
            <a:spLocks noGrp="1"/>
          </p:cNvSpPr>
          <p:nvPr>
            <p:ph type="body" sz="quarter" idx="136" hasCustomPrompt="1"/>
          </p:nvPr>
        </p:nvSpPr>
        <p:spPr>
          <a:xfrm>
            <a:off x="3546001" y="4633699"/>
            <a:ext cx="2413000"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br>
              <a:rPr lang="en-US" noProof="0" dirty="0"/>
            </a:br>
            <a:r>
              <a:rPr lang="en-US" noProof="0" dirty="0" err="1"/>
              <a:t>Foundever</a:t>
            </a:r>
            <a:r>
              <a:rPr lang="en-US" noProof="0" dirty="0"/>
              <a:t> Sans Bold 14pt</a:t>
            </a:r>
          </a:p>
        </p:txBody>
      </p:sp>
      <p:sp>
        <p:nvSpPr>
          <p:cNvPr id="10" name="Espace réservé du texte 9">
            <a:extLst>
              <a:ext uri="{FF2B5EF4-FFF2-40B4-BE49-F238E27FC236}">
                <a16:creationId xmlns:a16="http://schemas.microsoft.com/office/drawing/2014/main" id="{7A0377D0-3E44-D45D-D94D-9F2183628A8C}"/>
              </a:ext>
            </a:extLst>
          </p:cNvPr>
          <p:cNvSpPr>
            <a:spLocks noGrp="1"/>
          </p:cNvSpPr>
          <p:nvPr>
            <p:ph type="body" sz="quarter" idx="135" hasCustomPrompt="1"/>
          </p:nvPr>
        </p:nvSpPr>
        <p:spPr>
          <a:xfrm>
            <a:off x="3546001" y="5212927"/>
            <a:ext cx="2413000"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11" name="Espace réservé du texte 14">
            <a:extLst>
              <a:ext uri="{FF2B5EF4-FFF2-40B4-BE49-F238E27FC236}">
                <a16:creationId xmlns:a16="http://schemas.microsoft.com/office/drawing/2014/main" id="{6D1C9EDD-36EF-AE45-609F-70AEF41A56A9}"/>
              </a:ext>
            </a:extLst>
          </p:cNvPr>
          <p:cNvSpPr>
            <a:spLocks noGrp="1"/>
          </p:cNvSpPr>
          <p:nvPr>
            <p:ph type="body" sz="quarter" idx="140" hasCustomPrompt="1"/>
          </p:nvPr>
        </p:nvSpPr>
        <p:spPr>
          <a:xfrm>
            <a:off x="6249600" y="3913200"/>
            <a:ext cx="611188" cy="611188"/>
          </a:xfrm>
          <a:prstGeom prst="ellipse">
            <a:avLst/>
          </a:prstGeom>
          <a:solidFill>
            <a:srgbClr val="4B4BF9"/>
          </a:solidFill>
        </p:spPr>
        <p:txBody>
          <a:bodyPr tIns="144000" bIns="36000" anchor="ctr" anchorCtr="0"/>
          <a:lstStyle>
            <a:lvl1pPr marL="0" indent="0" algn="ctr">
              <a:lnSpc>
                <a:spcPct val="100000"/>
              </a:lnSpc>
              <a:buNone/>
              <a:defRPr sz="3200" b="1" i="0">
                <a:solidFill>
                  <a:srgbClr val="FFFFFF"/>
                </a:solidFill>
                <a:latin typeface="Foundever Sans Bold" pitchFamily="2" charset="0"/>
                <a:ea typeface="Foundever Sans Bold" pitchFamily="2" charset="0"/>
              </a:defRPr>
            </a:lvl1pPr>
          </a:lstStyle>
          <a:p>
            <a:pPr lvl="0"/>
            <a:r>
              <a:rPr lang="en-US" dirty="0"/>
              <a:t>3</a:t>
            </a:r>
          </a:p>
        </p:txBody>
      </p:sp>
      <p:sp>
        <p:nvSpPr>
          <p:cNvPr id="12" name="Espace réservé du texte 9">
            <a:extLst>
              <a:ext uri="{FF2B5EF4-FFF2-40B4-BE49-F238E27FC236}">
                <a16:creationId xmlns:a16="http://schemas.microsoft.com/office/drawing/2014/main" id="{7DB63332-4A8F-42FA-AB68-474959F7BEC3}"/>
              </a:ext>
            </a:extLst>
          </p:cNvPr>
          <p:cNvSpPr>
            <a:spLocks noGrp="1"/>
          </p:cNvSpPr>
          <p:nvPr>
            <p:ph type="body" sz="quarter" idx="139" hasCustomPrompt="1"/>
          </p:nvPr>
        </p:nvSpPr>
        <p:spPr>
          <a:xfrm>
            <a:off x="6249600" y="4633699"/>
            <a:ext cx="2413000"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br>
              <a:rPr lang="en-US" noProof="0" dirty="0"/>
            </a:br>
            <a:r>
              <a:rPr lang="en-US" noProof="0" dirty="0" err="1"/>
              <a:t>Foundever</a:t>
            </a:r>
            <a:r>
              <a:rPr lang="en-US" noProof="0" dirty="0"/>
              <a:t> Sans Bold 14pt</a:t>
            </a:r>
          </a:p>
        </p:txBody>
      </p:sp>
      <p:sp>
        <p:nvSpPr>
          <p:cNvPr id="15" name="Espace réservé du texte 9">
            <a:extLst>
              <a:ext uri="{FF2B5EF4-FFF2-40B4-BE49-F238E27FC236}">
                <a16:creationId xmlns:a16="http://schemas.microsoft.com/office/drawing/2014/main" id="{4BA1EEBA-9C27-F960-3554-71C01EC46F15}"/>
              </a:ext>
            </a:extLst>
          </p:cNvPr>
          <p:cNvSpPr>
            <a:spLocks noGrp="1"/>
          </p:cNvSpPr>
          <p:nvPr>
            <p:ph type="body" sz="quarter" idx="138" hasCustomPrompt="1"/>
          </p:nvPr>
        </p:nvSpPr>
        <p:spPr>
          <a:xfrm>
            <a:off x="6249600" y="5212927"/>
            <a:ext cx="2413000"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16" name="Espace réservé du texte 14">
            <a:extLst>
              <a:ext uri="{FF2B5EF4-FFF2-40B4-BE49-F238E27FC236}">
                <a16:creationId xmlns:a16="http://schemas.microsoft.com/office/drawing/2014/main" id="{DE0C1FE4-F0FD-E3B0-4ACD-A49694308C05}"/>
              </a:ext>
            </a:extLst>
          </p:cNvPr>
          <p:cNvSpPr>
            <a:spLocks noGrp="1"/>
          </p:cNvSpPr>
          <p:nvPr>
            <p:ph type="body" sz="quarter" idx="141" hasCustomPrompt="1"/>
          </p:nvPr>
        </p:nvSpPr>
        <p:spPr>
          <a:xfrm>
            <a:off x="8905875" y="3913200"/>
            <a:ext cx="611188" cy="611188"/>
          </a:xfrm>
          <a:prstGeom prst="ellipse">
            <a:avLst/>
          </a:prstGeom>
          <a:solidFill>
            <a:srgbClr val="4B4BF9"/>
          </a:solidFill>
        </p:spPr>
        <p:txBody>
          <a:bodyPr tIns="144000" bIns="36000" anchor="ctr" anchorCtr="0"/>
          <a:lstStyle>
            <a:lvl1pPr marL="0" indent="0" algn="ctr">
              <a:lnSpc>
                <a:spcPct val="100000"/>
              </a:lnSpc>
              <a:buNone/>
              <a:defRPr sz="3200" b="1" i="0">
                <a:solidFill>
                  <a:srgbClr val="FFFFFF"/>
                </a:solidFill>
                <a:latin typeface="Foundever Sans Bold" pitchFamily="2" charset="0"/>
                <a:ea typeface="Foundever Sans Bold" pitchFamily="2" charset="0"/>
              </a:defRPr>
            </a:lvl1pPr>
          </a:lstStyle>
          <a:p>
            <a:pPr lvl="0"/>
            <a:r>
              <a:rPr lang="en-US" dirty="0"/>
              <a:t>4</a:t>
            </a:r>
          </a:p>
        </p:txBody>
      </p:sp>
      <p:sp>
        <p:nvSpPr>
          <p:cNvPr id="17" name="Espace réservé du texte 9">
            <a:extLst>
              <a:ext uri="{FF2B5EF4-FFF2-40B4-BE49-F238E27FC236}">
                <a16:creationId xmlns:a16="http://schemas.microsoft.com/office/drawing/2014/main" id="{4AC99EF8-F1DF-00ED-4A0A-3775422F9E47}"/>
              </a:ext>
            </a:extLst>
          </p:cNvPr>
          <p:cNvSpPr>
            <a:spLocks noGrp="1"/>
          </p:cNvSpPr>
          <p:nvPr>
            <p:ph type="body" sz="quarter" idx="142" hasCustomPrompt="1"/>
          </p:nvPr>
        </p:nvSpPr>
        <p:spPr>
          <a:xfrm>
            <a:off x="8905875" y="4633699"/>
            <a:ext cx="2413000"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br>
              <a:rPr lang="en-US" noProof="0" dirty="0"/>
            </a:br>
            <a:r>
              <a:rPr lang="en-US" noProof="0" dirty="0" err="1"/>
              <a:t>Foundever</a:t>
            </a:r>
            <a:r>
              <a:rPr lang="en-US" noProof="0" dirty="0"/>
              <a:t> Sans Bold 14pt</a:t>
            </a:r>
          </a:p>
        </p:txBody>
      </p:sp>
      <p:sp>
        <p:nvSpPr>
          <p:cNvPr id="18" name="Espace réservé du texte 9">
            <a:extLst>
              <a:ext uri="{FF2B5EF4-FFF2-40B4-BE49-F238E27FC236}">
                <a16:creationId xmlns:a16="http://schemas.microsoft.com/office/drawing/2014/main" id="{F8124D72-E69C-D5F6-B575-039B6865A201}"/>
              </a:ext>
            </a:extLst>
          </p:cNvPr>
          <p:cNvSpPr>
            <a:spLocks noGrp="1"/>
          </p:cNvSpPr>
          <p:nvPr>
            <p:ph type="body" sz="quarter" idx="143" hasCustomPrompt="1"/>
          </p:nvPr>
        </p:nvSpPr>
        <p:spPr>
          <a:xfrm>
            <a:off x="8905875" y="5212927"/>
            <a:ext cx="2413000"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Tree>
    <p:extLst>
      <p:ext uri="{BB962C8B-B14F-4D97-AF65-F5344CB8AC3E}">
        <p14:creationId xmlns:p14="http://schemas.microsoft.com/office/powerpoint/2010/main" val="2449665986"/>
      </p:ext>
    </p:extLst>
  </p:cSld>
  <p:clrMapOvr>
    <a:masterClrMapping/>
  </p:clrMapOvr>
  <p:extLst>
    <p:ext uri="{DCECCB84-F9BA-43D5-87BE-67443E8EF086}">
      <p15:sldGuideLst xmlns:p15="http://schemas.microsoft.com/office/powerpoint/2012/main"/>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ext and chart">
    <p:spTree>
      <p:nvGrpSpPr>
        <p:cNvPr id="1" name=""/>
        <p:cNvGrpSpPr/>
        <p:nvPr/>
      </p:nvGrpSpPr>
      <p:grpSpPr>
        <a:xfrm>
          <a:off x="0" y="0"/>
          <a:ext cx="0" cy="0"/>
          <a:chOff x="0" y="0"/>
          <a:chExt cx="0" cy="0"/>
        </a:xfrm>
      </p:grpSpPr>
      <p:sp>
        <p:nvSpPr>
          <p:cNvPr id="4" name="Espace réservé du graphique 3">
            <a:extLst>
              <a:ext uri="{FF2B5EF4-FFF2-40B4-BE49-F238E27FC236}">
                <a16:creationId xmlns:a16="http://schemas.microsoft.com/office/drawing/2014/main" id="{9C1C9E04-1476-EF46-8048-9BBEF6E61823}"/>
              </a:ext>
            </a:extLst>
          </p:cNvPr>
          <p:cNvSpPr>
            <a:spLocks noGrp="1"/>
          </p:cNvSpPr>
          <p:nvPr>
            <p:ph type="chart" sz="quarter" idx="11" hasCustomPrompt="1"/>
          </p:nvPr>
        </p:nvSpPr>
        <p:spPr>
          <a:xfrm>
            <a:off x="5340350" y="1567542"/>
            <a:ext cx="5976937" cy="4316681"/>
          </a:xfrm>
          <a:prstGeom prst="rect">
            <a:avLst/>
          </a:prstGeom>
        </p:spPr>
        <p:txBody>
          <a:bodyPr anchor="ctr" anchorCtr="0"/>
          <a:lstStyle>
            <a:lvl1pPr marL="0" indent="0" algn="ctr">
              <a:buNone/>
              <a:defRPr sz="1200" b="1" i="0">
                <a:solidFill>
                  <a:srgbClr val="4B4BF9"/>
                </a:solidFill>
                <a:latin typeface="Foundever Sans Bold" pitchFamily="50" charset="0"/>
                <a:ea typeface="Foundever Sans Bold" pitchFamily="50" charset="0"/>
              </a:defRPr>
            </a:lvl1pPr>
          </a:lstStyle>
          <a:p>
            <a:r>
              <a:rPr lang="en-US" dirty="0"/>
              <a:t>Insert your image</a:t>
            </a:r>
          </a:p>
        </p:txBody>
      </p:sp>
      <p:sp>
        <p:nvSpPr>
          <p:cNvPr id="6" name="Titre 6">
            <a:extLst>
              <a:ext uri="{FF2B5EF4-FFF2-40B4-BE49-F238E27FC236}">
                <a16:creationId xmlns:a16="http://schemas.microsoft.com/office/drawing/2014/main" id="{B3965F5A-5D09-5804-6F2A-92A2B9C10D56}"/>
              </a:ext>
            </a:extLst>
          </p:cNvPr>
          <p:cNvSpPr>
            <a:spLocks noGrp="1"/>
          </p:cNvSpPr>
          <p:nvPr>
            <p:ph type="title" hasCustomPrompt="1"/>
          </p:nvPr>
        </p:nvSpPr>
        <p:spPr>
          <a:xfrm>
            <a:off x="874800" y="873125"/>
            <a:ext cx="3565438" cy="317009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
        <p:nvSpPr>
          <p:cNvPr id="8" name="Espace réservé du texte 9">
            <a:extLst>
              <a:ext uri="{FF2B5EF4-FFF2-40B4-BE49-F238E27FC236}">
                <a16:creationId xmlns:a16="http://schemas.microsoft.com/office/drawing/2014/main" id="{2306EA0A-6081-87AD-EDFC-9B34577A245B}"/>
              </a:ext>
            </a:extLst>
          </p:cNvPr>
          <p:cNvSpPr>
            <a:spLocks noGrp="1"/>
          </p:cNvSpPr>
          <p:nvPr>
            <p:ph type="body" sz="quarter" idx="38" hasCustomPrompt="1"/>
          </p:nvPr>
        </p:nvSpPr>
        <p:spPr>
          <a:xfrm>
            <a:off x="874801" y="3195697"/>
            <a:ext cx="3565438"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639338873"/>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ext and chart alt">
    <p:spTree>
      <p:nvGrpSpPr>
        <p:cNvPr id="1" name=""/>
        <p:cNvGrpSpPr/>
        <p:nvPr/>
      </p:nvGrpSpPr>
      <p:grpSpPr>
        <a:xfrm>
          <a:off x="0" y="0"/>
          <a:ext cx="0" cy="0"/>
          <a:chOff x="0" y="0"/>
          <a:chExt cx="0" cy="0"/>
        </a:xfrm>
      </p:grpSpPr>
      <p:sp>
        <p:nvSpPr>
          <p:cNvPr id="4" name="Espace réservé du graphique 3">
            <a:extLst>
              <a:ext uri="{FF2B5EF4-FFF2-40B4-BE49-F238E27FC236}">
                <a16:creationId xmlns:a16="http://schemas.microsoft.com/office/drawing/2014/main" id="{9C1C9E04-1476-EF46-8048-9BBEF6E61823}"/>
              </a:ext>
            </a:extLst>
          </p:cNvPr>
          <p:cNvSpPr>
            <a:spLocks noGrp="1"/>
          </p:cNvSpPr>
          <p:nvPr>
            <p:ph type="chart" sz="quarter" idx="11" hasCustomPrompt="1"/>
          </p:nvPr>
        </p:nvSpPr>
        <p:spPr>
          <a:xfrm>
            <a:off x="874712" y="2814740"/>
            <a:ext cx="10442575" cy="3360429"/>
          </a:xfrm>
          <a:prstGeom prst="rect">
            <a:avLst/>
          </a:prstGeom>
        </p:spPr>
        <p:txBody>
          <a:bodyPr anchor="ctr" anchorCtr="0"/>
          <a:lstStyle>
            <a:lvl1pPr marL="0" indent="0" algn="ctr">
              <a:buNone/>
              <a:defRPr sz="1200" b="1" i="0">
                <a:solidFill>
                  <a:srgbClr val="4B4BF9"/>
                </a:solidFill>
                <a:latin typeface="Foundever Sans Bold" pitchFamily="50" charset="0"/>
                <a:ea typeface="Foundever Sans Bold" pitchFamily="50" charset="0"/>
              </a:defRPr>
            </a:lvl1pPr>
          </a:lstStyle>
          <a:p>
            <a:r>
              <a:rPr lang="en-US" dirty="0"/>
              <a:t>Insert your image</a:t>
            </a:r>
          </a:p>
        </p:txBody>
      </p:sp>
      <p:sp>
        <p:nvSpPr>
          <p:cNvPr id="3" name="Titre 6">
            <a:extLst>
              <a:ext uri="{FF2B5EF4-FFF2-40B4-BE49-F238E27FC236}">
                <a16:creationId xmlns:a16="http://schemas.microsoft.com/office/drawing/2014/main" id="{562C6F2E-77FD-B5D6-B49A-0A850BE94F12}"/>
              </a:ext>
            </a:extLst>
          </p:cNvPr>
          <p:cNvSpPr>
            <a:spLocks noGrp="1"/>
          </p:cNvSpPr>
          <p:nvPr>
            <p:ph type="title" hasCustomPrompt="1"/>
          </p:nvPr>
        </p:nvSpPr>
        <p:spPr>
          <a:xfrm>
            <a:off x="874800" y="873125"/>
            <a:ext cx="5076738" cy="2554545"/>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
        <p:nvSpPr>
          <p:cNvPr id="2" name="Espace réservé du texte 9">
            <a:extLst>
              <a:ext uri="{FF2B5EF4-FFF2-40B4-BE49-F238E27FC236}">
                <a16:creationId xmlns:a16="http://schemas.microsoft.com/office/drawing/2014/main" id="{69FBA57D-9E69-B2A3-E368-6E6A68D1F5F8}"/>
              </a:ext>
            </a:extLst>
          </p:cNvPr>
          <p:cNvSpPr>
            <a:spLocks noGrp="1"/>
          </p:cNvSpPr>
          <p:nvPr>
            <p:ph type="body" sz="quarter" idx="38" hasCustomPrompt="1"/>
          </p:nvPr>
        </p:nvSpPr>
        <p:spPr>
          <a:xfrm>
            <a:off x="4440238" y="1051757"/>
            <a:ext cx="5976938"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214723938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ntent and team right">
    <p:spTree>
      <p:nvGrpSpPr>
        <p:cNvPr id="1" name=""/>
        <p:cNvGrpSpPr/>
        <p:nvPr/>
      </p:nvGrpSpPr>
      <p:grpSpPr>
        <a:xfrm>
          <a:off x="0" y="0"/>
          <a:ext cx="0" cy="0"/>
          <a:chOff x="0" y="0"/>
          <a:chExt cx="0" cy="0"/>
        </a:xfrm>
      </p:grpSpPr>
      <p:sp>
        <p:nvSpPr>
          <p:cNvPr id="6" name="Titre 6">
            <a:extLst>
              <a:ext uri="{FF2B5EF4-FFF2-40B4-BE49-F238E27FC236}">
                <a16:creationId xmlns:a16="http://schemas.microsoft.com/office/drawing/2014/main" id="{F0976892-5E7C-A4AF-291D-4F021EEFFA37}"/>
              </a:ext>
            </a:extLst>
          </p:cNvPr>
          <p:cNvSpPr>
            <a:spLocks noGrp="1"/>
          </p:cNvSpPr>
          <p:nvPr>
            <p:ph type="title" hasCustomPrompt="1"/>
          </p:nvPr>
        </p:nvSpPr>
        <p:spPr>
          <a:xfrm>
            <a:off x="874800" y="873125"/>
            <a:ext cx="3313026" cy="317009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
        <p:nvSpPr>
          <p:cNvPr id="8" name="Espace réservé du texte 9">
            <a:extLst>
              <a:ext uri="{FF2B5EF4-FFF2-40B4-BE49-F238E27FC236}">
                <a16:creationId xmlns:a16="http://schemas.microsoft.com/office/drawing/2014/main" id="{F063D12D-9496-B936-5758-E02047886E41}"/>
              </a:ext>
            </a:extLst>
          </p:cNvPr>
          <p:cNvSpPr>
            <a:spLocks noGrp="1"/>
          </p:cNvSpPr>
          <p:nvPr>
            <p:ph type="body" sz="quarter" idx="38" hasCustomPrompt="1"/>
          </p:nvPr>
        </p:nvSpPr>
        <p:spPr>
          <a:xfrm>
            <a:off x="874801" y="3195697"/>
            <a:ext cx="3565438"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
        <p:nvSpPr>
          <p:cNvPr id="179" name="Espace réservé pour une image  10">
            <a:extLst>
              <a:ext uri="{FF2B5EF4-FFF2-40B4-BE49-F238E27FC236}">
                <a16:creationId xmlns:a16="http://schemas.microsoft.com/office/drawing/2014/main" id="{B63DBA8B-017B-8749-8A8D-892807EC9C9B}"/>
              </a:ext>
            </a:extLst>
          </p:cNvPr>
          <p:cNvSpPr>
            <a:spLocks noGrp="1"/>
          </p:cNvSpPr>
          <p:nvPr>
            <p:ph type="pic" sz="quarter" idx="129" hasCustomPrompt="1"/>
          </p:nvPr>
        </p:nvSpPr>
        <p:spPr>
          <a:xfrm>
            <a:off x="5087938" y="1526178"/>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221" name="Espace réservé du texte 9">
            <a:extLst>
              <a:ext uri="{FF2B5EF4-FFF2-40B4-BE49-F238E27FC236}">
                <a16:creationId xmlns:a16="http://schemas.microsoft.com/office/drawing/2014/main" id="{A6C760A7-FA52-043C-DCF8-21DC1795E5BC}"/>
              </a:ext>
            </a:extLst>
          </p:cNvPr>
          <p:cNvSpPr>
            <a:spLocks noGrp="1"/>
          </p:cNvSpPr>
          <p:nvPr>
            <p:ph type="body" sz="quarter" idx="70" hasCustomPrompt="1"/>
          </p:nvPr>
        </p:nvSpPr>
        <p:spPr>
          <a:xfrm>
            <a:off x="5087938" y="2453413"/>
            <a:ext cx="1425903"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222" name="Espace réservé du texte 9">
            <a:extLst>
              <a:ext uri="{FF2B5EF4-FFF2-40B4-BE49-F238E27FC236}">
                <a16:creationId xmlns:a16="http://schemas.microsoft.com/office/drawing/2014/main" id="{4B75AA33-1811-DD81-9ADB-36AA59A8F1D2}"/>
              </a:ext>
            </a:extLst>
          </p:cNvPr>
          <p:cNvSpPr>
            <a:spLocks noGrp="1"/>
          </p:cNvSpPr>
          <p:nvPr>
            <p:ph type="body" sz="quarter" idx="71" hasCustomPrompt="1"/>
          </p:nvPr>
        </p:nvSpPr>
        <p:spPr>
          <a:xfrm>
            <a:off x="5087938" y="2943635"/>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226" name="Espace réservé pour une image  10">
            <a:extLst>
              <a:ext uri="{FF2B5EF4-FFF2-40B4-BE49-F238E27FC236}">
                <a16:creationId xmlns:a16="http://schemas.microsoft.com/office/drawing/2014/main" id="{085ECDEC-57AB-21B9-97C8-A35370DEADCE}"/>
              </a:ext>
            </a:extLst>
          </p:cNvPr>
          <p:cNvSpPr>
            <a:spLocks noGrp="1"/>
          </p:cNvSpPr>
          <p:nvPr>
            <p:ph type="pic" sz="quarter" idx="137" hasCustomPrompt="1"/>
          </p:nvPr>
        </p:nvSpPr>
        <p:spPr>
          <a:xfrm>
            <a:off x="6778240" y="1526178"/>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227" name="Espace réservé du texte 9">
            <a:extLst>
              <a:ext uri="{FF2B5EF4-FFF2-40B4-BE49-F238E27FC236}">
                <a16:creationId xmlns:a16="http://schemas.microsoft.com/office/drawing/2014/main" id="{522F23F4-2B1A-657F-3473-59BCBF53A0EB}"/>
              </a:ext>
            </a:extLst>
          </p:cNvPr>
          <p:cNvSpPr>
            <a:spLocks noGrp="1"/>
          </p:cNvSpPr>
          <p:nvPr>
            <p:ph type="body" sz="quarter" idx="138" hasCustomPrompt="1"/>
          </p:nvPr>
        </p:nvSpPr>
        <p:spPr>
          <a:xfrm>
            <a:off x="6778240" y="2453413"/>
            <a:ext cx="1425903"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228" name="Espace réservé du texte 9">
            <a:extLst>
              <a:ext uri="{FF2B5EF4-FFF2-40B4-BE49-F238E27FC236}">
                <a16:creationId xmlns:a16="http://schemas.microsoft.com/office/drawing/2014/main" id="{680D6B10-6B2F-34A6-25A5-E40BD3D85794}"/>
              </a:ext>
            </a:extLst>
          </p:cNvPr>
          <p:cNvSpPr>
            <a:spLocks noGrp="1"/>
          </p:cNvSpPr>
          <p:nvPr>
            <p:ph type="body" sz="quarter" idx="139" hasCustomPrompt="1"/>
          </p:nvPr>
        </p:nvSpPr>
        <p:spPr>
          <a:xfrm>
            <a:off x="6778240" y="2943635"/>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232" name="Espace réservé pour une image  10">
            <a:extLst>
              <a:ext uri="{FF2B5EF4-FFF2-40B4-BE49-F238E27FC236}">
                <a16:creationId xmlns:a16="http://schemas.microsoft.com/office/drawing/2014/main" id="{8CE3CBAA-E2C8-0D2C-6C06-A31B36366315}"/>
              </a:ext>
            </a:extLst>
          </p:cNvPr>
          <p:cNvSpPr>
            <a:spLocks noGrp="1"/>
          </p:cNvSpPr>
          <p:nvPr>
            <p:ph type="pic" sz="quarter" idx="140" hasCustomPrompt="1"/>
          </p:nvPr>
        </p:nvSpPr>
        <p:spPr>
          <a:xfrm>
            <a:off x="8468542" y="1526178"/>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233" name="Espace réservé du texte 9">
            <a:extLst>
              <a:ext uri="{FF2B5EF4-FFF2-40B4-BE49-F238E27FC236}">
                <a16:creationId xmlns:a16="http://schemas.microsoft.com/office/drawing/2014/main" id="{A1717389-D654-DBAB-B91E-0D0CE000718A}"/>
              </a:ext>
            </a:extLst>
          </p:cNvPr>
          <p:cNvSpPr>
            <a:spLocks noGrp="1"/>
          </p:cNvSpPr>
          <p:nvPr>
            <p:ph type="body" sz="quarter" idx="141" hasCustomPrompt="1"/>
          </p:nvPr>
        </p:nvSpPr>
        <p:spPr>
          <a:xfrm>
            <a:off x="8468542" y="2453413"/>
            <a:ext cx="1425903"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234" name="Espace réservé du texte 9">
            <a:extLst>
              <a:ext uri="{FF2B5EF4-FFF2-40B4-BE49-F238E27FC236}">
                <a16:creationId xmlns:a16="http://schemas.microsoft.com/office/drawing/2014/main" id="{47724AB4-9436-B163-119E-E4CED02C965B}"/>
              </a:ext>
            </a:extLst>
          </p:cNvPr>
          <p:cNvSpPr>
            <a:spLocks noGrp="1"/>
          </p:cNvSpPr>
          <p:nvPr>
            <p:ph type="body" sz="quarter" idx="142" hasCustomPrompt="1"/>
          </p:nvPr>
        </p:nvSpPr>
        <p:spPr>
          <a:xfrm>
            <a:off x="8468542" y="2943635"/>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238" name="Espace réservé pour une image  10">
            <a:extLst>
              <a:ext uri="{FF2B5EF4-FFF2-40B4-BE49-F238E27FC236}">
                <a16:creationId xmlns:a16="http://schemas.microsoft.com/office/drawing/2014/main" id="{0123BFAE-39D9-C1FF-1219-5A8759DA4144}"/>
              </a:ext>
            </a:extLst>
          </p:cNvPr>
          <p:cNvSpPr>
            <a:spLocks noGrp="1"/>
          </p:cNvSpPr>
          <p:nvPr>
            <p:ph type="pic" sz="quarter" idx="143" hasCustomPrompt="1"/>
          </p:nvPr>
        </p:nvSpPr>
        <p:spPr>
          <a:xfrm>
            <a:off x="10172672" y="1526178"/>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239" name="Espace réservé du texte 9">
            <a:extLst>
              <a:ext uri="{FF2B5EF4-FFF2-40B4-BE49-F238E27FC236}">
                <a16:creationId xmlns:a16="http://schemas.microsoft.com/office/drawing/2014/main" id="{AE915CAC-57A6-D999-E44F-721F5A11DDD5}"/>
              </a:ext>
            </a:extLst>
          </p:cNvPr>
          <p:cNvSpPr>
            <a:spLocks noGrp="1"/>
          </p:cNvSpPr>
          <p:nvPr>
            <p:ph type="body" sz="quarter" idx="144" hasCustomPrompt="1"/>
          </p:nvPr>
        </p:nvSpPr>
        <p:spPr>
          <a:xfrm>
            <a:off x="10172672" y="2453413"/>
            <a:ext cx="1425903"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240" name="Espace réservé du texte 9">
            <a:extLst>
              <a:ext uri="{FF2B5EF4-FFF2-40B4-BE49-F238E27FC236}">
                <a16:creationId xmlns:a16="http://schemas.microsoft.com/office/drawing/2014/main" id="{58B2429A-45F1-3B40-BF69-035EEA33B519}"/>
              </a:ext>
            </a:extLst>
          </p:cNvPr>
          <p:cNvSpPr>
            <a:spLocks noGrp="1"/>
          </p:cNvSpPr>
          <p:nvPr>
            <p:ph type="body" sz="quarter" idx="145" hasCustomPrompt="1"/>
          </p:nvPr>
        </p:nvSpPr>
        <p:spPr>
          <a:xfrm>
            <a:off x="10172672" y="2943635"/>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253" name="Espace réservé pour une image  10">
            <a:extLst>
              <a:ext uri="{FF2B5EF4-FFF2-40B4-BE49-F238E27FC236}">
                <a16:creationId xmlns:a16="http://schemas.microsoft.com/office/drawing/2014/main" id="{ECDDD6C2-A183-3B17-BD1C-D88A75FB5A8B}"/>
              </a:ext>
            </a:extLst>
          </p:cNvPr>
          <p:cNvSpPr>
            <a:spLocks noGrp="1"/>
          </p:cNvSpPr>
          <p:nvPr>
            <p:ph type="pic" sz="quarter" idx="146" hasCustomPrompt="1"/>
          </p:nvPr>
        </p:nvSpPr>
        <p:spPr>
          <a:xfrm>
            <a:off x="5087938" y="3707684"/>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254" name="Espace réservé du texte 9">
            <a:extLst>
              <a:ext uri="{FF2B5EF4-FFF2-40B4-BE49-F238E27FC236}">
                <a16:creationId xmlns:a16="http://schemas.microsoft.com/office/drawing/2014/main" id="{840619AC-B3E7-E291-78B8-29221532BCAF}"/>
              </a:ext>
            </a:extLst>
          </p:cNvPr>
          <p:cNvSpPr>
            <a:spLocks noGrp="1"/>
          </p:cNvSpPr>
          <p:nvPr>
            <p:ph type="body" sz="quarter" idx="147" hasCustomPrompt="1"/>
          </p:nvPr>
        </p:nvSpPr>
        <p:spPr>
          <a:xfrm>
            <a:off x="5087938" y="4634919"/>
            <a:ext cx="1425903"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255" name="Espace réservé du texte 9">
            <a:extLst>
              <a:ext uri="{FF2B5EF4-FFF2-40B4-BE49-F238E27FC236}">
                <a16:creationId xmlns:a16="http://schemas.microsoft.com/office/drawing/2014/main" id="{91FF0ACB-A1FD-2558-395E-C5689F478FE2}"/>
              </a:ext>
            </a:extLst>
          </p:cNvPr>
          <p:cNvSpPr>
            <a:spLocks noGrp="1"/>
          </p:cNvSpPr>
          <p:nvPr>
            <p:ph type="body" sz="quarter" idx="148" hasCustomPrompt="1"/>
          </p:nvPr>
        </p:nvSpPr>
        <p:spPr>
          <a:xfrm>
            <a:off x="5087938" y="5125141"/>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256" name="Espace réservé pour une image  10">
            <a:extLst>
              <a:ext uri="{FF2B5EF4-FFF2-40B4-BE49-F238E27FC236}">
                <a16:creationId xmlns:a16="http://schemas.microsoft.com/office/drawing/2014/main" id="{26ED2295-6FB2-2E6E-E8B8-CAF07E733B95}"/>
              </a:ext>
            </a:extLst>
          </p:cNvPr>
          <p:cNvSpPr>
            <a:spLocks noGrp="1"/>
          </p:cNvSpPr>
          <p:nvPr>
            <p:ph type="pic" sz="quarter" idx="149" hasCustomPrompt="1"/>
          </p:nvPr>
        </p:nvSpPr>
        <p:spPr>
          <a:xfrm>
            <a:off x="6778240" y="3707684"/>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257" name="Espace réservé du texte 9">
            <a:extLst>
              <a:ext uri="{FF2B5EF4-FFF2-40B4-BE49-F238E27FC236}">
                <a16:creationId xmlns:a16="http://schemas.microsoft.com/office/drawing/2014/main" id="{B4C055E7-71FC-E138-55FA-FCC287A4E412}"/>
              </a:ext>
            </a:extLst>
          </p:cNvPr>
          <p:cNvSpPr>
            <a:spLocks noGrp="1"/>
          </p:cNvSpPr>
          <p:nvPr>
            <p:ph type="body" sz="quarter" idx="150" hasCustomPrompt="1"/>
          </p:nvPr>
        </p:nvSpPr>
        <p:spPr>
          <a:xfrm>
            <a:off x="6778240" y="4634919"/>
            <a:ext cx="1425903"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258" name="Espace réservé du texte 9">
            <a:extLst>
              <a:ext uri="{FF2B5EF4-FFF2-40B4-BE49-F238E27FC236}">
                <a16:creationId xmlns:a16="http://schemas.microsoft.com/office/drawing/2014/main" id="{AD4DB464-0A94-0A22-6A3C-70722DDD2B78}"/>
              </a:ext>
            </a:extLst>
          </p:cNvPr>
          <p:cNvSpPr>
            <a:spLocks noGrp="1"/>
          </p:cNvSpPr>
          <p:nvPr>
            <p:ph type="body" sz="quarter" idx="151" hasCustomPrompt="1"/>
          </p:nvPr>
        </p:nvSpPr>
        <p:spPr>
          <a:xfrm>
            <a:off x="6778240" y="5125141"/>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259" name="Espace réservé pour une image  10">
            <a:extLst>
              <a:ext uri="{FF2B5EF4-FFF2-40B4-BE49-F238E27FC236}">
                <a16:creationId xmlns:a16="http://schemas.microsoft.com/office/drawing/2014/main" id="{207BEBCE-33B7-0700-09DC-6FE3AF0445C2}"/>
              </a:ext>
            </a:extLst>
          </p:cNvPr>
          <p:cNvSpPr>
            <a:spLocks noGrp="1"/>
          </p:cNvSpPr>
          <p:nvPr>
            <p:ph type="pic" sz="quarter" idx="152" hasCustomPrompt="1"/>
          </p:nvPr>
        </p:nvSpPr>
        <p:spPr>
          <a:xfrm>
            <a:off x="8468542" y="3707684"/>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260" name="Espace réservé du texte 9">
            <a:extLst>
              <a:ext uri="{FF2B5EF4-FFF2-40B4-BE49-F238E27FC236}">
                <a16:creationId xmlns:a16="http://schemas.microsoft.com/office/drawing/2014/main" id="{E435F93C-DE85-FEAB-FCE0-7C81EB743647}"/>
              </a:ext>
            </a:extLst>
          </p:cNvPr>
          <p:cNvSpPr>
            <a:spLocks noGrp="1"/>
          </p:cNvSpPr>
          <p:nvPr>
            <p:ph type="body" sz="quarter" idx="153" hasCustomPrompt="1"/>
          </p:nvPr>
        </p:nvSpPr>
        <p:spPr>
          <a:xfrm>
            <a:off x="8468542" y="4634919"/>
            <a:ext cx="1425903"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261" name="Espace réservé du texte 9">
            <a:extLst>
              <a:ext uri="{FF2B5EF4-FFF2-40B4-BE49-F238E27FC236}">
                <a16:creationId xmlns:a16="http://schemas.microsoft.com/office/drawing/2014/main" id="{7014A783-121F-31AB-3EF2-97869919BB85}"/>
              </a:ext>
            </a:extLst>
          </p:cNvPr>
          <p:cNvSpPr>
            <a:spLocks noGrp="1"/>
          </p:cNvSpPr>
          <p:nvPr>
            <p:ph type="body" sz="quarter" idx="154" hasCustomPrompt="1"/>
          </p:nvPr>
        </p:nvSpPr>
        <p:spPr>
          <a:xfrm>
            <a:off x="8468542" y="5125141"/>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262" name="Espace réservé pour une image  10">
            <a:extLst>
              <a:ext uri="{FF2B5EF4-FFF2-40B4-BE49-F238E27FC236}">
                <a16:creationId xmlns:a16="http://schemas.microsoft.com/office/drawing/2014/main" id="{FC54EA1A-3E41-808C-74AE-8A4B33925D3A}"/>
              </a:ext>
            </a:extLst>
          </p:cNvPr>
          <p:cNvSpPr>
            <a:spLocks noGrp="1"/>
          </p:cNvSpPr>
          <p:nvPr>
            <p:ph type="pic" sz="quarter" idx="155" hasCustomPrompt="1"/>
          </p:nvPr>
        </p:nvSpPr>
        <p:spPr>
          <a:xfrm>
            <a:off x="10172672" y="3707684"/>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263" name="Espace réservé du texte 9">
            <a:extLst>
              <a:ext uri="{FF2B5EF4-FFF2-40B4-BE49-F238E27FC236}">
                <a16:creationId xmlns:a16="http://schemas.microsoft.com/office/drawing/2014/main" id="{BD8F8E98-E85D-2DB2-36E9-19958658FA72}"/>
              </a:ext>
            </a:extLst>
          </p:cNvPr>
          <p:cNvSpPr>
            <a:spLocks noGrp="1"/>
          </p:cNvSpPr>
          <p:nvPr>
            <p:ph type="body" sz="quarter" idx="156" hasCustomPrompt="1"/>
          </p:nvPr>
        </p:nvSpPr>
        <p:spPr>
          <a:xfrm>
            <a:off x="10172672" y="4634919"/>
            <a:ext cx="1425903"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264" name="Espace réservé du texte 9">
            <a:extLst>
              <a:ext uri="{FF2B5EF4-FFF2-40B4-BE49-F238E27FC236}">
                <a16:creationId xmlns:a16="http://schemas.microsoft.com/office/drawing/2014/main" id="{0B187048-9BFE-E8EF-A8D2-A6D5D1528B6D}"/>
              </a:ext>
            </a:extLst>
          </p:cNvPr>
          <p:cNvSpPr>
            <a:spLocks noGrp="1"/>
          </p:cNvSpPr>
          <p:nvPr>
            <p:ph type="body" sz="quarter" idx="157" hasCustomPrompt="1"/>
          </p:nvPr>
        </p:nvSpPr>
        <p:spPr>
          <a:xfrm>
            <a:off x="10172672" y="5125141"/>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Tree>
    <p:extLst>
      <p:ext uri="{BB962C8B-B14F-4D97-AF65-F5344CB8AC3E}">
        <p14:creationId xmlns:p14="http://schemas.microsoft.com/office/powerpoint/2010/main" val="250433299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team">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0215BA40-1385-5C40-B277-9B444D739A88}"/>
              </a:ext>
            </a:extLst>
          </p:cNvPr>
          <p:cNvSpPr/>
          <p:nvPr userDrawn="1"/>
        </p:nvSpPr>
        <p:spPr>
          <a:xfrm>
            <a:off x="0" y="1844842"/>
            <a:ext cx="12192000" cy="5013158"/>
          </a:xfrm>
          <a:prstGeom prst="rect">
            <a:avLst/>
          </a:prstGeom>
          <a:solidFill>
            <a:srgbClr val="F3F3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8" name="Titre 1">
            <a:extLst>
              <a:ext uri="{FF2B5EF4-FFF2-40B4-BE49-F238E27FC236}">
                <a16:creationId xmlns:a16="http://schemas.microsoft.com/office/drawing/2014/main" id="{374CB64E-D257-1C47-A8E0-1B9D5E399C96}"/>
              </a:ext>
            </a:extLst>
          </p:cNvPr>
          <p:cNvSpPr txBox="1">
            <a:spLocks/>
          </p:cNvSpPr>
          <p:nvPr userDrawn="1"/>
        </p:nvSpPr>
        <p:spPr>
          <a:xfrm>
            <a:off x="334962" y="6518278"/>
            <a:ext cx="365126" cy="286232"/>
          </a:xfrm>
          <a:prstGeom prst="rect">
            <a:avLst/>
          </a:prstGeom>
        </p:spPr>
        <p:txBody>
          <a:bodyPr wrap="square" lIns="46800" rIns="4680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4B4BF9"/>
                </a:solidFill>
                <a:latin typeface="Foundever Sans Bold" pitchFamily="50" charset="0"/>
                <a:ea typeface="Foundever Sans Bold" pitchFamily="50" charset="0"/>
                <a:cs typeface="Calibri"/>
              </a:rPr>
              <a:pPr/>
              <a:t>‹#›</a:t>
            </a:fld>
            <a:endParaRPr lang="en-US" sz="900" b="1" dirty="0">
              <a:solidFill>
                <a:srgbClr val="4B4BF9"/>
              </a:solidFill>
              <a:latin typeface="Foundever Sans Bold" pitchFamily="50" charset="0"/>
              <a:ea typeface="Foundever Sans Bold" pitchFamily="50" charset="0"/>
              <a:cs typeface="Calibri"/>
            </a:endParaRPr>
          </a:p>
        </p:txBody>
      </p:sp>
      <p:pic>
        <p:nvPicPr>
          <p:cNvPr id="79" name="Image 78">
            <a:extLst>
              <a:ext uri="{FF2B5EF4-FFF2-40B4-BE49-F238E27FC236}">
                <a16:creationId xmlns:a16="http://schemas.microsoft.com/office/drawing/2014/main" id="{113BF662-AE34-344E-BE00-345AE34F6856}"/>
              </a:ext>
            </a:extLst>
          </p:cNvPr>
          <p:cNvPicPr>
            <a:picLocks noChangeAspect="1"/>
          </p:cNvPicPr>
          <p:nvPr userDrawn="1"/>
        </p:nvPicPr>
        <p:blipFill>
          <a:blip r:embed="rId2"/>
          <a:stretch>
            <a:fillRect/>
          </a:stretch>
        </p:blipFill>
        <p:spPr>
          <a:xfrm>
            <a:off x="10668000" y="6480535"/>
            <a:ext cx="1189038" cy="220512"/>
          </a:xfrm>
          <a:prstGeom prst="rect">
            <a:avLst/>
          </a:prstGeom>
        </p:spPr>
      </p:pic>
      <p:sp>
        <p:nvSpPr>
          <p:cNvPr id="2" name="Titre 6">
            <a:extLst>
              <a:ext uri="{FF2B5EF4-FFF2-40B4-BE49-F238E27FC236}">
                <a16:creationId xmlns:a16="http://schemas.microsoft.com/office/drawing/2014/main" id="{7C9D0F4D-13EB-8664-480A-85312A46F5BB}"/>
              </a:ext>
            </a:extLst>
          </p:cNvPr>
          <p:cNvSpPr>
            <a:spLocks noGrp="1"/>
          </p:cNvSpPr>
          <p:nvPr>
            <p:ph type="title" hasCustomPrompt="1"/>
          </p:nvPr>
        </p:nvSpPr>
        <p:spPr>
          <a:xfrm>
            <a:off x="874800" y="873125"/>
            <a:ext cx="9542375" cy="132343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br>
              <a:rPr lang="en-US" noProof="0" dirty="0"/>
            </a:br>
            <a:r>
              <a:rPr lang="en-US" noProof="0" dirty="0" err="1"/>
              <a:t>Foundever</a:t>
            </a:r>
            <a:r>
              <a:rPr lang="en-US" noProof="0" dirty="0"/>
              <a:t> Sans Bold 40pt</a:t>
            </a:r>
          </a:p>
        </p:txBody>
      </p:sp>
      <p:sp>
        <p:nvSpPr>
          <p:cNvPr id="267" name="Espace réservé pour une image  10">
            <a:extLst>
              <a:ext uri="{FF2B5EF4-FFF2-40B4-BE49-F238E27FC236}">
                <a16:creationId xmlns:a16="http://schemas.microsoft.com/office/drawing/2014/main" id="{69BD646A-EDCB-0B83-0305-73ACD00D6E8E}"/>
              </a:ext>
            </a:extLst>
          </p:cNvPr>
          <p:cNvSpPr>
            <a:spLocks noGrp="1"/>
          </p:cNvSpPr>
          <p:nvPr>
            <p:ph type="pic" sz="quarter" idx="143" hasCustomPrompt="1"/>
          </p:nvPr>
        </p:nvSpPr>
        <p:spPr>
          <a:xfrm>
            <a:off x="1523887" y="2379261"/>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268" name="Espace réservé du texte 9">
            <a:extLst>
              <a:ext uri="{FF2B5EF4-FFF2-40B4-BE49-F238E27FC236}">
                <a16:creationId xmlns:a16="http://schemas.microsoft.com/office/drawing/2014/main" id="{9D3C7541-1A51-C3EB-BDA5-8F2C8BE9FB3F}"/>
              </a:ext>
            </a:extLst>
          </p:cNvPr>
          <p:cNvSpPr>
            <a:spLocks noGrp="1"/>
          </p:cNvSpPr>
          <p:nvPr>
            <p:ph type="body" sz="quarter" idx="144" hasCustomPrompt="1"/>
          </p:nvPr>
        </p:nvSpPr>
        <p:spPr>
          <a:xfrm>
            <a:off x="1523887" y="3306496"/>
            <a:ext cx="1425903"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269" name="Espace réservé du texte 9">
            <a:extLst>
              <a:ext uri="{FF2B5EF4-FFF2-40B4-BE49-F238E27FC236}">
                <a16:creationId xmlns:a16="http://schemas.microsoft.com/office/drawing/2014/main" id="{810BB6EA-1B64-2037-5FAB-6A880ADFE678}"/>
              </a:ext>
            </a:extLst>
          </p:cNvPr>
          <p:cNvSpPr>
            <a:spLocks noGrp="1"/>
          </p:cNvSpPr>
          <p:nvPr>
            <p:ph type="body" sz="quarter" idx="145" hasCustomPrompt="1"/>
          </p:nvPr>
        </p:nvSpPr>
        <p:spPr>
          <a:xfrm>
            <a:off x="1523887" y="3796718"/>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270" name="Espace réservé pour une image  10">
            <a:extLst>
              <a:ext uri="{FF2B5EF4-FFF2-40B4-BE49-F238E27FC236}">
                <a16:creationId xmlns:a16="http://schemas.microsoft.com/office/drawing/2014/main" id="{377956A8-4915-341F-F7C7-D1151C26A78F}"/>
              </a:ext>
            </a:extLst>
          </p:cNvPr>
          <p:cNvSpPr>
            <a:spLocks noGrp="1"/>
          </p:cNvSpPr>
          <p:nvPr>
            <p:ph type="pic" sz="quarter" idx="146" hasCustomPrompt="1"/>
          </p:nvPr>
        </p:nvSpPr>
        <p:spPr>
          <a:xfrm>
            <a:off x="3214189" y="2379261"/>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271" name="Espace réservé du texte 9">
            <a:extLst>
              <a:ext uri="{FF2B5EF4-FFF2-40B4-BE49-F238E27FC236}">
                <a16:creationId xmlns:a16="http://schemas.microsoft.com/office/drawing/2014/main" id="{F18C5EF8-AF30-8BE9-C69A-B43E519B8FD9}"/>
              </a:ext>
            </a:extLst>
          </p:cNvPr>
          <p:cNvSpPr>
            <a:spLocks noGrp="1"/>
          </p:cNvSpPr>
          <p:nvPr>
            <p:ph type="body" sz="quarter" idx="147" hasCustomPrompt="1"/>
          </p:nvPr>
        </p:nvSpPr>
        <p:spPr>
          <a:xfrm>
            <a:off x="3214189" y="3306496"/>
            <a:ext cx="1425903"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272" name="Espace réservé du texte 9">
            <a:extLst>
              <a:ext uri="{FF2B5EF4-FFF2-40B4-BE49-F238E27FC236}">
                <a16:creationId xmlns:a16="http://schemas.microsoft.com/office/drawing/2014/main" id="{E3AE0239-39A6-1B88-3F6A-6B51658E456E}"/>
              </a:ext>
            </a:extLst>
          </p:cNvPr>
          <p:cNvSpPr>
            <a:spLocks noGrp="1"/>
          </p:cNvSpPr>
          <p:nvPr>
            <p:ph type="body" sz="quarter" idx="148" hasCustomPrompt="1"/>
          </p:nvPr>
        </p:nvSpPr>
        <p:spPr>
          <a:xfrm>
            <a:off x="3214189" y="3796718"/>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273" name="Espace réservé pour une image  10">
            <a:extLst>
              <a:ext uri="{FF2B5EF4-FFF2-40B4-BE49-F238E27FC236}">
                <a16:creationId xmlns:a16="http://schemas.microsoft.com/office/drawing/2014/main" id="{798DB7AC-A5B3-65BC-90F4-742E3113A316}"/>
              </a:ext>
            </a:extLst>
          </p:cNvPr>
          <p:cNvSpPr>
            <a:spLocks noGrp="1"/>
          </p:cNvSpPr>
          <p:nvPr>
            <p:ph type="pic" sz="quarter" idx="149" hasCustomPrompt="1"/>
          </p:nvPr>
        </p:nvSpPr>
        <p:spPr>
          <a:xfrm>
            <a:off x="4904491" y="2379261"/>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274" name="Espace réservé du texte 9">
            <a:extLst>
              <a:ext uri="{FF2B5EF4-FFF2-40B4-BE49-F238E27FC236}">
                <a16:creationId xmlns:a16="http://schemas.microsoft.com/office/drawing/2014/main" id="{5A54C682-BE89-C101-26DC-6C0902599425}"/>
              </a:ext>
            </a:extLst>
          </p:cNvPr>
          <p:cNvSpPr>
            <a:spLocks noGrp="1"/>
          </p:cNvSpPr>
          <p:nvPr>
            <p:ph type="body" sz="quarter" idx="150" hasCustomPrompt="1"/>
          </p:nvPr>
        </p:nvSpPr>
        <p:spPr>
          <a:xfrm>
            <a:off x="4904491" y="3306496"/>
            <a:ext cx="1425903"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275" name="Espace réservé du texte 9">
            <a:extLst>
              <a:ext uri="{FF2B5EF4-FFF2-40B4-BE49-F238E27FC236}">
                <a16:creationId xmlns:a16="http://schemas.microsoft.com/office/drawing/2014/main" id="{096252D5-211B-704A-E751-7660D8A53B9C}"/>
              </a:ext>
            </a:extLst>
          </p:cNvPr>
          <p:cNvSpPr>
            <a:spLocks noGrp="1"/>
          </p:cNvSpPr>
          <p:nvPr>
            <p:ph type="body" sz="quarter" idx="151" hasCustomPrompt="1"/>
          </p:nvPr>
        </p:nvSpPr>
        <p:spPr>
          <a:xfrm>
            <a:off x="4904491" y="3796718"/>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276" name="Espace réservé pour une image  10">
            <a:extLst>
              <a:ext uri="{FF2B5EF4-FFF2-40B4-BE49-F238E27FC236}">
                <a16:creationId xmlns:a16="http://schemas.microsoft.com/office/drawing/2014/main" id="{0DC1E413-17E3-3DF3-025D-FFB55E4B3928}"/>
              </a:ext>
            </a:extLst>
          </p:cNvPr>
          <p:cNvSpPr>
            <a:spLocks noGrp="1"/>
          </p:cNvSpPr>
          <p:nvPr>
            <p:ph type="pic" sz="quarter" idx="152" hasCustomPrompt="1"/>
          </p:nvPr>
        </p:nvSpPr>
        <p:spPr>
          <a:xfrm>
            <a:off x="6608621" y="2379261"/>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277" name="Espace réservé du texte 9">
            <a:extLst>
              <a:ext uri="{FF2B5EF4-FFF2-40B4-BE49-F238E27FC236}">
                <a16:creationId xmlns:a16="http://schemas.microsoft.com/office/drawing/2014/main" id="{1035AF80-3D49-8EF0-D9B9-C075F37D90DE}"/>
              </a:ext>
            </a:extLst>
          </p:cNvPr>
          <p:cNvSpPr>
            <a:spLocks noGrp="1"/>
          </p:cNvSpPr>
          <p:nvPr>
            <p:ph type="body" sz="quarter" idx="153" hasCustomPrompt="1"/>
          </p:nvPr>
        </p:nvSpPr>
        <p:spPr>
          <a:xfrm>
            <a:off x="6608621" y="3306496"/>
            <a:ext cx="1425903"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278" name="Espace réservé du texte 9">
            <a:extLst>
              <a:ext uri="{FF2B5EF4-FFF2-40B4-BE49-F238E27FC236}">
                <a16:creationId xmlns:a16="http://schemas.microsoft.com/office/drawing/2014/main" id="{A21278B1-08E6-5103-4788-EF85A396138A}"/>
              </a:ext>
            </a:extLst>
          </p:cNvPr>
          <p:cNvSpPr>
            <a:spLocks noGrp="1"/>
          </p:cNvSpPr>
          <p:nvPr>
            <p:ph type="body" sz="quarter" idx="154" hasCustomPrompt="1"/>
          </p:nvPr>
        </p:nvSpPr>
        <p:spPr>
          <a:xfrm>
            <a:off x="6608621" y="3796718"/>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291" name="Espace réservé pour une image  10">
            <a:extLst>
              <a:ext uri="{FF2B5EF4-FFF2-40B4-BE49-F238E27FC236}">
                <a16:creationId xmlns:a16="http://schemas.microsoft.com/office/drawing/2014/main" id="{7567B929-5F90-D82A-0F7F-D84FCB829A9D}"/>
              </a:ext>
            </a:extLst>
          </p:cNvPr>
          <p:cNvSpPr>
            <a:spLocks noGrp="1"/>
          </p:cNvSpPr>
          <p:nvPr>
            <p:ph type="pic" sz="quarter" idx="155" hasCustomPrompt="1"/>
          </p:nvPr>
        </p:nvSpPr>
        <p:spPr>
          <a:xfrm>
            <a:off x="8285873" y="2379261"/>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292" name="Espace réservé du texte 9">
            <a:extLst>
              <a:ext uri="{FF2B5EF4-FFF2-40B4-BE49-F238E27FC236}">
                <a16:creationId xmlns:a16="http://schemas.microsoft.com/office/drawing/2014/main" id="{44D8F47D-0ACC-B910-4131-00FE36F5CBD5}"/>
              </a:ext>
            </a:extLst>
          </p:cNvPr>
          <p:cNvSpPr>
            <a:spLocks noGrp="1"/>
          </p:cNvSpPr>
          <p:nvPr>
            <p:ph type="body" sz="quarter" idx="156" hasCustomPrompt="1"/>
          </p:nvPr>
        </p:nvSpPr>
        <p:spPr>
          <a:xfrm>
            <a:off x="8285873" y="3306496"/>
            <a:ext cx="1425903"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293" name="Espace réservé du texte 9">
            <a:extLst>
              <a:ext uri="{FF2B5EF4-FFF2-40B4-BE49-F238E27FC236}">
                <a16:creationId xmlns:a16="http://schemas.microsoft.com/office/drawing/2014/main" id="{357A06C2-13DE-58F9-DEBE-81DEFFF3602E}"/>
              </a:ext>
            </a:extLst>
          </p:cNvPr>
          <p:cNvSpPr>
            <a:spLocks noGrp="1"/>
          </p:cNvSpPr>
          <p:nvPr>
            <p:ph type="body" sz="quarter" idx="157" hasCustomPrompt="1"/>
          </p:nvPr>
        </p:nvSpPr>
        <p:spPr>
          <a:xfrm>
            <a:off x="8285873" y="3796718"/>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294" name="Espace réservé pour une image  10">
            <a:extLst>
              <a:ext uri="{FF2B5EF4-FFF2-40B4-BE49-F238E27FC236}">
                <a16:creationId xmlns:a16="http://schemas.microsoft.com/office/drawing/2014/main" id="{AA05EA88-7311-57ED-EBAA-C2F6EDD54506}"/>
              </a:ext>
            </a:extLst>
          </p:cNvPr>
          <p:cNvSpPr>
            <a:spLocks noGrp="1"/>
          </p:cNvSpPr>
          <p:nvPr>
            <p:ph type="pic" sz="quarter" idx="158" hasCustomPrompt="1"/>
          </p:nvPr>
        </p:nvSpPr>
        <p:spPr>
          <a:xfrm>
            <a:off x="9976175" y="2379261"/>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295" name="Espace réservé du texte 9">
            <a:extLst>
              <a:ext uri="{FF2B5EF4-FFF2-40B4-BE49-F238E27FC236}">
                <a16:creationId xmlns:a16="http://schemas.microsoft.com/office/drawing/2014/main" id="{3E1279A6-5FED-7AB4-015F-39428D6AE7D3}"/>
              </a:ext>
            </a:extLst>
          </p:cNvPr>
          <p:cNvSpPr>
            <a:spLocks noGrp="1"/>
          </p:cNvSpPr>
          <p:nvPr>
            <p:ph type="body" sz="quarter" idx="159" hasCustomPrompt="1"/>
          </p:nvPr>
        </p:nvSpPr>
        <p:spPr>
          <a:xfrm>
            <a:off x="9976175" y="3306496"/>
            <a:ext cx="1425903"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296" name="Espace réservé du texte 9">
            <a:extLst>
              <a:ext uri="{FF2B5EF4-FFF2-40B4-BE49-F238E27FC236}">
                <a16:creationId xmlns:a16="http://schemas.microsoft.com/office/drawing/2014/main" id="{8FB655C0-0C59-5135-7439-CD2269E95ACB}"/>
              </a:ext>
            </a:extLst>
          </p:cNvPr>
          <p:cNvSpPr>
            <a:spLocks noGrp="1"/>
          </p:cNvSpPr>
          <p:nvPr>
            <p:ph type="body" sz="quarter" idx="160" hasCustomPrompt="1"/>
          </p:nvPr>
        </p:nvSpPr>
        <p:spPr>
          <a:xfrm>
            <a:off x="9976175" y="3796718"/>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340" name="Espace réservé pour une image  10">
            <a:extLst>
              <a:ext uri="{FF2B5EF4-FFF2-40B4-BE49-F238E27FC236}">
                <a16:creationId xmlns:a16="http://schemas.microsoft.com/office/drawing/2014/main" id="{2FC795BA-D1A5-FFFC-150B-BEE0D43EA0E7}"/>
              </a:ext>
            </a:extLst>
          </p:cNvPr>
          <p:cNvSpPr>
            <a:spLocks noGrp="1"/>
          </p:cNvSpPr>
          <p:nvPr>
            <p:ph type="pic" sz="quarter" idx="167" hasCustomPrompt="1"/>
          </p:nvPr>
        </p:nvSpPr>
        <p:spPr>
          <a:xfrm>
            <a:off x="1523887" y="4381706"/>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341" name="Espace réservé du texte 9">
            <a:extLst>
              <a:ext uri="{FF2B5EF4-FFF2-40B4-BE49-F238E27FC236}">
                <a16:creationId xmlns:a16="http://schemas.microsoft.com/office/drawing/2014/main" id="{D30BEA99-4990-2CC3-F01F-55ED991E885B}"/>
              </a:ext>
            </a:extLst>
          </p:cNvPr>
          <p:cNvSpPr>
            <a:spLocks noGrp="1"/>
          </p:cNvSpPr>
          <p:nvPr>
            <p:ph type="body" sz="quarter" idx="168" hasCustomPrompt="1"/>
          </p:nvPr>
        </p:nvSpPr>
        <p:spPr>
          <a:xfrm>
            <a:off x="1523887" y="5308941"/>
            <a:ext cx="1425903"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342" name="Espace réservé du texte 9">
            <a:extLst>
              <a:ext uri="{FF2B5EF4-FFF2-40B4-BE49-F238E27FC236}">
                <a16:creationId xmlns:a16="http://schemas.microsoft.com/office/drawing/2014/main" id="{BB2AE6A6-45CF-069B-CDA1-7CEDDCC49BD6}"/>
              </a:ext>
            </a:extLst>
          </p:cNvPr>
          <p:cNvSpPr>
            <a:spLocks noGrp="1"/>
          </p:cNvSpPr>
          <p:nvPr>
            <p:ph type="body" sz="quarter" idx="169" hasCustomPrompt="1"/>
          </p:nvPr>
        </p:nvSpPr>
        <p:spPr>
          <a:xfrm>
            <a:off x="1523887" y="5799163"/>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343" name="Espace réservé pour une image  10">
            <a:extLst>
              <a:ext uri="{FF2B5EF4-FFF2-40B4-BE49-F238E27FC236}">
                <a16:creationId xmlns:a16="http://schemas.microsoft.com/office/drawing/2014/main" id="{3F557CC0-593D-51CB-D1FE-DEB8D9B23C75}"/>
              </a:ext>
            </a:extLst>
          </p:cNvPr>
          <p:cNvSpPr>
            <a:spLocks noGrp="1"/>
          </p:cNvSpPr>
          <p:nvPr>
            <p:ph type="pic" sz="quarter" idx="170" hasCustomPrompt="1"/>
          </p:nvPr>
        </p:nvSpPr>
        <p:spPr>
          <a:xfrm>
            <a:off x="3214189" y="4381706"/>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344" name="Espace réservé du texte 9">
            <a:extLst>
              <a:ext uri="{FF2B5EF4-FFF2-40B4-BE49-F238E27FC236}">
                <a16:creationId xmlns:a16="http://schemas.microsoft.com/office/drawing/2014/main" id="{DB85CF85-9633-B287-BA27-0FB6FFDDD4A0}"/>
              </a:ext>
            </a:extLst>
          </p:cNvPr>
          <p:cNvSpPr>
            <a:spLocks noGrp="1"/>
          </p:cNvSpPr>
          <p:nvPr>
            <p:ph type="body" sz="quarter" idx="171" hasCustomPrompt="1"/>
          </p:nvPr>
        </p:nvSpPr>
        <p:spPr>
          <a:xfrm>
            <a:off x="3214189" y="5308941"/>
            <a:ext cx="1425903"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345" name="Espace réservé du texte 9">
            <a:extLst>
              <a:ext uri="{FF2B5EF4-FFF2-40B4-BE49-F238E27FC236}">
                <a16:creationId xmlns:a16="http://schemas.microsoft.com/office/drawing/2014/main" id="{E8791399-7C5C-B3B1-5ACD-348F227997EF}"/>
              </a:ext>
            </a:extLst>
          </p:cNvPr>
          <p:cNvSpPr>
            <a:spLocks noGrp="1"/>
          </p:cNvSpPr>
          <p:nvPr>
            <p:ph type="body" sz="quarter" idx="172" hasCustomPrompt="1"/>
          </p:nvPr>
        </p:nvSpPr>
        <p:spPr>
          <a:xfrm>
            <a:off x="3214189" y="5799163"/>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346" name="Espace réservé pour une image  10">
            <a:extLst>
              <a:ext uri="{FF2B5EF4-FFF2-40B4-BE49-F238E27FC236}">
                <a16:creationId xmlns:a16="http://schemas.microsoft.com/office/drawing/2014/main" id="{3DFE2F40-BD1A-E4DB-1587-31E8AB329CA4}"/>
              </a:ext>
            </a:extLst>
          </p:cNvPr>
          <p:cNvSpPr>
            <a:spLocks noGrp="1"/>
          </p:cNvSpPr>
          <p:nvPr>
            <p:ph type="pic" sz="quarter" idx="173" hasCustomPrompt="1"/>
          </p:nvPr>
        </p:nvSpPr>
        <p:spPr>
          <a:xfrm>
            <a:off x="4904491" y="4381706"/>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347" name="Espace réservé du texte 9">
            <a:extLst>
              <a:ext uri="{FF2B5EF4-FFF2-40B4-BE49-F238E27FC236}">
                <a16:creationId xmlns:a16="http://schemas.microsoft.com/office/drawing/2014/main" id="{6876777F-BAC2-2EB3-B4BA-8BF850C926B0}"/>
              </a:ext>
            </a:extLst>
          </p:cNvPr>
          <p:cNvSpPr>
            <a:spLocks noGrp="1"/>
          </p:cNvSpPr>
          <p:nvPr>
            <p:ph type="body" sz="quarter" idx="174" hasCustomPrompt="1"/>
          </p:nvPr>
        </p:nvSpPr>
        <p:spPr>
          <a:xfrm>
            <a:off x="4904491" y="5308941"/>
            <a:ext cx="1425903"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348" name="Espace réservé du texte 9">
            <a:extLst>
              <a:ext uri="{FF2B5EF4-FFF2-40B4-BE49-F238E27FC236}">
                <a16:creationId xmlns:a16="http://schemas.microsoft.com/office/drawing/2014/main" id="{9EFB6708-AE1E-FEB5-21AC-D95361BE2F2F}"/>
              </a:ext>
            </a:extLst>
          </p:cNvPr>
          <p:cNvSpPr>
            <a:spLocks noGrp="1"/>
          </p:cNvSpPr>
          <p:nvPr>
            <p:ph type="body" sz="quarter" idx="175" hasCustomPrompt="1"/>
          </p:nvPr>
        </p:nvSpPr>
        <p:spPr>
          <a:xfrm>
            <a:off x="4904491" y="5799163"/>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349" name="Espace réservé pour une image  10">
            <a:extLst>
              <a:ext uri="{FF2B5EF4-FFF2-40B4-BE49-F238E27FC236}">
                <a16:creationId xmlns:a16="http://schemas.microsoft.com/office/drawing/2014/main" id="{B54B8A59-D4AF-6634-A8D1-ACA3875F2348}"/>
              </a:ext>
            </a:extLst>
          </p:cNvPr>
          <p:cNvSpPr>
            <a:spLocks noGrp="1"/>
          </p:cNvSpPr>
          <p:nvPr>
            <p:ph type="pic" sz="quarter" idx="176" hasCustomPrompt="1"/>
          </p:nvPr>
        </p:nvSpPr>
        <p:spPr>
          <a:xfrm>
            <a:off x="6608621" y="4381706"/>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350" name="Espace réservé du texte 9">
            <a:extLst>
              <a:ext uri="{FF2B5EF4-FFF2-40B4-BE49-F238E27FC236}">
                <a16:creationId xmlns:a16="http://schemas.microsoft.com/office/drawing/2014/main" id="{07A65E21-E5D8-C195-F37D-EF5CE10E236A}"/>
              </a:ext>
            </a:extLst>
          </p:cNvPr>
          <p:cNvSpPr>
            <a:spLocks noGrp="1"/>
          </p:cNvSpPr>
          <p:nvPr>
            <p:ph type="body" sz="quarter" idx="177" hasCustomPrompt="1"/>
          </p:nvPr>
        </p:nvSpPr>
        <p:spPr>
          <a:xfrm>
            <a:off x="6608621" y="5308941"/>
            <a:ext cx="1425903"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351" name="Espace réservé du texte 9">
            <a:extLst>
              <a:ext uri="{FF2B5EF4-FFF2-40B4-BE49-F238E27FC236}">
                <a16:creationId xmlns:a16="http://schemas.microsoft.com/office/drawing/2014/main" id="{98FCA045-7C6D-A375-6360-7EF98D6B5785}"/>
              </a:ext>
            </a:extLst>
          </p:cNvPr>
          <p:cNvSpPr>
            <a:spLocks noGrp="1"/>
          </p:cNvSpPr>
          <p:nvPr>
            <p:ph type="body" sz="quarter" idx="178" hasCustomPrompt="1"/>
          </p:nvPr>
        </p:nvSpPr>
        <p:spPr>
          <a:xfrm>
            <a:off x="6608621" y="5799163"/>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352" name="Espace réservé pour une image  10">
            <a:extLst>
              <a:ext uri="{FF2B5EF4-FFF2-40B4-BE49-F238E27FC236}">
                <a16:creationId xmlns:a16="http://schemas.microsoft.com/office/drawing/2014/main" id="{53E426F6-0A72-5FD2-8D02-4714136E2CAF}"/>
              </a:ext>
            </a:extLst>
          </p:cNvPr>
          <p:cNvSpPr>
            <a:spLocks noGrp="1"/>
          </p:cNvSpPr>
          <p:nvPr>
            <p:ph type="pic" sz="quarter" idx="179" hasCustomPrompt="1"/>
          </p:nvPr>
        </p:nvSpPr>
        <p:spPr>
          <a:xfrm>
            <a:off x="8285873" y="4381706"/>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353" name="Espace réservé du texte 9">
            <a:extLst>
              <a:ext uri="{FF2B5EF4-FFF2-40B4-BE49-F238E27FC236}">
                <a16:creationId xmlns:a16="http://schemas.microsoft.com/office/drawing/2014/main" id="{78DD6A38-3644-C26B-B269-83BD1955A41D}"/>
              </a:ext>
            </a:extLst>
          </p:cNvPr>
          <p:cNvSpPr>
            <a:spLocks noGrp="1"/>
          </p:cNvSpPr>
          <p:nvPr>
            <p:ph type="body" sz="quarter" idx="180" hasCustomPrompt="1"/>
          </p:nvPr>
        </p:nvSpPr>
        <p:spPr>
          <a:xfrm>
            <a:off x="8285873" y="5308941"/>
            <a:ext cx="1425903"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354" name="Espace réservé du texte 9">
            <a:extLst>
              <a:ext uri="{FF2B5EF4-FFF2-40B4-BE49-F238E27FC236}">
                <a16:creationId xmlns:a16="http://schemas.microsoft.com/office/drawing/2014/main" id="{CF358440-4C43-AF06-4177-F63D2B745E9A}"/>
              </a:ext>
            </a:extLst>
          </p:cNvPr>
          <p:cNvSpPr>
            <a:spLocks noGrp="1"/>
          </p:cNvSpPr>
          <p:nvPr>
            <p:ph type="body" sz="quarter" idx="181" hasCustomPrompt="1"/>
          </p:nvPr>
        </p:nvSpPr>
        <p:spPr>
          <a:xfrm>
            <a:off x="8285873" y="5799163"/>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355" name="Espace réservé pour une image  10">
            <a:extLst>
              <a:ext uri="{FF2B5EF4-FFF2-40B4-BE49-F238E27FC236}">
                <a16:creationId xmlns:a16="http://schemas.microsoft.com/office/drawing/2014/main" id="{42EC729D-9A38-2E17-F9CF-81570D72D739}"/>
              </a:ext>
            </a:extLst>
          </p:cNvPr>
          <p:cNvSpPr>
            <a:spLocks noGrp="1"/>
          </p:cNvSpPr>
          <p:nvPr>
            <p:ph type="pic" sz="quarter" idx="182" hasCustomPrompt="1"/>
          </p:nvPr>
        </p:nvSpPr>
        <p:spPr>
          <a:xfrm>
            <a:off x="9976175" y="4381706"/>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356" name="Espace réservé du texte 9">
            <a:extLst>
              <a:ext uri="{FF2B5EF4-FFF2-40B4-BE49-F238E27FC236}">
                <a16:creationId xmlns:a16="http://schemas.microsoft.com/office/drawing/2014/main" id="{2C8EEA05-3244-59CD-35DC-94B4FF7E6392}"/>
              </a:ext>
            </a:extLst>
          </p:cNvPr>
          <p:cNvSpPr>
            <a:spLocks noGrp="1"/>
          </p:cNvSpPr>
          <p:nvPr>
            <p:ph type="body" sz="quarter" idx="183" hasCustomPrompt="1"/>
          </p:nvPr>
        </p:nvSpPr>
        <p:spPr>
          <a:xfrm>
            <a:off x="9976175" y="5308941"/>
            <a:ext cx="1425903"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357" name="Espace réservé du texte 9">
            <a:extLst>
              <a:ext uri="{FF2B5EF4-FFF2-40B4-BE49-F238E27FC236}">
                <a16:creationId xmlns:a16="http://schemas.microsoft.com/office/drawing/2014/main" id="{C7BAAF79-709E-D412-7E01-97823E04E7D2}"/>
              </a:ext>
            </a:extLst>
          </p:cNvPr>
          <p:cNvSpPr>
            <a:spLocks noGrp="1"/>
          </p:cNvSpPr>
          <p:nvPr>
            <p:ph type="body" sz="quarter" idx="184" hasCustomPrompt="1"/>
          </p:nvPr>
        </p:nvSpPr>
        <p:spPr>
          <a:xfrm>
            <a:off x="9976175" y="5799163"/>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Tree>
    <p:extLst>
      <p:ext uri="{BB962C8B-B14F-4D97-AF65-F5344CB8AC3E}">
        <p14:creationId xmlns:p14="http://schemas.microsoft.com/office/powerpoint/2010/main" val="332070466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opening slide 01 midnight">
    <p:bg>
      <p:bgPr>
        <a:solidFill>
          <a:srgbClr val="09092D"/>
        </a:solidFill>
        <a:effectLst/>
      </p:bgPr>
    </p:bg>
    <p:spTree>
      <p:nvGrpSpPr>
        <p:cNvPr id="1" name=""/>
        <p:cNvGrpSpPr/>
        <p:nvPr/>
      </p:nvGrpSpPr>
      <p:grpSpPr>
        <a:xfrm>
          <a:off x="0" y="0"/>
          <a:ext cx="0" cy="0"/>
          <a:chOff x="0" y="0"/>
          <a:chExt cx="0" cy="0"/>
        </a:xfrm>
      </p:grpSpPr>
      <p:sp>
        <p:nvSpPr>
          <p:cNvPr id="134" name="Freeform 154"/>
          <p:cNvSpPr>
            <a:spLocks/>
          </p:cNvSpPr>
          <p:nvPr userDrawn="1"/>
        </p:nvSpPr>
        <p:spPr bwMode="auto">
          <a:xfrm>
            <a:off x="10683704" y="4729010"/>
            <a:ext cx="1873203" cy="1607424"/>
          </a:xfrm>
          <a:custGeom>
            <a:avLst/>
            <a:gdLst>
              <a:gd name="T0" fmla="*/ 3520 w 3520"/>
              <a:gd name="T1" fmla="*/ 2420 h 3017"/>
              <a:gd name="T2" fmla="*/ 2687 w 3520"/>
              <a:gd name="T3" fmla="*/ 2420 h 3017"/>
              <a:gd name="T4" fmla="*/ 2687 w 3520"/>
              <a:gd name="T5" fmla="*/ 3017 h 3017"/>
              <a:gd name="T6" fmla="*/ 0 w 3520"/>
              <a:gd name="T7" fmla="*/ 3017 h 3017"/>
              <a:gd name="T8" fmla="*/ 237 w 3520"/>
              <a:gd name="T9" fmla="*/ 2086 h 3017"/>
              <a:gd name="T10" fmla="*/ 106 w 3520"/>
              <a:gd name="T11" fmla="*/ 1421 h 3017"/>
              <a:gd name="T12" fmla="*/ 107 w 3520"/>
              <a:gd name="T13" fmla="*/ 1416 h 3017"/>
              <a:gd name="T14" fmla="*/ 107 w 3520"/>
              <a:gd name="T15" fmla="*/ 1415 h 3017"/>
              <a:gd name="T16" fmla="*/ 108 w 3520"/>
              <a:gd name="T17" fmla="*/ 1397 h 3017"/>
              <a:gd name="T18" fmla="*/ 108 w 3520"/>
              <a:gd name="T19" fmla="*/ 1396 h 3017"/>
              <a:gd name="T20" fmla="*/ 108 w 3520"/>
              <a:gd name="T21" fmla="*/ 1395 h 3017"/>
              <a:gd name="T22" fmla="*/ 108 w 3520"/>
              <a:gd name="T23" fmla="*/ 1395 h 3017"/>
              <a:gd name="T24" fmla="*/ 107 w 3520"/>
              <a:gd name="T25" fmla="*/ 1396 h 3017"/>
              <a:gd name="T26" fmla="*/ 729 w 3520"/>
              <a:gd name="T27" fmla="*/ 9 h 3017"/>
              <a:gd name="T28" fmla="*/ 948 w 3520"/>
              <a:gd name="T29" fmla="*/ 3 h 3017"/>
              <a:gd name="T30" fmla="*/ 1062 w 3520"/>
              <a:gd name="T31" fmla="*/ 11 h 3017"/>
              <a:gd name="T32" fmla="*/ 1103 w 3520"/>
              <a:gd name="T33" fmla="*/ 14 h 3017"/>
              <a:gd name="T34" fmla="*/ 1109 w 3520"/>
              <a:gd name="T35" fmla="*/ 15 h 3017"/>
              <a:gd name="T36" fmla="*/ 1628 w 3520"/>
              <a:gd name="T37" fmla="*/ 126 h 3017"/>
              <a:gd name="T38" fmla="*/ 1691 w 3520"/>
              <a:gd name="T39" fmla="*/ 149 h 3017"/>
              <a:gd name="T40" fmla="*/ 2140 w 3520"/>
              <a:gd name="T41" fmla="*/ 376 h 3017"/>
              <a:gd name="T42" fmla="*/ 2516 w 3520"/>
              <a:gd name="T43" fmla="*/ 624 h 3017"/>
              <a:gd name="T44" fmla="*/ 3520 w 3520"/>
              <a:gd name="T45" fmla="*/ 2420 h 3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20" h="3017">
                <a:moveTo>
                  <a:pt x="3520" y="2420"/>
                </a:moveTo>
                <a:lnTo>
                  <a:pt x="2687" y="2420"/>
                </a:lnTo>
                <a:lnTo>
                  <a:pt x="2687" y="3017"/>
                </a:lnTo>
                <a:lnTo>
                  <a:pt x="0" y="3017"/>
                </a:lnTo>
                <a:cubicBezTo>
                  <a:pt x="70" y="2576"/>
                  <a:pt x="433" y="2486"/>
                  <a:pt x="237" y="2086"/>
                </a:cubicBezTo>
                <a:cubicBezTo>
                  <a:pt x="115" y="1837"/>
                  <a:pt x="100" y="1580"/>
                  <a:pt x="106" y="1421"/>
                </a:cubicBezTo>
                <a:cubicBezTo>
                  <a:pt x="107" y="1419"/>
                  <a:pt x="107" y="1418"/>
                  <a:pt x="107" y="1416"/>
                </a:cubicBezTo>
                <a:lnTo>
                  <a:pt x="107" y="1415"/>
                </a:lnTo>
                <a:cubicBezTo>
                  <a:pt x="107" y="1409"/>
                  <a:pt x="107" y="1403"/>
                  <a:pt x="108" y="1397"/>
                </a:cubicBezTo>
                <a:lnTo>
                  <a:pt x="108" y="1396"/>
                </a:lnTo>
                <a:cubicBezTo>
                  <a:pt x="108" y="1396"/>
                  <a:pt x="108" y="1395"/>
                  <a:pt x="108" y="1395"/>
                </a:cubicBezTo>
                <a:lnTo>
                  <a:pt x="108" y="1395"/>
                </a:lnTo>
                <a:lnTo>
                  <a:pt x="107" y="1396"/>
                </a:lnTo>
                <a:cubicBezTo>
                  <a:pt x="113" y="1224"/>
                  <a:pt x="167" y="219"/>
                  <a:pt x="729" y="9"/>
                </a:cubicBezTo>
                <a:cubicBezTo>
                  <a:pt x="808" y="2"/>
                  <a:pt x="881" y="0"/>
                  <a:pt x="948" y="3"/>
                </a:cubicBezTo>
                <a:cubicBezTo>
                  <a:pt x="986" y="5"/>
                  <a:pt x="1024" y="7"/>
                  <a:pt x="1062" y="11"/>
                </a:cubicBezTo>
                <a:cubicBezTo>
                  <a:pt x="1075" y="12"/>
                  <a:pt x="1089" y="13"/>
                  <a:pt x="1103" y="14"/>
                </a:cubicBezTo>
                <a:cubicBezTo>
                  <a:pt x="1105" y="14"/>
                  <a:pt x="1107" y="14"/>
                  <a:pt x="1109" y="15"/>
                </a:cubicBezTo>
                <a:cubicBezTo>
                  <a:pt x="1279" y="31"/>
                  <a:pt x="1444" y="60"/>
                  <a:pt x="1628" y="126"/>
                </a:cubicBezTo>
                <a:cubicBezTo>
                  <a:pt x="1649" y="134"/>
                  <a:pt x="1670" y="142"/>
                  <a:pt x="1691" y="149"/>
                </a:cubicBezTo>
                <a:cubicBezTo>
                  <a:pt x="1826" y="203"/>
                  <a:pt x="1973" y="276"/>
                  <a:pt x="2140" y="376"/>
                </a:cubicBezTo>
                <a:cubicBezTo>
                  <a:pt x="2254" y="445"/>
                  <a:pt x="2379" y="526"/>
                  <a:pt x="2516" y="624"/>
                </a:cubicBezTo>
                <a:cubicBezTo>
                  <a:pt x="3357" y="1220"/>
                  <a:pt x="3218" y="1808"/>
                  <a:pt x="3520" y="2420"/>
                </a:cubicBezTo>
              </a:path>
            </a:pathLst>
          </a:custGeom>
          <a:solidFill>
            <a:srgbClr val="8BF0BB"/>
          </a:solidFill>
          <a:ln>
            <a:noFill/>
          </a:ln>
        </p:spPr>
        <p:txBody>
          <a:bodyPr vert="horz" wrap="square" lIns="91440" tIns="45720" rIns="91440" bIns="45720" numCol="1" anchor="t" anchorCtr="0" compatLnSpc="1">
            <a:prstTxWarp prst="textNoShape">
              <a:avLst/>
            </a:prstTxWarp>
          </a:bodyPr>
          <a:lstStyle/>
          <a:p>
            <a:endParaRPr lang="pt-PT"/>
          </a:p>
        </p:txBody>
      </p:sp>
      <p:sp>
        <p:nvSpPr>
          <p:cNvPr id="3" name="Titre 6">
            <a:extLst>
              <a:ext uri="{FF2B5EF4-FFF2-40B4-BE49-F238E27FC236}">
                <a16:creationId xmlns:a16="http://schemas.microsoft.com/office/drawing/2014/main" id="{655FF6CF-0FA7-63DC-95D8-065848DD087D}"/>
              </a:ext>
            </a:extLst>
          </p:cNvPr>
          <p:cNvSpPr>
            <a:spLocks noGrp="1"/>
          </p:cNvSpPr>
          <p:nvPr>
            <p:ph type="title" hasCustomPrompt="1"/>
          </p:nvPr>
        </p:nvSpPr>
        <p:spPr>
          <a:xfrm>
            <a:off x="874712" y="1674000"/>
            <a:ext cx="5627688" cy="1754326"/>
          </a:xfrm>
          <a:prstGeom prst="rect">
            <a:avLst/>
          </a:prstGeom>
        </p:spPr>
        <p:txBody>
          <a:bodyPr wrap="square">
            <a:spAutoFit/>
          </a:bodyPr>
          <a:lstStyle>
            <a:lvl1pPr>
              <a:lnSpc>
                <a:spcPct val="100000"/>
              </a:lnSpc>
              <a:defRPr sz="5400" b="1" i="0" baseline="0">
                <a:solidFill>
                  <a:srgbClr val="FFFFFF"/>
                </a:solidFill>
                <a:latin typeface="Foundever Sans Bold" pitchFamily="2" charset="0"/>
                <a:ea typeface="Foundever Sans Bold" pitchFamily="2" charset="0"/>
              </a:defRPr>
            </a:lvl1pPr>
          </a:lstStyle>
          <a:p>
            <a:r>
              <a:rPr lang="en-US" noProof="0" dirty="0"/>
              <a:t>Effective Communication</a:t>
            </a:r>
          </a:p>
        </p:txBody>
      </p:sp>
      <p:sp>
        <p:nvSpPr>
          <p:cNvPr id="5" name="Espace réservé du texte 9">
            <a:extLst>
              <a:ext uri="{FF2B5EF4-FFF2-40B4-BE49-F238E27FC236}">
                <a16:creationId xmlns:a16="http://schemas.microsoft.com/office/drawing/2014/main" id="{4591DA09-28A1-0FFE-024D-B80F4BBF8C57}"/>
              </a:ext>
            </a:extLst>
          </p:cNvPr>
          <p:cNvSpPr>
            <a:spLocks noGrp="1"/>
          </p:cNvSpPr>
          <p:nvPr>
            <p:ph type="body" sz="quarter" idx="10" hasCustomPrompt="1"/>
          </p:nvPr>
        </p:nvSpPr>
        <p:spPr>
          <a:xfrm>
            <a:off x="874799" y="4557600"/>
            <a:ext cx="3313026" cy="338554"/>
          </a:xfrm>
          <a:prstGeom prst="rect">
            <a:avLst/>
          </a:prstGeom>
        </p:spPr>
        <p:txBody>
          <a:bodyPr wrap="square">
            <a:spAutoFit/>
          </a:bodyPr>
          <a:lstStyle>
            <a:lvl1pPr marL="0" indent="0">
              <a:lnSpc>
                <a:spcPct val="100000"/>
              </a:lnSpc>
              <a:spcBef>
                <a:spcPts val="0"/>
              </a:spcBef>
              <a:buNone/>
              <a:defRPr sz="1600" b="0" i="0">
                <a:solidFill>
                  <a:srgbClr val="FFFFFF"/>
                </a:solidFill>
                <a:latin typeface="Foundever Sans Regular" pitchFamily="2" charset="0"/>
                <a:ea typeface="Foundever Sans Regular" pitchFamily="2" charset="0"/>
              </a:defRPr>
            </a:lvl1pPr>
          </a:lstStyle>
          <a:p>
            <a:pPr lvl="0"/>
            <a:r>
              <a:rPr lang="en-US" dirty="0"/>
              <a:t>With a subtitle</a:t>
            </a:r>
          </a:p>
        </p:txBody>
      </p:sp>
      <p:sp>
        <p:nvSpPr>
          <p:cNvPr id="6" name="ZoneTexte 5">
            <a:extLst>
              <a:ext uri="{FF2B5EF4-FFF2-40B4-BE49-F238E27FC236}">
                <a16:creationId xmlns:a16="http://schemas.microsoft.com/office/drawing/2014/main" id="{3BDE5428-560B-FEC3-5B0B-73E2044B4ED3}"/>
              </a:ext>
            </a:extLst>
          </p:cNvPr>
          <p:cNvSpPr txBox="1"/>
          <p:nvPr userDrawn="1"/>
        </p:nvSpPr>
        <p:spPr>
          <a:xfrm>
            <a:off x="874800" y="6530400"/>
            <a:ext cx="1803699" cy="200055"/>
          </a:xfrm>
          <a:prstGeom prst="rect">
            <a:avLst/>
          </a:prstGeom>
          <a:noFill/>
        </p:spPr>
        <p:txBody>
          <a:bodyPr wrap="none" rtlCol="0">
            <a:spAutoFit/>
          </a:bodyPr>
          <a:lstStyle/>
          <a:p>
            <a:r>
              <a:rPr lang="en-US" sz="700" dirty="0">
                <a:solidFill>
                  <a:srgbClr val="FFFFFF"/>
                </a:solidFill>
                <a:latin typeface="Foundever Sans Light" pitchFamily="2" charset="0"/>
                <a:ea typeface="Foundever Sans Light" pitchFamily="2" charset="0"/>
              </a:rPr>
              <a:t>Create connection. Value conversation.</a:t>
            </a:r>
          </a:p>
        </p:txBody>
      </p:sp>
      <p:sp>
        <p:nvSpPr>
          <p:cNvPr id="87" name="AutoShape 104"/>
          <p:cNvSpPr>
            <a:spLocks noChangeAspect="1" noChangeArrowheads="1" noTextEdit="1"/>
          </p:cNvSpPr>
          <p:nvPr/>
        </p:nvSpPr>
        <p:spPr bwMode="auto">
          <a:xfrm>
            <a:off x="8072703" y="1446122"/>
            <a:ext cx="4452310" cy="4452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38" name="Freeform 158"/>
          <p:cNvSpPr>
            <a:spLocks/>
          </p:cNvSpPr>
          <p:nvPr/>
        </p:nvSpPr>
        <p:spPr bwMode="auto">
          <a:xfrm>
            <a:off x="10481714" y="4712000"/>
            <a:ext cx="1618056" cy="1926358"/>
          </a:xfrm>
          <a:custGeom>
            <a:avLst/>
            <a:gdLst>
              <a:gd name="T0" fmla="*/ 6 w 3039"/>
              <a:gd name="T1" fmla="*/ 27 h 3618"/>
              <a:gd name="T2" fmla="*/ 975 w 3039"/>
              <a:gd name="T3" fmla="*/ 1422 h 3618"/>
              <a:gd name="T4" fmla="*/ 1669 w 3039"/>
              <a:gd name="T5" fmla="*/ 2069 h 3618"/>
              <a:gd name="T6" fmla="*/ 2330 w 3039"/>
              <a:gd name="T7" fmla="*/ 2757 h 3618"/>
              <a:gd name="T8" fmla="*/ 2663 w 3039"/>
              <a:gd name="T9" fmla="*/ 3173 h 3618"/>
              <a:gd name="T10" fmla="*/ 2988 w 3039"/>
              <a:gd name="T11" fmla="*/ 3598 h 3618"/>
              <a:gd name="T12" fmla="*/ 3025 w 3039"/>
              <a:gd name="T13" fmla="*/ 3570 h 3618"/>
              <a:gd name="T14" fmla="*/ 2744 w 3039"/>
              <a:gd name="T15" fmla="*/ 3186 h 3618"/>
              <a:gd name="T16" fmla="*/ 2453 w 3039"/>
              <a:gd name="T17" fmla="*/ 2816 h 3618"/>
              <a:gd name="T18" fmla="*/ 1813 w 3039"/>
              <a:gd name="T19" fmla="*/ 2131 h 3618"/>
              <a:gd name="T20" fmla="*/ 519 w 3039"/>
              <a:gd name="T21" fmla="*/ 855 h 3618"/>
              <a:gd name="T22" fmla="*/ 36 w 3039"/>
              <a:gd name="T23" fmla="*/ 19 h 3618"/>
              <a:gd name="T24" fmla="*/ 6 w 3039"/>
              <a:gd name="T25" fmla="*/ 27 h 3618"/>
              <a:gd name="T26" fmla="*/ 6 w 3039"/>
              <a:gd name="T27" fmla="*/ 27 h 3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39" h="3618">
                <a:moveTo>
                  <a:pt x="6" y="27"/>
                </a:moveTo>
                <a:cubicBezTo>
                  <a:pt x="195" y="571"/>
                  <a:pt x="570" y="1023"/>
                  <a:pt x="975" y="1422"/>
                </a:cubicBezTo>
                <a:cubicBezTo>
                  <a:pt x="1200" y="1644"/>
                  <a:pt x="1438" y="1853"/>
                  <a:pt x="1669" y="2069"/>
                </a:cubicBezTo>
                <a:cubicBezTo>
                  <a:pt x="1901" y="2287"/>
                  <a:pt x="2124" y="2514"/>
                  <a:pt x="2330" y="2757"/>
                </a:cubicBezTo>
                <a:cubicBezTo>
                  <a:pt x="2444" y="2893"/>
                  <a:pt x="2555" y="3032"/>
                  <a:pt x="2663" y="3173"/>
                </a:cubicBezTo>
                <a:cubicBezTo>
                  <a:pt x="2771" y="3314"/>
                  <a:pt x="2872" y="3463"/>
                  <a:pt x="2988" y="3598"/>
                </a:cubicBezTo>
                <a:cubicBezTo>
                  <a:pt x="3005" y="3618"/>
                  <a:pt x="3039" y="3592"/>
                  <a:pt x="3025" y="3570"/>
                </a:cubicBezTo>
                <a:cubicBezTo>
                  <a:pt x="2940" y="3436"/>
                  <a:pt x="2840" y="3312"/>
                  <a:pt x="2744" y="3186"/>
                </a:cubicBezTo>
                <a:cubicBezTo>
                  <a:pt x="2649" y="3061"/>
                  <a:pt x="2552" y="2937"/>
                  <a:pt x="2453" y="2816"/>
                </a:cubicBezTo>
                <a:cubicBezTo>
                  <a:pt x="2254" y="2574"/>
                  <a:pt x="2041" y="2346"/>
                  <a:pt x="1813" y="2131"/>
                </a:cubicBezTo>
                <a:cubicBezTo>
                  <a:pt x="1374" y="1714"/>
                  <a:pt x="897" y="1331"/>
                  <a:pt x="519" y="855"/>
                </a:cubicBezTo>
                <a:cubicBezTo>
                  <a:pt x="318" y="602"/>
                  <a:pt x="147" y="323"/>
                  <a:pt x="36" y="19"/>
                </a:cubicBezTo>
                <a:cubicBezTo>
                  <a:pt x="30" y="0"/>
                  <a:pt x="0" y="8"/>
                  <a:pt x="6" y="27"/>
                </a:cubicBezTo>
                <a:lnTo>
                  <a:pt x="6"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39" name="Freeform 159"/>
          <p:cNvSpPr>
            <a:spLocks/>
          </p:cNvSpPr>
          <p:nvPr/>
        </p:nvSpPr>
        <p:spPr bwMode="auto">
          <a:xfrm>
            <a:off x="10690084" y="4620573"/>
            <a:ext cx="1788154" cy="2081573"/>
          </a:xfrm>
          <a:custGeom>
            <a:avLst/>
            <a:gdLst>
              <a:gd name="T0" fmla="*/ 9 w 3357"/>
              <a:gd name="T1" fmla="*/ 33 h 3909"/>
              <a:gd name="T2" fmla="*/ 1130 w 3357"/>
              <a:gd name="T3" fmla="*/ 1656 h 3909"/>
              <a:gd name="T4" fmla="*/ 1947 w 3357"/>
              <a:gd name="T5" fmla="*/ 2305 h 3909"/>
              <a:gd name="T6" fmla="*/ 2645 w 3357"/>
              <a:gd name="T7" fmla="*/ 2988 h 3909"/>
              <a:gd name="T8" fmla="*/ 2987 w 3357"/>
              <a:gd name="T9" fmla="*/ 3419 h 3909"/>
              <a:gd name="T10" fmla="*/ 3146 w 3357"/>
              <a:gd name="T11" fmla="*/ 3649 h 3909"/>
              <a:gd name="T12" fmla="*/ 3299 w 3357"/>
              <a:gd name="T13" fmla="*/ 3883 h 3909"/>
              <a:gd name="T14" fmla="*/ 3343 w 3357"/>
              <a:gd name="T15" fmla="*/ 3857 h 3909"/>
              <a:gd name="T16" fmla="*/ 3081 w 3357"/>
              <a:gd name="T17" fmla="*/ 3438 h 3909"/>
              <a:gd name="T18" fmla="*/ 2781 w 3357"/>
              <a:gd name="T19" fmla="*/ 3048 h 3909"/>
              <a:gd name="T20" fmla="*/ 2098 w 3357"/>
              <a:gd name="T21" fmla="*/ 2351 h 3909"/>
              <a:gd name="T22" fmla="*/ 1283 w 3357"/>
              <a:gd name="T23" fmla="*/ 1712 h 3909"/>
              <a:gd name="T24" fmla="*/ 606 w 3357"/>
              <a:gd name="T25" fmla="*/ 978 h 3909"/>
              <a:gd name="T26" fmla="*/ 36 w 3357"/>
              <a:gd name="T27" fmla="*/ 17 h 3909"/>
              <a:gd name="T28" fmla="*/ 9 w 3357"/>
              <a:gd name="T29" fmla="*/ 33 h 3909"/>
              <a:gd name="T30" fmla="*/ 9 w 3357"/>
              <a:gd name="T31" fmla="*/ 33 h 3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57" h="3909">
                <a:moveTo>
                  <a:pt x="9" y="33"/>
                </a:moveTo>
                <a:cubicBezTo>
                  <a:pt x="315" y="617"/>
                  <a:pt x="632" y="1210"/>
                  <a:pt x="1130" y="1656"/>
                </a:cubicBezTo>
                <a:cubicBezTo>
                  <a:pt x="1389" y="1888"/>
                  <a:pt x="1680" y="2082"/>
                  <a:pt x="1947" y="2305"/>
                </a:cubicBezTo>
                <a:cubicBezTo>
                  <a:pt x="2197" y="2514"/>
                  <a:pt x="2431" y="2742"/>
                  <a:pt x="2645" y="2988"/>
                </a:cubicBezTo>
                <a:cubicBezTo>
                  <a:pt x="2765" y="3126"/>
                  <a:pt x="2879" y="3270"/>
                  <a:pt x="2987" y="3419"/>
                </a:cubicBezTo>
                <a:cubicBezTo>
                  <a:pt x="3041" y="3495"/>
                  <a:pt x="3094" y="3571"/>
                  <a:pt x="3146" y="3649"/>
                </a:cubicBezTo>
                <a:cubicBezTo>
                  <a:pt x="3197" y="3727"/>
                  <a:pt x="3245" y="3807"/>
                  <a:pt x="3299" y="3883"/>
                </a:cubicBezTo>
                <a:cubicBezTo>
                  <a:pt x="3318" y="3909"/>
                  <a:pt x="3357" y="3887"/>
                  <a:pt x="3343" y="3857"/>
                </a:cubicBezTo>
                <a:cubicBezTo>
                  <a:pt x="3272" y="3710"/>
                  <a:pt x="3175" y="3571"/>
                  <a:pt x="3081" y="3438"/>
                </a:cubicBezTo>
                <a:cubicBezTo>
                  <a:pt x="2986" y="3304"/>
                  <a:pt x="2886" y="3174"/>
                  <a:pt x="2781" y="3048"/>
                </a:cubicBezTo>
                <a:cubicBezTo>
                  <a:pt x="2573" y="2798"/>
                  <a:pt x="2344" y="2564"/>
                  <a:pt x="2098" y="2351"/>
                </a:cubicBezTo>
                <a:cubicBezTo>
                  <a:pt x="1837" y="2124"/>
                  <a:pt x="1550" y="1930"/>
                  <a:pt x="1283" y="1712"/>
                </a:cubicBezTo>
                <a:cubicBezTo>
                  <a:pt x="1023" y="1499"/>
                  <a:pt x="799" y="1252"/>
                  <a:pt x="606" y="978"/>
                </a:cubicBezTo>
                <a:cubicBezTo>
                  <a:pt x="391" y="673"/>
                  <a:pt x="213" y="345"/>
                  <a:pt x="36" y="17"/>
                </a:cubicBezTo>
                <a:cubicBezTo>
                  <a:pt x="26" y="0"/>
                  <a:pt x="0" y="15"/>
                  <a:pt x="9" y="33"/>
                </a:cubicBezTo>
                <a:lnTo>
                  <a:pt x="9"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0" name="Freeform 160"/>
          <p:cNvSpPr>
            <a:spLocks/>
          </p:cNvSpPr>
          <p:nvPr/>
        </p:nvSpPr>
        <p:spPr bwMode="auto">
          <a:xfrm>
            <a:off x="10868687" y="4588679"/>
            <a:ext cx="1907222" cy="2060310"/>
          </a:xfrm>
          <a:custGeom>
            <a:avLst/>
            <a:gdLst>
              <a:gd name="T0" fmla="*/ 9 w 3583"/>
              <a:gd name="T1" fmla="*/ 28 h 3870"/>
              <a:gd name="T2" fmla="*/ 1187 w 3583"/>
              <a:gd name="T3" fmla="*/ 1583 h 3870"/>
              <a:gd name="T4" fmla="*/ 1571 w 3583"/>
              <a:gd name="T5" fmla="*/ 1893 h 3870"/>
              <a:gd name="T6" fmla="*/ 2008 w 3583"/>
              <a:gd name="T7" fmla="*/ 2191 h 3870"/>
              <a:gd name="T8" fmla="*/ 2787 w 3583"/>
              <a:gd name="T9" fmla="*/ 2906 h 3870"/>
              <a:gd name="T10" fmla="*/ 3196 w 3583"/>
              <a:gd name="T11" fmla="*/ 3364 h 3870"/>
              <a:gd name="T12" fmla="*/ 3400 w 3583"/>
              <a:gd name="T13" fmla="*/ 3599 h 3870"/>
              <a:gd name="T14" fmla="*/ 3520 w 3583"/>
              <a:gd name="T15" fmla="*/ 3832 h 3870"/>
              <a:gd name="T16" fmla="*/ 3578 w 3583"/>
              <a:gd name="T17" fmla="*/ 3832 h 3870"/>
              <a:gd name="T18" fmla="*/ 3503 w 3583"/>
              <a:gd name="T19" fmla="*/ 3617 h 3870"/>
              <a:gd name="T20" fmla="*/ 3335 w 3583"/>
              <a:gd name="T21" fmla="*/ 3416 h 3870"/>
              <a:gd name="T22" fmla="*/ 2958 w 3583"/>
              <a:gd name="T23" fmla="*/ 2995 h 3870"/>
              <a:gd name="T24" fmla="*/ 2204 w 3583"/>
              <a:gd name="T25" fmla="*/ 2258 h 3870"/>
              <a:gd name="T26" fmla="*/ 1337 w 3583"/>
              <a:gd name="T27" fmla="*/ 1642 h 3870"/>
              <a:gd name="T28" fmla="*/ 669 w 3583"/>
              <a:gd name="T29" fmla="*/ 933 h 3870"/>
              <a:gd name="T30" fmla="*/ 33 w 3583"/>
              <a:gd name="T31" fmla="*/ 14 h 3870"/>
              <a:gd name="T32" fmla="*/ 9 w 3583"/>
              <a:gd name="T33" fmla="*/ 28 h 3870"/>
              <a:gd name="T34" fmla="*/ 9 w 3583"/>
              <a:gd name="T35" fmla="*/ 28 h 3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83" h="3870">
                <a:moveTo>
                  <a:pt x="9" y="28"/>
                </a:moveTo>
                <a:cubicBezTo>
                  <a:pt x="359" y="578"/>
                  <a:pt x="705" y="1136"/>
                  <a:pt x="1187" y="1583"/>
                </a:cubicBezTo>
                <a:cubicBezTo>
                  <a:pt x="1308" y="1695"/>
                  <a:pt x="1437" y="1798"/>
                  <a:pt x="1571" y="1893"/>
                </a:cubicBezTo>
                <a:cubicBezTo>
                  <a:pt x="1715" y="1995"/>
                  <a:pt x="1864" y="2089"/>
                  <a:pt x="2008" y="2191"/>
                </a:cubicBezTo>
                <a:cubicBezTo>
                  <a:pt x="2299" y="2395"/>
                  <a:pt x="2549" y="2643"/>
                  <a:pt x="2787" y="2906"/>
                </a:cubicBezTo>
                <a:cubicBezTo>
                  <a:pt x="2925" y="3057"/>
                  <a:pt x="3060" y="3211"/>
                  <a:pt x="3196" y="3364"/>
                </a:cubicBezTo>
                <a:cubicBezTo>
                  <a:pt x="3264" y="3442"/>
                  <a:pt x="3333" y="3519"/>
                  <a:pt x="3400" y="3599"/>
                </a:cubicBezTo>
                <a:cubicBezTo>
                  <a:pt x="3457" y="3666"/>
                  <a:pt x="3510" y="3743"/>
                  <a:pt x="3520" y="3832"/>
                </a:cubicBezTo>
                <a:cubicBezTo>
                  <a:pt x="3524" y="3869"/>
                  <a:pt x="3576" y="3870"/>
                  <a:pt x="3578" y="3832"/>
                </a:cubicBezTo>
                <a:cubicBezTo>
                  <a:pt x="3583" y="3752"/>
                  <a:pt x="3549" y="3681"/>
                  <a:pt x="3503" y="3617"/>
                </a:cubicBezTo>
                <a:cubicBezTo>
                  <a:pt x="3453" y="3546"/>
                  <a:pt x="3392" y="3481"/>
                  <a:pt x="3335" y="3416"/>
                </a:cubicBezTo>
                <a:cubicBezTo>
                  <a:pt x="3210" y="3275"/>
                  <a:pt x="3085" y="3134"/>
                  <a:pt x="2958" y="2995"/>
                </a:cubicBezTo>
                <a:cubicBezTo>
                  <a:pt x="2723" y="2734"/>
                  <a:pt x="2483" y="2474"/>
                  <a:pt x="2204" y="2258"/>
                </a:cubicBezTo>
                <a:cubicBezTo>
                  <a:pt x="1923" y="2041"/>
                  <a:pt x="1609" y="1871"/>
                  <a:pt x="1337" y="1642"/>
                </a:cubicBezTo>
                <a:cubicBezTo>
                  <a:pt x="1087" y="1433"/>
                  <a:pt x="868" y="1190"/>
                  <a:pt x="669" y="933"/>
                </a:cubicBezTo>
                <a:cubicBezTo>
                  <a:pt x="441" y="639"/>
                  <a:pt x="234" y="327"/>
                  <a:pt x="33" y="14"/>
                </a:cubicBezTo>
                <a:cubicBezTo>
                  <a:pt x="23" y="0"/>
                  <a:pt x="0" y="13"/>
                  <a:pt x="9" y="28"/>
                </a:cubicBezTo>
                <a:lnTo>
                  <a:pt x="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1" name="Freeform 161"/>
          <p:cNvSpPr>
            <a:spLocks/>
          </p:cNvSpPr>
          <p:nvPr/>
        </p:nvSpPr>
        <p:spPr bwMode="auto">
          <a:xfrm>
            <a:off x="10972871" y="4518515"/>
            <a:ext cx="1956125" cy="2113465"/>
          </a:xfrm>
          <a:custGeom>
            <a:avLst/>
            <a:gdLst>
              <a:gd name="T0" fmla="*/ 16 w 3675"/>
              <a:gd name="T1" fmla="*/ 43 h 3967"/>
              <a:gd name="T2" fmla="*/ 761 w 3675"/>
              <a:gd name="T3" fmla="*/ 828 h 3967"/>
              <a:gd name="T4" fmla="*/ 1544 w 3675"/>
              <a:gd name="T5" fmla="*/ 1536 h 3967"/>
              <a:gd name="T6" fmla="*/ 2340 w 3675"/>
              <a:gd name="T7" fmla="*/ 2190 h 3967"/>
              <a:gd name="T8" fmla="*/ 3021 w 3675"/>
              <a:gd name="T9" fmla="*/ 2945 h 3967"/>
              <a:gd name="T10" fmla="*/ 3328 w 3675"/>
              <a:gd name="T11" fmla="*/ 3426 h 3967"/>
              <a:gd name="T12" fmla="*/ 3612 w 3675"/>
              <a:gd name="T13" fmla="*/ 3935 h 3967"/>
              <a:gd name="T14" fmla="*/ 3660 w 3675"/>
              <a:gd name="T15" fmla="*/ 3906 h 3967"/>
              <a:gd name="T16" fmla="*/ 3422 w 3675"/>
              <a:gd name="T17" fmla="*/ 3449 h 3967"/>
              <a:gd name="T18" fmla="*/ 3151 w 3675"/>
              <a:gd name="T19" fmla="*/ 3011 h 3967"/>
              <a:gd name="T20" fmla="*/ 2486 w 3675"/>
              <a:gd name="T21" fmla="*/ 2234 h 3967"/>
              <a:gd name="T22" fmla="*/ 1691 w 3675"/>
              <a:gd name="T23" fmla="*/ 1579 h 3967"/>
              <a:gd name="T24" fmla="*/ 889 w 3675"/>
              <a:gd name="T25" fmla="*/ 883 h 3967"/>
              <a:gd name="T26" fmla="*/ 41 w 3675"/>
              <a:gd name="T27" fmla="*/ 17 h 3967"/>
              <a:gd name="T28" fmla="*/ 16 w 3675"/>
              <a:gd name="T29" fmla="*/ 43 h 3967"/>
              <a:gd name="T30" fmla="*/ 16 w 3675"/>
              <a:gd name="T31" fmla="*/ 43 h 3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75" h="3967">
                <a:moveTo>
                  <a:pt x="16" y="43"/>
                </a:moveTo>
                <a:cubicBezTo>
                  <a:pt x="261" y="308"/>
                  <a:pt x="506" y="573"/>
                  <a:pt x="761" y="828"/>
                </a:cubicBezTo>
                <a:cubicBezTo>
                  <a:pt x="1010" y="1077"/>
                  <a:pt x="1271" y="1314"/>
                  <a:pt x="1544" y="1536"/>
                </a:cubicBezTo>
                <a:cubicBezTo>
                  <a:pt x="1811" y="1753"/>
                  <a:pt x="2084" y="1961"/>
                  <a:pt x="2340" y="2190"/>
                </a:cubicBezTo>
                <a:cubicBezTo>
                  <a:pt x="2594" y="2417"/>
                  <a:pt x="2823" y="2667"/>
                  <a:pt x="3021" y="2945"/>
                </a:cubicBezTo>
                <a:cubicBezTo>
                  <a:pt x="3131" y="3100"/>
                  <a:pt x="3232" y="3262"/>
                  <a:pt x="3328" y="3426"/>
                </a:cubicBezTo>
                <a:cubicBezTo>
                  <a:pt x="3426" y="3594"/>
                  <a:pt x="3514" y="3767"/>
                  <a:pt x="3612" y="3935"/>
                </a:cubicBezTo>
                <a:cubicBezTo>
                  <a:pt x="3630" y="3967"/>
                  <a:pt x="3675" y="3939"/>
                  <a:pt x="3660" y="3906"/>
                </a:cubicBezTo>
                <a:cubicBezTo>
                  <a:pt x="3591" y="3750"/>
                  <a:pt x="3507" y="3598"/>
                  <a:pt x="3422" y="3449"/>
                </a:cubicBezTo>
                <a:cubicBezTo>
                  <a:pt x="3337" y="3300"/>
                  <a:pt x="3248" y="3153"/>
                  <a:pt x="3151" y="3011"/>
                </a:cubicBezTo>
                <a:cubicBezTo>
                  <a:pt x="2958" y="2727"/>
                  <a:pt x="2738" y="2467"/>
                  <a:pt x="2486" y="2234"/>
                </a:cubicBezTo>
                <a:cubicBezTo>
                  <a:pt x="2234" y="2000"/>
                  <a:pt x="1960" y="1792"/>
                  <a:pt x="1691" y="1579"/>
                </a:cubicBezTo>
                <a:cubicBezTo>
                  <a:pt x="1413" y="1359"/>
                  <a:pt x="1145" y="1128"/>
                  <a:pt x="889" y="883"/>
                </a:cubicBezTo>
                <a:cubicBezTo>
                  <a:pt x="597" y="603"/>
                  <a:pt x="319" y="310"/>
                  <a:pt x="41" y="17"/>
                </a:cubicBezTo>
                <a:cubicBezTo>
                  <a:pt x="25" y="0"/>
                  <a:pt x="0" y="26"/>
                  <a:pt x="16" y="43"/>
                </a:cubicBezTo>
                <a:lnTo>
                  <a:pt x="16" y="43"/>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2" name="Freeform 162"/>
          <p:cNvSpPr>
            <a:spLocks/>
          </p:cNvSpPr>
          <p:nvPr/>
        </p:nvSpPr>
        <p:spPr bwMode="auto">
          <a:xfrm>
            <a:off x="11608612" y="4746020"/>
            <a:ext cx="1350152" cy="1445831"/>
          </a:xfrm>
          <a:custGeom>
            <a:avLst/>
            <a:gdLst>
              <a:gd name="T0" fmla="*/ 12 w 2535"/>
              <a:gd name="T1" fmla="*/ 39 h 2715"/>
              <a:gd name="T2" fmla="*/ 870 w 2535"/>
              <a:gd name="T3" fmla="*/ 1130 h 2715"/>
              <a:gd name="T4" fmla="*/ 1397 w 2535"/>
              <a:gd name="T5" fmla="*/ 1590 h 2715"/>
              <a:gd name="T6" fmla="*/ 1958 w 2535"/>
              <a:gd name="T7" fmla="*/ 2045 h 2715"/>
              <a:gd name="T8" fmla="*/ 2484 w 2535"/>
              <a:gd name="T9" fmla="*/ 2694 h 2715"/>
              <a:gd name="T10" fmla="*/ 2521 w 2535"/>
              <a:gd name="T11" fmla="*/ 2672 h 2715"/>
              <a:gd name="T12" fmla="*/ 2083 w 2535"/>
              <a:gd name="T13" fmla="*/ 2077 h 2715"/>
              <a:gd name="T14" fmla="*/ 1536 w 2535"/>
              <a:gd name="T15" fmla="*/ 1619 h 2715"/>
              <a:gd name="T16" fmla="*/ 991 w 2535"/>
              <a:gd name="T17" fmla="*/ 1170 h 2715"/>
              <a:gd name="T18" fmla="*/ 509 w 2535"/>
              <a:gd name="T19" fmla="*/ 662 h 2715"/>
              <a:gd name="T20" fmla="*/ 45 w 2535"/>
              <a:gd name="T21" fmla="*/ 20 h 2715"/>
              <a:gd name="T22" fmla="*/ 12 w 2535"/>
              <a:gd name="T23" fmla="*/ 39 h 2715"/>
              <a:gd name="T24" fmla="*/ 12 w 2535"/>
              <a:gd name="T25" fmla="*/ 39 h 2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35" h="2715">
                <a:moveTo>
                  <a:pt x="12" y="39"/>
                </a:moveTo>
                <a:cubicBezTo>
                  <a:pt x="253" y="436"/>
                  <a:pt x="540" y="803"/>
                  <a:pt x="870" y="1130"/>
                </a:cubicBezTo>
                <a:cubicBezTo>
                  <a:pt x="1036" y="1294"/>
                  <a:pt x="1212" y="1447"/>
                  <a:pt x="1397" y="1590"/>
                </a:cubicBezTo>
                <a:cubicBezTo>
                  <a:pt x="1587" y="1738"/>
                  <a:pt x="1783" y="1879"/>
                  <a:pt x="1958" y="2045"/>
                </a:cubicBezTo>
                <a:cubicBezTo>
                  <a:pt x="2161" y="2239"/>
                  <a:pt x="2313" y="2472"/>
                  <a:pt x="2484" y="2694"/>
                </a:cubicBezTo>
                <a:cubicBezTo>
                  <a:pt x="2500" y="2715"/>
                  <a:pt x="2535" y="2697"/>
                  <a:pt x="2521" y="2672"/>
                </a:cubicBezTo>
                <a:cubicBezTo>
                  <a:pt x="2398" y="2459"/>
                  <a:pt x="2255" y="2254"/>
                  <a:pt x="2083" y="2077"/>
                </a:cubicBezTo>
                <a:cubicBezTo>
                  <a:pt x="1917" y="1906"/>
                  <a:pt x="1726" y="1763"/>
                  <a:pt x="1536" y="1619"/>
                </a:cubicBezTo>
                <a:cubicBezTo>
                  <a:pt x="1348" y="1477"/>
                  <a:pt x="1163" y="1331"/>
                  <a:pt x="991" y="1170"/>
                </a:cubicBezTo>
                <a:cubicBezTo>
                  <a:pt x="820" y="1011"/>
                  <a:pt x="659" y="840"/>
                  <a:pt x="509" y="662"/>
                </a:cubicBezTo>
                <a:cubicBezTo>
                  <a:pt x="339" y="459"/>
                  <a:pt x="184" y="245"/>
                  <a:pt x="45" y="20"/>
                </a:cubicBezTo>
                <a:cubicBezTo>
                  <a:pt x="32" y="0"/>
                  <a:pt x="0" y="18"/>
                  <a:pt x="12" y="39"/>
                </a:cubicBezTo>
                <a:lnTo>
                  <a:pt x="12"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4" name="Freeform 164"/>
          <p:cNvSpPr>
            <a:spLocks/>
          </p:cNvSpPr>
          <p:nvPr/>
        </p:nvSpPr>
        <p:spPr bwMode="auto">
          <a:xfrm>
            <a:off x="11070677" y="4486621"/>
            <a:ext cx="750557" cy="667634"/>
          </a:xfrm>
          <a:custGeom>
            <a:avLst/>
            <a:gdLst>
              <a:gd name="T0" fmla="*/ 1411 w 1411"/>
              <a:gd name="T1" fmla="*/ 832 h 1253"/>
              <a:gd name="T2" fmla="*/ 0 w 1411"/>
              <a:gd name="T3" fmla="*/ 465 h 1253"/>
              <a:gd name="T4" fmla="*/ 219 w 1411"/>
              <a:gd name="T5" fmla="*/ 459 h 1253"/>
              <a:gd name="T6" fmla="*/ 333 w 1411"/>
              <a:gd name="T7" fmla="*/ 467 h 1253"/>
              <a:gd name="T8" fmla="*/ 380 w 1411"/>
              <a:gd name="T9" fmla="*/ 471 h 1253"/>
              <a:gd name="T10" fmla="*/ 327 w 1411"/>
              <a:gd name="T11" fmla="*/ 14 h 1253"/>
              <a:gd name="T12" fmla="*/ 713 w 1411"/>
              <a:gd name="T13" fmla="*/ 0 h 1253"/>
              <a:gd name="T14" fmla="*/ 899 w 1411"/>
              <a:gd name="T15" fmla="*/ 582 h 1253"/>
              <a:gd name="T16" fmla="*/ 962 w 1411"/>
              <a:gd name="T17" fmla="*/ 605 h 1253"/>
              <a:gd name="T18" fmla="*/ 1411 w 1411"/>
              <a:gd name="T19" fmla="*/ 832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1" h="1253">
                <a:moveTo>
                  <a:pt x="1411" y="832"/>
                </a:moveTo>
                <a:cubicBezTo>
                  <a:pt x="639" y="1253"/>
                  <a:pt x="157" y="695"/>
                  <a:pt x="0" y="465"/>
                </a:cubicBezTo>
                <a:cubicBezTo>
                  <a:pt x="79" y="458"/>
                  <a:pt x="152" y="456"/>
                  <a:pt x="219" y="459"/>
                </a:cubicBezTo>
                <a:cubicBezTo>
                  <a:pt x="257" y="461"/>
                  <a:pt x="295" y="463"/>
                  <a:pt x="333" y="467"/>
                </a:cubicBezTo>
                <a:cubicBezTo>
                  <a:pt x="346" y="468"/>
                  <a:pt x="380" y="471"/>
                  <a:pt x="380" y="471"/>
                </a:cubicBezTo>
                <a:lnTo>
                  <a:pt x="327" y="14"/>
                </a:lnTo>
                <a:lnTo>
                  <a:pt x="713" y="0"/>
                </a:lnTo>
                <a:lnTo>
                  <a:pt x="899" y="582"/>
                </a:lnTo>
                <a:cubicBezTo>
                  <a:pt x="920" y="590"/>
                  <a:pt x="941" y="598"/>
                  <a:pt x="962" y="605"/>
                </a:cubicBezTo>
                <a:cubicBezTo>
                  <a:pt x="1097" y="659"/>
                  <a:pt x="1244" y="732"/>
                  <a:pt x="1411" y="832"/>
                </a:cubicBezTo>
              </a:path>
            </a:pathLst>
          </a:custGeom>
          <a:solidFill>
            <a:srgbClr val="FF8D96"/>
          </a:solidFill>
          <a:ln>
            <a:noFill/>
          </a:ln>
        </p:spPr>
        <p:txBody>
          <a:bodyPr vert="horz" wrap="square" lIns="91440" tIns="45720" rIns="91440" bIns="45720" numCol="1" anchor="t" anchorCtr="0" compatLnSpc="1">
            <a:prstTxWarp prst="textNoShape">
              <a:avLst/>
            </a:prstTxWarp>
          </a:bodyPr>
          <a:lstStyle/>
          <a:p>
            <a:endParaRPr lang="pt-PT"/>
          </a:p>
        </p:txBody>
      </p:sp>
      <p:sp>
        <p:nvSpPr>
          <p:cNvPr id="145" name="Freeform 165"/>
          <p:cNvSpPr>
            <a:spLocks/>
          </p:cNvSpPr>
          <p:nvPr/>
        </p:nvSpPr>
        <p:spPr bwMode="auto">
          <a:xfrm>
            <a:off x="11259911" y="4609942"/>
            <a:ext cx="138205" cy="82923"/>
          </a:xfrm>
          <a:custGeom>
            <a:avLst/>
            <a:gdLst>
              <a:gd name="T0" fmla="*/ 0 w 263"/>
              <a:gd name="T1" fmla="*/ 0 h 156"/>
              <a:gd name="T2" fmla="*/ 263 w 263"/>
              <a:gd name="T3" fmla="*/ 5 h 156"/>
              <a:gd name="T4" fmla="*/ 17 w 263"/>
              <a:gd name="T5" fmla="*/ 156 h 156"/>
              <a:gd name="T6" fmla="*/ 0 w 263"/>
              <a:gd name="T7" fmla="*/ 0 h 156"/>
            </a:gdLst>
            <a:ahLst/>
            <a:cxnLst>
              <a:cxn ang="0">
                <a:pos x="T0" y="T1"/>
              </a:cxn>
              <a:cxn ang="0">
                <a:pos x="T2" y="T3"/>
              </a:cxn>
              <a:cxn ang="0">
                <a:pos x="T4" y="T5"/>
              </a:cxn>
              <a:cxn ang="0">
                <a:pos x="T6" y="T7"/>
              </a:cxn>
            </a:cxnLst>
            <a:rect l="0" t="0" r="r" b="b"/>
            <a:pathLst>
              <a:path w="263" h="156">
                <a:moveTo>
                  <a:pt x="0" y="0"/>
                </a:moveTo>
                <a:lnTo>
                  <a:pt x="263" y="5"/>
                </a:lnTo>
                <a:lnTo>
                  <a:pt x="17" y="156"/>
                </a:lnTo>
                <a:lnTo>
                  <a:pt x="0" y="0"/>
                </a:lnTo>
                <a:close/>
              </a:path>
            </a:pathLst>
          </a:custGeom>
          <a:solidFill>
            <a:srgbClr val="0E0F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6" name="Freeform 166"/>
          <p:cNvSpPr>
            <a:spLocks/>
          </p:cNvSpPr>
          <p:nvPr/>
        </p:nvSpPr>
        <p:spPr bwMode="auto">
          <a:xfrm>
            <a:off x="10964366" y="3967822"/>
            <a:ext cx="674013" cy="663381"/>
          </a:xfrm>
          <a:custGeom>
            <a:avLst/>
            <a:gdLst>
              <a:gd name="T0" fmla="*/ 1232 w 1265"/>
              <a:gd name="T1" fmla="*/ 532 h 1247"/>
              <a:gd name="T2" fmla="*/ 894 w 1265"/>
              <a:gd name="T3" fmla="*/ 1151 h 1247"/>
              <a:gd name="T4" fmla="*/ 707 w 1265"/>
              <a:gd name="T5" fmla="*/ 1206 h 1247"/>
              <a:gd name="T6" fmla="*/ 33 w 1265"/>
              <a:gd name="T7" fmla="*/ 681 h 1247"/>
              <a:gd name="T8" fmla="*/ 369 w 1265"/>
              <a:gd name="T9" fmla="*/ 63 h 1247"/>
              <a:gd name="T10" fmla="*/ 369 w 1265"/>
              <a:gd name="T11" fmla="*/ 62 h 1247"/>
              <a:gd name="T12" fmla="*/ 558 w 1265"/>
              <a:gd name="T13" fmla="*/ 7 h 1247"/>
              <a:gd name="T14" fmla="*/ 710 w 1265"/>
              <a:gd name="T15" fmla="*/ 7 h 1247"/>
              <a:gd name="T16" fmla="*/ 874 w 1265"/>
              <a:gd name="T17" fmla="*/ 52 h 1247"/>
              <a:gd name="T18" fmla="*/ 880 w 1265"/>
              <a:gd name="T19" fmla="*/ 55 h 1247"/>
              <a:gd name="T20" fmla="*/ 1232 w 1265"/>
              <a:gd name="T21" fmla="*/ 532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5" h="1247">
                <a:moveTo>
                  <a:pt x="1232" y="532"/>
                </a:moveTo>
                <a:cubicBezTo>
                  <a:pt x="1265" y="796"/>
                  <a:pt x="1122" y="1042"/>
                  <a:pt x="894" y="1151"/>
                </a:cubicBezTo>
                <a:cubicBezTo>
                  <a:pt x="837" y="1179"/>
                  <a:pt x="773" y="1198"/>
                  <a:pt x="707" y="1206"/>
                </a:cubicBezTo>
                <a:cubicBezTo>
                  <a:pt x="376" y="1247"/>
                  <a:pt x="74" y="1012"/>
                  <a:pt x="33" y="681"/>
                </a:cubicBezTo>
                <a:cubicBezTo>
                  <a:pt x="0" y="417"/>
                  <a:pt x="142" y="172"/>
                  <a:pt x="369" y="63"/>
                </a:cubicBezTo>
                <a:lnTo>
                  <a:pt x="369" y="62"/>
                </a:lnTo>
                <a:cubicBezTo>
                  <a:pt x="427" y="34"/>
                  <a:pt x="490" y="15"/>
                  <a:pt x="558" y="7"/>
                </a:cubicBezTo>
                <a:cubicBezTo>
                  <a:pt x="609" y="0"/>
                  <a:pt x="660" y="1"/>
                  <a:pt x="710" y="7"/>
                </a:cubicBezTo>
                <a:cubicBezTo>
                  <a:pt x="767" y="14"/>
                  <a:pt x="822" y="30"/>
                  <a:pt x="874" y="52"/>
                </a:cubicBezTo>
                <a:cubicBezTo>
                  <a:pt x="876" y="53"/>
                  <a:pt x="878" y="54"/>
                  <a:pt x="880" y="55"/>
                </a:cubicBezTo>
                <a:cubicBezTo>
                  <a:pt x="1066" y="138"/>
                  <a:pt x="1205" y="314"/>
                  <a:pt x="1232" y="532"/>
                </a:cubicBezTo>
              </a:path>
            </a:pathLst>
          </a:custGeom>
          <a:solidFill>
            <a:srgbClr val="FF8D96"/>
          </a:solidFill>
          <a:ln>
            <a:noFill/>
          </a:ln>
        </p:spPr>
        <p:txBody>
          <a:bodyPr vert="horz" wrap="square" lIns="91440" tIns="45720" rIns="91440" bIns="45720" numCol="1" anchor="t" anchorCtr="0" compatLnSpc="1">
            <a:prstTxWarp prst="textNoShape">
              <a:avLst/>
            </a:prstTxWarp>
          </a:bodyPr>
          <a:lstStyle/>
          <a:p>
            <a:endParaRPr lang="pt-PT"/>
          </a:p>
        </p:txBody>
      </p:sp>
      <p:sp>
        <p:nvSpPr>
          <p:cNvPr id="147" name="Freeform 167"/>
          <p:cNvSpPr>
            <a:spLocks/>
          </p:cNvSpPr>
          <p:nvPr/>
        </p:nvSpPr>
        <p:spPr bwMode="auto">
          <a:xfrm>
            <a:off x="10936726" y="4205959"/>
            <a:ext cx="63787" cy="104186"/>
          </a:xfrm>
          <a:custGeom>
            <a:avLst/>
            <a:gdLst>
              <a:gd name="T0" fmla="*/ 118 w 118"/>
              <a:gd name="T1" fmla="*/ 0 h 197"/>
              <a:gd name="T2" fmla="*/ 118 w 118"/>
              <a:gd name="T3" fmla="*/ 0 h 197"/>
              <a:gd name="T4" fmla="*/ 63 w 118"/>
              <a:gd name="T5" fmla="*/ 171 h 197"/>
              <a:gd name="T6" fmla="*/ 91 w 118"/>
              <a:gd name="T7" fmla="*/ 197 h 197"/>
              <a:gd name="T8" fmla="*/ 118 w 118"/>
              <a:gd name="T9" fmla="*/ 0 h 197"/>
            </a:gdLst>
            <a:ahLst/>
            <a:cxnLst>
              <a:cxn ang="0">
                <a:pos x="T0" y="T1"/>
              </a:cxn>
              <a:cxn ang="0">
                <a:pos x="T2" y="T3"/>
              </a:cxn>
              <a:cxn ang="0">
                <a:pos x="T4" y="T5"/>
              </a:cxn>
              <a:cxn ang="0">
                <a:pos x="T6" y="T7"/>
              </a:cxn>
              <a:cxn ang="0">
                <a:pos x="T8" y="T9"/>
              </a:cxn>
            </a:cxnLst>
            <a:rect l="0" t="0" r="r" b="b"/>
            <a:pathLst>
              <a:path w="118" h="197">
                <a:moveTo>
                  <a:pt x="118" y="0"/>
                </a:moveTo>
                <a:lnTo>
                  <a:pt x="118" y="0"/>
                </a:lnTo>
                <a:cubicBezTo>
                  <a:pt x="34" y="9"/>
                  <a:pt x="0" y="114"/>
                  <a:pt x="63" y="171"/>
                </a:cubicBezTo>
                <a:lnTo>
                  <a:pt x="91" y="197"/>
                </a:lnTo>
                <a:lnTo>
                  <a:pt x="118" y="0"/>
                </a:lnTo>
              </a:path>
            </a:pathLst>
          </a:custGeom>
          <a:solidFill>
            <a:srgbClr val="FF8D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8" name="Freeform 168"/>
          <p:cNvSpPr>
            <a:spLocks/>
          </p:cNvSpPr>
          <p:nvPr/>
        </p:nvSpPr>
        <p:spPr bwMode="auto">
          <a:xfrm>
            <a:off x="11115328" y="3961444"/>
            <a:ext cx="1222579" cy="1526628"/>
          </a:xfrm>
          <a:custGeom>
            <a:avLst/>
            <a:gdLst>
              <a:gd name="T0" fmla="*/ 2265 w 2293"/>
              <a:gd name="T1" fmla="*/ 2768 h 2867"/>
              <a:gd name="T2" fmla="*/ 1469 w 2293"/>
              <a:gd name="T3" fmla="*/ 2867 h 2867"/>
              <a:gd name="T4" fmla="*/ 740 w 2293"/>
              <a:gd name="T5" fmla="*/ 1706 h 2867"/>
              <a:gd name="T6" fmla="*/ 593 w 2293"/>
              <a:gd name="T7" fmla="*/ 1167 h 2867"/>
              <a:gd name="T8" fmla="*/ 490 w 2293"/>
              <a:gd name="T9" fmla="*/ 705 h 2867"/>
              <a:gd name="T10" fmla="*/ 83 w 2293"/>
              <a:gd name="T11" fmla="*/ 77 h 2867"/>
              <a:gd name="T12" fmla="*/ 83 w 2293"/>
              <a:gd name="T13" fmla="*/ 76 h 2867"/>
              <a:gd name="T14" fmla="*/ 264 w 2293"/>
              <a:gd name="T15" fmla="*/ 22 h 2867"/>
              <a:gd name="T16" fmla="*/ 266 w 2293"/>
              <a:gd name="T17" fmla="*/ 21 h 2867"/>
              <a:gd name="T18" fmla="*/ 741 w 2293"/>
              <a:gd name="T19" fmla="*/ 112 h 2867"/>
              <a:gd name="T20" fmla="*/ 1232 w 2293"/>
              <a:gd name="T21" fmla="*/ 1148 h 2867"/>
              <a:gd name="T22" fmla="*/ 1895 w 2293"/>
              <a:gd name="T23" fmla="*/ 1973 h 2867"/>
              <a:gd name="T24" fmla="*/ 2265 w 2293"/>
              <a:gd name="T25" fmla="*/ 276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3" h="2867">
                <a:moveTo>
                  <a:pt x="2265" y="2768"/>
                </a:moveTo>
                <a:cubicBezTo>
                  <a:pt x="2237" y="2771"/>
                  <a:pt x="1469" y="2867"/>
                  <a:pt x="1469" y="2867"/>
                </a:cubicBezTo>
                <a:cubicBezTo>
                  <a:pt x="1469" y="2867"/>
                  <a:pt x="759" y="2325"/>
                  <a:pt x="740" y="1706"/>
                </a:cubicBezTo>
                <a:cubicBezTo>
                  <a:pt x="731" y="1407"/>
                  <a:pt x="665" y="1277"/>
                  <a:pt x="593" y="1167"/>
                </a:cubicBezTo>
                <a:cubicBezTo>
                  <a:pt x="516" y="1050"/>
                  <a:pt x="516" y="956"/>
                  <a:pt x="490" y="705"/>
                </a:cubicBezTo>
                <a:cubicBezTo>
                  <a:pt x="490" y="705"/>
                  <a:pt x="0" y="444"/>
                  <a:pt x="83" y="77"/>
                </a:cubicBezTo>
                <a:lnTo>
                  <a:pt x="83" y="76"/>
                </a:lnTo>
                <a:cubicBezTo>
                  <a:pt x="138" y="49"/>
                  <a:pt x="200" y="30"/>
                  <a:pt x="264" y="22"/>
                </a:cubicBezTo>
                <a:cubicBezTo>
                  <a:pt x="265" y="22"/>
                  <a:pt x="265" y="21"/>
                  <a:pt x="266" y="21"/>
                </a:cubicBezTo>
                <a:cubicBezTo>
                  <a:pt x="430" y="0"/>
                  <a:pt x="598" y="30"/>
                  <a:pt x="741" y="112"/>
                </a:cubicBezTo>
                <a:cubicBezTo>
                  <a:pt x="1140" y="342"/>
                  <a:pt x="1163" y="753"/>
                  <a:pt x="1232" y="1148"/>
                </a:cubicBezTo>
                <a:cubicBezTo>
                  <a:pt x="1316" y="1634"/>
                  <a:pt x="1575" y="1772"/>
                  <a:pt x="1895" y="1973"/>
                </a:cubicBezTo>
                <a:cubicBezTo>
                  <a:pt x="2214" y="2173"/>
                  <a:pt x="2293" y="2764"/>
                  <a:pt x="2265" y="2768"/>
                </a:cubicBezTo>
                <a:close/>
              </a:path>
            </a:pathLst>
          </a:custGeom>
          <a:solidFill>
            <a:srgbClr val="BFA1FF"/>
          </a:solidFill>
          <a:ln>
            <a:noFill/>
          </a:ln>
        </p:spPr>
        <p:txBody>
          <a:bodyPr vert="horz" wrap="square" lIns="91440" tIns="45720" rIns="91440" bIns="45720" numCol="1" anchor="t" anchorCtr="0" compatLnSpc="1">
            <a:prstTxWarp prst="textNoShape">
              <a:avLst/>
            </a:prstTxWarp>
          </a:bodyPr>
          <a:lstStyle/>
          <a:p>
            <a:endParaRPr lang="pt-PT"/>
          </a:p>
        </p:txBody>
      </p:sp>
      <p:sp>
        <p:nvSpPr>
          <p:cNvPr id="149" name="Freeform 169"/>
          <p:cNvSpPr>
            <a:spLocks/>
          </p:cNvSpPr>
          <p:nvPr/>
        </p:nvSpPr>
        <p:spPr bwMode="auto">
          <a:xfrm>
            <a:off x="11617117" y="4174067"/>
            <a:ext cx="618731" cy="1141782"/>
          </a:xfrm>
          <a:custGeom>
            <a:avLst/>
            <a:gdLst>
              <a:gd name="T0" fmla="*/ 12 w 1162"/>
              <a:gd name="T1" fmla="*/ 29 h 2145"/>
              <a:gd name="T2" fmla="*/ 300 w 1162"/>
              <a:gd name="T3" fmla="*/ 406 h 2145"/>
              <a:gd name="T4" fmla="*/ 397 w 1162"/>
              <a:gd name="T5" fmla="*/ 912 h 2145"/>
              <a:gd name="T6" fmla="*/ 630 w 1162"/>
              <a:gd name="T7" fmla="*/ 1286 h 2145"/>
              <a:gd name="T8" fmla="*/ 836 w 1162"/>
              <a:gd name="T9" fmla="*/ 1384 h 2145"/>
              <a:gd name="T10" fmla="*/ 979 w 1162"/>
              <a:gd name="T11" fmla="*/ 1555 h 2145"/>
              <a:gd name="T12" fmla="*/ 1124 w 1162"/>
              <a:gd name="T13" fmla="*/ 2122 h 2145"/>
              <a:gd name="T14" fmla="*/ 1160 w 1162"/>
              <a:gd name="T15" fmla="*/ 2122 h 2145"/>
              <a:gd name="T16" fmla="*/ 751 w 1162"/>
              <a:gd name="T17" fmla="*/ 1288 h 2145"/>
              <a:gd name="T18" fmla="*/ 533 w 1162"/>
              <a:gd name="T19" fmla="*/ 1162 h 2145"/>
              <a:gd name="T20" fmla="*/ 442 w 1162"/>
              <a:gd name="T21" fmla="*/ 934 h 2145"/>
              <a:gd name="T22" fmla="*/ 339 w 1162"/>
              <a:gd name="T23" fmla="*/ 412 h 2145"/>
              <a:gd name="T24" fmla="*/ 25 w 1162"/>
              <a:gd name="T25" fmla="*/ 9 h 2145"/>
              <a:gd name="T26" fmla="*/ 12 w 1162"/>
              <a:gd name="T27" fmla="*/ 29 h 2145"/>
              <a:gd name="T28" fmla="*/ 12 w 1162"/>
              <a:gd name="T29" fmla="*/ 29 h 2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2" h="2145">
                <a:moveTo>
                  <a:pt x="12" y="29"/>
                </a:moveTo>
                <a:cubicBezTo>
                  <a:pt x="145" y="120"/>
                  <a:pt x="248" y="254"/>
                  <a:pt x="300" y="406"/>
                </a:cubicBezTo>
                <a:cubicBezTo>
                  <a:pt x="357" y="569"/>
                  <a:pt x="362" y="744"/>
                  <a:pt x="397" y="912"/>
                </a:cubicBezTo>
                <a:cubicBezTo>
                  <a:pt x="427" y="1061"/>
                  <a:pt x="479" y="1222"/>
                  <a:pt x="630" y="1286"/>
                </a:cubicBezTo>
                <a:cubicBezTo>
                  <a:pt x="702" y="1316"/>
                  <a:pt x="774" y="1335"/>
                  <a:pt x="836" y="1384"/>
                </a:cubicBezTo>
                <a:cubicBezTo>
                  <a:pt x="895" y="1430"/>
                  <a:pt x="942" y="1490"/>
                  <a:pt x="979" y="1555"/>
                </a:cubicBezTo>
                <a:cubicBezTo>
                  <a:pt x="1078" y="1726"/>
                  <a:pt x="1099" y="1929"/>
                  <a:pt x="1124" y="2122"/>
                </a:cubicBezTo>
                <a:cubicBezTo>
                  <a:pt x="1127" y="2144"/>
                  <a:pt x="1162" y="2145"/>
                  <a:pt x="1160" y="2122"/>
                </a:cubicBezTo>
                <a:cubicBezTo>
                  <a:pt x="1135" y="1817"/>
                  <a:pt x="1073" y="1421"/>
                  <a:pt x="751" y="1288"/>
                </a:cubicBezTo>
                <a:cubicBezTo>
                  <a:pt x="670" y="1254"/>
                  <a:pt x="587" y="1236"/>
                  <a:pt x="533" y="1162"/>
                </a:cubicBezTo>
                <a:cubicBezTo>
                  <a:pt x="484" y="1095"/>
                  <a:pt x="460" y="1013"/>
                  <a:pt x="442" y="934"/>
                </a:cubicBezTo>
                <a:cubicBezTo>
                  <a:pt x="402" y="761"/>
                  <a:pt x="397" y="581"/>
                  <a:pt x="339" y="412"/>
                </a:cubicBezTo>
                <a:cubicBezTo>
                  <a:pt x="282" y="246"/>
                  <a:pt x="173" y="104"/>
                  <a:pt x="25" y="9"/>
                </a:cubicBezTo>
                <a:cubicBezTo>
                  <a:pt x="11" y="0"/>
                  <a:pt x="0" y="21"/>
                  <a:pt x="12" y="29"/>
                </a:cubicBezTo>
                <a:lnTo>
                  <a:pt x="12" y="29"/>
                </a:lnTo>
              </a:path>
            </a:pathLst>
          </a:custGeom>
          <a:solidFill>
            <a:srgbClr val="09092D"/>
          </a:solidFill>
          <a:ln>
            <a:noFill/>
          </a:ln>
        </p:spPr>
        <p:txBody>
          <a:bodyPr vert="horz" wrap="square" lIns="91440" tIns="45720" rIns="91440" bIns="45720" numCol="1" anchor="t" anchorCtr="0" compatLnSpc="1">
            <a:prstTxWarp prst="textNoShape">
              <a:avLst/>
            </a:prstTxWarp>
          </a:bodyPr>
          <a:lstStyle/>
          <a:p>
            <a:endParaRPr lang="pt-PT"/>
          </a:p>
        </p:txBody>
      </p:sp>
      <p:sp>
        <p:nvSpPr>
          <p:cNvPr id="150" name="Freeform 170"/>
          <p:cNvSpPr>
            <a:spLocks/>
          </p:cNvSpPr>
          <p:nvPr/>
        </p:nvSpPr>
        <p:spPr bwMode="auto">
          <a:xfrm>
            <a:off x="11374727" y="4450476"/>
            <a:ext cx="391225" cy="850489"/>
          </a:xfrm>
          <a:custGeom>
            <a:avLst/>
            <a:gdLst>
              <a:gd name="T0" fmla="*/ 54 w 735"/>
              <a:gd name="T1" fmla="*/ 10 h 1599"/>
              <a:gd name="T2" fmla="*/ 47 w 735"/>
              <a:gd name="T3" fmla="*/ 297 h 1599"/>
              <a:gd name="T4" fmla="*/ 103 w 735"/>
              <a:gd name="T5" fmla="*/ 432 h 1599"/>
              <a:gd name="T6" fmla="*/ 165 w 735"/>
              <a:gd name="T7" fmla="*/ 553 h 1599"/>
              <a:gd name="T8" fmla="*/ 238 w 735"/>
              <a:gd name="T9" fmla="*/ 980 h 1599"/>
              <a:gd name="T10" fmla="*/ 387 w 735"/>
              <a:gd name="T11" fmla="*/ 1376 h 1599"/>
              <a:gd name="T12" fmla="*/ 713 w 735"/>
              <a:gd name="T13" fmla="*/ 1598 h 1599"/>
              <a:gd name="T14" fmla="*/ 718 w 735"/>
              <a:gd name="T15" fmla="*/ 1565 h 1599"/>
              <a:gd name="T16" fmla="*/ 431 w 735"/>
              <a:gd name="T17" fmla="*/ 1361 h 1599"/>
              <a:gd name="T18" fmla="*/ 283 w 735"/>
              <a:gd name="T19" fmla="*/ 991 h 1599"/>
              <a:gd name="T20" fmla="*/ 219 w 735"/>
              <a:gd name="T21" fmla="*/ 593 h 1599"/>
              <a:gd name="T22" fmla="*/ 103 w 735"/>
              <a:gd name="T23" fmla="*/ 350 h 1599"/>
              <a:gd name="T24" fmla="*/ 71 w 735"/>
              <a:gd name="T25" fmla="*/ 21 h 1599"/>
              <a:gd name="T26" fmla="*/ 54 w 735"/>
              <a:gd name="T27" fmla="*/ 10 h 1599"/>
              <a:gd name="T28" fmla="*/ 54 w 735"/>
              <a:gd name="T29" fmla="*/ 10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35" h="1599">
                <a:moveTo>
                  <a:pt x="54" y="10"/>
                </a:moveTo>
                <a:cubicBezTo>
                  <a:pt x="0" y="96"/>
                  <a:pt x="17" y="205"/>
                  <a:pt x="47" y="297"/>
                </a:cubicBezTo>
                <a:cubicBezTo>
                  <a:pt x="62" y="343"/>
                  <a:pt x="81" y="388"/>
                  <a:pt x="103" y="432"/>
                </a:cubicBezTo>
                <a:cubicBezTo>
                  <a:pt x="124" y="472"/>
                  <a:pt x="148" y="511"/>
                  <a:pt x="165" y="553"/>
                </a:cubicBezTo>
                <a:cubicBezTo>
                  <a:pt x="217" y="688"/>
                  <a:pt x="213" y="840"/>
                  <a:pt x="238" y="980"/>
                </a:cubicBezTo>
                <a:cubicBezTo>
                  <a:pt x="262" y="1119"/>
                  <a:pt x="305" y="1260"/>
                  <a:pt x="387" y="1376"/>
                </a:cubicBezTo>
                <a:cubicBezTo>
                  <a:pt x="462" y="1484"/>
                  <a:pt x="577" y="1586"/>
                  <a:pt x="713" y="1598"/>
                </a:cubicBezTo>
                <a:cubicBezTo>
                  <a:pt x="733" y="1599"/>
                  <a:pt x="735" y="1571"/>
                  <a:pt x="718" y="1565"/>
                </a:cubicBezTo>
                <a:cubicBezTo>
                  <a:pt x="601" y="1526"/>
                  <a:pt x="504" y="1461"/>
                  <a:pt x="431" y="1361"/>
                </a:cubicBezTo>
                <a:cubicBezTo>
                  <a:pt x="351" y="1253"/>
                  <a:pt x="309" y="1122"/>
                  <a:pt x="283" y="991"/>
                </a:cubicBezTo>
                <a:cubicBezTo>
                  <a:pt x="257" y="860"/>
                  <a:pt x="256" y="722"/>
                  <a:pt x="219" y="593"/>
                </a:cubicBezTo>
                <a:cubicBezTo>
                  <a:pt x="194" y="506"/>
                  <a:pt x="141" y="432"/>
                  <a:pt x="103" y="350"/>
                </a:cubicBezTo>
                <a:cubicBezTo>
                  <a:pt x="58" y="252"/>
                  <a:pt x="11" y="122"/>
                  <a:pt x="71" y="21"/>
                </a:cubicBezTo>
                <a:cubicBezTo>
                  <a:pt x="78" y="9"/>
                  <a:pt x="61" y="0"/>
                  <a:pt x="54" y="10"/>
                </a:cubicBezTo>
                <a:lnTo>
                  <a:pt x="54" y="10"/>
                </a:lnTo>
              </a:path>
            </a:pathLst>
          </a:custGeom>
          <a:solidFill>
            <a:srgbClr val="0E0F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51" name="Freeform 171"/>
          <p:cNvSpPr>
            <a:spLocks/>
          </p:cNvSpPr>
          <p:nvPr/>
        </p:nvSpPr>
        <p:spPr bwMode="auto">
          <a:xfrm>
            <a:off x="11366223" y="4280378"/>
            <a:ext cx="163720" cy="191360"/>
          </a:xfrm>
          <a:custGeom>
            <a:avLst/>
            <a:gdLst>
              <a:gd name="T0" fmla="*/ 8 w 306"/>
              <a:gd name="T1" fmla="*/ 101 h 357"/>
              <a:gd name="T2" fmla="*/ 224 w 306"/>
              <a:gd name="T3" fmla="*/ 197 h 357"/>
              <a:gd name="T4" fmla="*/ 0 w 306"/>
              <a:gd name="T5" fmla="*/ 272 h 357"/>
              <a:gd name="T6" fmla="*/ 8 w 306"/>
              <a:gd name="T7" fmla="*/ 101 h 357"/>
            </a:gdLst>
            <a:ahLst/>
            <a:cxnLst>
              <a:cxn ang="0">
                <a:pos x="T0" y="T1"/>
              </a:cxn>
              <a:cxn ang="0">
                <a:pos x="T2" y="T3"/>
              </a:cxn>
              <a:cxn ang="0">
                <a:pos x="T4" y="T5"/>
              </a:cxn>
              <a:cxn ang="0">
                <a:pos x="T6" y="T7"/>
              </a:cxn>
            </a:cxnLst>
            <a:rect l="0" t="0" r="r" b="b"/>
            <a:pathLst>
              <a:path w="306" h="357">
                <a:moveTo>
                  <a:pt x="8" y="101"/>
                </a:moveTo>
                <a:cubicBezTo>
                  <a:pt x="129" y="0"/>
                  <a:pt x="306" y="37"/>
                  <a:pt x="224" y="197"/>
                </a:cubicBezTo>
                <a:cubicBezTo>
                  <a:pt x="143" y="357"/>
                  <a:pt x="0" y="272"/>
                  <a:pt x="0" y="272"/>
                </a:cubicBezTo>
                <a:lnTo>
                  <a:pt x="8" y="101"/>
                </a:lnTo>
                <a:close/>
              </a:path>
            </a:pathLst>
          </a:custGeom>
          <a:solidFill>
            <a:srgbClr val="FF8D96"/>
          </a:solidFill>
          <a:ln>
            <a:noFill/>
          </a:ln>
        </p:spPr>
        <p:txBody>
          <a:bodyPr vert="horz" wrap="square" lIns="91440" tIns="45720" rIns="91440" bIns="45720" numCol="1" anchor="t" anchorCtr="0" compatLnSpc="1">
            <a:prstTxWarp prst="textNoShape">
              <a:avLst/>
            </a:prstTxWarp>
          </a:bodyPr>
          <a:lstStyle/>
          <a:p>
            <a:endParaRPr lang="pt-PT"/>
          </a:p>
        </p:txBody>
      </p:sp>
      <p:sp>
        <p:nvSpPr>
          <p:cNvPr id="152" name="Freeform 172"/>
          <p:cNvSpPr>
            <a:spLocks/>
          </p:cNvSpPr>
          <p:nvPr/>
        </p:nvSpPr>
        <p:spPr bwMode="auto">
          <a:xfrm>
            <a:off x="11383232" y="4316523"/>
            <a:ext cx="89301" cy="57409"/>
          </a:xfrm>
          <a:custGeom>
            <a:avLst/>
            <a:gdLst>
              <a:gd name="T0" fmla="*/ 33 w 165"/>
              <a:gd name="T1" fmla="*/ 93 h 106"/>
              <a:gd name="T2" fmla="*/ 89 w 165"/>
              <a:gd name="T3" fmla="*/ 50 h 106"/>
              <a:gd name="T4" fmla="*/ 154 w 165"/>
              <a:gd name="T5" fmla="*/ 23 h 106"/>
              <a:gd name="T6" fmla="*/ 151 w 165"/>
              <a:gd name="T7" fmla="*/ 1 h 106"/>
              <a:gd name="T8" fmla="*/ 13 w 165"/>
              <a:gd name="T9" fmla="*/ 73 h 106"/>
              <a:gd name="T10" fmla="*/ 33 w 165"/>
              <a:gd name="T11" fmla="*/ 93 h 106"/>
              <a:gd name="T12" fmla="*/ 33 w 165"/>
              <a:gd name="T13" fmla="*/ 93 h 106"/>
            </a:gdLst>
            <a:ahLst/>
            <a:cxnLst>
              <a:cxn ang="0">
                <a:pos x="T0" y="T1"/>
              </a:cxn>
              <a:cxn ang="0">
                <a:pos x="T2" y="T3"/>
              </a:cxn>
              <a:cxn ang="0">
                <a:pos x="T4" y="T5"/>
              </a:cxn>
              <a:cxn ang="0">
                <a:pos x="T6" y="T7"/>
              </a:cxn>
              <a:cxn ang="0">
                <a:pos x="T8" y="T9"/>
              </a:cxn>
              <a:cxn ang="0">
                <a:pos x="T10" y="T11"/>
              </a:cxn>
              <a:cxn ang="0">
                <a:pos x="T12" y="T13"/>
              </a:cxn>
            </a:cxnLst>
            <a:rect l="0" t="0" r="r" b="b"/>
            <a:pathLst>
              <a:path w="165" h="106">
                <a:moveTo>
                  <a:pt x="33" y="93"/>
                </a:moveTo>
                <a:cubicBezTo>
                  <a:pt x="49" y="76"/>
                  <a:pt x="68" y="61"/>
                  <a:pt x="89" y="50"/>
                </a:cubicBezTo>
                <a:cubicBezTo>
                  <a:pt x="109" y="39"/>
                  <a:pt x="132" y="31"/>
                  <a:pt x="154" y="23"/>
                </a:cubicBezTo>
                <a:cubicBezTo>
                  <a:pt x="165" y="19"/>
                  <a:pt x="164" y="0"/>
                  <a:pt x="151" y="1"/>
                </a:cubicBezTo>
                <a:cubicBezTo>
                  <a:pt x="98" y="2"/>
                  <a:pt x="48" y="34"/>
                  <a:pt x="13" y="73"/>
                </a:cubicBezTo>
                <a:cubicBezTo>
                  <a:pt x="0" y="86"/>
                  <a:pt x="20" y="106"/>
                  <a:pt x="33" y="93"/>
                </a:cubicBezTo>
                <a:lnTo>
                  <a:pt x="33" y="93"/>
                </a:lnTo>
              </a:path>
            </a:pathLst>
          </a:custGeom>
          <a:solidFill>
            <a:srgbClr val="0E0F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53" name="Freeform 173"/>
          <p:cNvSpPr>
            <a:spLocks/>
          </p:cNvSpPr>
          <p:nvPr/>
        </p:nvSpPr>
        <p:spPr bwMode="auto">
          <a:xfrm>
            <a:off x="11404495" y="4346290"/>
            <a:ext cx="29767" cy="72292"/>
          </a:xfrm>
          <a:custGeom>
            <a:avLst/>
            <a:gdLst>
              <a:gd name="T0" fmla="*/ 6 w 56"/>
              <a:gd name="T1" fmla="*/ 26 h 135"/>
              <a:gd name="T2" fmla="*/ 8 w 56"/>
              <a:gd name="T3" fmla="*/ 29 h 135"/>
              <a:gd name="T4" fmla="*/ 9 w 56"/>
              <a:gd name="T5" fmla="*/ 30 h 135"/>
              <a:gd name="T6" fmla="*/ 12 w 56"/>
              <a:gd name="T7" fmla="*/ 35 h 135"/>
              <a:gd name="T8" fmla="*/ 15 w 56"/>
              <a:gd name="T9" fmla="*/ 40 h 135"/>
              <a:gd name="T10" fmla="*/ 15 w 56"/>
              <a:gd name="T11" fmla="*/ 41 h 135"/>
              <a:gd name="T12" fmla="*/ 16 w 56"/>
              <a:gd name="T13" fmla="*/ 44 h 135"/>
              <a:gd name="T14" fmla="*/ 20 w 56"/>
              <a:gd name="T15" fmla="*/ 57 h 135"/>
              <a:gd name="T16" fmla="*/ 20 w 56"/>
              <a:gd name="T17" fmla="*/ 60 h 135"/>
              <a:gd name="T18" fmla="*/ 20 w 56"/>
              <a:gd name="T19" fmla="*/ 60 h 135"/>
              <a:gd name="T20" fmla="*/ 21 w 56"/>
              <a:gd name="T21" fmla="*/ 67 h 135"/>
              <a:gd name="T22" fmla="*/ 20 w 56"/>
              <a:gd name="T23" fmla="*/ 79 h 135"/>
              <a:gd name="T24" fmla="*/ 20 w 56"/>
              <a:gd name="T25" fmla="*/ 80 h 135"/>
              <a:gd name="T26" fmla="*/ 20 w 56"/>
              <a:gd name="T27" fmla="*/ 82 h 135"/>
              <a:gd name="T28" fmla="*/ 18 w 56"/>
              <a:gd name="T29" fmla="*/ 89 h 135"/>
              <a:gd name="T30" fmla="*/ 16 w 56"/>
              <a:gd name="T31" fmla="*/ 95 h 135"/>
              <a:gd name="T32" fmla="*/ 15 w 56"/>
              <a:gd name="T33" fmla="*/ 98 h 135"/>
              <a:gd name="T34" fmla="*/ 16 w 56"/>
              <a:gd name="T35" fmla="*/ 98 h 135"/>
              <a:gd name="T36" fmla="*/ 12 w 56"/>
              <a:gd name="T37" fmla="*/ 107 h 135"/>
              <a:gd name="T38" fmla="*/ 11 w 56"/>
              <a:gd name="T39" fmla="*/ 109 h 135"/>
              <a:gd name="T40" fmla="*/ 11 w 56"/>
              <a:gd name="T41" fmla="*/ 111 h 135"/>
              <a:gd name="T42" fmla="*/ 14 w 56"/>
              <a:gd name="T43" fmla="*/ 131 h 135"/>
              <a:gd name="T44" fmla="*/ 35 w 56"/>
              <a:gd name="T45" fmla="*/ 130 h 135"/>
              <a:gd name="T46" fmla="*/ 46 w 56"/>
              <a:gd name="T47" fmla="*/ 116 h 135"/>
              <a:gd name="T48" fmla="*/ 52 w 56"/>
              <a:gd name="T49" fmla="*/ 99 h 135"/>
              <a:gd name="T50" fmla="*/ 55 w 56"/>
              <a:gd name="T51" fmla="*/ 66 h 135"/>
              <a:gd name="T52" fmla="*/ 27 w 56"/>
              <a:gd name="T53" fmla="*/ 6 h 135"/>
              <a:gd name="T54" fmla="*/ 6 w 56"/>
              <a:gd name="T55" fmla="*/ 6 h 135"/>
              <a:gd name="T56" fmla="*/ 6 w 56"/>
              <a:gd name="T57" fmla="*/ 26 h 135"/>
              <a:gd name="T58" fmla="*/ 6 w 56"/>
              <a:gd name="T59" fmla="*/ 2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 h="135">
                <a:moveTo>
                  <a:pt x="6" y="26"/>
                </a:moveTo>
                <a:cubicBezTo>
                  <a:pt x="7" y="27"/>
                  <a:pt x="8" y="28"/>
                  <a:pt x="8" y="29"/>
                </a:cubicBezTo>
                <a:cubicBezTo>
                  <a:pt x="7" y="27"/>
                  <a:pt x="9" y="29"/>
                  <a:pt x="9" y="30"/>
                </a:cubicBezTo>
                <a:cubicBezTo>
                  <a:pt x="10" y="31"/>
                  <a:pt x="11" y="33"/>
                  <a:pt x="12" y="35"/>
                </a:cubicBezTo>
                <a:cubicBezTo>
                  <a:pt x="13" y="37"/>
                  <a:pt x="14" y="39"/>
                  <a:pt x="15" y="40"/>
                </a:cubicBezTo>
                <a:cubicBezTo>
                  <a:pt x="14" y="38"/>
                  <a:pt x="15" y="41"/>
                  <a:pt x="15" y="41"/>
                </a:cubicBezTo>
                <a:cubicBezTo>
                  <a:pt x="16" y="42"/>
                  <a:pt x="16" y="43"/>
                  <a:pt x="16" y="44"/>
                </a:cubicBezTo>
                <a:cubicBezTo>
                  <a:pt x="18" y="48"/>
                  <a:pt x="19" y="52"/>
                  <a:pt x="20" y="57"/>
                </a:cubicBezTo>
                <a:cubicBezTo>
                  <a:pt x="20" y="58"/>
                  <a:pt x="20" y="59"/>
                  <a:pt x="20" y="60"/>
                </a:cubicBezTo>
                <a:cubicBezTo>
                  <a:pt x="21" y="61"/>
                  <a:pt x="21" y="63"/>
                  <a:pt x="20" y="60"/>
                </a:cubicBezTo>
                <a:cubicBezTo>
                  <a:pt x="21" y="62"/>
                  <a:pt x="21" y="65"/>
                  <a:pt x="21" y="67"/>
                </a:cubicBezTo>
                <a:cubicBezTo>
                  <a:pt x="21" y="71"/>
                  <a:pt x="21" y="75"/>
                  <a:pt x="20" y="79"/>
                </a:cubicBezTo>
                <a:cubicBezTo>
                  <a:pt x="20" y="83"/>
                  <a:pt x="21" y="78"/>
                  <a:pt x="20" y="80"/>
                </a:cubicBezTo>
                <a:cubicBezTo>
                  <a:pt x="20" y="81"/>
                  <a:pt x="20" y="82"/>
                  <a:pt x="20" y="82"/>
                </a:cubicBezTo>
                <a:cubicBezTo>
                  <a:pt x="19" y="85"/>
                  <a:pt x="19" y="87"/>
                  <a:pt x="18" y="89"/>
                </a:cubicBezTo>
                <a:cubicBezTo>
                  <a:pt x="18" y="91"/>
                  <a:pt x="17" y="93"/>
                  <a:pt x="16" y="95"/>
                </a:cubicBezTo>
                <a:cubicBezTo>
                  <a:pt x="16" y="96"/>
                  <a:pt x="16" y="97"/>
                  <a:pt x="15" y="98"/>
                </a:cubicBezTo>
                <a:cubicBezTo>
                  <a:pt x="15" y="100"/>
                  <a:pt x="17" y="95"/>
                  <a:pt x="16" y="98"/>
                </a:cubicBezTo>
                <a:cubicBezTo>
                  <a:pt x="14" y="101"/>
                  <a:pt x="13" y="104"/>
                  <a:pt x="12" y="107"/>
                </a:cubicBezTo>
                <a:cubicBezTo>
                  <a:pt x="12" y="107"/>
                  <a:pt x="11" y="111"/>
                  <a:pt x="11" y="109"/>
                </a:cubicBezTo>
                <a:cubicBezTo>
                  <a:pt x="12" y="107"/>
                  <a:pt x="10" y="111"/>
                  <a:pt x="11" y="111"/>
                </a:cubicBezTo>
                <a:cubicBezTo>
                  <a:pt x="7" y="118"/>
                  <a:pt x="8" y="126"/>
                  <a:pt x="14" y="131"/>
                </a:cubicBezTo>
                <a:cubicBezTo>
                  <a:pt x="21" y="135"/>
                  <a:pt x="29" y="135"/>
                  <a:pt x="35" y="130"/>
                </a:cubicBezTo>
                <a:cubicBezTo>
                  <a:pt x="39" y="126"/>
                  <a:pt x="43" y="121"/>
                  <a:pt x="46" y="116"/>
                </a:cubicBezTo>
                <a:cubicBezTo>
                  <a:pt x="49" y="111"/>
                  <a:pt x="51" y="105"/>
                  <a:pt x="52" y="99"/>
                </a:cubicBezTo>
                <a:cubicBezTo>
                  <a:pt x="55" y="88"/>
                  <a:pt x="56" y="77"/>
                  <a:pt x="55" y="66"/>
                </a:cubicBezTo>
                <a:cubicBezTo>
                  <a:pt x="53" y="43"/>
                  <a:pt x="43" y="22"/>
                  <a:pt x="27" y="6"/>
                </a:cubicBezTo>
                <a:cubicBezTo>
                  <a:pt x="22" y="0"/>
                  <a:pt x="12" y="0"/>
                  <a:pt x="6" y="6"/>
                </a:cubicBezTo>
                <a:cubicBezTo>
                  <a:pt x="0" y="12"/>
                  <a:pt x="1" y="20"/>
                  <a:pt x="6" y="26"/>
                </a:cubicBezTo>
                <a:lnTo>
                  <a:pt x="6" y="26"/>
                </a:lnTo>
              </a:path>
            </a:pathLst>
          </a:custGeom>
          <a:solidFill>
            <a:srgbClr val="0E0F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54" name="Freeform 174"/>
          <p:cNvSpPr>
            <a:spLocks/>
          </p:cNvSpPr>
          <p:nvPr/>
        </p:nvSpPr>
        <p:spPr bwMode="auto">
          <a:xfrm>
            <a:off x="11302436" y="4422834"/>
            <a:ext cx="193487" cy="195612"/>
          </a:xfrm>
          <a:custGeom>
            <a:avLst/>
            <a:gdLst>
              <a:gd name="T0" fmla="*/ 366 w 366"/>
              <a:gd name="T1" fmla="*/ 183 h 366"/>
              <a:gd name="T2" fmla="*/ 283 w 366"/>
              <a:gd name="T3" fmla="*/ 336 h 366"/>
              <a:gd name="T4" fmla="*/ 183 w 366"/>
              <a:gd name="T5" fmla="*/ 366 h 366"/>
              <a:gd name="T6" fmla="*/ 0 w 366"/>
              <a:gd name="T7" fmla="*/ 183 h 366"/>
              <a:gd name="T8" fmla="*/ 63 w 366"/>
              <a:gd name="T9" fmla="*/ 46 h 366"/>
              <a:gd name="T10" fmla="*/ 183 w 366"/>
              <a:gd name="T11" fmla="*/ 0 h 366"/>
              <a:gd name="T12" fmla="*/ 366 w 366"/>
              <a:gd name="T13" fmla="*/ 183 h 366"/>
            </a:gdLst>
            <a:ahLst/>
            <a:cxnLst>
              <a:cxn ang="0">
                <a:pos x="T0" y="T1"/>
              </a:cxn>
              <a:cxn ang="0">
                <a:pos x="T2" y="T3"/>
              </a:cxn>
              <a:cxn ang="0">
                <a:pos x="T4" y="T5"/>
              </a:cxn>
              <a:cxn ang="0">
                <a:pos x="T6" y="T7"/>
              </a:cxn>
              <a:cxn ang="0">
                <a:pos x="T8" y="T9"/>
              </a:cxn>
              <a:cxn ang="0">
                <a:pos x="T10" y="T11"/>
              </a:cxn>
              <a:cxn ang="0">
                <a:pos x="T12" y="T13"/>
              </a:cxn>
            </a:cxnLst>
            <a:rect l="0" t="0" r="r" b="b"/>
            <a:pathLst>
              <a:path w="366" h="366">
                <a:moveTo>
                  <a:pt x="366" y="183"/>
                </a:moveTo>
                <a:cubicBezTo>
                  <a:pt x="366" y="247"/>
                  <a:pt x="333" y="303"/>
                  <a:pt x="283" y="336"/>
                </a:cubicBezTo>
                <a:cubicBezTo>
                  <a:pt x="255" y="355"/>
                  <a:pt x="221" y="366"/>
                  <a:pt x="183" y="366"/>
                </a:cubicBezTo>
                <a:cubicBezTo>
                  <a:pt x="82" y="366"/>
                  <a:pt x="0" y="284"/>
                  <a:pt x="0" y="183"/>
                </a:cubicBezTo>
                <a:cubicBezTo>
                  <a:pt x="0" y="128"/>
                  <a:pt x="24" y="78"/>
                  <a:pt x="63" y="46"/>
                </a:cubicBezTo>
                <a:cubicBezTo>
                  <a:pt x="95" y="17"/>
                  <a:pt x="137" y="0"/>
                  <a:pt x="183" y="0"/>
                </a:cubicBezTo>
                <a:cubicBezTo>
                  <a:pt x="284" y="0"/>
                  <a:pt x="366" y="82"/>
                  <a:pt x="366" y="18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55" name="Freeform 175"/>
          <p:cNvSpPr>
            <a:spLocks/>
          </p:cNvSpPr>
          <p:nvPr/>
        </p:nvSpPr>
        <p:spPr bwMode="auto">
          <a:xfrm>
            <a:off x="11302436" y="4448349"/>
            <a:ext cx="148836" cy="170098"/>
          </a:xfrm>
          <a:custGeom>
            <a:avLst/>
            <a:gdLst>
              <a:gd name="T0" fmla="*/ 283 w 283"/>
              <a:gd name="T1" fmla="*/ 290 h 320"/>
              <a:gd name="T2" fmla="*/ 183 w 283"/>
              <a:gd name="T3" fmla="*/ 320 h 320"/>
              <a:gd name="T4" fmla="*/ 0 w 283"/>
              <a:gd name="T5" fmla="*/ 137 h 320"/>
              <a:gd name="T6" fmla="*/ 63 w 283"/>
              <a:gd name="T7" fmla="*/ 0 h 320"/>
              <a:gd name="T8" fmla="*/ 283 w 283"/>
              <a:gd name="T9" fmla="*/ 290 h 320"/>
            </a:gdLst>
            <a:ahLst/>
            <a:cxnLst>
              <a:cxn ang="0">
                <a:pos x="T0" y="T1"/>
              </a:cxn>
              <a:cxn ang="0">
                <a:pos x="T2" y="T3"/>
              </a:cxn>
              <a:cxn ang="0">
                <a:pos x="T4" y="T5"/>
              </a:cxn>
              <a:cxn ang="0">
                <a:pos x="T6" y="T7"/>
              </a:cxn>
              <a:cxn ang="0">
                <a:pos x="T8" y="T9"/>
              </a:cxn>
            </a:cxnLst>
            <a:rect l="0" t="0" r="r" b="b"/>
            <a:pathLst>
              <a:path w="283" h="320">
                <a:moveTo>
                  <a:pt x="283" y="290"/>
                </a:moveTo>
                <a:cubicBezTo>
                  <a:pt x="255" y="309"/>
                  <a:pt x="221" y="320"/>
                  <a:pt x="183" y="320"/>
                </a:cubicBezTo>
                <a:cubicBezTo>
                  <a:pt x="82" y="320"/>
                  <a:pt x="0" y="238"/>
                  <a:pt x="0" y="137"/>
                </a:cubicBezTo>
                <a:cubicBezTo>
                  <a:pt x="0" y="82"/>
                  <a:pt x="24" y="32"/>
                  <a:pt x="63" y="0"/>
                </a:cubicBezTo>
                <a:cubicBezTo>
                  <a:pt x="128" y="85"/>
                  <a:pt x="218" y="202"/>
                  <a:pt x="283" y="290"/>
                </a:cubicBezTo>
                <a:close/>
              </a:path>
            </a:pathLst>
          </a:custGeom>
          <a:solidFill>
            <a:srgbClr val="8BF0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56" name="Freeform 176"/>
          <p:cNvSpPr>
            <a:spLocks/>
          </p:cNvSpPr>
          <p:nvPr/>
        </p:nvSpPr>
        <p:spPr bwMode="auto">
          <a:xfrm>
            <a:off x="11123833" y="4973526"/>
            <a:ext cx="1481978" cy="1592541"/>
          </a:xfrm>
          <a:custGeom>
            <a:avLst/>
            <a:gdLst>
              <a:gd name="T0" fmla="*/ 697 w 697"/>
              <a:gd name="T1" fmla="*/ 293 h 749"/>
              <a:gd name="T2" fmla="*/ 423 w 697"/>
              <a:gd name="T3" fmla="*/ 0 h 749"/>
              <a:gd name="T4" fmla="*/ 0 w 697"/>
              <a:gd name="T5" fmla="*/ 473 h 749"/>
              <a:gd name="T6" fmla="*/ 259 w 697"/>
              <a:gd name="T7" fmla="*/ 749 h 749"/>
              <a:gd name="T8" fmla="*/ 697 w 697"/>
              <a:gd name="T9" fmla="*/ 293 h 749"/>
            </a:gdLst>
            <a:ahLst/>
            <a:cxnLst>
              <a:cxn ang="0">
                <a:pos x="T0" y="T1"/>
              </a:cxn>
              <a:cxn ang="0">
                <a:pos x="T2" y="T3"/>
              </a:cxn>
              <a:cxn ang="0">
                <a:pos x="T4" y="T5"/>
              </a:cxn>
              <a:cxn ang="0">
                <a:pos x="T6" y="T7"/>
              </a:cxn>
              <a:cxn ang="0">
                <a:pos x="T8" y="T9"/>
              </a:cxn>
            </a:cxnLst>
            <a:rect l="0" t="0" r="r" b="b"/>
            <a:pathLst>
              <a:path w="697" h="749">
                <a:moveTo>
                  <a:pt x="697" y="293"/>
                </a:moveTo>
                <a:lnTo>
                  <a:pt x="423" y="0"/>
                </a:lnTo>
                <a:lnTo>
                  <a:pt x="0" y="473"/>
                </a:lnTo>
                <a:lnTo>
                  <a:pt x="259" y="749"/>
                </a:lnTo>
                <a:lnTo>
                  <a:pt x="697" y="293"/>
                </a:lnTo>
                <a:close/>
              </a:path>
            </a:pathLst>
          </a:custGeom>
          <a:solidFill>
            <a:srgbClr val="F9EF77"/>
          </a:solidFill>
          <a:ln>
            <a:noFill/>
          </a:ln>
        </p:spPr>
        <p:txBody>
          <a:bodyPr vert="horz" wrap="square" lIns="91440" tIns="45720" rIns="91440" bIns="45720" numCol="1" anchor="t" anchorCtr="0" compatLnSpc="1">
            <a:prstTxWarp prst="textNoShape">
              <a:avLst/>
            </a:prstTxWarp>
          </a:bodyPr>
          <a:lstStyle/>
          <a:p>
            <a:endParaRPr lang="pt-PT"/>
          </a:p>
        </p:txBody>
      </p:sp>
      <p:sp>
        <p:nvSpPr>
          <p:cNvPr id="157" name="Freeform 177"/>
          <p:cNvSpPr>
            <a:spLocks/>
          </p:cNvSpPr>
          <p:nvPr/>
        </p:nvSpPr>
        <p:spPr bwMode="auto">
          <a:xfrm>
            <a:off x="12189070" y="5005419"/>
            <a:ext cx="455012" cy="1073743"/>
          </a:xfrm>
          <a:custGeom>
            <a:avLst/>
            <a:gdLst>
              <a:gd name="T0" fmla="*/ 806 w 854"/>
              <a:gd name="T1" fmla="*/ 926 h 2017"/>
              <a:gd name="T2" fmla="*/ 782 w 854"/>
              <a:gd name="T3" fmla="*/ 1469 h 2017"/>
              <a:gd name="T4" fmla="*/ 806 w 854"/>
              <a:gd name="T5" fmla="*/ 1469 h 2017"/>
              <a:gd name="T6" fmla="*/ 712 w 854"/>
              <a:gd name="T7" fmla="*/ 675 h 2017"/>
              <a:gd name="T8" fmla="*/ 663 w 854"/>
              <a:gd name="T9" fmla="*/ 681 h 2017"/>
              <a:gd name="T10" fmla="*/ 634 w 854"/>
              <a:gd name="T11" fmla="*/ 1644 h 2017"/>
              <a:gd name="T12" fmla="*/ 687 w 854"/>
              <a:gd name="T13" fmla="*/ 1630 h 2017"/>
              <a:gd name="T14" fmla="*/ 596 w 854"/>
              <a:gd name="T15" fmla="*/ 1292 h 2017"/>
              <a:gd name="T16" fmla="*/ 551 w 854"/>
              <a:gd name="T17" fmla="*/ 956 h 2017"/>
              <a:gd name="T18" fmla="*/ 456 w 854"/>
              <a:gd name="T19" fmla="*/ 304 h 2017"/>
              <a:gd name="T20" fmla="*/ 391 w 854"/>
              <a:gd name="T21" fmla="*/ 313 h 2017"/>
              <a:gd name="T22" fmla="*/ 412 w 854"/>
              <a:gd name="T23" fmla="*/ 1853 h 2017"/>
              <a:gd name="T24" fmla="*/ 479 w 854"/>
              <a:gd name="T25" fmla="*/ 1835 h 2017"/>
              <a:gd name="T26" fmla="*/ 375 w 854"/>
              <a:gd name="T27" fmla="*/ 1456 h 2017"/>
              <a:gd name="T28" fmla="*/ 350 w 854"/>
              <a:gd name="T29" fmla="*/ 1020 h 2017"/>
              <a:gd name="T30" fmla="*/ 208 w 854"/>
              <a:gd name="T31" fmla="*/ 210 h 2017"/>
              <a:gd name="T32" fmla="*/ 128 w 854"/>
              <a:gd name="T33" fmla="*/ 221 h 2017"/>
              <a:gd name="T34" fmla="*/ 159 w 854"/>
              <a:gd name="T35" fmla="*/ 1094 h 2017"/>
              <a:gd name="T36" fmla="*/ 174 w 854"/>
              <a:gd name="T37" fmla="*/ 1525 h 2017"/>
              <a:gd name="T38" fmla="*/ 181 w 854"/>
              <a:gd name="T39" fmla="*/ 1734 h 2017"/>
              <a:gd name="T40" fmla="*/ 174 w 854"/>
              <a:gd name="T41" fmla="*/ 1956 h 2017"/>
              <a:gd name="T42" fmla="*/ 233 w 854"/>
              <a:gd name="T43" fmla="*/ 1932 h 2017"/>
              <a:gd name="T44" fmla="*/ 191 w 854"/>
              <a:gd name="T45" fmla="*/ 1831 h 2017"/>
              <a:gd name="T46" fmla="*/ 167 w 854"/>
              <a:gd name="T47" fmla="*/ 1719 h 2017"/>
              <a:gd name="T48" fmla="*/ 138 w 854"/>
              <a:gd name="T49" fmla="*/ 1479 h 2017"/>
              <a:gd name="T50" fmla="*/ 106 w 854"/>
              <a:gd name="T51" fmla="*/ 1003 h 2017"/>
              <a:gd name="T52" fmla="*/ 99 w 854"/>
              <a:gd name="T53" fmla="*/ 37 h 2017"/>
              <a:gd name="T54" fmla="*/ 43 w 854"/>
              <a:gd name="T55" fmla="*/ 37 h 2017"/>
              <a:gd name="T56" fmla="*/ 18 w 854"/>
              <a:gd name="T57" fmla="*/ 1101 h 2017"/>
              <a:gd name="T58" fmla="*/ 64 w 854"/>
              <a:gd name="T59" fmla="*/ 1605 h 2017"/>
              <a:gd name="T60" fmla="*/ 113 w 854"/>
              <a:gd name="T61" fmla="*/ 1853 h 2017"/>
              <a:gd name="T62" fmla="*/ 192 w 854"/>
              <a:gd name="T63" fmla="*/ 2002 h 2017"/>
              <a:gd name="T64" fmla="*/ 251 w 854"/>
              <a:gd name="T65" fmla="*/ 1978 h 2017"/>
              <a:gd name="T66" fmla="*/ 260 w 854"/>
              <a:gd name="T67" fmla="*/ 1574 h 2017"/>
              <a:gd name="T68" fmla="*/ 242 w 854"/>
              <a:gd name="T69" fmla="*/ 1119 h 2017"/>
              <a:gd name="T70" fmla="*/ 209 w 854"/>
              <a:gd name="T71" fmla="*/ 221 h 2017"/>
              <a:gd name="T72" fmla="*/ 130 w 854"/>
              <a:gd name="T73" fmla="*/ 232 h 2017"/>
              <a:gd name="T74" fmla="*/ 272 w 854"/>
              <a:gd name="T75" fmla="*/ 1093 h 2017"/>
              <a:gd name="T76" fmla="*/ 306 w 854"/>
              <a:gd name="T77" fmla="*/ 1522 h 2017"/>
              <a:gd name="T78" fmla="*/ 417 w 854"/>
              <a:gd name="T79" fmla="*/ 1871 h 2017"/>
              <a:gd name="T80" fmla="*/ 484 w 854"/>
              <a:gd name="T81" fmla="*/ 1853 h 2017"/>
              <a:gd name="T82" fmla="*/ 457 w 854"/>
              <a:gd name="T83" fmla="*/ 313 h 2017"/>
              <a:gd name="T84" fmla="*/ 393 w 854"/>
              <a:gd name="T85" fmla="*/ 322 h 2017"/>
              <a:gd name="T86" fmla="*/ 494 w 854"/>
              <a:gd name="T87" fmla="*/ 1025 h 2017"/>
              <a:gd name="T88" fmla="*/ 546 w 854"/>
              <a:gd name="T89" fmla="*/ 1354 h 2017"/>
              <a:gd name="T90" fmla="*/ 638 w 854"/>
              <a:gd name="T91" fmla="*/ 1658 h 2017"/>
              <a:gd name="T92" fmla="*/ 691 w 854"/>
              <a:gd name="T93" fmla="*/ 1644 h 2017"/>
              <a:gd name="T94" fmla="*/ 713 w 854"/>
              <a:gd name="T95" fmla="*/ 681 h 2017"/>
              <a:gd name="T96" fmla="*/ 664 w 854"/>
              <a:gd name="T97" fmla="*/ 688 h 2017"/>
              <a:gd name="T98" fmla="*/ 782 w 854"/>
              <a:gd name="T99" fmla="*/ 1475 h 2017"/>
              <a:gd name="T100" fmla="*/ 806 w 854"/>
              <a:gd name="T101" fmla="*/ 1475 h 2017"/>
              <a:gd name="T102" fmla="*/ 845 w 854"/>
              <a:gd name="T103" fmla="*/ 1212 h 2017"/>
              <a:gd name="T104" fmla="*/ 847 w 854"/>
              <a:gd name="T105" fmla="*/ 926 h 2017"/>
              <a:gd name="T106" fmla="*/ 806 w 854"/>
              <a:gd name="T107" fmla="*/ 926 h 2017"/>
              <a:gd name="T108" fmla="*/ 806 w 854"/>
              <a:gd name="T109" fmla="*/ 926 h 2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54" h="2017">
                <a:moveTo>
                  <a:pt x="806" y="926"/>
                </a:moveTo>
                <a:cubicBezTo>
                  <a:pt x="811" y="1103"/>
                  <a:pt x="814" y="1294"/>
                  <a:pt x="782" y="1469"/>
                </a:cubicBezTo>
                <a:lnTo>
                  <a:pt x="806" y="1469"/>
                </a:lnTo>
                <a:cubicBezTo>
                  <a:pt x="729" y="1211"/>
                  <a:pt x="769" y="936"/>
                  <a:pt x="712" y="675"/>
                </a:cubicBezTo>
                <a:cubicBezTo>
                  <a:pt x="706" y="647"/>
                  <a:pt x="663" y="654"/>
                  <a:pt x="663" y="681"/>
                </a:cubicBezTo>
                <a:cubicBezTo>
                  <a:pt x="661" y="1002"/>
                  <a:pt x="654" y="1324"/>
                  <a:pt x="634" y="1644"/>
                </a:cubicBezTo>
                <a:cubicBezTo>
                  <a:pt x="652" y="1639"/>
                  <a:pt x="669" y="1634"/>
                  <a:pt x="687" y="1630"/>
                </a:cubicBezTo>
                <a:cubicBezTo>
                  <a:pt x="634" y="1530"/>
                  <a:pt x="615" y="1402"/>
                  <a:pt x="596" y="1292"/>
                </a:cubicBezTo>
                <a:cubicBezTo>
                  <a:pt x="576" y="1181"/>
                  <a:pt x="563" y="1068"/>
                  <a:pt x="551" y="956"/>
                </a:cubicBezTo>
                <a:cubicBezTo>
                  <a:pt x="528" y="737"/>
                  <a:pt x="503" y="519"/>
                  <a:pt x="456" y="304"/>
                </a:cubicBezTo>
                <a:cubicBezTo>
                  <a:pt x="448" y="268"/>
                  <a:pt x="391" y="276"/>
                  <a:pt x="391" y="313"/>
                </a:cubicBezTo>
                <a:cubicBezTo>
                  <a:pt x="402" y="826"/>
                  <a:pt x="427" y="1339"/>
                  <a:pt x="412" y="1853"/>
                </a:cubicBezTo>
                <a:cubicBezTo>
                  <a:pt x="435" y="1847"/>
                  <a:pt x="457" y="1841"/>
                  <a:pt x="479" y="1835"/>
                </a:cubicBezTo>
                <a:cubicBezTo>
                  <a:pt x="401" y="1728"/>
                  <a:pt x="388" y="1585"/>
                  <a:pt x="375" y="1456"/>
                </a:cubicBezTo>
                <a:cubicBezTo>
                  <a:pt x="361" y="1311"/>
                  <a:pt x="358" y="1165"/>
                  <a:pt x="350" y="1020"/>
                </a:cubicBezTo>
                <a:cubicBezTo>
                  <a:pt x="334" y="744"/>
                  <a:pt x="290" y="474"/>
                  <a:pt x="208" y="210"/>
                </a:cubicBezTo>
                <a:cubicBezTo>
                  <a:pt x="195" y="168"/>
                  <a:pt x="126" y="173"/>
                  <a:pt x="128" y="221"/>
                </a:cubicBezTo>
                <a:cubicBezTo>
                  <a:pt x="142" y="512"/>
                  <a:pt x="149" y="803"/>
                  <a:pt x="159" y="1094"/>
                </a:cubicBezTo>
                <a:cubicBezTo>
                  <a:pt x="164" y="1238"/>
                  <a:pt x="169" y="1381"/>
                  <a:pt x="174" y="1525"/>
                </a:cubicBezTo>
                <a:cubicBezTo>
                  <a:pt x="176" y="1595"/>
                  <a:pt x="178" y="1665"/>
                  <a:pt x="181" y="1734"/>
                </a:cubicBezTo>
                <a:cubicBezTo>
                  <a:pt x="183" y="1807"/>
                  <a:pt x="195" y="1885"/>
                  <a:pt x="174" y="1956"/>
                </a:cubicBezTo>
                <a:cubicBezTo>
                  <a:pt x="193" y="1948"/>
                  <a:pt x="213" y="1940"/>
                  <a:pt x="233" y="1932"/>
                </a:cubicBezTo>
                <a:cubicBezTo>
                  <a:pt x="205" y="1914"/>
                  <a:pt x="199" y="1860"/>
                  <a:pt x="191" y="1831"/>
                </a:cubicBezTo>
                <a:cubicBezTo>
                  <a:pt x="181" y="1794"/>
                  <a:pt x="173" y="1756"/>
                  <a:pt x="167" y="1719"/>
                </a:cubicBezTo>
                <a:cubicBezTo>
                  <a:pt x="153" y="1639"/>
                  <a:pt x="145" y="1559"/>
                  <a:pt x="138" y="1479"/>
                </a:cubicBezTo>
                <a:cubicBezTo>
                  <a:pt x="124" y="1321"/>
                  <a:pt x="114" y="1162"/>
                  <a:pt x="106" y="1003"/>
                </a:cubicBezTo>
                <a:cubicBezTo>
                  <a:pt x="91" y="681"/>
                  <a:pt x="95" y="359"/>
                  <a:pt x="99" y="37"/>
                </a:cubicBezTo>
                <a:cubicBezTo>
                  <a:pt x="100" y="0"/>
                  <a:pt x="48" y="2"/>
                  <a:pt x="43" y="37"/>
                </a:cubicBezTo>
                <a:cubicBezTo>
                  <a:pt x="2" y="390"/>
                  <a:pt x="0" y="746"/>
                  <a:pt x="18" y="1101"/>
                </a:cubicBezTo>
                <a:cubicBezTo>
                  <a:pt x="26" y="1269"/>
                  <a:pt x="41" y="1438"/>
                  <a:pt x="64" y="1605"/>
                </a:cubicBezTo>
                <a:cubicBezTo>
                  <a:pt x="76" y="1688"/>
                  <a:pt x="90" y="1771"/>
                  <a:pt x="113" y="1853"/>
                </a:cubicBezTo>
                <a:cubicBezTo>
                  <a:pt x="129" y="1908"/>
                  <a:pt x="143" y="1967"/>
                  <a:pt x="192" y="2002"/>
                </a:cubicBezTo>
                <a:cubicBezTo>
                  <a:pt x="214" y="2017"/>
                  <a:pt x="244" y="2000"/>
                  <a:pt x="251" y="1978"/>
                </a:cubicBezTo>
                <a:cubicBezTo>
                  <a:pt x="292" y="1853"/>
                  <a:pt x="265" y="1703"/>
                  <a:pt x="260" y="1574"/>
                </a:cubicBezTo>
                <a:cubicBezTo>
                  <a:pt x="254" y="1423"/>
                  <a:pt x="248" y="1271"/>
                  <a:pt x="242" y="1119"/>
                </a:cubicBezTo>
                <a:cubicBezTo>
                  <a:pt x="231" y="820"/>
                  <a:pt x="217" y="520"/>
                  <a:pt x="209" y="221"/>
                </a:cubicBezTo>
                <a:cubicBezTo>
                  <a:pt x="183" y="224"/>
                  <a:pt x="156" y="228"/>
                  <a:pt x="130" y="232"/>
                </a:cubicBezTo>
                <a:cubicBezTo>
                  <a:pt x="211" y="513"/>
                  <a:pt x="255" y="801"/>
                  <a:pt x="272" y="1093"/>
                </a:cubicBezTo>
                <a:cubicBezTo>
                  <a:pt x="280" y="1236"/>
                  <a:pt x="287" y="1379"/>
                  <a:pt x="306" y="1522"/>
                </a:cubicBezTo>
                <a:cubicBezTo>
                  <a:pt x="322" y="1643"/>
                  <a:pt x="341" y="1771"/>
                  <a:pt x="417" y="1871"/>
                </a:cubicBezTo>
                <a:cubicBezTo>
                  <a:pt x="438" y="1898"/>
                  <a:pt x="484" y="1892"/>
                  <a:pt x="484" y="1853"/>
                </a:cubicBezTo>
                <a:cubicBezTo>
                  <a:pt x="490" y="1340"/>
                  <a:pt x="481" y="826"/>
                  <a:pt x="457" y="313"/>
                </a:cubicBezTo>
                <a:cubicBezTo>
                  <a:pt x="436" y="316"/>
                  <a:pt x="414" y="319"/>
                  <a:pt x="393" y="322"/>
                </a:cubicBezTo>
                <a:cubicBezTo>
                  <a:pt x="449" y="552"/>
                  <a:pt x="465" y="790"/>
                  <a:pt x="494" y="1025"/>
                </a:cubicBezTo>
                <a:cubicBezTo>
                  <a:pt x="508" y="1135"/>
                  <a:pt x="524" y="1245"/>
                  <a:pt x="546" y="1354"/>
                </a:cubicBezTo>
                <a:cubicBezTo>
                  <a:pt x="567" y="1455"/>
                  <a:pt x="588" y="1566"/>
                  <a:pt x="638" y="1658"/>
                </a:cubicBezTo>
                <a:cubicBezTo>
                  <a:pt x="652" y="1684"/>
                  <a:pt x="689" y="1670"/>
                  <a:pt x="691" y="1644"/>
                </a:cubicBezTo>
                <a:cubicBezTo>
                  <a:pt x="706" y="1323"/>
                  <a:pt x="717" y="1003"/>
                  <a:pt x="713" y="681"/>
                </a:cubicBezTo>
                <a:cubicBezTo>
                  <a:pt x="697" y="683"/>
                  <a:pt x="680" y="686"/>
                  <a:pt x="664" y="688"/>
                </a:cubicBezTo>
                <a:cubicBezTo>
                  <a:pt x="725" y="948"/>
                  <a:pt x="690" y="1221"/>
                  <a:pt x="782" y="1475"/>
                </a:cubicBezTo>
                <a:cubicBezTo>
                  <a:pt x="785" y="1486"/>
                  <a:pt x="804" y="1489"/>
                  <a:pt x="806" y="1475"/>
                </a:cubicBezTo>
                <a:cubicBezTo>
                  <a:pt x="818" y="1387"/>
                  <a:pt x="837" y="1301"/>
                  <a:pt x="845" y="1212"/>
                </a:cubicBezTo>
                <a:cubicBezTo>
                  <a:pt x="854" y="1117"/>
                  <a:pt x="852" y="1021"/>
                  <a:pt x="847" y="926"/>
                </a:cubicBezTo>
                <a:cubicBezTo>
                  <a:pt x="846" y="900"/>
                  <a:pt x="806" y="900"/>
                  <a:pt x="806" y="926"/>
                </a:cubicBezTo>
                <a:lnTo>
                  <a:pt x="806" y="926"/>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59" name="Freeform 179"/>
          <p:cNvSpPr>
            <a:spLocks/>
          </p:cNvSpPr>
          <p:nvPr/>
        </p:nvSpPr>
        <p:spPr bwMode="auto">
          <a:xfrm>
            <a:off x="12063624" y="5016051"/>
            <a:ext cx="163720" cy="1311880"/>
          </a:xfrm>
          <a:custGeom>
            <a:avLst/>
            <a:gdLst>
              <a:gd name="T0" fmla="*/ 163 w 306"/>
              <a:gd name="T1" fmla="*/ 24 h 2464"/>
              <a:gd name="T2" fmla="*/ 265 w 306"/>
              <a:gd name="T3" fmla="*/ 2442 h 2464"/>
              <a:gd name="T4" fmla="*/ 301 w 306"/>
              <a:gd name="T5" fmla="*/ 2432 h 2464"/>
              <a:gd name="T6" fmla="*/ 117 w 306"/>
              <a:gd name="T7" fmla="*/ 1239 h 2464"/>
              <a:gd name="T8" fmla="*/ 199 w 306"/>
              <a:gd name="T9" fmla="*/ 34 h 2464"/>
              <a:gd name="T10" fmla="*/ 163 w 306"/>
              <a:gd name="T11" fmla="*/ 24 h 2464"/>
              <a:gd name="T12" fmla="*/ 163 w 306"/>
              <a:gd name="T13" fmla="*/ 24 h 2464"/>
            </a:gdLst>
            <a:ahLst/>
            <a:cxnLst>
              <a:cxn ang="0">
                <a:pos x="T0" y="T1"/>
              </a:cxn>
              <a:cxn ang="0">
                <a:pos x="T2" y="T3"/>
              </a:cxn>
              <a:cxn ang="0">
                <a:pos x="T4" y="T5"/>
              </a:cxn>
              <a:cxn ang="0">
                <a:pos x="T6" y="T7"/>
              </a:cxn>
              <a:cxn ang="0">
                <a:pos x="T8" y="T9"/>
              </a:cxn>
              <a:cxn ang="0">
                <a:pos x="T10" y="T11"/>
              </a:cxn>
              <a:cxn ang="0">
                <a:pos x="T12" y="T13"/>
              </a:cxn>
            </a:cxnLst>
            <a:rect l="0" t="0" r="r" b="b"/>
            <a:pathLst>
              <a:path w="306" h="2464">
                <a:moveTo>
                  <a:pt x="163" y="24"/>
                </a:moveTo>
                <a:cubicBezTo>
                  <a:pt x="0" y="816"/>
                  <a:pt x="23" y="1668"/>
                  <a:pt x="265" y="2442"/>
                </a:cubicBezTo>
                <a:cubicBezTo>
                  <a:pt x="272" y="2464"/>
                  <a:pt x="306" y="2455"/>
                  <a:pt x="301" y="2432"/>
                </a:cubicBezTo>
                <a:cubicBezTo>
                  <a:pt x="203" y="2041"/>
                  <a:pt x="135" y="1642"/>
                  <a:pt x="117" y="1239"/>
                </a:cubicBezTo>
                <a:cubicBezTo>
                  <a:pt x="100" y="836"/>
                  <a:pt x="129" y="431"/>
                  <a:pt x="199" y="34"/>
                </a:cubicBezTo>
                <a:cubicBezTo>
                  <a:pt x="203" y="11"/>
                  <a:pt x="168" y="0"/>
                  <a:pt x="163" y="24"/>
                </a:cubicBezTo>
                <a:lnTo>
                  <a:pt x="163"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60" name="Freeform 180"/>
          <p:cNvSpPr>
            <a:spLocks/>
          </p:cNvSpPr>
          <p:nvPr/>
        </p:nvSpPr>
        <p:spPr bwMode="auto">
          <a:xfrm>
            <a:off x="11961565" y="4801302"/>
            <a:ext cx="261526" cy="1660581"/>
          </a:xfrm>
          <a:custGeom>
            <a:avLst/>
            <a:gdLst>
              <a:gd name="T0" fmla="*/ 129 w 491"/>
              <a:gd name="T1" fmla="*/ 20 h 3118"/>
              <a:gd name="T2" fmla="*/ 227 w 491"/>
              <a:gd name="T3" fmla="*/ 2423 h 3118"/>
              <a:gd name="T4" fmla="*/ 438 w 491"/>
              <a:gd name="T5" fmla="*/ 3092 h 3118"/>
              <a:gd name="T6" fmla="*/ 482 w 491"/>
              <a:gd name="T7" fmla="*/ 3080 h 3118"/>
              <a:gd name="T8" fmla="*/ 193 w 491"/>
              <a:gd name="T9" fmla="*/ 1920 h 3118"/>
              <a:gd name="T10" fmla="*/ 115 w 491"/>
              <a:gd name="T11" fmla="*/ 701 h 3118"/>
              <a:gd name="T12" fmla="*/ 165 w 491"/>
              <a:gd name="T13" fmla="*/ 25 h 3118"/>
              <a:gd name="T14" fmla="*/ 129 w 491"/>
              <a:gd name="T15" fmla="*/ 20 h 3118"/>
              <a:gd name="T16" fmla="*/ 129 w 491"/>
              <a:gd name="T17" fmla="*/ 20 h 3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1" h="3118">
                <a:moveTo>
                  <a:pt x="129" y="20"/>
                </a:moveTo>
                <a:cubicBezTo>
                  <a:pt x="0" y="817"/>
                  <a:pt x="42" y="1638"/>
                  <a:pt x="227" y="2423"/>
                </a:cubicBezTo>
                <a:cubicBezTo>
                  <a:pt x="281" y="2650"/>
                  <a:pt x="351" y="2875"/>
                  <a:pt x="438" y="3092"/>
                </a:cubicBezTo>
                <a:cubicBezTo>
                  <a:pt x="449" y="3118"/>
                  <a:pt x="491" y="3109"/>
                  <a:pt x="482" y="3080"/>
                </a:cubicBezTo>
                <a:cubicBezTo>
                  <a:pt x="361" y="2700"/>
                  <a:pt x="257" y="2314"/>
                  <a:pt x="193" y="1920"/>
                </a:cubicBezTo>
                <a:cubicBezTo>
                  <a:pt x="128" y="1518"/>
                  <a:pt x="102" y="1109"/>
                  <a:pt x="115" y="701"/>
                </a:cubicBezTo>
                <a:cubicBezTo>
                  <a:pt x="122" y="475"/>
                  <a:pt x="138" y="249"/>
                  <a:pt x="165" y="25"/>
                </a:cubicBezTo>
                <a:cubicBezTo>
                  <a:pt x="167" y="5"/>
                  <a:pt x="133" y="0"/>
                  <a:pt x="129" y="20"/>
                </a:cubicBezTo>
                <a:lnTo>
                  <a:pt x="129" y="2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61" name="Freeform 181"/>
          <p:cNvSpPr>
            <a:spLocks/>
          </p:cNvSpPr>
          <p:nvPr/>
        </p:nvSpPr>
        <p:spPr bwMode="auto">
          <a:xfrm>
            <a:off x="11330076" y="5426411"/>
            <a:ext cx="1413939" cy="1562774"/>
          </a:xfrm>
          <a:custGeom>
            <a:avLst/>
            <a:gdLst>
              <a:gd name="T0" fmla="*/ 819 w 2656"/>
              <a:gd name="T1" fmla="*/ 650 h 2935"/>
              <a:gd name="T2" fmla="*/ 779 w 2656"/>
              <a:gd name="T3" fmla="*/ 262 h 2935"/>
              <a:gd name="T4" fmla="*/ 1028 w 2656"/>
              <a:gd name="T5" fmla="*/ 650 h 2935"/>
              <a:gd name="T6" fmla="*/ 1464 w 2656"/>
              <a:gd name="T7" fmla="*/ 1290 h 2935"/>
              <a:gd name="T8" fmla="*/ 1636 w 2656"/>
              <a:gd name="T9" fmla="*/ 1111 h 2935"/>
              <a:gd name="T10" fmla="*/ 2163 w 2656"/>
              <a:gd name="T11" fmla="*/ 1111 h 2935"/>
              <a:gd name="T12" fmla="*/ 1849 w 2656"/>
              <a:gd name="T13" fmla="*/ 2577 h 2935"/>
              <a:gd name="T14" fmla="*/ 285 w 2656"/>
              <a:gd name="T15" fmla="*/ 1105 h 2935"/>
              <a:gd name="T16" fmla="*/ 79 w 2656"/>
              <a:gd name="T17" fmla="*/ 452 h 2935"/>
              <a:gd name="T18" fmla="*/ 262 w 2656"/>
              <a:gd name="T19" fmla="*/ 626 h 2935"/>
              <a:gd name="T20" fmla="*/ 70 w 2656"/>
              <a:gd name="T21" fmla="*/ 201 h 2935"/>
              <a:gd name="T22" fmla="*/ 214 w 2656"/>
              <a:gd name="T23" fmla="*/ 287 h 2935"/>
              <a:gd name="T24" fmla="*/ 177 w 2656"/>
              <a:gd name="T25" fmla="*/ 67 h 2935"/>
              <a:gd name="T26" fmla="*/ 363 w 2656"/>
              <a:gd name="T27" fmla="*/ 262 h 2935"/>
              <a:gd name="T28" fmla="*/ 333 w 2656"/>
              <a:gd name="T29" fmla="*/ 24 h 2935"/>
              <a:gd name="T30" fmla="*/ 819 w 2656"/>
              <a:gd name="T31" fmla="*/ 650 h 2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6" h="2935">
                <a:moveTo>
                  <a:pt x="819" y="650"/>
                </a:moveTo>
                <a:cubicBezTo>
                  <a:pt x="801" y="578"/>
                  <a:pt x="707" y="253"/>
                  <a:pt x="779" y="262"/>
                </a:cubicBezTo>
                <a:cubicBezTo>
                  <a:pt x="850" y="271"/>
                  <a:pt x="1005" y="623"/>
                  <a:pt x="1028" y="650"/>
                </a:cubicBezTo>
                <a:cubicBezTo>
                  <a:pt x="1052" y="677"/>
                  <a:pt x="1464" y="1290"/>
                  <a:pt x="1464" y="1290"/>
                </a:cubicBezTo>
                <a:lnTo>
                  <a:pt x="1636" y="1111"/>
                </a:lnTo>
                <a:lnTo>
                  <a:pt x="2163" y="1111"/>
                </a:lnTo>
                <a:cubicBezTo>
                  <a:pt x="2163" y="1111"/>
                  <a:pt x="2656" y="2218"/>
                  <a:pt x="1849" y="2577"/>
                </a:cubicBezTo>
                <a:cubicBezTo>
                  <a:pt x="1043" y="2935"/>
                  <a:pt x="311" y="1156"/>
                  <a:pt x="285" y="1105"/>
                </a:cubicBezTo>
                <a:cubicBezTo>
                  <a:pt x="230" y="1000"/>
                  <a:pt x="0" y="507"/>
                  <a:pt x="79" y="452"/>
                </a:cubicBezTo>
                <a:cubicBezTo>
                  <a:pt x="159" y="397"/>
                  <a:pt x="262" y="626"/>
                  <a:pt x="262" y="626"/>
                </a:cubicBezTo>
                <a:cubicBezTo>
                  <a:pt x="262" y="626"/>
                  <a:pt x="3" y="244"/>
                  <a:pt x="70" y="201"/>
                </a:cubicBezTo>
                <a:cubicBezTo>
                  <a:pt x="137" y="159"/>
                  <a:pt x="214" y="287"/>
                  <a:pt x="214" y="287"/>
                </a:cubicBezTo>
                <a:cubicBezTo>
                  <a:pt x="214" y="287"/>
                  <a:pt x="110" y="91"/>
                  <a:pt x="177" y="67"/>
                </a:cubicBezTo>
                <a:cubicBezTo>
                  <a:pt x="244" y="43"/>
                  <a:pt x="363" y="262"/>
                  <a:pt x="363" y="262"/>
                </a:cubicBezTo>
                <a:cubicBezTo>
                  <a:pt x="363" y="262"/>
                  <a:pt x="253" y="49"/>
                  <a:pt x="333" y="24"/>
                </a:cubicBezTo>
                <a:cubicBezTo>
                  <a:pt x="412" y="0"/>
                  <a:pt x="819" y="650"/>
                  <a:pt x="819" y="650"/>
                </a:cubicBezTo>
                <a:close/>
              </a:path>
            </a:pathLst>
          </a:custGeom>
          <a:solidFill>
            <a:srgbClr val="FF8D96"/>
          </a:solidFill>
          <a:ln>
            <a:noFill/>
          </a:ln>
        </p:spPr>
        <p:txBody>
          <a:bodyPr vert="horz" wrap="square" lIns="91440" tIns="45720" rIns="91440" bIns="45720" numCol="1" anchor="t" anchorCtr="0" compatLnSpc="1">
            <a:prstTxWarp prst="textNoShape">
              <a:avLst/>
            </a:prstTxWarp>
          </a:bodyPr>
          <a:lstStyle/>
          <a:p>
            <a:endParaRPr lang="pt-PT"/>
          </a:p>
        </p:txBody>
      </p:sp>
      <p:sp>
        <p:nvSpPr>
          <p:cNvPr id="162" name="Freeform 182"/>
          <p:cNvSpPr>
            <a:spLocks/>
          </p:cNvSpPr>
          <p:nvPr/>
        </p:nvSpPr>
        <p:spPr bwMode="auto">
          <a:xfrm>
            <a:off x="11404495" y="5666675"/>
            <a:ext cx="108438" cy="182855"/>
          </a:xfrm>
          <a:custGeom>
            <a:avLst/>
            <a:gdLst>
              <a:gd name="T0" fmla="*/ 6 w 204"/>
              <a:gd name="T1" fmla="*/ 23 h 345"/>
              <a:gd name="T2" fmla="*/ 177 w 204"/>
              <a:gd name="T3" fmla="*/ 332 h 345"/>
              <a:gd name="T4" fmla="*/ 197 w 204"/>
              <a:gd name="T5" fmla="*/ 320 h 345"/>
              <a:gd name="T6" fmla="*/ 26 w 204"/>
              <a:gd name="T7" fmla="*/ 12 h 345"/>
              <a:gd name="T8" fmla="*/ 6 w 204"/>
              <a:gd name="T9" fmla="*/ 23 h 345"/>
              <a:gd name="T10" fmla="*/ 6 w 204"/>
              <a:gd name="T11" fmla="*/ 23 h 345"/>
            </a:gdLst>
            <a:ahLst/>
            <a:cxnLst>
              <a:cxn ang="0">
                <a:pos x="T0" y="T1"/>
              </a:cxn>
              <a:cxn ang="0">
                <a:pos x="T2" y="T3"/>
              </a:cxn>
              <a:cxn ang="0">
                <a:pos x="T4" y="T5"/>
              </a:cxn>
              <a:cxn ang="0">
                <a:pos x="T6" y="T7"/>
              </a:cxn>
              <a:cxn ang="0">
                <a:pos x="T8" y="T9"/>
              </a:cxn>
              <a:cxn ang="0">
                <a:pos x="T10" y="T11"/>
              </a:cxn>
            </a:cxnLst>
            <a:rect l="0" t="0" r="r" b="b"/>
            <a:pathLst>
              <a:path w="204" h="345">
                <a:moveTo>
                  <a:pt x="6" y="23"/>
                </a:moveTo>
                <a:cubicBezTo>
                  <a:pt x="61" y="128"/>
                  <a:pt x="116" y="231"/>
                  <a:pt x="177" y="332"/>
                </a:cubicBezTo>
                <a:cubicBezTo>
                  <a:pt x="185" y="345"/>
                  <a:pt x="204" y="334"/>
                  <a:pt x="197" y="320"/>
                </a:cubicBezTo>
                <a:cubicBezTo>
                  <a:pt x="145" y="215"/>
                  <a:pt x="86" y="113"/>
                  <a:pt x="26" y="12"/>
                </a:cubicBezTo>
                <a:cubicBezTo>
                  <a:pt x="18" y="0"/>
                  <a:pt x="0" y="11"/>
                  <a:pt x="6" y="23"/>
                </a:cubicBezTo>
                <a:lnTo>
                  <a:pt x="6" y="23"/>
                </a:lnTo>
              </a:path>
            </a:pathLst>
          </a:custGeom>
          <a:solidFill>
            <a:srgbClr val="0E0F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63" name="Freeform 183"/>
          <p:cNvSpPr>
            <a:spLocks/>
          </p:cNvSpPr>
          <p:nvPr/>
        </p:nvSpPr>
        <p:spPr bwMode="auto">
          <a:xfrm>
            <a:off x="11436387" y="5575247"/>
            <a:ext cx="125448" cy="212622"/>
          </a:xfrm>
          <a:custGeom>
            <a:avLst/>
            <a:gdLst>
              <a:gd name="T0" fmla="*/ 5 w 235"/>
              <a:gd name="T1" fmla="*/ 17 h 400"/>
              <a:gd name="T2" fmla="*/ 107 w 235"/>
              <a:gd name="T3" fmla="*/ 206 h 400"/>
              <a:gd name="T4" fmla="*/ 215 w 235"/>
              <a:gd name="T5" fmla="*/ 391 h 400"/>
              <a:gd name="T6" fmla="*/ 230 w 235"/>
              <a:gd name="T7" fmla="*/ 382 h 400"/>
              <a:gd name="T8" fmla="*/ 128 w 235"/>
              <a:gd name="T9" fmla="*/ 193 h 400"/>
              <a:gd name="T10" fmla="*/ 19 w 235"/>
              <a:gd name="T11" fmla="*/ 9 h 400"/>
              <a:gd name="T12" fmla="*/ 5 w 235"/>
              <a:gd name="T13" fmla="*/ 17 h 400"/>
              <a:gd name="T14" fmla="*/ 5 w 235"/>
              <a:gd name="T15" fmla="*/ 17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5" h="400">
                <a:moveTo>
                  <a:pt x="5" y="17"/>
                </a:moveTo>
                <a:cubicBezTo>
                  <a:pt x="40" y="79"/>
                  <a:pt x="72" y="143"/>
                  <a:pt x="107" y="206"/>
                </a:cubicBezTo>
                <a:cubicBezTo>
                  <a:pt x="141" y="268"/>
                  <a:pt x="178" y="330"/>
                  <a:pt x="215" y="391"/>
                </a:cubicBezTo>
                <a:cubicBezTo>
                  <a:pt x="221" y="400"/>
                  <a:pt x="235" y="392"/>
                  <a:pt x="230" y="382"/>
                </a:cubicBezTo>
                <a:cubicBezTo>
                  <a:pt x="197" y="319"/>
                  <a:pt x="164" y="255"/>
                  <a:pt x="128" y="193"/>
                </a:cubicBezTo>
                <a:cubicBezTo>
                  <a:pt x="92" y="131"/>
                  <a:pt x="55" y="71"/>
                  <a:pt x="19" y="9"/>
                </a:cubicBezTo>
                <a:cubicBezTo>
                  <a:pt x="14" y="0"/>
                  <a:pt x="0" y="8"/>
                  <a:pt x="5" y="17"/>
                </a:cubicBezTo>
                <a:lnTo>
                  <a:pt x="5" y="17"/>
                </a:lnTo>
                <a:close/>
              </a:path>
            </a:pathLst>
          </a:custGeom>
          <a:solidFill>
            <a:srgbClr val="0E0F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64" name="Freeform 184"/>
          <p:cNvSpPr>
            <a:spLocks/>
          </p:cNvSpPr>
          <p:nvPr/>
        </p:nvSpPr>
        <p:spPr bwMode="auto">
          <a:xfrm>
            <a:off x="11500174" y="5528470"/>
            <a:ext cx="131826" cy="227506"/>
          </a:xfrm>
          <a:custGeom>
            <a:avLst/>
            <a:gdLst>
              <a:gd name="T0" fmla="*/ 6 w 246"/>
              <a:gd name="T1" fmla="*/ 26 h 428"/>
              <a:gd name="T2" fmla="*/ 222 w 246"/>
              <a:gd name="T3" fmla="*/ 418 h 428"/>
              <a:gd name="T4" fmla="*/ 240 w 246"/>
              <a:gd name="T5" fmla="*/ 404 h 428"/>
              <a:gd name="T6" fmla="*/ 32 w 246"/>
              <a:gd name="T7" fmla="*/ 15 h 428"/>
              <a:gd name="T8" fmla="*/ 6 w 246"/>
              <a:gd name="T9" fmla="*/ 26 h 428"/>
              <a:gd name="T10" fmla="*/ 6 w 246"/>
              <a:gd name="T11" fmla="*/ 26 h 428"/>
            </a:gdLst>
            <a:ahLst/>
            <a:cxnLst>
              <a:cxn ang="0">
                <a:pos x="T0" y="T1"/>
              </a:cxn>
              <a:cxn ang="0">
                <a:pos x="T2" y="T3"/>
              </a:cxn>
              <a:cxn ang="0">
                <a:pos x="T4" y="T5"/>
              </a:cxn>
              <a:cxn ang="0">
                <a:pos x="T6" y="T7"/>
              </a:cxn>
              <a:cxn ang="0">
                <a:pos x="T8" y="T9"/>
              </a:cxn>
              <a:cxn ang="0">
                <a:pos x="T10" y="T11"/>
              </a:cxn>
            </a:cxnLst>
            <a:rect l="0" t="0" r="r" b="b"/>
            <a:pathLst>
              <a:path w="246" h="428">
                <a:moveTo>
                  <a:pt x="6" y="26"/>
                </a:moveTo>
                <a:cubicBezTo>
                  <a:pt x="62" y="164"/>
                  <a:pt x="129" y="301"/>
                  <a:pt x="222" y="418"/>
                </a:cubicBezTo>
                <a:cubicBezTo>
                  <a:pt x="230" y="428"/>
                  <a:pt x="246" y="415"/>
                  <a:pt x="240" y="404"/>
                </a:cubicBezTo>
                <a:cubicBezTo>
                  <a:pt x="166" y="277"/>
                  <a:pt x="90" y="151"/>
                  <a:pt x="32" y="15"/>
                </a:cubicBezTo>
                <a:cubicBezTo>
                  <a:pt x="26" y="0"/>
                  <a:pt x="0" y="11"/>
                  <a:pt x="6" y="26"/>
                </a:cubicBezTo>
                <a:lnTo>
                  <a:pt x="6" y="26"/>
                </a:lnTo>
                <a:close/>
              </a:path>
            </a:pathLst>
          </a:custGeom>
          <a:solidFill>
            <a:srgbClr val="0E0F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65" name="Freeform 185"/>
          <p:cNvSpPr>
            <a:spLocks/>
          </p:cNvSpPr>
          <p:nvPr/>
        </p:nvSpPr>
        <p:spPr bwMode="auto">
          <a:xfrm>
            <a:off x="11085561" y="4182572"/>
            <a:ext cx="29767" cy="70166"/>
          </a:xfrm>
          <a:custGeom>
            <a:avLst/>
            <a:gdLst>
              <a:gd name="T0" fmla="*/ 3 w 57"/>
              <a:gd name="T1" fmla="*/ 27 h 132"/>
              <a:gd name="T2" fmla="*/ 0 w 57"/>
              <a:gd name="T3" fmla="*/ 68 h 132"/>
              <a:gd name="T4" fmla="*/ 0 w 57"/>
              <a:gd name="T5" fmla="*/ 88 h 132"/>
              <a:gd name="T6" fmla="*/ 1 w 57"/>
              <a:gd name="T7" fmla="*/ 108 h 132"/>
              <a:gd name="T8" fmla="*/ 8 w 57"/>
              <a:gd name="T9" fmla="*/ 125 h 132"/>
              <a:gd name="T10" fmla="*/ 21 w 57"/>
              <a:gd name="T11" fmla="*/ 131 h 132"/>
              <a:gd name="T12" fmla="*/ 47 w 57"/>
              <a:gd name="T13" fmla="*/ 114 h 132"/>
              <a:gd name="T14" fmla="*/ 52 w 57"/>
              <a:gd name="T15" fmla="*/ 89 h 132"/>
              <a:gd name="T16" fmla="*/ 54 w 57"/>
              <a:gd name="T17" fmla="*/ 69 h 132"/>
              <a:gd name="T18" fmla="*/ 56 w 57"/>
              <a:gd name="T19" fmla="*/ 27 h 132"/>
              <a:gd name="T20" fmla="*/ 30 w 57"/>
              <a:gd name="T21" fmla="*/ 1 h 132"/>
              <a:gd name="T22" fmla="*/ 3 w 57"/>
              <a:gd name="T23" fmla="*/ 27 h 132"/>
              <a:gd name="T24" fmla="*/ 3 w 57"/>
              <a:gd name="T25" fmla="*/ 2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132">
                <a:moveTo>
                  <a:pt x="3" y="27"/>
                </a:moveTo>
                <a:cubicBezTo>
                  <a:pt x="2" y="41"/>
                  <a:pt x="1" y="54"/>
                  <a:pt x="0" y="68"/>
                </a:cubicBezTo>
                <a:cubicBezTo>
                  <a:pt x="0" y="74"/>
                  <a:pt x="0" y="81"/>
                  <a:pt x="0" y="88"/>
                </a:cubicBezTo>
                <a:cubicBezTo>
                  <a:pt x="0" y="94"/>
                  <a:pt x="1" y="101"/>
                  <a:pt x="1" y="108"/>
                </a:cubicBezTo>
                <a:cubicBezTo>
                  <a:pt x="2" y="114"/>
                  <a:pt x="3" y="120"/>
                  <a:pt x="8" y="125"/>
                </a:cubicBezTo>
                <a:cubicBezTo>
                  <a:pt x="12" y="128"/>
                  <a:pt x="16" y="130"/>
                  <a:pt x="21" y="131"/>
                </a:cubicBezTo>
                <a:cubicBezTo>
                  <a:pt x="32" y="132"/>
                  <a:pt x="44" y="126"/>
                  <a:pt x="47" y="114"/>
                </a:cubicBezTo>
                <a:cubicBezTo>
                  <a:pt x="49" y="106"/>
                  <a:pt x="51" y="98"/>
                  <a:pt x="52" y="89"/>
                </a:cubicBezTo>
                <a:cubicBezTo>
                  <a:pt x="52" y="82"/>
                  <a:pt x="53" y="75"/>
                  <a:pt x="54" y="69"/>
                </a:cubicBezTo>
                <a:cubicBezTo>
                  <a:pt x="55" y="55"/>
                  <a:pt x="55" y="41"/>
                  <a:pt x="56" y="27"/>
                </a:cubicBezTo>
                <a:cubicBezTo>
                  <a:pt x="57" y="13"/>
                  <a:pt x="43" y="0"/>
                  <a:pt x="30" y="1"/>
                </a:cubicBezTo>
                <a:cubicBezTo>
                  <a:pt x="14" y="1"/>
                  <a:pt x="4" y="12"/>
                  <a:pt x="3" y="27"/>
                </a:cubicBezTo>
                <a:lnTo>
                  <a:pt x="3" y="27"/>
                </a:lnTo>
              </a:path>
            </a:pathLst>
          </a:custGeom>
          <a:solidFill>
            <a:srgbClr val="0E0F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66" name="Freeform 186"/>
          <p:cNvSpPr>
            <a:spLocks/>
          </p:cNvSpPr>
          <p:nvPr/>
        </p:nvSpPr>
        <p:spPr bwMode="auto">
          <a:xfrm>
            <a:off x="11026027" y="4184697"/>
            <a:ext cx="31894" cy="76544"/>
          </a:xfrm>
          <a:custGeom>
            <a:avLst/>
            <a:gdLst>
              <a:gd name="T0" fmla="*/ 8 w 60"/>
              <a:gd name="T1" fmla="*/ 26 h 142"/>
              <a:gd name="T2" fmla="*/ 3 w 60"/>
              <a:gd name="T3" fmla="*/ 74 h 142"/>
              <a:gd name="T4" fmla="*/ 1 w 60"/>
              <a:gd name="T5" fmla="*/ 97 h 142"/>
              <a:gd name="T6" fmla="*/ 11 w 60"/>
              <a:gd name="T7" fmla="*/ 132 h 142"/>
              <a:gd name="T8" fmla="*/ 40 w 60"/>
              <a:gd name="T9" fmla="*/ 136 h 142"/>
              <a:gd name="T10" fmla="*/ 58 w 60"/>
              <a:gd name="T11" fmla="*/ 75 h 142"/>
              <a:gd name="T12" fmla="*/ 60 w 60"/>
              <a:gd name="T13" fmla="*/ 26 h 142"/>
              <a:gd name="T14" fmla="*/ 34 w 60"/>
              <a:gd name="T15" fmla="*/ 0 h 142"/>
              <a:gd name="T16" fmla="*/ 8 w 60"/>
              <a:gd name="T17" fmla="*/ 26 h 142"/>
              <a:gd name="T18" fmla="*/ 8 w 60"/>
              <a:gd name="T19" fmla="*/ 2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42">
                <a:moveTo>
                  <a:pt x="8" y="26"/>
                </a:moveTo>
                <a:cubicBezTo>
                  <a:pt x="6" y="42"/>
                  <a:pt x="5" y="58"/>
                  <a:pt x="3" y="74"/>
                </a:cubicBezTo>
                <a:cubicBezTo>
                  <a:pt x="3" y="81"/>
                  <a:pt x="2" y="89"/>
                  <a:pt x="1" y="97"/>
                </a:cubicBezTo>
                <a:cubicBezTo>
                  <a:pt x="0" y="108"/>
                  <a:pt x="2" y="124"/>
                  <a:pt x="11" y="132"/>
                </a:cubicBezTo>
                <a:cubicBezTo>
                  <a:pt x="19" y="139"/>
                  <a:pt x="31" y="142"/>
                  <a:pt x="40" y="136"/>
                </a:cubicBezTo>
                <a:cubicBezTo>
                  <a:pt x="59" y="123"/>
                  <a:pt x="57" y="95"/>
                  <a:pt x="58" y="75"/>
                </a:cubicBezTo>
                <a:cubicBezTo>
                  <a:pt x="58" y="58"/>
                  <a:pt x="59" y="42"/>
                  <a:pt x="60" y="26"/>
                </a:cubicBezTo>
                <a:cubicBezTo>
                  <a:pt x="60" y="13"/>
                  <a:pt x="47" y="0"/>
                  <a:pt x="34" y="0"/>
                </a:cubicBezTo>
                <a:cubicBezTo>
                  <a:pt x="19" y="1"/>
                  <a:pt x="9" y="12"/>
                  <a:pt x="8" y="26"/>
                </a:cubicBezTo>
                <a:lnTo>
                  <a:pt x="8" y="26"/>
                </a:lnTo>
                <a:close/>
              </a:path>
            </a:pathLst>
          </a:custGeom>
          <a:solidFill>
            <a:srgbClr val="0E0F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67" name="Freeform 187"/>
          <p:cNvSpPr>
            <a:spLocks noEditPoints="1"/>
          </p:cNvSpPr>
          <p:nvPr/>
        </p:nvSpPr>
        <p:spPr bwMode="auto">
          <a:xfrm>
            <a:off x="8723327" y="1607711"/>
            <a:ext cx="1211947" cy="1211947"/>
          </a:xfrm>
          <a:custGeom>
            <a:avLst/>
            <a:gdLst>
              <a:gd name="T0" fmla="*/ 855 w 2278"/>
              <a:gd name="T1" fmla="*/ 760 h 2276"/>
              <a:gd name="T2" fmla="*/ 1515 w 2278"/>
              <a:gd name="T3" fmla="*/ 831 h 2276"/>
              <a:gd name="T4" fmla="*/ 1444 w 2278"/>
              <a:gd name="T5" fmla="*/ 1491 h 2276"/>
              <a:gd name="T6" fmla="*/ 784 w 2278"/>
              <a:gd name="T7" fmla="*/ 1420 h 2276"/>
              <a:gd name="T8" fmla="*/ 855 w 2278"/>
              <a:gd name="T9" fmla="*/ 760 h 2276"/>
              <a:gd name="T10" fmla="*/ 2183 w 2278"/>
              <a:gd name="T11" fmla="*/ 641 h 2276"/>
              <a:gd name="T12" fmla="*/ 1910 w 2278"/>
              <a:gd name="T13" fmla="*/ 299 h 2276"/>
              <a:gd name="T14" fmla="*/ 1688 w 2278"/>
              <a:gd name="T15" fmla="*/ 475 h 2276"/>
              <a:gd name="T16" fmla="*/ 1438 w 2278"/>
              <a:gd name="T17" fmla="*/ 332 h 2276"/>
              <a:gd name="T18" fmla="*/ 1462 w 2278"/>
              <a:gd name="T19" fmla="*/ 25 h 2276"/>
              <a:gd name="T20" fmla="*/ 1026 w 2278"/>
              <a:gd name="T21" fmla="*/ 0 h 2276"/>
              <a:gd name="T22" fmla="*/ 1008 w 2278"/>
              <a:gd name="T23" fmla="*/ 293 h 2276"/>
              <a:gd name="T24" fmla="*/ 847 w 2278"/>
              <a:gd name="T25" fmla="*/ 337 h 2276"/>
              <a:gd name="T26" fmla="*/ 686 w 2278"/>
              <a:gd name="T27" fmla="*/ 61 h 2276"/>
              <a:gd name="T28" fmla="*/ 313 w 2278"/>
              <a:gd name="T29" fmla="*/ 289 h 2276"/>
              <a:gd name="T30" fmla="*/ 494 w 2278"/>
              <a:gd name="T31" fmla="*/ 587 h 2276"/>
              <a:gd name="T32" fmla="*/ 503 w 2278"/>
              <a:gd name="T33" fmla="*/ 582 h 2276"/>
              <a:gd name="T34" fmla="*/ 397 w 2278"/>
              <a:gd name="T35" fmla="*/ 742 h 2276"/>
              <a:gd name="T36" fmla="*/ 168 w 2278"/>
              <a:gd name="T37" fmla="*/ 645 h 2276"/>
              <a:gd name="T38" fmla="*/ 5 w 2278"/>
              <a:gd name="T39" fmla="*/ 1050 h 2276"/>
              <a:gd name="T40" fmla="*/ 307 w 2278"/>
              <a:gd name="T41" fmla="*/ 1173 h 2276"/>
              <a:gd name="T42" fmla="*/ 315 w 2278"/>
              <a:gd name="T43" fmla="*/ 1254 h 2276"/>
              <a:gd name="T44" fmla="*/ 0 w 2278"/>
              <a:gd name="T45" fmla="*/ 1402 h 2276"/>
              <a:gd name="T46" fmla="*/ 193 w 2278"/>
              <a:gd name="T47" fmla="*/ 1794 h 2276"/>
              <a:gd name="T48" fmla="*/ 488 w 2278"/>
              <a:gd name="T49" fmla="*/ 1650 h 2276"/>
              <a:gd name="T50" fmla="*/ 492 w 2278"/>
              <a:gd name="T51" fmla="*/ 1655 h 2276"/>
              <a:gd name="T52" fmla="*/ 673 w 2278"/>
              <a:gd name="T53" fmla="*/ 1822 h 2276"/>
              <a:gd name="T54" fmla="*/ 571 w 2278"/>
              <a:gd name="T55" fmla="*/ 2158 h 2276"/>
              <a:gd name="T56" fmla="*/ 992 w 2278"/>
              <a:gd name="T57" fmla="*/ 2276 h 2276"/>
              <a:gd name="T58" fmla="*/ 1081 w 2278"/>
              <a:gd name="T59" fmla="*/ 1966 h 2276"/>
              <a:gd name="T60" fmla="*/ 1340 w 2278"/>
              <a:gd name="T61" fmla="*/ 1948 h 2276"/>
              <a:gd name="T62" fmla="*/ 1516 w 2278"/>
              <a:gd name="T63" fmla="*/ 2238 h 2276"/>
              <a:gd name="T64" fmla="*/ 1885 w 2278"/>
              <a:gd name="T65" fmla="*/ 2004 h 2276"/>
              <a:gd name="T66" fmla="*/ 1722 w 2278"/>
              <a:gd name="T67" fmla="*/ 1745 h 2276"/>
              <a:gd name="T68" fmla="*/ 1891 w 2278"/>
              <a:gd name="T69" fmla="*/ 1529 h 2276"/>
              <a:gd name="T70" fmla="*/ 2206 w 2278"/>
              <a:gd name="T71" fmla="*/ 1588 h 2276"/>
              <a:gd name="T72" fmla="*/ 2278 w 2278"/>
              <a:gd name="T73" fmla="*/ 1157 h 2276"/>
              <a:gd name="T74" fmla="*/ 1993 w 2278"/>
              <a:gd name="T75" fmla="*/ 1108 h 2276"/>
              <a:gd name="T76" fmla="*/ 1939 w 2278"/>
              <a:gd name="T77" fmla="*/ 827 h 2276"/>
              <a:gd name="T78" fmla="*/ 2183 w 2278"/>
              <a:gd name="T79" fmla="*/ 641 h 2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78" h="2276">
                <a:moveTo>
                  <a:pt x="855" y="760"/>
                </a:moveTo>
                <a:cubicBezTo>
                  <a:pt x="1057" y="597"/>
                  <a:pt x="1352" y="629"/>
                  <a:pt x="1515" y="831"/>
                </a:cubicBezTo>
                <a:cubicBezTo>
                  <a:pt x="1677" y="1033"/>
                  <a:pt x="1646" y="1328"/>
                  <a:pt x="1444" y="1491"/>
                </a:cubicBezTo>
                <a:cubicBezTo>
                  <a:pt x="1242" y="1653"/>
                  <a:pt x="947" y="1621"/>
                  <a:pt x="784" y="1420"/>
                </a:cubicBezTo>
                <a:cubicBezTo>
                  <a:pt x="621" y="1218"/>
                  <a:pt x="653" y="922"/>
                  <a:pt x="855" y="760"/>
                </a:cubicBezTo>
                <a:close/>
                <a:moveTo>
                  <a:pt x="2183" y="641"/>
                </a:moveTo>
                <a:lnTo>
                  <a:pt x="1910" y="299"/>
                </a:lnTo>
                <a:lnTo>
                  <a:pt x="1688" y="475"/>
                </a:lnTo>
                <a:cubicBezTo>
                  <a:pt x="1612" y="412"/>
                  <a:pt x="1528" y="365"/>
                  <a:pt x="1438" y="332"/>
                </a:cubicBezTo>
                <a:lnTo>
                  <a:pt x="1462" y="25"/>
                </a:lnTo>
                <a:lnTo>
                  <a:pt x="1026" y="0"/>
                </a:lnTo>
                <a:lnTo>
                  <a:pt x="1008" y="293"/>
                </a:lnTo>
                <a:cubicBezTo>
                  <a:pt x="954" y="302"/>
                  <a:pt x="900" y="317"/>
                  <a:pt x="847" y="337"/>
                </a:cubicBezTo>
                <a:lnTo>
                  <a:pt x="686" y="61"/>
                </a:lnTo>
                <a:lnTo>
                  <a:pt x="313" y="289"/>
                </a:lnTo>
                <a:lnTo>
                  <a:pt x="494" y="587"/>
                </a:lnTo>
                <a:lnTo>
                  <a:pt x="503" y="582"/>
                </a:lnTo>
                <a:cubicBezTo>
                  <a:pt x="461" y="632"/>
                  <a:pt x="426" y="686"/>
                  <a:pt x="397" y="742"/>
                </a:cubicBezTo>
                <a:lnTo>
                  <a:pt x="168" y="645"/>
                </a:lnTo>
                <a:lnTo>
                  <a:pt x="5" y="1050"/>
                </a:lnTo>
                <a:lnTo>
                  <a:pt x="307" y="1173"/>
                </a:lnTo>
                <a:cubicBezTo>
                  <a:pt x="308" y="1200"/>
                  <a:pt x="311" y="1227"/>
                  <a:pt x="315" y="1254"/>
                </a:cubicBezTo>
                <a:lnTo>
                  <a:pt x="0" y="1402"/>
                </a:lnTo>
                <a:lnTo>
                  <a:pt x="193" y="1794"/>
                </a:lnTo>
                <a:lnTo>
                  <a:pt x="488" y="1650"/>
                </a:lnTo>
                <a:cubicBezTo>
                  <a:pt x="490" y="1652"/>
                  <a:pt x="491" y="1653"/>
                  <a:pt x="492" y="1655"/>
                </a:cubicBezTo>
                <a:cubicBezTo>
                  <a:pt x="545" y="1721"/>
                  <a:pt x="606" y="1777"/>
                  <a:pt x="673" y="1822"/>
                </a:cubicBezTo>
                <a:lnTo>
                  <a:pt x="571" y="2158"/>
                </a:lnTo>
                <a:lnTo>
                  <a:pt x="992" y="2276"/>
                </a:lnTo>
                <a:lnTo>
                  <a:pt x="1081" y="1966"/>
                </a:lnTo>
                <a:cubicBezTo>
                  <a:pt x="1167" y="1973"/>
                  <a:pt x="1254" y="1967"/>
                  <a:pt x="1340" y="1948"/>
                </a:cubicBezTo>
                <a:lnTo>
                  <a:pt x="1516" y="2238"/>
                </a:lnTo>
                <a:lnTo>
                  <a:pt x="1885" y="2004"/>
                </a:lnTo>
                <a:lnTo>
                  <a:pt x="1722" y="1745"/>
                </a:lnTo>
                <a:cubicBezTo>
                  <a:pt x="1791" y="1681"/>
                  <a:pt x="1848" y="1608"/>
                  <a:pt x="1891" y="1529"/>
                </a:cubicBezTo>
                <a:lnTo>
                  <a:pt x="2206" y="1588"/>
                </a:lnTo>
                <a:lnTo>
                  <a:pt x="2278" y="1157"/>
                </a:lnTo>
                <a:lnTo>
                  <a:pt x="1993" y="1108"/>
                </a:lnTo>
                <a:cubicBezTo>
                  <a:pt x="1991" y="1013"/>
                  <a:pt x="1974" y="918"/>
                  <a:pt x="1939" y="827"/>
                </a:cubicBezTo>
                <a:lnTo>
                  <a:pt x="2183" y="641"/>
                </a:lnTo>
              </a:path>
            </a:pathLst>
          </a:custGeom>
          <a:solidFill>
            <a:srgbClr val="8BF0BB"/>
          </a:solidFill>
          <a:ln>
            <a:noFill/>
          </a:ln>
        </p:spPr>
        <p:txBody>
          <a:bodyPr vert="horz" wrap="square" lIns="91440" tIns="45720" rIns="91440" bIns="45720" numCol="1" anchor="t" anchorCtr="0" compatLnSpc="1">
            <a:prstTxWarp prst="textNoShape">
              <a:avLst/>
            </a:prstTxWarp>
          </a:bodyPr>
          <a:lstStyle/>
          <a:p>
            <a:endParaRPr lang="pt-PT"/>
          </a:p>
        </p:txBody>
      </p:sp>
      <p:sp>
        <p:nvSpPr>
          <p:cNvPr id="168" name="Freeform 188"/>
          <p:cNvSpPr>
            <a:spLocks/>
          </p:cNvSpPr>
          <p:nvPr/>
        </p:nvSpPr>
        <p:spPr bwMode="auto">
          <a:xfrm>
            <a:off x="11043037" y="4269746"/>
            <a:ext cx="104186" cy="97806"/>
          </a:xfrm>
          <a:custGeom>
            <a:avLst/>
            <a:gdLst>
              <a:gd name="T0" fmla="*/ 195 w 196"/>
              <a:gd name="T1" fmla="*/ 53 h 183"/>
              <a:gd name="T2" fmla="*/ 154 w 196"/>
              <a:gd name="T3" fmla="*/ 10 h 183"/>
              <a:gd name="T4" fmla="*/ 47 w 196"/>
              <a:gd name="T5" fmla="*/ 98 h 183"/>
              <a:gd name="T6" fmla="*/ 24 w 196"/>
              <a:gd name="T7" fmla="*/ 162 h 183"/>
              <a:gd name="T8" fmla="*/ 94 w 196"/>
              <a:gd name="T9" fmla="*/ 181 h 183"/>
              <a:gd name="T10" fmla="*/ 192 w 196"/>
              <a:gd name="T11" fmla="*/ 84 h 183"/>
              <a:gd name="T12" fmla="*/ 195 w 196"/>
              <a:gd name="T13" fmla="*/ 53 h 183"/>
            </a:gdLst>
            <a:ahLst/>
            <a:cxnLst>
              <a:cxn ang="0">
                <a:pos x="T0" y="T1"/>
              </a:cxn>
              <a:cxn ang="0">
                <a:pos x="T2" y="T3"/>
              </a:cxn>
              <a:cxn ang="0">
                <a:pos x="T4" y="T5"/>
              </a:cxn>
              <a:cxn ang="0">
                <a:pos x="T6" y="T7"/>
              </a:cxn>
              <a:cxn ang="0">
                <a:pos x="T8" y="T9"/>
              </a:cxn>
              <a:cxn ang="0">
                <a:pos x="T10" y="T11"/>
              </a:cxn>
              <a:cxn ang="0">
                <a:pos x="T12" y="T13"/>
              </a:cxn>
            </a:cxnLst>
            <a:rect l="0" t="0" r="r" b="b"/>
            <a:pathLst>
              <a:path w="196" h="183">
                <a:moveTo>
                  <a:pt x="195" y="53"/>
                </a:moveTo>
                <a:cubicBezTo>
                  <a:pt x="193" y="27"/>
                  <a:pt x="183" y="0"/>
                  <a:pt x="154" y="10"/>
                </a:cubicBezTo>
                <a:cubicBezTo>
                  <a:pt x="118" y="22"/>
                  <a:pt x="82" y="101"/>
                  <a:pt x="47" y="98"/>
                </a:cubicBezTo>
                <a:cubicBezTo>
                  <a:pt x="12" y="96"/>
                  <a:pt x="0" y="140"/>
                  <a:pt x="24" y="162"/>
                </a:cubicBezTo>
                <a:cubicBezTo>
                  <a:pt x="42" y="177"/>
                  <a:pt x="71" y="183"/>
                  <a:pt x="94" y="181"/>
                </a:cubicBezTo>
                <a:cubicBezTo>
                  <a:pt x="144" y="176"/>
                  <a:pt x="180" y="129"/>
                  <a:pt x="192" y="84"/>
                </a:cubicBezTo>
                <a:cubicBezTo>
                  <a:pt x="194" y="76"/>
                  <a:pt x="196" y="65"/>
                  <a:pt x="195" y="53"/>
                </a:cubicBezTo>
              </a:path>
            </a:pathLst>
          </a:custGeom>
          <a:solidFill>
            <a:srgbClr val="0E0F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70" name="Freeform 190"/>
          <p:cNvSpPr>
            <a:spLocks noEditPoints="1"/>
          </p:cNvSpPr>
          <p:nvPr/>
        </p:nvSpPr>
        <p:spPr bwMode="auto">
          <a:xfrm>
            <a:off x="8146210" y="2951053"/>
            <a:ext cx="1464968" cy="1464968"/>
          </a:xfrm>
          <a:custGeom>
            <a:avLst/>
            <a:gdLst>
              <a:gd name="T0" fmla="*/ 1033 w 2752"/>
              <a:gd name="T1" fmla="*/ 918 h 2751"/>
              <a:gd name="T2" fmla="*/ 1830 w 2752"/>
              <a:gd name="T3" fmla="*/ 1004 h 2751"/>
              <a:gd name="T4" fmla="*/ 1744 w 2752"/>
              <a:gd name="T5" fmla="*/ 1801 h 2751"/>
              <a:gd name="T6" fmla="*/ 947 w 2752"/>
              <a:gd name="T7" fmla="*/ 1715 h 2751"/>
              <a:gd name="T8" fmla="*/ 1033 w 2752"/>
              <a:gd name="T9" fmla="*/ 918 h 2751"/>
              <a:gd name="T10" fmla="*/ 2637 w 2752"/>
              <a:gd name="T11" fmla="*/ 774 h 2751"/>
              <a:gd name="T12" fmla="*/ 2308 w 2752"/>
              <a:gd name="T13" fmla="*/ 362 h 2751"/>
              <a:gd name="T14" fmla="*/ 2039 w 2752"/>
              <a:gd name="T15" fmla="*/ 574 h 2751"/>
              <a:gd name="T16" fmla="*/ 1738 w 2752"/>
              <a:gd name="T17" fmla="*/ 402 h 2751"/>
              <a:gd name="T18" fmla="*/ 1766 w 2752"/>
              <a:gd name="T19" fmla="*/ 30 h 2751"/>
              <a:gd name="T20" fmla="*/ 1239 w 2752"/>
              <a:gd name="T21" fmla="*/ 0 h 2751"/>
              <a:gd name="T22" fmla="*/ 1217 w 2752"/>
              <a:gd name="T23" fmla="*/ 354 h 2751"/>
              <a:gd name="T24" fmla="*/ 1024 w 2752"/>
              <a:gd name="T25" fmla="*/ 407 h 2751"/>
              <a:gd name="T26" fmla="*/ 828 w 2752"/>
              <a:gd name="T27" fmla="*/ 74 h 2751"/>
              <a:gd name="T28" fmla="*/ 378 w 2752"/>
              <a:gd name="T29" fmla="*/ 349 h 2751"/>
              <a:gd name="T30" fmla="*/ 596 w 2752"/>
              <a:gd name="T31" fmla="*/ 709 h 2751"/>
              <a:gd name="T32" fmla="*/ 608 w 2752"/>
              <a:gd name="T33" fmla="*/ 704 h 2751"/>
              <a:gd name="T34" fmla="*/ 479 w 2752"/>
              <a:gd name="T35" fmla="*/ 897 h 2751"/>
              <a:gd name="T36" fmla="*/ 203 w 2752"/>
              <a:gd name="T37" fmla="*/ 779 h 2751"/>
              <a:gd name="T38" fmla="*/ 6 w 2752"/>
              <a:gd name="T39" fmla="*/ 1269 h 2751"/>
              <a:gd name="T40" fmla="*/ 370 w 2752"/>
              <a:gd name="T41" fmla="*/ 1418 h 2751"/>
              <a:gd name="T42" fmla="*/ 381 w 2752"/>
              <a:gd name="T43" fmla="*/ 1516 h 2751"/>
              <a:gd name="T44" fmla="*/ 0 w 2752"/>
              <a:gd name="T45" fmla="*/ 1694 h 2751"/>
              <a:gd name="T46" fmla="*/ 232 w 2752"/>
              <a:gd name="T47" fmla="*/ 2167 h 2751"/>
              <a:gd name="T48" fmla="*/ 590 w 2752"/>
              <a:gd name="T49" fmla="*/ 1994 h 2751"/>
              <a:gd name="T50" fmla="*/ 594 w 2752"/>
              <a:gd name="T51" fmla="*/ 2000 h 2751"/>
              <a:gd name="T52" fmla="*/ 813 w 2752"/>
              <a:gd name="T53" fmla="*/ 2202 h 2751"/>
              <a:gd name="T54" fmla="*/ 690 w 2752"/>
              <a:gd name="T55" fmla="*/ 2608 h 2751"/>
              <a:gd name="T56" fmla="*/ 1198 w 2752"/>
              <a:gd name="T57" fmla="*/ 2751 h 2751"/>
              <a:gd name="T58" fmla="*/ 1305 w 2752"/>
              <a:gd name="T59" fmla="*/ 2376 h 2751"/>
              <a:gd name="T60" fmla="*/ 1618 w 2752"/>
              <a:gd name="T61" fmla="*/ 2353 h 2751"/>
              <a:gd name="T62" fmla="*/ 1831 w 2752"/>
              <a:gd name="T63" fmla="*/ 2704 h 2751"/>
              <a:gd name="T64" fmla="*/ 2277 w 2752"/>
              <a:gd name="T65" fmla="*/ 2421 h 2751"/>
              <a:gd name="T66" fmla="*/ 2080 w 2752"/>
              <a:gd name="T67" fmla="*/ 2109 h 2751"/>
              <a:gd name="T68" fmla="*/ 2284 w 2752"/>
              <a:gd name="T69" fmla="*/ 1848 h 2751"/>
              <a:gd name="T70" fmla="*/ 2665 w 2752"/>
              <a:gd name="T71" fmla="*/ 1919 h 2751"/>
              <a:gd name="T72" fmla="*/ 2752 w 2752"/>
              <a:gd name="T73" fmla="*/ 1399 h 2751"/>
              <a:gd name="T74" fmla="*/ 2408 w 2752"/>
              <a:gd name="T75" fmla="*/ 1339 h 2751"/>
              <a:gd name="T76" fmla="*/ 2343 w 2752"/>
              <a:gd name="T77" fmla="*/ 1000 h 2751"/>
              <a:gd name="T78" fmla="*/ 2637 w 2752"/>
              <a:gd name="T79" fmla="*/ 774 h 2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52" h="2751">
                <a:moveTo>
                  <a:pt x="1033" y="918"/>
                </a:moveTo>
                <a:cubicBezTo>
                  <a:pt x="1276" y="722"/>
                  <a:pt x="1633" y="760"/>
                  <a:pt x="1830" y="1004"/>
                </a:cubicBezTo>
                <a:cubicBezTo>
                  <a:pt x="2026" y="1248"/>
                  <a:pt x="1988" y="1605"/>
                  <a:pt x="1744" y="1801"/>
                </a:cubicBezTo>
                <a:cubicBezTo>
                  <a:pt x="1500" y="1998"/>
                  <a:pt x="1143" y="1959"/>
                  <a:pt x="947" y="1715"/>
                </a:cubicBezTo>
                <a:cubicBezTo>
                  <a:pt x="751" y="1472"/>
                  <a:pt x="789" y="1115"/>
                  <a:pt x="1033" y="918"/>
                </a:cubicBezTo>
                <a:close/>
                <a:moveTo>
                  <a:pt x="2637" y="774"/>
                </a:moveTo>
                <a:lnTo>
                  <a:pt x="2308" y="362"/>
                </a:lnTo>
                <a:lnTo>
                  <a:pt x="2039" y="574"/>
                </a:lnTo>
                <a:cubicBezTo>
                  <a:pt x="1948" y="499"/>
                  <a:pt x="1846" y="441"/>
                  <a:pt x="1738" y="402"/>
                </a:cubicBezTo>
                <a:lnTo>
                  <a:pt x="1766" y="30"/>
                </a:lnTo>
                <a:lnTo>
                  <a:pt x="1239" y="0"/>
                </a:lnTo>
                <a:lnTo>
                  <a:pt x="1217" y="354"/>
                </a:lnTo>
                <a:cubicBezTo>
                  <a:pt x="1152" y="365"/>
                  <a:pt x="1087" y="383"/>
                  <a:pt x="1024" y="407"/>
                </a:cubicBezTo>
                <a:lnTo>
                  <a:pt x="828" y="74"/>
                </a:lnTo>
                <a:lnTo>
                  <a:pt x="378" y="349"/>
                </a:lnTo>
                <a:lnTo>
                  <a:pt x="596" y="709"/>
                </a:lnTo>
                <a:lnTo>
                  <a:pt x="608" y="704"/>
                </a:lnTo>
                <a:cubicBezTo>
                  <a:pt x="557" y="764"/>
                  <a:pt x="514" y="829"/>
                  <a:pt x="479" y="897"/>
                </a:cubicBezTo>
                <a:lnTo>
                  <a:pt x="203" y="779"/>
                </a:lnTo>
                <a:lnTo>
                  <a:pt x="6" y="1269"/>
                </a:lnTo>
                <a:lnTo>
                  <a:pt x="370" y="1418"/>
                </a:lnTo>
                <a:cubicBezTo>
                  <a:pt x="372" y="1450"/>
                  <a:pt x="376" y="1483"/>
                  <a:pt x="381" y="1516"/>
                </a:cubicBezTo>
                <a:lnTo>
                  <a:pt x="0" y="1694"/>
                </a:lnTo>
                <a:lnTo>
                  <a:pt x="232" y="2167"/>
                </a:lnTo>
                <a:lnTo>
                  <a:pt x="590" y="1994"/>
                </a:lnTo>
                <a:cubicBezTo>
                  <a:pt x="591" y="1996"/>
                  <a:pt x="593" y="1998"/>
                  <a:pt x="594" y="2000"/>
                </a:cubicBezTo>
                <a:cubicBezTo>
                  <a:pt x="659" y="2079"/>
                  <a:pt x="732" y="2147"/>
                  <a:pt x="813" y="2202"/>
                </a:cubicBezTo>
                <a:lnTo>
                  <a:pt x="690" y="2608"/>
                </a:lnTo>
                <a:lnTo>
                  <a:pt x="1198" y="2751"/>
                </a:lnTo>
                <a:lnTo>
                  <a:pt x="1305" y="2376"/>
                </a:lnTo>
                <a:cubicBezTo>
                  <a:pt x="1409" y="2385"/>
                  <a:pt x="1515" y="2377"/>
                  <a:pt x="1618" y="2353"/>
                </a:cubicBezTo>
                <a:lnTo>
                  <a:pt x="1831" y="2704"/>
                </a:lnTo>
                <a:lnTo>
                  <a:pt x="2277" y="2421"/>
                </a:lnTo>
                <a:lnTo>
                  <a:pt x="2080" y="2109"/>
                </a:lnTo>
                <a:cubicBezTo>
                  <a:pt x="2164" y="2031"/>
                  <a:pt x="2232" y="1943"/>
                  <a:pt x="2284" y="1848"/>
                </a:cubicBezTo>
                <a:lnTo>
                  <a:pt x="2665" y="1919"/>
                </a:lnTo>
                <a:lnTo>
                  <a:pt x="2752" y="1399"/>
                </a:lnTo>
                <a:lnTo>
                  <a:pt x="2408" y="1339"/>
                </a:lnTo>
                <a:cubicBezTo>
                  <a:pt x="2406" y="1224"/>
                  <a:pt x="2384" y="1110"/>
                  <a:pt x="2343" y="1000"/>
                </a:cubicBezTo>
                <a:lnTo>
                  <a:pt x="2637" y="774"/>
                </a:lnTo>
              </a:path>
            </a:pathLst>
          </a:custGeom>
          <a:solidFill>
            <a:srgbClr val="BFA1FF"/>
          </a:solidFill>
          <a:ln>
            <a:noFill/>
          </a:ln>
        </p:spPr>
        <p:txBody>
          <a:bodyPr vert="horz" wrap="square" lIns="91440" tIns="45720" rIns="91440" bIns="45720" numCol="1" anchor="t" anchorCtr="0" compatLnSpc="1">
            <a:prstTxWarp prst="textNoShape">
              <a:avLst/>
            </a:prstTxWarp>
          </a:bodyPr>
          <a:lstStyle/>
          <a:p>
            <a:endParaRPr lang="pt-PT"/>
          </a:p>
        </p:txBody>
      </p:sp>
      <p:grpSp>
        <p:nvGrpSpPr>
          <p:cNvPr id="7" name="Group 6"/>
          <p:cNvGrpSpPr/>
          <p:nvPr userDrawn="1"/>
        </p:nvGrpSpPr>
        <p:grpSpPr>
          <a:xfrm>
            <a:off x="10488755" y="1618347"/>
            <a:ext cx="1728620" cy="2372865"/>
            <a:chOff x="10824035" y="1618347"/>
            <a:chExt cx="1728620" cy="2372865"/>
          </a:xfrm>
        </p:grpSpPr>
        <p:sp>
          <p:nvSpPr>
            <p:cNvPr id="90" name="Freeform 109"/>
            <p:cNvSpPr>
              <a:spLocks/>
            </p:cNvSpPr>
            <p:nvPr/>
          </p:nvSpPr>
          <p:spPr bwMode="auto">
            <a:xfrm>
              <a:off x="11608612" y="1824590"/>
              <a:ext cx="944043" cy="2166622"/>
            </a:xfrm>
            <a:custGeom>
              <a:avLst/>
              <a:gdLst>
                <a:gd name="T0" fmla="*/ 1771 w 1771"/>
                <a:gd name="T1" fmla="*/ 374 h 4069"/>
                <a:gd name="T2" fmla="*/ 1771 w 1771"/>
                <a:gd name="T3" fmla="*/ 4069 h 4069"/>
                <a:gd name="T4" fmla="*/ 1645 w 1771"/>
                <a:gd name="T5" fmla="*/ 4007 h 4069"/>
                <a:gd name="T6" fmla="*/ 0 w 1771"/>
                <a:gd name="T7" fmla="*/ 2122 h 4069"/>
                <a:gd name="T8" fmla="*/ 0 w 1771"/>
                <a:gd name="T9" fmla="*/ 2122 h 4069"/>
                <a:gd name="T10" fmla="*/ 638 w 1771"/>
                <a:gd name="T11" fmla="*/ 1116 h 4069"/>
                <a:gd name="T12" fmla="*/ 638 w 1771"/>
                <a:gd name="T13" fmla="*/ 1116 h 4069"/>
                <a:gd name="T14" fmla="*/ 962 w 1771"/>
                <a:gd name="T15" fmla="*/ 628 h 4069"/>
                <a:gd name="T16" fmla="*/ 1494 w 1771"/>
                <a:gd name="T17" fmla="*/ 133 h 4069"/>
                <a:gd name="T18" fmla="*/ 1731 w 1771"/>
                <a:gd name="T19" fmla="*/ 0 h 4069"/>
                <a:gd name="T20" fmla="*/ 1771 w 1771"/>
                <a:gd name="T21" fmla="*/ 374 h 4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71" h="4069">
                  <a:moveTo>
                    <a:pt x="1771" y="374"/>
                  </a:moveTo>
                  <a:lnTo>
                    <a:pt x="1771" y="4069"/>
                  </a:lnTo>
                  <a:lnTo>
                    <a:pt x="1645" y="4007"/>
                  </a:lnTo>
                  <a:cubicBezTo>
                    <a:pt x="869" y="3621"/>
                    <a:pt x="278" y="2943"/>
                    <a:pt x="0" y="2122"/>
                  </a:cubicBezTo>
                  <a:lnTo>
                    <a:pt x="0" y="2122"/>
                  </a:lnTo>
                  <a:cubicBezTo>
                    <a:pt x="322" y="2012"/>
                    <a:pt x="481" y="1362"/>
                    <a:pt x="638" y="1116"/>
                  </a:cubicBezTo>
                  <a:lnTo>
                    <a:pt x="638" y="1116"/>
                  </a:lnTo>
                  <a:cubicBezTo>
                    <a:pt x="734" y="966"/>
                    <a:pt x="830" y="800"/>
                    <a:pt x="962" y="628"/>
                  </a:cubicBezTo>
                  <a:cubicBezTo>
                    <a:pt x="1142" y="393"/>
                    <a:pt x="1343" y="233"/>
                    <a:pt x="1494" y="133"/>
                  </a:cubicBezTo>
                  <a:cubicBezTo>
                    <a:pt x="1634" y="40"/>
                    <a:pt x="1731" y="0"/>
                    <a:pt x="1731" y="0"/>
                  </a:cubicBezTo>
                  <a:cubicBezTo>
                    <a:pt x="1757" y="120"/>
                    <a:pt x="1771" y="245"/>
                    <a:pt x="1771" y="374"/>
                  </a:cubicBezTo>
                  <a:close/>
                </a:path>
              </a:pathLst>
            </a:custGeom>
            <a:solidFill>
              <a:srgbClr val="BFA1FF"/>
            </a:solidFill>
            <a:ln>
              <a:noFill/>
            </a:ln>
          </p:spPr>
          <p:txBody>
            <a:bodyPr vert="horz" wrap="square" lIns="91440" tIns="45720" rIns="91440" bIns="45720" numCol="1" anchor="t" anchorCtr="0" compatLnSpc="1">
              <a:prstTxWarp prst="textNoShape">
                <a:avLst/>
              </a:prstTxWarp>
            </a:bodyPr>
            <a:lstStyle/>
            <a:p>
              <a:endParaRPr lang="pt-PT"/>
            </a:p>
          </p:txBody>
        </p:sp>
        <p:sp>
          <p:nvSpPr>
            <p:cNvPr id="91" name="Freeform 110"/>
            <p:cNvSpPr>
              <a:spLocks/>
            </p:cNvSpPr>
            <p:nvPr/>
          </p:nvSpPr>
          <p:spPr bwMode="auto">
            <a:xfrm>
              <a:off x="11948808" y="1894756"/>
              <a:ext cx="542187" cy="550692"/>
            </a:xfrm>
            <a:custGeom>
              <a:avLst/>
              <a:gdLst>
                <a:gd name="T0" fmla="*/ 0 w 1019"/>
                <a:gd name="T1" fmla="*/ 983 h 1034"/>
                <a:gd name="T2" fmla="*/ 46 w 1019"/>
                <a:gd name="T3" fmla="*/ 911 h 1034"/>
                <a:gd name="T4" fmla="*/ 324 w 1019"/>
                <a:gd name="T5" fmla="*/ 495 h 1034"/>
                <a:gd name="T6" fmla="*/ 679 w 1019"/>
                <a:gd name="T7" fmla="*/ 130 h 1034"/>
                <a:gd name="T8" fmla="*/ 856 w 1019"/>
                <a:gd name="T9" fmla="*/ 0 h 1034"/>
                <a:gd name="T10" fmla="*/ 0 w 1019"/>
                <a:gd name="T11" fmla="*/ 983 h 1034"/>
              </a:gdLst>
              <a:ahLst/>
              <a:cxnLst>
                <a:cxn ang="0">
                  <a:pos x="T0" y="T1"/>
                </a:cxn>
                <a:cxn ang="0">
                  <a:pos x="T2" y="T3"/>
                </a:cxn>
                <a:cxn ang="0">
                  <a:pos x="T4" y="T5"/>
                </a:cxn>
                <a:cxn ang="0">
                  <a:pos x="T6" y="T7"/>
                </a:cxn>
                <a:cxn ang="0">
                  <a:pos x="T8" y="T9"/>
                </a:cxn>
                <a:cxn ang="0">
                  <a:pos x="T10" y="T11"/>
                </a:cxn>
              </a:cxnLst>
              <a:rect l="0" t="0" r="r" b="b"/>
              <a:pathLst>
                <a:path w="1019" h="1034">
                  <a:moveTo>
                    <a:pt x="0" y="983"/>
                  </a:moveTo>
                  <a:cubicBezTo>
                    <a:pt x="15" y="959"/>
                    <a:pt x="31" y="935"/>
                    <a:pt x="46" y="911"/>
                  </a:cubicBezTo>
                  <a:cubicBezTo>
                    <a:pt x="127" y="780"/>
                    <a:pt x="212" y="640"/>
                    <a:pt x="324" y="495"/>
                  </a:cubicBezTo>
                  <a:cubicBezTo>
                    <a:pt x="440" y="343"/>
                    <a:pt x="565" y="223"/>
                    <a:pt x="679" y="130"/>
                  </a:cubicBezTo>
                  <a:cubicBezTo>
                    <a:pt x="742" y="79"/>
                    <a:pt x="802" y="35"/>
                    <a:pt x="856" y="0"/>
                  </a:cubicBezTo>
                  <a:cubicBezTo>
                    <a:pt x="1019" y="1034"/>
                    <a:pt x="25" y="984"/>
                    <a:pt x="0" y="983"/>
                  </a:cubicBezTo>
                </a:path>
              </a:pathLst>
            </a:custGeom>
            <a:solidFill>
              <a:srgbClr val="FF8D96"/>
            </a:solidFill>
            <a:ln>
              <a:noFill/>
            </a:ln>
          </p:spPr>
          <p:txBody>
            <a:bodyPr vert="horz" wrap="square" lIns="91440" tIns="45720" rIns="91440" bIns="45720" numCol="1" anchor="t" anchorCtr="0" compatLnSpc="1">
              <a:prstTxWarp prst="textNoShape">
                <a:avLst/>
              </a:prstTxWarp>
            </a:bodyPr>
            <a:lstStyle/>
            <a:p>
              <a:endParaRPr lang="pt-PT"/>
            </a:p>
          </p:txBody>
        </p:sp>
        <p:sp>
          <p:nvSpPr>
            <p:cNvPr id="92" name="Freeform 111"/>
            <p:cNvSpPr>
              <a:spLocks/>
            </p:cNvSpPr>
            <p:nvPr/>
          </p:nvSpPr>
          <p:spPr bwMode="auto">
            <a:xfrm>
              <a:off x="11974322" y="1964921"/>
              <a:ext cx="355080" cy="418867"/>
            </a:xfrm>
            <a:custGeom>
              <a:avLst/>
              <a:gdLst>
                <a:gd name="T0" fmla="*/ 667 w 667"/>
                <a:gd name="T1" fmla="*/ 198 h 786"/>
                <a:gd name="T2" fmla="*/ 79 w 667"/>
                <a:gd name="T3" fmla="*/ 786 h 786"/>
                <a:gd name="T4" fmla="*/ 0 w 667"/>
                <a:gd name="T5" fmla="*/ 781 h 786"/>
                <a:gd name="T6" fmla="*/ 278 w 667"/>
                <a:gd name="T7" fmla="*/ 365 h 786"/>
                <a:gd name="T8" fmla="*/ 633 w 667"/>
                <a:gd name="T9" fmla="*/ 0 h 786"/>
                <a:gd name="T10" fmla="*/ 667 w 667"/>
                <a:gd name="T11" fmla="*/ 198 h 786"/>
              </a:gdLst>
              <a:ahLst/>
              <a:cxnLst>
                <a:cxn ang="0">
                  <a:pos x="T0" y="T1"/>
                </a:cxn>
                <a:cxn ang="0">
                  <a:pos x="T2" y="T3"/>
                </a:cxn>
                <a:cxn ang="0">
                  <a:pos x="T4" y="T5"/>
                </a:cxn>
                <a:cxn ang="0">
                  <a:pos x="T6" y="T7"/>
                </a:cxn>
                <a:cxn ang="0">
                  <a:pos x="T8" y="T9"/>
                </a:cxn>
                <a:cxn ang="0">
                  <a:pos x="T10" y="T11"/>
                </a:cxn>
              </a:cxnLst>
              <a:rect l="0" t="0" r="r" b="b"/>
              <a:pathLst>
                <a:path w="667" h="786">
                  <a:moveTo>
                    <a:pt x="667" y="198"/>
                  </a:moveTo>
                  <a:cubicBezTo>
                    <a:pt x="667" y="522"/>
                    <a:pt x="404" y="786"/>
                    <a:pt x="79" y="786"/>
                  </a:cubicBezTo>
                  <a:cubicBezTo>
                    <a:pt x="52" y="786"/>
                    <a:pt x="26" y="784"/>
                    <a:pt x="0" y="781"/>
                  </a:cubicBezTo>
                  <a:cubicBezTo>
                    <a:pt x="81" y="650"/>
                    <a:pt x="166" y="510"/>
                    <a:pt x="278" y="365"/>
                  </a:cubicBezTo>
                  <a:cubicBezTo>
                    <a:pt x="394" y="213"/>
                    <a:pt x="519" y="93"/>
                    <a:pt x="633" y="0"/>
                  </a:cubicBezTo>
                  <a:cubicBezTo>
                    <a:pt x="655" y="62"/>
                    <a:pt x="667" y="128"/>
                    <a:pt x="667" y="198"/>
                  </a:cubicBezTo>
                </a:path>
              </a:pathLst>
            </a:custGeom>
            <a:solidFill>
              <a:srgbClr val="09092D"/>
            </a:solidFill>
            <a:ln>
              <a:noFill/>
            </a:ln>
          </p:spPr>
          <p:txBody>
            <a:bodyPr vert="horz" wrap="square" lIns="91440" tIns="45720" rIns="91440" bIns="45720" numCol="1" anchor="t" anchorCtr="0" compatLnSpc="1">
              <a:prstTxWarp prst="textNoShape">
                <a:avLst/>
              </a:prstTxWarp>
            </a:bodyPr>
            <a:lstStyle/>
            <a:p>
              <a:endParaRPr lang="pt-PT"/>
            </a:p>
          </p:txBody>
        </p:sp>
        <p:sp>
          <p:nvSpPr>
            <p:cNvPr id="93" name="Freeform 112"/>
            <p:cNvSpPr>
              <a:spLocks/>
            </p:cNvSpPr>
            <p:nvPr/>
          </p:nvSpPr>
          <p:spPr bwMode="auto">
            <a:xfrm>
              <a:off x="11702166" y="1720406"/>
              <a:ext cx="627236" cy="627236"/>
            </a:xfrm>
            <a:custGeom>
              <a:avLst/>
              <a:gdLst>
                <a:gd name="T0" fmla="*/ 1176 w 1176"/>
                <a:gd name="T1" fmla="*/ 589 h 1177"/>
                <a:gd name="T2" fmla="*/ 588 w 1176"/>
                <a:gd name="T3" fmla="*/ 1177 h 1177"/>
                <a:gd name="T4" fmla="*/ 0 w 1176"/>
                <a:gd name="T5" fmla="*/ 589 h 1177"/>
                <a:gd name="T6" fmla="*/ 43 w 1176"/>
                <a:gd name="T7" fmla="*/ 369 h 1177"/>
                <a:gd name="T8" fmla="*/ 588 w 1176"/>
                <a:gd name="T9" fmla="*/ 0 h 1177"/>
                <a:gd name="T10" fmla="*/ 1150 w 1176"/>
                <a:gd name="T11" fmla="*/ 413 h 1177"/>
                <a:gd name="T12" fmla="*/ 1176 w 1176"/>
                <a:gd name="T13" fmla="*/ 589 h 1177"/>
              </a:gdLst>
              <a:ahLst/>
              <a:cxnLst>
                <a:cxn ang="0">
                  <a:pos x="T0" y="T1"/>
                </a:cxn>
                <a:cxn ang="0">
                  <a:pos x="T2" y="T3"/>
                </a:cxn>
                <a:cxn ang="0">
                  <a:pos x="T4" y="T5"/>
                </a:cxn>
                <a:cxn ang="0">
                  <a:pos x="T6" y="T7"/>
                </a:cxn>
                <a:cxn ang="0">
                  <a:pos x="T8" y="T9"/>
                </a:cxn>
                <a:cxn ang="0">
                  <a:pos x="T10" y="T11"/>
                </a:cxn>
                <a:cxn ang="0">
                  <a:pos x="T12" y="T13"/>
                </a:cxn>
              </a:cxnLst>
              <a:rect l="0" t="0" r="r" b="b"/>
              <a:pathLst>
                <a:path w="1176" h="1177">
                  <a:moveTo>
                    <a:pt x="1176" y="589"/>
                  </a:moveTo>
                  <a:cubicBezTo>
                    <a:pt x="1176" y="914"/>
                    <a:pt x="913" y="1177"/>
                    <a:pt x="588" y="1177"/>
                  </a:cubicBezTo>
                  <a:cubicBezTo>
                    <a:pt x="263" y="1177"/>
                    <a:pt x="0" y="914"/>
                    <a:pt x="0" y="589"/>
                  </a:cubicBezTo>
                  <a:cubicBezTo>
                    <a:pt x="0" y="511"/>
                    <a:pt x="15" y="437"/>
                    <a:pt x="43" y="369"/>
                  </a:cubicBezTo>
                  <a:cubicBezTo>
                    <a:pt x="130" y="153"/>
                    <a:pt x="341" y="0"/>
                    <a:pt x="588" y="0"/>
                  </a:cubicBezTo>
                  <a:cubicBezTo>
                    <a:pt x="852" y="0"/>
                    <a:pt x="1075" y="174"/>
                    <a:pt x="1150" y="413"/>
                  </a:cubicBezTo>
                  <a:cubicBezTo>
                    <a:pt x="1167" y="469"/>
                    <a:pt x="1176" y="527"/>
                    <a:pt x="1176" y="589"/>
                  </a:cubicBezTo>
                </a:path>
              </a:pathLst>
            </a:custGeom>
            <a:solidFill>
              <a:srgbClr val="FF8D96"/>
            </a:solidFill>
            <a:ln>
              <a:noFill/>
            </a:ln>
          </p:spPr>
          <p:txBody>
            <a:bodyPr vert="horz" wrap="square" lIns="91440" tIns="45720" rIns="91440" bIns="45720" numCol="1" anchor="t" anchorCtr="0" compatLnSpc="1">
              <a:prstTxWarp prst="textNoShape">
                <a:avLst/>
              </a:prstTxWarp>
            </a:bodyPr>
            <a:lstStyle/>
            <a:p>
              <a:endParaRPr lang="pt-PT"/>
            </a:p>
          </p:txBody>
        </p:sp>
        <p:sp>
          <p:nvSpPr>
            <p:cNvPr id="94" name="Freeform 113"/>
            <p:cNvSpPr>
              <a:spLocks/>
            </p:cNvSpPr>
            <p:nvPr/>
          </p:nvSpPr>
          <p:spPr bwMode="auto">
            <a:xfrm>
              <a:off x="11853127" y="1954290"/>
              <a:ext cx="21262" cy="48904"/>
            </a:xfrm>
            <a:custGeom>
              <a:avLst/>
              <a:gdLst>
                <a:gd name="T0" fmla="*/ 2 w 41"/>
                <a:gd name="T1" fmla="*/ 20 h 95"/>
                <a:gd name="T2" fmla="*/ 0 w 41"/>
                <a:gd name="T3" fmla="*/ 49 h 95"/>
                <a:gd name="T4" fmla="*/ 0 w 41"/>
                <a:gd name="T5" fmla="*/ 63 h 95"/>
                <a:gd name="T6" fmla="*/ 1 w 41"/>
                <a:gd name="T7" fmla="*/ 78 h 95"/>
                <a:gd name="T8" fmla="*/ 6 w 41"/>
                <a:gd name="T9" fmla="*/ 90 h 95"/>
                <a:gd name="T10" fmla="*/ 15 w 41"/>
                <a:gd name="T11" fmla="*/ 94 h 95"/>
                <a:gd name="T12" fmla="*/ 33 w 41"/>
                <a:gd name="T13" fmla="*/ 82 h 95"/>
                <a:gd name="T14" fmla="*/ 37 w 41"/>
                <a:gd name="T15" fmla="*/ 64 h 95"/>
                <a:gd name="T16" fmla="*/ 38 w 41"/>
                <a:gd name="T17" fmla="*/ 50 h 95"/>
                <a:gd name="T18" fmla="*/ 40 w 41"/>
                <a:gd name="T19" fmla="*/ 20 h 95"/>
                <a:gd name="T20" fmla="*/ 21 w 41"/>
                <a:gd name="T21" fmla="*/ 1 h 95"/>
                <a:gd name="T22" fmla="*/ 2 w 41"/>
                <a:gd name="T23" fmla="*/ 20 h 95"/>
                <a:gd name="T24" fmla="*/ 2 w 41"/>
                <a:gd name="T25" fmla="*/ 2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95">
                  <a:moveTo>
                    <a:pt x="2" y="20"/>
                  </a:moveTo>
                  <a:cubicBezTo>
                    <a:pt x="1" y="30"/>
                    <a:pt x="1" y="39"/>
                    <a:pt x="0" y="49"/>
                  </a:cubicBezTo>
                  <a:cubicBezTo>
                    <a:pt x="0" y="54"/>
                    <a:pt x="0" y="58"/>
                    <a:pt x="0" y="63"/>
                  </a:cubicBezTo>
                  <a:cubicBezTo>
                    <a:pt x="0" y="68"/>
                    <a:pt x="0" y="73"/>
                    <a:pt x="1" y="78"/>
                  </a:cubicBezTo>
                  <a:cubicBezTo>
                    <a:pt x="1" y="82"/>
                    <a:pt x="2" y="87"/>
                    <a:pt x="6" y="90"/>
                  </a:cubicBezTo>
                  <a:cubicBezTo>
                    <a:pt x="8" y="92"/>
                    <a:pt x="12" y="94"/>
                    <a:pt x="15" y="94"/>
                  </a:cubicBezTo>
                  <a:cubicBezTo>
                    <a:pt x="23" y="95"/>
                    <a:pt x="31" y="90"/>
                    <a:pt x="33" y="82"/>
                  </a:cubicBezTo>
                  <a:cubicBezTo>
                    <a:pt x="35" y="76"/>
                    <a:pt x="36" y="71"/>
                    <a:pt x="37" y="64"/>
                  </a:cubicBezTo>
                  <a:cubicBezTo>
                    <a:pt x="37" y="59"/>
                    <a:pt x="38" y="55"/>
                    <a:pt x="38" y="50"/>
                  </a:cubicBezTo>
                  <a:cubicBezTo>
                    <a:pt x="39" y="40"/>
                    <a:pt x="40" y="30"/>
                    <a:pt x="40" y="20"/>
                  </a:cubicBezTo>
                  <a:cubicBezTo>
                    <a:pt x="41" y="10"/>
                    <a:pt x="31" y="0"/>
                    <a:pt x="21" y="1"/>
                  </a:cubicBezTo>
                  <a:cubicBezTo>
                    <a:pt x="10" y="1"/>
                    <a:pt x="3" y="9"/>
                    <a:pt x="2" y="20"/>
                  </a:cubicBezTo>
                  <a:lnTo>
                    <a:pt x="2" y="20"/>
                  </a:lnTo>
                </a:path>
              </a:pathLst>
            </a:custGeom>
            <a:solidFill>
              <a:srgbClr val="1113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95" name="Freeform 114"/>
            <p:cNvSpPr>
              <a:spLocks/>
            </p:cNvSpPr>
            <p:nvPr/>
          </p:nvSpPr>
          <p:spPr bwMode="auto">
            <a:xfrm>
              <a:off x="11810602" y="1956416"/>
              <a:ext cx="23389" cy="53156"/>
            </a:xfrm>
            <a:custGeom>
              <a:avLst/>
              <a:gdLst>
                <a:gd name="T0" fmla="*/ 6 w 43"/>
                <a:gd name="T1" fmla="*/ 19 h 101"/>
                <a:gd name="T2" fmla="*/ 3 w 43"/>
                <a:gd name="T3" fmla="*/ 53 h 101"/>
                <a:gd name="T4" fmla="*/ 1 w 43"/>
                <a:gd name="T5" fmla="*/ 69 h 101"/>
                <a:gd name="T6" fmla="*/ 8 w 43"/>
                <a:gd name="T7" fmla="*/ 94 h 101"/>
                <a:gd name="T8" fmla="*/ 29 w 43"/>
                <a:gd name="T9" fmla="*/ 97 h 101"/>
                <a:gd name="T10" fmla="*/ 41 w 43"/>
                <a:gd name="T11" fmla="*/ 53 h 101"/>
                <a:gd name="T12" fmla="*/ 43 w 43"/>
                <a:gd name="T13" fmla="*/ 19 h 101"/>
                <a:gd name="T14" fmla="*/ 24 w 43"/>
                <a:gd name="T15" fmla="*/ 0 h 101"/>
                <a:gd name="T16" fmla="*/ 6 w 43"/>
                <a:gd name="T17" fmla="*/ 19 h 101"/>
                <a:gd name="T18" fmla="*/ 6 w 43"/>
                <a:gd name="T19" fmla="*/ 1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101">
                  <a:moveTo>
                    <a:pt x="6" y="19"/>
                  </a:moveTo>
                  <a:cubicBezTo>
                    <a:pt x="5" y="30"/>
                    <a:pt x="4" y="41"/>
                    <a:pt x="3" y="53"/>
                  </a:cubicBezTo>
                  <a:cubicBezTo>
                    <a:pt x="2" y="58"/>
                    <a:pt x="2" y="64"/>
                    <a:pt x="1" y="69"/>
                  </a:cubicBezTo>
                  <a:cubicBezTo>
                    <a:pt x="0" y="77"/>
                    <a:pt x="1" y="89"/>
                    <a:pt x="8" y="94"/>
                  </a:cubicBezTo>
                  <a:cubicBezTo>
                    <a:pt x="14" y="99"/>
                    <a:pt x="22" y="101"/>
                    <a:pt x="29" y="97"/>
                  </a:cubicBezTo>
                  <a:cubicBezTo>
                    <a:pt x="43" y="88"/>
                    <a:pt x="41" y="68"/>
                    <a:pt x="41" y="53"/>
                  </a:cubicBezTo>
                  <a:cubicBezTo>
                    <a:pt x="42" y="42"/>
                    <a:pt x="42" y="30"/>
                    <a:pt x="43" y="19"/>
                  </a:cubicBezTo>
                  <a:cubicBezTo>
                    <a:pt x="43" y="9"/>
                    <a:pt x="34" y="0"/>
                    <a:pt x="24" y="0"/>
                  </a:cubicBezTo>
                  <a:cubicBezTo>
                    <a:pt x="13" y="1"/>
                    <a:pt x="7" y="8"/>
                    <a:pt x="6" y="19"/>
                  </a:cubicBezTo>
                  <a:lnTo>
                    <a:pt x="6" y="19"/>
                  </a:lnTo>
                </a:path>
              </a:pathLst>
            </a:custGeom>
            <a:solidFill>
              <a:srgbClr val="1113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96" name="Freeform 115"/>
            <p:cNvSpPr>
              <a:spLocks/>
            </p:cNvSpPr>
            <p:nvPr/>
          </p:nvSpPr>
          <p:spPr bwMode="auto">
            <a:xfrm>
              <a:off x="11725554" y="1720406"/>
              <a:ext cx="588964" cy="244516"/>
            </a:xfrm>
            <a:custGeom>
              <a:avLst/>
              <a:gdLst>
                <a:gd name="T0" fmla="*/ 1107 w 1107"/>
                <a:gd name="T1" fmla="*/ 413 h 459"/>
                <a:gd name="T2" fmla="*/ 1099 w 1107"/>
                <a:gd name="T3" fmla="*/ 459 h 459"/>
                <a:gd name="T4" fmla="*/ 261 w 1107"/>
                <a:gd name="T5" fmla="*/ 159 h 459"/>
                <a:gd name="T6" fmla="*/ 0 w 1107"/>
                <a:gd name="T7" fmla="*/ 369 h 459"/>
                <a:gd name="T8" fmla="*/ 545 w 1107"/>
                <a:gd name="T9" fmla="*/ 0 h 459"/>
                <a:gd name="T10" fmla="*/ 1107 w 1107"/>
                <a:gd name="T11" fmla="*/ 413 h 459"/>
              </a:gdLst>
              <a:ahLst/>
              <a:cxnLst>
                <a:cxn ang="0">
                  <a:pos x="T0" y="T1"/>
                </a:cxn>
                <a:cxn ang="0">
                  <a:pos x="T2" y="T3"/>
                </a:cxn>
                <a:cxn ang="0">
                  <a:pos x="T4" y="T5"/>
                </a:cxn>
                <a:cxn ang="0">
                  <a:pos x="T6" y="T7"/>
                </a:cxn>
                <a:cxn ang="0">
                  <a:pos x="T8" y="T9"/>
                </a:cxn>
                <a:cxn ang="0">
                  <a:pos x="T10" y="T11"/>
                </a:cxn>
              </a:cxnLst>
              <a:rect l="0" t="0" r="r" b="b"/>
              <a:pathLst>
                <a:path w="1107" h="459">
                  <a:moveTo>
                    <a:pt x="1107" y="413"/>
                  </a:moveTo>
                  <a:lnTo>
                    <a:pt x="1099" y="459"/>
                  </a:lnTo>
                  <a:lnTo>
                    <a:pt x="261" y="159"/>
                  </a:lnTo>
                  <a:lnTo>
                    <a:pt x="0" y="369"/>
                  </a:lnTo>
                  <a:cubicBezTo>
                    <a:pt x="87" y="153"/>
                    <a:pt x="298" y="0"/>
                    <a:pt x="545" y="0"/>
                  </a:cubicBezTo>
                  <a:cubicBezTo>
                    <a:pt x="809" y="0"/>
                    <a:pt x="1032" y="174"/>
                    <a:pt x="1107" y="413"/>
                  </a:cubicBezTo>
                  <a:close/>
                </a:path>
              </a:pathLst>
            </a:custGeom>
            <a:solidFill>
              <a:srgbClr val="8BF0BB"/>
            </a:solidFill>
            <a:ln>
              <a:noFill/>
            </a:ln>
          </p:spPr>
          <p:txBody>
            <a:bodyPr vert="horz" wrap="square" lIns="91440" tIns="45720" rIns="91440" bIns="45720" numCol="1" anchor="t" anchorCtr="0" compatLnSpc="1">
              <a:prstTxWarp prst="textNoShape">
                <a:avLst/>
              </a:prstTxWarp>
            </a:bodyPr>
            <a:lstStyle/>
            <a:p>
              <a:endParaRPr lang="pt-PT"/>
            </a:p>
          </p:txBody>
        </p:sp>
        <p:sp>
          <p:nvSpPr>
            <p:cNvPr id="97" name="Freeform 116"/>
            <p:cNvSpPr>
              <a:spLocks noEditPoints="1"/>
            </p:cNvSpPr>
            <p:nvPr/>
          </p:nvSpPr>
          <p:spPr bwMode="auto">
            <a:xfrm>
              <a:off x="11719176" y="1718279"/>
              <a:ext cx="597469" cy="248769"/>
            </a:xfrm>
            <a:custGeom>
              <a:avLst/>
              <a:gdLst>
                <a:gd name="T0" fmla="*/ 271 w 1122"/>
                <a:gd name="T1" fmla="*/ 158 h 469"/>
                <a:gd name="T2" fmla="*/ 1106 w 1122"/>
                <a:gd name="T3" fmla="*/ 457 h 469"/>
                <a:gd name="T4" fmla="*/ 1113 w 1122"/>
                <a:gd name="T5" fmla="*/ 418 h 469"/>
                <a:gd name="T6" fmla="*/ 556 w 1122"/>
                <a:gd name="T7" fmla="*/ 9 h 469"/>
                <a:gd name="T8" fmla="*/ 22 w 1122"/>
                <a:gd name="T9" fmla="*/ 358 h 469"/>
                <a:gd name="T10" fmla="*/ 271 w 1122"/>
                <a:gd name="T11" fmla="*/ 158 h 469"/>
                <a:gd name="T12" fmla="*/ 1114 w 1122"/>
                <a:gd name="T13" fmla="*/ 469 h 469"/>
                <a:gd name="T14" fmla="*/ 1108 w 1122"/>
                <a:gd name="T15" fmla="*/ 468 h 469"/>
                <a:gd name="T16" fmla="*/ 273 w 1122"/>
                <a:gd name="T17" fmla="*/ 168 h 469"/>
                <a:gd name="T18" fmla="*/ 0 w 1122"/>
                <a:gd name="T19" fmla="*/ 387 h 469"/>
                <a:gd name="T20" fmla="*/ 6 w 1122"/>
                <a:gd name="T21" fmla="*/ 371 h 469"/>
                <a:gd name="T22" fmla="*/ 556 w 1122"/>
                <a:gd name="T23" fmla="*/ 0 h 469"/>
                <a:gd name="T24" fmla="*/ 1122 w 1122"/>
                <a:gd name="T25" fmla="*/ 416 h 469"/>
                <a:gd name="T26" fmla="*/ 1122 w 1122"/>
                <a:gd name="T27" fmla="*/ 417 h 469"/>
                <a:gd name="T28" fmla="*/ 1114 w 1122"/>
                <a:gd name="T29" fmla="*/ 46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2" h="469">
                  <a:moveTo>
                    <a:pt x="271" y="158"/>
                  </a:moveTo>
                  <a:lnTo>
                    <a:pt x="1106" y="457"/>
                  </a:lnTo>
                  <a:lnTo>
                    <a:pt x="1113" y="418"/>
                  </a:lnTo>
                  <a:cubicBezTo>
                    <a:pt x="1036" y="173"/>
                    <a:pt x="812" y="9"/>
                    <a:pt x="556" y="9"/>
                  </a:cubicBezTo>
                  <a:cubicBezTo>
                    <a:pt x="323" y="9"/>
                    <a:pt x="115" y="145"/>
                    <a:pt x="22" y="358"/>
                  </a:cubicBezTo>
                  <a:lnTo>
                    <a:pt x="271" y="158"/>
                  </a:lnTo>
                  <a:close/>
                  <a:moveTo>
                    <a:pt x="1114" y="469"/>
                  </a:moveTo>
                  <a:lnTo>
                    <a:pt x="1108" y="468"/>
                  </a:lnTo>
                  <a:lnTo>
                    <a:pt x="273" y="168"/>
                  </a:lnTo>
                  <a:lnTo>
                    <a:pt x="0" y="387"/>
                  </a:lnTo>
                  <a:lnTo>
                    <a:pt x="6" y="371"/>
                  </a:lnTo>
                  <a:cubicBezTo>
                    <a:pt x="97" y="146"/>
                    <a:pt x="313" y="0"/>
                    <a:pt x="556" y="0"/>
                  </a:cubicBezTo>
                  <a:cubicBezTo>
                    <a:pt x="817" y="0"/>
                    <a:pt x="1044" y="167"/>
                    <a:pt x="1122" y="416"/>
                  </a:cubicBezTo>
                  <a:lnTo>
                    <a:pt x="1122" y="417"/>
                  </a:lnTo>
                  <a:lnTo>
                    <a:pt x="1114" y="469"/>
                  </a:lnTo>
                  <a:close/>
                </a:path>
              </a:pathLst>
            </a:custGeom>
            <a:solidFill>
              <a:srgbClr val="1113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98" name="Freeform 117"/>
            <p:cNvSpPr>
              <a:spLocks/>
            </p:cNvSpPr>
            <p:nvPr/>
          </p:nvSpPr>
          <p:spPr bwMode="auto">
            <a:xfrm>
              <a:off x="12135915" y="1650240"/>
              <a:ext cx="65914" cy="127573"/>
            </a:xfrm>
            <a:custGeom>
              <a:avLst/>
              <a:gdLst>
                <a:gd name="T0" fmla="*/ 97 w 123"/>
                <a:gd name="T1" fmla="*/ 227 h 241"/>
                <a:gd name="T2" fmla="*/ 17 w 123"/>
                <a:gd name="T3" fmla="*/ 6 h 241"/>
                <a:gd name="T4" fmla="*/ 8 w 123"/>
                <a:gd name="T5" fmla="*/ 21 h 241"/>
                <a:gd name="T6" fmla="*/ 75 w 123"/>
                <a:gd name="T7" fmla="*/ 221 h 241"/>
                <a:gd name="T8" fmla="*/ 97 w 123"/>
                <a:gd name="T9" fmla="*/ 227 h 241"/>
                <a:gd name="T10" fmla="*/ 97 w 123"/>
                <a:gd name="T11" fmla="*/ 227 h 241"/>
              </a:gdLst>
              <a:ahLst/>
              <a:cxnLst>
                <a:cxn ang="0">
                  <a:pos x="T0" y="T1"/>
                </a:cxn>
                <a:cxn ang="0">
                  <a:pos x="T2" y="T3"/>
                </a:cxn>
                <a:cxn ang="0">
                  <a:pos x="T4" y="T5"/>
                </a:cxn>
                <a:cxn ang="0">
                  <a:pos x="T6" y="T7"/>
                </a:cxn>
                <a:cxn ang="0">
                  <a:pos x="T8" y="T9"/>
                </a:cxn>
                <a:cxn ang="0">
                  <a:pos x="T10" y="T11"/>
                </a:cxn>
              </a:cxnLst>
              <a:rect l="0" t="0" r="r" b="b"/>
              <a:pathLst>
                <a:path w="123" h="241">
                  <a:moveTo>
                    <a:pt x="97" y="227"/>
                  </a:moveTo>
                  <a:cubicBezTo>
                    <a:pt x="123" y="144"/>
                    <a:pt x="90" y="53"/>
                    <a:pt x="17" y="6"/>
                  </a:cubicBezTo>
                  <a:cubicBezTo>
                    <a:pt x="7" y="0"/>
                    <a:pt x="0" y="14"/>
                    <a:pt x="8" y="21"/>
                  </a:cubicBezTo>
                  <a:cubicBezTo>
                    <a:pt x="67" y="65"/>
                    <a:pt x="96" y="150"/>
                    <a:pt x="75" y="221"/>
                  </a:cubicBezTo>
                  <a:cubicBezTo>
                    <a:pt x="71" y="235"/>
                    <a:pt x="93" y="241"/>
                    <a:pt x="97" y="227"/>
                  </a:cubicBezTo>
                  <a:lnTo>
                    <a:pt x="97" y="227"/>
                  </a:lnTo>
                  <a:close/>
                </a:path>
              </a:pathLst>
            </a:custGeom>
            <a:solidFill>
              <a:srgbClr val="1113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99" name="Freeform 118"/>
            <p:cNvSpPr>
              <a:spLocks/>
            </p:cNvSpPr>
            <p:nvPr/>
          </p:nvSpPr>
          <p:spPr bwMode="auto">
            <a:xfrm>
              <a:off x="12172060" y="1728911"/>
              <a:ext cx="121195" cy="55282"/>
            </a:xfrm>
            <a:custGeom>
              <a:avLst/>
              <a:gdLst>
                <a:gd name="T0" fmla="*/ 32 w 227"/>
                <a:gd name="T1" fmla="*/ 93 h 106"/>
                <a:gd name="T2" fmla="*/ 202 w 227"/>
                <a:gd name="T3" fmla="*/ 49 h 106"/>
                <a:gd name="T4" fmla="*/ 214 w 227"/>
                <a:gd name="T5" fmla="*/ 29 h 106"/>
                <a:gd name="T6" fmla="*/ 95 w 227"/>
                <a:gd name="T7" fmla="*/ 13 h 106"/>
                <a:gd name="T8" fmla="*/ 9 w 227"/>
                <a:gd name="T9" fmla="*/ 79 h 106"/>
                <a:gd name="T10" fmla="*/ 32 w 227"/>
                <a:gd name="T11" fmla="*/ 93 h 106"/>
                <a:gd name="T12" fmla="*/ 32 w 227"/>
                <a:gd name="T13" fmla="*/ 93 h 106"/>
              </a:gdLst>
              <a:ahLst/>
              <a:cxnLst>
                <a:cxn ang="0">
                  <a:pos x="T0" y="T1"/>
                </a:cxn>
                <a:cxn ang="0">
                  <a:pos x="T2" y="T3"/>
                </a:cxn>
                <a:cxn ang="0">
                  <a:pos x="T4" y="T5"/>
                </a:cxn>
                <a:cxn ang="0">
                  <a:pos x="T6" y="T7"/>
                </a:cxn>
                <a:cxn ang="0">
                  <a:pos x="T8" y="T9"/>
                </a:cxn>
                <a:cxn ang="0">
                  <a:pos x="T10" y="T11"/>
                </a:cxn>
                <a:cxn ang="0">
                  <a:pos x="T12" y="T13"/>
                </a:cxn>
              </a:cxnLst>
              <a:rect l="0" t="0" r="r" b="b"/>
              <a:pathLst>
                <a:path w="227" h="106">
                  <a:moveTo>
                    <a:pt x="32" y="93"/>
                  </a:moveTo>
                  <a:cubicBezTo>
                    <a:pt x="70" y="40"/>
                    <a:pt x="143" y="24"/>
                    <a:pt x="202" y="49"/>
                  </a:cubicBezTo>
                  <a:cubicBezTo>
                    <a:pt x="215" y="55"/>
                    <a:pt x="227" y="37"/>
                    <a:pt x="214" y="29"/>
                  </a:cubicBezTo>
                  <a:cubicBezTo>
                    <a:pt x="179" y="7"/>
                    <a:pt x="135" y="0"/>
                    <a:pt x="95" y="13"/>
                  </a:cubicBezTo>
                  <a:cubicBezTo>
                    <a:pt x="60" y="24"/>
                    <a:pt x="30" y="48"/>
                    <a:pt x="9" y="79"/>
                  </a:cubicBezTo>
                  <a:cubicBezTo>
                    <a:pt x="0" y="94"/>
                    <a:pt x="23" y="106"/>
                    <a:pt x="32" y="93"/>
                  </a:cubicBezTo>
                  <a:lnTo>
                    <a:pt x="32" y="93"/>
                  </a:lnTo>
                  <a:close/>
                </a:path>
              </a:pathLst>
            </a:custGeom>
            <a:solidFill>
              <a:srgbClr val="09092D"/>
            </a:solidFill>
            <a:ln>
              <a:noFill/>
            </a:ln>
          </p:spPr>
          <p:txBody>
            <a:bodyPr vert="horz" wrap="square" lIns="91440" tIns="45720" rIns="91440" bIns="45720" numCol="1" anchor="t" anchorCtr="0" compatLnSpc="1">
              <a:prstTxWarp prst="textNoShape">
                <a:avLst/>
              </a:prstTxWarp>
            </a:bodyPr>
            <a:lstStyle/>
            <a:p>
              <a:endParaRPr lang="pt-PT"/>
            </a:p>
          </p:txBody>
        </p:sp>
        <p:sp>
          <p:nvSpPr>
            <p:cNvPr id="100" name="Freeform 119"/>
            <p:cNvSpPr>
              <a:spLocks/>
            </p:cNvSpPr>
            <p:nvPr/>
          </p:nvSpPr>
          <p:spPr bwMode="auto">
            <a:xfrm>
              <a:off x="12135915" y="1650240"/>
              <a:ext cx="65914" cy="127573"/>
            </a:xfrm>
            <a:custGeom>
              <a:avLst/>
              <a:gdLst>
                <a:gd name="T0" fmla="*/ 97 w 123"/>
                <a:gd name="T1" fmla="*/ 227 h 241"/>
                <a:gd name="T2" fmla="*/ 17 w 123"/>
                <a:gd name="T3" fmla="*/ 6 h 241"/>
                <a:gd name="T4" fmla="*/ 8 w 123"/>
                <a:gd name="T5" fmla="*/ 21 h 241"/>
                <a:gd name="T6" fmla="*/ 75 w 123"/>
                <a:gd name="T7" fmla="*/ 221 h 241"/>
                <a:gd name="T8" fmla="*/ 97 w 123"/>
                <a:gd name="T9" fmla="*/ 227 h 241"/>
                <a:gd name="T10" fmla="*/ 97 w 123"/>
                <a:gd name="T11" fmla="*/ 227 h 241"/>
              </a:gdLst>
              <a:ahLst/>
              <a:cxnLst>
                <a:cxn ang="0">
                  <a:pos x="T0" y="T1"/>
                </a:cxn>
                <a:cxn ang="0">
                  <a:pos x="T2" y="T3"/>
                </a:cxn>
                <a:cxn ang="0">
                  <a:pos x="T4" y="T5"/>
                </a:cxn>
                <a:cxn ang="0">
                  <a:pos x="T6" y="T7"/>
                </a:cxn>
                <a:cxn ang="0">
                  <a:pos x="T8" y="T9"/>
                </a:cxn>
                <a:cxn ang="0">
                  <a:pos x="T10" y="T11"/>
                </a:cxn>
              </a:cxnLst>
              <a:rect l="0" t="0" r="r" b="b"/>
              <a:pathLst>
                <a:path w="123" h="241">
                  <a:moveTo>
                    <a:pt x="97" y="227"/>
                  </a:moveTo>
                  <a:cubicBezTo>
                    <a:pt x="123" y="144"/>
                    <a:pt x="90" y="53"/>
                    <a:pt x="17" y="6"/>
                  </a:cubicBezTo>
                  <a:cubicBezTo>
                    <a:pt x="7" y="0"/>
                    <a:pt x="0" y="14"/>
                    <a:pt x="8" y="21"/>
                  </a:cubicBezTo>
                  <a:cubicBezTo>
                    <a:pt x="67" y="65"/>
                    <a:pt x="96" y="150"/>
                    <a:pt x="75" y="221"/>
                  </a:cubicBezTo>
                  <a:cubicBezTo>
                    <a:pt x="71" y="235"/>
                    <a:pt x="93" y="241"/>
                    <a:pt x="97" y="227"/>
                  </a:cubicBezTo>
                  <a:lnTo>
                    <a:pt x="97" y="227"/>
                  </a:lnTo>
                  <a:close/>
                </a:path>
              </a:pathLst>
            </a:custGeom>
            <a:solidFill>
              <a:srgbClr val="09092D"/>
            </a:solidFill>
            <a:ln>
              <a:noFill/>
            </a:ln>
          </p:spPr>
          <p:txBody>
            <a:bodyPr vert="horz" wrap="square" lIns="91440" tIns="45720" rIns="91440" bIns="45720" numCol="1" anchor="t" anchorCtr="0" compatLnSpc="1">
              <a:prstTxWarp prst="textNoShape">
                <a:avLst/>
              </a:prstTxWarp>
            </a:bodyPr>
            <a:lstStyle/>
            <a:p>
              <a:endParaRPr lang="pt-PT"/>
            </a:p>
          </p:txBody>
        </p:sp>
        <p:sp>
          <p:nvSpPr>
            <p:cNvPr id="101" name="Freeform 120"/>
            <p:cNvSpPr>
              <a:spLocks/>
            </p:cNvSpPr>
            <p:nvPr/>
          </p:nvSpPr>
          <p:spPr bwMode="auto">
            <a:xfrm>
              <a:off x="11357718" y="2371030"/>
              <a:ext cx="1194937" cy="1350152"/>
            </a:xfrm>
            <a:custGeom>
              <a:avLst/>
              <a:gdLst>
                <a:gd name="T0" fmla="*/ 2243 w 2243"/>
                <a:gd name="T1" fmla="*/ 0 h 2533"/>
                <a:gd name="T2" fmla="*/ 2243 w 2243"/>
                <a:gd name="T3" fmla="*/ 1766 h 2533"/>
                <a:gd name="T4" fmla="*/ 2009 w 2243"/>
                <a:gd name="T5" fmla="*/ 2005 h 2533"/>
                <a:gd name="T6" fmla="*/ 507 w 2243"/>
                <a:gd name="T7" fmla="*/ 1733 h 2533"/>
                <a:gd name="T8" fmla="*/ 327 w 2243"/>
                <a:gd name="T9" fmla="*/ 1969 h 2533"/>
                <a:gd name="T10" fmla="*/ 269 w 2243"/>
                <a:gd name="T11" fmla="*/ 1603 h 2533"/>
                <a:gd name="T12" fmla="*/ 147 w 2243"/>
                <a:gd name="T13" fmla="*/ 1737 h 2533"/>
                <a:gd name="T14" fmla="*/ 105 w 2243"/>
                <a:gd name="T15" fmla="*/ 1346 h 2533"/>
                <a:gd name="T16" fmla="*/ 337 w 2243"/>
                <a:gd name="T17" fmla="*/ 874 h 2533"/>
                <a:gd name="T18" fmla="*/ 1620 w 2243"/>
                <a:gd name="T19" fmla="*/ 1037 h 2533"/>
                <a:gd name="T20" fmla="*/ 2218 w 2243"/>
                <a:gd name="T21" fmla="*/ 215 h 2533"/>
                <a:gd name="T22" fmla="*/ 2218 w 2243"/>
                <a:gd name="T23" fmla="*/ 214 h 2533"/>
                <a:gd name="T24" fmla="*/ 2243 w 2243"/>
                <a:gd name="T25" fmla="*/ 0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3" h="2533">
                  <a:moveTo>
                    <a:pt x="2243" y="0"/>
                  </a:moveTo>
                  <a:lnTo>
                    <a:pt x="2243" y="1766"/>
                  </a:lnTo>
                  <a:cubicBezTo>
                    <a:pt x="2167" y="1865"/>
                    <a:pt x="2089" y="1944"/>
                    <a:pt x="2009" y="2005"/>
                  </a:cubicBezTo>
                  <a:cubicBezTo>
                    <a:pt x="1317" y="2533"/>
                    <a:pt x="508" y="1751"/>
                    <a:pt x="507" y="1733"/>
                  </a:cubicBezTo>
                  <a:cubicBezTo>
                    <a:pt x="504" y="1748"/>
                    <a:pt x="446" y="1943"/>
                    <a:pt x="327" y="1969"/>
                  </a:cubicBezTo>
                  <a:cubicBezTo>
                    <a:pt x="206" y="1996"/>
                    <a:pt x="263" y="1640"/>
                    <a:pt x="269" y="1603"/>
                  </a:cubicBezTo>
                  <a:cubicBezTo>
                    <a:pt x="263" y="1626"/>
                    <a:pt x="225" y="1752"/>
                    <a:pt x="147" y="1737"/>
                  </a:cubicBezTo>
                  <a:cubicBezTo>
                    <a:pt x="46" y="1717"/>
                    <a:pt x="105" y="1346"/>
                    <a:pt x="105" y="1346"/>
                  </a:cubicBezTo>
                  <a:cubicBezTo>
                    <a:pt x="0" y="1361"/>
                    <a:pt x="10" y="1084"/>
                    <a:pt x="337" y="874"/>
                  </a:cubicBezTo>
                  <a:cubicBezTo>
                    <a:pt x="663" y="664"/>
                    <a:pt x="1042" y="1070"/>
                    <a:pt x="1620" y="1037"/>
                  </a:cubicBezTo>
                  <a:cubicBezTo>
                    <a:pt x="2025" y="1013"/>
                    <a:pt x="2168" y="512"/>
                    <a:pt x="2218" y="215"/>
                  </a:cubicBezTo>
                  <a:lnTo>
                    <a:pt x="2218" y="214"/>
                  </a:lnTo>
                  <a:cubicBezTo>
                    <a:pt x="2239" y="88"/>
                    <a:pt x="2243" y="0"/>
                    <a:pt x="2243" y="0"/>
                  </a:cubicBezTo>
                </a:path>
              </a:pathLst>
            </a:custGeom>
            <a:solidFill>
              <a:srgbClr val="FF8D96"/>
            </a:solidFill>
            <a:ln>
              <a:noFill/>
            </a:ln>
          </p:spPr>
          <p:txBody>
            <a:bodyPr vert="horz" wrap="square" lIns="91440" tIns="45720" rIns="91440" bIns="45720" numCol="1" anchor="t" anchorCtr="0" compatLnSpc="1">
              <a:prstTxWarp prst="textNoShape">
                <a:avLst/>
              </a:prstTxWarp>
            </a:bodyPr>
            <a:lstStyle/>
            <a:p>
              <a:endParaRPr lang="pt-PT"/>
            </a:p>
          </p:txBody>
        </p:sp>
        <p:sp>
          <p:nvSpPr>
            <p:cNvPr id="102" name="Freeform 121"/>
            <p:cNvSpPr>
              <a:spLocks/>
            </p:cNvSpPr>
            <p:nvPr/>
          </p:nvSpPr>
          <p:spPr bwMode="auto">
            <a:xfrm>
              <a:off x="11402368" y="2894081"/>
              <a:ext cx="146710" cy="244516"/>
            </a:xfrm>
            <a:custGeom>
              <a:avLst/>
              <a:gdLst>
                <a:gd name="T0" fmla="*/ 35 w 276"/>
                <a:gd name="T1" fmla="*/ 440 h 459"/>
                <a:gd name="T2" fmla="*/ 265 w 276"/>
                <a:gd name="T3" fmla="*/ 31 h 459"/>
                <a:gd name="T4" fmla="*/ 249 w 276"/>
                <a:gd name="T5" fmla="*/ 9 h 459"/>
                <a:gd name="T6" fmla="*/ 3 w 276"/>
                <a:gd name="T7" fmla="*/ 436 h 459"/>
                <a:gd name="T8" fmla="*/ 35 w 276"/>
                <a:gd name="T9" fmla="*/ 440 h 459"/>
                <a:gd name="T10" fmla="*/ 35 w 276"/>
                <a:gd name="T11" fmla="*/ 440 h 459"/>
              </a:gdLst>
              <a:ahLst/>
              <a:cxnLst>
                <a:cxn ang="0">
                  <a:pos x="T0" y="T1"/>
                </a:cxn>
                <a:cxn ang="0">
                  <a:pos x="T2" y="T3"/>
                </a:cxn>
                <a:cxn ang="0">
                  <a:pos x="T4" y="T5"/>
                </a:cxn>
                <a:cxn ang="0">
                  <a:pos x="T6" y="T7"/>
                </a:cxn>
                <a:cxn ang="0">
                  <a:pos x="T8" y="T9"/>
                </a:cxn>
                <a:cxn ang="0">
                  <a:pos x="T10" y="T11"/>
                </a:cxn>
              </a:cxnLst>
              <a:rect l="0" t="0" r="r" b="b"/>
              <a:pathLst>
                <a:path w="276" h="459">
                  <a:moveTo>
                    <a:pt x="35" y="440"/>
                  </a:moveTo>
                  <a:cubicBezTo>
                    <a:pt x="61" y="279"/>
                    <a:pt x="147" y="141"/>
                    <a:pt x="265" y="31"/>
                  </a:cubicBezTo>
                  <a:cubicBezTo>
                    <a:pt x="276" y="20"/>
                    <a:pt x="262" y="0"/>
                    <a:pt x="249" y="9"/>
                  </a:cubicBezTo>
                  <a:cubicBezTo>
                    <a:pt x="108" y="106"/>
                    <a:pt x="25" y="269"/>
                    <a:pt x="3" y="436"/>
                  </a:cubicBezTo>
                  <a:cubicBezTo>
                    <a:pt x="0" y="454"/>
                    <a:pt x="32" y="459"/>
                    <a:pt x="35" y="440"/>
                  </a:cubicBezTo>
                  <a:lnTo>
                    <a:pt x="35" y="440"/>
                  </a:lnTo>
                  <a:close/>
                </a:path>
              </a:pathLst>
            </a:custGeom>
            <a:solidFill>
              <a:srgbClr val="1113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03" name="Freeform 122"/>
            <p:cNvSpPr>
              <a:spLocks/>
            </p:cNvSpPr>
            <p:nvPr/>
          </p:nvSpPr>
          <p:spPr bwMode="auto">
            <a:xfrm>
              <a:off x="11495922" y="3025906"/>
              <a:ext cx="125448" cy="227506"/>
            </a:xfrm>
            <a:custGeom>
              <a:avLst/>
              <a:gdLst>
                <a:gd name="T0" fmla="*/ 21 w 236"/>
                <a:gd name="T1" fmla="*/ 416 h 428"/>
                <a:gd name="T2" fmla="*/ 52 w 236"/>
                <a:gd name="T3" fmla="*/ 311 h 428"/>
                <a:gd name="T4" fmla="*/ 100 w 236"/>
                <a:gd name="T5" fmla="*/ 210 h 428"/>
                <a:gd name="T6" fmla="*/ 227 w 236"/>
                <a:gd name="T7" fmla="*/ 26 h 428"/>
                <a:gd name="T8" fmla="*/ 206 w 236"/>
                <a:gd name="T9" fmla="*/ 10 h 428"/>
                <a:gd name="T10" fmla="*/ 65 w 236"/>
                <a:gd name="T11" fmla="*/ 197 h 428"/>
                <a:gd name="T12" fmla="*/ 20 w 236"/>
                <a:gd name="T13" fmla="*/ 299 h 428"/>
                <a:gd name="T14" fmla="*/ 1 w 236"/>
                <a:gd name="T15" fmla="*/ 414 h 428"/>
                <a:gd name="T16" fmla="*/ 21 w 236"/>
                <a:gd name="T17" fmla="*/ 416 h 428"/>
                <a:gd name="T18" fmla="*/ 21 w 236"/>
                <a:gd name="T19" fmla="*/ 416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6" h="428">
                  <a:moveTo>
                    <a:pt x="21" y="416"/>
                  </a:moveTo>
                  <a:cubicBezTo>
                    <a:pt x="27" y="381"/>
                    <a:pt x="40" y="345"/>
                    <a:pt x="52" y="311"/>
                  </a:cubicBezTo>
                  <a:cubicBezTo>
                    <a:pt x="65" y="276"/>
                    <a:pt x="81" y="242"/>
                    <a:pt x="100" y="210"/>
                  </a:cubicBezTo>
                  <a:cubicBezTo>
                    <a:pt x="137" y="145"/>
                    <a:pt x="184" y="87"/>
                    <a:pt x="227" y="26"/>
                  </a:cubicBezTo>
                  <a:cubicBezTo>
                    <a:pt x="236" y="13"/>
                    <a:pt x="216" y="0"/>
                    <a:pt x="206" y="10"/>
                  </a:cubicBezTo>
                  <a:cubicBezTo>
                    <a:pt x="150" y="64"/>
                    <a:pt x="102" y="128"/>
                    <a:pt x="65" y="197"/>
                  </a:cubicBezTo>
                  <a:cubicBezTo>
                    <a:pt x="47" y="229"/>
                    <a:pt x="32" y="264"/>
                    <a:pt x="20" y="299"/>
                  </a:cubicBezTo>
                  <a:cubicBezTo>
                    <a:pt x="7" y="337"/>
                    <a:pt x="4" y="374"/>
                    <a:pt x="1" y="414"/>
                  </a:cubicBezTo>
                  <a:cubicBezTo>
                    <a:pt x="0" y="425"/>
                    <a:pt x="20" y="428"/>
                    <a:pt x="21" y="416"/>
                  </a:cubicBezTo>
                  <a:lnTo>
                    <a:pt x="21" y="416"/>
                  </a:lnTo>
                </a:path>
              </a:pathLst>
            </a:custGeom>
            <a:solidFill>
              <a:srgbClr val="1113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04" name="Freeform 123"/>
            <p:cNvSpPr>
              <a:spLocks/>
            </p:cNvSpPr>
            <p:nvPr/>
          </p:nvSpPr>
          <p:spPr bwMode="auto">
            <a:xfrm>
              <a:off x="12427207" y="2371030"/>
              <a:ext cx="125448" cy="1067364"/>
            </a:xfrm>
            <a:custGeom>
              <a:avLst/>
              <a:gdLst>
                <a:gd name="T0" fmla="*/ 234 w 234"/>
                <a:gd name="T1" fmla="*/ 0 h 2005"/>
                <a:gd name="T2" fmla="*/ 234 w 234"/>
                <a:gd name="T3" fmla="*/ 1766 h 2005"/>
                <a:gd name="T4" fmla="*/ 0 w 234"/>
                <a:gd name="T5" fmla="*/ 2005 h 2005"/>
                <a:gd name="T6" fmla="*/ 209 w 234"/>
                <a:gd name="T7" fmla="*/ 215 h 2005"/>
                <a:gd name="T8" fmla="*/ 209 w 234"/>
                <a:gd name="T9" fmla="*/ 214 h 2005"/>
                <a:gd name="T10" fmla="*/ 234 w 234"/>
                <a:gd name="T11" fmla="*/ 0 h 2005"/>
              </a:gdLst>
              <a:ahLst/>
              <a:cxnLst>
                <a:cxn ang="0">
                  <a:pos x="T0" y="T1"/>
                </a:cxn>
                <a:cxn ang="0">
                  <a:pos x="T2" y="T3"/>
                </a:cxn>
                <a:cxn ang="0">
                  <a:pos x="T4" y="T5"/>
                </a:cxn>
                <a:cxn ang="0">
                  <a:pos x="T6" y="T7"/>
                </a:cxn>
                <a:cxn ang="0">
                  <a:pos x="T8" y="T9"/>
                </a:cxn>
                <a:cxn ang="0">
                  <a:pos x="T10" y="T11"/>
                </a:cxn>
              </a:cxnLst>
              <a:rect l="0" t="0" r="r" b="b"/>
              <a:pathLst>
                <a:path w="234" h="2005">
                  <a:moveTo>
                    <a:pt x="234" y="0"/>
                  </a:moveTo>
                  <a:lnTo>
                    <a:pt x="234" y="1766"/>
                  </a:lnTo>
                  <a:cubicBezTo>
                    <a:pt x="158" y="1865"/>
                    <a:pt x="80" y="1944"/>
                    <a:pt x="0" y="2005"/>
                  </a:cubicBezTo>
                  <a:lnTo>
                    <a:pt x="209" y="215"/>
                  </a:lnTo>
                  <a:lnTo>
                    <a:pt x="209" y="214"/>
                  </a:lnTo>
                  <a:lnTo>
                    <a:pt x="234" y="0"/>
                  </a:lnTo>
                  <a:close/>
                </a:path>
              </a:pathLst>
            </a:custGeom>
            <a:solidFill>
              <a:srgbClr val="FF8D96"/>
            </a:solidFill>
            <a:ln>
              <a:noFill/>
            </a:ln>
          </p:spPr>
          <p:txBody>
            <a:bodyPr vert="horz" wrap="square" lIns="91440" tIns="45720" rIns="91440" bIns="45720" numCol="1" anchor="t" anchorCtr="0" compatLnSpc="1">
              <a:prstTxWarp prst="textNoShape">
                <a:avLst/>
              </a:prstTxWarp>
            </a:bodyPr>
            <a:lstStyle/>
            <a:p>
              <a:endParaRPr lang="pt-PT"/>
            </a:p>
          </p:txBody>
        </p:sp>
        <p:sp>
          <p:nvSpPr>
            <p:cNvPr id="169" name="Freeform 189"/>
            <p:cNvSpPr>
              <a:spLocks/>
            </p:cNvSpPr>
            <p:nvPr/>
          </p:nvSpPr>
          <p:spPr bwMode="auto">
            <a:xfrm>
              <a:off x="11825487" y="2054222"/>
              <a:ext cx="46777" cy="46777"/>
            </a:xfrm>
            <a:custGeom>
              <a:avLst/>
              <a:gdLst>
                <a:gd name="T0" fmla="*/ 67 w 86"/>
                <a:gd name="T1" fmla="*/ 13 h 89"/>
                <a:gd name="T2" fmla="*/ 39 w 86"/>
                <a:gd name="T3" fmla="*/ 2 h 89"/>
                <a:gd name="T4" fmla="*/ 30 w 86"/>
                <a:gd name="T5" fmla="*/ 79 h 89"/>
                <a:gd name="T6" fmla="*/ 42 w 86"/>
                <a:gd name="T7" fmla="*/ 85 h 89"/>
                <a:gd name="T8" fmla="*/ 67 w 86"/>
                <a:gd name="T9" fmla="*/ 13 h 89"/>
              </a:gdLst>
              <a:ahLst/>
              <a:cxnLst>
                <a:cxn ang="0">
                  <a:pos x="T0" y="T1"/>
                </a:cxn>
                <a:cxn ang="0">
                  <a:pos x="T2" y="T3"/>
                </a:cxn>
                <a:cxn ang="0">
                  <a:pos x="T4" y="T5"/>
                </a:cxn>
                <a:cxn ang="0">
                  <a:pos x="T6" y="T7"/>
                </a:cxn>
                <a:cxn ang="0">
                  <a:pos x="T8" y="T9"/>
                </a:cxn>
              </a:cxnLst>
              <a:rect l="0" t="0" r="r" b="b"/>
              <a:pathLst>
                <a:path w="86" h="89">
                  <a:moveTo>
                    <a:pt x="67" y="13"/>
                  </a:moveTo>
                  <a:cubicBezTo>
                    <a:pt x="61" y="5"/>
                    <a:pt x="51" y="0"/>
                    <a:pt x="39" y="2"/>
                  </a:cubicBezTo>
                  <a:cubicBezTo>
                    <a:pt x="0" y="10"/>
                    <a:pt x="4" y="60"/>
                    <a:pt x="30" y="79"/>
                  </a:cubicBezTo>
                  <a:cubicBezTo>
                    <a:pt x="34" y="82"/>
                    <a:pt x="38" y="84"/>
                    <a:pt x="42" y="85"/>
                  </a:cubicBezTo>
                  <a:cubicBezTo>
                    <a:pt x="81" y="89"/>
                    <a:pt x="86" y="36"/>
                    <a:pt x="67" y="13"/>
                  </a:cubicBezTo>
                </a:path>
              </a:pathLst>
            </a:custGeom>
            <a:solidFill>
              <a:srgbClr val="1113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71" name="Freeform 191"/>
            <p:cNvSpPr>
              <a:spLocks/>
            </p:cNvSpPr>
            <p:nvPr/>
          </p:nvSpPr>
          <p:spPr bwMode="auto">
            <a:xfrm>
              <a:off x="10824035" y="1618347"/>
              <a:ext cx="614479" cy="561323"/>
            </a:xfrm>
            <a:custGeom>
              <a:avLst/>
              <a:gdLst>
                <a:gd name="T0" fmla="*/ 262 w 1157"/>
                <a:gd name="T1" fmla="*/ 0 h 1054"/>
                <a:gd name="T2" fmla="*/ 895 w 1157"/>
                <a:gd name="T3" fmla="*/ 0 h 1054"/>
                <a:gd name="T4" fmla="*/ 1157 w 1157"/>
                <a:gd name="T5" fmla="*/ 262 h 1054"/>
                <a:gd name="T6" fmla="*/ 1157 w 1157"/>
                <a:gd name="T7" fmla="*/ 568 h 1054"/>
                <a:gd name="T8" fmla="*/ 982 w 1157"/>
                <a:gd name="T9" fmla="*/ 815 h 1054"/>
                <a:gd name="T10" fmla="*/ 982 w 1157"/>
                <a:gd name="T11" fmla="*/ 1006 h 1054"/>
                <a:gd name="T12" fmla="*/ 922 w 1157"/>
                <a:gd name="T13" fmla="*/ 1031 h 1054"/>
                <a:gd name="T14" fmla="*/ 720 w 1157"/>
                <a:gd name="T15" fmla="*/ 830 h 1054"/>
                <a:gd name="T16" fmla="*/ 262 w 1157"/>
                <a:gd name="T17" fmla="*/ 830 h 1054"/>
                <a:gd name="T18" fmla="*/ 0 w 1157"/>
                <a:gd name="T19" fmla="*/ 568 h 1054"/>
                <a:gd name="T20" fmla="*/ 0 w 1157"/>
                <a:gd name="T21" fmla="*/ 262 h 1054"/>
                <a:gd name="T22" fmla="*/ 262 w 1157"/>
                <a:gd name="T23" fmla="*/ 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7" h="1054">
                  <a:moveTo>
                    <a:pt x="262" y="0"/>
                  </a:moveTo>
                  <a:lnTo>
                    <a:pt x="895" y="0"/>
                  </a:lnTo>
                  <a:cubicBezTo>
                    <a:pt x="1039" y="0"/>
                    <a:pt x="1157" y="118"/>
                    <a:pt x="1157" y="262"/>
                  </a:cubicBezTo>
                  <a:lnTo>
                    <a:pt x="1157" y="568"/>
                  </a:lnTo>
                  <a:cubicBezTo>
                    <a:pt x="1157" y="681"/>
                    <a:pt x="1084" y="778"/>
                    <a:pt x="982" y="815"/>
                  </a:cubicBezTo>
                  <a:lnTo>
                    <a:pt x="982" y="1006"/>
                  </a:lnTo>
                  <a:cubicBezTo>
                    <a:pt x="982" y="1038"/>
                    <a:pt x="944" y="1054"/>
                    <a:pt x="922" y="1031"/>
                  </a:cubicBezTo>
                  <a:lnTo>
                    <a:pt x="720" y="830"/>
                  </a:lnTo>
                  <a:lnTo>
                    <a:pt x="262" y="830"/>
                  </a:lnTo>
                  <a:cubicBezTo>
                    <a:pt x="118" y="830"/>
                    <a:pt x="0" y="712"/>
                    <a:pt x="0" y="568"/>
                  </a:cubicBezTo>
                  <a:lnTo>
                    <a:pt x="0" y="262"/>
                  </a:lnTo>
                  <a:cubicBezTo>
                    <a:pt x="0" y="118"/>
                    <a:pt x="118" y="0"/>
                    <a:pt x="26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72" name="Oval 192"/>
            <p:cNvSpPr>
              <a:spLocks noChangeArrowheads="1"/>
            </p:cNvSpPr>
            <p:nvPr/>
          </p:nvSpPr>
          <p:spPr bwMode="auto">
            <a:xfrm>
              <a:off x="11255659" y="1790570"/>
              <a:ext cx="93554" cy="93554"/>
            </a:xfrm>
            <a:prstGeom prst="ellipse">
              <a:avLst/>
            </a:prstGeom>
            <a:solidFill>
              <a:srgbClr val="4B4BF9"/>
            </a:solidFill>
            <a:ln>
              <a:noFill/>
            </a:ln>
          </p:spPr>
          <p:txBody>
            <a:bodyPr vert="horz" wrap="square" lIns="91440" tIns="45720" rIns="91440" bIns="45720" numCol="1" anchor="t" anchorCtr="0" compatLnSpc="1">
              <a:prstTxWarp prst="textNoShape">
                <a:avLst/>
              </a:prstTxWarp>
            </a:bodyPr>
            <a:lstStyle/>
            <a:p>
              <a:endParaRPr lang="pt-PT"/>
            </a:p>
          </p:txBody>
        </p:sp>
        <p:sp>
          <p:nvSpPr>
            <p:cNvPr id="173" name="Oval 193"/>
            <p:cNvSpPr>
              <a:spLocks noChangeArrowheads="1"/>
            </p:cNvSpPr>
            <p:nvPr/>
          </p:nvSpPr>
          <p:spPr bwMode="auto">
            <a:xfrm>
              <a:off x="11083434" y="1790570"/>
              <a:ext cx="91428" cy="93554"/>
            </a:xfrm>
            <a:prstGeom prst="ellipse">
              <a:avLst/>
            </a:prstGeom>
            <a:solidFill>
              <a:srgbClr val="4B4BF9"/>
            </a:solidFill>
            <a:ln>
              <a:noFill/>
            </a:ln>
          </p:spPr>
          <p:txBody>
            <a:bodyPr vert="horz" wrap="square" lIns="91440" tIns="45720" rIns="91440" bIns="45720" numCol="1" anchor="t" anchorCtr="0" compatLnSpc="1">
              <a:prstTxWarp prst="textNoShape">
                <a:avLst/>
              </a:prstTxWarp>
            </a:bodyPr>
            <a:lstStyle/>
            <a:p>
              <a:endParaRPr lang="pt-PT"/>
            </a:p>
          </p:txBody>
        </p:sp>
        <p:sp>
          <p:nvSpPr>
            <p:cNvPr id="174" name="Oval 194"/>
            <p:cNvSpPr>
              <a:spLocks noChangeArrowheads="1"/>
            </p:cNvSpPr>
            <p:nvPr/>
          </p:nvSpPr>
          <p:spPr bwMode="auto">
            <a:xfrm>
              <a:off x="10909084" y="1790570"/>
              <a:ext cx="93554" cy="93554"/>
            </a:xfrm>
            <a:prstGeom prst="ellipse">
              <a:avLst/>
            </a:prstGeom>
            <a:solidFill>
              <a:srgbClr val="4B4BF9"/>
            </a:solidFill>
            <a:ln>
              <a:noFill/>
            </a:ln>
          </p:spPr>
          <p:txBody>
            <a:bodyPr vert="horz" wrap="square" lIns="91440" tIns="45720" rIns="91440" bIns="45720" numCol="1" anchor="t" anchorCtr="0" compatLnSpc="1">
              <a:prstTxWarp prst="textNoShape">
                <a:avLst/>
              </a:prstTxWarp>
            </a:bodyPr>
            <a:lstStyle/>
            <a:p>
              <a:endParaRPr lang="pt-PT"/>
            </a:p>
          </p:txBody>
        </p:sp>
      </p:grpSp>
      <p:sp>
        <p:nvSpPr>
          <p:cNvPr id="179" name="Freeform 199"/>
          <p:cNvSpPr>
            <a:spLocks/>
          </p:cNvSpPr>
          <p:nvPr/>
        </p:nvSpPr>
        <p:spPr bwMode="auto">
          <a:xfrm>
            <a:off x="10186168" y="3816861"/>
            <a:ext cx="616605" cy="561323"/>
          </a:xfrm>
          <a:custGeom>
            <a:avLst/>
            <a:gdLst>
              <a:gd name="T0" fmla="*/ 262 w 1157"/>
              <a:gd name="T1" fmla="*/ 0 h 1054"/>
              <a:gd name="T2" fmla="*/ 895 w 1157"/>
              <a:gd name="T3" fmla="*/ 0 h 1054"/>
              <a:gd name="T4" fmla="*/ 1157 w 1157"/>
              <a:gd name="T5" fmla="*/ 262 h 1054"/>
              <a:gd name="T6" fmla="*/ 1157 w 1157"/>
              <a:gd name="T7" fmla="*/ 568 h 1054"/>
              <a:gd name="T8" fmla="*/ 983 w 1157"/>
              <a:gd name="T9" fmla="*/ 815 h 1054"/>
              <a:gd name="T10" fmla="*/ 983 w 1157"/>
              <a:gd name="T11" fmla="*/ 1006 h 1054"/>
              <a:gd name="T12" fmla="*/ 922 w 1157"/>
              <a:gd name="T13" fmla="*/ 1031 h 1054"/>
              <a:gd name="T14" fmla="*/ 721 w 1157"/>
              <a:gd name="T15" fmla="*/ 830 h 1054"/>
              <a:gd name="T16" fmla="*/ 262 w 1157"/>
              <a:gd name="T17" fmla="*/ 830 h 1054"/>
              <a:gd name="T18" fmla="*/ 0 w 1157"/>
              <a:gd name="T19" fmla="*/ 568 h 1054"/>
              <a:gd name="T20" fmla="*/ 0 w 1157"/>
              <a:gd name="T21" fmla="*/ 262 h 1054"/>
              <a:gd name="T22" fmla="*/ 262 w 1157"/>
              <a:gd name="T23" fmla="*/ 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7" h="1054">
                <a:moveTo>
                  <a:pt x="262" y="0"/>
                </a:moveTo>
                <a:lnTo>
                  <a:pt x="895" y="0"/>
                </a:lnTo>
                <a:cubicBezTo>
                  <a:pt x="1039" y="0"/>
                  <a:pt x="1157" y="118"/>
                  <a:pt x="1157" y="262"/>
                </a:cubicBezTo>
                <a:lnTo>
                  <a:pt x="1157" y="568"/>
                </a:lnTo>
                <a:cubicBezTo>
                  <a:pt x="1157" y="681"/>
                  <a:pt x="1084" y="778"/>
                  <a:pt x="983" y="815"/>
                </a:cubicBezTo>
                <a:lnTo>
                  <a:pt x="983" y="1006"/>
                </a:lnTo>
                <a:cubicBezTo>
                  <a:pt x="983" y="1038"/>
                  <a:pt x="944" y="1054"/>
                  <a:pt x="922" y="1031"/>
                </a:cubicBezTo>
                <a:lnTo>
                  <a:pt x="721" y="830"/>
                </a:lnTo>
                <a:lnTo>
                  <a:pt x="262" y="830"/>
                </a:lnTo>
                <a:cubicBezTo>
                  <a:pt x="118" y="830"/>
                  <a:pt x="0" y="712"/>
                  <a:pt x="0" y="568"/>
                </a:cubicBezTo>
                <a:lnTo>
                  <a:pt x="0" y="262"/>
                </a:lnTo>
                <a:cubicBezTo>
                  <a:pt x="0" y="118"/>
                  <a:pt x="118" y="0"/>
                  <a:pt x="26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nvGrpSpPr>
          <p:cNvPr id="10" name="Group 9"/>
          <p:cNvGrpSpPr/>
          <p:nvPr userDrawn="1"/>
        </p:nvGrpSpPr>
        <p:grpSpPr>
          <a:xfrm>
            <a:off x="5759457" y="2817537"/>
            <a:ext cx="2625885" cy="5341071"/>
            <a:chOff x="5759457" y="2817537"/>
            <a:chExt cx="2625885" cy="5341071"/>
          </a:xfrm>
        </p:grpSpPr>
        <p:sp>
          <p:nvSpPr>
            <p:cNvPr id="105" name="Freeform 124"/>
            <p:cNvSpPr>
              <a:spLocks/>
            </p:cNvSpPr>
            <p:nvPr/>
          </p:nvSpPr>
          <p:spPr bwMode="auto">
            <a:xfrm>
              <a:off x="5759457" y="5013924"/>
              <a:ext cx="1956125" cy="3144684"/>
            </a:xfrm>
            <a:custGeom>
              <a:avLst/>
              <a:gdLst>
                <a:gd name="T0" fmla="*/ 1615 w 3671"/>
                <a:gd name="T1" fmla="*/ 0 h 5905"/>
                <a:gd name="T2" fmla="*/ 0 w 3671"/>
                <a:gd name="T3" fmla="*/ 5856 h 5905"/>
                <a:gd name="T4" fmla="*/ 1422 w 3671"/>
                <a:gd name="T5" fmla="*/ 5856 h 5905"/>
                <a:gd name="T6" fmla="*/ 2316 w 3671"/>
                <a:gd name="T7" fmla="*/ 1051 h 5905"/>
                <a:gd name="T8" fmla="*/ 2358 w 3671"/>
                <a:gd name="T9" fmla="*/ 5884 h 5905"/>
                <a:gd name="T10" fmla="*/ 3651 w 3671"/>
                <a:gd name="T11" fmla="*/ 5884 h 5905"/>
                <a:gd name="T12" fmla="*/ 3246 w 3671"/>
                <a:gd name="T13" fmla="*/ 0 h 5905"/>
                <a:gd name="T14" fmla="*/ 1615 w 3671"/>
                <a:gd name="T15" fmla="*/ 0 h 59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71" h="5905">
                  <a:moveTo>
                    <a:pt x="1615" y="0"/>
                  </a:moveTo>
                  <a:lnTo>
                    <a:pt x="0" y="5856"/>
                  </a:lnTo>
                  <a:lnTo>
                    <a:pt x="1422" y="5856"/>
                  </a:lnTo>
                  <a:lnTo>
                    <a:pt x="2316" y="1051"/>
                  </a:lnTo>
                  <a:lnTo>
                    <a:pt x="2358" y="5884"/>
                  </a:lnTo>
                  <a:cubicBezTo>
                    <a:pt x="2358" y="5884"/>
                    <a:pt x="3671" y="5905"/>
                    <a:pt x="3651" y="5884"/>
                  </a:cubicBezTo>
                  <a:cubicBezTo>
                    <a:pt x="3630" y="5864"/>
                    <a:pt x="3246" y="0"/>
                    <a:pt x="3246" y="0"/>
                  </a:cubicBezTo>
                  <a:lnTo>
                    <a:pt x="1615" y="0"/>
                  </a:lnTo>
                  <a:close/>
                </a:path>
              </a:pathLst>
            </a:custGeom>
            <a:solidFill>
              <a:srgbClr val="BFA1FF"/>
            </a:solidFill>
            <a:ln>
              <a:noFill/>
            </a:ln>
          </p:spPr>
          <p:txBody>
            <a:bodyPr vert="horz" wrap="square" lIns="91440" tIns="45720" rIns="91440" bIns="45720" numCol="1" anchor="t" anchorCtr="0" compatLnSpc="1">
              <a:prstTxWarp prst="textNoShape">
                <a:avLst/>
              </a:prstTxWarp>
            </a:bodyPr>
            <a:lstStyle/>
            <a:p>
              <a:endParaRPr lang="pt-PT"/>
            </a:p>
          </p:txBody>
        </p:sp>
        <p:sp>
          <p:nvSpPr>
            <p:cNvPr id="106" name="Freeform 125"/>
            <p:cNvSpPr>
              <a:spLocks/>
            </p:cNvSpPr>
            <p:nvPr/>
          </p:nvSpPr>
          <p:spPr bwMode="auto">
            <a:xfrm>
              <a:off x="6575926" y="5013924"/>
              <a:ext cx="912150" cy="159467"/>
            </a:xfrm>
            <a:custGeom>
              <a:avLst/>
              <a:gdLst>
                <a:gd name="T0" fmla="*/ 1713 w 1713"/>
                <a:gd name="T1" fmla="*/ 0 h 296"/>
                <a:gd name="T2" fmla="*/ 0 w 1713"/>
                <a:gd name="T3" fmla="*/ 296 h 296"/>
                <a:gd name="T4" fmla="*/ 82 w 1713"/>
                <a:gd name="T5" fmla="*/ 0 h 296"/>
                <a:gd name="T6" fmla="*/ 1713 w 1713"/>
                <a:gd name="T7" fmla="*/ 0 h 296"/>
              </a:gdLst>
              <a:ahLst/>
              <a:cxnLst>
                <a:cxn ang="0">
                  <a:pos x="T0" y="T1"/>
                </a:cxn>
                <a:cxn ang="0">
                  <a:pos x="T2" y="T3"/>
                </a:cxn>
                <a:cxn ang="0">
                  <a:pos x="T4" y="T5"/>
                </a:cxn>
                <a:cxn ang="0">
                  <a:pos x="T6" y="T7"/>
                </a:cxn>
              </a:cxnLst>
              <a:rect l="0" t="0" r="r" b="b"/>
              <a:pathLst>
                <a:path w="1713" h="296">
                  <a:moveTo>
                    <a:pt x="1713" y="0"/>
                  </a:moveTo>
                  <a:lnTo>
                    <a:pt x="0" y="296"/>
                  </a:lnTo>
                  <a:lnTo>
                    <a:pt x="82" y="0"/>
                  </a:lnTo>
                  <a:lnTo>
                    <a:pt x="1713" y="0"/>
                  </a:lnTo>
                  <a:close/>
                </a:path>
              </a:pathLst>
            </a:custGeom>
            <a:solidFill>
              <a:srgbClr val="0E0F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07" name="Freeform 126"/>
            <p:cNvSpPr>
              <a:spLocks/>
            </p:cNvSpPr>
            <p:nvPr/>
          </p:nvSpPr>
          <p:spPr bwMode="auto">
            <a:xfrm>
              <a:off x="6794926" y="5428538"/>
              <a:ext cx="197739" cy="153088"/>
            </a:xfrm>
            <a:custGeom>
              <a:avLst/>
              <a:gdLst>
                <a:gd name="T0" fmla="*/ 6 w 373"/>
                <a:gd name="T1" fmla="*/ 15 h 287"/>
                <a:gd name="T2" fmla="*/ 181 w 373"/>
                <a:gd name="T3" fmla="*/ 152 h 287"/>
                <a:gd name="T4" fmla="*/ 266 w 373"/>
                <a:gd name="T5" fmla="*/ 218 h 287"/>
                <a:gd name="T6" fmla="*/ 356 w 373"/>
                <a:gd name="T7" fmla="*/ 283 h 287"/>
                <a:gd name="T8" fmla="*/ 366 w 373"/>
                <a:gd name="T9" fmla="*/ 270 h 287"/>
                <a:gd name="T10" fmla="*/ 283 w 373"/>
                <a:gd name="T11" fmla="*/ 203 h 287"/>
                <a:gd name="T12" fmla="*/ 193 w 373"/>
                <a:gd name="T13" fmla="*/ 136 h 287"/>
                <a:gd name="T14" fmla="*/ 14 w 373"/>
                <a:gd name="T15" fmla="*/ 5 h 287"/>
                <a:gd name="T16" fmla="*/ 6 w 373"/>
                <a:gd name="T17" fmla="*/ 15 h 287"/>
                <a:gd name="T18" fmla="*/ 6 w 373"/>
                <a:gd name="T19" fmla="*/ 1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3" h="287">
                  <a:moveTo>
                    <a:pt x="6" y="15"/>
                  </a:moveTo>
                  <a:cubicBezTo>
                    <a:pt x="64" y="60"/>
                    <a:pt x="123" y="106"/>
                    <a:pt x="181" y="152"/>
                  </a:cubicBezTo>
                  <a:cubicBezTo>
                    <a:pt x="209" y="175"/>
                    <a:pt x="237" y="196"/>
                    <a:pt x="266" y="218"/>
                  </a:cubicBezTo>
                  <a:cubicBezTo>
                    <a:pt x="295" y="241"/>
                    <a:pt x="324" y="265"/>
                    <a:pt x="356" y="283"/>
                  </a:cubicBezTo>
                  <a:cubicBezTo>
                    <a:pt x="364" y="287"/>
                    <a:pt x="373" y="277"/>
                    <a:pt x="366" y="270"/>
                  </a:cubicBezTo>
                  <a:cubicBezTo>
                    <a:pt x="341" y="245"/>
                    <a:pt x="311" y="224"/>
                    <a:pt x="283" y="203"/>
                  </a:cubicBezTo>
                  <a:cubicBezTo>
                    <a:pt x="253" y="180"/>
                    <a:pt x="223" y="158"/>
                    <a:pt x="193" y="136"/>
                  </a:cubicBezTo>
                  <a:cubicBezTo>
                    <a:pt x="133" y="92"/>
                    <a:pt x="73" y="49"/>
                    <a:pt x="14" y="5"/>
                  </a:cubicBezTo>
                  <a:cubicBezTo>
                    <a:pt x="8" y="0"/>
                    <a:pt x="0" y="10"/>
                    <a:pt x="6" y="15"/>
                  </a:cubicBezTo>
                  <a:lnTo>
                    <a:pt x="6" y="15"/>
                  </a:lnTo>
                </a:path>
              </a:pathLst>
            </a:custGeom>
            <a:solidFill>
              <a:srgbClr val="0E0F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08" name="Freeform 127"/>
            <p:cNvSpPr>
              <a:spLocks/>
            </p:cNvSpPr>
            <p:nvPr/>
          </p:nvSpPr>
          <p:spPr bwMode="auto">
            <a:xfrm>
              <a:off x="7322230" y="5481693"/>
              <a:ext cx="106311" cy="2521700"/>
            </a:xfrm>
            <a:custGeom>
              <a:avLst/>
              <a:gdLst>
                <a:gd name="T0" fmla="*/ 1 w 203"/>
                <a:gd name="T1" fmla="*/ 13 h 4737"/>
                <a:gd name="T2" fmla="*/ 67 w 203"/>
                <a:gd name="T3" fmla="*/ 930 h 4737"/>
                <a:gd name="T4" fmla="*/ 118 w 203"/>
                <a:gd name="T5" fmla="*/ 1849 h 4737"/>
                <a:gd name="T6" fmla="*/ 167 w 203"/>
                <a:gd name="T7" fmla="*/ 3683 h 4737"/>
                <a:gd name="T8" fmla="*/ 168 w 203"/>
                <a:gd name="T9" fmla="*/ 4197 h 4737"/>
                <a:gd name="T10" fmla="*/ 164 w 203"/>
                <a:gd name="T11" fmla="*/ 4717 h 4737"/>
                <a:gd name="T12" fmla="*/ 196 w 203"/>
                <a:gd name="T13" fmla="*/ 4717 h 4737"/>
                <a:gd name="T14" fmla="*/ 202 w 203"/>
                <a:gd name="T15" fmla="*/ 4251 h 4737"/>
                <a:gd name="T16" fmla="*/ 202 w 203"/>
                <a:gd name="T17" fmla="*/ 3797 h 4737"/>
                <a:gd name="T18" fmla="*/ 189 w 203"/>
                <a:gd name="T19" fmla="*/ 2877 h 4737"/>
                <a:gd name="T20" fmla="*/ 104 w 203"/>
                <a:gd name="T21" fmla="*/ 1043 h 4737"/>
                <a:gd name="T22" fmla="*/ 20 w 203"/>
                <a:gd name="T23" fmla="*/ 13 h 4737"/>
                <a:gd name="T24" fmla="*/ 1 w 203"/>
                <a:gd name="T25" fmla="*/ 13 h 4737"/>
                <a:gd name="T26" fmla="*/ 1 w 203"/>
                <a:gd name="T27" fmla="*/ 13 h 4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4737">
                  <a:moveTo>
                    <a:pt x="1" y="13"/>
                  </a:moveTo>
                  <a:cubicBezTo>
                    <a:pt x="28" y="318"/>
                    <a:pt x="47" y="624"/>
                    <a:pt x="67" y="930"/>
                  </a:cubicBezTo>
                  <a:cubicBezTo>
                    <a:pt x="87" y="1236"/>
                    <a:pt x="104" y="1542"/>
                    <a:pt x="118" y="1849"/>
                  </a:cubicBezTo>
                  <a:cubicBezTo>
                    <a:pt x="146" y="2460"/>
                    <a:pt x="163" y="3071"/>
                    <a:pt x="167" y="3683"/>
                  </a:cubicBezTo>
                  <a:cubicBezTo>
                    <a:pt x="168" y="3854"/>
                    <a:pt x="169" y="4026"/>
                    <a:pt x="168" y="4197"/>
                  </a:cubicBezTo>
                  <a:cubicBezTo>
                    <a:pt x="167" y="4370"/>
                    <a:pt x="162" y="4544"/>
                    <a:pt x="164" y="4717"/>
                  </a:cubicBezTo>
                  <a:cubicBezTo>
                    <a:pt x="165" y="4737"/>
                    <a:pt x="195" y="4737"/>
                    <a:pt x="196" y="4717"/>
                  </a:cubicBezTo>
                  <a:cubicBezTo>
                    <a:pt x="202" y="4562"/>
                    <a:pt x="201" y="4406"/>
                    <a:pt x="202" y="4251"/>
                  </a:cubicBezTo>
                  <a:cubicBezTo>
                    <a:pt x="203" y="4100"/>
                    <a:pt x="203" y="3948"/>
                    <a:pt x="202" y="3797"/>
                  </a:cubicBezTo>
                  <a:cubicBezTo>
                    <a:pt x="201" y="3490"/>
                    <a:pt x="197" y="3183"/>
                    <a:pt x="189" y="2877"/>
                  </a:cubicBezTo>
                  <a:cubicBezTo>
                    <a:pt x="174" y="2265"/>
                    <a:pt x="146" y="1654"/>
                    <a:pt x="104" y="1043"/>
                  </a:cubicBezTo>
                  <a:cubicBezTo>
                    <a:pt x="81" y="699"/>
                    <a:pt x="50" y="356"/>
                    <a:pt x="20" y="13"/>
                  </a:cubicBezTo>
                  <a:cubicBezTo>
                    <a:pt x="19" y="1"/>
                    <a:pt x="0" y="0"/>
                    <a:pt x="1" y="13"/>
                  </a:cubicBezTo>
                  <a:lnTo>
                    <a:pt x="1" y="13"/>
                  </a:lnTo>
                </a:path>
              </a:pathLst>
            </a:custGeom>
            <a:solidFill>
              <a:srgbClr val="0E0F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09" name="Freeform 128"/>
            <p:cNvSpPr>
              <a:spLocks/>
            </p:cNvSpPr>
            <p:nvPr/>
          </p:nvSpPr>
          <p:spPr bwMode="auto">
            <a:xfrm>
              <a:off x="6265498" y="5653918"/>
              <a:ext cx="542187" cy="2389874"/>
            </a:xfrm>
            <a:custGeom>
              <a:avLst/>
              <a:gdLst>
                <a:gd name="T0" fmla="*/ 995 w 1018"/>
                <a:gd name="T1" fmla="*/ 13 h 4489"/>
                <a:gd name="T2" fmla="*/ 557 w 1018"/>
                <a:gd name="T3" fmla="*/ 1741 h 4489"/>
                <a:gd name="T4" fmla="*/ 182 w 1018"/>
                <a:gd name="T5" fmla="*/ 3484 h 4489"/>
                <a:gd name="T6" fmla="*/ 87 w 1018"/>
                <a:gd name="T7" fmla="*/ 3977 h 4489"/>
                <a:gd name="T8" fmla="*/ 2 w 1018"/>
                <a:gd name="T9" fmla="*/ 4466 h 4489"/>
                <a:gd name="T10" fmla="*/ 35 w 1018"/>
                <a:gd name="T11" fmla="*/ 4471 h 4489"/>
                <a:gd name="T12" fmla="*/ 118 w 1018"/>
                <a:gd name="T13" fmla="*/ 4030 h 4489"/>
                <a:gd name="T14" fmla="*/ 201 w 1018"/>
                <a:gd name="T15" fmla="*/ 3595 h 4489"/>
                <a:gd name="T16" fmla="*/ 378 w 1018"/>
                <a:gd name="T17" fmla="*/ 2721 h 4489"/>
                <a:gd name="T18" fmla="*/ 770 w 1018"/>
                <a:gd name="T19" fmla="*/ 992 h 4489"/>
                <a:gd name="T20" fmla="*/ 1015 w 1018"/>
                <a:gd name="T21" fmla="*/ 18 h 4489"/>
                <a:gd name="T22" fmla="*/ 995 w 1018"/>
                <a:gd name="T23" fmla="*/ 13 h 4489"/>
                <a:gd name="T24" fmla="*/ 995 w 1018"/>
                <a:gd name="T25" fmla="*/ 13 h 4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8" h="4489">
                  <a:moveTo>
                    <a:pt x="995" y="13"/>
                  </a:moveTo>
                  <a:cubicBezTo>
                    <a:pt x="842" y="587"/>
                    <a:pt x="692" y="1162"/>
                    <a:pt x="557" y="1741"/>
                  </a:cubicBezTo>
                  <a:cubicBezTo>
                    <a:pt x="422" y="2320"/>
                    <a:pt x="297" y="2901"/>
                    <a:pt x="182" y="3484"/>
                  </a:cubicBezTo>
                  <a:cubicBezTo>
                    <a:pt x="150" y="3649"/>
                    <a:pt x="118" y="3813"/>
                    <a:pt x="87" y="3977"/>
                  </a:cubicBezTo>
                  <a:cubicBezTo>
                    <a:pt x="57" y="4140"/>
                    <a:pt x="24" y="4302"/>
                    <a:pt x="2" y="4466"/>
                  </a:cubicBezTo>
                  <a:cubicBezTo>
                    <a:pt x="0" y="4485"/>
                    <a:pt x="31" y="4489"/>
                    <a:pt x="35" y="4471"/>
                  </a:cubicBezTo>
                  <a:cubicBezTo>
                    <a:pt x="68" y="4325"/>
                    <a:pt x="91" y="4177"/>
                    <a:pt x="118" y="4030"/>
                  </a:cubicBezTo>
                  <a:cubicBezTo>
                    <a:pt x="145" y="3885"/>
                    <a:pt x="173" y="3740"/>
                    <a:pt x="201" y="3595"/>
                  </a:cubicBezTo>
                  <a:cubicBezTo>
                    <a:pt x="257" y="3303"/>
                    <a:pt x="316" y="3011"/>
                    <a:pt x="378" y="2721"/>
                  </a:cubicBezTo>
                  <a:cubicBezTo>
                    <a:pt x="500" y="2142"/>
                    <a:pt x="630" y="1566"/>
                    <a:pt x="770" y="992"/>
                  </a:cubicBezTo>
                  <a:cubicBezTo>
                    <a:pt x="849" y="666"/>
                    <a:pt x="928" y="341"/>
                    <a:pt x="1015" y="18"/>
                  </a:cubicBezTo>
                  <a:cubicBezTo>
                    <a:pt x="1018" y="5"/>
                    <a:pt x="999" y="0"/>
                    <a:pt x="995" y="13"/>
                  </a:cubicBezTo>
                  <a:lnTo>
                    <a:pt x="995" y="13"/>
                  </a:lnTo>
                  <a:close/>
                </a:path>
              </a:pathLst>
            </a:custGeom>
            <a:solidFill>
              <a:srgbClr val="0E0F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10" name="Freeform 129"/>
            <p:cNvSpPr>
              <a:spLocks/>
            </p:cNvSpPr>
            <p:nvPr/>
          </p:nvSpPr>
          <p:spPr bwMode="auto">
            <a:xfrm>
              <a:off x="7052200" y="3555335"/>
              <a:ext cx="287041" cy="314681"/>
            </a:xfrm>
            <a:custGeom>
              <a:avLst/>
              <a:gdLst>
                <a:gd name="T0" fmla="*/ 34 w 135"/>
                <a:gd name="T1" fmla="*/ 0 h 148"/>
                <a:gd name="T2" fmla="*/ 0 w 135"/>
                <a:gd name="T3" fmla="*/ 148 h 148"/>
                <a:gd name="T4" fmla="*/ 135 w 135"/>
                <a:gd name="T5" fmla="*/ 148 h 148"/>
                <a:gd name="T6" fmla="*/ 135 w 135"/>
                <a:gd name="T7" fmla="*/ 19 h 148"/>
                <a:gd name="T8" fmla="*/ 34 w 135"/>
                <a:gd name="T9" fmla="*/ 0 h 148"/>
              </a:gdLst>
              <a:ahLst/>
              <a:cxnLst>
                <a:cxn ang="0">
                  <a:pos x="T0" y="T1"/>
                </a:cxn>
                <a:cxn ang="0">
                  <a:pos x="T2" y="T3"/>
                </a:cxn>
                <a:cxn ang="0">
                  <a:pos x="T4" y="T5"/>
                </a:cxn>
                <a:cxn ang="0">
                  <a:pos x="T6" y="T7"/>
                </a:cxn>
                <a:cxn ang="0">
                  <a:pos x="T8" y="T9"/>
                </a:cxn>
              </a:cxnLst>
              <a:rect l="0" t="0" r="r" b="b"/>
              <a:pathLst>
                <a:path w="135" h="148">
                  <a:moveTo>
                    <a:pt x="34" y="0"/>
                  </a:moveTo>
                  <a:lnTo>
                    <a:pt x="0" y="148"/>
                  </a:lnTo>
                  <a:lnTo>
                    <a:pt x="135" y="148"/>
                  </a:lnTo>
                  <a:lnTo>
                    <a:pt x="135" y="19"/>
                  </a:lnTo>
                  <a:lnTo>
                    <a:pt x="34" y="0"/>
                  </a:lnTo>
                  <a:close/>
                </a:path>
              </a:pathLst>
            </a:custGeom>
            <a:solidFill>
              <a:srgbClr val="FF8D96"/>
            </a:solidFill>
            <a:ln>
              <a:noFill/>
            </a:ln>
          </p:spPr>
          <p:txBody>
            <a:bodyPr vert="horz" wrap="square" lIns="91440" tIns="45720" rIns="91440" bIns="45720" numCol="1" anchor="t" anchorCtr="0" compatLnSpc="1">
              <a:prstTxWarp prst="textNoShape">
                <a:avLst/>
              </a:prstTxWarp>
            </a:bodyPr>
            <a:lstStyle/>
            <a:p>
              <a:endParaRPr lang="pt-PT"/>
            </a:p>
          </p:txBody>
        </p:sp>
        <p:sp>
          <p:nvSpPr>
            <p:cNvPr id="111" name="Freeform 130"/>
            <p:cNvSpPr>
              <a:spLocks/>
            </p:cNvSpPr>
            <p:nvPr/>
          </p:nvSpPr>
          <p:spPr bwMode="auto">
            <a:xfrm>
              <a:off x="7211666" y="3631879"/>
              <a:ext cx="127573" cy="112690"/>
            </a:xfrm>
            <a:custGeom>
              <a:avLst/>
              <a:gdLst>
                <a:gd name="T0" fmla="*/ 238 w 238"/>
                <a:gd name="T1" fmla="*/ 18 h 215"/>
                <a:gd name="T2" fmla="*/ 0 w 238"/>
                <a:gd name="T3" fmla="*/ 0 h 215"/>
                <a:gd name="T4" fmla="*/ 238 w 238"/>
                <a:gd name="T5" fmla="*/ 215 h 215"/>
                <a:gd name="T6" fmla="*/ 238 w 238"/>
                <a:gd name="T7" fmla="*/ 18 h 215"/>
              </a:gdLst>
              <a:ahLst/>
              <a:cxnLst>
                <a:cxn ang="0">
                  <a:pos x="T0" y="T1"/>
                </a:cxn>
                <a:cxn ang="0">
                  <a:pos x="T2" y="T3"/>
                </a:cxn>
                <a:cxn ang="0">
                  <a:pos x="T4" y="T5"/>
                </a:cxn>
                <a:cxn ang="0">
                  <a:pos x="T6" y="T7"/>
                </a:cxn>
              </a:cxnLst>
              <a:rect l="0" t="0" r="r" b="b"/>
              <a:pathLst>
                <a:path w="238" h="215">
                  <a:moveTo>
                    <a:pt x="238" y="18"/>
                  </a:moveTo>
                  <a:lnTo>
                    <a:pt x="0" y="0"/>
                  </a:lnTo>
                  <a:lnTo>
                    <a:pt x="238" y="215"/>
                  </a:lnTo>
                  <a:lnTo>
                    <a:pt x="238" y="18"/>
                  </a:lnTo>
                  <a:close/>
                </a:path>
              </a:pathLst>
            </a:custGeom>
            <a:solidFill>
              <a:srgbClr val="0E0F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12" name="Freeform 131"/>
            <p:cNvSpPr>
              <a:spLocks/>
            </p:cNvSpPr>
            <p:nvPr/>
          </p:nvSpPr>
          <p:spPr bwMode="auto">
            <a:xfrm>
              <a:off x="7003296" y="3083314"/>
              <a:ext cx="584712" cy="578333"/>
            </a:xfrm>
            <a:custGeom>
              <a:avLst/>
              <a:gdLst>
                <a:gd name="T0" fmla="*/ 29 w 1101"/>
                <a:gd name="T1" fmla="*/ 463 h 1085"/>
                <a:gd name="T2" fmla="*/ 323 w 1101"/>
                <a:gd name="T3" fmla="*/ 1001 h 1085"/>
                <a:gd name="T4" fmla="*/ 486 w 1101"/>
                <a:gd name="T5" fmla="*/ 1049 h 1085"/>
                <a:gd name="T6" fmla="*/ 1072 w 1101"/>
                <a:gd name="T7" fmla="*/ 592 h 1085"/>
                <a:gd name="T8" fmla="*/ 780 w 1101"/>
                <a:gd name="T9" fmla="*/ 55 h 1085"/>
                <a:gd name="T10" fmla="*/ 780 w 1101"/>
                <a:gd name="T11" fmla="*/ 54 h 1085"/>
                <a:gd name="T12" fmla="*/ 616 w 1101"/>
                <a:gd name="T13" fmla="*/ 6 h 1085"/>
                <a:gd name="T14" fmla="*/ 483 w 1101"/>
                <a:gd name="T15" fmla="*/ 6 h 1085"/>
                <a:gd name="T16" fmla="*/ 340 w 1101"/>
                <a:gd name="T17" fmla="*/ 46 h 1085"/>
                <a:gd name="T18" fmla="*/ 335 w 1101"/>
                <a:gd name="T19" fmla="*/ 48 h 1085"/>
                <a:gd name="T20" fmla="*/ 29 w 1101"/>
                <a:gd name="T21" fmla="*/ 463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1" h="1085">
                  <a:moveTo>
                    <a:pt x="29" y="463"/>
                  </a:moveTo>
                  <a:cubicBezTo>
                    <a:pt x="0" y="693"/>
                    <a:pt x="125" y="906"/>
                    <a:pt x="323" y="1001"/>
                  </a:cubicBezTo>
                  <a:cubicBezTo>
                    <a:pt x="373" y="1025"/>
                    <a:pt x="428" y="1042"/>
                    <a:pt x="486" y="1049"/>
                  </a:cubicBezTo>
                  <a:cubicBezTo>
                    <a:pt x="774" y="1085"/>
                    <a:pt x="1036" y="881"/>
                    <a:pt x="1072" y="592"/>
                  </a:cubicBezTo>
                  <a:cubicBezTo>
                    <a:pt x="1101" y="363"/>
                    <a:pt x="977" y="150"/>
                    <a:pt x="780" y="55"/>
                  </a:cubicBezTo>
                  <a:lnTo>
                    <a:pt x="780" y="54"/>
                  </a:lnTo>
                  <a:cubicBezTo>
                    <a:pt x="729" y="30"/>
                    <a:pt x="674" y="13"/>
                    <a:pt x="616" y="6"/>
                  </a:cubicBezTo>
                  <a:cubicBezTo>
                    <a:pt x="570" y="0"/>
                    <a:pt x="526" y="1"/>
                    <a:pt x="483" y="6"/>
                  </a:cubicBezTo>
                  <a:cubicBezTo>
                    <a:pt x="433" y="12"/>
                    <a:pt x="385" y="26"/>
                    <a:pt x="340" y="46"/>
                  </a:cubicBezTo>
                  <a:cubicBezTo>
                    <a:pt x="339" y="46"/>
                    <a:pt x="337" y="47"/>
                    <a:pt x="335" y="48"/>
                  </a:cubicBezTo>
                  <a:cubicBezTo>
                    <a:pt x="173" y="120"/>
                    <a:pt x="52" y="274"/>
                    <a:pt x="29" y="463"/>
                  </a:cubicBezTo>
                  <a:close/>
                </a:path>
              </a:pathLst>
            </a:custGeom>
            <a:solidFill>
              <a:srgbClr val="FF8D96"/>
            </a:solidFill>
            <a:ln>
              <a:noFill/>
            </a:ln>
          </p:spPr>
          <p:txBody>
            <a:bodyPr vert="horz" wrap="square" lIns="91440" tIns="45720" rIns="91440" bIns="45720" numCol="1" anchor="t" anchorCtr="0" compatLnSpc="1">
              <a:prstTxWarp prst="textNoShape">
                <a:avLst/>
              </a:prstTxWarp>
            </a:bodyPr>
            <a:lstStyle/>
            <a:p>
              <a:endParaRPr lang="pt-PT"/>
            </a:p>
          </p:txBody>
        </p:sp>
        <p:sp>
          <p:nvSpPr>
            <p:cNvPr id="113" name="Freeform 132"/>
            <p:cNvSpPr>
              <a:spLocks/>
            </p:cNvSpPr>
            <p:nvPr/>
          </p:nvSpPr>
          <p:spPr bwMode="auto">
            <a:xfrm>
              <a:off x="7556114" y="3289558"/>
              <a:ext cx="55282" cy="91428"/>
            </a:xfrm>
            <a:custGeom>
              <a:avLst/>
              <a:gdLst>
                <a:gd name="T0" fmla="*/ 0 w 103"/>
                <a:gd name="T1" fmla="*/ 0 h 170"/>
                <a:gd name="T2" fmla="*/ 0 w 103"/>
                <a:gd name="T3" fmla="*/ 0 h 170"/>
                <a:gd name="T4" fmla="*/ 48 w 103"/>
                <a:gd name="T5" fmla="*/ 148 h 170"/>
                <a:gd name="T6" fmla="*/ 24 w 103"/>
                <a:gd name="T7" fmla="*/ 170 h 170"/>
                <a:gd name="T8" fmla="*/ 0 w 103"/>
                <a:gd name="T9" fmla="*/ 0 h 170"/>
              </a:gdLst>
              <a:ahLst/>
              <a:cxnLst>
                <a:cxn ang="0">
                  <a:pos x="T0" y="T1"/>
                </a:cxn>
                <a:cxn ang="0">
                  <a:pos x="T2" y="T3"/>
                </a:cxn>
                <a:cxn ang="0">
                  <a:pos x="T4" y="T5"/>
                </a:cxn>
                <a:cxn ang="0">
                  <a:pos x="T6" y="T7"/>
                </a:cxn>
                <a:cxn ang="0">
                  <a:pos x="T8" y="T9"/>
                </a:cxn>
              </a:cxnLst>
              <a:rect l="0" t="0" r="r" b="b"/>
              <a:pathLst>
                <a:path w="103" h="170">
                  <a:moveTo>
                    <a:pt x="0" y="0"/>
                  </a:moveTo>
                  <a:lnTo>
                    <a:pt x="0" y="0"/>
                  </a:lnTo>
                  <a:cubicBezTo>
                    <a:pt x="73" y="7"/>
                    <a:pt x="103" y="99"/>
                    <a:pt x="48" y="148"/>
                  </a:cubicBezTo>
                  <a:lnTo>
                    <a:pt x="24" y="170"/>
                  </a:lnTo>
                  <a:lnTo>
                    <a:pt x="0" y="0"/>
                  </a:lnTo>
                  <a:close/>
                </a:path>
              </a:pathLst>
            </a:custGeom>
            <a:solidFill>
              <a:srgbClr val="FF8D96"/>
            </a:solidFill>
            <a:ln>
              <a:noFill/>
            </a:ln>
          </p:spPr>
          <p:txBody>
            <a:bodyPr vert="horz" wrap="square" lIns="91440" tIns="45720" rIns="91440" bIns="45720" numCol="1" anchor="t" anchorCtr="0" compatLnSpc="1">
              <a:prstTxWarp prst="textNoShape">
                <a:avLst/>
              </a:prstTxWarp>
            </a:bodyPr>
            <a:lstStyle/>
            <a:p>
              <a:endParaRPr lang="pt-PT"/>
            </a:p>
          </p:txBody>
        </p:sp>
        <p:sp>
          <p:nvSpPr>
            <p:cNvPr id="114" name="Freeform 133"/>
            <p:cNvSpPr>
              <a:spLocks/>
            </p:cNvSpPr>
            <p:nvPr/>
          </p:nvSpPr>
          <p:spPr bwMode="auto">
            <a:xfrm>
              <a:off x="6735392" y="2819662"/>
              <a:ext cx="863246" cy="748430"/>
            </a:xfrm>
            <a:custGeom>
              <a:avLst/>
              <a:gdLst>
                <a:gd name="T0" fmla="*/ 938 w 1620"/>
                <a:gd name="T1" fmla="*/ 1067 h 1406"/>
                <a:gd name="T2" fmla="*/ 1040 w 1620"/>
                <a:gd name="T3" fmla="*/ 1126 h 1406"/>
                <a:gd name="T4" fmla="*/ 976 w 1620"/>
                <a:gd name="T5" fmla="*/ 774 h 1406"/>
                <a:gd name="T6" fmla="*/ 1414 w 1620"/>
                <a:gd name="T7" fmla="*/ 179 h 1406"/>
                <a:gd name="T8" fmla="*/ 1131 w 1620"/>
                <a:gd name="T9" fmla="*/ 166 h 1406"/>
                <a:gd name="T10" fmla="*/ 821 w 1620"/>
                <a:gd name="T11" fmla="*/ 153 h 1406"/>
                <a:gd name="T12" fmla="*/ 588 w 1620"/>
                <a:gd name="T13" fmla="*/ 599 h 1406"/>
                <a:gd name="T14" fmla="*/ 239 w 1620"/>
                <a:gd name="T15" fmla="*/ 644 h 1406"/>
                <a:gd name="T16" fmla="*/ 694 w 1620"/>
                <a:gd name="T17" fmla="*/ 1406 h 1406"/>
                <a:gd name="T18" fmla="*/ 860 w 1620"/>
                <a:gd name="T19" fmla="*/ 1378 h 1406"/>
                <a:gd name="T20" fmla="*/ 938 w 1620"/>
                <a:gd name="T21" fmla="*/ 1067 h 1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20" h="1406">
                  <a:moveTo>
                    <a:pt x="938" y="1067"/>
                  </a:moveTo>
                  <a:lnTo>
                    <a:pt x="1040" y="1126"/>
                  </a:lnTo>
                  <a:cubicBezTo>
                    <a:pt x="1040" y="1126"/>
                    <a:pt x="908" y="865"/>
                    <a:pt x="976" y="774"/>
                  </a:cubicBezTo>
                  <a:cubicBezTo>
                    <a:pt x="1045" y="684"/>
                    <a:pt x="1620" y="366"/>
                    <a:pt x="1414" y="179"/>
                  </a:cubicBezTo>
                  <a:cubicBezTo>
                    <a:pt x="1304" y="79"/>
                    <a:pt x="1131" y="166"/>
                    <a:pt x="1131" y="166"/>
                  </a:cubicBezTo>
                  <a:cubicBezTo>
                    <a:pt x="1131" y="166"/>
                    <a:pt x="1051" y="0"/>
                    <a:pt x="821" y="153"/>
                  </a:cubicBezTo>
                  <a:cubicBezTo>
                    <a:pt x="626" y="282"/>
                    <a:pt x="588" y="599"/>
                    <a:pt x="588" y="599"/>
                  </a:cubicBezTo>
                  <a:cubicBezTo>
                    <a:pt x="588" y="599"/>
                    <a:pt x="341" y="501"/>
                    <a:pt x="239" y="644"/>
                  </a:cubicBezTo>
                  <a:cubicBezTo>
                    <a:pt x="0" y="980"/>
                    <a:pt x="694" y="1406"/>
                    <a:pt x="694" y="1406"/>
                  </a:cubicBezTo>
                  <a:lnTo>
                    <a:pt x="860" y="1378"/>
                  </a:lnTo>
                  <a:lnTo>
                    <a:pt x="938" y="1067"/>
                  </a:lnTo>
                  <a:close/>
                </a:path>
              </a:pathLst>
            </a:custGeom>
            <a:solidFill>
              <a:srgbClr val="F9EF77"/>
            </a:solidFill>
            <a:ln>
              <a:noFill/>
            </a:ln>
          </p:spPr>
          <p:txBody>
            <a:bodyPr vert="horz" wrap="square" lIns="91440" tIns="45720" rIns="91440" bIns="45720" numCol="1" anchor="t" anchorCtr="0" compatLnSpc="1">
              <a:prstTxWarp prst="textNoShape">
                <a:avLst/>
              </a:prstTxWarp>
            </a:bodyPr>
            <a:lstStyle/>
            <a:p>
              <a:endParaRPr lang="pt-PT"/>
            </a:p>
          </p:txBody>
        </p:sp>
        <p:sp>
          <p:nvSpPr>
            <p:cNvPr id="115" name="Freeform 134"/>
            <p:cNvSpPr>
              <a:spLocks/>
            </p:cNvSpPr>
            <p:nvPr/>
          </p:nvSpPr>
          <p:spPr bwMode="auto">
            <a:xfrm>
              <a:off x="7005423" y="2817537"/>
              <a:ext cx="182855" cy="344448"/>
            </a:xfrm>
            <a:custGeom>
              <a:avLst/>
              <a:gdLst>
                <a:gd name="T0" fmla="*/ 98 w 346"/>
                <a:gd name="T1" fmla="*/ 620 h 645"/>
                <a:gd name="T2" fmla="*/ 329 w 346"/>
                <a:gd name="T3" fmla="*/ 38 h 645"/>
                <a:gd name="T4" fmla="*/ 312 w 346"/>
                <a:gd name="T5" fmla="*/ 10 h 645"/>
                <a:gd name="T6" fmla="*/ 71 w 346"/>
                <a:gd name="T7" fmla="*/ 627 h 645"/>
                <a:gd name="T8" fmla="*/ 98 w 346"/>
                <a:gd name="T9" fmla="*/ 620 h 645"/>
                <a:gd name="T10" fmla="*/ 98 w 346"/>
                <a:gd name="T11" fmla="*/ 620 h 645"/>
              </a:gdLst>
              <a:ahLst/>
              <a:cxnLst>
                <a:cxn ang="0">
                  <a:pos x="T0" y="T1"/>
                </a:cxn>
                <a:cxn ang="0">
                  <a:pos x="T2" y="T3"/>
                </a:cxn>
                <a:cxn ang="0">
                  <a:pos x="T4" y="T5"/>
                </a:cxn>
                <a:cxn ang="0">
                  <a:pos x="T6" y="T7"/>
                </a:cxn>
                <a:cxn ang="0">
                  <a:pos x="T8" y="T9"/>
                </a:cxn>
                <a:cxn ang="0">
                  <a:pos x="T10" y="T11"/>
                </a:cxn>
              </a:cxnLst>
              <a:rect l="0" t="0" r="r" b="b"/>
              <a:pathLst>
                <a:path w="346" h="645">
                  <a:moveTo>
                    <a:pt x="98" y="620"/>
                  </a:moveTo>
                  <a:cubicBezTo>
                    <a:pt x="36" y="398"/>
                    <a:pt x="135" y="160"/>
                    <a:pt x="329" y="38"/>
                  </a:cubicBezTo>
                  <a:cubicBezTo>
                    <a:pt x="346" y="27"/>
                    <a:pt x="331" y="0"/>
                    <a:pt x="312" y="10"/>
                  </a:cubicBezTo>
                  <a:cubicBezTo>
                    <a:pt x="95" y="134"/>
                    <a:pt x="0" y="390"/>
                    <a:pt x="71" y="627"/>
                  </a:cubicBezTo>
                  <a:cubicBezTo>
                    <a:pt x="76" y="645"/>
                    <a:pt x="103" y="637"/>
                    <a:pt x="98" y="620"/>
                  </a:cubicBezTo>
                  <a:lnTo>
                    <a:pt x="98" y="620"/>
                  </a:lnTo>
                </a:path>
              </a:pathLst>
            </a:custGeom>
            <a:solidFill>
              <a:srgbClr val="F9EF77"/>
            </a:solidFill>
            <a:ln>
              <a:noFill/>
            </a:ln>
          </p:spPr>
          <p:txBody>
            <a:bodyPr vert="horz" wrap="square" lIns="91440" tIns="45720" rIns="91440" bIns="45720" numCol="1" anchor="t" anchorCtr="0" compatLnSpc="1">
              <a:prstTxWarp prst="textNoShape">
                <a:avLst/>
              </a:prstTxWarp>
            </a:bodyPr>
            <a:lstStyle/>
            <a:p>
              <a:endParaRPr lang="pt-PT"/>
            </a:p>
          </p:txBody>
        </p:sp>
        <p:sp>
          <p:nvSpPr>
            <p:cNvPr id="116" name="Freeform 135"/>
            <p:cNvSpPr>
              <a:spLocks/>
            </p:cNvSpPr>
            <p:nvPr/>
          </p:nvSpPr>
          <p:spPr bwMode="auto">
            <a:xfrm>
              <a:off x="6763034" y="3059926"/>
              <a:ext cx="304051" cy="102059"/>
            </a:xfrm>
            <a:custGeom>
              <a:avLst/>
              <a:gdLst>
                <a:gd name="T0" fmla="*/ 563 w 572"/>
                <a:gd name="T1" fmla="*/ 164 h 190"/>
                <a:gd name="T2" fmla="*/ 329 w 572"/>
                <a:gd name="T3" fmla="*/ 16 h 190"/>
                <a:gd name="T4" fmla="*/ 15 w 572"/>
                <a:gd name="T5" fmla="*/ 97 h 190"/>
                <a:gd name="T6" fmla="*/ 29 w 572"/>
                <a:gd name="T7" fmla="*/ 121 h 190"/>
                <a:gd name="T8" fmla="*/ 315 w 572"/>
                <a:gd name="T9" fmla="*/ 46 h 190"/>
                <a:gd name="T10" fmla="*/ 541 w 572"/>
                <a:gd name="T11" fmla="*/ 177 h 190"/>
                <a:gd name="T12" fmla="*/ 563 w 572"/>
                <a:gd name="T13" fmla="*/ 164 h 190"/>
                <a:gd name="T14" fmla="*/ 563 w 572"/>
                <a:gd name="T15" fmla="*/ 164 h 1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2" h="190">
                  <a:moveTo>
                    <a:pt x="563" y="164"/>
                  </a:moveTo>
                  <a:cubicBezTo>
                    <a:pt x="511" y="81"/>
                    <a:pt x="424" y="29"/>
                    <a:pt x="329" y="16"/>
                  </a:cubicBezTo>
                  <a:cubicBezTo>
                    <a:pt x="217" y="0"/>
                    <a:pt x="107" y="35"/>
                    <a:pt x="15" y="97"/>
                  </a:cubicBezTo>
                  <a:cubicBezTo>
                    <a:pt x="0" y="107"/>
                    <a:pt x="13" y="131"/>
                    <a:pt x="29" y="121"/>
                  </a:cubicBezTo>
                  <a:cubicBezTo>
                    <a:pt x="114" y="70"/>
                    <a:pt x="215" y="36"/>
                    <a:pt x="315" y="46"/>
                  </a:cubicBezTo>
                  <a:cubicBezTo>
                    <a:pt x="404" y="56"/>
                    <a:pt x="490" y="102"/>
                    <a:pt x="541" y="177"/>
                  </a:cubicBezTo>
                  <a:cubicBezTo>
                    <a:pt x="550" y="190"/>
                    <a:pt x="572" y="178"/>
                    <a:pt x="563" y="164"/>
                  </a:cubicBezTo>
                  <a:lnTo>
                    <a:pt x="563" y="164"/>
                  </a:lnTo>
                </a:path>
              </a:pathLst>
            </a:custGeom>
            <a:solidFill>
              <a:srgbClr val="F9EF77"/>
            </a:solidFill>
            <a:ln>
              <a:noFill/>
            </a:ln>
          </p:spPr>
          <p:txBody>
            <a:bodyPr vert="horz" wrap="square" lIns="91440" tIns="45720" rIns="91440" bIns="45720" numCol="1" anchor="t" anchorCtr="0" compatLnSpc="1">
              <a:prstTxWarp prst="textNoShape">
                <a:avLst/>
              </a:prstTxWarp>
            </a:bodyPr>
            <a:lstStyle/>
            <a:p>
              <a:endParaRPr lang="pt-PT"/>
            </a:p>
          </p:txBody>
        </p:sp>
        <p:sp>
          <p:nvSpPr>
            <p:cNvPr id="117" name="Freeform 136"/>
            <p:cNvSpPr>
              <a:spLocks/>
            </p:cNvSpPr>
            <p:nvPr/>
          </p:nvSpPr>
          <p:spPr bwMode="auto">
            <a:xfrm>
              <a:off x="7096850" y="3355470"/>
              <a:ext cx="140331" cy="165845"/>
            </a:xfrm>
            <a:custGeom>
              <a:avLst/>
              <a:gdLst>
                <a:gd name="T0" fmla="*/ 260 w 266"/>
                <a:gd name="T1" fmla="*/ 89 h 311"/>
                <a:gd name="T2" fmla="*/ 72 w 266"/>
                <a:gd name="T3" fmla="*/ 172 h 311"/>
                <a:gd name="T4" fmla="*/ 266 w 266"/>
                <a:gd name="T5" fmla="*/ 238 h 311"/>
                <a:gd name="T6" fmla="*/ 260 w 266"/>
                <a:gd name="T7" fmla="*/ 89 h 311"/>
              </a:gdLst>
              <a:ahLst/>
              <a:cxnLst>
                <a:cxn ang="0">
                  <a:pos x="T0" y="T1"/>
                </a:cxn>
                <a:cxn ang="0">
                  <a:pos x="T2" y="T3"/>
                </a:cxn>
                <a:cxn ang="0">
                  <a:pos x="T4" y="T5"/>
                </a:cxn>
                <a:cxn ang="0">
                  <a:pos x="T6" y="T7"/>
                </a:cxn>
              </a:cxnLst>
              <a:rect l="0" t="0" r="r" b="b"/>
              <a:pathLst>
                <a:path w="266" h="311">
                  <a:moveTo>
                    <a:pt x="260" y="89"/>
                  </a:moveTo>
                  <a:cubicBezTo>
                    <a:pt x="154" y="0"/>
                    <a:pt x="0" y="33"/>
                    <a:pt x="72" y="172"/>
                  </a:cubicBezTo>
                  <a:cubicBezTo>
                    <a:pt x="143" y="311"/>
                    <a:pt x="266" y="238"/>
                    <a:pt x="266" y="238"/>
                  </a:cubicBezTo>
                  <a:lnTo>
                    <a:pt x="260" y="89"/>
                  </a:lnTo>
                  <a:close/>
                </a:path>
              </a:pathLst>
            </a:custGeom>
            <a:solidFill>
              <a:srgbClr val="FF8D96"/>
            </a:solidFill>
            <a:ln>
              <a:noFill/>
            </a:ln>
          </p:spPr>
          <p:txBody>
            <a:bodyPr vert="horz" wrap="square" lIns="91440" tIns="45720" rIns="91440" bIns="45720" numCol="1" anchor="t" anchorCtr="0" compatLnSpc="1">
              <a:prstTxWarp prst="textNoShape">
                <a:avLst/>
              </a:prstTxWarp>
            </a:bodyPr>
            <a:lstStyle/>
            <a:p>
              <a:endParaRPr lang="pt-PT"/>
            </a:p>
          </p:txBody>
        </p:sp>
        <p:sp>
          <p:nvSpPr>
            <p:cNvPr id="118" name="Freeform 137"/>
            <p:cNvSpPr>
              <a:spLocks/>
            </p:cNvSpPr>
            <p:nvPr/>
          </p:nvSpPr>
          <p:spPr bwMode="auto">
            <a:xfrm>
              <a:off x="7145754" y="3387364"/>
              <a:ext cx="76544" cy="48904"/>
            </a:xfrm>
            <a:custGeom>
              <a:avLst/>
              <a:gdLst>
                <a:gd name="T0" fmla="*/ 133 w 144"/>
                <a:gd name="T1" fmla="*/ 63 h 92"/>
                <a:gd name="T2" fmla="*/ 13 w 144"/>
                <a:gd name="T3" fmla="*/ 1 h 92"/>
                <a:gd name="T4" fmla="*/ 10 w 144"/>
                <a:gd name="T5" fmla="*/ 20 h 92"/>
                <a:gd name="T6" fmla="*/ 67 w 144"/>
                <a:gd name="T7" fmla="*/ 44 h 92"/>
                <a:gd name="T8" fmla="*/ 115 w 144"/>
                <a:gd name="T9" fmla="*/ 81 h 92"/>
                <a:gd name="T10" fmla="*/ 133 w 144"/>
                <a:gd name="T11" fmla="*/ 63 h 92"/>
                <a:gd name="T12" fmla="*/ 133 w 144"/>
                <a:gd name="T13" fmla="*/ 63 h 92"/>
              </a:gdLst>
              <a:ahLst/>
              <a:cxnLst>
                <a:cxn ang="0">
                  <a:pos x="T0" y="T1"/>
                </a:cxn>
                <a:cxn ang="0">
                  <a:pos x="T2" y="T3"/>
                </a:cxn>
                <a:cxn ang="0">
                  <a:pos x="T4" y="T5"/>
                </a:cxn>
                <a:cxn ang="0">
                  <a:pos x="T6" y="T7"/>
                </a:cxn>
                <a:cxn ang="0">
                  <a:pos x="T8" y="T9"/>
                </a:cxn>
                <a:cxn ang="0">
                  <a:pos x="T10" y="T11"/>
                </a:cxn>
                <a:cxn ang="0">
                  <a:pos x="T12" y="T13"/>
                </a:cxn>
              </a:cxnLst>
              <a:rect l="0" t="0" r="r" b="b"/>
              <a:pathLst>
                <a:path w="144" h="92">
                  <a:moveTo>
                    <a:pt x="133" y="63"/>
                  </a:moveTo>
                  <a:cubicBezTo>
                    <a:pt x="103" y="30"/>
                    <a:pt x="59" y="2"/>
                    <a:pt x="13" y="1"/>
                  </a:cubicBezTo>
                  <a:cubicBezTo>
                    <a:pt x="1" y="0"/>
                    <a:pt x="0" y="16"/>
                    <a:pt x="10" y="20"/>
                  </a:cubicBezTo>
                  <a:cubicBezTo>
                    <a:pt x="29" y="27"/>
                    <a:pt x="49" y="34"/>
                    <a:pt x="67" y="44"/>
                  </a:cubicBezTo>
                  <a:cubicBezTo>
                    <a:pt x="85" y="53"/>
                    <a:pt x="101" y="66"/>
                    <a:pt x="115" y="81"/>
                  </a:cubicBezTo>
                  <a:cubicBezTo>
                    <a:pt x="126" y="92"/>
                    <a:pt x="144" y="75"/>
                    <a:pt x="133" y="63"/>
                  </a:cubicBezTo>
                  <a:lnTo>
                    <a:pt x="133" y="63"/>
                  </a:lnTo>
                  <a:close/>
                </a:path>
              </a:pathLst>
            </a:custGeom>
            <a:solidFill>
              <a:srgbClr val="0E0F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19" name="Freeform 138"/>
            <p:cNvSpPr>
              <a:spLocks/>
            </p:cNvSpPr>
            <p:nvPr/>
          </p:nvSpPr>
          <p:spPr bwMode="auto">
            <a:xfrm>
              <a:off x="7179773" y="3412879"/>
              <a:ext cx="25515" cy="61661"/>
            </a:xfrm>
            <a:custGeom>
              <a:avLst/>
              <a:gdLst>
                <a:gd name="T0" fmla="*/ 25 w 48"/>
                <a:gd name="T1" fmla="*/ 5 h 117"/>
                <a:gd name="T2" fmla="*/ 1 w 48"/>
                <a:gd name="T3" fmla="*/ 57 h 117"/>
                <a:gd name="T4" fmla="*/ 3 w 48"/>
                <a:gd name="T5" fmla="*/ 85 h 117"/>
                <a:gd name="T6" fmla="*/ 9 w 48"/>
                <a:gd name="T7" fmla="*/ 100 h 117"/>
                <a:gd name="T8" fmla="*/ 19 w 48"/>
                <a:gd name="T9" fmla="*/ 112 h 117"/>
                <a:gd name="T10" fmla="*/ 36 w 48"/>
                <a:gd name="T11" fmla="*/ 113 h 117"/>
                <a:gd name="T12" fmla="*/ 40 w 48"/>
                <a:gd name="T13" fmla="*/ 96 h 117"/>
                <a:gd name="T14" fmla="*/ 39 w 48"/>
                <a:gd name="T15" fmla="*/ 94 h 117"/>
                <a:gd name="T16" fmla="*/ 39 w 48"/>
                <a:gd name="T17" fmla="*/ 93 h 117"/>
                <a:gd name="T18" fmla="*/ 36 w 48"/>
                <a:gd name="T19" fmla="*/ 85 h 117"/>
                <a:gd name="T20" fmla="*/ 36 w 48"/>
                <a:gd name="T21" fmla="*/ 85 h 117"/>
                <a:gd name="T22" fmla="*/ 35 w 48"/>
                <a:gd name="T23" fmla="*/ 83 h 117"/>
                <a:gd name="T24" fmla="*/ 33 w 48"/>
                <a:gd name="T25" fmla="*/ 78 h 117"/>
                <a:gd name="T26" fmla="*/ 32 w 48"/>
                <a:gd name="T27" fmla="*/ 72 h 117"/>
                <a:gd name="T28" fmla="*/ 31 w 48"/>
                <a:gd name="T29" fmla="*/ 70 h 117"/>
                <a:gd name="T30" fmla="*/ 31 w 48"/>
                <a:gd name="T31" fmla="*/ 69 h 117"/>
                <a:gd name="T32" fmla="*/ 31 w 48"/>
                <a:gd name="T33" fmla="*/ 58 h 117"/>
                <a:gd name="T34" fmla="*/ 31 w 48"/>
                <a:gd name="T35" fmla="*/ 53 h 117"/>
                <a:gd name="T36" fmla="*/ 31 w 48"/>
                <a:gd name="T37" fmla="*/ 52 h 117"/>
                <a:gd name="T38" fmla="*/ 32 w 48"/>
                <a:gd name="T39" fmla="*/ 50 h 117"/>
                <a:gd name="T40" fmla="*/ 34 w 48"/>
                <a:gd name="T41" fmla="*/ 39 h 117"/>
                <a:gd name="T42" fmla="*/ 35 w 48"/>
                <a:gd name="T43" fmla="*/ 36 h 117"/>
                <a:gd name="T44" fmla="*/ 36 w 48"/>
                <a:gd name="T45" fmla="*/ 34 h 117"/>
                <a:gd name="T46" fmla="*/ 37 w 48"/>
                <a:gd name="T47" fmla="*/ 33 h 117"/>
                <a:gd name="T48" fmla="*/ 38 w 48"/>
                <a:gd name="T49" fmla="*/ 31 h 117"/>
                <a:gd name="T50" fmla="*/ 41 w 48"/>
                <a:gd name="T51" fmla="*/ 26 h 117"/>
                <a:gd name="T52" fmla="*/ 42 w 48"/>
                <a:gd name="T53" fmla="*/ 24 h 117"/>
                <a:gd name="T54" fmla="*/ 43 w 48"/>
                <a:gd name="T55" fmla="*/ 23 h 117"/>
                <a:gd name="T56" fmla="*/ 43 w 48"/>
                <a:gd name="T57" fmla="*/ 5 h 117"/>
                <a:gd name="T58" fmla="*/ 25 w 48"/>
                <a:gd name="T59" fmla="*/ 5 h 117"/>
                <a:gd name="T60" fmla="*/ 25 w 48"/>
                <a:gd name="T61" fmla="*/ 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 h="117">
                  <a:moveTo>
                    <a:pt x="25" y="5"/>
                  </a:moveTo>
                  <a:cubicBezTo>
                    <a:pt x="11" y="19"/>
                    <a:pt x="3" y="37"/>
                    <a:pt x="1" y="57"/>
                  </a:cubicBezTo>
                  <a:cubicBezTo>
                    <a:pt x="0" y="66"/>
                    <a:pt x="1" y="76"/>
                    <a:pt x="3" y="85"/>
                  </a:cubicBezTo>
                  <a:cubicBezTo>
                    <a:pt x="5" y="90"/>
                    <a:pt x="6" y="96"/>
                    <a:pt x="9" y="100"/>
                  </a:cubicBezTo>
                  <a:cubicBezTo>
                    <a:pt x="11" y="105"/>
                    <a:pt x="15" y="109"/>
                    <a:pt x="19" y="112"/>
                  </a:cubicBezTo>
                  <a:cubicBezTo>
                    <a:pt x="23" y="117"/>
                    <a:pt x="31" y="117"/>
                    <a:pt x="36" y="113"/>
                  </a:cubicBezTo>
                  <a:cubicBezTo>
                    <a:pt x="42" y="109"/>
                    <a:pt x="43" y="102"/>
                    <a:pt x="40" y="96"/>
                  </a:cubicBezTo>
                  <a:cubicBezTo>
                    <a:pt x="39" y="95"/>
                    <a:pt x="39" y="94"/>
                    <a:pt x="39" y="94"/>
                  </a:cubicBezTo>
                  <a:cubicBezTo>
                    <a:pt x="40" y="96"/>
                    <a:pt x="39" y="94"/>
                    <a:pt x="39" y="93"/>
                  </a:cubicBezTo>
                  <a:cubicBezTo>
                    <a:pt x="38" y="90"/>
                    <a:pt x="37" y="88"/>
                    <a:pt x="36" y="85"/>
                  </a:cubicBezTo>
                  <a:cubicBezTo>
                    <a:pt x="35" y="84"/>
                    <a:pt x="35" y="84"/>
                    <a:pt x="36" y="85"/>
                  </a:cubicBezTo>
                  <a:cubicBezTo>
                    <a:pt x="35" y="85"/>
                    <a:pt x="35" y="84"/>
                    <a:pt x="35" y="83"/>
                  </a:cubicBezTo>
                  <a:cubicBezTo>
                    <a:pt x="34" y="81"/>
                    <a:pt x="34" y="79"/>
                    <a:pt x="33" y="78"/>
                  </a:cubicBezTo>
                  <a:cubicBezTo>
                    <a:pt x="33" y="76"/>
                    <a:pt x="32" y="74"/>
                    <a:pt x="32" y="72"/>
                  </a:cubicBezTo>
                  <a:cubicBezTo>
                    <a:pt x="32" y="71"/>
                    <a:pt x="32" y="70"/>
                    <a:pt x="31" y="70"/>
                  </a:cubicBezTo>
                  <a:cubicBezTo>
                    <a:pt x="31" y="66"/>
                    <a:pt x="31" y="72"/>
                    <a:pt x="31" y="69"/>
                  </a:cubicBezTo>
                  <a:cubicBezTo>
                    <a:pt x="31" y="65"/>
                    <a:pt x="31" y="62"/>
                    <a:pt x="31" y="58"/>
                  </a:cubicBezTo>
                  <a:cubicBezTo>
                    <a:pt x="31" y="56"/>
                    <a:pt x="31" y="54"/>
                    <a:pt x="31" y="53"/>
                  </a:cubicBezTo>
                  <a:cubicBezTo>
                    <a:pt x="31" y="51"/>
                    <a:pt x="31" y="55"/>
                    <a:pt x="31" y="52"/>
                  </a:cubicBezTo>
                  <a:cubicBezTo>
                    <a:pt x="31" y="51"/>
                    <a:pt x="31" y="50"/>
                    <a:pt x="32" y="50"/>
                  </a:cubicBezTo>
                  <a:cubicBezTo>
                    <a:pt x="32" y="46"/>
                    <a:pt x="33" y="42"/>
                    <a:pt x="34" y="39"/>
                  </a:cubicBezTo>
                  <a:cubicBezTo>
                    <a:pt x="35" y="38"/>
                    <a:pt x="35" y="37"/>
                    <a:pt x="35" y="36"/>
                  </a:cubicBezTo>
                  <a:cubicBezTo>
                    <a:pt x="35" y="36"/>
                    <a:pt x="37" y="33"/>
                    <a:pt x="36" y="34"/>
                  </a:cubicBezTo>
                  <a:cubicBezTo>
                    <a:pt x="35" y="36"/>
                    <a:pt x="36" y="33"/>
                    <a:pt x="37" y="33"/>
                  </a:cubicBezTo>
                  <a:cubicBezTo>
                    <a:pt x="37" y="32"/>
                    <a:pt x="37" y="32"/>
                    <a:pt x="38" y="31"/>
                  </a:cubicBezTo>
                  <a:cubicBezTo>
                    <a:pt x="39" y="29"/>
                    <a:pt x="40" y="28"/>
                    <a:pt x="41" y="26"/>
                  </a:cubicBezTo>
                  <a:cubicBezTo>
                    <a:pt x="41" y="26"/>
                    <a:pt x="43" y="23"/>
                    <a:pt x="42" y="24"/>
                  </a:cubicBezTo>
                  <a:cubicBezTo>
                    <a:pt x="41" y="25"/>
                    <a:pt x="43" y="22"/>
                    <a:pt x="43" y="23"/>
                  </a:cubicBezTo>
                  <a:cubicBezTo>
                    <a:pt x="48" y="17"/>
                    <a:pt x="48" y="10"/>
                    <a:pt x="43" y="5"/>
                  </a:cubicBezTo>
                  <a:cubicBezTo>
                    <a:pt x="38" y="0"/>
                    <a:pt x="30" y="0"/>
                    <a:pt x="25" y="5"/>
                  </a:cubicBezTo>
                  <a:lnTo>
                    <a:pt x="25" y="5"/>
                  </a:lnTo>
                </a:path>
              </a:pathLst>
            </a:custGeom>
            <a:solidFill>
              <a:srgbClr val="0E0F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20" name="Freeform 139"/>
            <p:cNvSpPr>
              <a:spLocks/>
            </p:cNvSpPr>
            <p:nvPr/>
          </p:nvSpPr>
          <p:spPr bwMode="auto">
            <a:xfrm>
              <a:off x="6356925" y="3814734"/>
              <a:ext cx="1199190" cy="1199190"/>
            </a:xfrm>
            <a:custGeom>
              <a:avLst/>
              <a:gdLst>
                <a:gd name="T0" fmla="*/ 1581 w 2255"/>
                <a:gd name="T1" fmla="*/ 15 h 2255"/>
                <a:gd name="T2" fmla="*/ 509 w 2255"/>
                <a:gd name="T3" fmla="*/ 760 h 2255"/>
                <a:gd name="T4" fmla="*/ 0 w 2255"/>
                <a:gd name="T5" fmla="*/ 2255 h 2255"/>
                <a:gd name="T6" fmla="*/ 2255 w 2255"/>
                <a:gd name="T7" fmla="*/ 2255 h 2255"/>
                <a:gd name="T8" fmla="*/ 2138 w 2255"/>
                <a:gd name="T9" fmla="*/ 379 h 2255"/>
                <a:gd name="T10" fmla="*/ 1751 w 2255"/>
                <a:gd name="T11" fmla="*/ 15 h 2255"/>
                <a:gd name="T12" fmla="*/ 1581 w 2255"/>
                <a:gd name="T13" fmla="*/ 15 h 2255"/>
              </a:gdLst>
              <a:ahLst/>
              <a:cxnLst>
                <a:cxn ang="0">
                  <a:pos x="T0" y="T1"/>
                </a:cxn>
                <a:cxn ang="0">
                  <a:pos x="T2" y="T3"/>
                </a:cxn>
                <a:cxn ang="0">
                  <a:pos x="T4" y="T5"/>
                </a:cxn>
                <a:cxn ang="0">
                  <a:pos x="T6" y="T7"/>
                </a:cxn>
                <a:cxn ang="0">
                  <a:pos x="T8" y="T9"/>
                </a:cxn>
                <a:cxn ang="0">
                  <a:pos x="T10" y="T11"/>
                </a:cxn>
                <a:cxn ang="0">
                  <a:pos x="T12" y="T13"/>
                </a:cxn>
              </a:cxnLst>
              <a:rect l="0" t="0" r="r" b="b"/>
              <a:pathLst>
                <a:path w="2255" h="2255">
                  <a:moveTo>
                    <a:pt x="1581" y="15"/>
                  </a:moveTo>
                  <a:cubicBezTo>
                    <a:pt x="1122" y="15"/>
                    <a:pt x="806" y="0"/>
                    <a:pt x="509" y="760"/>
                  </a:cubicBezTo>
                  <a:cubicBezTo>
                    <a:pt x="212" y="1521"/>
                    <a:pt x="0" y="2255"/>
                    <a:pt x="0" y="2255"/>
                  </a:cubicBezTo>
                  <a:lnTo>
                    <a:pt x="2255" y="2255"/>
                  </a:lnTo>
                  <a:lnTo>
                    <a:pt x="2138" y="379"/>
                  </a:lnTo>
                  <a:cubicBezTo>
                    <a:pt x="2125" y="174"/>
                    <a:pt x="1956" y="15"/>
                    <a:pt x="1751" y="15"/>
                  </a:cubicBezTo>
                  <a:lnTo>
                    <a:pt x="1581" y="15"/>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21" name="Freeform 140"/>
            <p:cNvSpPr>
              <a:spLocks/>
            </p:cNvSpPr>
            <p:nvPr/>
          </p:nvSpPr>
          <p:spPr bwMode="auto">
            <a:xfrm>
              <a:off x="7145754" y="5613519"/>
              <a:ext cx="1239588" cy="1075869"/>
            </a:xfrm>
            <a:custGeom>
              <a:avLst/>
              <a:gdLst>
                <a:gd name="T0" fmla="*/ 115 w 583"/>
                <a:gd name="T1" fmla="*/ 506 h 506"/>
                <a:gd name="T2" fmla="*/ 0 w 583"/>
                <a:gd name="T3" fmla="*/ 152 h 506"/>
                <a:gd name="T4" fmla="*/ 468 w 583"/>
                <a:gd name="T5" fmla="*/ 0 h 506"/>
                <a:gd name="T6" fmla="*/ 583 w 583"/>
                <a:gd name="T7" fmla="*/ 353 h 506"/>
                <a:gd name="T8" fmla="*/ 115 w 583"/>
                <a:gd name="T9" fmla="*/ 506 h 506"/>
              </a:gdLst>
              <a:ahLst/>
              <a:cxnLst>
                <a:cxn ang="0">
                  <a:pos x="T0" y="T1"/>
                </a:cxn>
                <a:cxn ang="0">
                  <a:pos x="T2" y="T3"/>
                </a:cxn>
                <a:cxn ang="0">
                  <a:pos x="T4" y="T5"/>
                </a:cxn>
                <a:cxn ang="0">
                  <a:pos x="T6" y="T7"/>
                </a:cxn>
                <a:cxn ang="0">
                  <a:pos x="T8" y="T9"/>
                </a:cxn>
              </a:cxnLst>
              <a:rect l="0" t="0" r="r" b="b"/>
              <a:pathLst>
                <a:path w="583" h="506">
                  <a:moveTo>
                    <a:pt x="115" y="506"/>
                  </a:moveTo>
                  <a:lnTo>
                    <a:pt x="0" y="152"/>
                  </a:lnTo>
                  <a:lnTo>
                    <a:pt x="468" y="0"/>
                  </a:lnTo>
                  <a:lnTo>
                    <a:pt x="583" y="353"/>
                  </a:lnTo>
                  <a:lnTo>
                    <a:pt x="115" y="506"/>
                  </a:lnTo>
                  <a:close/>
                </a:path>
              </a:pathLst>
            </a:custGeom>
            <a:solidFill>
              <a:srgbClr val="F9EF77"/>
            </a:solidFill>
            <a:ln>
              <a:noFill/>
            </a:ln>
          </p:spPr>
          <p:txBody>
            <a:bodyPr vert="horz" wrap="square" lIns="91440" tIns="45720" rIns="91440" bIns="45720" numCol="1" anchor="t" anchorCtr="0" compatLnSpc="1">
              <a:prstTxWarp prst="textNoShape">
                <a:avLst/>
              </a:prstTxWarp>
            </a:bodyPr>
            <a:lstStyle/>
            <a:p>
              <a:endParaRPr lang="pt-PT"/>
            </a:p>
          </p:txBody>
        </p:sp>
        <p:sp>
          <p:nvSpPr>
            <p:cNvPr id="122" name="Freeform 141"/>
            <p:cNvSpPr>
              <a:spLocks/>
            </p:cNvSpPr>
            <p:nvPr/>
          </p:nvSpPr>
          <p:spPr bwMode="auto">
            <a:xfrm>
              <a:off x="7090472" y="3884900"/>
              <a:ext cx="686771" cy="2266553"/>
            </a:xfrm>
            <a:custGeom>
              <a:avLst/>
              <a:gdLst>
                <a:gd name="T0" fmla="*/ 1245 w 1289"/>
                <a:gd name="T1" fmla="*/ 4049 h 4254"/>
                <a:gd name="T2" fmla="*/ 1122 w 1289"/>
                <a:gd name="T3" fmla="*/ 3763 h 4254"/>
                <a:gd name="T4" fmla="*/ 1115 w 1289"/>
                <a:gd name="T5" fmla="*/ 4225 h 4254"/>
                <a:gd name="T6" fmla="*/ 971 w 1289"/>
                <a:gd name="T7" fmla="*/ 3796 h 4254"/>
                <a:gd name="T8" fmla="*/ 941 w 1289"/>
                <a:gd name="T9" fmla="*/ 4242 h 4254"/>
                <a:gd name="T10" fmla="*/ 817 w 1289"/>
                <a:gd name="T11" fmla="*/ 3858 h 4254"/>
                <a:gd name="T12" fmla="*/ 787 w 1289"/>
                <a:gd name="T13" fmla="*/ 4165 h 4254"/>
                <a:gd name="T14" fmla="*/ 621 w 1289"/>
                <a:gd name="T15" fmla="*/ 3596 h 4254"/>
                <a:gd name="T16" fmla="*/ 546 w 1289"/>
                <a:gd name="T17" fmla="*/ 3204 h 4254"/>
                <a:gd name="T18" fmla="*/ 37 w 1289"/>
                <a:gd name="T19" fmla="*/ 508 h 4254"/>
                <a:gd name="T20" fmla="*/ 401 w 1289"/>
                <a:gd name="T21" fmla="*/ 16 h 4254"/>
                <a:gd name="T22" fmla="*/ 789 w 1289"/>
                <a:gd name="T23" fmla="*/ 592 h 4254"/>
                <a:gd name="T24" fmla="*/ 790 w 1289"/>
                <a:gd name="T25" fmla="*/ 593 h 4254"/>
                <a:gd name="T26" fmla="*/ 909 w 1289"/>
                <a:gd name="T27" fmla="*/ 1103 h 4254"/>
                <a:gd name="T28" fmla="*/ 992 w 1289"/>
                <a:gd name="T29" fmla="*/ 1758 h 4254"/>
                <a:gd name="T30" fmla="*/ 1164 w 1289"/>
                <a:gd name="T31" fmla="*/ 3047 h 4254"/>
                <a:gd name="T32" fmla="*/ 1245 w 1289"/>
                <a:gd name="T33" fmla="*/ 4049 h 4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89" h="4254">
                  <a:moveTo>
                    <a:pt x="1245" y="4049"/>
                  </a:moveTo>
                  <a:cubicBezTo>
                    <a:pt x="1188" y="4061"/>
                    <a:pt x="1159" y="3870"/>
                    <a:pt x="1122" y="3763"/>
                  </a:cubicBezTo>
                  <a:cubicBezTo>
                    <a:pt x="1165" y="3897"/>
                    <a:pt x="1190" y="4198"/>
                    <a:pt x="1115" y="4225"/>
                  </a:cubicBezTo>
                  <a:cubicBezTo>
                    <a:pt x="1034" y="4254"/>
                    <a:pt x="997" y="3895"/>
                    <a:pt x="971" y="3796"/>
                  </a:cubicBezTo>
                  <a:cubicBezTo>
                    <a:pt x="996" y="3904"/>
                    <a:pt x="1011" y="4242"/>
                    <a:pt x="941" y="4242"/>
                  </a:cubicBezTo>
                  <a:cubicBezTo>
                    <a:pt x="872" y="4242"/>
                    <a:pt x="846" y="3964"/>
                    <a:pt x="817" y="3858"/>
                  </a:cubicBezTo>
                  <a:cubicBezTo>
                    <a:pt x="842" y="3954"/>
                    <a:pt x="860" y="4172"/>
                    <a:pt x="787" y="4165"/>
                  </a:cubicBezTo>
                  <a:cubicBezTo>
                    <a:pt x="702" y="4156"/>
                    <a:pt x="686" y="3944"/>
                    <a:pt x="621" y="3596"/>
                  </a:cubicBezTo>
                  <a:cubicBezTo>
                    <a:pt x="609" y="3533"/>
                    <a:pt x="577" y="3392"/>
                    <a:pt x="546" y="3204"/>
                  </a:cubicBezTo>
                  <a:cubicBezTo>
                    <a:pt x="407" y="2347"/>
                    <a:pt x="37" y="508"/>
                    <a:pt x="37" y="508"/>
                  </a:cubicBezTo>
                  <a:cubicBezTo>
                    <a:pt x="0" y="179"/>
                    <a:pt x="157" y="47"/>
                    <a:pt x="401" y="16"/>
                  </a:cubicBezTo>
                  <a:cubicBezTo>
                    <a:pt x="536" y="0"/>
                    <a:pt x="677" y="219"/>
                    <a:pt x="789" y="592"/>
                  </a:cubicBezTo>
                  <a:cubicBezTo>
                    <a:pt x="789" y="592"/>
                    <a:pt x="790" y="592"/>
                    <a:pt x="790" y="593"/>
                  </a:cubicBezTo>
                  <a:cubicBezTo>
                    <a:pt x="834" y="741"/>
                    <a:pt x="874" y="913"/>
                    <a:pt x="909" y="1103"/>
                  </a:cubicBezTo>
                  <a:cubicBezTo>
                    <a:pt x="944" y="1303"/>
                    <a:pt x="973" y="1523"/>
                    <a:pt x="992" y="1758"/>
                  </a:cubicBezTo>
                  <a:cubicBezTo>
                    <a:pt x="1026" y="2177"/>
                    <a:pt x="1097" y="2642"/>
                    <a:pt x="1164" y="3047"/>
                  </a:cubicBezTo>
                  <a:cubicBezTo>
                    <a:pt x="1262" y="3633"/>
                    <a:pt x="1289" y="4040"/>
                    <a:pt x="1245" y="4049"/>
                  </a:cubicBezTo>
                </a:path>
              </a:pathLst>
            </a:custGeom>
            <a:solidFill>
              <a:srgbClr val="FF8D96"/>
            </a:solidFill>
            <a:ln>
              <a:noFill/>
            </a:ln>
          </p:spPr>
          <p:txBody>
            <a:bodyPr vert="horz" wrap="square" lIns="91440" tIns="45720" rIns="91440" bIns="45720" numCol="1" anchor="t" anchorCtr="0" compatLnSpc="1">
              <a:prstTxWarp prst="textNoShape">
                <a:avLst/>
              </a:prstTxWarp>
            </a:bodyPr>
            <a:lstStyle/>
            <a:p>
              <a:endParaRPr lang="pt-PT"/>
            </a:p>
          </p:txBody>
        </p:sp>
        <p:sp>
          <p:nvSpPr>
            <p:cNvPr id="123" name="Freeform 142"/>
            <p:cNvSpPr>
              <a:spLocks/>
            </p:cNvSpPr>
            <p:nvPr/>
          </p:nvSpPr>
          <p:spPr bwMode="auto">
            <a:xfrm>
              <a:off x="7715581" y="5539102"/>
              <a:ext cx="127573" cy="204117"/>
            </a:xfrm>
            <a:custGeom>
              <a:avLst/>
              <a:gdLst>
                <a:gd name="T0" fmla="*/ 0 w 241"/>
                <a:gd name="T1" fmla="*/ 0 h 383"/>
                <a:gd name="T2" fmla="*/ 241 w 241"/>
                <a:gd name="T3" fmla="*/ 321 h 383"/>
                <a:gd name="T4" fmla="*/ 49 w 241"/>
                <a:gd name="T5" fmla="*/ 383 h 383"/>
                <a:gd name="T6" fmla="*/ 0 w 241"/>
                <a:gd name="T7" fmla="*/ 0 h 383"/>
              </a:gdLst>
              <a:ahLst/>
              <a:cxnLst>
                <a:cxn ang="0">
                  <a:pos x="T0" y="T1"/>
                </a:cxn>
                <a:cxn ang="0">
                  <a:pos x="T2" y="T3"/>
                </a:cxn>
                <a:cxn ang="0">
                  <a:pos x="T4" y="T5"/>
                </a:cxn>
                <a:cxn ang="0">
                  <a:pos x="T6" y="T7"/>
                </a:cxn>
              </a:cxnLst>
              <a:rect l="0" t="0" r="r" b="b"/>
              <a:pathLst>
                <a:path w="241" h="383">
                  <a:moveTo>
                    <a:pt x="0" y="0"/>
                  </a:moveTo>
                  <a:lnTo>
                    <a:pt x="241" y="321"/>
                  </a:lnTo>
                  <a:lnTo>
                    <a:pt x="49" y="383"/>
                  </a:lnTo>
                  <a:lnTo>
                    <a:pt x="0" y="0"/>
                  </a:lnTo>
                  <a:close/>
                </a:path>
              </a:pathLst>
            </a:custGeom>
            <a:solidFill>
              <a:srgbClr val="FF8D96"/>
            </a:solidFill>
            <a:ln>
              <a:noFill/>
            </a:ln>
          </p:spPr>
          <p:txBody>
            <a:bodyPr vert="horz" wrap="square" lIns="91440" tIns="45720" rIns="91440" bIns="45720" numCol="1" anchor="t" anchorCtr="0" compatLnSpc="1">
              <a:prstTxWarp prst="textNoShape">
                <a:avLst/>
              </a:prstTxWarp>
            </a:bodyPr>
            <a:lstStyle/>
            <a:p>
              <a:endParaRPr lang="pt-PT"/>
            </a:p>
          </p:txBody>
        </p:sp>
        <p:sp>
          <p:nvSpPr>
            <p:cNvPr id="124" name="Freeform 143"/>
            <p:cNvSpPr>
              <a:spLocks/>
            </p:cNvSpPr>
            <p:nvPr/>
          </p:nvSpPr>
          <p:spPr bwMode="auto">
            <a:xfrm>
              <a:off x="7515716" y="5855908"/>
              <a:ext cx="29767" cy="189234"/>
            </a:xfrm>
            <a:custGeom>
              <a:avLst/>
              <a:gdLst>
                <a:gd name="T0" fmla="*/ 1 w 58"/>
                <a:gd name="T1" fmla="*/ 7 h 356"/>
                <a:gd name="T2" fmla="*/ 18 w 58"/>
                <a:gd name="T3" fmla="*/ 178 h 356"/>
                <a:gd name="T4" fmla="*/ 39 w 58"/>
                <a:gd name="T5" fmla="*/ 346 h 356"/>
                <a:gd name="T6" fmla="*/ 57 w 58"/>
                <a:gd name="T7" fmla="*/ 343 h 356"/>
                <a:gd name="T8" fmla="*/ 42 w 58"/>
                <a:gd name="T9" fmla="*/ 175 h 356"/>
                <a:gd name="T10" fmla="*/ 10 w 58"/>
                <a:gd name="T11" fmla="*/ 6 h 356"/>
                <a:gd name="T12" fmla="*/ 1 w 58"/>
                <a:gd name="T13" fmla="*/ 7 h 356"/>
                <a:gd name="T14" fmla="*/ 1 w 58"/>
                <a:gd name="T15" fmla="*/ 7 h 3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356">
                  <a:moveTo>
                    <a:pt x="1" y="7"/>
                  </a:moveTo>
                  <a:cubicBezTo>
                    <a:pt x="8" y="64"/>
                    <a:pt x="12" y="121"/>
                    <a:pt x="18" y="178"/>
                  </a:cubicBezTo>
                  <a:cubicBezTo>
                    <a:pt x="24" y="234"/>
                    <a:pt x="28" y="290"/>
                    <a:pt x="39" y="346"/>
                  </a:cubicBezTo>
                  <a:cubicBezTo>
                    <a:pt x="41" y="356"/>
                    <a:pt x="57" y="353"/>
                    <a:pt x="57" y="343"/>
                  </a:cubicBezTo>
                  <a:cubicBezTo>
                    <a:pt x="58" y="287"/>
                    <a:pt x="50" y="231"/>
                    <a:pt x="42" y="175"/>
                  </a:cubicBezTo>
                  <a:cubicBezTo>
                    <a:pt x="34" y="118"/>
                    <a:pt x="22" y="62"/>
                    <a:pt x="10" y="6"/>
                  </a:cubicBezTo>
                  <a:cubicBezTo>
                    <a:pt x="9" y="0"/>
                    <a:pt x="0" y="1"/>
                    <a:pt x="1" y="7"/>
                  </a:cubicBezTo>
                  <a:lnTo>
                    <a:pt x="1" y="7"/>
                  </a:lnTo>
                </a:path>
              </a:pathLst>
            </a:custGeom>
            <a:solidFill>
              <a:srgbClr val="0E0F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25" name="Freeform 144"/>
            <p:cNvSpPr>
              <a:spLocks/>
            </p:cNvSpPr>
            <p:nvPr/>
          </p:nvSpPr>
          <p:spPr bwMode="auto">
            <a:xfrm>
              <a:off x="7590134" y="5809131"/>
              <a:ext cx="36146" cy="191360"/>
            </a:xfrm>
            <a:custGeom>
              <a:avLst/>
              <a:gdLst>
                <a:gd name="T0" fmla="*/ 2 w 66"/>
                <a:gd name="T1" fmla="*/ 21 h 357"/>
                <a:gd name="T2" fmla="*/ 45 w 66"/>
                <a:gd name="T3" fmla="*/ 345 h 357"/>
                <a:gd name="T4" fmla="*/ 66 w 66"/>
                <a:gd name="T5" fmla="*/ 343 h 357"/>
                <a:gd name="T6" fmla="*/ 25 w 66"/>
                <a:gd name="T7" fmla="*/ 15 h 357"/>
                <a:gd name="T8" fmla="*/ 2 w 66"/>
                <a:gd name="T9" fmla="*/ 21 h 357"/>
                <a:gd name="T10" fmla="*/ 2 w 66"/>
                <a:gd name="T11" fmla="*/ 21 h 357"/>
              </a:gdLst>
              <a:ahLst/>
              <a:cxnLst>
                <a:cxn ang="0">
                  <a:pos x="T0" y="T1"/>
                </a:cxn>
                <a:cxn ang="0">
                  <a:pos x="T2" y="T3"/>
                </a:cxn>
                <a:cxn ang="0">
                  <a:pos x="T4" y="T5"/>
                </a:cxn>
                <a:cxn ang="0">
                  <a:pos x="T6" y="T7"/>
                </a:cxn>
                <a:cxn ang="0">
                  <a:pos x="T8" y="T9"/>
                </a:cxn>
                <a:cxn ang="0">
                  <a:pos x="T10" y="T11"/>
                </a:cxn>
              </a:cxnLst>
              <a:rect l="0" t="0" r="r" b="b"/>
              <a:pathLst>
                <a:path w="66" h="357">
                  <a:moveTo>
                    <a:pt x="2" y="21"/>
                  </a:moveTo>
                  <a:cubicBezTo>
                    <a:pt x="19" y="129"/>
                    <a:pt x="27" y="238"/>
                    <a:pt x="45" y="345"/>
                  </a:cubicBezTo>
                  <a:cubicBezTo>
                    <a:pt x="47" y="357"/>
                    <a:pt x="66" y="354"/>
                    <a:pt x="66" y="343"/>
                  </a:cubicBezTo>
                  <a:cubicBezTo>
                    <a:pt x="64" y="233"/>
                    <a:pt x="44" y="123"/>
                    <a:pt x="25" y="15"/>
                  </a:cubicBezTo>
                  <a:cubicBezTo>
                    <a:pt x="23" y="0"/>
                    <a:pt x="0" y="6"/>
                    <a:pt x="2" y="21"/>
                  </a:cubicBezTo>
                  <a:lnTo>
                    <a:pt x="2" y="21"/>
                  </a:lnTo>
                  <a:close/>
                </a:path>
              </a:pathLst>
            </a:custGeom>
            <a:solidFill>
              <a:srgbClr val="0E0F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26" name="Freeform 145"/>
            <p:cNvSpPr>
              <a:spLocks/>
            </p:cNvSpPr>
            <p:nvPr/>
          </p:nvSpPr>
          <p:spPr bwMode="auto">
            <a:xfrm>
              <a:off x="7668805" y="5796374"/>
              <a:ext cx="51029" cy="208370"/>
            </a:xfrm>
            <a:custGeom>
              <a:avLst/>
              <a:gdLst>
                <a:gd name="T0" fmla="*/ 4 w 95"/>
                <a:gd name="T1" fmla="*/ 26 h 391"/>
                <a:gd name="T2" fmla="*/ 41 w 95"/>
                <a:gd name="T3" fmla="*/ 202 h 391"/>
                <a:gd name="T4" fmla="*/ 70 w 95"/>
                <a:gd name="T5" fmla="*/ 379 h 391"/>
                <a:gd name="T6" fmla="*/ 90 w 95"/>
                <a:gd name="T7" fmla="*/ 376 h 391"/>
                <a:gd name="T8" fmla="*/ 73 w 95"/>
                <a:gd name="T9" fmla="*/ 197 h 391"/>
                <a:gd name="T10" fmla="*/ 33 w 95"/>
                <a:gd name="T11" fmla="*/ 19 h 391"/>
                <a:gd name="T12" fmla="*/ 4 w 95"/>
                <a:gd name="T13" fmla="*/ 26 h 391"/>
                <a:gd name="T14" fmla="*/ 4 w 95"/>
                <a:gd name="T15" fmla="*/ 26 h 3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391">
                  <a:moveTo>
                    <a:pt x="4" y="26"/>
                  </a:moveTo>
                  <a:cubicBezTo>
                    <a:pt x="19" y="85"/>
                    <a:pt x="31" y="143"/>
                    <a:pt x="41" y="202"/>
                  </a:cubicBezTo>
                  <a:cubicBezTo>
                    <a:pt x="51" y="261"/>
                    <a:pt x="54" y="322"/>
                    <a:pt x="70" y="379"/>
                  </a:cubicBezTo>
                  <a:cubicBezTo>
                    <a:pt x="73" y="391"/>
                    <a:pt x="89" y="387"/>
                    <a:pt x="90" y="376"/>
                  </a:cubicBezTo>
                  <a:cubicBezTo>
                    <a:pt x="95" y="317"/>
                    <a:pt x="83" y="255"/>
                    <a:pt x="73" y="197"/>
                  </a:cubicBezTo>
                  <a:cubicBezTo>
                    <a:pt x="62" y="137"/>
                    <a:pt x="48" y="78"/>
                    <a:pt x="33" y="19"/>
                  </a:cubicBezTo>
                  <a:cubicBezTo>
                    <a:pt x="28" y="0"/>
                    <a:pt x="0" y="8"/>
                    <a:pt x="4" y="26"/>
                  </a:cubicBezTo>
                  <a:lnTo>
                    <a:pt x="4" y="26"/>
                  </a:lnTo>
                </a:path>
              </a:pathLst>
            </a:custGeom>
            <a:solidFill>
              <a:srgbClr val="0E0F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27" name="Freeform 146"/>
            <p:cNvSpPr>
              <a:spLocks/>
            </p:cNvSpPr>
            <p:nvPr/>
          </p:nvSpPr>
          <p:spPr bwMode="auto">
            <a:xfrm>
              <a:off x="7724086" y="5658170"/>
              <a:ext cx="36146" cy="155215"/>
            </a:xfrm>
            <a:custGeom>
              <a:avLst/>
              <a:gdLst>
                <a:gd name="T0" fmla="*/ 1 w 68"/>
                <a:gd name="T1" fmla="*/ 14 h 290"/>
                <a:gd name="T2" fmla="*/ 20 w 68"/>
                <a:gd name="T3" fmla="*/ 144 h 290"/>
                <a:gd name="T4" fmla="*/ 34 w 68"/>
                <a:gd name="T5" fmla="*/ 276 h 290"/>
                <a:gd name="T6" fmla="*/ 56 w 68"/>
                <a:gd name="T7" fmla="*/ 276 h 290"/>
                <a:gd name="T8" fmla="*/ 21 w 68"/>
                <a:gd name="T9" fmla="*/ 11 h 290"/>
                <a:gd name="T10" fmla="*/ 1 w 68"/>
                <a:gd name="T11" fmla="*/ 14 h 290"/>
                <a:gd name="T12" fmla="*/ 1 w 68"/>
                <a:gd name="T13" fmla="*/ 14 h 290"/>
              </a:gdLst>
              <a:ahLst/>
              <a:cxnLst>
                <a:cxn ang="0">
                  <a:pos x="T0" y="T1"/>
                </a:cxn>
                <a:cxn ang="0">
                  <a:pos x="T2" y="T3"/>
                </a:cxn>
                <a:cxn ang="0">
                  <a:pos x="T4" y="T5"/>
                </a:cxn>
                <a:cxn ang="0">
                  <a:pos x="T6" y="T7"/>
                </a:cxn>
                <a:cxn ang="0">
                  <a:pos x="T8" y="T9"/>
                </a:cxn>
                <a:cxn ang="0">
                  <a:pos x="T10" y="T11"/>
                </a:cxn>
                <a:cxn ang="0">
                  <a:pos x="T12" y="T13"/>
                </a:cxn>
              </a:cxnLst>
              <a:rect l="0" t="0" r="r" b="b"/>
              <a:pathLst>
                <a:path w="68" h="290">
                  <a:moveTo>
                    <a:pt x="1" y="14"/>
                  </a:moveTo>
                  <a:cubicBezTo>
                    <a:pt x="6" y="58"/>
                    <a:pt x="13" y="101"/>
                    <a:pt x="20" y="144"/>
                  </a:cubicBezTo>
                  <a:cubicBezTo>
                    <a:pt x="27" y="188"/>
                    <a:pt x="30" y="232"/>
                    <a:pt x="34" y="276"/>
                  </a:cubicBezTo>
                  <a:cubicBezTo>
                    <a:pt x="36" y="290"/>
                    <a:pt x="54" y="290"/>
                    <a:pt x="56" y="276"/>
                  </a:cubicBezTo>
                  <a:cubicBezTo>
                    <a:pt x="68" y="187"/>
                    <a:pt x="36" y="98"/>
                    <a:pt x="21" y="11"/>
                  </a:cubicBezTo>
                  <a:cubicBezTo>
                    <a:pt x="19" y="0"/>
                    <a:pt x="0" y="2"/>
                    <a:pt x="1" y="14"/>
                  </a:cubicBezTo>
                  <a:lnTo>
                    <a:pt x="1" y="14"/>
                  </a:lnTo>
                  <a:close/>
                </a:path>
              </a:pathLst>
            </a:custGeom>
            <a:solidFill>
              <a:srgbClr val="0E0F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28" name="Freeform 147"/>
            <p:cNvSpPr>
              <a:spLocks/>
            </p:cNvSpPr>
            <p:nvPr/>
          </p:nvSpPr>
          <p:spPr bwMode="auto">
            <a:xfrm>
              <a:off x="7052200" y="3865764"/>
              <a:ext cx="754810" cy="1732872"/>
            </a:xfrm>
            <a:custGeom>
              <a:avLst/>
              <a:gdLst>
                <a:gd name="T0" fmla="*/ 1416 w 1416"/>
                <a:gd name="T1" fmla="*/ 3026 h 3253"/>
                <a:gd name="T2" fmla="*/ 1235 w 1416"/>
                <a:gd name="T3" fmla="*/ 3084 h 3253"/>
                <a:gd name="T4" fmla="*/ 536 w 1416"/>
                <a:gd name="T5" fmla="*/ 3253 h 3253"/>
                <a:gd name="T6" fmla="*/ 0 w 1416"/>
                <a:gd name="T7" fmla="*/ 81 h 3253"/>
                <a:gd name="T8" fmla="*/ 659 w 1416"/>
                <a:gd name="T9" fmla="*/ 0 h 3253"/>
                <a:gd name="T10" fmla="*/ 860 w 1416"/>
                <a:gd name="T11" fmla="*/ 629 h 3253"/>
                <a:gd name="T12" fmla="*/ 861 w 1416"/>
                <a:gd name="T13" fmla="*/ 630 h 3253"/>
                <a:gd name="T14" fmla="*/ 980 w 1416"/>
                <a:gd name="T15" fmla="*/ 1140 h 3253"/>
                <a:gd name="T16" fmla="*/ 1416 w 1416"/>
                <a:gd name="T17" fmla="*/ 3026 h 3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6" h="3253">
                  <a:moveTo>
                    <a:pt x="1416" y="3026"/>
                  </a:moveTo>
                  <a:cubicBezTo>
                    <a:pt x="1416" y="3033"/>
                    <a:pt x="1341" y="3056"/>
                    <a:pt x="1235" y="3084"/>
                  </a:cubicBezTo>
                  <a:cubicBezTo>
                    <a:pt x="978" y="3152"/>
                    <a:pt x="537" y="3253"/>
                    <a:pt x="536" y="3253"/>
                  </a:cubicBezTo>
                  <a:cubicBezTo>
                    <a:pt x="397" y="2395"/>
                    <a:pt x="0" y="81"/>
                    <a:pt x="0" y="81"/>
                  </a:cubicBezTo>
                  <a:lnTo>
                    <a:pt x="659" y="0"/>
                  </a:lnTo>
                  <a:cubicBezTo>
                    <a:pt x="659" y="0"/>
                    <a:pt x="748" y="256"/>
                    <a:pt x="860" y="629"/>
                  </a:cubicBezTo>
                  <a:cubicBezTo>
                    <a:pt x="860" y="629"/>
                    <a:pt x="861" y="629"/>
                    <a:pt x="861" y="630"/>
                  </a:cubicBezTo>
                  <a:cubicBezTo>
                    <a:pt x="865" y="651"/>
                    <a:pt x="914" y="857"/>
                    <a:pt x="980" y="1140"/>
                  </a:cubicBezTo>
                  <a:cubicBezTo>
                    <a:pt x="1143" y="1839"/>
                    <a:pt x="1415" y="3009"/>
                    <a:pt x="1416" y="30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29" name="Freeform 148"/>
            <p:cNvSpPr>
              <a:spLocks/>
            </p:cNvSpPr>
            <p:nvPr/>
          </p:nvSpPr>
          <p:spPr bwMode="auto">
            <a:xfrm>
              <a:off x="7098977" y="4188950"/>
              <a:ext cx="148836" cy="754810"/>
            </a:xfrm>
            <a:custGeom>
              <a:avLst/>
              <a:gdLst>
                <a:gd name="T0" fmla="*/ 3 w 279"/>
                <a:gd name="T1" fmla="*/ 20 h 1417"/>
                <a:gd name="T2" fmla="*/ 193 w 279"/>
                <a:gd name="T3" fmla="*/ 1096 h 1417"/>
                <a:gd name="T4" fmla="*/ 252 w 279"/>
                <a:gd name="T5" fmla="*/ 1400 h 1417"/>
                <a:gd name="T6" fmla="*/ 277 w 279"/>
                <a:gd name="T7" fmla="*/ 1393 h 1417"/>
                <a:gd name="T8" fmla="*/ 183 w 279"/>
                <a:gd name="T9" fmla="*/ 857 h 1417"/>
                <a:gd name="T10" fmla="*/ 82 w 279"/>
                <a:gd name="T11" fmla="*/ 318 h 1417"/>
                <a:gd name="T12" fmla="*/ 25 w 279"/>
                <a:gd name="T13" fmla="*/ 14 h 1417"/>
                <a:gd name="T14" fmla="*/ 3 w 279"/>
                <a:gd name="T15" fmla="*/ 20 h 1417"/>
                <a:gd name="T16" fmla="*/ 3 w 279"/>
                <a:gd name="T17" fmla="*/ 20 h 1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1417">
                  <a:moveTo>
                    <a:pt x="3" y="20"/>
                  </a:moveTo>
                  <a:cubicBezTo>
                    <a:pt x="66" y="379"/>
                    <a:pt x="128" y="738"/>
                    <a:pt x="193" y="1096"/>
                  </a:cubicBezTo>
                  <a:cubicBezTo>
                    <a:pt x="212" y="1197"/>
                    <a:pt x="229" y="1299"/>
                    <a:pt x="252" y="1400"/>
                  </a:cubicBezTo>
                  <a:cubicBezTo>
                    <a:pt x="255" y="1417"/>
                    <a:pt x="279" y="1409"/>
                    <a:pt x="277" y="1393"/>
                  </a:cubicBezTo>
                  <a:cubicBezTo>
                    <a:pt x="251" y="1213"/>
                    <a:pt x="215" y="1035"/>
                    <a:pt x="183" y="857"/>
                  </a:cubicBezTo>
                  <a:cubicBezTo>
                    <a:pt x="149" y="678"/>
                    <a:pt x="116" y="498"/>
                    <a:pt x="82" y="318"/>
                  </a:cubicBezTo>
                  <a:cubicBezTo>
                    <a:pt x="63" y="217"/>
                    <a:pt x="44" y="115"/>
                    <a:pt x="25" y="14"/>
                  </a:cubicBezTo>
                  <a:cubicBezTo>
                    <a:pt x="22" y="0"/>
                    <a:pt x="0" y="6"/>
                    <a:pt x="3" y="20"/>
                  </a:cubicBezTo>
                  <a:lnTo>
                    <a:pt x="3" y="20"/>
                  </a:lnTo>
                </a:path>
              </a:pathLst>
            </a:custGeom>
            <a:solidFill>
              <a:srgbClr val="0E0F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30" name="Freeform 149"/>
            <p:cNvSpPr>
              <a:spLocks/>
            </p:cNvSpPr>
            <p:nvPr/>
          </p:nvSpPr>
          <p:spPr bwMode="auto">
            <a:xfrm>
              <a:off x="7041568" y="4186824"/>
              <a:ext cx="91428" cy="129700"/>
            </a:xfrm>
            <a:custGeom>
              <a:avLst/>
              <a:gdLst>
                <a:gd name="T0" fmla="*/ 165 w 173"/>
                <a:gd name="T1" fmla="*/ 217 h 242"/>
                <a:gd name="T2" fmla="*/ 22 w 173"/>
                <a:gd name="T3" fmla="*/ 10 h 242"/>
                <a:gd name="T4" fmla="*/ 6 w 173"/>
                <a:gd name="T5" fmla="*/ 19 h 242"/>
                <a:gd name="T6" fmla="*/ 144 w 173"/>
                <a:gd name="T7" fmla="*/ 229 h 242"/>
                <a:gd name="T8" fmla="*/ 165 w 173"/>
                <a:gd name="T9" fmla="*/ 217 h 242"/>
                <a:gd name="T10" fmla="*/ 165 w 173"/>
                <a:gd name="T11" fmla="*/ 217 h 242"/>
              </a:gdLst>
              <a:ahLst/>
              <a:cxnLst>
                <a:cxn ang="0">
                  <a:pos x="T0" y="T1"/>
                </a:cxn>
                <a:cxn ang="0">
                  <a:pos x="T2" y="T3"/>
                </a:cxn>
                <a:cxn ang="0">
                  <a:pos x="T4" y="T5"/>
                </a:cxn>
                <a:cxn ang="0">
                  <a:pos x="T6" y="T7"/>
                </a:cxn>
                <a:cxn ang="0">
                  <a:pos x="T8" y="T9"/>
                </a:cxn>
                <a:cxn ang="0">
                  <a:pos x="T10" y="T11"/>
                </a:cxn>
              </a:cxnLst>
              <a:rect l="0" t="0" r="r" b="b"/>
              <a:pathLst>
                <a:path w="173" h="242">
                  <a:moveTo>
                    <a:pt x="165" y="217"/>
                  </a:moveTo>
                  <a:cubicBezTo>
                    <a:pt x="118" y="147"/>
                    <a:pt x="72" y="77"/>
                    <a:pt x="22" y="10"/>
                  </a:cubicBezTo>
                  <a:cubicBezTo>
                    <a:pt x="16" y="0"/>
                    <a:pt x="0" y="9"/>
                    <a:pt x="6" y="19"/>
                  </a:cubicBezTo>
                  <a:cubicBezTo>
                    <a:pt x="50" y="91"/>
                    <a:pt x="97" y="160"/>
                    <a:pt x="144" y="229"/>
                  </a:cubicBezTo>
                  <a:cubicBezTo>
                    <a:pt x="153" y="242"/>
                    <a:pt x="173" y="230"/>
                    <a:pt x="165" y="217"/>
                  </a:cubicBezTo>
                  <a:lnTo>
                    <a:pt x="165" y="217"/>
                  </a:lnTo>
                  <a:close/>
                </a:path>
              </a:pathLst>
            </a:custGeom>
            <a:solidFill>
              <a:srgbClr val="0E0F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31" name="Freeform 151"/>
            <p:cNvSpPr>
              <a:spLocks/>
            </p:cNvSpPr>
            <p:nvPr/>
          </p:nvSpPr>
          <p:spPr bwMode="auto">
            <a:xfrm>
              <a:off x="7422163" y="3219392"/>
              <a:ext cx="25515" cy="57409"/>
            </a:xfrm>
            <a:custGeom>
              <a:avLst/>
              <a:gdLst>
                <a:gd name="T0" fmla="*/ 45 w 48"/>
                <a:gd name="T1" fmla="*/ 22 h 109"/>
                <a:gd name="T2" fmla="*/ 47 w 48"/>
                <a:gd name="T3" fmla="*/ 56 h 109"/>
                <a:gd name="T4" fmla="*/ 48 w 48"/>
                <a:gd name="T5" fmla="*/ 72 h 109"/>
                <a:gd name="T6" fmla="*/ 46 w 48"/>
                <a:gd name="T7" fmla="*/ 89 h 109"/>
                <a:gd name="T8" fmla="*/ 41 w 48"/>
                <a:gd name="T9" fmla="*/ 102 h 109"/>
                <a:gd name="T10" fmla="*/ 30 w 48"/>
                <a:gd name="T11" fmla="*/ 107 h 109"/>
                <a:gd name="T12" fmla="*/ 9 w 48"/>
                <a:gd name="T13" fmla="*/ 94 h 109"/>
                <a:gd name="T14" fmla="*/ 5 w 48"/>
                <a:gd name="T15" fmla="*/ 73 h 109"/>
                <a:gd name="T16" fmla="*/ 3 w 48"/>
                <a:gd name="T17" fmla="*/ 56 h 109"/>
                <a:gd name="T18" fmla="*/ 1 w 48"/>
                <a:gd name="T19" fmla="*/ 22 h 109"/>
                <a:gd name="T20" fmla="*/ 23 w 48"/>
                <a:gd name="T21" fmla="*/ 0 h 109"/>
                <a:gd name="T22" fmla="*/ 45 w 48"/>
                <a:gd name="T23" fmla="*/ 22 h 109"/>
                <a:gd name="T24" fmla="*/ 45 w 48"/>
                <a:gd name="T25" fmla="*/ 2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109">
                  <a:moveTo>
                    <a:pt x="45" y="22"/>
                  </a:moveTo>
                  <a:cubicBezTo>
                    <a:pt x="46" y="33"/>
                    <a:pt x="46" y="44"/>
                    <a:pt x="47" y="56"/>
                  </a:cubicBezTo>
                  <a:cubicBezTo>
                    <a:pt x="48" y="61"/>
                    <a:pt x="48" y="66"/>
                    <a:pt x="48" y="72"/>
                  </a:cubicBezTo>
                  <a:cubicBezTo>
                    <a:pt x="48" y="78"/>
                    <a:pt x="47" y="83"/>
                    <a:pt x="46" y="89"/>
                  </a:cubicBezTo>
                  <a:cubicBezTo>
                    <a:pt x="46" y="94"/>
                    <a:pt x="45" y="99"/>
                    <a:pt x="41" y="102"/>
                  </a:cubicBezTo>
                  <a:cubicBezTo>
                    <a:pt x="38" y="105"/>
                    <a:pt x="34" y="107"/>
                    <a:pt x="30" y="107"/>
                  </a:cubicBezTo>
                  <a:cubicBezTo>
                    <a:pt x="21" y="109"/>
                    <a:pt x="11" y="103"/>
                    <a:pt x="9" y="94"/>
                  </a:cubicBezTo>
                  <a:cubicBezTo>
                    <a:pt x="7" y="87"/>
                    <a:pt x="6" y="80"/>
                    <a:pt x="5" y="73"/>
                  </a:cubicBezTo>
                  <a:cubicBezTo>
                    <a:pt x="4" y="68"/>
                    <a:pt x="4" y="62"/>
                    <a:pt x="3" y="56"/>
                  </a:cubicBezTo>
                  <a:cubicBezTo>
                    <a:pt x="3" y="45"/>
                    <a:pt x="2" y="34"/>
                    <a:pt x="1" y="22"/>
                  </a:cubicBezTo>
                  <a:cubicBezTo>
                    <a:pt x="0" y="11"/>
                    <a:pt x="12" y="0"/>
                    <a:pt x="23" y="0"/>
                  </a:cubicBezTo>
                  <a:cubicBezTo>
                    <a:pt x="36" y="1"/>
                    <a:pt x="44" y="10"/>
                    <a:pt x="45" y="22"/>
                  </a:cubicBezTo>
                  <a:lnTo>
                    <a:pt x="45" y="22"/>
                  </a:lnTo>
                </a:path>
              </a:pathLst>
            </a:custGeom>
            <a:solidFill>
              <a:srgbClr val="1113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32" name="Freeform 152"/>
            <p:cNvSpPr>
              <a:spLocks/>
            </p:cNvSpPr>
            <p:nvPr/>
          </p:nvSpPr>
          <p:spPr bwMode="auto">
            <a:xfrm>
              <a:off x="7468940" y="3221519"/>
              <a:ext cx="27642" cy="61661"/>
            </a:xfrm>
            <a:custGeom>
              <a:avLst/>
              <a:gdLst>
                <a:gd name="T0" fmla="*/ 43 w 50"/>
                <a:gd name="T1" fmla="*/ 22 h 116"/>
                <a:gd name="T2" fmla="*/ 47 w 50"/>
                <a:gd name="T3" fmla="*/ 60 h 116"/>
                <a:gd name="T4" fmla="*/ 49 w 50"/>
                <a:gd name="T5" fmla="*/ 79 h 116"/>
                <a:gd name="T6" fmla="*/ 41 w 50"/>
                <a:gd name="T7" fmla="*/ 108 h 116"/>
                <a:gd name="T8" fmla="*/ 17 w 50"/>
                <a:gd name="T9" fmla="*/ 111 h 116"/>
                <a:gd name="T10" fmla="*/ 2 w 50"/>
                <a:gd name="T11" fmla="*/ 61 h 116"/>
                <a:gd name="T12" fmla="*/ 1 w 50"/>
                <a:gd name="T13" fmla="*/ 22 h 116"/>
                <a:gd name="T14" fmla="*/ 22 w 50"/>
                <a:gd name="T15" fmla="*/ 0 h 116"/>
                <a:gd name="T16" fmla="*/ 43 w 50"/>
                <a:gd name="T17" fmla="*/ 22 h 116"/>
                <a:gd name="T18" fmla="*/ 43 w 50"/>
                <a:gd name="T19" fmla="*/ 2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116">
                  <a:moveTo>
                    <a:pt x="43" y="22"/>
                  </a:moveTo>
                  <a:cubicBezTo>
                    <a:pt x="45" y="34"/>
                    <a:pt x="46" y="47"/>
                    <a:pt x="47" y="60"/>
                  </a:cubicBezTo>
                  <a:cubicBezTo>
                    <a:pt x="48" y="67"/>
                    <a:pt x="48" y="73"/>
                    <a:pt x="49" y="79"/>
                  </a:cubicBezTo>
                  <a:cubicBezTo>
                    <a:pt x="50" y="89"/>
                    <a:pt x="48" y="102"/>
                    <a:pt x="41" y="108"/>
                  </a:cubicBezTo>
                  <a:cubicBezTo>
                    <a:pt x="34" y="114"/>
                    <a:pt x="25" y="116"/>
                    <a:pt x="17" y="111"/>
                  </a:cubicBezTo>
                  <a:cubicBezTo>
                    <a:pt x="1" y="101"/>
                    <a:pt x="3" y="78"/>
                    <a:pt x="2" y="61"/>
                  </a:cubicBezTo>
                  <a:cubicBezTo>
                    <a:pt x="2" y="48"/>
                    <a:pt x="1" y="35"/>
                    <a:pt x="1" y="22"/>
                  </a:cubicBezTo>
                  <a:cubicBezTo>
                    <a:pt x="0" y="10"/>
                    <a:pt x="11" y="0"/>
                    <a:pt x="22" y="0"/>
                  </a:cubicBezTo>
                  <a:cubicBezTo>
                    <a:pt x="35" y="1"/>
                    <a:pt x="42" y="10"/>
                    <a:pt x="43" y="22"/>
                  </a:cubicBezTo>
                  <a:lnTo>
                    <a:pt x="43" y="22"/>
                  </a:lnTo>
                </a:path>
              </a:pathLst>
            </a:custGeom>
            <a:solidFill>
              <a:srgbClr val="1113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33" name="Freeform 153"/>
            <p:cNvSpPr>
              <a:spLocks/>
            </p:cNvSpPr>
            <p:nvPr/>
          </p:nvSpPr>
          <p:spPr bwMode="auto">
            <a:xfrm>
              <a:off x="7369006" y="3276801"/>
              <a:ext cx="97806" cy="87176"/>
            </a:xfrm>
            <a:custGeom>
              <a:avLst/>
              <a:gdLst>
                <a:gd name="T0" fmla="*/ 169 w 184"/>
                <a:gd name="T1" fmla="*/ 155 h 166"/>
                <a:gd name="T2" fmla="*/ 45 w 184"/>
                <a:gd name="T3" fmla="*/ 127 h 166"/>
                <a:gd name="T4" fmla="*/ 8 w 184"/>
                <a:gd name="T5" fmla="*/ 75 h 166"/>
                <a:gd name="T6" fmla="*/ 6 w 184"/>
                <a:gd name="T7" fmla="*/ 11 h 166"/>
                <a:gd name="T8" fmla="*/ 21 w 184"/>
                <a:gd name="T9" fmla="*/ 1 h 166"/>
                <a:gd name="T10" fmla="*/ 33 w 184"/>
                <a:gd name="T11" fmla="*/ 15 h 166"/>
                <a:gd name="T12" fmla="*/ 39 w 184"/>
                <a:gd name="T13" fmla="*/ 38 h 166"/>
                <a:gd name="T14" fmla="*/ 43 w 184"/>
                <a:gd name="T15" fmla="*/ 50 h 166"/>
                <a:gd name="T16" fmla="*/ 45 w 184"/>
                <a:gd name="T17" fmla="*/ 56 h 166"/>
                <a:gd name="T18" fmla="*/ 46 w 184"/>
                <a:gd name="T19" fmla="*/ 58 h 166"/>
                <a:gd name="T20" fmla="*/ 46 w 184"/>
                <a:gd name="T21" fmla="*/ 58 h 166"/>
                <a:gd name="T22" fmla="*/ 59 w 184"/>
                <a:gd name="T23" fmla="*/ 81 h 166"/>
                <a:gd name="T24" fmla="*/ 74 w 184"/>
                <a:gd name="T25" fmla="*/ 97 h 166"/>
                <a:gd name="T26" fmla="*/ 112 w 184"/>
                <a:gd name="T27" fmla="*/ 118 h 166"/>
                <a:gd name="T28" fmla="*/ 159 w 184"/>
                <a:gd name="T29" fmla="*/ 121 h 166"/>
                <a:gd name="T30" fmla="*/ 181 w 184"/>
                <a:gd name="T31" fmla="*/ 133 h 166"/>
                <a:gd name="T32" fmla="*/ 169 w 184"/>
                <a:gd name="T33" fmla="*/ 155 h 166"/>
                <a:gd name="T34" fmla="*/ 169 w 184"/>
                <a:gd name="T35" fmla="*/ 15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4" h="166">
                  <a:moveTo>
                    <a:pt x="169" y="155"/>
                  </a:moveTo>
                  <a:cubicBezTo>
                    <a:pt x="125" y="166"/>
                    <a:pt x="79" y="156"/>
                    <a:pt x="45" y="127"/>
                  </a:cubicBezTo>
                  <a:cubicBezTo>
                    <a:pt x="28" y="113"/>
                    <a:pt x="16" y="95"/>
                    <a:pt x="8" y="75"/>
                  </a:cubicBezTo>
                  <a:cubicBezTo>
                    <a:pt x="0" y="54"/>
                    <a:pt x="1" y="33"/>
                    <a:pt x="6" y="11"/>
                  </a:cubicBezTo>
                  <a:cubicBezTo>
                    <a:pt x="7" y="5"/>
                    <a:pt x="14" y="0"/>
                    <a:pt x="21" y="1"/>
                  </a:cubicBezTo>
                  <a:cubicBezTo>
                    <a:pt x="28" y="3"/>
                    <a:pt x="32" y="8"/>
                    <a:pt x="33" y="15"/>
                  </a:cubicBezTo>
                  <a:cubicBezTo>
                    <a:pt x="34" y="23"/>
                    <a:pt x="36" y="31"/>
                    <a:pt x="39" y="38"/>
                  </a:cubicBezTo>
                  <a:cubicBezTo>
                    <a:pt x="40" y="42"/>
                    <a:pt x="42" y="45"/>
                    <a:pt x="43" y="50"/>
                  </a:cubicBezTo>
                  <a:cubicBezTo>
                    <a:pt x="44" y="52"/>
                    <a:pt x="45" y="54"/>
                    <a:pt x="45" y="56"/>
                  </a:cubicBezTo>
                  <a:cubicBezTo>
                    <a:pt x="46" y="57"/>
                    <a:pt x="46" y="58"/>
                    <a:pt x="46" y="58"/>
                  </a:cubicBezTo>
                  <a:cubicBezTo>
                    <a:pt x="46" y="57"/>
                    <a:pt x="46" y="57"/>
                    <a:pt x="46" y="58"/>
                  </a:cubicBezTo>
                  <a:cubicBezTo>
                    <a:pt x="50" y="66"/>
                    <a:pt x="54" y="74"/>
                    <a:pt x="59" y="81"/>
                  </a:cubicBezTo>
                  <a:cubicBezTo>
                    <a:pt x="62" y="86"/>
                    <a:pt x="68" y="91"/>
                    <a:pt x="74" y="97"/>
                  </a:cubicBezTo>
                  <a:cubicBezTo>
                    <a:pt x="84" y="106"/>
                    <a:pt x="99" y="114"/>
                    <a:pt x="112" y="118"/>
                  </a:cubicBezTo>
                  <a:cubicBezTo>
                    <a:pt x="128" y="123"/>
                    <a:pt x="143" y="124"/>
                    <a:pt x="159" y="121"/>
                  </a:cubicBezTo>
                  <a:cubicBezTo>
                    <a:pt x="169" y="119"/>
                    <a:pt x="179" y="124"/>
                    <a:pt x="181" y="133"/>
                  </a:cubicBezTo>
                  <a:cubicBezTo>
                    <a:pt x="184" y="143"/>
                    <a:pt x="178" y="153"/>
                    <a:pt x="169" y="155"/>
                  </a:cubicBezTo>
                  <a:lnTo>
                    <a:pt x="169" y="155"/>
                  </a:lnTo>
                </a:path>
              </a:pathLst>
            </a:custGeom>
            <a:solidFill>
              <a:srgbClr val="1113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175" name="Freeform 195"/>
          <p:cNvSpPr>
            <a:spLocks/>
          </p:cNvSpPr>
          <p:nvPr/>
        </p:nvSpPr>
        <p:spPr bwMode="auto">
          <a:xfrm>
            <a:off x="6456858" y="2320000"/>
            <a:ext cx="616605" cy="561323"/>
          </a:xfrm>
          <a:custGeom>
            <a:avLst/>
            <a:gdLst>
              <a:gd name="T0" fmla="*/ 262 w 1157"/>
              <a:gd name="T1" fmla="*/ 0 h 1053"/>
              <a:gd name="T2" fmla="*/ 895 w 1157"/>
              <a:gd name="T3" fmla="*/ 0 h 1053"/>
              <a:gd name="T4" fmla="*/ 1157 w 1157"/>
              <a:gd name="T5" fmla="*/ 262 h 1053"/>
              <a:gd name="T6" fmla="*/ 1157 w 1157"/>
              <a:gd name="T7" fmla="*/ 567 h 1053"/>
              <a:gd name="T8" fmla="*/ 982 w 1157"/>
              <a:gd name="T9" fmla="*/ 814 h 1053"/>
              <a:gd name="T10" fmla="*/ 982 w 1157"/>
              <a:gd name="T11" fmla="*/ 1005 h 1053"/>
              <a:gd name="T12" fmla="*/ 922 w 1157"/>
              <a:gd name="T13" fmla="*/ 1031 h 1053"/>
              <a:gd name="T14" fmla="*/ 721 w 1157"/>
              <a:gd name="T15" fmla="*/ 829 h 1053"/>
              <a:gd name="T16" fmla="*/ 262 w 1157"/>
              <a:gd name="T17" fmla="*/ 829 h 1053"/>
              <a:gd name="T18" fmla="*/ 0 w 1157"/>
              <a:gd name="T19" fmla="*/ 567 h 1053"/>
              <a:gd name="T20" fmla="*/ 0 w 1157"/>
              <a:gd name="T21" fmla="*/ 262 h 1053"/>
              <a:gd name="T22" fmla="*/ 262 w 1157"/>
              <a:gd name="T23" fmla="*/ 0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7" h="1053">
                <a:moveTo>
                  <a:pt x="262" y="0"/>
                </a:moveTo>
                <a:lnTo>
                  <a:pt x="895" y="0"/>
                </a:lnTo>
                <a:cubicBezTo>
                  <a:pt x="1039" y="0"/>
                  <a:pt x="1157" y="118"/>
                  <a:pt x="1157" y="262"/>
                </a:cubicBezTo>
                <a:lnTo>
                  <a:pt x="1157" y="567"/>
                </a:lnTo>
                <a:cubicBezTo>
                  <a:pt x="1157" y="681"/>
                  <a:pt x="1084" y="778"/>
                  <a:pt x="982" y="814"/>
                </a:cubicBezTo>
                <a:lnTo>
                  <a:pt x="982" y="1005"/>
                </a:lnTo>
                <a:cubicBezTo>
                  <a:pt x="982" y="1037"/>
                  <a:pt x="944" y="1053"/>
                  <a:pt x="922" y="1031"/>
                </a:cubicBezTo>
                <a:lnTo>
                  <a:pt x="721" y="829"/>
                </a:lnTo>
                <a:lnTo>
                  <a:pt x="262" y="829"/>
                </a:lnTo>
                <a:cubicBezTo>
                  <a:pt x="118" y="829"/>
                  <a:pt x="0" y="711"/>
                  <a:pt x="0" y="567"/>
                </a:cubicBezTo>
                <a:lnTo>
                  <a:pt x="0" y="262"/>
                </a:lnTo>
                <a:cubicBezTo>
                  <a:pt x="0" y="118"/>
                  <a:pt x="118" y="0"/>
                  <a:pt x="26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76" name="Oval 196"/>
          <p:cNvSpPr>
            <a:spLocks noChangeArrowheads="1"/>
          </p:cNvSpPr>
          <p:nvPr/>
        </p:nvSpPr>
        <p:spPr bwMode="auto">
          <a:xfrm>
            <a:off x="6890607" y="2494351"/>
            <a:ext cx="91428" cy="91428"/>
          </a:xfrm>
          <a:prstGeom prst="ellipse">
            <a:avLst/>
          </a:prstGeom>
          <a:solidFill>
            <a:srgbClr val="4B4BF9"/>
          </a:solidFill>
          <a:ln>
            <a:noFill/>
          </a:ln>
        </p:spPr>
        <p:txBody>
          <a:bodyPr vert="horz" wrap="square" lIns="91440" tIns="45720" rIns="91440" bIns="45720" numCol="1" anchor="t" anchorCtr="0" compatLnSpc="1">
            <a:prstTxWarp prst="textNoShape">
              <a:avLst/>
            </a:prstTxWarp>
          </a:bodyPr>
          <a:lstStyle/>
          <a:p>
            <a:endParaRPr lang="pt-PT"/>
          </a:p>
        </p:txBody>
      </p:sp>
      <p:sp>
        <p:nvSpPr>
          <p:cNvPr id="177" name="Oval 197"/>
          <p:cNvSpPr>
            <a:spLocks noChangeArrowheads="1"/>
          </p:cNvSpPr>
          <p:nvPr/>
        </p:nvSpPr>
        <p:spPr bwMode="auto">
          <a:xfrm>
            <a:off x="6716257" y="2494351"/>
            <a:ext cx="93554" cy="91428"/>
          </a:xfrm>
          <a:prstGeom prst="ellipse">
            <a:avLst/>
          </a:prstGeom>
          <a:solidFill>
            <a:srgbClr val="4B4BF9"/>
          </a:solidFill>
          <a:ln>
            <a:noFill/>
          </a:ln>
        </p:spPr>
        <p:txBody>
          <a:bodyPr vert="horz" wrap="square" lIns="91440" tIns="45720" rIns="91440" bIns="45720" numCol="1" anchor="t" anchorCtr="0" compatLnSpc="1">
            <a:prstTxWarp prst="textNoShape">
              <a:avLst/>
            </a:prstTxWarp>
          </a:bodyPr>
          <a:lstStyle/>
          <a:p>
            <a:endParaRPr lang="pt-PT"/>
          </a:p>
        </p:txBody>
      </p:sp>
      <p:sp>
        <p:nvSpPr>
          <p:cNvPr id="178" name="Oval 198"/>
          <p:cNvSpPr>
            <a:spLocks noChangeArrowheads="1"/>
          </p:cNvSpPr>
          <p:nvPr/>
        </p:nvSpPr>
        <p:spPr bwMode="auto">
          <a:xfrm>
            <a:off x="6544032" y="2494351"/>
            <a:ext cx="91428" cy="91428"/>
          </a:xfrm>
          <a:prstGeom prst="ellipse">
            <a:avLst/>
          </a:prstGeom>
          <a:solidFill>
            <a:srgbClr val="4B4BF9"/>
          </a:solidFill>
          <a:ln>
            <a:noFill/>
          </a:ln>
        </p:spPr>
        <p:txBody>
          <a:bodyPr vert="horz" wrap="square" lIns="91440" tIns="45720" rIns="91440" bIns="45720" numCol="1" anchor="t" anchorCtr="0" compatLnSpc="1">
            <a:prstTxWarp prst="textNoShape">
              <a:avLst/>
            </a:prstTxWarp>
          </a:bodyPr>
          <a:lstStyle/>
          <a:p>
            <a:endParaRPr lang="pt-PT"/>
          </a:p>
        </p:txBody>
      </p:sp>
      <p:sp>
        <p:nvSpPr>
          <p:cNvPr id="183" name="Freeform 203"/>
          <p:cNvSpPr>
            <a:spLocks/>
          </p:cNvSpPr>
          <p:nvPr userDrawn="1"/>
        </p:nvSpPr>
        <p:spPr bwMode="auto">
          <a:xfrm>
            <a:off x="10866560" y="4752399"/>
            <a:ext cx="0" cy="2127"/>
          </a:xfrm>
          <a:custGeom>
            <a:avLst/>
            <a:gdLst>
              <a:gd name="T0" fmla="*/ 0 h 4"/>
              <a:gd name="T1" fmla="*/ 4 h 4"/>
              <a:gd name="T2" fmla="*/ 4 h 4"/>
              <a:gd name="T3" fmla="*/ 0 h 4"/>
            </a:gdLst>
            <a:ahLst/>
            <a:cxnLst>
              <a:cxn ang="0">
                <a:pos x="0" y="T0"/>
              </a:cxn>
              <a:cxn ang="0">
                <a:pos x="0" y="T1"/>
              </a:cxn>
              <a:cxn ang="0">
                <a:pos x="0" y="T2"/>
              </a:cxn>
              <a:cxn ang="0">
                <a:pos x="0" y="T3"/>
              </a:cxn>
            </a:cxnLst>
            <a:rect l="0" t="0" r="r" b="b"/>
            <a:pathLst>
              <a:path h="4">
                <a:moveTo>
                  <a:pt x="0" y="0"/>
                </a:moveTo>
                <a:lnTo>
                  <a:pt x="0" y="4"/>
                </a:lnTo>
                <a:lnTo>
                  <a:pt x="0" y="4"/>
                </a:lnTo>
                <a:cubicBezTo>
                  <a:pt x="0" y="3"/>
                  <a:pt x="0" y="2"/>
                  <a:pt x="0" y="0"/>
                </a:cubicBezTo>
                <a:close/>
              </a:path>
            </a:pathLst>
          </a:custGeom>
          <a:solidFill>
            <a:srgbClr val="3453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nvGrpSpPr>
          <p:cNvPr id="9" name="Group 8"/>
          <p:cNvGrpSpPr/>
          <p:nvPr userDrawn="1"/>
        </p:nvGrpSpPr>
        <p:grpSpPr>
          <a:xfrm>
            <a:off x="10277595" y="4006094"/>
            <a:ext cx="438003" cy="91428"/>
            <a:chOff x="6696432" y="2646751"/>
            <a:chExt cx="438003" cy="91428"/>
          </a:xfrm>
        </p:grpSpPr>
        <p:sp>
          <p:nvSpPr>
            <p:cNvPr id="184" name="Oval 196"/>
            <p:cNvSpPr>
              <a:spLocks noChangeArrowheads="1"/>
            </p:cNvSpPr>
            <p:nvPr userDrawn="1"/>
          </p:nvSpPr>
          <p:spPr bwMode="auto">
            <a:xfrm>
              <a:off x="7043007" y="2646751"/>
              <a:ext cx="91428" cy="91428"/>
            </a:xfrm>
            <a:prstGeom prst="ellipse">
              <a:avLst/>
            </a:prstGeom>
            <a:solidFill>
              <a:srgbClr val="4B4BF9"/>
            </a:solidFill>
            <a:ln>
              <a:noFill/>
            </a:ln>
          </p:spPr>
          <p:txBody>
            <a:bodyPr vert="horz" wrap="square" lIns="91440" tIns="45720" rIns="91440" bIns="45720" numCol="1" anchor="t" anchorCtr="0" compatLnSpc="1">
              <a:prstTxWarp prst="textNoShape">
                <a:avLst/>
              </a:prstTxWarp>
            </a:bodyPr>
            <a:lstStyle/>
            <a:p>
              <a:endParaRPr lang="pt-PT"/>
            </a:p>
          </p:txBody>
        </p:sp>
        <p:sp>
          <p:nvSpPr>
            <p:cNvPr id="185" name="Oval 197"/>
            <p:cNvSpPr>
              <a:spLocks noChangeArrowheads="1"/>
            </p:cNvSpPr>
            <p:nvPr userDrawn="1"/>
          </p:nvSpPr>
          <p:spPr bwMode="auto">
            <a:xfrm>
              <a:off x="6868657" y="2646751"/>
              <a:ext cx="93554" cy="91428"/>
            </a:xfrm>
            <a:prstGeom prst="ellipse">
              <a:avLst/>
            </a:prstGeom>
            <a:solidFill>
              <a:srgbClr val="4B4BF9"/>
            </a:solidFill>
            <a:ln>
              <a:noFill/>
            </a:ln>
          </p:spPr>
          <p:txBody>
            <a:bodyPr vert="horz" wrap="square" lIns="91440" tIns="45720" rIns="91440" bIns="45720" numCol="1" anchor="t" anchorCtr="0" compatLnSpc="1">
              <a:prstTxWarp prst="textNoShape">
                <a:avLst/>
              </a:prstTxWarp>
            </a:bodyPr>
            <a:lstStyle/>
            <a:p>
              <a:endParaRPr lang="pt-PT"/>
            </a:p>
          </p:txBody>
        </p:sp>
        <p:sp>
          <p:nvSpPr>
            <p:cNvPr id="186" name="Oval 198"/>
            <p:cNvSpPr>
              <a:spLocks noChangeArrowheads="1"/>
            </p:cNvSpPr>
            <p:nvPr userDrawn="1"/>
          </p:nvSpPr>
          <p:spPr bwMode="auto">
            <a:xfrm>
              <a:off x="6696432" y="2646751"/>
              <a:ext cx="91428" cy="91428"/>
            </a:xfrm>
            <a:prstGeom prst="ellipse">
              <a:avLst/>
            </a:prstGeom>
            <a:solidFill>
              <a:srgbClr val="4B4BF9"/>
            </a:solidFill>
            <a:ln>
              <a:noFill/>
            </a:ln>
          </p:spPr>
          <p:txBody>
            <a:bodyPr vert="horz" wrap="square" lIns="91440" tIns="45720" rIns="91440" bIns="45720" numCol="1" anchor="t" anchorCtr="0" compatLnSpc="1">
              <a:prstTxWarp prst="textNoShape">
                <a:avLst/>
              </a:prstTxWarp>
            </a:bodyPr>
            <a:lstStyle/>
            <a:p>
              <a:endParaRPr lang="pt-PT"/>
            </a:p>
          </p:txBody>
        </p:sp>
      </p:grpSp>
      <p:grpSp>
        <p:nvGrpSpPr>
          <p:cNvPr id="2" name="Group 1"/>
          <p:cNvGrpSpPr/>
          <p:nvPr userDrawn="1"/>
        </p:nvGrpSpPr>
        <p:grpSpPr>
          <a:xfrm>
            <a:off x="10492353" y="6307200"/>
            <a:ext cx="1699642" cy="550800"/>
            <a:chOff x="10492353" y="6307200"/>
            <a:chExt cx="1699642" cy="550800"/>
          </a:xfrm>
        </p:grpSpPr>
        <p:sp>
          <p:nvSpPr>
            <p:cNvPr id="4" name="Rectangle : avec coin arrondi 3">
              <a:extLst>
                <a:ext uri="{FF2B5EF4-FFF2-40B4-BE49-F238E27FC236}">
                  <a16:creationId xmlns:a16="http://schemas.microsoft.com/office/drawing/2014/main" id="{73B8F033-73A3-A8D0-62B5-A5833E002079}"/>
                </a:ext>
              </a:extLst>
            </p:cNvPr>
            <p:cNvSpPr/>
            <p:nvPr userDrawn="1"/>
          </p:nvSpPr>
          <p:spPr>
            <a:xfrm flipH="1">
              <a:off x="10492353" y="6307200"/>
              <a:ext cx="1699642" cy="550800"/>
            </a:xfrm>
            <a:prstGeom prst="round1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pic>
          <p:nvPicPr>
            <p:cNvPr id="135" name="Image 7">
              <a:extLst>
                <a:ext uri="{FF2B5EF4-FFF2-40B4-BE49-F238E27FC236}">
                  <a16:creationId xmlns:a16="http://schemas.microsoft.com/office/drawing/2014/main" id="{7978059C-86CB-CFD0-FC6B-5D749FB90A14}"/>
                </a:ext>
              </a:extLst>
            </p:cNvPr>
            <p:cNvPicPr>
              <a:picLocks noChangeAspect="1"/>
            </p:cNvPicPr>
            <p:nvPr userDrawn="1"/>
          </p:nvPicPr>
          <p:blipFill>
            <a:blip r:embed="rId2"/>
            <a:stretch>
              <a:fillRect/>
            </a:stretch>
          </p:blipFill>
          <p:spPr>
            <a:xfrm>
              <a:off x="10668000" y="6480535"/>
              <a:ext cx="1189038" cy="220512"/>
            </a:xfrm>
            <a:prstGeom prst="rect">
              <a:avLst/>
            </a:prstGeom>
          </p:spPr>
        </p:pic>
      </p:grpSp>
    </p:spTree>
    <p:extLst>
      <p:ext uri="{BB962C8B-B14F-4D97-AF65-F5344CB8AC3E}">
        <p14:creationId xmlns:p14="http://schemas.microsoft.com/office/powerpoint/2010/main" val="270431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7000" fill="hold"/>
                                        <p:tgtEl>
                                          <p:spTgt spid="167"/>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5000" fill="hold"/>
                                        <p:tgtEl>
                                          <p:spTgt spid="170"/>
                                        </p:tgtEl>
                                        <p:attrNameLst>
                                          <p:attrName>r</p:attrName>
                                        </p:attrNameLst>
                                      </p:cBhvr>
                                    </p:animRot>
                                  </p:childTnLst>
                                </p:cTn>
                              </p:par>
                              <p:par>
                                <p:cTn id="9" presetID="1" presetClass="entr" presetSubtype="0" fill="hold" grpId="0" nodeType="withEffect">
                                  <p:stCondLst>
                                    <p:cond delay="0"/>
                                  </p:stCondLst>
                                  <p:childTnLst>
                                    <p:set>
                                      <p:cBhvr>
                                        <p:cTn id="10" dur="1" fill="hold">
                                          <p:stCondLst>
                                            <p:cond delay="0"/>
                                          </p:stCondLst>
                                        </p:cTn>
                                        <p:tgtEl>
                                          <p:spTgt spid="17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animBg="1"/>
      <p:bldP spid="170" grpId="0" animBg="1"/>
      <p:bldP spid="176" grpId="0" animBg="1"/>
      <p:bldP spid="177" grpId="0" animBg="1"/>
      <p:bldP spid="178" grpId="0" animBg="1"/>
    </p:bldLst>
  </p:timing>
  <p:extLst>
    <p:ext uri="{DCECCB84-F9BA-43D5-87BE-67443E8EF086}">
      <p15:sldGuideLst xmlns:p15="http://schemas.microsoft.com/office/powerpoint/2012/main">
        <p15:guide id="1" pos="384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eam structure">
    <p:spTree>
      <p:nvGrpSpPr>
        <p:cNvPr id="1" name=""/>
        <p:cNvGrpSpPr/>
        <p:nvPr/>
      </p:nvGrpSpPr>
      <p:grpSpPr>
        <a:xfrm>
          <a:off x="0" y="0"/>
          <a:ext cx="0" cy="0"/>
          <a:chOff x="0" y="0"/>
          <a:chExt cx="0" cy="0"/>
        </a:xfrm>
      </p:grpSpPr>
      <p:sp>
        <p:nvSpPr>
          <p:cNvPr id="54" name="Espace réservé du texte 9">
            <a:extLst>
              <a:ext uri="{FF2B5EF4-FFF2-40B4-BE49-F238E27FC236}">
                <a16:creationId xmlns:a16="http://schemas.microsoft.com/office/drawing/2014/main" id="{D990EF65-6920-A82B-71A1-723E6349886A}"/>
              </a:ext>
            </a:extLst>
          </p:cNvPr>
          <p:cNvSpPr>
            <a:spLocks noGrp="1"/>
          </p:cNvSpPr>
          <p:nvPr>
            <p:ph type="body" sz="quarter" idx="70" hasCustomPrompt="1"/>
          </p:nvPr>
        </p:nvSpPr>
        <p:spPr>
          <a:xfrm>
            <a:off x="5085640" y="3619492"/>
            <a:ext cx="1425903" cy="461665"/>
          </a:xfrm>
          <a:prstGeom prst="rect">
            <a:avLst/>
          </a:prstGeom>
        </p:spPr>
        <p:txBody>
          <a:bodyPr wrap="square">
            <a:spAutoFit/>
          </a:bodyPr>
          <a:lstStyle>
            <a:lvl1pPr marL="0" indent="0">
              <a:lnSpc>
                <a:spcPct val="100000"/>
              </a:lnSpc>
              <a:spcBef>
                <a:spcPts val="0"/>
              </a:spcBef>
              <a:buNone/>
              <a:defRPr lang="en-US" sz="12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55" name="Espace réservé du texte 9">
            <a:extLst>
              <a:ext uri="{FF2B5EF4-FFF2-40B4-BE49-F238E27FC236}">
                <a16:creationId xmlns:a16="http://schemas.microsoft.com/office/drawing/2014/main" id="{5D0851FF-AC27-722D-239A-F5B96385A93F}"/>
              </a:ext>
            </a:extLst>
          </p:cNvPr>
          <p:cNvSpPr>
            <a:spLocks noGrp="1"/>
          </p:cNvSpPr>
          <p:nvPr>
            <p:ph type="body" sz="quarter" idx="71" hasCustomPrompt="1"/>
          </p:nvPr>
        </p:nvSpPr>
        <p:spPr>
          <a:xfrm>
            <a:off x="5085640" y="4006652"/>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6" name="Espace réservé du texte 9">
            <a:extLst>
              <a:ext uri="{FF2B5EF4-FFF2-40B4-BE49-F238E27FC236}">
                <a16:creationId xmlns:a16="http://schemas.microsoft.com/office/drawing/2014/main" id="{5BE244C4-0624-E024-C8E0-6118CED57938}"/>
              </a:ext>
            </a:extLst>
          </p:cNvPr>
          <p:cNvSpPr>
            <a:spLocks noGrp="1"/>
          </p:cNvSpPr>
          <p:nvPr>
            <p:ph type="body" sz="quarter" idx="104" hasCustomPrompt="1"/>
          </p:nvPr>
        </p:nvSpPr>
        <p:spPr>
          <a:xfrm>
            <a:off x="6715887" y="3620011"/>
            <a:ext cx="1425903" cy="461665"/>
          </a:xfrm>
          <a:prstGeom prst="rect">
            <a:avLst/>
          </a:prstGeom>
        </p:spPr>
        <p:txBody>
          <a:bodyPr wrap="square">
            <a:spAutoFit/>
          </a:bodyPr>
          <a:lstStyle>
            <a:lvl1pPr marL="0" indent="0">
              <a:lnSpc>
                <a:spcPct val="100000"/>
              </a:lnSpc>
              <a:spcBef>
                <a:spcPts val="0"/>
              </a:spcBef>
              <a:buNone/>
              <a:defRPr lang="en-US" sz="12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7" name="Espace réservé du texte 9">
            <a:extLst>
              <a:ext uri="{FF2B5EF4-FFF2-40B4-BE49-F238E27FC236}">
                <a16:creationId xmlns:a16="http://schemas.microsoft.com/office/drawing/2014/main" id="{5F8AF991-45FA-D68B-5FF2-48D5A012577C}"/>
              </a:ext>
            </a:extLst>
          </p:cNvPr>
          <p:cNvSpPr>
            <a:spLocks noGrp="1"/>
          </p:cNvSpPr>
          <p:nvPr>
            <p:ph type="body" sz="quarter" idx="105" hasCustomPrompt="1"/>
          </p:nvPr>
        </p:nvSpPr>
        <p:spPr>
          <a:xfrm>
            <a:off x="6715887" y="4007171"/>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15" name="Espace réservé du texte 9">
            <a:extLst>
              <a:ext uri="{FF2B5EF4-FFF2-40B4-BE49-F238E27FC236}">
                <a16:creationId xmlns:a16="http://schemas.microsoft.com/office/drawing/2014/main" id="{6E9C0CE8-7841-7B11-DFF8-11C011A07ED4}"/>
              </a:ext>
            </a:extLst>
          </p:cNvPr>
          <p:cNvSpPr>
            <a:spLocks noGrp="1"/>
          </p:cNvSpPr>
          <p:nvPr>
            <p:ph type="body" sz="quarter" idx="107" hasCustomPrompt="1"/>
          </p:nvPr>
        </p:nvSpPr>
        <p:spPr>
          <a:xfrm>
            <a:off x="8357950" y="3620011"/>
            <a:ext cx="1425903" cy="461665"/>
          </a:xfrm>
          <a:prstGeom prst="rect">
            <a:avLst/>
          </a:prstGeom>
        </p:spPr>
        <p:txBody>
          <a:bodyPr wrap="square">
            <a:spAutoFit/>
          </a:bodyPr>
          <a:lstStyle>
            <a:lvl1pPr marL="0" indent="0">
              <a:lnSpc>
                <a:spcPct val="100000"/>
              </a:lnSpc>
              <a:spcBef>
                <a:spcPts val="0"/>
              </a:spcBef>
              <a:buNone/>
              <a:defRPr lang="en-US" sz="12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16" name="Espace réservé du texte 9">
            <a:extLst>
              <a:ext uri="{FF2B5EF4-FFF2-40B4-BE49-F238E27FC236}">
                <a16:creationId xmlns:a16="http://schemas.microsoft.com/office/drawing/2014/main" id="{DA145CBB-DFCF-D28A-11AE-2F3B9EEB69DD}"/>
              </a:ext>
            </a:extLst>
          </p:cNvPr>
          <p:cNvSpPr>
            <a:spLocks noGrp="1"/>
          </p:cNvSpPr>
          <p:nvPr>
            <p:ph type="body" sz="quarter" idx="108" hasCustomPrompt="1"/>
          </p:nvPr>
        </p:nvSpPr>
        <p:spPr>
          <a:xfrm>
            <a:off x="8357950" y="4007171"/>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21" name="Espace réservé du texte 9">
            <a:extLst>
              <a:ext uri="{FF2B5EF4-FFF2-40B4-BE49-F238E27FC236}">
                <a16:creationId xmlns:a16="http://schemas.microsoft.com/office/drawing/2014/main" id="{6C32AF2C-F57D-519A-6CF6-DC0498D20394}"/>
              </a:ext>
            </a:extLst>
          </p:cNvPr>
          <p:cNvSpPr>
            <a:spLocks noGrp="1"/>
          </p:cNvSpPr>
          <p:nvPr>
            <p:ph type="body" sz="quarter" idx="110" hasCustomPrompt="1"/>
          </p:nvPr>
        </p:nvSpPr>
        <p:spPr>
          <a:xfrm>
            <a:off x="10126179" y="3620011"/>
            <a:ext cx="1425903" cy="461665"/>
          </a:xfrm>
          <a:prstGeom prst="rect">
            <a:avLst/>
          </a:prstGeom>
        </p:spPr>
        <p:txBody>
          <a:bodyPr wrap="square">
            <a:spAutoFit/>
          </a:bodyPr>
          <a:lstStyle>
            <a:lvl1pPr marL="0" indent="0">
              <a:lnSpc>
                <a:spcPct val="100000"/>
              </a:lnSpc>
              <a:spcBef>
                <a:spcPts val="0"/>
              </a:spcBef>
              <a:buNone/>
              <a:defRPr lang="en-US" sz="12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22" name="Espace réservé du texte 9">
            <a:extLst>
              <a:ext uri="{FF2B5EF4-FFF2-40B4-BE49-F238E27FC236}">
                <a16:creationId xmlns:a16="http://schemas.microsoft.com/office/drawing/2014/main" id="{BC728B4A-1D9C-5600-4037-EFBBBAB96868}"/>
              </a:ext>
            </a:extLst>
          </p:cNvPr>
          <p:cNvSpPr>
            <a:spLocks noGrp="1"/>
          </p:cNvSpPr>
          <p:nvPr>
            <p:ph type="body" sz="quarter" idx="111" hasCustomPrompt="1"/>
          </p:nvPr>
        </p:nvSpPr>
        <p:spPr>
          <a:xfrm>
            <a:off x="10126179" y="4007171"/>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33" name="Espace réservé du texte 9">
            <a:extLst>
              <a:ext uri="{FF2B5EF4-FFF2-40B4-BE49-F238E27FC236}">
                <a16:creationId xmlns:a16="http://schemas.microsoft.com/office/drawing/2014/main" id="{5E910B2D-4401-A206-3CDE-456915A61912}"/>
              </a:ext>
            </a:extLst>
          </p:cNvPr>
          <p:cNvSpPr>
            <a:spLocks noGrp="1"/>
          </p:cNvSpPr>
          <p:nvPr>
            <p:ph type="body" sz="quarter" idx="113" hasCustomPrompt="1"/>
          </p:nvPr>
        </p:nvSpPr>
        <p:spPr>
          <a:xfrm>
            <a:off x="6715887" y="1768155"/>
            <a:ext cx="1425903" cy="461665"/>
          </a:xfrm>
          <a:prstGeom prst="rect">
            <a:avLst/>
          </a:prstGeom>
        </p:spPr>
        <p:txBody>
          <a:bodyPr wrap="square">
            <a:spAutoFit/>
          </a:bodyPr>
          <a:lstStyle>
            <a:lvl1pPr marL="0" indent="0">
              <a:lnSpc>
                <a:spcPct val="100000"/>
              </a:lnSpc>
              <a:spcBef>
                <a:spcPts val="0"/>
              </a:spcBef>
              <a:buNone/>
              <a:defRPr lang="en-US" sz="12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34" name="Espace réservé du texte 9">
            <a:extLst>
              <a:ext uri="{FF2B5EF4-FFF2-40B4-BE49-F238E27FC236}">
                <a16:creationId xmlns:a16="http://schemas.microsoft.com/office/drawing/2014/main" id="{871E11FE-EBD1-6329-73E0-23713915B4EB}"/>
              </a:ext>
            </a:extLst>
          </p:cNvPr>
          <p:cNvSpPr>
            <a:spLocks noGrp="1"/>
          </p:cNvSpPr>
          <p:nvPr>
            <p:ph type="body" sz="quarter" idx="114" hasCustomPrompt="1"/>
          </p:nvPr>
        </p:nvSpPr>
        <p:spPr>
          <a:xfrm>
            <a:off x="6715887" y="2155315"/>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36" name="Espace réservé du texte 9">
            <a:extLst>
              <a:ext uri="{FF2B5EF4-FFF2-40B4-BE49-F238E27FC236}">
                <a16:creationId xmlns:a16="http://schemas.microsoft.com/office/drawing/2014/main" id="{46B49615-3BC0-1B53-392E-8A1B2F68819C}"/>
              </a:ext>
            </a:extLst>
          </p:cNvPr>
          <p:cNvSpPr>
            <a:spLocks noGrp="1"/>
          </p:cNvSpPr>
          <p:nvPr>
            <p:ph type="body" sz="quarter" idx="116" hasCustomPrompt="1"/>
          </p:nvPr>
        </p:nvSpPr>
        <p:spPr>
          <a:xfrm>
            <a:off x="8357950" y="1768155"/>
            <a:ext cx="1425903" cy="461665"/>
          </a:xfrm>
          <a:prstGeom prst="rect">
            <a:avLst/>
          </a:prstGeom>
        </p:spPr>
        <p:txBody>
          <a:bodyPr wrap="square">
            <a:spAutoFit/>
          </a:bodyPr>
          <a:lstStyle>
            <a:lvl1pPr marL="0" indent="0">
              <a:lnSpc>
                <a:spcPct val="100000"/>
              </a:lnSpc>
              <a:spcBef>
                <a:spcPts val="0"/>
              </a:spcBef>
              <a:buNone/>
              <a:defRPr lang="en-US" sz="12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37" name="Espace réservé du texte 9">
            <a:extLst>
              <a:ext uri="{FF2B5EF4-FFF2-40B4-BE49-F238E27FC236}">
                <a16:creationId xmlns:a16="http://schemas.microsoft.com/office/drawing/2014/main" id="{C2B4E94C-785D-EC58-7916-AB7C758D6A23}"/>
              </a:ext>
            </a:extLst>
          </p:cNvPr>
          <p:cNvSpPr>
            <a:spLocks noGrp="1"/>
          </p:cNvSpPr>
          <p:nvPr>
            <p:ph type="body" sz="quarter" idx="117" hasCustomPrompt="1"/>
          </p:nvPr>
        </p:nvSpPr>
        <p:spPr>
          <a:xfrm>
            <a:off x="8357950" y="2155315"/>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39" name="Espace réservé du texte 9">
            <a:extLst>
              <a:ext uri="{FF2B5EF4-FFF2-40B4-BE49-F238E27FC236}">
                <a16:creationId xmlns:a16="http://schemas.microsoft.com/office/drawing/2014/main" id="{10C7AD2C-4B1E-60B0-0145-FAF29582EF63}"/>
              </a:ext>
            </a:extLst>
          </p:cNvPr>
          <p:cNvSpPr>
            <a:spLocks noGrp="1"/>
          </p:cNvSpPr>
          <p:nvPr>
            <p:ph type="body" sz="quarter" idx="119" hasCustomPrompt="1"/>
          </p:nvPr>
        </p:nvSpPr>
        <p:spPr>
          <a:xfrm>
            <a:off x="10126179" y="1768155"/>
            <a:ext cx="1425903" cy="461665"/>
          </a:xfrm>
          <a:prstGeom prst="rect">
            <a:avLst/>
          </a:prstGeom>
        </p:spPr>
        <p:txBody>
          <a:bodyPr wrap="square">
            <a:spAutoFit/>
          </a:bodyPr>
          <a:lstStyle>
            <a:lvl1pPr marL="0" indent="0">
              <a:lnSpc>
                <a:spcPct val="100000"/>
              </a:lnSpc>
              <a:spcBef>
                <a:spcPts val="0"/>
              </a:spcBef>
              <a:buNone/>
              <a:defRPr lang="en-US" sz="12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40" name="Espace réservé du texte 9">
            <a:extLst>
              <a:ext uri="{FF2B5EF4-FFF2-40B4-BE49-F238E27FC236}">
                <a16:creationId xmlns:a16="http://schemas.microsoft.com/office/drawing/2014/main" id="{3E149CA3-397A-2036-3BD3-42DC24C0D2BE}"/>
              </a:ext>
            </a:extLst>
          </p:cNvPr>
          <p:cNvSpPr>
            <a:spLocks noGrp="1"/>
          </p:cNvSpPr>
          <p:nvPr>
            <p:ph type="body" sz="quarter" idx="120" hasCustomPrompt="1"/>
          </p:nvPr>
        </p:nvSpPr>
        <p:spPr>
          <a:xfrm>
            <a:off x="10126179" y="2155315"/>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99" name="Espace réservé du texte 9">
            <a:extLst>
              <a:ext uri="{FF2B5EF4-FFF2-40B4-BE49-F238E27FC236}">
                <a16:creationId xmlns:a16="http://schemas.microsoft.com/office/drawing/2014/main" id="{5AD39350-A4BA-35BE-C62E-B77E4642542F}"/>
              </a:ext>
            </a:extLst>
          </p:cNvPr>
          <p:cNvSpPr>
            <a:spLocks noGrp="1"/>
          </p:cNvSpPr>
          <p:nvPr>
            <p:ph type="body" sz="quarter" idx="122" hasCustomPrompt="1"/>
          </p:nvPr>
        </p:nvSpPr>
        <p:spPr>
          <a:xfrm>
            <a:off x="6715887" y="5416229"/>
            <a:ext cx="1425903" cy="461665"/>
          </a:xfrm>
          <a:prstGeom prst="rect">
            <a:avLst/>
          </a:prstGeom>
        </p:spPr>
        <p:txBody>
          <a:bodyPr wrap="square">
            <a:spAutoFit/>
          </a:bodyPr>
          <a:lstStyle>
            <a:lvl1pPr marL="0" indent="0">
              <a:lnSpc>
                <a:spcPct val="100000"/>
              </a:lnSpc>
              <a:spcBef>
                <a:spcPts val="0"/>
              </a:spcBef>
              <a:buNone/>
              <a:defRPr lang="en-US" sz="12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100" name="Espace réservé du texte 9">
            <a:extLst>
              <a:ext uri="{FF2B5EF4-FFF2-40B4-BE49-F238E27FC236}">
                <a16:creationId xmlns:a16="http://schemas.microsoft.com/office/drawing/2014/main" id="{29A01AFD-180F-A005-9672-678D2983ABF3}"/>
              </a:ext>
            </a:extLst>
          </p:cNvPr>
          <p:cNvSpPr>
            <a:spLocks noGrp="1"/>
          </p:cNvSpPr>
          <p:nvPr>
            <p:ph type="body" sz="quarter" idx="123" hasCustomPrompt="1"/>
          </p:nvPr>
        </p:nvSpPr>
        <p:spPr>
          <a:xfrm>
            <a:off x="6715887" y="5803389"/>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102" name="Espace réservé du texte 9">
            <a:extLst>
              <a:ext uri="{FF2B5EF4-FFF2-40B4-BE49-F238E27FC236}">
                <a16:creationId xmlns:a16="http://schemas.microsoft.com/office/drawing/2014/main" id="{9D8D16AB-C0D8-2141-D597-3FEAD8FBC998}"/>
              </a:ext>
            </a:extLst>
          </p:cNvPr>
          <p:cNvSpPr>
            <a:spLocks noGrp="1"/>
          </p:cNvSpPr>
          <p:nvPr>
            <p:ph type="body" sz="quarter" idx="125" hasCustomPrompt="1"/>
          </p:nvPr>
        </p:nvSpPr>
        <p:spPr>
          <a:xfrm>
            <a:off x="8357950" y="5416229"/>
            <a:ext cx="1425903" cy="461665"/>
          </a:xfrm>
          <a:prstGeom prst="rect">
            <a:avLst/>
          </a:prstGeom>
        </p:spPr>
        <p:txBody>
          <a:bodyPr wrap="square">
            <a:spAutoFit/>
          </a:bodyPr>
          <a:lstStyle>
            <a:lvl1pPr marL="0" indent="0">
              <a:lnSpc>
                <a:spcPct val="100000"/>
              </a:lnSpc>
              <a:spcBef>
                <a:spcPts val="0"/>
              </a:spcBef>
              <a:buNone/>
              <a:defRPr lang="en-US" sz="12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103" name="Espace réservé du texte 9">
            <a:extLst>
              <a:ext uri="{FF2B5EF4-FFF2-40B4-BE49-F238E27FC236}">
                <a16:creationId xmlns:a16="http://schemas.microsoft.com/office/drawing/2014/main" id="{A574480F-62CC-3942-277C-CD7C061312A2}"/>
              </a:ext>
            </a:extLst>
          </p:cNvPr>
          <p:cNvSpPr>
            <a:spLocks noGrp="1"/>
          </p:cNvSpPr>
          <p:nvPr>
            <p:ph type="body" sz="quarter" idx="126" hasCustomPrompt="1"/>
          </p:nvPr>
        </p:nvSpPr>
        <p:spPr>
          <a:xfrm>
            <a:off x="8357950" y="5803389"/>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105" name="Espace réservé du texte 9">
            <a:extLst>
              <a:ext uri="{FF2B5EF4-FFF2-40B4-BE49-F238E27FC236}">
                <a16:creationId xmlns:a16="http://schemas.microsoft.com/office/drawing/2014/main" id="{F04DA397-1A56-4562-320B-3BEF864F67FB}"/>
              </a:ext>
            </a:extLst>
          </p:cNvPr>
          <p:cNvSpPr>
            <a:spLocks noGrp="1"/>
          </p:cNvSpPr>
          <p:nvPr>
            <p:ph type="body" sz="quarter" idx="128" hasCustomPrompt="1"/>
          </p:nvPr>
        </p:nvSpPr>
        <p:spPr>
          <a:xfrm>
            <a:off x="10126179" y="5416229"/>
            <a:ext cx="1425903" cy="461665"/>
          </a:xfrm>
          <a:prstGeom prst="rect">
            <a:avLst/>
          </a:prstGeom>
        </p:spPr>
        <p:txBody>
          <a:bodyPr wrap="square">
            <a:spAutoFit/>
          </a:bodyPr>
          <a:lstStyle>
            <a:lvl1pPr marL="0" indent="0">
              <a:lnSpc>
                <a:spcPct val="100000"/>
              </a:lnSpc>
              <a:spcBef>
                <a:spcPts val="0"/>
              </a:spcBef>
              <a:buNone/>
              <a:defRPr lang="en-US" sz="12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106" name="Espace réservé du texte 9">
            <a:extLst>
              <a:ext uri="{FF2B5EF4-FFF2-40B4-BE49-F238E27FC236}">
                <a16:creationId xmlns:a16="http://schemas.microsoft.com/office/drawing/2014/main" id="{1C999CF9-99C0-75EB-5393-755417CCBE44}"/>
              </a:ext>
            </a:extLst>
          </p:cNvPr>
          <p:cNvSpPr>
            <a:spLocks noGrp="1"/>
          </p:cNvSpPr>
          <p:nvPr>
            <p:ph type="body" sz="quarter" idx="129" hasCustomPrompt="1"/>
          </p:nvPr>
        </p:nvSpPr>
        <p:spPr>
          <a:xfrm>
            <a:off x="10126179" y="5803389"/>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4" name="Espace réservé pour une image  10">
            <a:extLst>
              <a:ext uri="{FF2B5EF4-FFF2-40B4-BE49-F238E27FC236}">
                <a16:creationId xmlns:a16="http://schemas.microsoft.com/office/drawing/2014/main" id="{B0FB5C76-1CD3-C6AB-9C54-A880DCBDF977}"/>
              </a:ext>
            </a:extLst>
          </p:cNvPr>
          <p:cNvSpPr>
            <a:spLocks noGrp="1"/>
          </p:cNvSpPr>
          <p:nvPr>
            <p:ph type="pic" sz="quarter" idx="130" hasCustomPrompt="1"/>
          </p:nvPr>
        </p:nvSpPr>
        <p:spPr>
          <a:xfrm>
            <a:off x="5087728" y="2719583"/>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58" name="Espace réservé pour une image  10">
            <a:extLst>
              <a:ext uri="{FF2B5EF4-FFF2-40B4-BE49-F238E27FC236}">
                <a16:creationId xmlns:a16="http://schemas.microsoft.com/office/drawing/2014/main" id="{B487657A-E22A-1CE6-22F1-7FA1D28EF2FA}"/>
              </a:ext>
            </a:extLst>
          </p:cNvPr>
          <p:cNvSpPr>
            <a:spLocks noGrp="1"/>
          </p:cNvSpPr>
          <p:nvPr>
            <p:ph type="pic" sz="quarter" idx="135" hasCustomPrompt="1"/>
          </p:nvPr>
        </p:nvSpPr>
        <p:spPr>
          <a:xfrm>
            <a:off x="6715887" y="980106"/>
            <a:ext cx="774000" cy="774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67" name="Espace réservé pour une image  10">
            <a:extLst>
              <a:ext uri="{FF2B5EF4-FFF2-40B4-BE49-F238E27FC236}">
                <a16:creationId xmlns:a16="http://schemas.microsoft.com/office/drawing/2014/main" id="{6C40A1B0-65AB-07CF-B915-8EC8ABFDD36B}"/>
              </a:ext>
            </a:extLst>
          </p:cNvPr>
          <p:cNvSpPr>
            <a:spLocks noGrp="1"/>
          </p:cNvSpPr>
          <p:nvPr>
            <p:ph type="pic" sz="quarter" idx="136" hasCustomPrompt="1"/>
          </p:nvPr>
        </p:nvSpPr>
        <p:spPr>
          <a:xfrm>
            <a:off x="8357950" y="980106"/>
            <a:ext cx="774000" cy="774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75" name="Espace réservé pour une image  10">
            <a:extLst>
              <a:ext uri="{FF2B5EF4-FFF2-40B4-BE49-F238E27FC236}">
                <a16:creationId xmlns:a16="http://schemas.microsoft.com/office/drawing/2014/main" id="{7B77F8B6-4F07-87E4-88D2-B43890AEAFD0}"/>
              </a:ext>
            </a:extLst>
          </p:cNvPr>
          <p:cNvSpPr>
            <a:spLocks noGrp="1"/>
          </p:cNvSpPr>
          <p:nvPr>
            <p:ph type="pic" sz="quarter" idx="137" hasCustomPrompt="1"/>
          </p:nvPr>
        </p:nvSpPr>
        <p:spPr>
          <a:xfrm>
            <a:off x="10126179" y="980106"/>
            <a:ext cx="774000" cy="774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79" name="Espace réservé pour une image  10">
            <a:extLst>
              <a:ext uri="{FF2B5EF4-FFF2-40B4-BE49-F238E27FC236}">
                <a16:creationId xmlns:a16="http://schemas.microsoft.com/office/drawing/2014/main" id="{FA39F9A2-1317-1D6D-A9FC-C6DCC744DD7A}"/>
              </a:ext>
            </a:extLst>
          </p:cNvPr>
          <p:cNvSpPr>
            <a:spLocks noGrp="1"/>
          </p:cNvSpPr>
          <p:nvPr>
            <p:ph type="pic" sz="quarter" idx="131" hasCustomPrompt="1"/>
          </p:nvPr>
        </p:nvSpPr>
        <p:spPr>
          <a:xfrm>
            <a:off x="6715887" y="2827492"/>
            <a:ext cx="774000" cy="774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85" name="Espace réservé pour une image  10">
            <a:extLst>
              <a:ext uri="{FF2B5EF4-FFF2-40B4-BE49-F238E27FC236}">
                <a16:creationId xmlns:a16="http://schemas.microsoft.com/office/drawing/2014/main" id="{BD2F6F0A-C557-72D4-935A-34C1F80B10F4}"/>
              </a:ext>
            </a:extLst>
          </p:cNvPr>
          <p:cNvSpPr>
            <a:spLocks noGrp="1"/>
          </p:cNvSpPr>
          <p:nvPr>
            <p:ph type="pic" sz="quarter" idx="132" hasCustomPrompt="1"/>
          </p:nvPr>
        </p:nvSpPr>
        <p:spPr>
          <a:xfrm>
            <a:off x="8357950" y="2827492"/>
            <a:ext cx="774000" cy="774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90" name="Espace réservé pour une image  10">
            <a:extLst>
              <a:ext uri="{FF2B5EF4-FFF2-40B4-BE49-F238E27FC236}">
                <a16:creationId xmlns:a16="http://schemas.microsoft.com/office/drawing/2014/main" id="{B4EA4CB9-94D2-C640-70F3-EC2345FC4671}"/>
              </a:ext>
            </a:extLst>
          </p:cNvPr>
          <p:cNvSpPr>
            <a:spLocks noGrp="1"/>
          </p:cNvSpPr>
          <p:nvPr>
            <p:ph type="pic" sz="quarter" idx="133" hasCustomPrompt="1"/>
          </p:nvPr>
        </p:nvSpPr>
        <p:spPr>
          <a:xfrm>
            <a:off x="10126179" y="2827492"/>
            <a:ext cx="774000" cy="774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94" name="Espace réservé pour une image  10">
            <a:extLst>
              <a:ext uri="{FF2B5EF4-FFF2-40B4-BE49-F238E27FC236}">
                <a16:creationId xmlns:a16="http://schemas.microsoft.com/office/drawing/2014/main" id="{D391BB91-CFFF-32DC-F02D-A793AAEF9BD2}"/>
              </a:ext>
            </a:extLst>
          </p:cNvPr>
          <p:cNvSpPr>
            <a:spLocks noGrp="1"/>
          </p:cNvSpPr>
          <p:nvPr>
            <p:ph type="pic" sz="quarter" idx="139" hasCustomPrompt="1"/>
          </p:nvPr>
        </p:nvSpPr>
        <p:spPr>
          <a:xfrm>
            <a:off x="6715887" y="4623710"/>
            <a:ext cx="774000" cy="774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107" name="Espace réservé pour une image  10">
            <a:extLst>
              <a:ext uri="{FF2B5EF4-FFF2-40B4-BE49-F238E27FC236}">
                <a16:creationId xmlns:a16="http://schemas.microsoft.com/office/drawing/2014/main" id="{1B9283C6-C00C-86AD-8DF6-6055A685026F}"/>
              </a:ext>
            </a:extLst>
          </p:cNvPr>
          <p:cNvSpPr>
            <a:spLocks noGrp="1"/>
          </p:cNvSpPr>
          <p:nvPr>
            <p:ph type="pic" sz="quarter" idx="140" hasCustomPrompt="1"/>
          </p:nvPr>
        </p:nvSpPr>
        <p:spPr>
          <a:xfrm>
            <a:off x="8357950" y="4623710"/>
            <a:ext cx="774000" cy="774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109" name="Espace réservé pour une image  10">
            <a:extLst>
              <a:ext uri="{FF2B5EF4-FFF2-40B4-BE49-F238E27FC236}">
                <a16:creationId xmlns:a16="http://schemas.microsoft.com/office/drawing/2014/main" id="{63F23375-D20B-59B0-5584-DE83A996D19F}"/>
              </a:ext>
            </a:extLst>
          </p:cNvPr>
          <p:cNvSpPr>
            <a:spLocks noGrp="1"/>
          </p:cNvSpPr>
          <p:nvPr>
            <p:ph type="pic" sz="quarter" idx="141" hasCustomPrompt="1"/>
          </p:nvPr>
        </p:nvSpPr>
        <p:spPr>
          <a:xfrm>
            <a:off x="10126179" y="4623710"/>
            <a:ext cx="774000" cy="774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10" name="Titre 6">
            <a:extLst>
              <a:ext uri="{FF2B5EF4-FFF2-40B4-BE49-F238E27FC236}">
                <a16:creationId xmlns:a16="http://schemas.microsoft.com/office/drawing/2014/main" id="{EF22ACDF-1107-71B3-B2D7-6D0D0507C425}"/>
              </a:ext>
            </a:extLst>
          </p:cNvPr>
          <p:cNvSpPr>
            <a:spLocks noGrp="1"/>
          </p:cNvSpPr>
          <p:nvPr>
            <p:ph type="title" hasCustomPrompt="1"/>
          </p:nvPr>
        </p:nvSpPr>
        <p:spPr>
          <a:xfrm>
            <a:off x="874800" y="873125"/>
            <a:ext cx="3565438" cy="317009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
        <p:nvSpPr>
          <p:cNvPr id="11" name="Espace réservé du texte 9">
            <a:extLst>
              <a:ext uri="{FF2B5EF4-FFF2-40B4-BE49-F238E27FC236}">
                <a16:creationId xmlns:a16="http://schemas.microsoft.com/office/drawing/2014/main" id="{DB6D6348-BC1C-9D40-E111-8362883C74CF}"/>
              </a:ext>
            </a:extLst>
          </p:cNvPr>
          <p:cNvSpPr>
            <a:spLocks noGrp="1"/>
          </p:cNvSpPr>
          <p:nvPr>
            <p:ph type="body" sz="quarter" idx="38" hasCustomPrompt="1"/>
          </p:nvPr>
        </p:nvSpPr>
        <p:spPr>
          <a:xfrm>
            <a:off x="874801" y="3195697"/>
            <a:ext cx="3565438"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154244278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eam structure alt">
    <p:spTree>
      <p:nvGrpSpPr>
        <p:cNvPr id="1" name=""/>
        <p:cNvGrpSpPr/>
        <p:nvPr/>
      </p:nvGrpSpPr>
      <p:grpSpPr>
        <a:xfrm>
          <a:off x="0" y="0"/>
          <a:ext cx="0" cy="0"/>
          <a:chOff x="0" y="0"/>
          <a:chExt cx="0" cy="0"/>
        </a:xfrm>
      </p:grpSpPr>
      <p:sp>
        <p:nvSpPr>
          <p:cNvPr id="36" name="Espace réservé du texte 9">
            <a:extLst>
              <a:ext uri="{FF2B5EF4-FFF2-40B4-BE49-F238E27FC236}">
                <a16:creationId xmlns:a16="http://schemas.microsoft.com/office/drawing/2014/main" id="{6057CABB-9EA8-AE98-0975-8150ECEC63B3}"/>
              </a:ext>
            </a:extLst>
          </p:cNvPr>
          <p:cNvSpPr>
            <a:spLocks noGrp="1"/>
          </p:cNvSpPr>
          <p:nvPr>
            <p:ph type="body" sz="quarter" idx="70" hasCustomPrompt="1"/>
          </p:nvPr>
        </p:nvSpPr>
        <p:spPr>
          <a:xfrm>
            <a:off x="7661955" y="1723338"/>
            <a:ext cx="1425903" cy="276999"/>
          </a:xfrm>
          <a:prstGeom prst="rect">
            <a:avLst/>
          </a:prstGeom>
        </p:spPr>
        <p:txBody>
          <a:bodyPr wrap="square">
            <a:spAutoFit/>
          </a:bodyPr>
          <a:lstStyle>
            <a:lvl1pPr marL="0" indent="0" algn="ctr">
              <a:lnSpc>
                <a:spcPct val="100000"/>
              </a:lnSpc>
              <a:spcBef>
                <a:spcPts val="0"/>
              </a:spcBef>
              <a:buNone/>
              <a:defRPr lang="en-US" sz="12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Surname</a:t>
            </a:r>
          </a:p>
        </p:txBody>
      </p:sp>
      <p:sp>
        <p:nvSpPr>
          <p:cNvPr id="37" name="Espace réservé du texte 9">
            <a:extLst>
              <a:ext uri="{FF2B5EF4-FFF2-40B4-BE49-F238E27FC236}">
                <a16:creationId xmlns:a16="http://schemas.microsoft.com/office/drawing/2014/main" id="{95A01E17-B248-5FAA-ADEA-1B58309C6C50}"/>
              </a:ext>
            </a:extLst>
          </p:cNvPr>
          <p:cNvSpPr>
            <a:spLocks noGrp="1"/>
          </p:cNvSpPr>
          <p:nvPr>
            <p:ph type="body" sz="quarter" idx="71" hasCustomPrompt="1"/>
          </p:nvPr>
        </p:nvSpPr>
        <p:spPr>
          <a:xfrm>
            <a:off x="7661955" y="1932182"/>
            <a:ext cx="1425903" cy="215444"/>
          </a:xfrm>
          <a:prstGeom prst="rect">
            <a:avLst/>
          </a:prstGeom>
        </p:spPr>
        <p:txBody>
          <a:bodyPr wrap="square">
            <a:spAutoFit/>
          </a:bodyPr>
          <a:lstStyle>
            <a:lvl1pPr marL="0" indent="0" algn="ctr">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5" name="Espace réservé du texte 9">
            <a:extLst>
              <a:ext uri="{FF2B5EF4-FFF2-40B4-BE49-F238E27FC236}">
                <a16:creationId xmlns:a16="http://schemas.microsoft.com/office/drawing/2014/main" id="{40C7B3CA-EF66-F0B5-961C-4807087964B8}"/>
              </a:ext>
            </a:extLst>
          </p:cNvPr>
          <p:cNvSpPr>
            <a:spLocks noGrp="1"/>
          </p:cNvSpPr>
          <p:nvPr>
            <p:ph type="body" sz="quarter" idx="104" hasCustomPrompt="1"/>
          </p:nvPr>
        </p:nvSpPr>
        <p:spPr>
          <a:xfrm>
            <a:off x="5445069" y="3479624"/>
            <a:ext cx="1425903" cy="461665"/>
          </a:xfrm>
          <a:prstGeom prst="rect">
            <a:avLst/>
          </a:prstGeom>
        </p:spPr>
        <p:txBody>
          <a:bodyPr wrap="square">
            <a:spAutoFit/>
          </a:bodyPr>
          <a:lstStyle>
            <a:lvl1pPr marL="0" indent="0" algn="ctr">
              <a:lnSpc>
                <a:spcPct val="100000"/>
              </a:lnSpc>
              <a:spcBef>
                <a:spcPts val="0"/>
              </a:spcBef>
              <a:buNone/>
              <a:defRPr lang="en-US" sz="12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6" name="Espace réservé du texte 9">
            <a:extLst>
              <a:ext uri="{FF2B5EF4-FFF2-40B4-BE49-F238E27FC236}">
                <a16:creationId xmlns:a16="http://schemas.microsoft.com/office/drawing/2014/main" id="{DE6EE8A8-76C3-BBFB-4130-2D3BD1EB1360}"/>
              </a:ext>
            </a:extLst>
          </p:cNvPr>
          <p:cNvSpPr>
            <a:spLocks noGrp="1"/>
          </p:cNvSpPr>
          <p:nvPr>
            <p:ph type="body" sz="quarter" idx="105" hasCustomPrompt="1"/>
          </p:nvPr>
        </p:nvSpPr>
        <p:spPr>
          <a:xfrm>
            <a:off x="5445069" y="3866784"/>
            <a:ext cx="1425903" cy="215444"/>
          </a:xfrm>
          <a:prstGeom prst="rect">
            <a:avLst/>
          </a:prstGeom>
        </p:spPr>
        <p:txBody>
          <a:bodyPr wrap="square">
            <a:spAutoFit/>
          </a:bodyPr>
          <a:lstStyle>
            <a:lvl1pPr marL="0" indent="0" algn="ctr">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20" name="Espace réservé du texte 9">
            <a:extLst>
              <a:ext uri="{FF2B5EF4-FFF2-40B4-BE49-F238E27FC236}">
                <a16:creationId xmlns:a16="http://schemas.microsoft.com/office/drawing/2014/main" id="{E04BEE98-0BA3-6498-CDB5-F1DE1284323A}"/>
              </a:ext>
            </a:extLst>
          </p:cNvPr>
          <p:cNvSpPr>
            <a:spLocks noGrp="1"/>
          </p:cNvSpPr>
          <p:nvPr>
            <p:ph type="body" sz="quarter" idx="109" hasCustomPrompt="1"/>
          </p:nvPr>
        </p:nvSpPr>
        <p:spPr>
          <a:xfrm>
            <a:off x="7661955" y="3479624"/>
            <a:ext cx="1425903" cy="461665"/>
          </a:xfrm>
          <a:prstGeom prst="rect">
            <a:avLst/>
          </a:prstGeom>
        </p:spPr>
        <p:txBody>
          <a:bodyPr wrap="square">
            <a:spAutoFit/>
          </a:bodyPr>
          <a:lstStyle>
            <a:lvl1pPr marL="0" indent="0" algn="ctr">
              <a:lnSpc>
                <a:spcPct val="100000"/>
              </a:lnSpc>
              <a:spcBef>
                <a:spcPts val="0"/>
              </a:spcBef>
              <a:buNone/>
              <a:defRPr lang="en-US" sz="12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21" name="Espace réservé du texte 9">
            <a:extLst>
              <a:ext uri="{FF2B5EF4-FFF2-40B4-BE49-F238E27FC236}">
                <a16:creationId xmlns:a16="http://schemas.microsoft.com/office/drawing/2014/main" id="{0ED621D7-9D65-066A-6617-412EB3D2A7B9}"/>
              </a:ext>
            </a:extLst>
          </p:cNvPr>
          <p:cNvSpPr>
            <a:spLocks noGrp="1"/>
          </p:cNvSpPr>
          <p:nvPr>
            <p:ph type="body" sz="quarter" idx="110" hasCustomPrompt="1"/>
          </p:nvPr>
        </p:nvSpPr>
        <p:spPr>
          <a:xfrm>
            <a:off x="7661955" y="3866784"/>
            <a:ext cx="1425903" cy="215444"/>
          </a:xfrm>
          <a:prstGeom prst="rect">
            <a:avLst/>
          </a:prstGeom>
        </p:spPr>
        <p:txBody>
          <a:bodyPr wrap="square">
            <a:spAutoFit/>
          </a:bodyPr>
          <a:lstStyle>
            <a:lvl1pPr marL="0" indent="0" algn="ctr">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23" name="Espace réservé du texte 9">
            <a:extLst>
              <a:ext uri="{FF2B5EF4-FFF2-40B4-BE49-F238E27FC236}">
                <a16:creationId xmlns:a16="http://schemas.microsoft.com/office/drawing/2014/main" id="{7F811C3E-E3ED-4D23-E9B8-50275F483CB4}"/>
              </a:ext>
            </a:extLst>
          </p:cNvPr>
          <p:cNvSpPr>
            <a:spLocks noGrp="1"/>
          </p:cNvSpPr>
          <p:nvPr>
            <p:ph type="body" sz="quarter" idx="112" hasCustomPrompt="1"/>
          </p:nvPr>
        </p:nvSpPr>
        <p:spPr>
          <a:xfrm>
            <a:off x="9882918" y="3479624"/>
            <a:ext cx="1425903" cy="461665"/>
          </a:xfrm>
          <a:prstGeom prst="rect">
            <a:avLst/>
          </a:prstGeom>
        </p:spPr>
        <p:txBody>
          <a:bodyPr wrap="square">
            <a:spAutoFit/>
          </a:bodyPr>
          <a:lstStyle>
            <a:lvl1pPr marL="0" indent="0" algn="ctr">
              <a:lnSpc>
                <a:spcPct val="100000"/>
              </a:lnSpc>
              <a:spcBef>
                <a:spcPts val="0"/>
              </a:spcBef>
              <a:buNone/>
              <a:defRPr lang="en-US" sz="12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24" name="Espace réservé du texte 9">
            <a:extLst>
              <a:ext uri="{FF2B5EF4-FFF2-40B4-BE49-F238E27FC236}">
                <a16:creationId xmlns:a16="http://schemas.microsoft.com/office/drawing/2014/main" id="{672805DE-A26D-118F-97E8-1BA327FCDFAD}"/>
              </a:ext>
            </a:extLst>
          </p:cNvPr>
          <p:cNvSpPr>
            <a:spLocks noGrp="1"/>
          </p:cNvSpPr>
          <p:nvPr>
            <p:ph type="body" sz="quarter" idx="113" hasCustomPrompt="1"/>
          </p:nvPr>
        </p:nvSpPr>
        <p:spPr>
          <a:xfrm>
            <a:off x="9882918" y="3866784"/>
            <a:ext cx="1425903" cy="215444"/>
          </a:xfrm>
          <a:prstGeom prst="rect">
            <a:avLst/>
          </a:prstGeom>
        </p:spPr>
        <p:txBody>
          <a:bodyPr wrap="square">
            <a:spAutoFit/>
          </a:bodyPr>
          <a:lstStyle>
            <a:lvl1pPr marL="0" indent="0" algn="ctr">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38" name="Espace réservé du texte 9">
            <a:extLst>
              <a:ext uri="{FF2B5EF4-FFF2-40B4-BE49-F238E27FC236}">
                <a16:creationId xmlns:a16="http://schemas.microsoft.com/office/drawing/2014/main" id="{3423B566-6FDB-4556-A613-A052A3ACF1E2}"/>
              </a:ext>
            </a:extLst>
          </p:cNvPr>
          <p:cNvSpPr>
            <a:spLocks noGrp="1"/>
          </p:cNvSpPr>
          <p:nvPr>
            <p:ph type="body" sz="quarter" idx="117" hasCustomPrompt="1"/>
          </p:nvPr>
        </p:nvSpPr>
        <p:spPr>
          <a:xfrm>
            <a:off x="7661953" y="5431258"/>
            <a:ext cx="1425903" cy="461665"/>
          </a:xfrm>
          <a:prstGeom prst="rect">
            <a:avLst/>
          </a:prstGeom>
        </p:spPr>
        <p:txBody>
          <a:bodyPr wrap="square">
            <a:spAutoFit/>
          </a:bodyPr>
          <a:lstStyle>
            <a:lvl1pPr marL="0" indent="0" algn="ctr">
              <a:lnSpc>
                <a:spcPct val="100000"/>
              </a:lnSpc>
              <a:spcBef>
                <a:spcPts val="0"/>
              </a:spcBef>
              <a:buNone/>
              <a:defRPr lang="en-US" sz="12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39" name="Espace réservé du texte 9">
            <a:extLst>
              <a:ext uri="{FF2B5EF4-FFF2-40B4-BE49-F238E27FC236}">
                <a16:creationId xmlns:a16="http://schemas.microsoft.com/office/drawing/2014/main" id="{1E96BB10-C1CA-0787-6BA9-B23C2D24449A}"/>
              </a:ext>
            </a:extLst>
          </p:cNvPr>
          <p:cNvSpPr>
            <a:spLocks noGrp="1"/>
          </p:cNvSpPr>
          <p:nvPr>
            <p:ph type="body" sz="quarter" idx="118" hasCustomPrompt="1"/>
          </p:nvPr>
        </p:nvSpPr>
        <p:spPr>
          <a:xfrm>
            <a:off x="7661953" y="5818418"/>
            <a:ext cx="1425903" cy="215444"/>
          </a:xfrm>
          <a:prstGeom prst="rect">
            <a:avLst/>
          </a:prstGeom>
        </p:spPr>
        <p:txBody>
          <a:bodyPr wrap="square">
            <a:spAutoFit/>
          </a:bodyPr>
          <a:lstStyle>
            <a:lvl1pPr marL="0" indent="0" algn="ctr">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45" name="Espace réservé du texte 9">
            <a:extLst>
              <a:ext uri="{FF2B5EF4-FFF2-40B4-BE49-F238E27FC236}">
                <a16:creationId xmlns:a16="http://schemas.microsoft.com/office/drawing/2014/main" id="{0214AE79-232C-BD03-D3B7-E0D98A8F3E8D}"/>
              </a:ext>
            </a:extLst>
          </p:cNvPr>
          <p:cNvSpPr>
            <a:spLocks noGrp="1"/>
          </p:cNvSpPr>
          <p:nvPr>
            <p:ph type="body" sz="quarter" idx="114" hasCustomPrompt="1"/>
          </p:nvPr>
        </p:nvSpPr>
        <p:spPr>
          <a:xfrm>
            <a:off x="4707641" y="5431258"/>
            <a:ext cx="1425903" cy="461665"/>
          </a:xfrm>
          <a:prstGeom prst="rect">
            <a:avLst/>
          </a:prstGeom>
        </p:spPr>
        <p:txBody>
          <a:bodyPr wrap="square">
            <a:spAutoFit/>
          </a:bodyPr>
          <a:lstStyle>
            <a:lvl1pPr marL="0" indent="0" algn="ctr">
              <a:lnSpc>
                <a:spcPct val="100000"/>
              </a:lnSpc>
              <a:spcBef>
                <a:spcPts val="0"/>
              </a:spcBef>
              <a:buNone/>
              <a:defRPr lang="en-US" sz="12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46" name="Espace réservé du texte 9">
            <a:extLst>
              <a:ext uri="{FF2B5EF4-FFF2-40B4-BE49-F238E27FC236}">
                <a16:creationId xmlns:a16="http://schemas.microsoft.com/office/drawing/2014/main" id="{ECE12953-4AC1-F44F-424C-CDE0D744ADB6}"/>
              </a:ext>
            </a:extLst>
          </p:cNvPr>
          <p:cNvSpPr>
            <a:spLocks noGrp="1"/>
          </p:cNvSpPr>
          <p:nvPr>
            <p:ph type="body" sz="quarter" idx="115" hasCustomPrompt="1"/>
          </p:nvPr>
        </p:nvSpPr>
        <p:spPr>
          <a:xfrm>
            <a:off x="4707641" y="5818418"/>
            <a:ext cx="1425903" cy="215444"/>
          </a:xfrm>
          <a:prstGeom prst="rect">
            <a:avLst/>
          </a:prstGeom>
        </p:spPr>
        <p:txBody>
          <a:bodyPr wrap="square">
            <a:spAutoFit/>
          </a:bodyPr>
          <a:lstStyle>
            <a:lvl1pPr marL="0" indent="0" algn="ctr">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47" name="Espace réservé du texte 9">
            <a:extLst>
              <a:ext uri="{FF2B5EF4-FFF2-40B4-BE49-F238E27FC236}">
                <a16:creationId xmlns:a16="http://schemas.microsoft.com/office/drawing/2014/main" id="{350CF2E0-7B9F-380D-2631-6BFAB2E3F34A}"/>
              </a:ext>
            </a:extLst>
          </p:cNvPr>
          <p:cNvSpPr>
            <a:spLocks noGrp="1"/>
          </p:cNvSpPr>
          <p:nvPr>
            <p:ph type="body" sz="quarter" idx="121" hasCustomPrompt="1"/>
          </p:nvPr>
        </p:nvSpPr>
        <p:spPr>
          <a:xfrm>
            <a:off x="6184797" y="5431258"/>
            <a:ext cx="1425903" cy="461665"/>
          </a:xfrm>
          <a:prstGeom prst="rect">
            <a:avLst/>
          </a:prstGeom>
        </p:spPr>
        <p:txBody>
          <a:bodyPr wrap="square">
            <a:spAutoFit/>
          </a:bodyPr>
          <a:lstStyle>
            <a:lvl1pPr marL="0" indent="0" algn="ctr">
              <a:lnSpc>
                <a:spcPct val="100000"/>
              </a:lnSpc>
              <a:spcBef>
                <a:spcPts val="0"/>
              </a:spcBef>
              <a:buNone/>
              <a:defRPr lang="en-US" sz="12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48" name="Espace réservé du texte 9">
            <a:extLst>
              <a:ext uri="{FF2B5EF4-FFF2-40B4-BE49-F238E27FC236}">
                <a16:creationId xmlns:a16="http://schemas.microsoft.com/office/drawing/2014/main" id="{2FC3D1B6-9D66-89AF-1A74-A363FB1B8974}"/>
              </a:ext>
            </a:extLst>
          </p:cNvPr>
          <p:cNvSpPr>
            <a:spLocks noGrp="1"/>
          </p:cNvSpPr>
          <p:nvPr>
            <p:ph type="body" sz="quarter" idx="122" hasCustomPrompt="1"/>
          </p:nvPr>
        </p:nvSpPr>
        <p:spPr>
          <a:xfrm>
            <a:off x="6184797" y="5818418"/>
            <a:ext cx="1425903" cy="215444"/>
          </a:xfrm>
          <a:prstGeom prst="rect">
            <a:avLst/>
          </a:prstGeom>
        </p:spPr>
        <p:txBody>
          <a:bodyPr wrap="square">
            <a:spAutoFit/>
          </a:bodyPr>
          <a:lstStyle>
            <a:lvl1pPr marL="0" indent="0" algn="ctr">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57" name="Espace réservé du texte 9">
            <a:extLst>
              <a:ext uri="{FF2B5EF4-FFF2-40B4-BE49-F238E27FC236}">
                <a16:creationId xmlns:a16="http://schemas.microsoft.com/office/drawing/2014/main" id="{25251EC7-F886-73B3-B54B-42A948178BF6}"/>
              </a:ext>
            </a:extLst>
          </p:cNvPr>
          <p:cNvSpPr>
            <a:spLocks noGrp="1"/>
          </p:cNvSpPr>
          <p:nvPr>
            <p:ph type="body" sz="quarter" idx="125" hasCustomPrompt="1"/>
          </p:nvPr>
        </p:nvSpPr>
        <p:spPr>
          <a:xfrm>
            <a:off x="9139109" y="5431258"/>
            <a:ext cx="1425903" cy="461665"/>
          </a:xfrm>
          <a:prstGeom prst="rect">
            <a:avLst/>
          </a:prstGeom>
        </p:spPr>
        <p:txBody>
          <a:bodyPr wrap="square">
            <a:spAutoFit/>
          </a:bodyPr>
          <a:lstStyle>
            <a:lvl1pPr marL="0" indent="0" algn="ctr">
              <a:lnSpc>
                <a:spcPct val="100000"/>
              </a:lnSpc>
              <a:spcBef>
                <a:spcPts val="0"/>
              </a:spcBef>
              <a:buNone/>
              <a:defRPr lang="en-US" sz="12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58" name="Espace réservé du texte 9">
            <a:extLst>
              <a:ext uri="{FF2B5EF4-FFF2-40B4-BE49-F238E27FC236}">
                <a16:creationId xmlns:a16="http://schemas.microsoft.com/office/drawing/2014/main" id="{18BC4025-9A76-853B-2FAD-71CFFC0D688C}"/>
              </a:ext>
            </a:extLst>
          </p:cNvPr>
          <p:cNvSpPr>
            <a:spLocks noGrp="1"/>
          </p:cNvSpPr>
          <p:nvPr>
            <p:ph type="body" sz="quarter" idx="126" hasCustomPrompt="1"/>
          </p:nvPr>
        </p:nvSpPr>
        <p:spPr>
          <a:xfrm>
            <a:off x="9139109" y="5818418"/>
            <a:ext cx="1425903" cy="215444"/>
          </a:xfrm>
          <a:prstGeom prst="rect">
            <a:avLst/>
          </a:prstGeom>
        </p:spPr>
        <p:txBody>
          <a:bodyPr wrap="square">
            <a:spAutoFit/>
          </a:bodyPr>
          <a:lstStyle>
            <a:lvl1pPr marL="0" indent="0" algn="ctr">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62" name="Espace réservé du texte 9">
            <a:extLst>
              <a:ext uri="{FF2B5EF4-FFF2-40B4-BE49-F238E27FC236}">
                <a16:creationId xmlns:a16="http://schemas.microsoft.com/office/drawing/2014/main" id="{955D6092-1A74-6DBC-C69A-04D6078C8493}"/>
              </a:ext>
            </a:extLst>
          </p:cNvPr>
          <p:cNvSpPr>
            <a:spLocks noGrp="1"/>
          </p:cNvSpPr>
          <p:nvPr>
            <p:ph type="body" sz="quarter" idx="127" hasCustomPrompt="1"/>
          </p:nvPr>
        </p:nvSpPr>
        <p:spPr>
          <a:xfrm>
            <a:off x="10616266" y="5431258"/>
            <a:ext cx="1425903" cy="461665"/>
          </a:xfrm>
          <a:prstGeom prst="rect">
            <a:avLst/>
          </a:prstGeom>
        </p:spPr>
        <p:txBody>
          <a:bodyPr wrap="square">
            <a:spAutoFit/>
          </a:bodyPr>
          <a:lstStyle>
            <a:lvl1pPr marL="0" indent="0" algn="ctr">
              <a:lnSpc>
                <a:spcPct val="100000"/>
              </a:lnSpc>
              <a:spcBef>
                <a:spcPts val="0"/>
              </a:spcBef>
              <a:buNone/>
              <a:defRPr lang="en-US" sz="12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63" name="Espace réservé du texte 9">
            <a:extLst>
              <a:ext uri="{FF2B5EF4-FFF2-40B4-BE49-F238E27FC236}">
                <a16:creationId xmlns:a16="http://schemas.microsoft.com/office/drawing/2014/main" id="{9DB09E0B-72C5-C634-4C06-BCA7713F52B2}"/>
              </a:ext>
            </a:extLst>
          </p:cNvPr>
          <p:cNvSpPr>
            <a:spLocks noGrp="1"/>
          </p:cNvSpPr>
          <p:nvPr>
            <p:ph type="body" sz="quarter" idx="128" hasCustomPrompt="1"/>
          </p:nvPr>
        </p:nvSpPr>
        <p:spPr>
          <a:xfrm>
            <a:off x="10616266" y="5818418"/>
            <a:ext cx="1425903" cy="215444"/>
          </a:xfrm>
          <a:prstGeom prst="rect">
            <a:avLst/>
          </a:prstGeom>
        </p:spPr>
        <p:txBody>
          <a:bodyPr wrap="square">
            <a:spAutoFit/>
          </a:bodyPr>
          <a:lstStyle>
            <a:lvl1pPr marL="0" indent="0" algn="ctr">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2" name="Espace réservé pour une image  10">
            <a:extLst>
              <a:ext uri="{FF2B5EF4-FFF2-40B4-BE49-F238E27FC236}">
                <a16:creationId xmlns:a16="http://schemas.microsoft.com/office/drawing/2014/main" id="{CE72AC94-8E9E-216E-9968-E4C9984F51A9}"/>
              </a:ext>
            </a:extLst>
          </p:cNvPr>
          <p:cNvSpPr>
            <a:spLocks noGrp="1"/>
          </p:cNvSpPr>
          <p:nvPr>
            <p:ph type="pic" sz="quarter" idx="138" hasCustomPrompt="1"/>
          </p:nvPr>
        </p:nvSpPr>
        <p:spPr>
          <a:xfrm>
            <a:off x="7933906" y="824138"/>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4" name="Espace réservé pour une image  10">
            <a:extLst>
              <a:ext uri="{FF2B5EF4-FFF2-40B4-BE49-F238E27FC236}">
                <a16:creationId xmlns:a16="http://schemas.microsoft.com/office/drawing/2014/main" id="{19EED520-56D4-CC00-48A2-A8BCD9E84046}"/>
              </a:ext>
            </a:extLst>
          </p:cNvPr>
          <p:cNvSpPr>
            <a:spLocks noGrp="1"/>
          </p:cNvSpPr>
          <p:nvPr>
            <p:ph type="pic" sz="quarter" idx="139" hasCustomPrompt="1"/>
          </p:nvPr>
        </p:nvSpPr>
        <p:spPr>
          <a:xfrm>
            <a:off x="5772170" y="2683571"/>
            <a:ext cx="774000" cy="774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7" name="Espace réservé pour une image  10">
            <a:extLst>
              <a:ext uri="{FF2B5EF4-FFF2-40B4-BE49-F238E27FC236}">
                <a16:creationId xmlns:a16="http://schemas.microsoft.com/office/drawing/2014/main" id="{22DF83AA-DD8C-8399-9945-14F5026AE37A}"/>
              </a:ext>
            </a:extLst>
          </p:cNvPr>
          <p:cNvSpPr>
            <a:spLocks noGrp="1"/>
          </p:cNvSpPr>
          <p:nvPr>
            <p:ph type="pic" sz="quarter" idx="140" hasCustomPrompt="1"/>
          </p:nvPr>
        </p:nvSpPr>
        <p:spPr>
          <a:xfrm>
            <a:off x="7987904" y="2683571"/>
            <a:ext cx="774000" cy="774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10" name="Espace réservé pour une image  10">
            <a:extLst>
              <a:ext uri="{FF2B5EF4-FFF2-40B4-BE49-F238E27FC236}">
                <a16:creationId xmlns:a16="http://schemas.microsoft.com/office/drawing/2014/main" id="{72D61065-039F-10C2-617F-F217690262C1}"/>
              </a:ext>
            </a:extLst>
          </p:cNvPr>
          <p:cNvSpPr>
            <a:spLocks noGrp="1"/>
          </p:cNvSpPr>
          <p:nvPr>
            <p:ph type="pic" sz="quarter" idx="141" hasCustomPrompt="1"/>
          </p:nvPr>
        </p:nvSpPr>
        <p:spPr>
          <a:xfrm>
            <a:off x="10203638" y="2683571"/>
            <a:ext cx="774000" cy="774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11" name="Espace réservé pour une image  10">
            <a:extLst>
              <a:ext uri="{FF2B5EF4-FFF2-40B4-BE49-F238E27FC236}">
                <a16:creationId xmlns:a16="http://schemas.microsoft.com/office/drawing/2014/main" id="{E47F1558-D104-3FB2-C4EA-5B0C7C2528E3}"/>
              </a:ext>
            </a:extLst>
          </p:cNvPr>
          <p:cNvSpPr>
            <a:spLocks noGrp="1"/>
          </p:cNvSpPr>
          <p:nvPr>
            <p:ph type="pic" sz="quarter" idx="142" hasCustomPrompt="1"/>
          </p:nvPr>
        </p:nvSpPr>
        <p:spPr>
          <a:xfrm>
            <a:off x="5033592" y="4638739"/>
            <a:ext cx="774000" cy="774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12" name="Espace réservé pour une image  10">
            <a:extLst>
              <a:ext uri="{FF2B5EF4-FFF2-40B4-BE49-F238E27FC236}">
                <a16:creationId xmlns:a16="http://schemas.microsoft.com/office/drawing/2014/main" id="{779DEAD0-2E34-EEAC-7A05-8D77570BBA5E}"/>
              </a:ext>
            </a:extLst>
          </p:cNvPr>
          <p:cNvSpPr>
            <a:spLocks noGrp="1"/>
          </p:cNvSpPr>
          <p:nvPr>
            <p:ph type="pic" sz="quarter" idx="143" hasCustomPrompt="1"/>
          </p:nvPr>
        </p:nvSpPr>
        <p:spPr>
          <a:xfrm>
            <a:off x="6510748" y="4638739"/>
            <a:ext cx="774000" cy="774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14" name="Espace réservé pour une image  10">
            <a:extLst>
              <a:ext uri="{FF2B5EF4-FFF2-40B4-BE49-F238E27FC236}">
                <a16:creationId xmlns:a16="http://schemas.microsoft.com/office/drawing/2014/main" id="{3B0A0450-7F85-9594-9DBD-74381240FED4}"/>
              </a:ext>
            </a:extLst>
          </p:cNvPr>
          <p:cNvSpPr>
            <a:spLocks noGrp="1"/>
          </p:cNvSpPr>
          <p:nvPr>
            <p:ph type="pic" sz="quarter" idx="144" hasCustomPrompt="1"/>
          </p:nvPr>
        </p:nvSpPr>
        <p:spPr>
          <a:xfrm>
            <a:off x="7987904" y="4638739"/>
            <a:ext cx="774000" cy="774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15" name="Espace réservé pour une image  10">
            <a:extLst>
              <a:ext uri="{FF2B5EF4-FFF2-40B4-BE49-F238E27FC236}">
                <a16:creationId xmlns:a16="http://schemas.microsoft.com/office/drawing/2014/main" id="{DEFADBE5-AC17-C8E9-EA81-017D05BB977F}"/>
              </a:ext>
            </a:extLst>
          </p:cNvPr>
          <p:cNvSpPr>
            <a:spLocks noGrp="1"/>
          </p:cNvSpPr>
          <p:nvPr>
            <p:ph type="pic" sz="quarter" idx="145" hasCustomPrompt="1"/>
          </p:nvPr>
        </p:nvSpPr>
        <p:spPr>
          <a:xfrm>
            <a:off x="9465060" y="4638739"/>
            <a:ext cx="774000" cy="774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16" name="Espace réservé pour une image  10">
            <a:extLst>
              <a:ext uri="{FF2B5EF4-FFF2-40B4-BE49-F238E27FC236}">
                <a16:creationId xmlns:a16="http://schemas.microsoft.com/office/drawing/2014/main" id="{F165D902-9DA9-501C-82FD-06D4ADD8F2BE}"/>
              </a:ext>
            </a:extLst>
          </p:cNvPr>
          <p:cNvSpPr>
            <a:spLocks noGrp="1"/>
          </p:cNvSpPr>
          <p:nvPr>
            <p:ph type="pic" sz="quarter" idx="146" hasCustomPrompt="1"/>
          </p:nvPr>
        </p:nvSpPr>
        <p:spPr>
          <a:xfrm>
            <a:off x="10942217" y="4638739"/>
            <a:ext cx="774000" cy="774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8" name="Titre 6">
            <a:extLst>
              <a:ext uri="{FF2B5EF4-FFF2-40B4-BE49-F238E27FC236}">
                <a16:creationId xmlns:a16="http://schemas.microsoft.com/office/drawing/2014/main" id="{18C3592E-C74A-4903-8390-39652CC50715}"/>
              </a:ext>
            </a:extLst>
          </p:cNvPr>
          <p:cNvSpPr>
            <a:spLocks noGrp="1"/>
          </p:cNvSpPr>
          <p:nvPr>
            <p:ph type="title" hasCustomPrompt="1"/>
          </p:nvPr>
        </p:nvSpPr>
        <p:spPr>
          <a:xfrm>
            <a:off x="874800" y="873125"/>
            <a:ext cx="3565438" cy="317009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
        <p:nvSpPr>
          <p:cNvPr id="18" name="Espace réservé du texte 9">
            <a:extLst>
              <a:ext uri="{FF2B5EF4-FFF2-40B4-BE49-F238E27FC236}">
                <a16:creationId xmlns:a16="http://schemas.microsoft.com/office/drawing/2014/main" id="{D277B849-07C3-06A6-9ED3-8BECCA1ABE8E}"/>
              </a:ext>
            </a:extLst>
          </p:cNvPr>
          <p:cNvSpPr>
            <a:spLocks noGrp="1"/>
          </p:cNvSpPr>
          <p:nvPr>
            <p:ph type="body" sz="quarter" idx="38" hasCustomPrompt="1"/>
          </p:nvPr>
        </p:nvSpPr>
        <p:spPr>
          <a:xfrm>
            <a:off x="874801" y="3195697"/>
            <a:ext cx="3565438"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409134718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ext and one image right">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DAB4F9BA-292B-F045-A23E-191B9068009E}"/>
              </a:ext>
            </a:extLst>
          </p:cNvPr>
          <p:cNvSpPr>
            <a:spLocks noGrp="1"/>
          </p:cNvSpPr>
          <p:nvPr>
            <p:ph type="pic" sz="quarter" idx="12" hasCustomPrompt="1"/>
          </p:nvPr>
        </p:nvSpPr>
        <p:spPr>
          <a:xfrm>
            <a:off x="6096000" y="0"/>
            <a:ext cx="6096000" cy="6858000"/>
          </a:xfrm>
          <a:prstGeom prst="rect">
            <a:avLst/>
          </a:prstGeom>
          <a:solidFill>
            <a:schemeClr val="tx2"/>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6" name="Titre 6">
            <a:extLst>
              <a:ext uri="{FF2B5EF4-FFF2-40B4-BE49-F238E27FC236}">
                <a16:creationId xmlns:a16="http://schemas.microsoft.com/office/drawing/2014/main" id="{7F5FCB26-651C-2CD0-E8C9-50717C35FCD0}"/>
              </a:ext>
            </a:extLst>
          </p:cNvPr>
          <p:cNvSpPr>
            <a:spLocks noGrp="1"/>
          </p:cNvSpPr>
          <p:nvPr>
            <p:ph type="title" hasCustomPrompt="1"/>
          </p:nvPr>
        </p:nvSpPr>
        <p:spPr>
          <a:xfrm>
            <a:off x="874800" y="873125"/>
            <a:ext cx="4465550" cy="2554545"/>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
        <p:nvSpPr>
          <p:cNvPr id="8" name="Espace réservé du texte 9">
            <a:extLst>
              <a:ext uri="{FF2B5EF4-FFF2-40B4-BE49-F238E27FC236}">
                <a16:creationId xmlns:a16="http://schemas.microsoft.com/office/drawing/2014/main" id="{968D38A9-15E7-79F8-0C8B-11C8DDC3639D}"/>
              </a:ext>
            </a:extLst>
          </p:cNvPr>
          <p:cNvSpPr>
            <a:spLocks noGrp="1"/>
          </p:cNvSpPr>
          <p:nvPr>
            <p:ph type="body" sz="quarter" idx="38" hasCustomPrompt="1"/>
          </p:nvPr>
        </p:nvSpPr>
        <p:spPr>
          <a:xfrm>
            <a:off x="874800" y="2585818"/>
            <a:ext cx="4465549"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194674513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ext and one image right alt">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DAB4F9BA-292B-F045-A23E-191B9068009E}"/>
              </a:ext>
            </a:extLst>
          </p:cNvPr>
          <p:cNvSpPr>
            <a:spLocks noGrp="1"/>
          </p:cNvSpPr>
          <p:nvPr>
            <p:ph type="pic" sz="quarter" idx="12" hasCustomPrompt="1"/>
          </p:nvPr>
        </p:nvSpPr>
        <p:spPr>
          <a:xfrm>
            <a:off x="8004174" y="0"/>
            <a:ext cx="4187825" cy="6858000"/>
          </a:xfrm>
          <a:prstGeom prst="rect">
            <a:avLst/>
          </a:prstGeom>
          <a:solidFill>
            <a:schemeClr val="tx2"/>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6" name="Titre 6">
            <a:extLst>
              <a:ext uri="{FF2B5EF4-FFF2-40B4-BE49-F238E27FC236}">
                <a16:creationId xmlns:a16="http://schemas.microsoft.com/office/drawing/2014/main" id="{3D4049C1-2F6D-CED7-29D6-F6DFB75670AA}"/>
              </a:ext>
            </a:extLst>
          </p:cNvPr>
          <p:cNvSpPr>
            <a:spLocks noGrp="1"/>
          </p:cNvSpPr>
          <p:nvPr>
            <p:ph type="title" hasCustomPrompt="1"/>
          </p:nvPr>
        </p:nvSpPr>
        <p:spPr>
          <a:xfrm>
            <a:off x="874800" y="873125"/>
            <a:ext cx="5076738"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8" name="Espace réservé du texte 9">
            <a:extLst>
              <a:ext uri="{FF2B5EF4-FFF2-40B4-BE49-F238E27FC236}">
                <a16:creationId xmlns:a16="http://schemas.microsoft.com/office/drawing/2014/main" id="{0C3A818D-177D-2900-57D5-CBF6F64ABF3B}"/>
              </a:ext>
            </a:extLst>
          </p:cNvPr>
          <p:cNvSpPr>
            <a:spLocks noGrp="1"/>
          </p:cNvSpPr>
          <p:nvPr>
            <p:ph type="body" sz="quarter" idx="38" hasCustomPrompt="1"/>
          </p:nvPr>
        </p:nvSpPr>
        <p:spPr>
          <a:xfrm>
            <a:off x="874800" y="2585818"/>
            <a:ext cx="5076738"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61747599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ext and 3 images right">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8F12B851-A369-B643-B5F7-152E1479CB38}"/>
              </a:ext>
            </a:extLst>
          </p:cNvPr>
          <p:cNvSpPr>
            <a:spLocks noGrp="1"/>
          </p:cNvSpPr>
          <p:nvPr>
            <p:ph type="pic" sz="quarter" idx="13" hasCustomPrompt="1"/>
          </p:nvPr>
        </p:nvSpPr>
        <p:spPr>
          <a:xfrm>
            <a:off x="6096000" y="0"/>
            <a:ext cx="3048000" cy="6858000"/>
          </a:xfrm>
          <a:prstGeom prst="rect">
            <a:avLst/>
          </a:prstGeom>
          <a:solidFill>
            <a:schemeClr val="tx2">
              <a:lumMod val="75000"/>
            </a:schemeClr>
          </a:solidFill>
          <a:ln>
            <a:noFill/>
          </a:ln>
        </p:spPr>
        <p:txBody>
          <a:bodyPr wrap="square" anchor="ctr">
            <a:noAutofit/>
          </a:bodyPr>
          <a:lstStyle>
            <a:lvl1pPr marL="0" indent="0" algn="ctr">
              <a:buNone/>
              <a:defRPr sz="1200" b="1" i="0">
                <a:solidFill>
                  <a:srgbClr val="4B4BF9"/>
                </a:solidFill>
                <a:latin typeface="Foundever Sans Bold" pitchFamily="50" charset="0"/>
                <a:ea typeface="Foundever Sans Bold" pitchFamily="50" charset="0"/>
              </a:defRPr>
            </a:lvl1pPr>
          </a:lstStyle>
          <a:p>
            <a:r>
              <a:rPr lang="en-US" dirty="0"/>
              <a:t>Insert your image</a:t>
            </a:r>
          </a:p>
        </p:txBody>
      </p:sp>
      <p:sp>
        <p:nvSpPr>
          <p:cNvPr id="9" name="Picture Placeholder 8">
            <a:extLst>
              <a:ext uri="{FF2B5EF4-FFF2-40B4-BE49-F238E27FC236}">
                <a16:creationId xmlns:a16="http://schemas.microsoft.com/office/drawing/2014/main" id="{D7D5603D-C55A-2C4E-9459-39A04D7D544F}"/>
              </a:ext>
            </a:extLst>
          </p:cNvPr>
          <p:cNvSpPr>
            <a:spLocks noGrp="1"/>
          </p:cNvSpPr>
          <p:nvPr>
            <p:ph type="pic" sz="quarter" idx="12" hasCustomPrompt="1"/>
          </p:nvPr>
        </p:nvSpPr>
        <p:spPr>
          <a:xfrm>
            <a:off x="9144000" y="0"/>
            <a:ext cx="3048000" cy="3429000"/>
          </a:xfrm>
          <a:prstGeom prst="rect">
            <a:avLst/>
          </a:prstGeom>
          <a:solidFill>
            <a:schemeClr val="tx2"/>
          </a:solidFill>
          <a:ln>
            <a:noFill/>
          </a:ln>
        </p:spPr>
        <p:txBody>
          <a:bodyPr wrap="square" anchor="ctr">
            <a:noAutofit/>
          </a:bodyPr>
          <a:lstStyle>
            <a:lvl1pPr marL="0" indent="0" algn="ctr">
              <a:buNone/>
              <a:defRPr sz="1200" b="1" i="0">
                <a:solidFill>
                  <a:srgbClr val="4B4BF9"/>
                </a:solidFill>
                <a:latin typeface="Foundever Sans Bold" pitchFamily="50" charset="0"/>
                <a:ea typeface="Foundever Sans Bold" pitchFamily="50" charset="0"/>
              </a:defRPr>
            </a:lvl1pPr>
          </a:lstStyle>
          <a:p>
            <a:r>
              <a:rPr lang="en-US" dirty="0"/>
              <a:t>Insert your image</a:t>
            </a:r>
          </a:p>
        </p:txBody>
      </p:sp>
      <p:sp>
        <p:nvSpPr>
          <p:cNvPr id="10" name="Picture Placeholder 8">
            <a:extLst>
              <a:ext uri="{FF2B5EF4-FFF2-40B4-BE49-F238E27FC236}">
                <a16:creationId xmlns:a16="http://schemas.microsoft.com/office/drawing/2014/main" id="{97562793-11FF-3D44-916E-8640715EA2AA}"/>
              </a:ext>
            </a:extLst>
          </p:cNvPr>
          <p:cNvSpPr>
            <a:spLocks noGrp="1"/>
          </p:cNvSpPr>
          <p:nvPr>
            <p:ph type="pic" sz="quarter" idx="14" hasCustomPrompt="1"/>
          </p:nvPr>
        </p:nvSpPr>
        <p:spPr>
          <a:xfrm>
            <a:off x="9144000" y="3429000"/>
            <a:ext cx="3048000" cy="3429000"/>
          </a:xfrm>
          <a:prstGeom prst="rect">
            <a:avLst/>
          </a:prstGeom>
          <a:solidFill>
            <a:schemeClr val="tx2">
              <a:lumMod val="90000"/>
            </a:schemeClr>
          </a:solidFill>
          <a:ln>
            <a:noFill/>
          </a:ln>
        </p:spPr>
        <p:txBody>
          <a:bodyPr wrap="square" anchor="ctr">
            <a:noAutofit/>
          </a:bodyPr>
          <a:lstStyle>
            <a:lvl1pPr marL="0" indent="0" algn="ctr">
              <a:buNone/>
              <a:defRPr sz="1200" b="1" i="0">
                <a:solidFill>
                  <a:srgbClr val="4B4BF9"/>
                </a:solidFill>
                <a:latin typeface="Foundever Sans Bold" pitchFamily="50" charset="0"/>
                <a:ea typeface="Foundever Sans Bold" pitchFamily="50" charset="0"/>
              </a:defRPr>
            </a:lvl1pPr>
          </a:lstStyle>
          <a:p>
            <a:r>
              <a:rPr lang="en-US" dirty="0"/>
              <a:t>Insert your image</a:t>
            </a:r>
          </a:p>
        </p:txBody>
      </p:sp>
      <p:sp>
        <p:nvSpPr>
          <p:cNvPr id="6" name="Titre 6">
            <a:extLst>
              <a:ext uri="{FF2B5EF4-FFF2-40B4-BE49-F238E27FC236}">
                <a16:creationId xmlns:a16="http://schemas.microsoft.com/office/drawing/2014/main" id="{DF03F7BF-3781-4E51-F34D-EB5EB73D8DB2}"/>
              </a:ext>
            </a:extLst>
          </p:cNvPr>
          <p:cNvSpPr>
            <a:spLocks noGrp="1"/>
          </p:cNvSpPr>
          <p:nvPr>
            <p:ph type="title" hasCustomPrompt="1"/>
          </p:nvPr>
        </p:nvSpPr>
        <p:spPr>
          <a:xfrm>
            <a:off x="874800" y="873125"/>
            <a:ext cx="4465550" cy="2554545"/>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
        <p:nvSpPr>
          <p:cNvPr id="8" name="Espace réservé du texte 9">
            <a:extLst>
              <a:ext uri="{FF2B5EF4-FFF2-40B4-BE49-F238E27FC236}">
                <a16:creationId xmlns:a16="http://schemas.microsoft.com/office/drawing/2014/main" id="{C01E39E5-2DD5-3099-AE95-86D78D201259}"/>
              </a:ext>
            </a:extLst>
          </p:cNvPr>
          <p:cNvSpPr>
            <a:spLocks noGrp="1"/>
          </p:cNvSpPr>
          <p:nvPr>
            <p:ph type="body" sz="quarter" idx="38" hasCustomPrompt="1"/>
          </p:nvPr>
        </p:nvSpPr>
        <p:spPr>
          <a:xfrm>
            <a:off x="874800" y="2585818"/>
            <a:ext cx="4465550"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131736353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ext and 3 images right alt">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8F12B851-A369-B643-B5F7-152E1479CB38}"/>
              </a:ext>
            </a:extLst>
          </p:cNvPr>
          <p:cNvSpPr>
            <a:spLocks noGrp="1"/>
          </p:cNvSpPr>
          <p:nvPr>
            <p:ph type="pic" sz="quarter" idx="13" hasCustomPrompt="1"/>
          </p:nvPr>
        </p:nvSpPr>
        <p:spPr>
          <a:xfrm>
            <a:off x="6094659" y="3429000"/>
            <a:ext cx="3049341" cy="3429000"/>
          </a:xfrm>
          <a:prstGeom prst="rect">
            <a:avLst/>
          </a:prstGeom>
          <a:solidFill>
            <a:schemeClr val="tx2">
              <a:lumMod val="75000"/>
            </a:schemeClr>
          </a:solidFill>
          <a:ln>
            <a:noFill/>
          </a:ln>
        </p:spPr>
        <p:txBody>
          <a:bodyPr wrap="square" anchor="ctr">
            <a:noAutofit/>
          </a:bodyPr>
          <a:lstStyle>
            <a:lvl1pPr marL="0" indent="0" algn="ctr">
              <a:buNone/>
              <a:defRPr sz="1200" b="1" i="0">
                <a:solidFill>
                  <a:srgbClr val="4B4BF9"/>
                </a:solidFill>
                <a:latin typeface="Foundever Sans Bold" pitchFamily="50" charset="0"/>
                <a:ea typeface="Foundever Sans Bold" pitchFamily="50" charset="0"/>
              </a:defRPr>
            </a:lvl1pPr>
          </a:lstStyle>
          <a:p>
            <a:r>
              <a:rPr lang="en-US" dirty="0"/>
              <a:t>Insert your image</a:t>
            </a:r>
          </a:p>
        </p:txBody>
      </p:sp>
      <p:sp>
        <p:nvSpPr>
          <p:cNvPr id="9" name="Picture Placeholder 8">
            <a:extLst>
              <a:ext uri="{FF2B5EF4-FFF2-40B4-BE49-F238E27FC236}">
                <a16:creationId xmlns:a16="http://schemas.microsoft.com/office/drawing/2014/main" id="{D7D5603D-C55A-2C4E-9459-39A04D7D544F}"/>
              </a:ext>
            </a:extLst>
          </p:cNvPr>
          <p:cNvSpPr>
            <a:spLocks noGrp="1"/>
          </p:cNvSpPr>
          <p:nvPr>
            <p:ph type="pic" sz="quarter" idx="12" hasCustomPrompt="1"/>
          </p:nvPr>
        </p:nvSpPr>
        <p:spPr>
          <a:xfrm>
            <a:off x="6094659" y="0"/>
            <a:ext cx="6097341" cy="3429000"/>
          </a:xfrm>
          <a:prstGeom prst="rect">
            <a:avLst/>
          </a:prstGeom>
          <a:solidFill>
            <a:schemeClr val="tx2"/>
          </a:solidFill>
          <a:ln>
            <a:noFill/>
          </a:ln>
        </p:spPr>
        <p:txBody>
          <a:bodyPr wrap="square" anchor="ctr">
            <a:noAutofit/>
          </a:bodyPr>
          <a:lstStyle>
            <a:lvl1pPr marL="0" indent="0" algn="ctr">
              <a:buNone/>
              <a:defRPr sz="1200" b="1" i="0">
                <a:solidFill>
                  <a:srgbClr val="4B4BF9"/>
                </a:solidFill>
                <a:latin typeface="Foundever Sans Bold" pitchFamily="50" charset="0"/>
                <a:ea typeface="Foundever Sans Bold" pitchFamily="50" charset="0"/>
              </a:defRPr>
            </a:lvl1pPr>
          </a:lstStyle>
          <a:p>
            <a:r>
              <a:rPr lang="en-US" dirty="0"/>
              <a:t>Insert your image</a:t>
            </a:r>
          </a:p>
        </p:txBody>
      </p:sp>
      <p:sp>
        <p:nvSpPr>
          <p:cNvPr id="8" name="Picture Placeholder 8">
            <a:extLst>
              <a:ext uri="{FF2B5EF4-FFF2-40B4-BE49-F238E27FC236}">
                <a16:creationId xmlns:a16="http://schemas.microsoft.com/office/drawing/2014/main" id="{D6AAACEC-D587-1245-A820-FD20FE384C44}"/>
              </a:ext>
            </a:extLst>
          </p:cNvPr>
          <p:cNvSpPr>
            <a:spLocks noGrp="1"/>
          </p:cNvSpPr>
          <p:nvPr>
            <p:ph type="pic" sz="quarter" idx="14" hasCustomPrompt="1"/>
          </p:nvPr>
        </p:nvSpPr>
        <p:spPr>
          <a:xfrm>
            <a:off x="9144000" y="3429000"/>
            <a:ext cx="3048000" cy="3429000"/>
          </a:xfrm>
          <a:prstGeom prst="rect">
            <a:avLst/>
          </a:prstGeom>
          <a:solidFill>
            <a:schemeClr val="tx2">
              <a:lumMod val="90000"/>
            </a:schemeClr>
          </a:solidFill>
          <a:ln>
            <a:noFill/>
          </a:ln>
        </p:spPr>
        <p:txBody>
          <a:bodyPr wrap="square" anchor="ctr">
            <a:noAutofit/>
          </a:bodyPr>
          <a:lstStyle>
            <a:lvl1pPr marL="0" indent="0" algn="ctr">
              <a:buNone/>
              <a:defRPr sz="1200" b="1" i="0">
                <a:solidFill>
                  <a:srgbClr val="4B4BF9"/>
                </a:solidFill>
                <a:latin typeface="Foundever Sans Bold" pitchFamily="50" charset="0"/>
                <a:ea typeface="Foundever Sans Bold" pitchFamily="50" charset="0"/>
              </a:defRPr>
            </a:lvl1pPr>
          </a:lstStyle>
          <a:p>
            <a:r>
              <a:rPr lang="en-US" dirty="0"/>
              <a:t>Insert your image</a:t>
            </a:r>
          </a:p>
        </p:txBody>
      </p:sp>
      <p:sp>
        <p:nvSpPr>
          <p:cNvPr id="6" name="Titre 6">
            <a:extLst>
              <a:ext uri="{FF2B5EF4-FFF2-40B4-BE49-F238E27FC236}">
                <a16:creationId xmlns:a16="http://schemas.microsoft.com/office/drawing/2014/main" id="{AA670B8A-9857-5D90-8741-1AE6633D793B}"/>
              </a:ext>
            </a:extLst>
          </p:cNvPr>
          <p:cNvSpPr>
            <a:spLocks noGrp="1"/>
          </p:cNvSpPr>
          <p:nvPr>
            <p:ph type="title" hasCustomPrompt="1"/>
          </p:nvPr>
        </p:nvSpPr>
        <p:spPr>
          <a:xfrm>
            <a:off x="874800" y="873125"/>
            <a:ext cx="4465550" cy="2554545"/>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
        <p:nvSpPr>
          <p:cNvPr id="10" name="Espace réservé du texte 9">
            <a:extLst>
              <a:ext uri="{FF2B5EF4-FFF2-40B4-BE49-F238E27FC236}">
                <a16:creationId xmlns:a16="http://schemas.microsoft.com/office/drawing/2014/main" id="{F5B182E9-5872-7B3D-8358-7BF03A1C8537}"/>
              </a:ext>
            </a:extLst>
          </p:cNvPr>
          <p:cNvSpPr>
            <a:spLocks noGrp="1"/>
          </p:cNvSpPr>
          <p:nvPr>
            <p:ph type="body" sz="quarter" idx="38" hasCustomPrompt="1"/>
          </p:nvPr>
        </p:nvSpPr>
        <p:spPr>
          <a:xfrm>
            <a:off x="874800" y="2585818"/>
            <a:ext cx="4465550"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422588727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one image left and text">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DAB4F9BA-292B-F045-A23E-191B9068009E}"/>
              </a:ext>
            </a:extLst>
          </p:cNvPr>
          <p:cNvSpPr>
            <a:spLocks noGrp="1"/>
          </p:cNvSpPr>
          <p:nvPr>
            <p:ph type="pic" sz="quarter" idx="12" hasCustomPrompt="1"/>
          </p:nvPr>
        </p:nvSpPr>
        <p:spPr>
          <a:xfrm>
            <a:off x="1" y="0"/>
            <a:ext cx="4440237" cy="6858000"/>
          </a:xfrm>
          <a:prstGeom prst="rect">
            <a:avLst/>
          </a:prstGeom>
          <a:solidFill>
            <a:schemeClr val="tx2"/>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8" name="Titre 6">
            <a:extLst>
              <a:ext uri="{FF2B5EF4-FFF2-40B4-BE49-F238E27FC236}">
                <a16:creationId xmlns:a16="http://schemas.microsoft.com/office/drawing/2014/main" id="{F265BA5B-D560-B80B-73FA-9A569525ADA5}"/>
              </a:ext>
            </a:extLst>
          </p:cNvPr>
          <p:cNvSpPr>
            <a:spLocks noGrp="1"/>
          </p:cNvSpPr>
          <p:nvPr>
            <p:ph type="title" hasCustomPrompt="1"/>
          </p:nvPr>
        </p:nvSpPr>
        <p:spPr>
          <a:xfrm>
            <a:off x="5093876" y="873125"/>
            <a:ext cx="4674012"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9" name="Espace réservé du texte 9">
            <a:extLst>
              <a:ext uri="{FF2B5EF4-FFF2-40B4-BE49-F238E27FC236}">
                <a16:creationId xmlns:a16="http://schemas.microsoft.com/office/drawing/2014/main" id="{6F439928-C95B-3C13-AF0C-2A8BDCB73B26}"/>
              </a:ext>
            </a:extLst>
          </p:cNvPr>
          <p:cNvSpPr>
            <a:spLocks noGrp="1"/>
          </p:cNvSpPr>
          <p:nvPr>
            <p:ph type="body" sz="quarter" idx="38" hasCustomPrompt="1"/>
          </p:nvPr>
        </p:nvSpPr>
        <p:spPr>
          <a:xfrm>
            <a:off x="5093874" y="2585818"/>
            <a:ext cx="4674013"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32353352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one image left and text alt">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DAB4F9BA-292B-F045-A23E-191B9068009E}"/>
              </a:ext>
            </a:extLst>
          </p:cNvPr>
          <p:cNvSpPr>
            <a:spLocks noGrp="1"/>
          </p:cNvSpPr>
          <p:nvPr>
            <p:ph type="pic" sz="quarter" idx="12" hasCustomPrompt="1"/>
          </p:nvPr>
        </p:nvSpPr>
        <p:spPr>
          <a:xfrm>
            <a:off x="0" y="0"/>
            <a:ext cx="6102927" cy="6858000"/>
          </a:xfrm>
          <a:prstGeom prst="rect">
            <a:avLst/>
          </a:prstGeom>
          <a:solidFill>
            <a:schemeClr val="tx2"/>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5" name="Titre 6">
            <a:extLst>
              <a:ext uri="{FF2B5EF4-FFF2-40B4-BE49-F238E27FC236}">
                <a16:creationId xmlns:a16="http://schemas.microsoft.com/office/drawing/2014/main" id="{976199AB-C9AC-46CF-5F53-B9E25B2650D5}"/>
              </a:ext>
            </a:extLst>
          </p:cNvPr>
          <p:cNvSpPr>
            <a:spLocks noGrp="1"/>
          </p:cNvSpPr>
          <p:nvPr>
            <p:ph type="title" hasCustomPrompt="1"/>
          </p:nvPr>
        </p:nvSpPr>
        <p:spPr>
          <a:xfrm>
            <a:off x="6851650" y="873125"/>
            <a:ext cx="4465638"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6" name="Espace réservé du texte 9">
            <a:extLst>
              <a:ext uri="{FF2B5EF4-FFF2-40B4-BE49-F238E27FC236}">
                <a16:creationId xmlns:a16="http://schemas.microsoft.com/office/drawing/2014/main" id="{1AFBDE14-34C6-1B55-8E00-59DA8C7EAEC8}"/>
              </a:ext>
            </a:extLst>
          </p:cNvPr>
          <p:cNvSpPr>
            <a:spLocks noGrp="1"/>
          </p:cNvSpPr>
          <p:nvPr>
            <p:ph type="body" sz="quarter" idx="38" hasCustomPrompt="1"/>
          </p:nvPr>
        </p:nvSpPr>
        <p:spPr>
          <a:xfrm>
            <a:off x="6851650" y="2585818"/>
            <a:ext cx="4465638"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1324828590"/>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4 image left and text">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8294D5BA-161D-704C-B4FA-A418ED2468D6}"/>
              </a:ext>
            </a:extLst>
          </p:cNvPr>
          <p:cNvSpPr>
            <a:spLocks noGrp="1"/>
          </p:cNvSpPr>
          <p:nvPr>
            <p:ph type="pic" sz="quarter" idx="12" hasCustomPrompt="1"/>
          </p:nvPr>
        </p:nvSpPr>
        <p:spPr>
          <a:xfrm>
            <a:off x="0" y="0"/>
            <a:ext cx="2221200" cy="3429000"/>
          </a:xfrm>
          <a:prstGeom prst="rect">
            <a:avLst/>
          </a:prstGeom>
          <a:solidFill>
            <a:schemeClr val="tx2"/>
          </a:solidFill>
          <a:ln>
            <a:noFill/>
          </a:ln>
        </p:spPr>
        <p:txBody>
          <a:bodyPr wrap="square" anchor="ctr">
            <a:noAutofit/>
          </a:bodyPr>
          <a:lstStyle>
            <a:lvl1pPr marL="0" indent="0" algn="ctr">
              <a:buNone/>
              <a:defRPr sz="1200" b="1" i="0">
                <a:solidFill>
                  <a:srgbClr val="4B4BF9"/>
                </a:solidFill>
                <a:latin typeface="Foundever Sans Bold" pitchFamily="50" charset="0"/>
                <a:ea typeface="Foundever Sans Bold" pitchFamily="50" charset="0"/>
              </a:defRPr>
            </a:lvl1pPr>
          </a:lstStyle>
          <a:p>
            <a:r>
              <a:rPr lang="en-US" dirty="0"/>
              <a:t>Insert your image</a:t>
            </a:r>
          </a:p>
        </p:txBody>
      </p:sp>
      <p:sp>
        <p:nvSpPr>
          <p:cNvPr id="18" name="Picture Placeholder 8">
            <a:extLst>
              <a:ext uri="{FF2B5EF4-FFF2-40B4-BE49-F238E27FC236}">
                <a16:creationId xmlns:a16="http://schemas.microsoft.com/office/drawing/2014/main" id="{7BD51CAA-7B02-704F-B9A8-2EA0A5800E0B}"/>
              </a:ext>
            </a:extLst>
          </p:cNvPr>
          <p:cNvSpPr>
            <a:spLocks noGrp="1"/>
          </p:cNvSpPr>
          <p:nvPr>
            <p:ph type="pic" sz="quarter" idx="14" hasCustomPrompt="1"/>
          </p:nvPr>
        </p:nvSpPr>
        <p:spPr>
          <a:xfrm>
            <a:off x="0" y="3429000"/>
            <a:ext cx="2221200" cy="3429000"/>
          </a:xfrm>
          <a:prstGeom prst="rect">
            <a:avLst/>
          </a:prstGeom>
          <a:solidFill>
            <a:schemeClr val="tx2">
              <a:lumMod val="90000"/>
            </a:schemeClr>
          </a:solidFill>
          <a:ln>
            <a:noFill/>
          </a:ln>
        </p:spPr>
        <p:txBody>
          <a:bodyPr wrap="square" anchor="ctr">
            <a:noAutofit/>
          </a:bodyPr>
          <a:lstStyle>
            <a:lvl1pPr marL="0" indent="0" algn="ctr">
              <a:buNone/>
              <a:defRPr sz="1200" b="1" i="0">
                <a:solidFill>
                  <a:srgbClr val="4B4BF9"/>
                </a:solidFill>
                <a:latin typeface="Foundever Sans Bold" pitchFamily="50" charset="0"/>
                <a:ea typeface="Foundever Sans Bold" pitchFamily="50" charset="0"/>
              </a:defRPr>
            </a:lvl1pPr>
          </a:lstStyle>
          <a:p>
            <a:r>
              <a:rPr lang="en-US" dirty="0"/>
              <a:t>Insert your image</a:t>
            </a:r>
          </a:p>
        </p:txBody>
      </p:sp>
      <p:sp>
        <p:nvSpPr>
          <p:cNvPr id="21" name="Picture Placeholder 8">
            <a:extLst>
              <a:ext uri="{FF2B5EF4-FFF2-40B4-BE49-F238E27FC236}">
                <a16:creationId xmlns:a16="http://schemas.microsoft.com/office/drawing/2014/main" id="{704523E8-045B-E44D-8012-DE9A35F84429}"/>
              </a:ext>
            </a:extLst>
          </p:cNvPr>
          <p:cNvSpPr>
            <a:spLocks noGrp="1"/>
          </p:cNvSpPr>
          <p:nvPr>
            <p:ph type="pic" sz="quarter" idx="15" hasCustomPrompt="1"/>
          </p:nvPr>
        </p:nvSpPr>
        <p:spPr>
          <a:xfrm>
            <a:off x="2219038" y="0"/>
            <a:ext cx="2221200" cy="3429000"/>
          </a:xfrm>
          <a:prstGeom prst="rect">
            <a:avLst/>
          </a:prstGeom>
          <a:solidFill>
            <a:schemeClr val="tx2">
              <a:lumMod val="90000"/>
            </a:schemeClr>
          </a:solidFill>
          <a:ln>
            <a:noFill/>
          </a:ln>
        </p:spPr>
        <p:txBody>
          <a:bodyPr wrap="square" anchor="ctr">
            <a:noAutofit/>
          </a:bodyPr>
          <a:lstStyle>
            <a:lvl1pPr marL="0" indent="0" algn="ctr">
              <a:buNone/>
              <a:defRPr sz="1200" b="1" i="0">
                <a:solidFill>
                  <a:srgbClr val="4B4BF9"/>
                </a:solidFill>
                <a:latin typeface="Foundever Sans Bold" pitchFamily="50" charset="0"/>
                <a:ea typeface="Foundever Sans Bold" pitchFamily="50" charset="0"/>
              </a:defRPr>
            </a:lvl1pPr>
          </a:lstStyle>
          <a:p>
            <a:r>
              <a:rPr lang="en-US" dirty="0"/>
              <a:t>Insert your image</a:t>
            </a:r>
          </a:p>
        </p:txBody>
      </p:sp>
      <p:sp>
        <p:nvSpPr>
          <p:cNvPr id="22" name="Picture Placeholder 8">
            <a:extLst>
              <a:ext uri="{FF2B5EF4-FFF2-40B4-BE49-F238E27FC236}">
                <a16:creationId xmlns:a16="http://schemas.microsoft.com/office/drawing/2014/main" id="{4CB75233-C66E-B14E-962C-D7F0C96F579F}"/>
              </a:ext>
            </a:extLst>
          </p:cNvPr>
          <p:cNvSpPr>
            <a:spLocks noGrp="1"/>
          </p:cNvSpPr>
          <p:nvPr>
            <p:ph type="pic" sz="quarter" idx="16" hasCustomPrompt="1"/>
          </p:nvPr>
        </p:nvSpPr>
        <p:spPr>
          <a:xfrm>
            <a:off x="2219038" y="3429000"/>
            <a:ext cx="2221200" cy="3429000"/>
          </a:xfrm>
          <a:prstGeom prst="rect">
            <a:avLst/>
          </a:prstGeom>
          <a:solidFill>
            <a:schemeClr val="tx2"/>
          </a:solidFill>
          <a:ln>
            <a:noFill/>
          </a:ln>
        </p:spPr>
        <p:txBody>
          <a:bodyPr wrap="square" anchor="ctr">
            <a:noAutofit/>
          </a:bodyPr>
          <a:lstStyle>
            <a:lvl1pPr marL="0" indent="0" algn="ctr">
              <a:buNone/>
              <a:defRPr sz="1200" b="1" i="0">
                <a:solidFill>
                  <a:srgbClr val="4B4BF9"/>
                </a:solidFill>
                <a:latin typeface="Foundever Sans Bold" pitchFamily="50" charset="0"/>
                <a:ea typeface="Foundever Sans Bold" pitchFamily="50" charset="0"/>
              </a:defRPr>
            </a:lvl1pPr>
          </a:lstStyle>
          <a:p>
            <a:r>
              <a:rPr lang="en-US" dirty="0"/>
              <a:t>Insert your image</a:t>
            </a:r>
          </a:p>
        </p:txBody>
      </p:sp>
      <p:sp>
        <p:nvSpPr>
          <p:cNvPr id="3" name="Titre 6">
            <a:extLst>
              <a:ext uri="{FF2B5EF4-FFF2-40B4-BE49-F238E27FC236}">
                <a16:creationId xmlns:a16="http://schemas.microsoft.com/office/drawing/2014/main" id="{7880E6A9-5184-5D21-9FFB-BC78B40CD821}"/>
              </a:ext>
            </a:extLst>
          </p:cNvPr>
          <p:cNvSpPr>
            <a:spLocks noGrp="1"/>
          </p:cNvSpPr>
          <p:nvPr>
            <p:ph type="title" hasCustomPrompt="1"/>
          </p:nvPr>
        </p:nvSpPr>
        <p:spPr>
          <a:xfrm>
            <a:off x="5093875" y="873125"/>
            <a:ext cx="5323299"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a:t>
            </a:r>
            <a:br>
              <a:rPr lang="en-US" noProof="0" dirty="0"/>
            </a:br>
            <a:r>
              <a:rPr lang="en-US" noProof="0" dirty="0"/>
              <a:t>Bold 40pt</a:t>
            </a:r>
          </a:p>
        </p:txBody>
      </p:sp>
      <p:sp>
        <p:nvSpPr>
          <p:cNvPr id="5" name="Espace réservé du texte 9">
            <a:extLst>
              <a:ext uri="{FF2B5EF4-FFF2-40B4-BE49-F238E27FC236}">
                <a16:creationId xmlns:a16="http://schemas.microsoft.com/office/drawing/2014/main" id="{B9AE1BF0-5C3E-7805-D79F-8DF69C2161F9}"/>
              </a:ext>
            </a:extLst>
          </p:cNvPr>
          <p:cNvSpPr>
            <a:spLocks noGrp="1"/>
          </p:cNvSpPr>
          <p:nvPr>
            <p:ph type="body" sz="quarter" idx="38" hasCustomPrompt="1"/>
          </p:nvPr>
        </p:nvSpPr>
        <p:spPr>
          <a:xfrm>
            <a:off x="5093874" y="2585818"/>
            <a:ext cx="5323299"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351951892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3 sections">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DAB4F9BA-292B-F045-A23E-191B9068009E}"/>
              </a:ext>
            </a:extLst>
          </p:cNvPr>
          <p:cNvSpPr>
            <a:spLocks noGrp="1"/>
          </p:cNvSpPr>
          <p:nvPr>
            <p:ph type="pic" sz="quarter" idx="12" hasCustomPrompt="1"/>
          </p:nvPr>
        </p:nvSpPr>
        <p:spPr>
          <a:xfrm>
            <a:off x="0" y="0"/>
            <a:ext cx="3860799" cy="6858000"/>
          </a:xfrm>
          <a:prstGeom prst="rect">
            <a:avLst/>
          </a:prstGeom>
          <a:solidFill>
            <a:schemeClr val="tx2"/>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6" name="Rectangle 5">
            <a:extLst>
              <a:ext uri="{FF2B5EF4-FFF2-40B4-BE49-F238E27FC236}">
                <a16:creationId xmlns:a16="http://schemas.microsoft.com/office/drawing/2014/main" id="{DB355CDD-BC3F-E446-B072-28F3F4518C45}"/>
              </a:ext>
            </a:extLst>
          </p:cNvPr>
          <p:cNvSpPr/>
          <p:nvPr userDrawn="1"/>
        </p:nvSpPr>
        <p:spPr>
          <a:xfrm>
            <a:off x="3860800" y="0"/>
            <a:ext cx="3890964" cy="6858000"/>
          </a:xfrm>
          <a:prstGeom prst="rect">
            <a:avLst/>
          </a:prstGeom>
          <a:solidFill>
            <a:srgbClr val="4B4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sp>
        <p:nvSpPr>
          <p:cNvPr id="3" name="Sous-titre 2">
            <a:extLst>
              <a:ext uri="{FF2B5EF4-FFF2-40B4-BE49-F238E27FC236}">
                <a16:creationId xmlns:a16="http://schemas.microsoft.com/office/drawing/2014/main" id="{28CD40C1-BDC0-F931-8AEC-3740107A1D1F}"/>
              </a:ext>
            </a:extLst>
          </p:cNvPr>
          <p:cNvSpPr>
            <a:spLocks noGrp="1"/>
          </p:cNvSpPr>
          <p:nvPr>
            <p:ph type="subTitle" idx="1" hasCustomPrompt="1"/>
          </p:nvPr>
        </p:nvSpPr>
        <p:spPr>
          <a:xfrm>
            <a:off x="4200526" y="4362107"/>
            <a:ext cx="2990704" cy="276999"/>
          </a:xfrm>
          <a:prstGeom prst="rect">
            <a:avLst/>
          </a:prstGeom>
        </p:spPr>
        <p:txBody>
          <a:bodyPr wrap="square">
            <a:spAutoFit/>
          </a:bodyPr>
          <a:lstStyle>
            <a:lvl1pPr marL="0" indent="0" algn="l">
              <a:lnSpc>
                <a:spcPct val="100000"/>
              </a:lnSpc>
              <a:spcBef>
                <a:spcPts val="0"/>
              </a:spcBef>
              <a:buNone/>
              <a:defRPr sz="1200" b="0" i="0">
                <a:solidFill>
                  <a:srgbClr val="FFFFFF"/>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5" name="Titre 6">
            <a:extLst>
              <a:ext uri="{FF2B5EF4-FFF2-40B4-BE49-F238E27FC236}">
                <a16:creationId xmlns:a16="http://schemas.microsoft.com/office/drawing/2014/main" id="{99C83056-1423-92F9-A508-BF65EEEA4219}"/>
              </a:ext>
            </a:extLst>
          </p:cNvPr>
          <p:cNvSpPr>
            <a:spLocks noGrp="1"/>
          </p:cNvSpPr>
          <p:nvPr>
            <p:ph type="title" hasCustomPrompt="1"/>
          </p:nvPr>
        </p:nvSpPr>
        <p:spPr>
          <a:xfrm>
            <a:off x="4200526" y="873125"/>
            <a:ext cx="2990704" cy="3170099"/>
          </a:xfrm>
          <a:prstGeom prst="rect">
            <a:avLst/>
          </a:prstGeom>
        </p:spPr>
        <p:txBody>
          <a:bodyPr wrap="square">
            <a:spAutoFit/>
          </a:bodyPr>
          <a:lstStyle>
            <a:lvl1pPr>
              <a:lnSpc>
                <a:spcPct val="100000"/>
              </a:lnSpc>
              <a:defRPr sz="4000" b="1" i="0">
                <a:solidFill>
                  <a:srgbClr val="FFFFFF"/>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
        <p:nvSpPr>
          <p:cNvPr id="9" name="Espace réservé du texte 9">
            <a:extLst>
              <a:ext uri="{FF2B5EF4-FFF2-40B4-BE49-F238E27FC236}">
                <a16:creationId xmlns:a16="http://schemas.microsoft.com/office/drawing/2014/main" id="{1E7B43C1-F883-1FCC-53BE-608C3F237824}"/>
              </a:ext>
            </a:extLst>
          </p:cNvPr>
          <p:cNvSpPr>
            <a:spLocks noGrp="1"/>
          </p:cNvSpPr>
          <p:nvPr>
            <p:ph type="body" sz="quarter" idx="11" hasCustomPrompt="1"/>
          </p:nvPr>
        </p:nvSpPr>
        <p:spPr>
          <a:xfrm>
            <a:off x="8004174" y="1773017"/>
            <a:ext cx="3852863"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345613116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 sections">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DAB4F9BA-292B-F045-A23E-191B9068009E}"/>
              </a:ext>
            </a:extLst>
          </p:cNvPr>
          <p:cNvSpPr>
            <a:spLocks noGrp="1"/>
          </p:cNvSpPr>
          <p:nvPr>
            <p:ph type="pic" sz="quarter" idx="12" hasCustomPrompt="1"/>
          </p:nvPr>
        </p:nvSpPr>
        <p:spPr>
          <a:xfrm>
            <a:off x="0" y="0"/>
            <a:ext cx="3860799" cy="6858000"/>
          </a:xfrm>
          <a:prstGeom prst="rect">
            <a:avLst/>
          </a:prstGeom>
          <a:solidFill>
            <a:schemeClr val="tx2"/>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3" name="Sous-titre 2">
            <a:extLst>
              <a:ext uri="{FF2B5EF4-FFF2-40B4-BE49-F238E27FC236}">
                <a16:creationId xmlns:a16="http://schemas.microsoft.com/office/drawing/2014/main" id="{28CD40C1-BDC0-F931-8AEC-3740107A1D1F}"/>
              </a:ext>
            </a:extLst>
          </p:cNvPr>
          <p:cNvSpPr>
            <a:spLocks noGrp="1"/>
          </p:cNvSpPr>
          <p:nvPr>
            <p:ph type="subTitle" idx="1" hasCustomPrompt="1"/>
          </p:nvPr>
        </p:nvSpPr>
        <p:spPr>
          <a:xfrm>
            <a:off x="4200526" y="4362107"/>
            <a:ext cx="2990704" cy="276999"/>
          </a:xfrm>
          <a:prstGeom prst="rect">
            <a:avLst/>
          </a:prstGeom>
        </p:spPr>
        <p:txBody>
          <a:bodyPr wrap="square">
            <a:spAutoFit/>
          </a:bodyPr>
          <a:lstStyle>
            <a:lvl1pPr marL="0" indent="0" algn="l">
              <a:lnSpc>
                <a:spcPct val="100000"/>
              </a:lnSpc>
              <a:spcBef>
                <a:spcPts val="0"/>
              </a:spcBef>
              <a:buNone/>
              <a:defRPr sz="1200" b="0" i="0">
                <a:solidFill>
                  <a:srgbClr val="FFFFFF"/>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5" name="Titre 6">
            <a:extLst>
              <a:ext uri="{FF2B5EF4-FFF2-40B4-BE49-F238E27FC236}">
                <a16:creationId xmlns:a16="http://schemas.microsoft.com/office/drawing/2014/main" id="{99C83056-1423-92F9-A508-BF65EEEA4219}"/>
              </a:ext>
            </a:extLst>
          </p:cNvPr>
          <p:cNvSpPr>
            <a:spLocks noGrp="1"/>
          </p:cNvSpPr>
          <p:nvPr>
            <p:ph type="title" hasCustomPrompt="1"/>
          </p:nvPr>
        </p:nvSpPr>
        <p:spPr>
          <a:xfrm>
            <a:off x="4200526" y="873125"/>
            <a:ext cx="2990704" cy="3170099"/>
          </a:xfrm>
          <a:prstGeom prst="rect">
            <a:avLst/>
          </a:prstGeom>
        </p:spPr>
        <p:txBody>
          <a:bodyPr wrap="square">
            <a:spAutoFit/>
          </a:bodyPr>
          <a:lstStyle>
            <a:lvl1pPr>
              <a:lnSpc>
                <a:spcPct val="100000"/>
              </a:lnSpc>
              <a:defRPr sz="4000" b="1" i="0">
                <a:solidFill>
                  <a:srgbClr val="FFFFFF"/>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
        <p:nvSpPr>
          <p:cNvPr id="9" name="Espace réservé du texte 9">
            <a:extLst>
              <a:ext uri="{FF2B5EF4-FFF2-40B4-BE49-F238E27FC236}">
                <a16:creationId xmlns:a16="http://schemas.microsoft.com/office/drawing/2014/main" id="{1E7B43C1-F883-1FCC-53BE-608C3F237824}"/>
              </a:ext>
            </a:extLst>
          </p:cNvPr>
          <p:cNvSpPr>
            <a:spLocks noGrp="1"/>
          </p:cNvSpPr>
          <p:nvPr>
            <p:ph type="body" sz="quarter" idx="11" hasCustomPrompt="1"/>
          </p:nvPr>
        </p:nvSpPr>
        <p:spPr>
          <a:xfrm>
            <a:off x="8004174" y="1773017"/>
            <a:ext cx="3852863"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316660020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3 sections alt">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DAB4F9BA-292B-F045-A23E-191B9068009E}"/>
              </a:ext>
            </a:extLst>
          </p:cNvPr>
          <p:cNvSpPr>
            <a:spLocks noGrp="1"/>
          </p:cNvSpPr>
          <p:nvPr>
            <p:ph type="pic" sz="quarter" idx="12" hasCustomPrompt="1"/>
          </p:nvPr>
        </p:nvSpPr>
        <p:spPr>
          <a:xfrm>
            <a:off x="6096137" y="0"/>
            <a:ext cx="3049200" cy="6858000"/>
          </a:xfrm>
          <a:prstGeom prst="rect">
            <a:avLst/>
          </a:prstGeom>
          <a:solidFill>
            <a:schemeClr val="tx2"/>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8" name="Rectangle 7">
            <a:extLst>
              <a:ext uri="{FF2B5EF4-FFF2-40B4-BE49-F238E27FC236}">
                <a16:creationId xmlns:a16="http://schemas.microsoft.com/office/drawing/2014/main" id="{D465F467-0D3B-864B-9929-56FD46FCA1E3}"/>
              </a:ext>
            </a:extLst>
          </p:cNvPr>
          <p:cNvSpPr/>
          <p:nvPr userDrawn="1"/>
        </p:nvSpPr>
        <p:spPr>
          <a:xfrm>
            <a:off x="9142800" y="0"/>
            <a:ext cx="3049199" cy="6858000"/>
          </a:xfrm>
          <a:prstGeom prst="rect">
            <a:avLst/>
          </a:prstGeom>
          <a:solidFill>
            <a:srgbClr val="4B4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sp>
        <p:nvSpPr>
          <p:cNvPr id="2" name="Titre 6">
            <a:extLst>
              <a:ext uri="{FF2B5EF4-FFF2-40B4-BE49-F238E27FC236}">
                <a16:creationId xmlns:a16="http://schemas.microsoft.com/office/drawing/2014/main" id="{14E45FEC-3150-D9FF-E80C-9F4AC2A420C9}"/>
              </a:ext>
            </a:extLst>
          </p:cNvPr>
          <p:cNvSpPr>
            <a:spLocks noGrp="1"/>
          </p:cNvSpPr>
          <p:nvPr>
            <p:ph type="title" hasCustomPrompt="1"/>
          </p:nvPr>
        </p:nvSpPr>
        <p:spPr>
          <a:xfrm>
            <a:off x="874713" y="873125"/>
            <a:ext cx="4465637"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6" name="Espace réservé du texte 9">
            <a:extLst>
              <a:ext uri="{FF2B5EF4-FFF2-40B4-BE49-F238E27FC236}">
                <a16:creationId xmlns:a16="http://schemas.microsoft.com/office/drawing/2014/main" id="{FC5ED513-51BE-65C5-2F86-453C517666BA}"/>
              </a:ext>
            </a:extLst>
          </p:cNvPr>
          <p:cNvSpPr>
            <a:spLocks noGrp="1"/>
          </p:cNvSpPr>
          <p:nvPr>
            <p:ph type="body" sz="quarter" idx="38" hasCustomPrompt="1"/>
          </p:nvPr>
        </p:nvSpPr>
        <p:spPr>
          <a:xfrm>
            <a:off x="874713" y="2585818"/>
            <a:ext cx="4465637"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
        <p:nvSpPr>
          <p:cNvPr id="7" name="Espace réservé du texte 6">
            <a:extLst>
              <a:ext uri="{FF2B5EF4-FFF2-40B4-BE49-F238E27FC236}">
                <a16:creationId xmlns:a16="http://schemas.microsoft.com/office/drawing/2014/main" id="{FD7E84B2-D904-F386-901A-DE9EB41CC7DE}"/>
              </a:ext>
            </a:extLst>
          </p:cNvPr>
          <p:cNvSpPr>
            <a:spLocks noGrp="1"/>
          </p:cNvSpPr>
          <p:nvPr>
            <p:ph type="body" sz="quarter" idx="40" hasCustomPrompt="1"/>
          </p:nvPr>
        </p:nvSpPr>
        <p:spPr>
          <a:xfrm>
            <a:off x="9517063" y="873125"/>
            <a:ext cx="2339975" cy="1938992"/>
          </a:xfrm>
          <a:prstGeom prst="rect">
            <a:avLst/>
          </a:prstGeom>
        </p:spPr>
        <p:txBody>
          <a:bodyPr wrap="square">
            <a:spAutoFit/>
          </a:bodyPr>
          <a:lstStyle>
            <a:lvl1pPr marL="0" indent="0" algn="r">
              <a:lnSpc>
                <a:spcPct val="100000"/>
              </a:lnSpc>
              <a:spcBef>
                <a:spcPts val="0"/>
              </a:spcBef>
              <a:buNone/>
              <a:defRPr sz="2400" b="1" i="0">
                <a:solidFill>
                  <a:srgbClr val="8BF0BB"/>
                </a:solidFill>
                <a:latin typeface="Foundever Sans Bold" pitchFamily="2" charset="0"/>
                <a:ea typeface="Foundever Sans Bold" pitchFamily="2" charset="0"/>
              </a:defRPr>
            </a:lvl1pPr>
          </a:lstStyle>
          <a:p>
            <a:pPr lvl="0"/>
            <a:r>
              <a:rPr lang="en-US" dirty="0"/>
              <a:t>This is your sentence – </a:t>
            </a:r>
            <a:r>
              <a:rPr lang="en-US" dirty="0" err="1"/>
              <a:t>Foundever</a:t>
            </a:r>
            <a:r>
              <a:rPr lang="en-US" dirty="0"/>
              <a:t> Sans Bold 24pt</a:t>
            </a:r>
          </a:p>
        </p:txBody>
      </p:sp>
      <p:pic>
        <p:nvPicPr>
          <p:cNvPr id="3" name="Image 2" descr="Une image contenant texte, clipart, arts de la table, vaisselle&#10;&#10;Description générée automatiquement">
            <a:extLst>
              <a:ext uri="{FF2B5EF4-FFF2-40B4-BE49-F238E27FC236}">
                <a16:creationId xmlns:a16="http://schemas.microsoft.com/office/drawing/2014/main" id="{93C887D8-348B-C392-223D-A44E0B82F454}"/>
              </a:ext>
            </a:extLst>
          </p:cNvPr>
          <p:cNvPicPr>
            <a:picLocks noChangeAspect="1"/>
          </p:cNvPicPr>
          <p:nvPr userDrawn="1"/>
        </p:nvPicPr>
        <p:blipFill>
          <a:blip r:embed="rId2"/>
          <a:stretch>
            <a:fillRect/>
          </a:stretch>
        </p:blipFill>
        <p:spPr>
          <a:xfrm>
            <a:off x="10668000" y="6480534"/>
            <a:ext cx="1189038" cy="220513"/>
          </a:xfrm>
          <a:prstGeom prst="rect">
            <a:avLst/>
          </a:prstGeom>
        </p:spPr>
      </p:pic>
    </p:spTree>
    <p:extLst>
      <p:ext uri="{BB962C8B-B14F-4D97-AF65-F5344CB8AC3E}">
        <p14:creationId xmlns:p14="http://schemas.microsoft.com/office/powerpoint/2010/main" val="181677312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DAB4F9BA-292B-F045-A23E-191B9068009E}"/>
              </a:ext>
            </a:extLst>
          </p:cNvPr>
          <p:cNvSpPr>
            <a:spLocks noGrp="1"/>
          </p:cNvSpPr>
          <p:nvPr>
            <p:ph type="pic" sz="quarter" idx="12" hasCustomPrompt="1"/>
          </p:nvPr>
        </p:nvSpPr>
        <p:spPr>
          <a:xfrm>
            <a:off x="0" y="0"/>
            <a:ext cx="12192000" cy="6858000"/>
          </a:xfrm>
          <a:prstGeom prst="rect">
            <a:avLst/>
          </a:prstGeom>
          <a:solidFill>
            <a:schemeClr val="tx2"/>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5" name="Sous-titre 2">
            <a:extLst>
              <a:ext uri="{FF2B5EF4-FFF2-40B4-BE49-F238E27FC236}">
                <a16:creationId xmlns:a16="http://schemas.microsoft.com/office/drawing/2014/main" id="{F4D9D0DA-6EFB-573B-AF87-1E075241D682}"/>
              </a:ext>
            </a:extLst>
          </p:cNvPr>
          <p:cNvSpPr>
            <a:spLocks noGrp="1"/>
          </p:cNvSpPr>
          <p:nvPr>
            <p:ph type="subTitle" idx="1" hasCustomPrompt="1"/>
          </p:nvPr>
        </p:nvSpPr>
        <p:spPr>
          <a:xfrm>
            <a:off x="874713" y="2584258"/>
            <a:ext cx="5076825"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6" name="Titre 6">
            <a:extLst>
              <a:ext uri="{FF2B5EF4-FFF2-40B4-BE49-F238E27FC236}">
                <a16:creationId xmlns:a16="http://schemas.microsoft.com/office/drawing/2014/main" id="{F2D2042E-9A92-38AA-9DD0-AA114522FD36}"/>
              </a:ext>
            </a:extLst>
          </p:cNvPr>
          <p:cNvSpPr>
            <a:spLocks noGrp="1"/>
          </p:cNvSpPr>
          <p:nvPr>
            <p:ph type="title" hasCustomPrompt="1"/>
          </p:nvPr>
        </p:nvSpPr>
        <p:spPr>
          <a:xfrm>
            <a:off x="874713" y="873125"/>
            <a:ext cx="5076825"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Tree>
    <p:extLst>
      <p:ext uri="{BB962C8B-B14F-4D97-AF65-F5344CB8AC3E}">
        <p14:creationId xmlns:p14="http://schemas.microsoft.com/office/powerpoint/2010/main" val="16360633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images comparison">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DAB4F9BA-292B-F045-A23E-191B9068009E}"/>
              </a:ext>
            </a:extLst>
          </p:cNvPr>
          <p:cNvSpPr>
            <a:spLocks noGrp="1"/>
          </p:cNvSpPr>
          <p:nvPr>
            <p:ph type="pic" sz="quarter" idx="12" hasCustomPrompt="1"/>
          </p:nvPr>
        </p:nvSpPr>
        <p:spPr>
          <a:xfrm>
            <a:off x="0" y="0"/>
            <a:ext cx="6096000" cy="3429000"/>
          </a:xfrm>
          <a:prstGeom prst="rect">
            <a:avLst/>
          </a:prstGeom>
          <a:solidFill>
            <a:schemeClr val="tx2"/>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13" name="Picture Placeholder 8">
            <a:extLst>
              <a:ext uri="{FF2B5EF4-FFF2-40B4-BE49-F238E27FC236}">
                <a16:creationId xmlns:a16="http://schemas.microsoft.com/office/drawing/2014/main" id="{D1E2D1C1-A9FD-9D43-86C1-D62CE3348478}"/>
              </a:ext>
            </a:extLst>
          </p:cNvPr>
          <p:cNvSpPr>
            <a:spLocks noGrp="1"/>
          </p:cNvSpPr>
          <p:nvPr>
            <p:ph type="pic" sz="quarter" idx="71" hasCustomPrompt="1"/>
          </p:nvPr>
        </p:nvSpPr>
        <p:spPr>
          <a:xfrm>
            <a:off x="6096000" y="0"/>
            <a:ext cx="6113123" cy="3429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8" name="Espace réservé du texte 4">
            <a:extLst>
              <a:ext uri="{FF2B5EF4-FFF2-40B4-BE49-F238E27FC236}">
                <a16:creationId xmlns:a16="http://schemas.microsoft.com/office/drawing/2014/main" id="{B7B87376-A214-A4D3-C061-9A768F71B599}"/>
              </a:ext>
            </a:extLst>
          </p:cNvPr>
          <p:cNvSpPr>
            <a:spLocks noGrp="1"/>
          </p:cNvSpPr>
          <p:nvPr>
            <p:ph type="body" sz="quarter" idx="72" hasCustomPrompt="1"/>
          </p:nvPr>
        </p:nvSpPr>
        <p:spPr>
          <a:xfrm>
            <a:off x="334963" y="3672000"/>
            <a:ext cx="5616575" cy="973138"/>
          </a:xfrm>
          <a:prstGeom prst="rect">
            <a:avLst/>
          </a:prstGeom>
        </p:spPr>
        <p:txBody>
          <a:bodyPr>
            <a:spAutoFit/>
          </a:bodyPr>
          <a:lstStyle>
            <a:lvl1pPr marL="0" indent="0" algn="ctr">
              <a:lnSpc>
                <a:spcPct val="100000"/>
              </a:lnSpc>
              <a:spcBef>
                <a:spcPts val="0"/>
              </a:spcBef>
              <a:buNone/>
              <a:defRPr b="1" i="0">
                <a:solidFill>
                  <a:srgbClr val="09092D"/>
                </a:solidFill>
                <a:latin typeface="Foundever Sans Bold" pitchFamily="2" charset="0"/>
                <a:ea typeface="Foundever Sans Bold" pitchFamily="2" charset="0"/>
              </a:defRPr>
            </a:lvl1pPr>
          </a:lstStyle>
          <a:p>
            <a:pPr lvl="0"/>
            <a:r>
              <a:rPr lang="en-US" dirty="0"/>
              <a:t>This is your title – </a:t>
            </a:r>
            <a:br>
              <a:rPr lang="en-US" dirty="0"/>
            </a:br>
            <a:r>
              <a:rPr lang="en-US" dirty="0" err="1"/>
              <a:t>Foundever</a:t>
            </a:r>
            <a:r>
              <a:rPr lang="en-US" dirty="0"/>
              <a:t> Sans Bold 28pt</a:t>
            </a:r>
          </a:p>
        </p:txBody>
      </p:sp>
      <p:sp>
        <p:nvSpPr>
          <p:cNvPr id="9" name="Espace réservé du texte 4">
            <a:extLst>
              <a:ext uri="{FF2B5EF4-FFF2-40B4-BE49-F238E27FC236}">
                <a16:creationId xmlns:a16="http://schemas.microsoft.com/office/drawing/2014/main" id="{1FEDD231-7F1F-3DD8-5869-CAD33F818FD8}"/>
              </a:ext>
            </a:extLst>
          </p:cNvPr>
          <p:cNvSpPr>
            <a:spLocks noGrp="1"/>
          </p:cNvSpPr>
          <p:nvPr>
            <p:ph type="body" sz="quarter" idx="73" hasCustomPrompt="1"/>
          </p:nvPr>
        </p:nvSpPr>
        <p:spPr>
          <a:xfrm>
            <a:off x="6240462" y="3672000"/>
            <a:ext cx="5616575" cy="973138"/>
          </a:xfrm>
          <a:prstGeom prst="rect">
            <a:avLst/>
          </a:prstGeom>
        </p:spPr>
        <p:txBody>
          <a:bodyPr>
            <a:spAutoFit/>
          </a:bodyPr>
          <a:lstStyle>
            <a:lvl1pPr marL="0" indent="0" algn="ctr">
              <a:lnSpc>
                <a:spcPct val="100000"/>
              </a:lnSpc>
              <a:spcBef>
                <a:spcPts val="0"/>
              </a:spcBef>
              <a:buNone/>
              <a:defRPr b="1" i="0">
                <a:solidFill>
                  <a:srgbClr val="09092D"/>
                </a:solidFill>
                <a:latin typeface="Foundever Sans Bold" pitchFamily="2" charset="0"/>
                <a:ea typeface="Foundever Sans Bold" pitchFamily="2" charset="0"/>
              </a:defRPr>
            </a:lvl1pPr>
          </a:lstStyle>
          <a:p>
            <a:pPr lvl="0"/>
            <a:r>
              <a:rPr lang="en-US" dirty="0"/>
              <a:t>This is your title – </a:t>
            </a:r>
            <a:br>
              <a:rPr lang="en-US" dirty="0"/>
            </a:br>
            <a:r>
              <a:rPr lang="en-US" dirty="0" err="1"/>
              <a:t>Foundever</a:t>
            </a:r>
            <a:r>
              <a:rPr lang="en-US" dirty="0"/>
              <a:t> Sans Bold 28pt</a:t>
            </a:r>
          </a:p>
        </p:txBody>
      </p:sp>
      <p:sp>
        <p:nvSpPr>
          <p:cNvPr id="2" name="Sous-titre 2">
            <a:extLst>
              <a:ext uri="{FF2B5EF4-FFF2-40B4-BE49-F238E27FC236}">
                <a16:creationId xmlns:a16="http://schemas.microsoft.com/office/drawing/2014/main" id="{FBBCD9A8-7A9D-DDE6-86C9-20A25380F634}"/>
              </a:ext>
            </a:extLst>
          </p:cNvPr>
          <p:cNvSpPr>
            <a:spLocks noGrp="1"/>
          </p:cNvSpPr>
          <p:nvPr>
            <p:ph type="subTitle" idx="1" hasCustomPrompt="1"/>
          </p:nvPr>
        </p:nvSpPr>
        <p:spPr>
          <a:xfrm>
            <a:off x="604837" y="4853094"/>
            <a:ext cx="5076825" cy="276999"/>
          </a:xfrm>
          <a:prstGeom prst="rect">
            <a:avLst/>
          </a:prstGeom>
        </p:spPr>
        <p:txBody>
          <a:bodyPr wrap="square">
            <a:spAutoFit/>
          </a:bodyPr>
          <a:lstStyle>
            <a:lvl1pPr marL="0" indent="0" algn="ctr">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6" name="Espace réservé du texte 9">
            <a:extLst>
              <a:ext uri="{FF2B5EF4-FFF2-40B4-BE49-F238E27FC236}">
                <a16:creationId xmlns:a16="http://schemas.microsoft.com/office/drawing/2014/main" id="{43B88371-E71F-AE8B-5EC8-7E575ADF2B5B}"/>
              </a:ext>
            </a:extLst>
          </p:cNvPr>
          <p:cNvSpPr>
            <a:spLocks noGrp="1"/>
          </p:cNvSpPr>
          <p:nvPr>
            <p:ph type="body" sz="quarter" idx="66" hasCustomPrompt="1"/>
          </p:nvPr>
        </p:nvSpPr>
        <p:spPr>
          <a:xfrm>
            <a:off x="6510341" y="4853094"/>
            <a:ext cx="5076822" cy="276999"/>
          </a:xfrm>
          <a:prstGeom prst="rect">
            <a:avLst/>
          </a:prstGeom>
        </p:spPr>
        <p:txBody>
          <a:bodyPr wrap="square">
            <a:spAutoFit/>
          </a:bodyPr>
          <a:lstStyle>
            <a:lvl1pPr marL="0" indent="0" algn="ctr">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414291126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ountry overview">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DAB4F9BA-292B-F045-A23E-191B9068009E}"/>
              </a:ext>
            </a:extLst>
          </p:cNvPr>
          <p:cNvSpPr>
            <a:spLocks noGrp="1"/>
          </p:cNvSpPr>
          <p:nvPr>
            <p:ph type="pic" sz="quarter" idx="12" hasCustomPrompt="1"/>
          </p:nvPr>
        </p:nvSpPr>
        <p:spPr>
          <a:xfrm>
            <a:off x="0" y="0"/>
            <a:ext cx="12192000" cy="3708000"/>
          </a:xfrm>
          <a:prstGeom prst="rect">
            <a:avLst/>
          </a:prstGeom>
          <a:solidFill>
            <a:schemeClr val="tx2"/>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5" name="Sous-titre 2">
            <a:extLst>
              <a:ext uri="{FF2B5EF4-FFF2-40B4-BE49-F238E27FC236}">
                <a16:creationId xmlns:a16="http://schemas.microsoft.com/office/drawing/2014/main" id="{32CE203E-A048-5792-94D4-D1751B282E25}"/>
              </a:ext>
            </a:extLst>
          </p:cNvPr>
          <p:cNvSpPr>
            <a:spLocks noGrp="1"/>
          </p:cNvSpPr>
          <p:nvPr>
            <p:ph type="subTitle" idx="1" hasCustomPrompt="1"/>
          </p:nvPr>
        </p:nvSpPr>
        <p:spPr>
          <a:xfrm>
            <a:off x="874713" y="1730887"/>
            <a:ext cx="4465637"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6" name="Titre 6">
            <a:extLst>
              <a:ext uri="{FF2B5EF4-FFF2-40B4-BE49-F238E27FC236}">
                <a16:creationId xmlns:a16="http://schemas.microsoft.com/office/drawing/2014/main" id="{1888E7E0-55F8-2928-047A-6C8E592F23FA}"/>
              </a:ext>
            </a:extLst>
          </p:cNvPr>
          <p:cNvSpPr>
            <a:spLocks noGrp="1"/>
          </p:cNvSpPr>
          <p:nvPr>
            <p:ph type="title" hasCustomPrompt="1"/>
          </p:nvPr>
        </p:nvSpPr>
        <p:spPr>
          <a:xfrm>
            <a:off x="874801" y="873125"/>
            <a:ext cx="4465550" cy="707886"/>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Country name</a:t>
            </a:r>
          </a:p>
        </p:txBody>
      </p:sp>
    </p:spTree>
    <p:extLst>
      <p:ext uri="{BB962C8B-B14F-4D97-AF65-F5344CB8AC3E}">
        <p14:creationId xmlns:p14="http://schemas.microsoft.com/office/powerpoint/2010/main" val="100663399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ite overview">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C0C6FFA-F5A1-4C44-9820-4B112B24D916}"/>
              </a:ext>
            </a:extLst>
          </p:cNvPr>
          <p:cNvSpPr/>
          <p:nvPr userDrawn="1"/>
        </p:nvSpPr>
        <p:spPr>
          <a:xfrm>
            <a:off x="5099431" y="0"/>
            <a:ext cx="4103772" cy="6867681"/>
          </a:xfrm>
          <a:prstGeom prst="rect">
            <a:avLst/>
          </a:prstGeom>
          <a:solidFill>
            <a:schemeClr val="tx2"/>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FFFFFF"/>
              </a:solidFill>
              <a:latin typeface="Foundever Sans Bold" pitchFamily="50" charset="0"/>
              <a:ea typeface="Foundever Sans Bold" pitchFamily="50" charset="0"/>
            </a:endParaRPr>
          </a:p>
        </p:txBody>
      </p:sp>
      <p:sp>
        <p:nvSpPr>
          <p:cNvPr id="14" name="Picture Placeholder 8">
            <a:extLst>
              <a:ext uri="{FF2B5EF4-FFF2-40B4-BE49-F238E27FC236}">
                <a16:creationId xmlns:a16="http://schemas.microsoft.com/office/drawing/2014/main" id="{D828A2E1-363D-0A4C-9BCD-AE6203497BCF}"/>
              </a:ext>
            </a:extLst>
          </p:cNvPr>
          <p:cNvSpPr>
            <a:spLocks noGrp="1"/>
          </p:cNvSpPr>
          <p:nvPr>
            <p:ph type="pic" sz="quarter" idx="71" hasCustomPrompt="1"/>
          </p:nvPr>
        </p:nvSpPr>
        <p:spPr>
          <a:xfrm>
            <a:off x="1" y="0"/>
            <a:ext cx="5340349" cy="6858000"/>
          </a:xfrm>
          <a:prstGeom prst="rect">
            <a:avLst/>
          </a:prstGeom>
          <a:solidFill>
            <a:schemeClr val="tx2"/>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3" name="Sous-titre 2">
            <a:extLst>
              <a:ext uri="{FF2B5EF4-FFF2-40B4-BE49-F238E27FC236}">
                <a16:creationId xmlns:a16="http://schemas.microsoft.com/office/drawing/2014/main" id="{098B4CF8-9D73-56AF-19B2-D88795FF5D98}"/>
              </a:ext>
            </a:extLst>
          </p:cNvPr>
          <p:cNvSpPr>
            <a:spLocks noGrp="1"/>
          </p:cNvSpPr>
          <p:nvPr>
            <p:ph type="subTitle" idx="1" hasCustomPrompt="1"/>
          </p:nvPr>
        </p:nvSpPr>
        <p:spPr>
          <a:xfrm>
            <a:off x="874713" y="2392722"/>
            <a:ext cx="3565525" cy="276999"/>
          </a:xfrm>
          <a:prstGeom prst="rect">
            <a:avLst/>
          </a:prstGeom>
        </p:spPr>
        <p:txBody>
          <a:bodyPr wrap="square">
            <a:spAutoFit/>
          </a:bodyPr>
          <a:lstStyle>
            <a:lvl1pPr marL="0" indent="0" algn="l">
              <a:lnSpc>
                <a:spcPct val="100000"/>
              </a:lnSpc>
              <a:spcBef>
                <a:spcPts val="0"/>
              </a:spcBef>
              <a:buNone/>
              <a:defRPr sz="1200" b="0" i="0">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4" name="Titre 6">
            <a:extLst>
              <a:ext uri="{FF2B5EF4-FFF2-40B4-BE49-F238E27FC236}">
                <a16:creationId xmlns:a16="http://schemas.microsoft.com/office/drawing/2014/main" id="{EE7C5BF3-1938-4520-BA15-420C908D909C}"/>
              </a:ext>
            </a:extLst>
          </p:cNvPr>
          <p:cNvSpPr>
            <a:spLocks noGrp="1"/>
          </p:cNvSpPr>
          <p:nvPr>
            <p:ph type="title" hasCustomPrompt="1"/>
          </p:nvPr>
        </p:nvSpPr>
        <p:spPr>
          <a:xfrm>
            <a:off x="874801" y="873125"/>
            <a:ext cx="4224630" cy="132343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Site name,</a:t>
            </a:r>
            <a:br>
              <a:rPr lang="en-US" noProof="0" dirty="0"/>
            </a:br>
            <a:r>
              <a:rPr lang="en-US" noProof="0" dirty="0"/>
              <a:t>Country name</a:t>
            </a:r>
          </a:p>
        </p:txBody>
      </p:sp>
    </p:spTree>
    <p:extLst>
      <p:ext uri="{BB962C8B-B14F-4D97-AF65-F5344CB8AC3E}">
        <p14:creationId xmlns:p14="http://schemas.microsoft.com/office/powerpoint/2010/main" val="410465334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CF9F5B8D-0567-F942-9015-4E79B2855F3D}"/>
              </a:ext>
            </a:extLst>
          </p:cNvPr>
          <p:cNvSpPr/>
          <p:nvPr userDrawn="1"/>
        </p:nvSpPr>
        <p:spPr>
          <a:xfrm flipH="1">
            <a:off x="-4" y="0"/>
            <a:ext cx="5087941" cy="6858000"/>
          </a:xfrm>
          <a:prstGeom prst="rect">
            <a:avLst/>
          </a:prstGeom>
          <a:solidFill>
            <a:srgbClr val="4B4BF9"/>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FFFFFF"/>
              </a:solidFill>
              <a:latin typeface="Foundever Sans Bold" pitchFamily="50" charset="0"/>
              <a:ea typeface="Foundever Sans Bold" pitchFamily="50" charset="0"/>
            </a:endParaRPr>
          </a:p>
        </p:txBody>
      </p:sp>
      <p:pic>
        <p:nvPicPr>
          <p:cNvPr id="52" name="Image 51">
            <a:extLst>
              <a:ext uri="{FF2B5EF4-FFF2-40B4-BE49-F238E27FC236}">
                <a16:creationId xmlns:a16="http://schemas.microsoft.com/office/drawing/2014/main" id="{8BDCE1F1-F038-C444-8F71-71B052F91E87}"/>
              </a:ext>
            </a:extLst>
          </p:cNvPr>
          <p:cNvPicPr>
            <a:picLocks noChangeAspect="1"/>
          </p:cNvPicPr>
          <p:nvPr userDrawn="1"/>
        </p:nvPicPr>
        <p:blipFill rotWithShape="1">
          <a:blip r:embed="rId2">
            <a:alphaModFix amt="50000"/>
          </a:blip>
          <a:srcRect l="1" t="-1696" r="58268"/>
          <a:stretch/>
        </p:blipFill>
        <p:spPr>
          <a:xfrm>
            <a:off x="1" y="0"/>
            <a:ext cx="5087938" cy="6857999"/>
          </a:xfrm>
          <a:prstGeom prst="rect">
            <a:avLst/>
          </a:prstGeom>
        </p:spPr>
      </p:pic>
      <p:sp>
        <p:nvSpPr>
          <p:cNvPr id="4" name="Titre 1">
            <a:extLst>
              <a:ext uri="{FF2B5EF4-FFF2-40B4-BE49-F238E27FC236}">
                <a16:creationId xmlns:a16="http://schemas.microsoft.com/office/drawing/2014/main" id="{2DE9D173-97C8-BB03-85CD-8C49DE78B22E}"/>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FFFFFF"/>
                </a:solidFill>
                <a:latin typeface="Foundever Sans Bold" pitchFamily="50" charset="0"/>
                <a:ea typeface="Foundever Sans Bold" pitchFamily="50" charset="0"/>
                <a:cs typeface="Calibri"/>
              </a:rPr>
              <a:pPr/>
              <a:t>‹#›</a:t>
            </a:fld>
            <a:endParaRPr lang="en-US" sz="900" b="1" dirty="0">
              <a:solidFill>
                <a:srgbClr val="FFFFFF"/>
              </a:solidFill>
              <a:latin typeface="Foundever Sans Bold" pitchFamily="50" charset="0"/>
              <a:ea typeface="Foundever Sans Bold" pitchFamily="50" charset="0"/>
              <a:cs typeface="Calibri"/>
            </a:endParaRPr>
          </a:p>
        </p:txBody>
      </p:sp>
      <p:sp>
        <p:nvSpPr>
          <p:cNvPr id="7" name="Espace réservé du texte 6">
            <a:extLst>
              <a:ext uri="{FF2B5EF4-FFF2-40B4-BE49-F238E27FC236}">
                <a16:creationId xmlns:a16="http://schemas.microsoft.com/office/drawing/2014/main" id="{759C4A09-440A-EAD4-F42A-C5E09FD56BF7}"/>
              </a:ext>
            </a:extLst>
          </p:cNvPr>
          <p:cNvSpPr>
            <a:spLocks noGrp="1"/>
          </p:cNvSpPr>
          <p:nvPr>
            <p:ph type="body" sz="quarter" idx="38" hasCustomPrompt="1"/>
          </p:nvPr>
        </p:nvSpPr>
        <p:spPr>
          <a:xfrm>
            <a:off x="10417175" y="1814400"/>
            <a:ext cx="1439863" cy="230832"/>
          </a:xfrm>
          <a:prstGeom prst="rect">
            <a:avLst/>
          </a:prstGeom>
        </p:spPr>
        <p:txBody>
          <a:bodyPr wrap="square">
            <a:spAutoFit/>
          </a:bodyPr>
          <a:lstStyle>
            <a:lvl1pPr marL="0" indent="0">
              <a:lnSpc>
                <a:spcPct val="100000"/>
              </a:lnSpc>
              <a:spcBef>
                <a:spcPts val="0"/>
              </a:spcBef>
              <a:buNone/>
              <a:defRPr sz="900" b="0" i="0">
                <a:solidFill>
                  <a:srgbClr val="09092D"/>
                </a:solidFill>
                <a:latin typeface="Calibri Light" panose="020F0302020204030204" pitchFamily="34" charset="0"/>
                <a:cs typeface="Calibri Light" panose="020F0302020204030204" pitchFamily="34" charset="0"/>
              </a:defRPr>
            </a:lvl1pPr>
          </a:lstStyle>
          <a:p>
            <a:pPr lvl="0"/>
            <a:r>
              <a:rPr lang="en-US" dirty="0"/>
              <a:t>Key figure</a:t>
            </a:r>
          </a:p>
        </p:txBody>
      </p:sp>
      <p:sp>
        <p:nvSpPr>
          <p:cNvPr id="8" name="Espace réservé du texte 6">
            <a:extLst>
              <a:ext uri="{FF2B5EF4-FFF2-40B4-BE49-F238E27FC236}">
                <a16:creationId xmlns:a16="http://schemas.microsoft.com/office/drawing/2014/main" id="{84801594-C283-4231-BAAE-E348354AABD4}"/>
              </a:ext>
            </a:extLst>
          </p:cNvPr>
          <p:cNvSpPr>
            <a:spLocks noGrp="1"/>
          </p:cNvSpPr>
          <p:nvPr>
            <p:ph type="body" sz="quarter" idx="39" hasCustomPrompt="1"/>
          </p:nvPr>
        </p:nvSpPr>
        <p:spPr>
          <a:xfrm>
            <a:off x="10414800" y="1292400"/>
            <a:ext cx="869905" cy="509468"/>
          </a:xfrm>
          <a:prstGeom prst="roundRect">
            <a:avLst>
              <a:gd name="adj" fmla="val 50000"/>
            </a:avLst>
          </a:prstGeom>
          <a:solidFill>
            <a:srgbClr val="F9EF77"/>
          </a:solidFill>
        </p:spPr>
        <p:txBody>
          <a:bodyPr wrap="none" lIns="108000" tIns="54000" rIns="108000" bIns="0" anchor="ctr" anchorCtr="0">
            <a:spAutoFit/>
          </a:bodyPr>
          <a:lstStyle>
            <a:lvl1pPr marL="0" indent="0" algn="l">
              <a:lnSpc>
                <a:spcPct val="100000"/>
              </a:lnSpc>
              <a:spcBef>
                <a:spcPts val="0"/>
              </a:spcBef>
              <a:buNone/>
              <a:defRPr sz="2000" b="1" i="0">
                <a:solidFill>
                  <a:srgbClr val="4B4BF9"/>
                </a:solidFill>
                <a:latin typeface="Foundever Sans Bold" pitchFamily="2" charset="0"/>
                <a:ea typeface="Foundever Sans Bold" pitchFamily="2" charset="0"/>
                <a:cs typeface="Calibri Light" panose="020F0302020204030204" pitchFamily="34" charset="0"/>
              </a:defRPr>
            </a:lvl1pPr>
          </a:lstStyle>
          <a:p>
            <a:pPr lvl="0"/>
            <a:r>
              <a:rPr lang="en-US" dirty="0"/>
              <a:t>000</a:t>
            </a:r>
          </a:p>
        </p:txBody>
      </p:sp>
      <p:sp>
        <p:nvSpPr>
          <p:cNvPr id="11" name="Espace réservé du texte 6">
            <a:extLst>
              <a:ext uri="{FF2B5EF4-FFF2-40B4-BE49-F238E27FC236}">
                <a16:creationId xmlns:a16="http://schemas.microsoft.com/office/drawing/2014/main" id="{4E8F46CA-EACF-354A-A4D0-D1E9A64CDA07}"/>
              </a:ext>
            </a:extLst>
          </p:cNvPr>
          <p:cNvSpPr>
            <a:spLocks noGrp="1"/>
          </p:cNvSpPr>
          <p:nvPr>
            <p:ph type="body" sz="quarter" idx="40" hasCustomPrompt="1"/>
          </p:nvPr>
        </p:nvSpPr>
        <p:spPr>
          <a:xfrm>
            <a:off x="10417175" y="3024090"/>
            <a:ext cx="1439863" cy="230832"/>
          </a:xfrm>
          <a:prstGeom prst="rect">
            <a:avLst/>
          </a:prstGeom>
        </p:spPr>
        <p:txBody>
          <a:bodyPr wrap="square">
            <a:spAutoFit/>
          </a:bodyPr>
          <a:lstStyle>
            <a:lvl1pPr marL="0" indent="0">
              <a:lnSpc>
                <a:spcPct val="100000"/>
              </a:lnSpc>
              <a:spcBef>
                <a:spcPts val="0"/>
              </a:spcBef>
              <a:buNone/>
              <a:defRPr sz="900" b="0" i="0">
                <a:solidFill>
                  <a:srgbClr val="09092D"/>
                </a:solidFill>
                <a:latin typeface="Calibri Light" panose="020F0302020204030204" pitchFamily="34" charset="0"/>
                <a:cs typeface="Calibri Light" panose="020F0302020204030204" pitchFamily="34" charset="0"/>
              </a:defRPr>
            </a:lvl1pPr>
          </a:lstStyle>
          <a:p>
            <a:pPr lvl="0"/>
            <a:r>
              <a:rPr lang="en-US" dirty="0"/>
              <a:t>Key figure</a:t>
            </a:r>
          </a:p>
        </p:txBody>
      </p:sp>
      <p:sp>
        <p:nvSpPr>
          <p:cNvPr id="12" name="Espace réservé du texte 6">
            <a:extLst>
              <a:ext uri="{FF2B5EF4-FFF2-40B4-BE49-F238E27FC236}">
                <a16:creationId xmlns:a16="http://schemas.microsoft.com/office/drawing/2014/main" id="{070B8557-9582-E022-6AA8-43BA3A7696AA}"/>
              </a:ext>
            </a:extLst>
          </p:cNvPr>
          <p:cNvSpPr>
            <a:spLocks noGrp="1"/>
          </p:cNvSpPr>
          <p:nvPr>
            <p:ph type="body" sz="quarter" idx="41" hasCustomPrompt="1"/>
          </p:nvPr>
        </p:nvSpPr>
        <p:spPr>
          <a:xfrm>
            <a:off x="10414800" y="2502090"/>
            <a:ext cx="869905" cy="509468"/>
          </a:xfrm>
          <a:prstGeom prst="roundRect">
            <a:avLst>
              <a:gd name="adj" fmla="val 50000"/>
            </a:avLst>
          </a:prstGeom>
          <a:solidFill>
            <a:srgbClr val="F9EF77"/>
          </a:solidFill>
        </p:spPr>
        <p:txBody>
          <a:bodyPr wrap="none" lIns="108000" tIns="54000" rIns="108000" bIns="0" anchor="ctr" anchorCtr="0">
            <a:spAutoFit/>
          </a:bodyPr>
          <a:lstStyle>
            <a:lvl1pPr marL="0" indent="0" algn="l">
              <a:lnSpc>
                <a:spcPct val="100000"/>
              </a:lnSpc>
              <a:spcBef>
                <a:spcPts val="0"/>
              </a:spcBef>
              <a:buNone/>
              <a:defRPr sz="2000" b="1" i="0">
                <a:solidFill>
                  <a:srgbClr val="4B4BF9"/>
                </a:solidFill>
                <a:latin typeface="Foundever Sans Bold" pitchFamily="2" charset="0"/>
                <a:ea typeface="Foundever Sans Bold" pitchFamily="2" charset="0"/>
                <a:cs typeface="Calibri Light" panose="020F0302020204030204" pitchFamily="34" charset="0"/>
              </a:defRPr>
            </a:lvl1pPr>
          </a:lstStyle>
          <a:p>
            <a:pPr lvl="0"/>
            <a:r>
              <a:rPr lang="en-US" dirty="0"/>
              <a:t>000</a:t>
            </a:r>
          </a:p>
        </p:txBody>
      </p:sp>
      <p:sp>
        <p:nvSpPr>
          <p:cNvPr id="15" name="Espace réservé du texte 6">
            <a:extLst>
              <a:ext uri="{FF2B5EF4-FFF2-40B4-BE49-F238E27FC236}">
                <a16:creationId xmlns:a16="http://schemas.microsoft.com/office/drawing/2014/main" id="{05457A5A-1617-2069-8C22-1168648BA3C6}"/>
              </a:ext>
            </a:extLst>
          </p:cNvPr>
          <p:cNvSpPr>
            <a:spLocks noGrp="1"/>
          </p:cNvSpPr>
          <p:nvPr>
            <p:ph type="body" sz="quarter" idx="44" hasCustomPrompt="1"/>
          </p:nvPr>
        </p:nvSpPr>
        <p:spPr>
          <a:xfrm>
            <a:off x="10417175" y="4233780"/>
            <a:ext cx="1439863" cy="230832"/>
          </a:xfrm>
          <a:prstGeom prst="rect">
            <a:avLst/>
          </a:prstGeom>
        </p:spPr>
        <p:txBody>
          <a:bodyPr wrap="square">
            <a:spAutoFit/>
          </a:bodyPr>
          <a:lstStyle>
            <a:lvl1pPr marL="0" indent="0">
              <a:lnSpc>
                <a:spcPct val="100000"/>
              </a:lnSpc>
              <a:spcBef>
                <a:spcPts val="0"/>
              </a:spcBef>
              <a:buNone/>
              <a:defRPr sz="900" b="0" i="0">
                <a:solidFill>
                  <a:srgbClr val="09092D"/>
                </a:solidFill>
                <a:latin typeface="Calibri Light" panose="020F0302020204030204" pitchFamily="34" charset="0"/>
                <a:cs typeface="Calibri Light" panose="020F0302020204030204" pitchFamily="34" charset="0"/>
              </a:defRPr>
            </a:lvl1pPr>
          </a:lstStyle>
          <a:p>
            <a:pPr lvl="0"/>
            <a:r>
              <a:rPr lang="en-US" dirty="0"/>
              <a:t>Key figure</a:t>
            </a:r>
          </a:p>
        </p:txBody>
      </p:sp>
      <p:sp>
        <p:nvSpPr>
          <p:cNvPr id="16" name="Espace réservé du texte 6">
            <a:extLst>
              <a:ext uri="{FF2B5EF4-FFF2-40B4-BE49-F238E27FC236}">
                <a16:creationId xmlns:a16="http://schemas.microsoft.com/office/drawing/2014/main" id="{A3A9B58A-B6C1-0975-A87A-5789C68A7E01}"/>
              </a:ext>
            </a:extLst>
          </p:cNvPr>
          <p:cNvSpPr>
            <a:spLocks noGrp="1"/>
          </p:cNvSpPr>
          <p:nvPr>
            <p:ph type="body" sz="quarter" idx="45" hasCustomPrompt="1"/>
          </p:nvPr>
        </p:nvSpPr>
        <p:spPr>
          <a:xfrm>
            <a:off x="10414800" y="3711780"/>
            <a:ext cx="869905" cy="509468"/>
          </a:xfrm>
          <a:prstGeom prst="roundRect">
            <a:avLst>
              <a:gd name="adj" fmla="val 50000"/>
            </a:avLst>
          </a:prstGeom>
          <a:solidFill>
            <a:srgbClr val="F9EF77"/>
          </a:solidFill>
        </p:spPr>
        <p:txBody>
          <a:bodyPr wrap="none" lIns="108000" tIns="54000" rIns="108000" bIns="0" anchor="ctr" anchorCtr="0">
            <a:spAutoFit/>
          </a:bodyPr>
          <a:lstStyle>
            <a:lvl1pPr marL="0" indent="0" algn="l">
              <a:lnSpc>
                <a:spcPct val="100000"/>
              </a:lnSpc>
              <a:spcBef>
                <a:spcPts val="0"/>
              </a:spcBef>
              <a:buNone/>
              <a:defRPr sz="2000" b="1" i="0">
                <a:solidFill>
                  <a:srgbClr val="4B4BF9"/>
                </a:solidFill>
                <a:latin typeface="Foundever Sans Bold" pitchFamily="2" charset="0"/>
                <a:ea typeface="Foundever Sans Bold" pitchFamily="2" charset="0"/>
                <a:cs typeface="Calibri Light" panose="020F0302020204030204" pitchFamily="34" charset="0"/>
              </a:defRPr>
            </a:lvl1pPr>
          </a:lstStyle>
          <a:p>
            <a:pPr lvl="0"/>
            <a:r>
              <a:rPr lang="en-US" dirty="0"/>
              <a:t>000</a:t>
            </a:r>
          </a:p>
        </p:txBody>
      </p:sp>
      <p:sp>
        <p:nvSpPr>
          <p:cNvPr id="19" name="Espace réservé du texte 6">
            <a:extLst>
              <a:ext uri="{FF2B5EF4-FFF2-40B4-BE49-F238E27FC236}">
                <a16:creationId xmlns:a16="http://schemas.microsoft.com/office/drawing/2014/main" id="{56D83455-356E-98A9-5E8E-23B4470A4FB2}"/>
              </a:ext>
            </a:extLst>
          </p:cNvPr>
          <p:cNvSpPr>
            <a:spLocks noGrp="1"/>
          </p:cNvSpPr>
          <p:nvPr>
            <p:ph type="body" sz="quarter" idx="48" hasCustomPrompt="1"/>
          </p:nvPr>
        </p:nvSpPr>
        <p:spPr>
          <a:xfrm>
            <a:off x="10417175" y="5443470"/>
            <a:ext cx="1439863" cy="230832"/>
          </a:xfrm>
          <a:prstGeom prst="rect">
            <a:avLst/>
          </a:prstGeom>
        </p:spPr>
        <p:txBody>
          <a:bodyPr wrap="square">
            <a:spAutoFit/>
          </a:bodyPr>
          <a:lstStyle>
            <a:lvl1pPr marL="0" indent="0">
              <a:lnSpc>
                <a:spcPct val="100000"/>
              </a:lnSpc>
              <a:spcBef>
                <a:spcPts val="0"/>
              </a:spcBef>
              <a:buNone/>
              <a:defRPr sz="900" b="0" i="0">
                <a:solidFill>
                  <a:srgbClr val="09092D"/>
                </a:solidFill>
                <a:latin typeface="Calibri Light" panose="020F0302020204030204" pitchFamily="34" charset="0"/>
                <a:cs typeface="Calibri Light" panose="020F0302020204030204" pitchFamily="34" charset="0"/>
              </a:defRPr>
            </a:lvl1pPr>
          </a:lstStyle>
          <a:p>
            <a:pPr lvl="0"/>
            <a:r>
              <a:rPr lang="en-US" dirty="0"/>
              <a:t>Key figure</a:t>
            </a:r>
          </a:p>
        </p:txBody>
      </p:sp>
      <p:sp>
        <p:nvSpPr>
          <p:cNvPr id="20" name="Espace réservé du texte 6">
            <a:extLst>
              <a:ext uri="{FF2B5EF4-FFF2-40B4-BE49-F238E27FC236}">
                <a16:creationId xmlns:a16="http://schemas.microsoft.com/office/drawing/2014/main" id="{8E438F51-E083-D650-EBB6-7CDCBDC8EA3D}"/>
              </a:ext>
            </a:extLst>
          </p:cNvPr>
          <p:cNvSpPr>
            <a:spLocks noGrp="1"/>
          </p:cNvSpPr>
          <p:nvPr>
            <p:ph type="body" sz="quarter" idx="49" hasCustomPrompt="1"/>
          </p:nvPr>
        </p:nvSpPr>
        <p:spPr>
          <a:xfrm>
            <a:off x="10414800" y="4921470"/>
            <a:ext cx="869905" cy="509468"/>
          </a:xfrm>
          <a:prstGeom prst="roundRect">
            <a:avLst>
              <a:gd name="adj" fmla="val 50000"/>
            </a:avLst>
          </a:prstGeom>
          <a:solidFill>
            <a:srgbClr val="F9EF77"/>
          </a:solidFill>
        </p:spPr>
        <p:txBody>
          <a:bodyPr wrap="none" lIns="108000" tIns="54000" rIns="108000" bIns="0" anchor="ctr" anchorCtr="0">
            <a:spAutoFit/>
          </a:bodyPr>
          <a:lstStyle>
            <a:lvl1pPr marL="0" indent="0" algn="l">
              <a:lnSpc>
                <a:spcPct val="100000"/>
              </a:lnSpc>
              <a:spcBef>
                <a:spcPts val="0"/>
              </a:spcBef>
              <a:buNone/>
              <a:defRPr sz="2000" b="1" i="0">
                <a:solidFill>
                  <a:srgbClr val="4B4BF9"/>
                </a:solidFill>
                <a:latin typeface="Foundever Sans Bold" pitchFamily="2" charset="0"/>
                <a:ea typeface="Foundever Sans Bold" pitchFamily="2" charset="0"/>
                <a:cs typeface="Calibri Light" panose="020F0302020204030204" pitchFamily="34" charset="0"/>
              </a:defRPr>
            </a:lvl1pPr>
          </a:lstStyle>
          <a:p>
            <a:pPr lvl="0"/>
            <a:r>
              <a:rPr lang="en-US" dirty="0"/>
              <a:t>000</a:t>
            </a:r>
          </a:p>
        </p:txBody>
      </p:sp>
      <p:sp>
        <p:nvSpPr>
          <p:cNvPr id="5" name="Sous-titre 2">
            <a:extLst>
              <a:ext uri="{FF2B5EF4-FFF2-40B4-BE49-F238E27FC236}">
                <a16:creationId xmlns:a16="http://schemas.microsoft.com/office/drawing/2014/main" id="{16B3C796-EF64-0021-6668-91A2D7F55C4C}"/>
              </a:ext>
            </a:extLst>
          </p:cNvPr>
          <p:cNvSpPr>
            <a:spLocks noGrp="1"/>
          </p:cNvSpPr>
          <p:nvPr>
            <p:ph type="subTitle" idx="1" hasCustomPrompt="1"/>
          </p:nvPr>
        </p:nvSpPr>
        <p:spPr>
          <a:xfrm>
            <a:off x="874714" y="3007613"/>
            <a:ext cx="3565525" cy="276999"/>
          </a:xfrm>
          <a:prstGeom prst="rect">
            <a:avLst/>
          </a:prstGeom>
        </p:spPr>
        <p:txBody>
          <a:bodyPr wrap="square">
            <a:spAutoFit/>
          </a:bodyPr>
          <a:lstStyle>
            <a:lvl1pPr marL="0" indent="0" algn="l">
              <a:lnSpc>
                <a:spcPct val="100000"/>
              </a:lnSpc>
              <a:spcBef>
                <a:spcPts val="0"/>
              </a:spcBef>
              <a:buNone/>
              <a:defRPr sz="1200" b="0" i="0">
                <a:solidFill>
                  <a:srgbClr val="FFFFFF"/>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6" name="Titre 6">
            <a:extLst>
              <a:ext uri="{FF2B5EF4-FFF2-40B4-BE49-F238E27FC236}">
                <a16:creationId xmlns:a16="http://schemas.microsoft.com/office/drawing/2014/main" id="{69965A51-EF43-F1A0-64CD-0B627C75F334}"/>
              </a:ext>
            </a:extLst>
          </p:cNvPr>
          <p:cNvSpPr>
            <a:spLocks noGrp="1"/>
          </p:cNvSpPr>
          <p:nvPr>
            <p:ph type="title" hasCustomPrompt="1"/>
          </p:nvPr>
        </p:nvSpPr>
        <p:spPr>
          <a:xfrm>
            <a:off x="874714" y="873125"/>
            <a:ext cx="3565526" cy="3170099"/>
          </a:xfrm>
          <a:prstGeom prst="rect">
            <a:avLst/>
          </a:prstGeom>
        </p:spPr>
        <p:txBody>
          <a:bodyPr wrap="square">
            <a:spAutoFit/>
          </a:bodyPr>
          <a:lstStyle>
            <a:lvl1pPr>
              <a:lnSpc>
                <a:spcPct val="100000"/>
              </a:lnSpc>
              <a:defRPr sz="4000" b="1" i="0">
                <a:solidFill>
                  <a:srgbClr val="FFFFFF"/>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Tree>
    <p:extLst>
      <p:ext uri="{BB962C8B-B14F-4D97-AF65-F5344CB8AC3E}">
        <p14:creationId xmlns:p14="http://schemas.microsoft.com/office/powerpoint/2010/main" val="64693058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ase study with imag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475F91F-AA0F-F945-AB50-D1C76AAB61F3}"/>
              </a:ext>
            </a:extLst>
          </p:cNvPr>
          <p:cNvSpPr/>
          <p:nvPr userDrawn="1"/>
        </p:nvSpPr>
        <p:spPr>
          <a:xfrm flipH="1">
            <a:off x="-1" y="1"/>
            <a:ext cx="7437436" cy="6858000"/>
          </a:xfrm>
          <a:prstGeom prst="rect">
            <a:avLst/>
          </a:prstGeom>
          <a:solidFill>
            <a:srgbClr val="4B4BF9"/>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FFFFFF"/>
              </a:solidFill>
              <a:latin typeface="Foundever Sans Bold" pitchFamily="50" charset="0"/>
              <a:ea typeface="Foundever Sans Bold" pitchFamily="50" charset="0"/>
            </a:endParaRPr>
          </a:p>
        </p:txBody>
      </p:sp>
      <p:pic>
        <p:nvPicPr>
          <p:cNvPr id="18" name="Image 17">
            <a:extLst>
              <a:ext uri="{FF2B5EF4-FFF2-40B4-BE49-F238E27FC236}">
                <a16:creationId xmlns:a16="http://schemas.microsoft.com/office/drawing/2014/main" id="{F3221DDD-BD9B-794C-81A2-D94E51E1E6EF}"/>
              </a:ext>
            </a:extLst>
          </p:cNvPr>
          <p:cNvPicPr>
            <a:picLocks noChangeAspect="1"/>
          </p:cNvPicPr>
          <p:nvPr userDrawn="1"/>
        </p:nvPicPr>
        <p:blipFill rotWithShape="1">
          <a:blip r:embed="rId2">
            <a:alphaModFix amt="50000"/>
          </a:blip>
          <a:srcRect l="1" r="38998"/>
          <a:stretch/>
        </p:blipFill>
        <p:spPr>
          <a:xfrm>
            <a:off x="0" y="0"/>
            <a:ext cx="7437435" cy="6857999"/>
          </a:xfrm>
          <a:prstGeom prst="rect">
            <a:avLst/>
          </a:prstGeom>
        </p:spPr>
      </p:pic>
      <p:sp>
        <p:nvSpPr>
          <p:cNvPr id="21" name="Picture Placeholder 8">
            <a:extLst>
              <a:ext uri="{FF2B5EF4-FFF2-40B4-BE49-F238E27FC236}">
                <a16:creationId xmlns:a16="http://schemas.microsoft.com/office/drawing/2014/main" id="{2BD944D5-4AF4-0D43-B543-F86CAA2BA33C}"/>
              </a:ext>
            </a:extLst>
          </p:cNvPr>
          <p:cNvSpPr>
            <a:spLocks noGrp="1"/>
          </p:cNvSpPr>
          <p:nvPr>
            <p:ph type="pic" sz="quarter" idx="12" hasCustomPrompt="1"/>
          </p:nvPr>
        </p:nvSpPr>
        <p:spPr>
          <a:xfrm>
            <a:off x="0" y="0"/>
            <a:ext cx="2674937" cy="6858000"/>
          </a:xfrm>
          <a:prstGeom prst="rect">
            <a:avLst/>
          </a:prstGeom>
          <a:solidFill>
            <a:schemeClr val="tx2"/>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4" name="Titre 6">
            <a:extLst>
              <a:ext uri="{FF2B5EF4-FFF2-40B4-BE49-F238E27FC236}">
                <a16:creationId xmlns:a16="http://schemas.microsoft.com/office/drawing/2014/main" id="{9D7C3041-4678-0F62-AB6D-8F21649F61DC}"/>
              </a:ext>
            </a:extLst>
          </p:cNvPr>
          <p:cNvSpPr>
            <a:spLocks noGrp="1"/>
          </p:cNvSpPr>
          <p:nvPr>
            <p:ph type="title" hasCustomPrompt="1"/>
          </p:nvPr>
        </p:nvSpPr>
        <p:spPr>
          <a:xfrm>
            <a:off x="3289447" y="873125"/>
            <a:ext cx="3814616" cy="3170099"/>
          </a:xfrm>
          <a:prstGeom prst="rect">
            <a:avLst/>
          </a:prstGeom>
        </p:spPr>
        <p:txBody>
          <a:bodyPr wrap="square">
            <a:spAutoFit/>
          </a:bodyPr>
          <a:lstStyle>
            <a:lvl1pPr>
              <a:lnSpc>
                <a:spcPct val="100000"/>
              </a:lnSpc>
              <a:defRPr sz="4000" b="1" i="0">
                <a:solidFill>
                  <a:srgbClr val="FFFFFF"/>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
        <p:nvSpPr>
          <p:cNvPr id="5" name="Sous-titre 2">
            <a:extLst>
              <a:ext uri="{FF2B5EF4-FFF2-40B4-BE49-F238E27FC236}">
                <a16:creationId xmlns:a16="http://schemas.microsoft.com/office/drawing/2014/main" id="{BB28AC88-F9CF-82E0-07BF-2B548AF23C5B}"/>
              </a:ext>
            </a:extLst>
          </p:cNvPr>
          <p:cNvSpPr>
            <a:spLocks noGrp="1"/>
          </p:cNvSpPr>
          <p:nvPr>
            <p:ph type="subTitle" idx="1" hasCustomPrompt="1"/>
          </p:nvPr>
        </p:nvSpPr>
        <p:spPr>
          <a:xfrm>
            <a:off x="3289448" y="3007613"/>
            <a:ext cx="3562202" cy="276999"/>
          </a:xfrm>
          <a:prstGeom prst="rect">
            <a:avLst/>
          </a:prstGeom>
        </p:spPr>
        <p:txBody>
          <a:bodyPr wrap="square">
            <a:spAutoFit/>
          </a:bodyPr>
          <a:lstStyle>
            <a:lvl1pPr marL="0" indent="0" algn="l">
              <a:lnSpc>
                <a:spcPct val="100000"/>
              </a:lnSpc>
              <a:spcBef>
                <a:spcPts val="0"/>
              </a:spcBef>
              <a:buNone/>
              <a:defRPr sz="1200" b="0" i="0">
                <a:solidFill>
                  <a:srgbClr val="FFFFFF"/>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Tree>
    <p:extLst>
      <p:ext uri="{BB962C8B-B14F-4D97-AF65-F5344CB8AC3E}">
        <p14:creationId xmlns:p14="http://schemas.microsoft.com/office/powerpoint/2010/main" val="25062801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ase study with screen">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416A17C-13B7-E24F-AF32-717B57B97F5D}"/>
              </a:ext>
            </a:extLst>
          </p:cNvPr>
          <p:cNvSpPr/>
          <p:nvPr userDrawn="1"/>
        </p:nvSpPr>
        <p:spPr>
          <a:xfrm flipH="1">
            <a:off x="-2" y="1"/>
            <a:ext cx="7104063" cy="6858000"/>
          </a:xfrm>
          <a:prstGeom prst="rect">
            <a:avLst/>
          </a:prstGeom>
          <a:solidFill>
            <a:srgbClr val="4B4BF9"/>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FFFFFF"/>
              </a:solidFill>
              <a:latin typeface="Foundever Sans Bold" pitchFamily="50" charset="0"/>
              <a:ea typeface="Foundever Sans Bold" pitchFamily="50" charset="0"/>
            </a:endParaRPr>
          </a:p>
        </p:txBody>
      </p:sp>
      <p:pic>
        <p:nvPicPr>
          <p:cNvPr id="25" name="Image 24">
            <a:extLst>
              <a:ext uri="{FF2B5EF4-FFF2-40B4-BE49-F238E27FC236}">
                <a16:creationId xmlns:a16="http://schemas.microsoft.com/office/drawing/2014/main" id="{A708A46A-B115-4A40-BC57-341DC4A74C02}"/>
              </a:ext>
            </a:extLst>
          </p:cNvPr>
          <p:cNvPicPr>
            <a:picLocks noChangeAspect="1"/>
          </p:cNvPicPr>
          <p:nvPr userDrawn="1"/>
        </p:nvPicPr>
        <p:blipFill rotWithShape="1">
          <a:blip r:embed="rId2">
            <a:alphaModFix amt="50000"/>
          </a:blip>
          <a:srcRect l="1" t="-1696" r="41733"/>
          <a:stretch/>
        </p:blipFill>
        <p:spPr>
          <a:xfrm>
            <a:off x="0" y="0"/>
            <a:ext cx="7104062" cy="6857999"/>
          </a:xfrm>
          <a:prstGeom prst="rect">
            <a:avLst/>
          </a:prstGeom>
        </p:spPr>
      </p:pic>
      <p:sp>
        <p:nvSpPr>
          <p:cNvPr id="18" name="Picture Placeholder 8">
            <a:extLst>
              <a:ext uri="{FF2B5EF4-FFF2-40B4-BE49-F238E27FC236}">
                <a16:creationId xmlns:a16="http://schemas.microsoft.com/office/drawing/2014/main" id="{112DA929-DDC0-F849-9A14-859D1B4BABED}"/>
              </a:ext>
            </a:extLst>
          </p:cNvPr>
          <p:cNvSpPr>
            <a:spLocks noGrp="1"/>
          </p:cNvSpPr>
          <p:nvPr>
            <p:ph type="pic" sz="quarter" idx="12" hasCustomPrompt="1"/>
          </p:nvPr>
        </p:nvSpPr>
        <p:spPr>
          <a:xfrm>
            <a:off x="5677200" y="1245600"/>
            <a:ext cx="6998738" cy="3930568"/>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2" name="Titre 1">
            <a:extLst>
              <a:ext uri="{FF2B5EF4-FFF2-40B4-BE49-F238E27FC236}">
                <a16:creationId xmlns:a16="http://schemas.microsoft.com/office/drawing/2014/main" id="{50763622-0413-C3C5-072C-30A83DAA3251}"/>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FFFFFF"/>
                </a:solidFill>
                <a:latin typeface="Foundever Sans Bold" pitchFamily="50" charset="0"/>
                <a:ea typeface="Foundever Sans Bold" pitchFamily="50" charset="0"/>
                <a:cs typeface="Calibri"/>
              </a:rPr>
              <a:pPr/>
              <a:t>‹#›</a:t>
            </a:fld>
            <a:endParaRPr lang="en-US" sz="900" b="1" dirty="0">
              <a:solidFill>
                <a:srgbClr val="FFFFFF"/>
              </a:solidFill>
              <a:latin typeface="Foundever Sans Bold" pitchFamily="50" charset="0"/>
              <a:ea typeface="Foundever Sans Bold" pitchFamily="50" charset="0"/>
              <a:cs typeface="Calibri"/>
            </a:endParaRPr>
          </a:p>
        </p:txBody>
      </p:sp>
      <p:sp>
        <p:nvSpPr>
          <p:cNvPr id="5" name="Sous-titre 2">
            <a:extLst>
              <a:ext uri="{FF2B5EF4-FFF2-40B4-BE49-F238E27FC236}">
                <a16:creationId xmlns:a16="http://schemas.microsoft.com/office/drawing/2014/main" id="{38657683-7727-BFCF-4ED8-A1618A8B3DC1}"/>
              </a:ext>
            </a:extLst>
          </p:cNvPr>
          <p:cNvSpPr>
            <a:spLocks noGrp="1"/>
          </p:cNvSpPr>
          <p:nvPr>
            <p:ph type="subTitle" idx="1" hasCustomPrompt="1"/>
          </p:nvPr>
        </p:nvSpPr>
        <p:spPr>
          <a:xfrm>
            <a:off x="874714" y="3007613"/>
            <a:ext cx="4213224" cy="276999"/>
          </a:xfrm>
          <a:prstGeom prst="rect">
            <a:avLst/>
          </a:prstGeom>
        </p:spPr>
        <p:txBody>
          <a:bodyPr wrap="square">
            <a:spAutoFit/>
          </a:bodyPr>
          <a:lstStyle>
            <a:lvl1pPr marL="0" indent="0" algn="l">
              <a:lnSpc>
                <a:spcPct val="100000"/>
              </a:lnSpc>
              <a:spcBef>
                <a:spcPts val="0"/>
              </a:spcBef>
              <a:buNone/>
              <a:defRPr sz="1200" b="0" i="0">
                <a:solidFill>
                  <a:srgbClr val="FFFFFF"/>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6" name="Titre 6">
            <a:extLst>
              <a:ext uri="{FF2B5EF4-FFF2-40B4-BE49-F238E27FC236}">
                <a16:creationId xmlns:a16="http://schemas.microsoft.com/office/drawing/2014/main" id="{EEDD953F-F8BD-86D2-680B-925E74FE8B05}"/>
              </a:ext>
            </a:extLst>
          </p:cNvPr>
          <p:cNvSpPr>
            <a:spLocks noGrp="1"/>
          </p:cNvSpPr>
          <p:nvPr>
            <p:ph type="title" hasCustomPrompt="1"/>
          </p:nvPr>
        </p:nvSpPr>
        <p:spPr>
          <a:xfrm>
            <a:off x="874715" y="873125"/>
            <a:ext cx="4213224" cy="2554545"/>
          </a:xfrm>
          <a:prstGeom prst="rect">
            <a:avLst/>
          </a:prstGeom>
        </p:spPr>
        <p:txBody>
          <a:bodyPr wrap="square">
            <a:spAutoFit/>
          </a:bodyPr>
          <a:lstStyle>
            <a:lvl1pPr>
              <a:lnSpc>
                <a:spcPct val="100000"/>
              </a:lnSpc>
              <a:defRPr sz="4000" b="1" i="0">
                <a:solidFill>
                  <a:srgbClr val="FFFFFF"/>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Tree>
    <p:extLst>
      <p:ext uri="{BB962C8B-B14F-4D97-AF65-F5344CB8AC3E}">
        <p14:creationId xmlns:p14="http://schemas.microsoft.com/office/powerpoint/2010/main" val="23735921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ext left and phon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90E77FC-69A4-B743-85AD-947320580241}"/>
              </a:ext>
            </a:extLst>
          </p:cNvPr>
          <p:cNvSpPr/>
          <p:nvPr userDrawn="1"/>
        </p:nvSpPr>
        <p:spPr>
          <a:xfrm>
            <a:off x="8004175" y="0"/>
            <a:ext cx="4187824" cy="6858000"/>
          </a:xfrm>
          <a:prstGeom prst="rect">
            <a:avLst/>
          </a:prstGeom>
          <a:solidFill>
            <a:srgbClr val="4B4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pic>
        <p:nvPicPr>
          <p:cNvPr id="8" name="Image 7">
            <a:extLst>
              <a:ext uri="{FF2B5EF4-FFF2-40B4-BE49-F238E27FC236}">
                <a16:creationId xmlns:a16="http://schemas.microsoft.com/office/drawing/2014/main" id="{E4D43A4E-4276-BA4C-ACE3-7A22DB0C8D9B}"/>
              </a:ext>
            </a:extLst>
          </p:cNvPr>
          <p:cNvPicPr>
            <a:picLocks noChangeAspect="1"/>
          </p:cNvPicPr>
          <p:nvPr userDrawn="1"/>
        </p:nvPicPr>
        <p:blipFill rotWithShape="1">
          <a:blip r:embed="rId2">
            <a:alphaModFix amt="50000"/>
          </a:blip>
          <a:srcRect l="65651"/>
          <a:stretch/>
        </p:blipFill>
        <p:spPr>
          <a:xfrm>
            <a:off x="8004174" y="0"/>
            <a:ext cx="4187825" cy="6858000"/>
          </a:xfrm>
          <a:prstGeom prst="rect">
            <a:avLst/>
          </a:prstGeom>
        </p:spPr>
      </p:pic>
      <p:pic>
        <p:nvPicPr>
          <p:cNvPr id="9" name="Image 8">
            <a:extLst>
              <a:ext uri="{FF2B5EF4-FFF2-40B4-BE49-F238E27FC236}">
                <a16:creationId xmlns:a16="http://schemas.microsoft.com/office/drawing/2014/main" id="{F1A948BE-B5E8-EB44-9318-42DE309DB10C}"/>
              </a:ext>
            </a:extLst>
          </p:cNvPr>
          <p:cNvPicPr>
            <a:picLocks noChangeAspect="1"/>
          </p:cNvPicPr>
          <p:nvPr userDrawn="1"/>
        </p:nvPicPr>
        <p:blipFill>
          <a:blip r:embed="rId3">
            <a:alphaModFix amt="6000"/>
          </a:blip>
          <a:stretch>
            <a:fillRect/>
          </a:stretch>
        </p:blipFill>
        <p:spPr>
          <a:xfrm>
            <a:off x="5714235" y="875748"/>
            <a:ext cx="6142803" cy="6142803"/>
          </a:xfrm>
          <a:prstGeom prst="rect">
            <a:avLst/>
          </a:prstGeom>
        </p:spPr>
      </p:pic>
      <p:sp>
        <p:nvSpPr>
          <p:cNvPr id="17" name="Picture Placeholder 13">
            <a:extLst>
              <a:ext uri="{FF2B5EF4-FFF2-40B4-BE49-F238E27FC236}">
                <a16:creationId xmlns:a16="http://schemas.microsoft.com/office/drawing/2014/main" id="{C8239464-160D-9848-AE7D-635B0B3C9741}"/>
              </a:ext>
            </a:extLst>
          </p:cNvPr>
          <p:cNvSpPr>
            <a:spLocks noGrp="1"/>
          </p:cNvSpPr>
          <p:nvPr>
            <p:ph type="pic" sz="quarter" idx="47" hasCustomPrompt="1"/>
          </p:nvPr>
        </p:nvSpPr>
        <p:spPr>
          <a:xfrm>
            <a:off x="6651463" y="1654175"/>
            <a:ext cx="2707200" cy="5891506"/>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solidFill>
            <a:schemeClr val="tx2"/>
          </a:solidFill>
          <a:ln w="9525">
            <a:solidFill>
              <a:schemeClr val="tx2">
                <a:lumMod val="90000"/>
              </a:schemeClr>
            </a:solidFill>
          </a:ln>
          <a:effectLst>
            <a:outerShdw blurRad="762000" dist="127000" dir="5400000" algn="tl" rotWithShape="0">
              <a:prstClr val="black">
                <a:alpha val="20000"/>
              </a:prstClr>
            </a:outerShdw>
          </a:effectLst>
        </p:spPr>
        <p:txBody>
          <a:bodyPr wrap="square" anchor="ctr">
            <a:noAutofit/>
          </a:bodyPr>
          <a:lstStyle>
            <a:lvl1pPr marL="0" indent="0" algn="ctr">
              <a:buNone/>
              <a:defRPr lang="en-US" sz="1200" b="1" i="0" dirty="0">
                <a:solidFill>
                  <a:schemeClr val="bg2"/>
                </a:solidFill>
                <a:latin typeface="Foundever Sans Bold" pitchFamily="50" charset="0"/>
                <a:ea typeface="Foundever Sans Bold" pitchFamily="50" charset="0"/>
              </a:defRPr>
            </a:lvl1pPr>
          </a:lstStyle>
          <a:p>
            <a:pPr marL="228600" marR="0" lvl="0" indent="-228600" algn="ctr" fontAlgn="auto">
              <a:spcAft>
                <a:spcPts val="0"/>
              </a:spcAft>
              <a:buClrTx/>
              <a:buSzTx/>
              <a:tabLst/>
            </a:pPr>
            <a:r>
              <a:rPr lang="en-US" dirty="0"/>
              <a:t>Insert your screen</a:t>
            </a:r>
          </a:p>
        </p:txBody>
      </p:sp>
      <p:sp>
        <p:nvSpPr>
          <p:cNvPr id="4" name="Sous-titre 2">
            <a:extLst>
              <a:ext uri="{FF2B5EF4-FFF2-40B4-BE49-F238E27FC236}">
                <a16:creationId xmlns:a16="http://schemas.microsoft.com/office/drawing/2014/main" id="{21B73834-9AB8-6124-81C5-8C7121516E1D}"/>
              </a:ext>
            </a:extLst>
          </p:cNvPr>
          <p:cNvSpPr>
            <a:spLocks noGrp="1"/>
          </p:cNvSpPr>
          <p:nvPr>
            <p:ph type="subTitle" idx="1" hasCustomPrompt="1"/>
          </p:nvPr>
        </p:nvSpPr>
        <p:spPr>
          <a:xfrm>
            <a:off x="1524000" y="2584258"/>
            <a:ext cx="3816350"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5" name="Titre 6">
            <a:extLst>
              <a:ext uri="{FF2B5EF4-FFF2-40B4-BE49-F238E27FC236}">
                <a16:creationId xmlns:a16="http://schemas.microsoft.com/office/drawing/2014/main" id="{2CEC4592-8C22-D6D1-107E-76945496A132}"/>
              </a:ext>
            </a:extLst>
          </p:cNvPr>
          <p:cNvSpPr>
            <a:spLocks noGrp="1"/>
          </p:cNvSpPr>
          <p:nvPr>
            <p:ph type="title" hasCustomPrompt="1"/>
          </p:nvPr>
        </p:nvSpPr>
        <p:spPr>
          <a:xfrm>
            <a:off x="1522800" y="873125"/>
            <a:ext cx="3820308" cy="317009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pic>
        <p:nvPicPr>
          <p:cNvPr id="2" name="Image 1" descr="Une image contenant texte, clipart, arts de la table, vaisselle&#10;&#10;Description générée automatiquement">
            <a:extLst>
              <a:ext uri="{FF2B5EF4-FFF2-40B4-BE49-F238E27FC236}">
                <a16:creationId xmlns:a16="http://schemas.microsoft.com/office/drawing/2014/main" id="{F728D41F-6978-6A72-8934-70E1A6D9531C}"/>
              </a:ext>
            </a:extLst>
          </p:cNvPr>
          <p:cNvPicPr>
            <a:picLocks noChangeAspect="1"/>
          </p:cNvPicPr>
          <p:nvPr userDrawn="1"/>
        </p:nvPicPr>
        <p:blipFill>
          <a:blip r:embed="rId4"/>
          <a:stretch>
            <a:fillRect/>
          </a:stretch>
        </p:blipFill>
        <p:spPr>
          <a:xfrm>
            <a:off x="10668000" y="6480534"/>
            <a:ext cx="1189038" cy="220513"/>
          </a:xfrm>
          <a:prstGeom prst="rect">
            <a:avLst/>
          </a:prstGeom>
        </p:spPr>
      </p:pic>
    </p:spTree>
    <p:extLst>
      <p:ext uri="{BB962C8B-B14F-4D97-AF65-F5344CB8AC3E}">
        <p14:creationId xmlns:p14="http://schemas.microsoft.com/office/powerpoint/2010/main" val="401924582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ext right and phon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20C155F-45A3-2440-9993-C46D550A4BF9}"/>
              </a:ext>
            </a:extLst>
          </p:cNvPr>
          <p:cNvSpPr/>
          <p:nvPr userDrawn="1"/>
        </p:nvSpPr>
        <p:spPr>
          <a:xfrm>
            <a:off x="0" y="0"/>
            <a:ext cx="3540125" cy="6858000"/>
          </a:xfrm>
          <a:prstGeom prst="rect">
            <a:avLst/>
          </a:prstGeom>
          <a:solidFill>
            <a:srgbClr val="4B4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pic>
        <p:nvPicPr>
          <p:cNvPr id="16" name="Image 15">
            <a:extLst>
              <a:ext uri="{FF2B5EF4-FFF2-40B4-BE49-F238E27FC236}">
                <a16:creationId xmlns:a16="http://schemas.microsoft.com/office/drawing/2014/main" id="{E63470BD-308B-ED47-95C7-C546C775E636}"/>
              </a:ext>
            </a:extLst>
          </p:cNvPr>
          <p:cNvPicPr>
            <a:picLocks noChangeAspect="1"/>
          </p:cNvPicPr>
          <p:nvPr userDrawn="1"/>
        </p:nvPicPr>
        <p:blipFill rotWithShape="1">
          <a:blip r:embed="rId2">
            <a:alphaModFix amt="50000"/>
          </a:blip>
          <a:srcRect l="1" r="70962"/>
          <a:stretch/>
        </p:blipFill>
        <p:spPr>
          <a:xfrm>
            <a:off x="1" y="0"/>
            <a:ext cx="3540124" cy="6857999"/>
          </a:xfrm>
          <a:prstGeom prst="rect">
            <a:avLst/>
          </a:prstGeom>
        </p:spPr>
      </p:pic>
      <p:pic>
        <p:nvPicPr>
          <p:cNvPr id="17" name="Image 16">
            <a:extLst>
              <a:ext uri="{FF2B5EF4-FFF2-40B4-BE49-F238E27FC236}">
                <a16:creationId xmlns:a16="http://schemas.microsoft.com/office/drawing/2014/main" id="{44DB1E7F-C90B-1B46-A041-B8AD65826D62}"/>
              </a:ext>
            </a:extLst>
          </p:cNvPr>
          <p:cNvPicPr>
            <a:picLocks noChangeAspect="1"/>
          </p:cNvPicPr>
          <p:nvPr userDrawn="1"/>
        </p:nvPicPr>
        <p:blipFill>
          <a:blip r:embed="rId3">
            <a:alphaModFix amt="6000"/>
          </a:blip>
          <a:stretch>
            <a:fillRect/>
          </a:stretch>
        </p:blipFill>
        <p:spPr>
          <a:xfrm>
            <a:off x="334963" y="182797"/>
            <a:ext cx="6142803" cy="6142803"/>
          </a:xfrm>
          <a:prstGeom prst="rect">
            <a:avLst/>
          </a:prstGeom>
        </p:spPr>
      </p:pic>
      <p:sp>
        <p:nvSpPr>
          <p:cNvPr id="20" name="Picture Placeholder 13">
            <a:extLst>
              <a:ext uri="{FF2B5EF4-FFF2-40B4-BE49-F238E27FC236}">
                <a16:creationId xmlns:a16="http://schemas.microsoft.com/office/drawing/2014/main" id="{C69BE181-9194-E24F-9BA1-941B4773BA01}"/>
              </a:ext>
            </a:extLst>
          </p:cNvPr>
          <p:cNvSpPr>
            <a:spLocks noGrp="1"/>
          </p:cNvSpPr>
          <p:nvPr>
            <p:ph type="pic" sz="quarter" idx="47" hasCustomPrompt="1"/>
          </p:nvPr>
        </p:nvSpPr>
        <p:spPr>
          <a:xfrm>
            <a:off x="2197717" y="1654175"/>
            <a:ext cx="2707200" cy="5891506"/>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solidFill>
            <a:schemeClr val="tx2"/>
          </a:solidFill>
          <a:ln w="9525">
            <a:solidFill>
              <a:schemeClr val="tx2">
                <a:lumMod val="90000"/>
              </a:schemeClr>
            </a:solidFill>
          </a:ln>
          <a:effectLst>
            <a:outerShdw blurRad="762000" dist="127000" dir="5400000" algn="tl" rotWithShape="0">
              <a:prstClr val="black">
                <a:alpha val="20000"/>
              </a:prstClr>
            </a:outerShdw>
          </a:effectLst>
        </p:spPr>
        <p:txBody>
          <a:bodyPr wrap="square" anchor="ctr">
            <a:noAutofit/>
          </a:bodyPr>
          <a:lstStyle>
            <a:lvl1pPr marL="0" indent="0" algn="ctr">
              <a:buNone/>
              <a:defRPr lang="en-US" sz="1200" b="1" i="0" dirty="0">
                <a:solidFill>
                  <a:schemeClr val="bg2"/>
                </a:solidFill>
                <a:latin typeface="Foundever Sans Bold" pitchFamily="50" charset="0"/>
                <a:ea typeface="Foundever Sans Bold" pitchFamily="50" charset="0"/>
              </a:defRPr>
            </a:lvl1pPr>
          </a:lstStyle>
          <a:p>
            <a:pPr marL="228600" marR="0" lvl="0" indent="-228600" algn="ctr" fontAlgn="auto">
              <a:spcAft>
                <a:spcPts val="0"/>
              </a:spcAft>
              <a:buClrTx/>
              <a:buSzTx/>
              <a:tabLst/>
            </a:pPr>
            <a:r>
              <a:rPr lang="en-US" dirty="0"/>
              <a:t>Insert your screen</a:t>
            </a:r>
          </a:p>
        </p:txBody>
      </p:sp>
      <p:sp>
        <p:nvSpPr>
          <p:cNvPr id="2" name="Titre 1">
            <a:extLst>
              <a:ext uri="{FF2B5EF4-FFF2-40B4-BE49-F238E27FC236}">
                <a16:creationId xmlns:a16="http://schemas.microsoft.com/office/drawing/2014/main" id="{3FB55109-27C5-3F05-C5B1-DDFA0E879845}"/>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FFFFFF"/>
                </a:solidFill>
                <a:latin typeface="Foundever Sans Bold" pitchFamily="50" charset="0"/>
                <a:ea typeface="Foundever Sans Bold" pitchFamily="50" charset="0"/>
                <a:cs typeface="Calibri"/>
              </a:rPr>
              <a:pPr/>
              <a:t>‹#›</a:t>
            </a:fld>
            <a:endParaRPr lang="en-US" sz="900" b="1" dirty="0">
              <a:solidFill>
                <a:srgbClr val="FFFFFF"/>
              </a:solidFill>
              <a:latin typeface="Foundever Sans Bold" pitchFamily="50" charset="0"/>
              <a:ea typeface="Foundever Sans Bold" pitchFamily="50" charset="0"/>
              <a:cs typeface="Calibri"/>
            </a:endParaRPr>
          </a:p>
        </p:txBody>
      </p:sp>
      <p:sp>
        <p:nvSpPr>
          <p:cNvPr id="3" name="Sous-titre 2">
            <a:extLst>
              <a:ext uri="{FF2B5EF4-FFF2-40B4-BE49-F238E27FC236}">
                <a16:creationId xmlns:a16="http://schemas.microsoft.com/office/drawing/2014/main" id="{9975154E-1556-EECA-EEA8-10ABEE7A9E7B}"/>
              </a:ext>
            </a:extLst>
          </p:cNvPr>
          <p:cNvSpPr>
            <a:spLocks noGrp="1"/>
          </p:cNvSpPr>
          <p:nvPr>
            <p:ph type="subTitle" idx="1" hasCustomPrompt="1"/>
          </p:nvPr>
        </p:nvSpPr>
        <p:spPr>
          <a:xfrm>
            <a:off x="6253912" y="2584258"/>
            <a:ext cx="5063376"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5" name="Titre 6">
            <a:extLst>
              <a:ext uri="{FF2B5EF4-FFF2-40B4-BE49-F238E27FC236}">
                <a16:creationId xmlns:a16="http://schemas.microsoft.com/office/drawing/2014/main" id="{2270411D-E80F-C5D3-4D5A-6C781DE9844E}"/>
              </a:ext>
            </a:extLst>
          </p:cNvPr>
          <p:cNvSpPr>
            <a:spLocks noGrp="1"/>
          </p:cNvSpPr>
          <p:nvPr>
            <p:ph type="title" hasCustomPrompt="1"/>
          </p:nvPr>
        </p:nvSpPr>
        <p:spPr>
          <a:xfrm>
            <a:off x="6253910" y="873125"/>
            <a:ext cx="5063377"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Tree>
    <p:extLst>
      <p:ext uri="{BB962C8B-B14F-4D97-AF65-F5344CB8AC3E}">
        <p14:creationId xmlns:p14="http://schemas.microsoft.com/office/powerpoint/2010/main" val="150539347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ext and list">
    <p:spTree>
      <p:nvGrpSpPr>
        <p:cNvPr id="1" name=""/>
        <p:cNvGrpSpPr/>
        <p:nvPr/>
      </p:nvGrpSpPr>
      <p:grpSpPr>
        <a:xfrm>
          <a:off x="0" y="0"/>
          <a:ext cx="0" cy="0"/>
          <a:chOff x="0" y="0"/>
          <a:chExt cx="0" cy="0"/>
        </a:xfrm>
      </p:grpSpPr>
      <p:sp>
        <p:nvSpPr>
          <p:cNvPr id="189" name="Espace réservé du texte 9">
            <a:extLst>
              <a:ext uri="{FF2B5EF4-FFF2-40B4-BE49-F238E27FC236}">
                <a16:creationId xmlns:a16="http://schemas.microsoft.com/office/drawing/2014/main" id="{DF5DBB5B-1A5D-F94A-8804-4B59A2ECAF48}"/>
              </a:ext>
            </a:extLst>
          </p:cNvPr>
          <p:cNvSpPr>
            <a:spLocks noGrp="1"/>
          </p:cNvSpPr>
          <p:nvPr>
            <p:ph type="body" sz="quarter" idx="57" hasCustomPrompt="1"/>
          </p:nvPr>
        </p:nvSpPr>
        <p:spPr>
          <a:xfrm>
            <a:off x="7109660" y="1727616"/>
            <a:ext cx="4207628"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12" name="Espace réservé pour une image  10">
            <a:extLst>
              <a:ext uri="{FF2B5EF4-FFF2-40B4-BE49-F238E27FC236}">
                <a16:creationId xmlns:a16="http://schemas.microsoft.com/office/drawing/2014/main" id="{4F3E805A-9B44-0848-3D44-05A0A6047770}"/>
              </a:ext>
            </a:extLst>
          </p:cNvPr>
          <p:cNvSpPr>
            <a:spLocks noGrp="1"/>
          </p:cNvSpPr>
          <p:nvPr>
            <p:ph type="pic" sz="quarter" idx="129" hasCustomPrompt="1"/>
          </p:nvPr>
        </p:nvSpPr>
        <p:spPr>
          <a:xfrm>
            <a:off x="6271029" y="1342682"/>
            <a:ext cx="737999" cy="737999"/>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Place your icon here</a:t>
            </a:r>
          </a:p>
        </p:txBody>
      </p:sp>
      <p:sp>
        <p:nvSpPr>
          <p:cNvPr id="5" name="Espace réservé du texte 9">
            <a:extLst>
              <a:ext uri="{FF2B5EF4-FFF2-40B4-BE49-F238E27FC236}">
                <a16:creationId xmlns:a16="http://schemas.microsoft.com/office/drawing/2014/main" id="{27507817-3482-DAAB-8FC0-3D8EF7971588}"/>
              </a:ext>
            </a:extLst>
          </p:cNvPr>
          <p:cNvSpPr>
            <a:spLocks noGrp="1"/>
          </p:cNvSpPr>
          <p:nvPr>
            <p:ph type="body" sz="quarter" idx="145" hasCustomPrompt="1"/>
          </p:nvPr>
        </p:nvSpPr>
        <p:spPr>
          <a:xfrm>
            <a:off x="7109830" y="1360105"/>
            <a:ext cx="4207458" cy="307777"/>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r>
              <a:rPr lang="en-US" noProof="0" dirty="0" err="1"/>
              <a:t>Foundever</a:t>
            </a:r>
            <a:r>
              <a:rPr lang="en-US" noProof="0" dirty="0"/>
              <a:t> Sans Bold 14pt</a:t>
            </a:r>
          </a:p>
        </p:txBody>
      </p:sp>
      <p:sp>
        <p:nvSpPr>
          <p:cNvPr id="9" name="Espace réservé du texte 9">
            <a:extLst>
              <a:ext uri="{FF2B5EF4-FFF2-40B4-BE49-F238E27FC236}">
                <a16:creationId xmlns:a16="http://schemas.microsoft.com/office/drawing/2014/main" id="{1B6F2E84-34B6-7549-6237-AA1E2A6DC6C1}"/>
              </a:ext>
            </a:extLst>
          </p:cNvPr>
          <p:cNvSpPr>
            <a:spLocks noGrp="1"/>
          </p:cNvSpPr>
          <p:nvPr>
            <p:ph type="body" sz="quarter" idx="146" hasCustomPrompt="1"/>
          </p:nvPr>
        </p:nvSpPr>
        <p:spPr>
          <a:xfrm>
            <a:off x="7109660" y="2918465"/>
            <a:ext cx="4207628"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10" name="Espace réservé pour une image  10">
            <a:extLst>
              <a:ext uri="{FF2B5EF4-FFF2-40B4-BE49-F238E27FC236}">
                <a16:creationId xmlns:a16="http://schemas.microsoft.com/office/drawing/2014/main" id="{F3DBBD0D-3C80-C933-60F9-B81556304380}"/>
              </a:ext>
            </a:extLst>
          </p:cNvPr>
          <p:cNvSpPr>
            <a:spLocks noGrp="1"/>
          </p:cNvSpPr>
          <p:nvPr>
            <p:ph type="pic" sz="quarter" idx="147" hasCustomPrompt="1"/>
          </p:nvPr>
        </p:nvSpPr>
        <p:spPr>
          <a:xfrm>
            <a:off x="6271029" y="2533531"/>
            <a:ext cx="737999" cy="737999"/>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Place your icon here</a:t>
            </a:r>
          </a:p>
        </p:txBody>
      </p:sp>
      <p:sp>
        <p:nvSpPr>
          <p:cNvPr id="11" name="Espace réservé du texte 9">
            <a:extLst>
              <a:ext uri="{FF2B5EF4-FFF2-40B4-BE49-F238E27FC236}">
                <a16:creationId xmlns:a16="http://schemas.microsoft.com/office/drawing/2014/main" id="{B133A81C-BBF0-7382-C9C7-367792E7AC99}"/>
              </a:ext>
            </a:extLst>
          </p:cNvPr>
          <p:cNvSpPr>
            <a:spLocks noGrp="1"/>
          </p:cNvSpPr>
          <p:nvPr>
            <p:ph type="body" sz="quarter" idx="148" hasCustomPrompt="1"/>
          </p:nvPr>
        </p:nvSpPr>
        <p:spPr>
          <a:xfrm>
            <a:off x="7109830" y="2550954"/>
            <a:ext cx="4207458" cy="307777"/>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r>
              <a:rPr lang="en-US" noProof="0" dirty="0" err="1"/>
              <a:t>Foundever</a:t>
            </a:r>
            <a:r>
              <a:rPr lang="en-US" noProof="0" dirty="0"/>
              <a:t> Sans Bold 14pt</a:t>
            </a:r>
          </a:p>
        </p:txBody>
      </p:sp>
      <p:sp>
        <p:nvSpPr>
          <p:cNvPr id="20" name="Espace réservé du texte 9">
            <a:extLst>
              <a:ext uri="{FF2B5EF4-FFF2-40B4-BE49-F238E27FC236}">
                <a16:creationId xmlns:a16="http://schemas.microsoft.com/office/drawing/2014/main" id="{395C851A-6E09-F49B-C7EE-A74902352603}"/>
              </a:ext>
            </a:extLst>
          </p:cNvPr>
          <p:cNvSpPr>
            <a:spLocks noGrp="1"/>
          </p:cNvSpPr>
          <p:nvPr>
            <p:ph type="body" sz="quarter" idx="149" hasCustomPrompt="1"/>
          </p:nvPr>
        </p:nvSpPr>
        <p:spPr>
          <a:xfrm>
            <a:off x="7109660" y="4108896"/>
            <a:ext cx="4207628"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21" name="Espace réservé pour une image  10">
            <a:extLst>
              <a:ext uri="{FF2B5EF4-FFF2-40B4-BE49-F238E27FC236}">
                <a16:creationId xmlns:a16="http://schemas.microsoft.com/office/drawing/2014/main" id="{D66D1582-6A53-6CBD-6033-CCCB083ED606}"/>
              </a:ext>
            </a:extLst>
          </p:cNvPr>
          <p:cNvSpPr>
            <a:spLocks noGrp="1"/>
          </p:cNvSpPr>
          <p:nvPr>
            <p:ph type="pic" sz="quarter" idx="150" hasCustomPrompt="1"/>
          </p:nvPr>
        </p:nvSpPr>
        <p:spPr>
          <a:xfrm>
            <a:off x="6271029" y="3723962"/>
            <a:ext cx="737999" cy="737999"/>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Place your icon here</a:t>
            </a:r>
          </a:p>
        </p:txBody>
      </p:sp>
      <p:sp>
        <p:nvSpPr>
          <p:cNvPr id="22" name="Espace réservé du texte 9">
            <a:extLst>
              <a:ext uri="{FF2B5EF4-FFF2-40B4-BE49-F238E27FC236}">
                <a16:creationId xmlns:a16="http://schemas.microsoft.com/office/drawing/2014/main" id="{29016D53-BBD0-68FE-EE7D-2A821E850A41}"/>
              </a:ext>
            </a:extLst>
          </p:cNvPr>
          <p:cNvSpPr>
            <a:spLocks noGrp="1"/>
          </p:cNvSpPr>
          <p:nvPr>
            <p:ph type="body" sz="quarter" idx="151" hasCustomPrompt="1"/>
          </p:nvPr>
        </p:nvSpPr>
        <p:spPr>
          <a:xfrm>
            <a:off x="7109830" y="3741385"/>
            <a:ext cx="4207458" cy="307777"/>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r>
              <a:rPr lang="en-US" noProof="0" dirty="0" err="1"/>
              <a:t>Foundever</a:t>
            </a:r>
            <a:r>
              <a:rPr lang="en-US" noProof="0" dirty="0"/>
              <a:t> Sans Bold 14pt</a:t>
            </a:r>
          </a:p>
        </p:txBody>
      </p:sp>
      <p:sp>
        <p:nvSpPr>
          <p:cNvPr id="23" name="Espace réservé du texte 9">
            <a:extLst>
              <a:ext uri="{FF2B5EF4-FFF2-40B4-BE49-F238E27FC236}">
                <a16:creationId xmlns:a16="http://schemas.microsoft.com/office/drawing/2014/main" id="{70EABFC3-36BF-11E6-00E6-41B6A1600EB2}"/>
              </a:ext>
            </a:extLst>
          </p:cNvPr>
          <p:cNvSpPr>
            <a:spLocks noGrp="1"/>
          </p:cNvSpPr>
          <p:nvPr>
            <p:ph type="body" sz="quarter" idx="152" hasCustomPrompt="1"/>
          </p:nvPr>
        </p:nvSpPr>
        <p:spPr>
          <a:xfrm>
            <a:off x="7109660" y="5299745"/>
            <a:ext cx="4207628"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24" name="Espace réservé pour une image  10">
            <a:extLst>
              <a:ext uri="{FF2B5EF4-FFF2-40B4-BE49-F238E27FC236}">
                <a16:creationId xmlns:a16="http://schemas.microsoft.com/office/drawing/2014/main" id="{0152496C-94B9-EB98-8137-74CA3205C0A3}"/>
              </a:ext>
            </a:extLst>
          </p:cNvPr>
          <p:cNvSpPr>
            <a:spLocks noGrp="1"/>
          </p:cNvSpPr>
          <p:nvPr>
            <p:ph type="pic" sz="quarter" idx="153" hasCustomPrompt="1"/>
          </p:nvPr>
        </p:nvSpPr>
        <p:spPr>
          <a:xfrm>
            <a:off x="6271029" y="4914811"/>
            <a:ext cx="737999" cy="737999"/>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Place your icon here</a:t>
            </a:r>
          </a:p>
        </p:txBody>
      </p:sp>
      <p:sp>
        <p:nvSpPr>
          <p:cNvPr id="26" name="Espace réservé du texte 9">
            <a:extLst>
              <a:ext uri="{FF2B5EF4-FFF2-40B4-BE49-F238E27FC236}">
                <a16:creationId xmlns:a16="http://schemas.microsoft.com/office/drawing/2014/main" id="{00EED79E-6EFD-AF56-5761-9835FEE232FA}"/>
              </a:ext>
            </a:extLst>
          </p:cNvPr>
          <p:cNvSpPr>
            <a:spLocks noGrp="1"/>
          </p:cNvSpPr>
          <p:nvPr>
            <p:ph type="body" sz="quarter" idx="154" hasCustomPrompt="1"/>
          </p:nvPr>
        </p:nvSpPr>
        <p:spPr>
          <a:xfrm>
            <a:off x="7109830" y="4932234"/>
            <a:ext cx="4207458" cy="307777"/>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r>
              <a:rPr lang="en-US" noProof="0" dirty="0" err="1"/>
              <a:t>Foundever</a:t>
            </a:r>
            <a:r>
              <a:rPr lang="en-US" noProof="0" dirty="0"/>
              <a:t> Sans Bold 14pt</a:t>
            </a:r>
          </a:p>
        </p:txBody>
      </p:sp>
      <p:sp>
        <p:nvSpPr>
          <p:cNvPr id="6" name="Titre 6">
            <a:extLst>
              <a:ext uri="{FF2B5EF4-FFF2-40B4-BE49-F238E27FC236}">
                <a16:creationId xmlns:a16="http://schemas.microsoft.com/office/drawing/2014/main" id="{45EE4E3B-4B23-5B2C-7055-CDE4FEACF1DD}"/>
              </a:ext>
            </a:extLst>
          </p:cNvPr>
          <p:cNvSpPr>
            <a:spLocks noGrp="1"/>
          </p:cNvSpPr>
          <p:nvPr>
            <p:ph type="title" hasCustomPrompt="1"/>
          </p:nvPr>
        </p:nvSpPr>
        <p:spPr>
          <a:xfrm>
            <a:off x="874800" y="873125"/>
            <a:ext cx="4213138"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7" name="Sous-titre 2">
            <a:extLst>
              <a:ext uri="{FF2B5EF4-FFF2-40B4-BE49-F238E27FC236}">
                <a16:creationId xmlns:a16="http://schemas.microsoft.com/office/drawing/2014/main" id="{8C610A40-1FCF-7D10-7B8D-4BA23D022800}"/>
              </a:ext>
            </a:extLst>
          </p:cNvPr>
          <p:cNvSpPr>
            <a:spLocks noGrp="1"/>
          </p:cNvSpPr>
          <p:nvPr>
            <p:ph type="subTitle" idx="1" hasCustomPrompt="1"/>
          </p:nvPr>
        </p:nvSpPr>
        <p:spPr>
          <a:xfrm>
            <a:off x="874713" y="3190793"/>
            <a:ext cx="4213137"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pic>
        <p:nvPicPr>
          <p:cNvPr id="16" name="Image 11">
            <a:extLst>
              <a:ext uri="{FF2B5EF4-FFF2-40B4-BE49-F238E27FC236}">
                <a16:creationId xmlns:a16="http://schemas.microsoft.com/office/drawing/2014/main" id="{C38B1D36-6912-DC40-8DE6-D66328DE7DBC}"/>
              </a:ext>
            </a:extLst>
          </p:cNvPr>
          <p:cNvPicPr>
            <a:picLocks noChangeAspect="1"/>
          </p:cNvPicPr>
          <p:nvPr userDrawn="1"/>
        </p:nvPicPr>
        <p:blipFill>
          <a:blip r:embed="rId2"/>
          <a:stretch>
            <a:fillRect/>
          </a:stretch>
        </p:blipFill>
        <p:spPr>
          <a:xfrm>
            <a:off x="10668000" y="6480535"/>
            <a:ext cx="1189038" cy="220512"/>
          </a:xfrm>
          <a:prstGeom prst="rect">
            <a:avLst/>
          </a:prstGeom>
        </p:spPr>
      </p:pic>
      <p:sp>
        <p:nvSpPr>
          <p:cNvPr id="17" name="Titre 1">
            <a:extLst>
              <a:ext uri="{FF2B5EF4-FFF2-40B4-BE49-F238E27FC236}">
                <a16:creationId xmlns:a16="http://schemas.microsoft.com/office/drawing/2014/main" id="{F4C0D5D9-C99D-4C95-66D0-8CA4C1CB48C4}"/>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4B4BF9"/>
                </a:solidFill>
                <a:latin typeface="Foundever Sans Bold" pitchFamily="50" charset="0"/>
                <a:ea typeface="Foundever Sans Bold" pitchFamily="50" charset="0"/>
                <a:cs typeface="Calibri"/>
              </a:rPr>
              <a:pPr/>
              <a:t>‹#›</a:t>
            </a:fld>
            <a:endParaRPr lang="en-US" sz="900" b="1" dirty="0">
              <a:solidFill>
                <a:srgbClr val="4B4BF9"/>
              </a:solidFill>
              <a:latin typeface="Foundever Sans Bold" pitchFamily="50" charset="0"/>
              <a:ea typeface="Foundever Sans Bold" pitchFamily="50" charset="0"/>
              <a:cs typeface="Calibri"/>
            </a:endParaRPr>
          </a:p>
        </p:txBody>
      </p:sp>
    </p:spTree>
    <p:extLst>
      <p:ext uri="{BB962C8B-B14F-4D97-AF65-F5344CB8AC3E}">
        <p14:creationId xmlns:p14="http://schemas.microsoft.com/office/powerpoint/2010/main" val="1739641104"/>
      </p:ext>
    </p:extLst>
  </p:cSld>
  <p:clrMapOvr>
    <a:masterClrMapping/>
  </p:clrMapOvr>
  <p:extLst>
    <p:ext uri="{DCECCB84-F9BA-43D5-87BE-67443E8EF086}">
      <p15:sldGuideLst xmlns:p15="http://schemas.microsoft.com/office/powerpoint/2012/main"/>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ext left and phone scree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5A5B55F-4937-014C-ACE4-A2D1128678B1}"/>
              </a:ext>
            </a:extLst>
          </p:cNvPr>
          <p:cNvSpPr/>
          <p:nvPr userDrawn="1"/>
        </p:nvSpPr>
        <p:spPr>
          <a:xfrm>
            <a:off x="9265919" y="0"/>
            <a:ext cx="2926079" cy="6858000"/>
          </a:xfrm>
          <a:prstGeom prst="rect">
            <a:avLst/>
          </a:prstGeom>
          <a:solidFill>
            <a:srgbClr val="4B4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pic>
        <p:nvPicPr>
          <p:cNvPr id="12" name="Image 11">
            <a:extLst>
              <a:ext uri="{FF2B5EF4-FFF2-40B4-BE49-F238E27FC236}">
                <a16:creationId xmlns:a16="http://schemas.microsoft.com/office/drawing/2014/main" id="{2EDB04AD-9F2A-D842-B2E6-856D71C88738}"/>
              </a:ext>
            </a:extLst>
          </p:cNvPr>
          <p:cNvPicPr>
            <a:picLocks noChangeAspect="1"/>
          </p:cNvPicPr>
          <p:nvPr userDrawn="1"/>
        </p:nvPicPr>
        <p:blipFill rotWithShape="1">
          <a:blip r:embed="rId2">
            <a:alphaModFix amt="50000"/>
          </a:blip>
          <a:srcRect l="76000"/>
          <a:stretch/>
        </p:blipFill>
        <p:spPr>
          <a:xfrm>
            <a:off x="9265920" y="0"/>
            <a:ext cx="2926079" cy="6858000"/>
          </a:xfrm>
          <a:prstGeom prst="rect">
            <a:avLst/>
          </a:prstGeom>
        </p:spPr>
      </p:pic>
      <p:pic>
        <p:nvPicPr>
          <p:cNvPr id="21" name="Image 20">
            <a:extLst>
              <a:ext uri="{FF2B5EF4-FFF2-40B4-BE49-F238E27FC236}">
                <a16:creationId xmlns:a16="http://schemas.microsoft.com/office/drawing/2014/main" id="{6A2392CF-9DD9-B34A-A758-49145667F59C}"/>
              </a:ext>
            </a:extLst>
          </p:cNvPr>
          <p:cNvPicPr>
            <a:picLocks noChangeAspect="1"/>
          </p:cNvPicPr>
          <p:nvPr userDrawn="1"/>
        </p:nvPicPr>
        <p:blipFill>
          <a:blip r:embed="rId3">
            <a:alphaModFix amt="6000"/>
          </a:blip>
          <a:stretch>
            <a:fillRect/>
          </a:stretch>
        </p:blipFill>
        <p:spPr>
          <a:xfrm>
            <a:off x="6240464" y="875748"/>
            <a:ext cx="6142803" cy="6142803"/>
          </a:xfrm>
          <a:prstGeom prst="rect">
            <a:avLst/>
          </a:prstGeom>
        </p:spPr>
      </p:pic>
      <p:sp>
        <p:nvSpPr>
          <p:cNvPr id="36" name="Picture Placeholder 13">
            <a:extLst>
              <a:ext uri="{FF2B5EF4-FFF2-40B4-BE49-F238E27FC236}">
                <a16:creationId xmlns:a16="http://schemas.microsoft.com/office/drawing/2014/main" id="{D74966B6-A928-0242-B7F5-6AD23C67B146}"/>
              </a:ext>
            </a:extLst>
          </p:cNvPr>
          <p:cNvSpPr>
            <a:spLocks noGrp="1"/>
          </p:cNvSpPr>
          <p:nvPr>
            <p:ph type="pic" sz="quarter" idx="47" hasCustomPrompt="1"/>
          </p:nvPr>
        </p:nvSpPr>
        <p:spPr>
          <a:xfrm>
            <a:off x="8004175" y="1654175"/>
            <a:ext cx="2707200" cy="5891506"/>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solidFill>
            <a:schemeClr val="tx2"/>
          </a:solidFill>
          <a:ln w="9525">
            <a:solidFill>
              <a:schemeClr val="tx2">
                <a:lumMod val="90000"/>
              </a:schemeClr>
            </a:solidFill>
          </a:ln>
          <a:effectLst>
            <a:outerShdw blurRad="762000" dist="127000" dir="5400000" algn="tl" rotWithShape="0">
              <a:prstClr val="black">
                <a:alpha val="20000"/>
              </a:prstClr>
            </a:outerShdw>
          </a:effectLst>
        </p:spPr>
        <p:txBody>
          <a:bodyPr wrap="square" anchor="ctr">
            <a:noAutofit/>
          </a:bodyPr>
          <a:lstStyle>
            <a:lvl1pPr marL="0" indent="0" algn="ctr">
              <a:buNone/>
              <a:defRPr lang="en-US" sz="1200" b="1" i="0" dirty="0">
                <a:solidFill>
                  <a:schemeClr val="bg2"/>
                </a:solidFill>
                <a:latin typeface="Foundever Sans Bold" pitchFamily="50" charset="0"/>
                <a:ea typeface="Foundever Sans Bold" pitchFamily="50" charset="0"/>
              </a:defRPr>
            </a:lvl1pPr>
          </a:lstStyle>
          <a:p>
            <a:pPr marL="228600" marR="0" lvl="0" indent="-228600" algn="ctr" fontAlgn="auto">
              <a:spcAft>
                <a:spcPts val="0"/>
              </a:spcAft>
              <a:buClrTx/>
              <a:buSzTx/>
              <a:tabLst/>
            </a:pPr>
            <a:r>
              <a:rPr lang="en-US" dirty="0"/>
              <a:t>Insert your screen</a:t>
            </a:r>
          </a:p>
        </p:txBody>
      </p:sp>
      <p:sp>
        <p:nvSpPr>
          <p:cNvPr id="4" name="Sous-titre 2">
            <a:extLst>
              <a:ext uri="{FF2B5EF4-FFF2-40B4-BE49-F238E27FC236}">
                <a16:creationId xmlns:a16="http://schemas.microsoft.com/office/drawing/2014/main" id="{254CC9C1-CA24-50FD-4B2E-B4AE815555BB}"/>
              </a:ext>
            </a:extLst>
          </p:cNvPr>
          <p:cNvSpPr>
            <a:spLocks noGrp="1"/>
          </p:cNvSpPr>
          <p:nvPr>
            <p:ph type="subTitle" idx="1" hasCustomPrompt="1"/>
          </p:nvPr>
        </p:nvSpPr>
        <p:spPr>
          <a:xfrm>
            <a:off x="1523999" y="2584258"/>
            <a:ext cx="2663825"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6" name="Titre 6">
            <a:extLst>
              <a:ext uri="{FF2B5EF4-FFF2-40B4-BE49-F238E27FC236}">
                <a16:creationId xmlns:a16="http://schemas.microsoft.com/office/drawing/2014/main" id="{2DF671CD-1F57-2D3E-26CB-1FEF4397458E}"/>
              </a:ext>
            </a:extLst>
          </p:cNvPr>
          <p:cNvSpPr>
            <a:spLocks noGrp="1"/>
          </p:cNvSpPr>
          <p:nvPr>
            <p:ph type="title" hasCustomPrompt="1"/>
          </p:nvPr>
        </p:nvSpPr>
        <p:spPr>
          <a:xfrm>
            <a:off x="1522799" y="873125"/>
            <a:ext cx="5581263"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a:t>
            </a:r>
            <a:br>
              <a:rPr lang="en-US" noProof="0" dirty="0"/>
            </a:br>
            <a:r>
              <a:rPr lang="en-US" noProof="0" dirty="0"/>
              <a:t>Bold 40pt</a:t>
            </a:r>
          </a:p>
        </p:txBody>
      </p:sp>
      <p:sp>
        <p:nvSpPr>
          <p:cNvPr id="8" name="Espace réservé du texte 9">
            <a:extLst>
              <a:ext uri="{FF2B5EF4-FFF2-40B4-BE49-F238E27FC236}">
                <a16:creationId xmlns:a16="http://schemas.microsoft.com/office/drawing/2014/main" id="{34144870-C9E6-E99A-6589-1884D801619F}"/>
              </a:ext>
            </a:extLst>
          </p:cNvPr>
          <p:cNvSpPr>
            <a:spLocks noGrp="1"/>
          </p:cNvSpPr>
          <p:nvPr>
            <p:ph type="body" sz="quarter" idx="66" hasCustomPrompt="1"/>
          </p:nvPr>
        </p:nvSpPr>
        <p:spPr>
          <a:xfrm>
            <a:off x="4440238" y="2584258"/>
            <a:ext cx="2663825" cy="276999"/>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3196153163"/>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ext right and high phone screen ">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31D5F59-6FF9-C947-A500-5CE97DA8529C}"/>
              </a:ext>
            </a:extLst>
          </p:cNvPr>
          <p:cNvSpPr/>
          <p:nvPr userDrawn="1"/>
        </p:nvSpPr>
        <p:spPr>
          <a:xfrm>
            <a:off x="0" y="0"/>
            <a:ext cx="2424113" cy="6858000"/>
          </a:xfrm>
          <a:prstGeom prst="rect">
            <a:avLst/>
          </a:prstGeom>
          <a:solidFill>
            <a:srgbClr val="4B4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pic>
        <p:nvPicPr>
          <p:cNvPr id="12" name="Image 11">
            <a:extLst>
              <a:ext uri="{FF2B5EF4-FFF2-40B4-BE49-F238E27FC236}">
                <a16:creationId xmlns:a16="http://schemas.microsoft.com/office/drawing/2014/main" id="{ACDBDED3-5D18-754D-B3CF-91A725762336}"/>
              </a:ext>
            </a:extLst>
          </p:cNvPr>
          <p:cNvPicPr>
            <a:picLocks noChangeAspect="1"/>
          </p:cNvPicPr>
          <p:nvPr userDrawn="1"/>
        </p:nvPicPr>
        <p:blipFill rotWithShape="1">
          <a:blip r:embed="rId2">
            <a:alphaModFix amt="50000"/>
          </a:blip>
          <a:srcRect l="1" r="80116"/>
          <a:stretch/>
        </p:blipFill>
        <p:spPr>
          <a:xfrm>
            <a:off x="1" y="0"/>
            <a:ext cx="2424112" cy="6857999"/>
          </a:xfrm>
          <a:prstGeom prst="rect">
            <a:avLst/>
          </a:prstGeom>
        </p:spPr>
      </p:pic>
      <p:pic>
        <p:nvPicPr>
          <p:cNvPr id="29" name="Image 28">
            <a:extLst>
              <a:ext uri="{FF2B5EF4-FFF2-40B4-BE49-F238E27FC236}">
                <a16:creationId xmlns:a16="http://schemas.microsoft.com/office/drawing/2014/main" id="{EC086A1B-4C67-D348-A45F-B5AE7557036C}"/>
              </a:ext>
            </a:extLst>
          </p:cNvPr>
          <p:cNvPicPr>
            <a:picLocks noChangeAspect="1"/>
          </p:cNvPicPr>
          <p:nvPr userDrawn="1"/>
        </p:nvPicPr>
        <p:blipFill rotWithShape="1">
          <a:blip r:embed="rId3">
            <a:alphaModFix amt="6000"/>
          </a:blip>
          <a:srcRect l="19617" t="20432"/>
          <a:stretch/>
        </p:blipFill>
        <p:spPr>
          <a:xfrm>
            <a:off x="0" y="-1"/>
            <a:ext cx="4937773" cy="4887748"/>
          </a:xfrm>
          <a:prstGeom prst="rect">
            <a:avLst/>
          </a:prstGeom>
        </p:spPr>
      </p:pic>
      <p:sp>
        <p:nvSpPr>
          <p:cNvPr id="17" name="Picture Placeholder 13">
            <a:extLst>
              <a:ext uri="{FF2B5EF4-FFF2-40B4-BE49-F238E27FC236}">
                <a16:creationId xmlns:a16="http://schemas.microsoft.com/office/drawing/2014/main" id="{A4614CC8-6D34-F245-B64A-5B020FA22616}"/>
              </a:ext>
            </a:extLst>
          </p:cNvPr>
          <p:cNvSpPr>
            <a:spLocks noGrp="1"/>
          </p:cNvSpPr>
          <p:nvPr>
            <p:ph type="pic" sz="quarter" idx="47" hasCustomPrompt="1"/>
          </p:nvPr>
        </p:nvSpPr>
        <p:spPr>
          <a:xfrm>
            <a:off x="1245754" y="875748"/>
            <a:ext cx="2355804" cy="5132245"/>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solidFill>
            <a:schemeClr val="tx2"/>
          </a:solidFill>
          <a:ln w="9525">
            <a:solidFill>
              <a:schemeClr val="tx2">
                <a:lumMod val="90000"/>
              </a:schemeClr>
            </a:solidFill>
          </a:ln>
          <a:effectLst>
            <a:outerShdw blurRad="762000" dist="127000" dir="5400000" algn="tl" rotWithShape="0">
              <a:prstClr val="black">
                <a:alpha val="20000"/>
              </a:prstClr>
            </a:outerShdw>
          </a:effectLst>
        </p:spPr>
        <p:txBody>
          <a:bodyPr wrap="square" anchor="ctr">
            <a:noAutofit/>
          </a:bodyPr>
          <a:lstStyle>
            <a:lvl1pPr marL="0" indent="0" algn="ctr">
              <a:buNone/>
              <a:defRPr lang="en-US" sz="1200" b="1" i="0" dirty="0">
                <a:solidFill>
                  <a:schemeClr val="bg2"/>
                </a:solidFill>
                <a:latin typeface="Foundever Sans Bold" pitchFamily="50" charset="0"/>
                <a:ea typeface="Foundever Sans Bold" pitchFamily="50" charset="0"/>
              </a:defRPr>
            </a:lvl1pPr>
          </a:lstStyle>
          <a:p>
            <a:pPr marL="228600" marR="0" lvl="0" indent="-228600" algn="ctr" fontAlgn="auto">
              <a:spcAft>
                <a:spcPts val="0"/>
              </a:spcAft>
              <a:buClrTx/>
              <a:buSzTx/>
              <a:tabLst/>
            </a:pPr>
            <a:r>
              <a:rPr lang="en-US" dirty="0"/>
              <a:t>Insert your screen</a:t>
            </a:r>
          </a:p>
        </p:txBody>
      </p:sp>
      <p:sp>
        <p:nvSpPr>
          <p:cNvPr id="2" name="Titre 1">
            <a:extLst>
              <a:ext uri="{FF2B5EF4-FFF2-40B4-BE49-F238E27FC236}">
                <a16:creationId xmlns:a16="http://schemas.microsoft.com/office/drawing/2014/main" id="{DD7DFC04-446B-8568-BF47-7E481ED50978}"/>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FFFFFF"/>
                </a:solidFill>
                <a:latin typeface="Foundever Sans Bold" pitchFamily="50" charset="0"/>
                <a:ea typeface="Foundever Sans Bold" pitchFamily="50" charset="0"/>
                <a:cs typeface="Calibri"/>
              </a:rPr>
              <a:pPr/>
              <a:t>‹#›</a:t>
            </a:fld>
            <a:endParaRPr lang="en-US" sz="900" b="1" dirty="0">
              <a:solidFill>
                <a:srgbClr val="FFFFFF"/>
              </a:solidFill>
              <a:latin typeface="Foundever Sans Bold" pitchFamily="50" charset="0"/>
              <a:ea typeface="Foundever Sans Bold" pitchFamily="50" charset="0"/>
              <a:cs typeface="Calibri"/>
            </a:endParaRPr>
          </a:p>
        </p:txBody>
      </p:sp>
      <p:sp>
        <p:nvSpPr>
          <p:cNvPr id="5" name="Sous-titre 2">
            <a:extLst>
              <a:ext uri="{FF2B5EF4-FFF2-40B4-BE49-F238E27FC236}">
                <a16:creationId xmlns:a16="http://schemas.microsoft.com/office/drawing/2014/main" id="{DB36079A-1503-4E2B-E67F-5F1447CB95A9}"/>
              </a:ext>
            </a:extLst>
          </p:cNvPr>
          <p:cNvSpPr>
            <a:spLocks noGrp="1"/>
          </p:cNvSpPr>
          <p:nvPr>
            <p:ph type="subTitle" idx="1" hasCustomPrompt="1"/>
          </p:nvPr>
        </p:nvSpPr>
        <p:spPr>
          <a:xfrm>
            <a:off x="4440238" y="2584258"/>
            <a:ext cx="3313112"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7" name="Titre 6">
            <a:extLst>
              <a:ext uri="{FF2B5EF4-FFF2-40B4-BE49-F238E27FC236}">
                <a16:creationId xmlns:a16="http://schemas.microsoft.com/office/drawing/2014/main" id="{1AEC3287-11AD-DD11-9AFE-0E16B8645967}"/>
              </a:ext>
            </a:extLst>
          </p:cNvPr>
          <p:cNvSpPr>
            <a:spLocks noGrp="1"/>
          </p:cNvSpPr>
          <p:nvPr>
            <p:ph type="title" hasCustomPrompt="1"/>
          </p:nvPr>
        </p:nvSpPr>
        <p:spPr>
          <a:xfrm>
            <a:off x="4440238" y="873125"/>
            <a:ext cx="6876962" cy="132343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9" name="Espace réservé du texte 9">
            <a:extLst>
              <a:ext uri="{FF2B5EF4-FFF2-40B4-BE49-F238E27FC236}">
                <a16:creationId xmlns:a16="http://schemas.microsoft.com/office/drawing/2014/main" id="{D1ED86FB-F90D-AD2A-4693-0737977E69FA}"/>
              </a:ext>
            </a:extLst>
          </p:cNvPr>
          <p:cNvSpPr>
            <a:spLocks noGrp="1"/>
          </p:cNvSpPr>
          <p:nvPr>
            <p:ph type="body" sz="quarter" idx="66" hasCustomPrompt="1"/>
          </p:nvPr>
        </p:nvSpPr>
        <p:spPr>
          <a:xfrm>
            <a:off x="8005763" y="2584258"/>
            <a:ext cx="3311525" cy="276999"/>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79391434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ext right and small phone screen ">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31D5F59-6FF9-C947-A500-5CE97DA8529C}"/>
              </a:ext>
            </a:extLst>
          </p:cNvPr>
          <p:cNvSpPr/>
          <p:nvPr userDrawn="1"/>
        </p:nvSpPr>
        <p:spPr>
          <a:xfrm>
            <a:off x="0" y="0"/>
            <a:ext cx="2424113" cy="6858000"/>
          </a:xfrm>
          <a:prstGeom prst="rect">
            <a:avLst/>
          </a:prstGeom>
          <a:solidFill>
            <a:srgbClr val="4B4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pic>
        <p:nvPicPr>
          <p:cNvPr id="12" name="Image 11">
            <a:extLst>
              <a:ext uri="{FF2B5EF4-FFF2-40B4-BE49-F238E27FC236}">
                <a16:creationId xmlns:a16="http://schemas.microsoft.com/office/drawing/2014/main" id="{ACDBDED3-5D18-754D-B3CF-91A725762336}"/>
              </a:ext>
            </a:extLst>
          </p:cNvPr>
          <p:cNvPicPr>
            <a:picLocks noChangeAspect="1"/>
          </p:cNvPicPr>
          <p:nvPr userDrawn="1"/>
        </p:nvPicPr>
        <p:blipFill rotWithShape="1">
          <a:blip r:embed="rId2">
            <a:alphaModFix amt="50000"/>
          </a:blip>
          <a:srcRect l="1" r="80116"/>
          <a:stretch/>
        </p:blipFill>
        <p:spPr>
          <a:xfrm>
            <a:off x="1" y="0"/>
            <a:ext cx="2424112" cy="6857999"/>
          </a:xfrm>
          <a:prstGeom prst="rect">
            <a:avLst/>
          </a:prstGeom>
        </p:spPr>
      </p:pic>
      <p:pic>
        <p:nvPicPr>
          <p:cNvPr id="29" name="Image 28">
            <a:extLst>
              <a:ext uri="{FF2B5EF4-FFF2-40B4-BE49-F238E27FC236}">
                <a16:creationId xmlns:a16="http://schemas.microsoft.com/office/drawing/2014/main" id="{EC086A1B-4C67-D348-A45F-B5AE7557036C}"/>
              </a:ext>
            </a:extLst>
          </p:cNvPr>
          <p:cNvPicPr>
            <a:picLocks noChangeAspect="1"/>
          </p:cNvPicPr>
          <p:nvPr userDrawn="1"/>
        </p:nvPicPr>
        <p:blipFill rotWithShape="1">
          <a:blip r:embed="rId3">
            <a:alphaModFix amt="6000"/>
          </a:blip>
          <a:srcRect l="19617" t="20432"/>
          <a:stretch/>
        </p:blipFill>
        <p:spPr>
          <a:xfrm>
            <a:off x="0" y="0"/>
            <a:ext cx="4937773" cy="4887747"/>
          </a:xfrm>
          <a:prstGeom prst="rect">
            <a:avLst/>
          </a:prstGeom>
        </p:spPr>
      </p:pic>
      <p:sp>
        <p:nvSpPr>
          <p:cNvPr id="18" name="Picture Placeholder 8">
            <a:extLst>
              <a:ext uri="{FF2B5EF4-FFF2-40B4-BE49-F238E27FC236}">
                <a16:creationId xmlns:a16="http://schemas.microsoft.com/office/drawing/2014/main" id="{AAA3B870-A832-5E40-9F79-EAC3F4FB8C71}"/>
              </a:ext>
            </a:extLst>
          </p:cNvPr>
          <p:cNvSpPr>
            <a:spLocks noGrp="1"/>
          </p:cNvSpPr>
          <p:nvPr>
            <p:ph type="pic" sz="quarter" idx="12" hasCustomPrompt="1"/>
          </p:nvPr>
        </p:nvSpPr>
        <p:spPr>
          <a:xfrm>
            <a:off x="1262403" y="1413196"/>
            <a:ext cx="2323419" cy="4100152"/>
          </a:xfrm>
          <a:prstGeom prst="rect">
            <a:avLst/>
          </a:prstGeom>
          <a:solidFill>
            <a:schemeClr val="tx2"/>
          </a:solidFill>
          <a:ln>
            <a:solidFill>
              <a:schemeClr val="tx2">
                <a:lumMod val="90000"/>
              </a:schemeClr>
            </a:solidFill>
          </a:ln>
          <a:effectLst>
            <a:outerShdw blurRad="762000" dist="127000" dir="5400000" algn="tl" rotWithShape="0">
              <a:prstClr val="black">
                <a:alpha val="20000"/>
              </a:prstClr>
            </a:outerShdw>
          </a:effectLst>
        </p:spPr>
        <p:txBody>
          <a:bodyPr wrap="square" anchor="ctr">
            <a:noAutofit/>
          </a:bodyPr>
          <a:lstStyle>
            <a:lvl1pPr marL="0" indent="0" algn="ctr">
              <a:buNone/>
              <a:defRPr lang="en-US" sz="1200" b="1" i="0" noProof="0" dirty="0">
                <a:solidFill>
                  <a:schemeClr val="bg2"/>
                </a:solidFill>
                <a:latin typeface="Foundever Sans Bold" pitchFamily="50" charset="0"/>
                <a:ea typeface="Foundever Sans Bold" pitchFamily="50" charset="0"/>
              </a:defRPr>
            </a:lvl1pPr>
          </a:lstStyle>
          <a:p>
            <a:pPr marL="228600" lvl="0" indent="-228600" algn="ctr"/>
            <a:r>
              <a:rPr lang="en-US" noProof="0" dirty="0"/>
              <a:t>Insert your screen</a:t>
            </a:r>
          </a:p>
        </p:txBody>
      </p:sp>
      <p:sp>
        <p:nvSpPr>
          <p:cNvPr id="2" name="Titre 1">
            <a:extLst>
              <a:ext uri="{FF2B5EF4-FFF2-40B4-BE49-F238E27FC236}">
                <a16:creationId xmlns:a16="http://schemas.microsoft.com/office/drawing/2014/main" id="{D7B6BAAA-8960-F7B9-9520-D80BB7D89D71}"/>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FFFFFF"/>
                </a:solidFill>
                <a:latin typeface="Foundever Sans Bold" pitchFamily="50" charset="0"/>
                <a:ea typeface="Foundever Sans Bold" pitchFamily="50" charset="0"/>
                <a:cs typeface="Calibri"/>
              </a:rPr>
              <a:pPr/>
              <a:t>‹#›</a:t>
            </a:fld>
            <a:endParaRPr lang="en-US" sz="900" b="1" dirty="0">
              <a:solidFill>
                <a:srgbClr val="FFFFFF"/>
              </a:solidFill>
              <a:latin typeface="Foundever Sans Bold" pitchFamily="50" charset="0"/>
              <a:ea typeface="Foundever Sans Bold" pitchFamily="50" charset="0"/>
              <a:cs typeface="Calibri"/>
            </a:endParaRPr>
          </a:p>
        </p:txBody>
      </p:sp>
      <p:sp>
        <p:nvSpPr>
          <p:cNvPr id="7" name="Titre 6">
            <a:extLst>
              <a:ext uri="{FF2B5EF4-FFF2-40B4-BE49-F238E27FC236}">
                <a16:creationId xmlns:a16="http://schemas.microsoft.com/office/drawing/2014/main" id="{CAA60D60-2975-0FB0-4C55-F04F644B5D45}"/>
              </a:ext>
            </a:extLst>
          </p:cNvPr>
          <p:cNvSpPr>
            <a:spLocks noGrp="1"/>
          </p:cNvSpPr>
          <p:nvPr>
            <p:ph type="title" hasCustomPrompt="1"/>
          </p:nvPr>
        </p:nvSpPr>
        <p:spPr>
          <a:xfrm>
            <a:off x="4440238" y="873125"/>
            <a:ext cx="6876962" cy="132343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9" name="Sous-titre 2">
            <a:extLst>
              <a:ext uri="{FF2B5EF4-FFF2-40B4-BE49-F238E27FC236}">
                <a16:creationId xmlns:a16="http://schemas.microsoft.com/office/drawing/2014/main" id="{7021A7D3-1765-A6A3-06F3-063C9F14C604}"/>
              </a:ext>
            </a:extLst>
          </p:cNvPr>
          <p:cNvSpPr>
            <a:spLocks noGrp="1"/>
          </p:cNvSpPr>
          <p:nvPr>
            <p:ph type="subTitle" idx="1" hasCustomPrompt="1"/>
          </p:nvPr>
        </p:nvSpPr>
        <p:spPr>
          <a:xfrm>
            <a:off x="4440238" y="2584258"/>
            <a:ext cx="3313112"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13" name="Espace réservé du texte 9">
            <a:extLst>
              <a:ext uri="{FF2B5EF4-FFF2-40B4-BE49-F238E27FC236}">
                <a16:creationId xmlns:a16="http://schemas.microsoft.com/office/drawing/2014/main" id="{D3CFB127-02A4-D5EB-E5AC-144E42F48D11}"/>
              </a:ext>
            </a:extLst>
          </p:cNvPr>
          <p:cNvSpPr>
            <a:spLocks noGrp="1"/>
          </p:cNvSpPr>
          <p:nvPr>
            <p:ph type="body" sz="quarter" idx="66" hasCustomPrompt="1"/>
          </p:nvPr>
        </p:nvSpPr>
        <p:spPr>
          <a:xfrm>
            <a:off x="8005763" y="2584258"/>
            <a:ext cx="3311525" cy="276999"/>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55089030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ext and small phone screen">
    <p:spTree>
      <p:nvGrpSpPr>
        <p:cNvPr id="1" name=""/>
        <p:cNvGrpSpPr/>
        <p:nvPr/>
      </p:nvGrpSpPr>
      <p:grpSpPr>
        <a:xfrm>
          <a:off x="0" y="0"/>
          <a:ext cx="0" cy="0"/>
          <a:chOff x="0" y="0"/>
          <a:chExt cx="0" cy="0"/>
        </a:xfrm>
      </p:grpSpPr>
      <p:sp>
        <p:nvSpPr>
          <p:cNvPr id="27" name="Picture Placeholder 8">
            <a:extLst>
              <a:ext uri="{FF2B5EF4-FFF2-40B4-BE49-F238E27FC236}">
                <a16:creationId xmlns:a16="http://schemas.microsoft.com/office/drawing/2014/main" id="{147931D3-7CAE-924E-9082-1E92877CA548}"/>
              </a:ext>
            </a:extLst>
          </p:cNvPr>
          <p:cNvSpPr>
            <a:spLocks noGrp="1"/>
          </p:cNvSpPr>
          <p:nvPr>
            <p:ph type="pic" sz="quarter" idx="12" hasCustomPrompt="1"/>
          </p:nvPr>
        </p:nvSpPr>
        <p:spPr>
          <a:xfrm>
            <a:off x="8619727" y="1494287"/>
            <a:ext cx="2290504" cy="4031804"/>
          </a:xfrm>
          <a:prstGeom prst="rect">
            <a:avLst/>
          </a:prstGeom>
          <a:solidFill>
            <a:schemeClr val="tx2"/>
          </a:solidFill>
          <a:ln>
            <a:solidFill>
              <a:schemeClr val="tx2">
                <a:lumMod val="90000"/>
              </a:schemeClr>
            </a:solidFill>
          </a:ln>
          <a:effectLst>
            <a:outerShdw blurRad="762000" dist="127000" dir="5400000" algn="tl" rotWithShape="0">
              <a:prstClr val="black">
                <a:alpha val="20000"/>
              </a:prstClr>
            </a:outerShdw>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4" name="Sous-titre 2">
            <a:extLst>
              <a:ext uri="{FF2B5EF4-FFF2-40B4-BE49-F238E27FC236}">
                <a16:creationId xmlns:a16="http://schemas.microsoft.com/office/drawing/2014/main" id="{361301F3-979B-BB69-7B27-A86F9D9035EC}"/>
              </a:ext>
            </a:extLst>
          </p:cNvPr>
          <p:cNvSpPr>
            <a:spLocks noGrp="1"/>
          </p:cNvSpPr>
          <p:nvPr>
            <p:ph type="subTitle" idx="1" hasCustomPrompt="1"/>
          </p:nvPr>
        </p:nvSpPr>
        <p:spPr>
          <a:xfrm>
            <a:off x="874713" y="2584258"/>
            <a:ext cx="3313112"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6" name="Titre 6">
            <a:extLst>
              <a:ext uri="{FF2B5EF4-FFF2-40B4-BE49-F238E27FC236}">
                <a16:creationId xmlns:a16="http://schemas.microsoft.com/office/drawing/2014/main" id="{C620DC07-739C-B572-1065-F6D26706C583}"/>
              </a:ext>
            </a:extLst>
          </p:cNvPr>
          <p:cNvSpPr>
            <a:spLocks noGrp="1"/>
          </p:cNvSpPr>
          <p:nvPr>
            <p:ph type="title" hasCustomPrompt="1"/>
          </p:nvPr>
        </p:nvSpPr>
        <p:spPr>
          <a:xfrm>
            <a:off x="874714" y="873125"/>
            <a:ext cx="6877050" cy="132343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8" name="Espace réservé du texte 9">
            <a:extLst>
              <a:ext uri="{FF2B5EF4-FFF2-40B4-BE49-F238E27FC236}">
                <a16:creationId xmlns:a16="http://schemas.microsoft.com/office/drawing/2014/main" id="{B1985465-1590-148F-577F-D6E869137521}"/>
              </a:ext>
            </a:extLst>
          </p:cNvPr>
          <p:cNvSpPr>
            <a:spLocks noGrp="1"/>
          </p:cNvSpPr>
          <p:nvPr>
            <p:ph type="body" sz="quarter" idx="66" hasCustomPrompt="1"/>
          </p:nvPr>
        </p:nvSpPr>
        <p:spPr>
          <a:xfrm>
            <a:off x="4440238" y="2584258"/>
            <a:ext cx="3311525" cy="276999"/>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213345365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ext and high phone screen">
    <p:spTree>
      <p:nvGrpSpPr>
        <p:cNvPr id="1" name=""/>
        <p:cNvGrpSpPr/>
        <p:nvPr/>
      </p:nvGrpSpPr>
      <p:grpSpPr>
        <a:xfrm>
          <a:off x="0" y="0"/>
          <a:ext cx="0" cy="0"/>
          <a:chOff x="0" y="0"/>
          <a:chExt cx="0" cy="0"/>
        </a:xfrm>
      </p:grpSpPr>
      <p:sp>
        <p:nvSpPr>
          <p:cNvPr id="44" name="Picture Placeholder 13">
            <a:extLst>
              <a:ext uri="{FF2B5EF4-FFF2-40B4-BE49-F238E27FC236}">
                <a16:creationId xmlns:a16="http://schemas.microsoft.com/office/drawing/2014/main" id="{6D8F9F60-94FF-8140-81D4-3786308CEBC9}"/>
              </a:ext>
            </a:extLst>
          </p:cNvPr>
          <p:cNvSpPr>
            <a:spLocks noGrp="1"/>
          </p:cNvSpPr>
          <p:nvPr>
            <p:ph type="pic" sz="quarter" idx="47" hasCustomPrompt="1"/>
          </p:nvPr>
        </p:nvSpPr>
        <p:spPr>
          <a:xfrm>
            <a:off x="8620192" y="1009391"/>
            <a:ext cx="2295833" cy="5001596"/>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solidFill>
            <a:schemeClr val="tx2"/>
          </a:solidFill>
          <a:ln w="9525">
            <a:solidFill>
              <a:schemeClr val="tx2">
                <a:lumMod val="90000"/>
              </a:schemeClr>
            </a:solidFill>
          </a:ln>
          <a:effectLst>
            <a:outerShdw blurRad="762000" dist="127000" dir="5400000" algn="tl" rotWithShape="0">
              <a:prstClr val="black">
                <a:alpha val="20000"/>
              </a:prstClr>
            </a:outerShdw>
          </a:effectLst>
        </p:spPr>
        <p:txBody>
          <a:bodyPr wrap="square" anchor="ctr">
            <a:noAutofit/>
          </a:bodyPr>
          <a:lstStyle>
            <a:lvl1pPr marL="228600" marR="0" indent="-22860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200" b="1" i="0" dirty="0">
                <a:solidFill>
                  <a:schemeClr val="bg2"/>
                </a:solidFill>
                <a:latin typeface="Foundever Sans Bold" pitchFamily="50" charset="0"/>
                <a:ea typeface="Foundever Sans Bold" pitchFamily="50" charset="0"/>
              </a:defRPr>
            </a:lvl1pPr>
          </a:lstStyle>
          <a:p>
            <a:pPr marL="22860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your screen</a:t>
            </a:r>
          </a:p>
        </p:txBody>
      </p:sp>
      <p:sp>
        <p:nvSpPr>
          <p:cNvPr id="4" name="Sous-titre 2">
            <a:extLst>
              <a:ext uri="{FF2B5EF4-FFF2-40B4-BE49-F238E27FC236}">
                <a16:creationId xmlns:a16="http://schemas.microsoft.com/office/drawing/2014/main" id="{41D6C145-5423-E788-4AF5-EFC2900CF120}"/>
              </a:ext>
            </a:extLst>
          </p:cNvPr>
          <p:cNvSpPr>
            <a:spLocks noGrp="1"/>
          </p:cNvSpPr>
          <p:nvPr>
            <p:ph type="subTitle" idx="1" hasCustomPrompt="1"/>
          </p:nvPr>
        </p:nvSpPr>
        <p:spPr>
          <a:xfrm>
            <a:off x="874713" y="2584258"/>
            <a:ext cx="3313112"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6" name="Titre 6">
            <a:extLst>
              <a:ext uri="{FF2B5EF4-FFF2-40B4-BE49-F238E27FC236}">
                <a16:creationId xmlns:a16="http://schemas.microsoft.com/office/drawing/2014/main" id="{B1641AB7-75CF-5BBD-5DBF-0106FCE4A4A2}"/>
              </a:ext>
            </a:extLst>
          </p:cNvPr>
          <p:cNvSpPr>
            <a:spLocks noGrp="1"/>
          </p:cNvSpPr>
          <p:nvPr>
            <p:ph type="title" hasCustomPrompt="1"/>
          </p:nvPr>
        </p:nvSpPr>
        <p:spPr>
          <a:xfrm>
            <a:off x="874714" y="873125"/>
            <a:ext cx="6877050" cy="132343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8" name="Espace réservé du texte 9">
            <a:extLst>
              <a:ext uri="{FF2B5EF4-FFF2-40B4-BE49-F238E27FC236}">
                <a16:creationId xmlns:a16="http://schemas.microsoft.com/office/drawing/2014/main" id="{1BB2C3D7-1BA3-933E-0CB6-17D372ADA537}"/>
              </a:ext>
            </a:extLst>
          </p:cNvPr>
          <p:cNvSpPr>
            <a:spLocks noGrp="1"/>
          </p:cNvSpPr>
          <p:nvPr>
            <p:ph type="body" sz="quarter" idx="66" hasCustomPrompt="1"/>
          </p:nvPr>
        </p:nvSpPr>
        <p:spPr>
          <a:xfrm>
            <a:off x="4440238" y="2584258"/>
            <a:ext cx="3311525" cy="276999"/>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427008047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mall multi phone screen right">
    <p:spTree>
      <p:nvGrpSpPr>
        <p:cNvPr id="1" name=""/>
        <p:cNvGrpSpPr/>
        <p:nvPr/>
      </p:nvGrpSpPr>
      <p:grpSpPr>
        <a:xfrm>
          <a:off x="0" y="0"/>
          <a:ext cx="0" cy="0"/>
          <a:chOff x="0" y="0"/>
          <a:chExt cx="0" cy="0"/>
        </a:xfrm>
      </p:grpSpPr>
      <p:sp>
        <p:nvSpPr>
          <p:cNvPr id="69" name="Picture Placeholder 8">
            <a:extLst>
              <a:ext uri="{FF2B5EF4-FFF2-40B4-BE49-F238E27FC236}">
                <a16:creationId xmlns:a16="http://schemas.microsoft.com/office/drawing/2014/main" id="{3DA21CFC-AE49-B341-9688-109366F4DA4A}"/>
              </a:ext>
            </a:extLst>
          </p:cNvPr>
          <p:cNvSpPr>
            <a:spLocks noGrp="1"/>
          </p:cNvSpPr>
          <p:nvPr>
            <p:ph type="pic" sz="quarter" idx="12" hasCustomPrompt="1"/>
          </p:nvPr>
        </p:nvSpPr>
        <p:spPr>
          <a:xfrm>
            <a:off x="6153404" y="1494287"/>
            <a:ext cx="2290504" cy="4031804"/>
          </a:xfrm>
          <a:prstGeom prst="rect">
            <a:avLst/>
          </a:prstGeom>
          <a:solidFill>
            <a:schemeClr val="tx2"/>
          </a:solidFill>
          <a:ln>
            <a:solidFill>
              <a:schemeClr val="tx2">
                <a:lumMod val="90000"/>
              </a:schemeClr>
            </a:solidFill>
          </a:ln>
          <a:effectLst>
            <a:outerShdw blurRad="762000" dist="127000" dir="5400000" algn="tl" rotWithShape="0">
              <a:prstClr val="black">
                <a:alpha val="20000"/>
              </a:prstClr>
            </a:outerShdw>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71" name="Picture Placeholder 8">
            <a:extLst>
              <a:ext uri="{FF2B5EF4-FFF2-40B4-BE49-F238E27FC236}">
                <a16:creationId xmlns:a16="http://schemas.microsoft.com/office/drawing/2014/main" id="{57D3F15C-C295-3442-BFD7-59EB7E0AE850}"/>
              </a:ext>
            </a:extLst>
          </p:cNvPr>
          <p:cNvSpPr>
            <a:spLocks noGrp="1"/>
          </p:cNvSpPr>
          <p:nvPr>
            <p:ph type="pic" sz="quarter" idx="67" hasCustomPrompt="1"/>
          </p:nvPr>
        </p:nvSpPr>
        <p:spPr>
          <a:xfrm>
            <a:off x="8777530" y="1598417"/>
            <a:ext cx="2172188" cy="3823541"/>
          </a:xfrm>
          <a:prstGeom prst="rect">
            <a:avLst/>
          </a:prstGeom>
          <a:solidFill>
            <a:schemeClr val="tx2"/>
          </a:solidFill>
          <a:ln>
            <a:solidFill>
              <a:schemeClr val="tx2">
                <a:lumMod val="90000"/>
              </a:schemeClr>
            </a:solid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73" name="Picture Placeholder 8">
            <a:extLst>
              <a:ext uri="{FF2B5EF4-FFF2-40B4-BE49-F238E27FC236}">
                <a16:creationId xmlns:a16="http://schemas.microsoft.com/office/drawing/2014/main" id="{C49E8037-C4B6-6443-B45A-86B72CECE060}"/>
              </a:ext>
            </a:extLst>
          </p:cNvPr>
          <p:cNvSpPr>
            <a:spLocks noGrp="1"/>
          </p:cNvSpPr>
          <p:nvPr>
            <p:ph type="pic" sz="quarter" idx="68" hasCustomPrompt="1"/>
          </p:nvPr>
        </p:nvSpPr>
        <p:spPr>
          <a:xfrm>
            <a:off x="11131066" y="1598417"/>
            <a:ext cx="2172188" cy="3823541"/>
          </a:xfrm>
          <a:prstGeom prst="rect">
            <a:avLst/>
          </a:prstGeom>
          <a:solidFill>
            <a:schemeClr val="tx2"/>
          </a:solidFill>
          <a:ln>
            <a:solidFill>
              <a:schemeClr val="tx2">
                <a:lumMod val="90000"/>
              </a:schemeClr>
            </a:solid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4" name="Sous-titre 2">
            <a:extLst>
              <a:ext uri="{FF2B5EF4-FFF2-40B4-BE49-F238E27FC236}">
                <a16:creationId xmlns:a16="http://schemas.microsoft.com/office/drawing/2014/main" id="{3700B48F-FEA4-E045-C0EE-9848E678832F}"/>
              </a:ext>
            </a:extLst>
          </p:cNvPr>
          <p:cNvSpPr>
            <a:spLocks noGrp="1"/>
          </p:cNvSpPr>
          <p:nvPr>
            <p:ph type="subTitle" idx="1" hasCustomPrompt="1"/>
          </p:nvPr>
        </p:nvSpPr>
        <p:spPr>
          <a:xfrm>
            <a:off x="874713" y="2584258"/>
            <a:ext cx="4213226"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5" name="Titre 6">
            <a:extLst>
              <a:ext uri="{FF2B5EF4-FFF2-40B4-BE49-F238E27FC236}">
                <a16:creationId xmlns:a16="http://schemas.microsoft.com/office/drawing/2014/main" id="{6614C187-D0D0-166C-744B-9023EBECEFFB}"/>
              </a:ext>
            </a:extLst>
          </p:cNvPr>
          <p:cNvSpPr>
            <a:spLocks noGrp="1"/>
          </p:cNvSpPr>
          <p:nvPr>
            <p:ph type="title" hasCustomPrompt="1"/>
          </p:nvPr>
        </p:nvSpPr>
        <p:spPr>
          <a:xfrm>
            <a:off x="874714" y="873125"/>
            <a:ext cx="4213225"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Tree>
    <p:extLst>
      <p:ext uri="{BB962C8B-B14F-4D97-AF65-F5344CB8AC3E}">
        <p14:creationId xmlns:p14="http://schemas.microsoft.com/office/powerpoint/2010/main" val="71623992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high multi phone screen right">
    <p:spTree>
      <p:nvGrpSpPr>
        <p:cNvPr id="1" name=""/>
        <p:cNvGrpSpPr/>
        <p:nvPr/>
      </p:nvGrpSpPr>
      <p:grpSpPr>
        <a:xfrm>
          <a:off x="0" y="0"/>
          <a:ext cx="0" cy="0"/>
          <a:chOff x="0" y="0"/>
          <a:chExt cx="0" cy="0"/>
        </a:xfrm>
      </p:grpSpPr>
      <p:sp>
        <p:nvSpPr>
          <p:cNvPr id="9" name="Picture Placeholder 13">
            <a:extLst>
              <a:ext uri="{FF2B5EF4-FFF2-40B4-BE49-F238E27FC236}">
                <a16:creationId xmlns:a16="http://schemas.microsoft.com/office/drawing/2014/main" id="{BEA328C2-593C-F846-BBF1-0CE6FBF13F08}"/>
              </a:ext>
            </a:extLst>
          </p:cNvPr>
          <p:cNvSpPr>
            <a:spLocks noGrp="1"/>
          </p:cNvSpPr>
          <p:nvPr>
            <p:ph type="pic" sz="quarter" idx="47" hasCustomPrompt="1"/>
          </p:nvPr>
        </p:nvSpPr>
        <p:spPr>
          <a:xfrm>
            <a:off x="6148075" y="1009391"/>
            <a:ext cx="2295833" cy="5001596"/>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solidFill>
            <a:schemeClr val="tx2"/>
          </a:solidFill>
          <a:ln w="9525">
            <a:solidFill>
              <a:schemeClr val="tx2">
                <a:lumMod val="90000"/>
              </a:schemeClr>
            </a:solidFill>
          </a:ln>
          <a:effectLst>
            <a:outerShdw blurRad="762000" dist="127000" dir="5400000" algn="tl" rotWithShape="0">
              <a:prstClr val="black">
                <a:alpha val="20000"/>
              </a:prstClr>
            </a:outerShdw>
          </a:effectLst>
        </p:spPr>
        <p:txBody>
          <a:bodyPr wrap="square" anchor="ctr">
            <a:noAutofit/>
          </a:bodyPr>
          <a:lstStyle>
            <a:lvl1pPr marL="228600" marR="0" indent="-22860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200" b="1" i="0" dirty="0">
                <a:solidFill>
                  <a:schemeClr val="bg2"/>
                </a:solidFill>
                <a:latin typeface="Foundever Sans Bold" pitchFamily="50" charset="0"/>
                <a:ea typeface="Foundever Sans Bold" pitchFamily="50" charset="0"/>
              </a:defRPr>
            </a:lvl1pPr>
          </a:lstStyle>
          <a:p>
            <a:pPr marL="22860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your screen</a:t>
            </a:r>
          </a:p>
        </p:txBody>
      </p:sp>
      <p:sp>
        <p:nvSpPr>
          <p:cNvPr id="10" name="Picture Placeholder 13">
            <a:extLst>
              <a:ext uri="{FF2B5EF4-FFF2-40B4-BE49-F238E27FC236}">
                <a16:creationId xmlns:a16="http://schemas.microsoft.com/office/drawing/2014/main" id="{21002516-C32F-5C49-9884-3AF7C6BD0A67}"/>
              </a:ext>
            </a:extLst>
          </p:cNvPr>
          <p:cNvSpPr>
            <a:spLocks noGrp="1"/>
          </p:cNvSpPr>
          <p:nvPr>
            <p:ph type="pic" sz="quarter" idx="49" hasCustomPrompt="1"/>
          </p:nvPr>
        </p:nvSpPr>
        <p:spPr>
          <a:xfrm>
            <a:off x="8935186" y="1330209"/>
            <a:ext cx="1999140" cy="4355235"/>
          </a:xfrm>
          <a:prstGeom prst="roundRect">
            <a:avLst>
              <a:gd name="adj" fmla="val 8708"/>
            </a:avLst>
          </a:prstGeom>
          <a:solidFill>
            <a:schemeClr val="tx2"/>
          </a:solidFill>
          <a:ln w="9525">
            <a:solidFill>
              <a:schemeClr val="tx2">
                <a:lumMod val="90000"/>
              </a:schemeClr>
            </a:solidFill>
          </a:ln>
          <a:effectLst/>
        </p:spPr>
        <p:txBody>
          <a:bodyPr wrap="square" anchor="ctr">
            <a:noAutofit/>
          </a:bodyPr>
          <a:lstStyle>
            <a:lvl1pPr marL="228600" marR="0" indent="-22860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200" b="1" i="0">
                <a:solidFill>
                  <a:schemeClr val="bg2"/>
                </a:solidFill>
                <a:latin typeface="Foundever Sans Bold" pitchFamily="50" charset="0"/>
                <a:ea typeface="Foundever Sans Bold" pitchFamily="50" charset="0"/>
              </a:defRPr>
            </a:lvl1pPr>
          </a:lstStyle>
          <a:p>
            <a:pPr marL="22860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your screen</a:t>
            </a:r>
          </a:p>
        </p:txBody>
      </p:sp>
      <p:sp>
        <p:nvSpPr>
          <p:cNvPr id="11" name="Picture Placeholder 13">
            <a:extLst>
              <a:ext uri="{FF2B5EF4-FFF2-40B4-BE49-F238E27FC236}">
                <a16:creationId xmlns:a16="http://schemas.microsoft.com/office/drawing/2014/main" id="{47DC22A5-3F5B-664D-B6CD-2CADEAF2872B}"/>
              </a:ext>
            </a:extLst>
          </p:cNvPr>
          <p:cNvSpPr>
            <a:spLocks noGrp="1"/>
          </p:cNvSpPr>
          <p:nvPr>
            <p:ph type="pic" sz="quarter" idx="69" hasCustomPrompt="1"/>
          </p:nvPr>
        </p:nvSpPr>
        <p:spPr>
          <a:xfrm>
            <a:off x="11192430" y="1330209"/>
            <a:ext cx="1999140" cy="4355235"/>
          </a:xfrm>
          <a:prstGeom prst="roundRect">
            <a:avLst>
              <a:gd name="adj" fmla="val 8708"/>
            </a:avLst>
          </a:prstGeom>
          <a:solidFill>
            <a:schemeClr val="tx2"/>
          </a:solidFill>
          <a:ln w="9525">
            <a:solidFill>
              <a:schemeClr val="tx2">
                <a:lumMod val="90000"/>
              </a:schemeClr>
            </a:solidFill>
          </a:ln>
          <a:effectLst/>
        </p:spPr>
        <p:txBody>
          <a:bodyPr wrap="square" anchor="ctr">
            <a:noAutofit/>
          </a:bodyPr>
          <a:lstStyle>
            <a:lvl1pPr marL="228600" marR="0" indent="-22860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200" b="1" i="0">
                <a:solidFill>
                  <a:schemeClr val="bg2"/>
                </a:solidFill>
                <a:latin typeface="Foundever Sans Bold" pitchFamily="50" charset="0"/>
                <a:ea typeface="Foundever Sans Bold" pitchFamily="50" charset="0"/>
              </a:defRPr>
            </a:lvl1pPr>
          </a:lstStyle>
          <a:p>
            <a:pPr marL="22860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your screen</a:t>
            </a:r>
          </a:p>
        </p:txBody>
      </p:sp>
      <p:sp>
        <p:nvSpPr>
          <p:cNvPr id="6" name="Sous-titre 2">
            <a:extLst>
              <a:ext uri="{FF2B5EF4-FFF2-40B4-BE49-F238E27FC236}">
                <a16:creationId xmlns:a16="http://schemas.microsoft.com/office/drawing/2014/main" id="{4427B2BD-C338-1247-591D-CFCF79418413}"/>
              </a:ext>
            </a:extLst>
          </p:cNvPr>
          <p:cNvSpPr>
            <a:spLocks noGrp="1"/>
          </p:cNvSpPr>
          <p:nvPr>
            <p:ph type="subTitle" idx="1" hasCustomPrompt="1"/>
          </p:nvPr>
        </p:nvSpPr>
        <p:spPr>
          <a:xfrm>
            <a:off x="874713" y="2584258"/>
            <a:ext cx="4213226"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7" name="Titre 6">
            <a:extLst>
              <a:ext uri="{FF2B5EF4-FFF2-40B4-BE49-F238E27FC236}">
                <a16:creationId xmlns:a16="http://schemas.microsoft.com/office/drawing/2014/main" id="{20FACE9B-2A80-417F-4572-5002EC2452BF}"/>
              </a:ext>
            </a:extLst>
          </p:cNvPr>
          <p:cNvSpPr>
            <a:spLocks noGrp="1"/>
          </p:cNvSpPr>
          <p:nvPr>
            <p:ph type="title" hasCustomPrompt="1"/>
          </p:nvPr>
        </p:nvSpPr>
        <p:spPr>
          <a:xfrm>
            <a:off x="874714" y="873125"/>
            <a:ext cx="4213225"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Tree>
    <p:extLst>
      <p:ext uri="{BB962C8B-B14F-4D97-AF65-F5344CB8AC3E}">
        <p14:creationId xmlns:p14="http://schemas.microsoft.com/office/powerpoint/2010/main" val="367694930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high multi phone screen lef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55B008-55D3-1944-83E4-0F8B139D4276}"/>
              </a:ext>
            </a:extLst>
          </p:cNvPr>
          <p:cNvSpPr/>
          <p:nvPr userDrawn="1"/>
        </p:nvSpPr>
        <p:spPr>
          <a:xfrm>
            <a:off x="0" y="6367549"/>
            <a:ext cx="1712422" cy="490451"/>
          </a:xfrm>
          <a:prstGeom prst="rect">
            <a:avLst/>
          </a:prstGeom>
          <a:solidFill>
            <a:srgbClr val="FFFF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FFFFFF"/>
              </a:solidFill>
              <a:latin typeface="Foundever Sans Bold" pitchFamily="50" charset="0"/>
              <a:ea typeface="Foundever Sans Bold" pitchFamily="50" charset="0"/>
            </a:endParaRPr>
          </a:p>
        </p:txBody>
      </p:sp>
      <p:sp>
        <p:nvSpPr>
          <p:cNvPr id="61" name="Picture Placeholder 13">
            <a:extLst>
              <a:ext uri="{FF2B5EF4-FFF2-40B4-BE49-F238E27FC236}">
                <a16:creationId xmlns:a16="http://schemas.microsoft.com/office/drawing/2014/main" id="{1907AEAE-00ED-1E44-92FE-ECB6CCFF4408}"/>
              </a:ext>
            </a:extLst>
          </p:cNvPr>
          <p:cNvSpPr>
            <a:spLocks noGrp="1" noChangeAspect="1"/>
          </p:cNvSpPr>
          <p:nvPr>
            <p:ph type="pic" sz="quarter" idx="47" hasCustomPrompt="1"/>
          </p:nvPr>
        </p:nvSpPr>
        <p:spPr>
          <a:xfrm>
            <a:off x="3196966" y="-280628"/>
            <a:ext cx="2058980" cy="4485600"/>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solidFill>
            <a:schemeClr val="tx2"/>
          </a:solidFill>
          <a:ln w="9525">
            <a:solidFill>
              <a:schemeClr val="tx2">
                <a:lumMod val="90000"/>
              </a:schemeClr>
            </a:solidFill>
          </a:ln>
          <a:effectLst/>
        </p:spPr>
        <p:txBody>
          <a:bodyPr wrap="square" anchor="ctr">
            <a:noAutofit/>
          </a:bodyPr>
          <a:lstStyle>
            <a:lvl1pPr marL="228600" marR="0" indent="-22860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200" b="1" i="0" dirty="0">
                <a:solidFill>
                  <a:schemeClr val="bg2"/>
                </a:solidFill>
                <a:latin typeface="Foundever Sans Bold" pitchFamily="50" charset="0"/>
                <a:ea typeface="Foundever Sans Bold" pitchFamily="50" charset="0"/>
              </a:defRPr>
            </a:lvl1pPr>
          </a:lstStyle>
          <a:p>
            <a:pPr marL="22860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your screen</a:t>
            </a:r>
          </a:p>
        </p:txBody>
      </p:sp>
      <p:sp>
        <p:nvSpPr>
          <p:cNvPr id="71" name="Picture Placeholder 13">
            <a:extLst>
              <a:ext uri="{FF2B5EF4-FFF2-40B4-BE49-F238E27FC236}">
                <a16:creationId xmlns:a16="http://schemas.microsoft.com/office/drawing/2014/main" id="{E82B3AFD-35B8-2544-B2F4-87C026408A9E}"/>
              </a:ext>
            </a:extLst>
          </p:cNvPr>
          <p:cNvSpPr>
            <a:spLocks noGrp="1" noChangeAspect="1"/>
          </p:cNvSpPr>
          <p:nvPr>
            <p:ph type="pic" sz="quarter" idx="48" hasCustomPrompt="1"/>
          </p:nvPr>
        </p:nvSpPr>
        <p:spPr>
          <a:xfrm>
            <a:off x="494442" y="-2536690"/>
            <a:ext cx="2058980" cy="4485600"/>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solidFill>
            <a:schemeClr val="tx2"/>
          </a:solidFill>
          <a:ln w="9525">
            <a:solidFill>
              <a:schemeClr val="tx2">
                <a:lumMod val="90000"/>
              </a:schemeClr>
            </a:solidFill>
          </a:ln>
          <a:effectLst/>
        </p:spPr>
        <p:txBody>
          <a:bodyPr wrap="square" anchor="ctr">
            <a:noAutofit/>
          </a:bodyPr>
          <a:lstStyle>
            <a:lvl1pPr marL="228600" marR="0" indent="-22860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200" b="1" i="0" dirty="0">
                <a:solidFill>
                  <a:schemeClr val="bg2"/>
                </a:solidFill>
                <a:latin typeface="Foundever Sans Bold" pitchFamily="50" charset="0"/>
                <a:ea typeface="Foundever Sans Bold" pitchFamily="50" charset="0"/>
              </a:defRPr>
            </a:lvl1pPr>
          </a:lstStyle>
          <a:p>
            <a:pPr marL="22860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your screen</a:t>
            </a:r>
          </a:p>
        </p:txBody>
      </p:sp>
      <p:sp>
        <p:nvSpPr>
          <p:cNvPr id="90" name="Picture Placeholder 13">
            <a:extLst>
              <a:ext uri="{FF2B5EF4-FFF2-40B4-BE49-F238E27FC236}">
                <a16:creationId xmlns:a16="http://schemas.microsoft.com/office/drawing/2014/main" id="{0F2B8EF1-9D8C-FE43-85BE-47833CB39D27}"/>
              </a:ext>
            </a:extLst>
          </p:cNvPr>
          <p:cNvSpPr>
            <a:spLocks noGrp="1" noChangeAspect="1"/>
          </p:cNvSpPr>
          <p:nvPr>
            <p:ph type="pic" sz="quarter" idx="50" hasCustomPrompt="1"/>
          </p:nvPr>
        </p:nvSpPr>
        <p:spPr>
          <a:xfrm>
            <a:off x="494442" y="2521921"/>
            <a:ext cx="2058980" cy="4485600"/>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solidFill>
            <a:schemeClr val="tx2"/>
          </a:solidFill>
          <a:ln w="9525">
            <a:solidFill>
              <a:schemeClr val="tx2">
                <a:lumMod val="90000"/>
              </a:schemeClr>
            </a:solidFill>
          </a:ln>
          <a:effectLst/>
        </p:spPr>
        <p:txBody>
          <a:bodyPr wrap="square" anchor="ctr">
            <a:noAutofit/>
          </a:bodyPr>
          <a:lstStyle>
            <a:lvl1pPr marL="228600" marR="0" indent="-22860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200" b="1" i="0" dirty="0">
                <a:solidFill>
                  <a:schemeClr val="bg2"/>
                </a:solidFill>
                <a:latin typeface="Foundever Sans Bold" pitchFamily="50" charset="0"/>
                <a:ea typeface="Foundever Sans Bold" pitchFamily="50" charset="0"/>
              </a:defRPr>
            </a:lvl1pPr>
          </a:lstStyle>
          <a:p>
            <a:pPr marL="22860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your screen</a:t>
            </a:r>
          </a:p>
        </p:txBody>
      </p:sp>
      <p:sp>
        <p:nvSpPr>
          <p:cNvPr id="91" name="Picture Placeholder 13">
            <a:extLst>
              <a:ext uri="{FF2B5EF4-FFF2-40B4-BE49-F238E27FC236}">
                <a16:creationId xmlns:a16="http://schemas.microsoft.com/office/drawing/2014/main" id="{B47C1896-0404-F24B-80C0-F77A0032CA96}"/>
              </a:ext>
            </a:extLst>
          </p:cNvPr>
          <p:cNvSpPr>
            <a:spLocks noGrp="1" noChangeAspect="1"/>
          </p:cNvSpPr>
          <p:nvPr>
            <p:ph type="pic" sz="quarter" idx="49" hasCustomPrompt="1"/>
          </p:nvPr>
        </p:nvSpPr>
        <p:spPr>
          <a:xfrm>
            <a:off x="3196966" y="4781874"/>
            <a:ext cx="2058980" cy="4485600"/>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solidFill>
            <a:schemeClr val="tx2"/>
          </a:solidFill>
          <a:ln w="9525">
            <a:solidFill>
              <a:schemeClr val="tx2">
                <a:lumMod val="90000"/>
              </a:schemeClr>
            </a:solidFill>
          </a:ln>
          <a:effectLst/>
        </p:spPr>
        <p:txBody>
          <a:bodyPr wrap="square" anchor="ctr">
            <a:noAutofit/>
          </a:bodyPr>
          <a:lstStyle>
            <a:lvl1pPr marL="228600" marR="0" indent="-22860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200" b="1" i="0" dirty="0">
                <a:solidFill>
                  <a:schemeClr val="bg2"/>
                </a:solidFill>
                <a:latin typeface="Foundever Sans Bold" pitchFamily="50" charset="0"/>
                <a:ea typeface="Foundever Sans Bold" pitchFamily="50" charset="0"/>
              </a:defRPr>
            </a:lvl1pPr>
          </a:lstStyle>
          <a:p>
            <a:pPr marL="22860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your screen</a:t>
            </a:r>
          </a:p>
        </p:txBody>
      </p:sp>
      <p:sp>
        <p:nvSpPr>
          <p:cNvPr id="4" name="Espace réservé du texte 9">
            <a:extLst>
              <a:ext uri="{FF2B5EF4-FFF2-40B4-BE49-F238E27FC236}">
                <a16:creationId xmlns:a16="http://schemas.microsoft.com/office/drawing/2014/main" id="{C700BABA-6CEC-E3F5-076E-62FEDC4A124D}"/>
              </a:ext>
            </a:extLst>
          </p:cNvPr>
          <p:cNvSpPr>
            <a:spLocks noGrp="1"/>
          </p:cNvSpPr>
          <p:nvPr>
            <p:ph type="body" sz="quarter" idx="11" hasCustomPrompt="1"/>
          </p:nvPr>
        </p:nvSpPr>
        <p:spPr>
          <a:xfrm>
            <a:off x="6253201" y="2585032"/>
            <a:ext cx="5064088"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
        <p:nvSpPr>
          <p:cNvPr id="5" name="Titre 6">
            <a:extLst>
              <a:ext uri="{FF2B5EF4-FFF2-40B4-BE49-F238E27FC236}">
                <a16:creationId xmlns:a16="http://schemas.microsoft.com/office/drawing/2014/main" id="{37E6678F-DB6C-F8E8-383C-DF68A8D13F11}"/>
              </a:ext>
            </a:extLst>
          </p:cNvPr>
          <p:cNvSpPr>
            <a:spLocks noGrp="1"/>
          </p:cNvSpPr>
          <p:nvPr>
            <p:ph type="title" hasCustomPrompt="1"/>
          </p:nvPr>
        </p:nvSpPr>
        <p:spPr>
          <a:xfrm>
            <a:off x="6253197" y="873125"/>
            <a:ext cx="5064089"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Tree>
    <p:extLst>
      <p:ext uri="{BB962C8B-B14F-4D97-AF65-F5344CB8AC3E}">
        <p14:creationId xmlns:p14="http://schemas.microsoft.com/office/powerpoint/2010/main" val="236613667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mall multi phone screen lef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55B008-55D3-1944-83E4-0F8B139D4276}"/>
              </a:ext>
            </a:extLst>
          </p:cNvPr>
          <p:cNvSpPr/>
          <p:nvPr userDrawn="1"/>
        </p:nvSpPr>
        <p:spPr>
          <a:xfrm>
            <a:off x="0" y="6367549"/>
            <a:ext cx="1712422" cy="490451"/>
          </a:xfrm>
          <a:prstGeom prst="rect">
            <a:avLst/>
          </a:prstGeom>
          <a:solidFill>
            <a:srgbClr val="FFFF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FFFFFF"/>
              </a:solidFill>
              <a:latin typeface="Foundever Sans Bold" pitchFamily="50" charset="0"/>
              <a:ea typeface="Foundever Sans Bold" pitchFamily="50" charset="0"/>
            </a:endParaRPr>
          </a:p>
        </p:txBody>
      </p:sp>
      <p:sp>
        <p:nvSpPr>
          <p:cNvPr id="115" name="Picture Placeholder 8">
            <a:extLst>
              <a:ext uri="{FF2B5EF4-FFF2-40B4-BE49-F238E27FC236}">
                <a16:creationId xmlns:a16="http://schemas.microsoft.com/office/drawing/2014/main" id="{8654FE38-9ACA-4D4F-BF54-D516B834FD00}"/>
              </a:ext>
            </a:extLst>
          </p:cNvPr>
          <p:cNvSpPr>
            <a:spLocks noGrp="1"/>
          </p:cNvSpPr>
          <p:nvPr>
            <p:ph type="pic" sz="quarter" idx="12" hasCustomPrompt="1"/>
          </p:nvPr>
        </p:nvSpPr>
        <p:spPr>
          <a:xfrm>
            <a:off x="3189129" y="-4812"/>
            <a:ext cx="2050274" cy="3610202"/>
          </a:xfrm>
          <a:prstGeom prst="rect">
            <a:avLst/>
          </a:prstGeom>
          <a:solidFill>
            <a:schemeClr val="tx2"/>
          </a:solidFill>
          <a:ln>
            <a:solidFill>
              <a:schemeClr val="tx2">
                <a:lumMod val="90000"/>
              </a:schemeClr>
            </a:solid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138" name="Picture Placeholder 8">
            <a:extLst>
              <a:ext uri="{FF2B5EF4-FFF2-40B4-BE49-F238E27FC236}">
                <a16:creationId xmlns:a16="http://schemas.microsoft.com/office/drawing/2014/main" id="{1AD3DD88-A823-414F-9A3B-A4A454A43758}"/>
              </a:ext>
            </a:extLst>
          </p:cNvPr>
          <p:cNvSpPr>
            <a:spLocks noGrp="1"/>
          </p:cNvSpPr>
          <p:nvPr>
            <p:ph type="pic" sz="quarter" idx="52" hasCustomPrompt="1"/>
          </p:nvPr>
        </p:nvSpPr>
        <p:spPr>
          <a:xfrm>
            <a:off x="3189129" y="5057690"/>
            <a:ext cx="2050274" cy="3610202"/>
          </a:xfrm>
          <a:prstGeom prst="rect">
            <a:avLst/>
          </a:prstGeom>
          <a:solidFill>
            <a:schemeClr val="tx2"/>
          </a:solidFill>
          <a:ln>
            <a:solidFill>
              <a:schemeClr val="tx2">
                <a:lumMod val="90000"/>
              </a:schemeClr>
            </a:solid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160" name="Picture Placeholder 8">
            <a:extLst>
              <a:ext uri="{FF2B5EF4-FFF2-40B4-BE49-F238E27FC236}">
                <a16:creationId xmlns:a16="http://schemas.microsoft.com/office/drawing/2014/main" id="{6684F4FD-0443-E04D-94B1-89E66D04A8D9}"/>
              </a:ext>
            </a:extLst>
          </p:cNvPr>
          <p:cNvSpPr>
            <a:spLocks noGrp="1"/>
          </p:cNvSpPr>
          <p:nvPr>
            <p:ph type="pic" sz="quarter" idx="53" hasCustomPrompt="1"/>
          </p:nvPr>
        </p:nvSpPr>
        <p:spPr>
          <a:xfrm>
            <a:off x="495940" y="2999444"/>
            <a:ext cx="2050274" cy="3610202"/>
          </a:xfrm>
          <a:prstGeom prst="rect">
            <a:avLst/>
          </a:prstGeom>
          <a:solidFill>
            <a:schemeClr val="tx2"/>
          </a:solidFill>
          <a:ln>
            <a:solidFill>
              <a:schemeClr val="tx2">
                <a:lumMod val="90000"/>
              </a:schemeClr>
            </a:solid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182" name="Picture Placeholder 8">
            <a:extLst>
              <a:ext uri="{FF2B5EF4-FFF2-40B4-BE49-F238E27FC236}">
                <a16:creationId xmlns:a16="http://schemas.microsoft.com/office/drawing/2014/main" id="{1C82BFB1-01DF-1346-ADDA-6938E3CAF200}"/>
              </a:ext>
            </a:extLst>
          </p:cNvPr>
          <p:cNvSpPr>
            <a:spLocks noGrp="1"/>
          </p:cNvSpPr>
          <p:nvPr>
            <p:ph type="pic" sz="quarter" idx="54" hasCustomPrompt="1"/>
          </p:nvPr>
        </p:nvSpPr>
        <p:spPr>
          <a:xfrm>
            <a:off x="495940" y="-2063980"/>
            <a:ext cx="2050274" cy="3610202"/>
          </a:xfrm>
          <a:prstGeom prst="rect">
            <a:avLst/>
          </a:prstGeom>
          <a:solidFill>
            <a:schemeClr val="tx2"/>
          </a:solidFill>
          <a:ln>
            <a:solidFill>
              <a:schemeClr val="tx2">
                <a:lumMod val="90000"/>
              </a:schemeClr>
            </a:solid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4" name="Espace réservé du texte 9">
            <a:extLst>
              <a:ext uri="{FF2B5EF4-FFF2-40B4-BE49-F238E27FC236}">
                <a16:creationId xmlns:a16="http://schemas.microsoft.com/office/drawing/2014/main" id="{11269B11-79ED-BA59-9BD1-1A68D3568217}"/>
              </a:ext>
            </a:extLst>
          </p:cNvPr>
          <p:cNvSpPr>
            <a:spLocks noGrp="1"/>
          </p:cNvSpPr>
          <p:nvPr>
            <p:ph type="body" sz="quarter" idx="11" hasCustomPrompt="1"/>
          </p:nvPr>
        </p:nvSpPr>
        <p:spPr>
          <a:xfrm>
            <a:off x="6253201" y="2585032"/>
            <a:ext cx="5064088"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
        <p:nvSpPr>
          <p:cNvPr id="5" name="Titre 6">
            <a:extLst>
              <a:ext uri="{FF2B5EF4-FFF2-40B4-BE49-F238E27FC236}">
                <a16:creationId xmlns:a16="http://schemas.microsoft.com/office/drawing/2014/main" id="{3D235E2C-5A24-DCBB-E88B-16B011763AD5}"/>
              </a:ext>
            </a:extLst>
          </p:cNvPr>
          <p:cNvSpPr>
            <a:spLocks noGrp="1"/>
          </p:cNvSpPr>
          <p:nvPr>
            <p:ph type="title" hasCustomPrompt="1"/>
          </p:nvPr>
        </p:nvSpPr>
        <p:spPr>
          <a:xfrm>
            <a:off x="6253197" y="873125"/>
            <a:ext cx="5064089"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Tree>
    <p:extLst>
      <p:ext uri="{BB962C8B-B14F-4D97-AF65-F5344CB8AC3E}">
        <p14:creationId xmlns:p14="http://schemas.microsoft.com/office/powerpoint/2010/main" val="146144439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ext and social media pos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233EA55-BED7-A0B7-568F-53D48FB1C1F9}"/>
              </a:ext>
            </a:extLst>
          </p:cNvPr>
          <p:cNvSpPr/>
          <p:nvPr userDrawn="1"/>
        </p:nvSpPr>
        <p:spPr>
          <a:xfrm>
            <a:off x="8904288" y="0"/>
            <a:ext cx="3287711" cy="6858000"/>
          </a:xfrm>
          <a:prstGeom prst="rect">
            <a:avLst/>
          </a:prstGeom>
          <a:solidFill>
            <a:srgbClr val="4B4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pic>
        <p:nvPicPr>
          <p:cNvPr id="13" name="Image 12">
            <a:extLst>
              <a:ext uri="{FF2B5EF4-FFF2-40B4-BE49-F238E27FC236}">
                <a16:creationId xmlns:a16="http://schemas.microsoft.com/office/drawing/2014/main" id="{C6077EED-A9C7-9F56-1E4B-9C9A44FBD5BF}"/>
              </a:ext>
            </a:extLst>
          </p:cNvPr>
          <p:cNvPicPr>
            <a:picLocks noChangeAspect="1"/>
          </p:cNvPicPr>
          <p:nvPr userDrawn="1"/>
        </p:nvPicPr>
        <p:blipFill rotWithShape="1">
          <a:blip r:embed="rId2">
            <a:alphaModFix amt="50000"/>
          </a:blip>
          <a:srcRect l="73036" r="-1"/>
          <a:stretch/>
        </p:blipFill>
        <p:spPr>
          <a:xfrm>
            <a:off x="8904288" y="0"/>
            <a:ext cx="3287711" cy="6858000"/>
          </a:xfrm>
          <a:prstGeom prst="rect">
            <a:avLst/>
          </a:prstGeom>
        </p:spPr>
      </p:pic>
      <p:pic>
        <p:nvPicPr>
          <p:cNvPr id="14" name="Image 13">
            <a:extLst>
              <a:ext uri="{FF2B5EF4-FFF2-40B4-BE49-F238E27FC236}">
                <a16:creationId xmlns:a16="http://schemas.microsoft.com/office/drawing/2014/main" id="{2FD80BEA-B21D-1E08-5CAD-2C9DF1E567DD}"/>
              </a:ext>
            </a:extLst>
          </p:cNvPr>
          <p:cNvPicPr>
            <a:picLocks noChangeAspect="1"/>
          </p:cNvPicPr>
          <p:nvPr userDrawn="1"/>
        </p:nvPicPr>
        <p:blipFill rotWithShape="1">
          <a:blip r:embed="rId3">
            <a:alphaModFix amt="6000"/>
          </a:blip>
          <a:srcRect r="3114" b="2614"/>
          <a:stretch/>
        </p:blipFill>
        <p:spPr>
          <a:xfrm>
            <a:off x="6240465" y="875749"/>
            <a:ext cx="5951536" cy="5982252"/>
          </a:xfrm>
          <a:prstGeom prst="rect">
            <a:avLst/>
          </a:prstGeom>
        </p:spPr>
      </p:pic>
      <p:sp>
        <p:nvSpPr>
          <p:cNvPr id="15" name="Picture Placeholder 8">
            <a:extLst>
              <a:ext uri="{FF2B5EF4-FFF2-40B4-BE49-F238E27FC236}">
                <a16:creationId xmlns:a16="http://schemas.microsoft.com/office/drawing/2014/main" id="{CB234491-EFC6-5357-EB12-DC39E96A180F}"/>
              </a:ext>
            </a:extLst>
          </p:cNvPr>
          <p:cNvSpPr>
            <a:spLocks noGrp="1" noChangeAspect="1"/>
          </p:cNvSpPr>
          <p:nvPr>
            <p:ph type="pic" sz="quarter" idx="54" hasCustomPrompt="1"/>
          </p:nvPr>
        </p:nvSpPr>
        <p:spPr>
          <a:xfrm>
            <a:off x="7106400" y="1435868"/>
            <a:ext cx="3563774" cy="3564000"/>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pic>
        <p:nvPicPr>
          <p:cNvPr id="16" name="Image 15" descr="Une image contenant texte, clipart, arts de la table, vaisselle&#10;&#10;Description générée automatiquement">
            <a:extLst>
              <a:ext uri="{FF2B5EF4-FFF2-40B4-BE49-F238E27FC236}">
                <a16:creationId xmlns:a16="http://schemas.microsoft.com/office/drawing/2014/main" id="{6653EE96-78E6-A32E-2BBD-25589196C00B}"/>
              </a:ext>
            </a:extLst>
          </p:cNvPr>
          <p:cNvPicPr>
            <a:picLocks noChangeAspect="1"/>
          </p:cNvPicPr>
          <p:nvPr userDrawn="1"/>
        </p:nvPicPr>
        <p:blipFill>
          <a:blip r:embed="rId4"/>
          <a:stretch>
            <a:fillRect/>
          </a:stretch>
        </p:blipFill>
        <p:spPr>
          <a:xfrm>
            <a:off x="10668000" y="6480534"/>
            <a:ext cx="1189038" cy="220513"/>
          </a:xfrm>
          <a:prstGeom prst="rect">
            <a:avLst/>
          </a:prstGeom>
        </p:spPr>
      </p:pic>
      <p:sp>
        <p:nvSpPr>
          <p:cNvPr id="4" name="Sous-titre 2">
            <a:extLst>
              <a:ext uri="{FF2B5EF4-FFF2-40B4-BE49-F238E27FC236}">
                <a16:creationId xmlns:a16="http://schemas.microsoft.com/office/drawing/2014/main" id="{998653AA-5275-39D4-FBD7-510604DBEFD9}"/>
              </a:ext>
            </a:extLst>
          </p:cNvPr>
          <p:cNvSpPr>
            <a:spLocks noGrp="1"/>
          </p:cNvSpPr>
          <p:nvPr>
            <p:ph type="subTitle" idx="1" hasCustomPrompt="1"/>
          </p:nvPr>
        </p:nvSpPr>
        <p:spPr>
          <a:xfrm>
            <a:off x="874714" y="2584258"/>
            <a:ext cx="2413000" cy="461665"/>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6" name="Titre 6">
            <a:extLst>
              <a:ext uri="{FF2B5EF4-FFF2-40B4-BE49-F238E27FC236}">
                <a16:creationId xmlns:a16="http://schemas.microsoft.com/office/drawing/2014/main" id="{E3886628-5E96-BAD2-29E2-E38FE16C4227}"/>
              </a:ext>
            </a:extLst>
          </p:cNvPr>
          <p:cNvSpPr>
            <a:spLocks noGrp="1"/>
          </p:cNvSpPr>
          <p:nvPr>
            <p:ph type="title" hasCustomPrompt="1"/>
          </p:nvPr>
        </p:nvSpPr>
        <p:spPr>
          <a:xfrm>
            <a:off x="874714" y="873125"/>
            <a:ext cx="5076824"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8" name="Espace réservé du texte 9">
            <a:extLst>
              <a:ext uri="{FF2B5EF4-FFF2-40B4-BE49-F238E27FC236}">
                <a16:creationId xmlns:a16="http://schemas.microsoft.com/office/drawing/2014/main" id="{383CBF08-0E95-BBA1-3EEF-A094079EFD36}"/>
              </a:ext>
            </a:extLst>
          </p:cNvPr>
          <p:cNvSpPr>
            <a:spLocks noGrp="1"/>
          </p:cNvSpPr>
          <p:nvPr>
            <p:ph type="body" sz="quarter" idx="66" hasCustomPrompt="1"/>
          </p:nvPr>
        </p:nvSpPr>
        <p:spPr>
          <a:xfrm>
            <a:off x="3540126" y="2584258"/>
            <a:ext cx="2411412" cy="46166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267255087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ton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740C7F20-7484-1C9E-08E0-0D011099B5C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Image 4">
            <a:extLst>
              <a:ext uri="{FF2B5EF4-FFF2-40B4-BE49-F238E27FC236}">
                <a16:creationId xmlns:a16="http://schemas.microsoft.com/office/drawing/2014/main" id="{828C636D-3559-FF42-59F4-703D7B2F81D9}"/>
              </a:ext>
            </a:extLst>
          </p:cNvPr>
          <p:cNvPicPr>
            <a:picLocks noChangeAspect="1"/>
          </p:cNvPicPr>
          <p:nvPr userDrawn="1"/>
        </p:nvPicPr>
        <p:blipFill>
          <a:blip r:embed="rId3"/>
          <a:stretch>
            <a:fillRect/>
          </a:stretch>
        </p:blipFill>
        <p:spPr>
          <a:xfrm>
            <a:off x="10668000" y="6480535"/>
            <a:ext cx="1189038" cy="220512"/>
          </a:xfrm>
          <a:prstGeom prst="rect">
            <a:avLst/>
          </a:prstGeom>
        </p:spPr>
      </p:pic>
      <p:sp>
        <p:nvSpPr>
          <p:cNvPr id="9" name="Titre 1">
            <a:extLst>
              <a:ext uri="{FF2B5EF4-FFF2-40B4-BE49-F238E27FC236}">
                <a16:creationId xmlns:a16="http://schemas.microsoft.com/office/drawing/2014/main" id="{E352C022-8C0F-256A-ED38-7103E2AC55D3}"/>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4C0BD0AC-93A8-1E47-AC02-A8676443A939}" type="slidenum">
              <a:rPr lang="en-US" sz="900" b="1" i="0" noProof="0" smtClean="0">
                <a:solidFill>
                  <a:srgbClr val="4B4BF9"/>
                </a:solidFill>
                <a:latin typeface="Foundever Sans Bold" pitchFamily="50" charset="0"/>
                <a:ea typeface="Foundever Sans Bold" pitchFamily="50" charset="0"/>
                <a:cs typeface="Calibri"/>
              </a:rPr>
              <a:pPr algn="l"/>
              <a:t>‹#›</a:t>
            </a:fld>
            <a:endParaRPr lang="en-US" sz="900" b="1" i="0" noProof="0" dirty="0">
              <a:solidFill>
                <a:srgbClr val="4B4BF9"/>
              </a:solidFill>
              <a:latin typeface="Foundever Sans Bold" pitchFamily="50" charset="0"/>
              <a:ea typeface="Foundever Sans Bold" pitchFamily="50" charset="0"/>
              <a:cs typeface="Calibri"/>
            </a:endParaRPr>
          </a:p>
        </p:txBody>
      </p:sp>
      <p:sp>
        <p:nvSpPr>
          <p:cNvPr id="3" name="Titre 6">
            <a:extLst>
              <a:ext uri="{FF2B5EF4-FFF2-40B4-BE49-F238E27FC236}">
                <a16:creationId xmlns:a16="http://schemas.microsoft.com/office/drawing/2014/main" id="{0ADF715E-B75B-C483-40AD-8218DE09507A}"/>
              </a:ext>
            </a:extLst>
          </p:cNvPr>
          <p:cNvSpPr>
            <a:spLocks noGrp="1"/>
          </p:cNvSpPr>
          <p:nvPr>
            <p:ph type="title" hasCustomPrompt="1"/>
          </p:nvPr>
        </p:nvSpPr>
        <p:spPr>
          <a:xfrm>
            <a:off x="1524000" y="1843950"/>
            <a:ext cx="3563938" cy="3170099"/>
          </a:xfrm>
          <a:prstGeom prst="rect">
            <a:avLst/>
          </a:prstGeom>
        </p:spPr>
        <p:txBody>
          <a:bodyPr wrap="square" anchor="ctr" anchorCtr="0">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Tree>
    <p:extLst>
      <p:ext uri="{BB962C8B-B14F-4D97-AF65-F5344CB8AC3E}">
        <p14:creationId xmlns:p14="http://schemas.microsoft.com/office/powerpoint/2010/main" val="149356904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ocial media posts right">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28A7D131-B994-2F21-3C2E-7FD247D1B628}"/>
              </a:ext>
            </a:extLst>
          </p:cNvPr>
          <p:cNvSpPr>
            <a:spLocks noGrp="1"/>
          </p:cNvSpPr>
          <p:nvPr>
            <p:ph type="pic" sz="quarter" idx="53" hasCustomPrompt="1"/>
          </p:nvPr>
        </p:nvSpPr>
        <p:spPr>
          <a:xfrm>
            <a:off x="6242400" y="4961923"/>
            <a:ext cx="2663824" cy="2664000"/>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6" name="Picture Placeholder 8">
            <a:extLst>
              <a:ext uri="{FF2B5EF4-FFF2-40B4-BE49-F238E27FC236}">
                <a16:creationId xmlns:a16="http://schemas.microsoft.com/office/drawing/2014/main" id="{6D549CDF-F8BC-7E89-10EE-34FCB1AD90A1}"/>
              </a:ext>
            </a:extLst>
          </p:cNvPr>
          <p:cNvSpPr>
            <a:spLocks noGrp="1"/>
          </p:cNvSpPr>
          <p:nvPr>
            <p:ph type="pic" sz="quarter" idx="54" hasCustomPrompt="1"/>
          </p:nvPr>
        </p:nvSpPr>
        <p:spPr>
          <a:xfrm>
            <a:off x="6242400" y="873125"/>
            <a:ext cx="2663824" cy="2664000"/>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7" name="Picture Placeholder 8">
            <a:extLst>
              <a:ext uri="{FF2B5EF4-FFF2-40B4-BE49-F238E27FC236}">
                <a16:creationId xmlns:a16="http://schemas.microsoft.com/office/drawing/2014/main" id="{DAD4F38E-7093-903D-4BB5-A0D8FE146961}"/>
              </a:ext>
            </a:extLst>
          </p:cNvPr>
          <p:cNvSpPr>
            <a:spLocks noGrp="1"/>
          </p:cNvSpPr>
          <p:nvPr>
            <p:ph type="pic" sz="quarter" idx="55" hasCustomPrompt="1"/>
          </p:nvPr>
        </p:nvSpPr>
        <p:spPr>
          <a:xfrm>
            <a:off x="9193214" y="2766938"/>
            <a:ext cx="2663824" cy="2664000"/>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8" name="Picture Placeholder 8">
            <a:extLst>
              <a:ext uri="{FF2B5EF4-FFF2-40B4-BE49-F238E27FC236}">
                <a16:creationId xmlns:a16="http://schemas.microsoft.com/office/drawing/2014/main" id="{9C5876EC-8279-FE22-FB7C-00B9FF0EC3EA}"/>
              </a:ext>
            </a:extLst>
          </p:cNvPr>
          <p:cNvSpPr>
            <a:spLocks noGrp="1"/>
          </p:cNvSpPr>
          <p:nvPr>
            <p:ph type="pic" sz="quarter" idx="56" hasCustomPrompt="1"/>
          </p:nvPr>
        </p:nvSpPr>
        <p:spPr>
          <a:xfrm>
            <a:off x="9193214" y="-1312729"/>
            <a:ext cx="2663824" cy="2664000"/>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9" name="Sous-titre 2">
            <a:extLst>
              <a:ext uri="{FF2B5EF4-FFF2-40B4-BE49-F238E27FC236}">
                <a16:creationId xmlns:a16="http://schemas.microsoft.com/office/drawing/2014/main" id="{DB615BE3-519C-4780-4522-0E527596E2EA}"/>
              </a:ext>
            </a:extLst>
          </p:cNvPr>
          <p:cNvSpPr>
            <a:spLocks noGrp="1"/>
          </p:cNvSpPr>
          <p:nvPr>
            <p:ph type="subTitle" idx="1" hasCustomPrompt="1"/>
          </p:nvPr>
        </p:nvSpPr>
        <p:spPr>
          <a:xfrm>
            <a:off x="874713" y="2584258"/>
            <a:ext cx="4465637"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10" name="Titre 6">
            <a:extLst>
              <a:ext uri="{FF2B5EF4-FFF2-40B4-BE49-F238E27FC236}">
                <a16:creationId xmlns:a16="http://schemas.microsoft.com/office/drawing/2014/main" id="{C2E3A70F-225D-AE90-708E-7B18424247A3}"/>
              </a:ext>
            </a:extLst>
          </p:cNvPr>
          <p:cNvSpPr>
            <a:spLocks noGrp="1"/>
          </p:cNvSpPr>
          <p:nvPr>
            <p:ph type="title" hasCustomPrompt="1"/>
          </p:nvPr>
        </p:nvSpPr>
        <p:spPr>
          <a:xfrm>
            <a:off x="874714" y="873125"/>
            <a:ext cx="4465636"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Tree>
    <p:extLst>
      <p:ext uri="{BB962C8B-B14F-4D97-AF65-F5344CB8AC3E}">
        <p14:creationId xmlns:p14="http://schemas.microsoft.com/office/powerpoint/2010/main" val="205188078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ocial media posts left">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AC867F0B-951F-D507-DD30-7EBE068A87D4}"/>
              </a:ext>
            </a:extLst>
          </p:cNvPr>
          <p:cNvSpPr>
            <a:spLocks noGrp="1" noChangeAspect="1"/>
          </p:cNvSpPr>
          <p:nvPr>
            <p:ph type="pic" sz="quarter" idx="54" hasCustomPrompt="1"/>
          </p:nvPr>
        </p:nvSpPr>
        <p:spPr>
          <a:xfrm>
            <a:off x="343343" y="-487562"/>
            <a:ext cx="2376000" cy="2376160"/>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11" name="Picture Placeholder 8">
            <a:extLst>
              <a:ext uri="{FF2B5EF4-FFF2-40B4-BE49-F238E27FC236}">
                <a16:creationId xmlns:a16="http://schemas.microsoft.com/office/drawing/2014/main" id="{876234F8-5A08-B6E5-7906-56294BEE52D8}"/>
              </a:ext>
            </a:extLst>
          </p:cNvPr>
          <p:cNvSpPr>
            <a:spLocks noGrp="1" noChangeAspect="1"/>
          </p:cNvSpPr>
          <p:nvPr>
            <p:ph type="pic" sz="quarter" idx="55" hasCustomPrompt="1"/>
          </p:nvPr>
        </p:nvSpPr>
        <p:spPr>
          <a:xfrm>
            <a:off x="2968823" y="1249200"/>
            <a:ext cx="2376000" cy="2376160"/>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12" name="Picture Placeholder 8">
            <a:extLst>
              <a:ext uri="{FF2B5EF4-FFF2-40B4-BE49-F238E27FC236}">
                <a16:creationId xmlns:a16="http://schemas.microsoft.com/office/drawing/2014/main" id="{50CDB923-A4AD-E3C7-05B2-45A408FE4580}"/>
              </a:ext>
            </a:extLst>
          </p:cNvPr>
          <p:cNvSpPr>
            <a:spLocks noGrp="1" noChangeAspect="1"/>
          </p:cNvSpPr>
          <p:nvPr>
            <p:ph type="pic" sz="quarter" idx="56" hasCustomPrompt="1"/>
          </p:nvPr>
        </p:nvSpPr>
        <p:spPr>
          <a:xfrm>
            <a:off x="343343" y="3144569"/>
            <a:ext cx="2376000" cy="2376160"/>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13" name="Picture Placeholder 8">
            <a:extLst>
              <a:ext uri="{FF2B5EF4-FFF2-40B4-BE49-F238E27FC236}">
                <a16:creationId xmlns:a16="http://schemas.microsoft.com/office/drawing/2014/main" id="{5A782CA5-F6EA-06E0-31E2-9A9226954F02}"/>
              </a:ext>
            </a:extLst>
          </p:cNvPr>
          <p:cNvSpPr>
            <a:spLocks noGrp="1" noChangeAspect="1"/>
          </p:cNvSpPr>
          <p:nvPr>
            <p:ph type="pic" sz="quarter" idx="57" hasCustomPrompt="1"/>
          </p:nvPr>
        </p:nvSpPr>
        <p:spPr>
          <a:xfrm>
            <a:off x="2968823" y="4881331"/>
            <a:ext cx="2376000" cy="2376160"/>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5" name="Titre 6">
            <a:extLst>
              <a:ext uri="{FF2B5EF4-FFF2-40B4-BE49-F238E27FC236}">
                <a16:creationId xmlns:a16="http://schemas.microsoft.com/office/drawing/2014/main" id="{688FEEA7-B598-AFBA-C786-4AF5002B3750}"/>
              </a:ext>
            </a:extLst>
          </p:cNvPr>
          <p:cNvSpPr>
            <a:spLocks noGrp="1"/>
          </p:cNvSpPr>
          <p:nvPr>
            <p:ph type="title" hasCustomPrompt="1"/>
          </p:nvPr>
        </p:nvSpPr>
        <p:spPr>
          <a:xfrm>
            <a:off x="6253201" y="873125"/>
            <a:ext cx="5064088"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7" name="Espace réservé du texte 9">
            <a:extLst>
              <a:ext uri="{FF2B5EF4-FFF2-40B4-BE49-F238E27FC236}">
                <a16:creationId xmlns:a16="http://schemas.microsoft.com/office/drawing/2014/main" id="{AD5C9B3A-EB5A-B269-1FC9-29714B317C71}"/>
              </a:ext>
            </a:extLst>
          </p:cNvPr>
          <p:cNvSpPr>
            <a:spLocks noGrp="1"/>
          </p:cNvSpPr>
          <p:nvPr>
            <p:ph type="body" sz="quarter" idx="11" hasCustomPrompt="1"/>
          </p:nvPr>
        </p:nvSpPr>
        <p:spPr>
          <a:xfrm>
            <a:off x="6253201" y="2585032"/>
            <a:ext cx="5064088"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419219576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ext and web screen r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90E77FC-69A4-B743-85AD-947320580241}"/>
              </a:ext>
            </a:extLst>
          </p:cNvPr>
          <p:cNvSpPr/>
          <p:nvPr userDrawn="1"/>
        </p:nvSpPr>
        <p:spPr>
          <a:xfrm>
            <a:off x="9515552" y="0"/>
            <a:ext cx="2676446" cy="6858000"/>
          </a:xfrm>
          <a:prstGeom prst="rect">
            <a:avLst/>
          </a:prstGeom>
          <a:solidFill>
            <a:srgbClr val="4B4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pic>
        <p:nvPicPr>
          <p:cNvPr id="8" name="Image 7">
            <a:extLst>
              <a:ext uri="{FF2B5EF4-FFF2-40B4-BE49-F238E27FC236}">
                <a16:creationId xmlns:a16="http://schemas.microsoft.com/office/drawing/2014/main" id="{E4D43A4E-4276-BA4C-ACE3-7A22DB0C8D9B}"/>
              </a:ext>
            </a:extLst>
          </p:cNvPr>
          <p:cNvPicPr>
            <a:picLocks noChangeAspect="1"/>
          </p:cNvPicPr>
          <p:nvPr userDrawn="1"/>
        </p:nvPicPr>
        <p:blipFill rotWithShape="1">
          <a:blip r:embed="rId2">
            <a:alphaModFix amt="50000"/>
          </a:blip>
          <a:srcRect l="78060"/>
          <a:stretch/>
        </p:blipFill>
        <p:spPr>
          <a:xfrm>
            <a:off x="9517063" y="0"/>
            <a:ext cx="2674936" cy="6858000"/>
          </a:xfrm>
          <a:prstGeom prst="rect">
            <a:avLst/>
          </a:prstGeom>
        </p:spPr>
      </p:pic>
      <p:pic>
        <p:nvPicPr>
          <p:cNvPr id="24" name="Image 23">
            <a:extLst>
              <a:ext uri="{FF2B5EF4-FFF2-40B4-BE49-F238E27FC236}">
                <a16:creationId xmlns:a16="http://schemas.microsoft.com/office/drawing/2014/main" id="{9C66046B-621C-9049-B05F-D416BCF02C1F}"/>
              </a:ext>
            </a:extLst>
          </p:cNvPr>
          <p:cNvPicPr>
            <a:picLocks noChangeAspect="1"/>
          </p:cNvPicPr>
          <p:nvPr userDrawn="1"/>
        </p:nvPicPr>
        <p:blipFill rotWithShape="1">
          <a:blip r:embed="rId3">
            <a:alphaModFix amt="6000"/>
          </a:blip>
          <a:srcRect r="52737"/>
          <a:stretch/>
        </p:blipFill>
        <p:spPr>
          <a:xfrm>
            <a:off x="9813279" y="244387"/>
            <a:ext cx="2378719" cy="5033008"/>
          </a:xfrm>
          <a:prstGeom prst="rect">
            <a:avLst/>
          </a:prstGeom>
        </p:spPr>
      </p:pic>
      <p:sp>
        <p:nvSpPr>
          <p:cNvPr id="18" name="Picture Placeholder 8">
            <a:extLst>
              <a:ext uri="{FF2B5EF4-FFF2-40B4-BE49-F238E27FC236}">
                <a16:creationId xmlns:a16="http://schemas.microsoft.com/office/drawing/2014/main" id="{D63712AB-6AD5-BD4F-8B44-2371D74197B4}"/>
              </a:ext>
            </a:extLst>
          </p:cNvPr>
          <p:cNvSpPr>
            <a:spLocks noGrp="1"/>
          </p:cNvSpPr>
          <p:nvPr>
            <p:ph type="pic" sz="quarter" idx="12" hasCustomPrompt="1"/>
          </p:nvPr>
        </p:nvSpPr>
        <p:spPr>
          <a:xfrm>
            <a:off x="6861263" y="1434477"/>
            <a:ext cx="7822679" cy="4393302"/>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5" name="Titre 6">
            <a:extLst>
              <a:ext uri="{FF2B5EF4-FFF2-40B4-BE49-F238E27FC236}">
                <a16:creationId xmlns:a16="http://schemas.microsoft.com/office/drawing/2014/main" id="{4294E9E1-B22E-2348-BEF5-E69FFD170F3A}"/>
              </a:ext>
            </a:extLst>
          </p:cNvPr>
          <p:cNvSpPr>
            <a:spLocks noGrp="1"/>
          </p:cNvSpPr>
          <p:nvPr>
            <p:ph type="title" hasCustomPrompt="1"/>
          </p:nvPr>
        </p:nvSpPr>
        <p:spPr>
          <a:xfrm>
            <a:off x="874714" y="873125"/>
            <a:ext cx="5076824"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9" name="Sous-titre 2">
            <a:extLst>
              <a:ext uri="{FF2B5EF4-FFF2-40B4-BE49-F238E27FC236}">
                <a16:creationId xmlns:a16="http://schemas.microsoft.com/office/drawing/2014/main" id="{2EDD66F8-1CE4-0DC5-DDA6-62A889B7D570}"/>
              </a:ext>
            </a:extLst>
          </p:cNvPr>
          <p:cNvSpPr>
            <a:spLocks noGrp="1"/>
          </p:cNvSpPr>
          <p:nvPr>
            <p:ph type="subTitle" idx="1" hasCustomPrompt="1"/>
          </p:nvPr>
        </p:nvSpPr>
        <p:spPr>
          <a:xfrm>
            <a:off x="874713" y="2584258"/>
            <a:ext cx="5063376"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pic>
        <p:nvPicPr>
          <p:cNvPr id="2" name="Image 1" descr="Une image contenant texte, clipart, arts de la table, vaisselle&#10;&#10;Description générée automatiquement">
            <a:extLst>
              <a:ext uri="{FF2B5EF4-FFF2-40B4-BE49-F238E27FC236}">
                <a16:creationId xmlns:a16="http://schemas.microsoft.com/office/drawing/2014/main" id="{2544F929-6E50-2C26-6511-EB0EAC2EE5CB}"/>
              </a:ext>
            </a:extLst>
          </p:cNvPr>
          <p:cNvPicPr>
            <a:picLocks noChangeAspect="1"/>
          </p:cNvPicPr>
          <p:nvPr userDrawn="1"/>
        </p:nvPicPr>
        <p:blipFill>
          <a:blip r:embed="rId4"/>
          <a:stretch>
            <a:fillRect/>
          </a:stretch>
        </p:blipFill>
        <p:spPr>
          <a:xfrm>
            <a:off x="10668000" y="6480534"/>
            <a:ext cx="1189038" cy="220513"/>
          </a:xfrm>
          <a:prstGeom prst="rect">
            <a:avLst/>
          </a:prstGeom>
        </p:spPr>
      </p:pic>
    </p:spTree>
    <p:extLst>
      <p:ext uri="{BB962C8B-B14F-4D97-AF65-F5344CB8AC3E}">
        <p14:creationId xmlns:p14="http://schemas.microsoft.com/office/powerpoint/2010/main" val="118211600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ext and double screen r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90E77FC-69A4-B743-85AD-947320580241}"/>
              </a:ext>
            </a:extLst>
          </p:cNvPr>
          <p:cNvSpPr/>
          <p:nvPr userDrawn="1"/>
        </p:nvSpPr>
        <p:spPr>
          <a:xfrm>
            <a:off x="9515552" y="0"/>
            <a:ext cx="2676446" cy="6858000"/>
          </a:xfrm>
          <a:prstGeom prst="rect">
            <a:avLst/>
          </a:prstGeom>
          <a:solidFill>
            <a:srgbClr val="4B4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pic>
        <p:nvPicPr>
          <p:cNvPr id="8" name="Image 7">
            <a:extLst>
              <a:ext uri="{FF2B5EF4-FFF2-40B4-BE49-F238E27FC236}">
                <a16:creationId xmlns:a16="http://schemas.microsoft.com/office/drawing/2014/main" id="{E4D43A4E-4276-BA4C-ACE3-7A22DB0C8D9B}"/>
              </a:ext>
            </a:extLst>
          </p:cNvPr>
          <p:cNvPicPr>
            <a:picLocks noChangeAspect="1"/>
          </p:cNvPicPr>
          <p:nvPr userDrawn="1"/>
        </p:nvPicPr>
        <p:blipFill rotWithShape="1">
          <a:blip r:embed="rId2">
            <a:alphaModFix amt="50000"/>
          </a:blip>
          <a:srcRect l="78060"/>
          <a:stretch/>
        </p:blipFill>
        <p:spPr>
          <a:xfrm>
            <a:off x="9517063" y="0"/>
            <a:ext cx="2674936" cy="6858000"/>
          </a:xfrm>
          <a:prstGeom prst="rect">
            <a:avLst/>
          </a:prstGeom>
        </p:spPr>
      </p:pic>
      <p:pic>
        <p:nvPicPr>
          <p:cNvPr id="24" name="Image 23">
            <a:extLst>
              <a:ext uri="{FF2B5EF4-FFF2-40B4-BE49-F238E27FC236}">
                <a16:creationId xmlns:a16="http://schemas.microsoft.com/office/drawing/2014/main" id="{9C66046B-621C-9049-B05F-D416BCF02C1F}"/>
              </a:ext>
            </a:extLst>
          </p:cNvPr>
          <p:cNvPicPr>
            <a:picLocks noChangeAspect="1"/>
          </p:cNvPicPr>
          <p:nvPr userDrawn="1"/>
        </p:nvPicPr>
        <p:blipFill rotWithShape="1">
          <a:blip r:embed="rId3">
            <a:alphaModFix amt="6000"/>
          </a:blip>
          <a:srcRect r="52737"/>
          <a:stretch/>
        </p:blipFill>
        <p:spPr>
          <a:xfrm>
            <a:off x="9813279" y="244387"/>
            <a:ext cx="2378719" cy="5033008"/>
          </a:xfrm>
          <a:prstGeom prst="rect">
            <a:avLst/>
          </a:prstGeom>
        </p:spPr>
      </p:pic>
      <p:sp>
        <p:nvSpPr>
          <p:cNvPr id="18" name="Picture Placeholder 8">
            <a:extLst>
              <a:ext uri="{FF2B5EF4-FFF2-40B4-BE49-F238E27FC236}">
                <a16:creationId xmlns:a16="http://schemas.microsoft.com/office/drawing/2014/main" id="{D63712AB-6AD5-BD4F-8B44-2371D74197B4}"/>
              </a:ext>
            </a:extLst>
          </p:cNvPr>
          <p:cNvSpPr>
            <a:spLocks noGrp="1"/>
          </p:cNvSpPr>
          <p:nvPr>
            <p:ph type="pic" sz="quarter" idx="12" hasCustomPrompt="1"/>
          </p:nvPr>
        </p:nvSpPr>
        <p:spPr>
          <a:xfrm>
            <a:off x="6728072" y="875748"/>
            <a:ext cx="5139062" cy="2886153"/>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12" name="Picture Placeholder 8">
            <a:extLst>
              <a:ext uri="{FF2B5EF4-FFF2-40B4-BE49-F238E27FC236}">
                <a16:creationId xmlns:a16="http://schemas.microsoft.com/office/drawing/2014/main" id="{7F272875-4FB2-6A44-B3BE-B30B2B634126}"/>
              </a:ext>
            </a:extLst>
          </p:cNvPr>
          <p:cNvSpPr>
            <a:spLocks noGrp="1"/>
          </p:cNvSpPr>
          <p:nvPr>
            <p:ph type="pic" sz="quarter" idx="13" hasCustomPrompt="1"/>
          </p:nvPr>
        </p:nvSpPr>
        <p:spPr>
          <a:xfrm>
            <a:off x="7344390" y="3273858"/>
            <a:ext cx="5139062" cy="2886153"/>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2" name="Sous-titre 2">
            <a:extLst>
              <a:ext uri="{FF2B5EF4-FFF2-40B4-BE49-F238E27FC236}">
                <a16:creationId xmlns:a16="http://schemas.microsoft.com/office/drawing/2014/main" id="{58B251EA-F724-7C71-A88F-84C3E03A8ECD}"/>
              </a:ext>
            </a:extLst>
          </p:cNvPr>
          <p:cNvSpPr>
            <a:spLocks noGrp="1"/>
          </p:cNvSpPr>
          <p:nvPr>
            <p:ph type="subTitle" idx="1" hasCustomPrompt="1"/>
          </p:nvPr>
        </p:nvSpPr>
        <p:spPr>
          <a:xfrm>
            <a:off x="874713" y="2584258"/>
            <a:ext cx="5063376"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5" name="Titre 6">
            <a:extLst>
              <a:ext uri="{FF2B5EF4-FFF2-40B4-BE49-F238E27FC236}">
                <a16:creationId xmlns:a16="http://schemas.microsoft.com/office/drawing/2014/main" id="{35B2A909-E8D9-D1B3-76AE-280C1A194620}"/>
              </a:ext>
            </a:extLst>
          </p:cNvPr>
          <p:cNvSpPr>
            <a:spLocks noGrp="1"/>
          </p:cNvSpPr>
          <p:nvPr>
            <p:ph type="title" hasCustomPrompt="1"/>
          </p:nvPr>
        </p:nvSpPr>
        <p:spPr>
          <a:xfrm>
            <a:off x="874714" y="873125"/>
            <a:ext cx="5076824"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pic>
        <p:nvPicPr>
          <p:cNvPr id="3" name="Image 2" descr="Une image contenant texte, clipart, arts de la table, vaisselle&#10;&#10;Description générée automatiquement">
            <a:extLst>
              <a:ext uri="{FF2B5EF4-FFF2-40B4-BE49-F238E27FC236}">
                <a16:creationId xmlns:a16="http://schemas.microsoft.com/office/drawing/2014/main" id="{7F38186E-4042-3859-60E6-712B157282F2}"/>
              </a:ext>
            </a:extLst>
          </p:cNvPr>
          <p:cNvPicPr>
            <a:picLocks noChangeAspect="1"/>
          </p:cNvPicPr>
          <p:nvPr userDrawn="1"/>
        </p:nvPicPr>
        <p:blipFill>
          <a:blip r:embed="rId4"/>
          <a:stretch>
            <a:fillRect/>
          </a:stretch>
        </p:blipFill>
        <p:spPr>
          <a:xfrm>
            <a:off x="10668000" y="6480534"/>
            <a:ext cx="1189038" cy="220513"/>
          </a:xfrm>
          <a:prstGeom prst="rect">
            <a:avLst/>
          </a:prstGeom>
        </p:spPr>
      </p:pic>
    </p:spTree>
    <p:extLst>
      <p:ext uri="{BB962C8B-B14F-4D97-AF65-F5344CB8AC3E}">
        <p14:creationId xmlns:p14="http://schemas.microsoft.com/office/powerpoint/2010/main" val="16875012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ext and web screen lef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B20CE239-4FBF-4348-9E22-F04F7AF80C93}"/>
              </a:ext>
            </a:extLst>
          </p:cNvPr>
          <p:cNvSpPr/>
          <p:nvPr userDrawn="1"/>
        </p:nvSpPr>
        <p:spPr>
          <a:xfrm>
            <a:off x="0" y="0"/>
            <a:ext cx="2424113" cy="6858000"/>
          </a:xfrm>
          <a:prstGeom prst="rect">
            <a:avLst/>
          </a:prstGeom>
          <a:solidFill>
            <a:srgbClr val="4B4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pic>
        <p:nvPicPr>
          <p:cNvPr id="30" name="Image 29">
            <a:extLst>
              <a:ext uri="{FF2B5EF4-FFF2-40B4-BE49-F238E27FC236}">
                <a16:creationId xmlns:a16="http://schemas.microsoft.com/office/drawing/2014/main" id="{005B4948-1ECE-0B47-ADE7-D27D0E053CA8}"/>
              </a:ext>
            </a:extLst>
          </p:cNvPr>
          <p:cNvPicPr>
            <a:picLocks noChangeAspect="1"/>
          </p:cNvPicPr>
          <p:nvPr userDrawn="1"/>
        </p:nvPicPr>
        <p:blipFill rotWithShape="1">
          <a:blip r:embed="rId2">
            <a:alphaModFix amt="50000"/>
          </a:blip>
          <a:srcRect l="1" r="80116"/>
          <a:stretch/>
        </p:blipFill>
        <p:spPr>
          <a:xfrm>
            <a:off x="1" y="0"/>
            <a:ext cx="2424112" cy="6857999"/>
          </a:xfrm>
          <a:prstGeom prst="rect">
            <a:avLst/>
          </a:prstGeom>
        </p:spPr>
      </p:pic>
      <p:pic>
        <p:nvPicPr>
          <p:cNvPr id="32" name="Image 31">
            <a:extLst>
              <a:ext uri="{FF2B5EF4-FFF2-40B4-BE49-F238E27FC236}">
                <a16:creationId xmlns:a16="http://schemas.microsoft.com/office/drawing/2014/main" id="{695B41C8-B0CD-BA41-92DC-3745B3429134}"/>
              </a:ext>
            </a:extLst>
          </p:cNvPr>
          <p:cNvPicPr>
            <a:picLocks noChangeAspect="1"/>
          </p:cNvPicPr>
          <p:nvPr userDrawn="1"/>
        </p:nvPicPr>
        <p:blipFill>
          <a:blip r:embed="rId3">
            <a:alphaModFix amt="6000"/>
          </a:blip>
          <a:stretch>
            <a:fillRect/>
          </a:stretch>
        </p:blipFill>
        <p:spPr>
          <a:xfrm>
            <a:off x="106274" y="244387"/>
            <a:ext cx="5033008" cy="5033008"/>
          </a:xfrm>
          <a:prstGeom prst="rect">
            <a:avLst/>
          </a:prstGeom>
        </p:spPr>
      </p:pic>
      <p:sp>
        <p:nvSpPr>
          <p:cNvPr id="20" name="Picture Placeholder 8">
            <a:extLst>
              <a:ext uri="{FF2B5EF4-FFF2-40B4-BE49-F238E27FC236}">
                <a16:creationId xmlns:a16="http://schemas.microsoft.com/office/drawing/2014/main" id="{0B4D7411-5623-354C-9EC6-864A3B533A23}"/>
              </a:ext>
            </a:extLst>
          </p:cNvPr>
          <p:cNvSpPr>
            <a:spLocks noGrp="1"/>
          </p:cNvSpPr>
          <p:nvPr>
            <p:ph type="pic" sz="quarter" idx="13" hasCustomPrompt="1"/>
          </p:nvPr>
        </p:nvSpPr>
        <p:spPr>
          <a:xfrm>
            <a:off x="-2491941" y="1434477"/>
            <a:ext cx="7822679" cy="4393302"/>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4" name="Titre 1">
            <a:extLst>
              <a:ext uri="{FF2B5EF4-FFF2-40B4-BE49-F238E27FC236}">
                <a16:creationId xmlns:a16="http://schemas.microsoft.com/office/drawing/2014/main" id="{E6DACA55-7938-5210-B152-6F4712F01BC6}"/>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FFFFFF"/>
                </a:solidFill>
                <a:latin typeface="Foundever Sans Bold" pitchFamily="50" charset="0"/>
                <a:ea typeface="Foundever Sans Bold" pitchFamily="50" charset="0"/>
                <a:cs typeface="Calibri"/>
              </a:rPr>
              <a:pPr/>
              <a:t>‹#›</a:t>
            </a:fld>
            <a:endParaRPr lang="en-US" sz="900" b="1" dirty="0">
              <a:solidFill>
                <a:srgbClr val="FFFFFF"/>
              </a:solidFill>
              <a:latin typeface="Foundever Sans Bold" pitchFamily="50" charset="0"/>
              <a:ea typeface="Foundever Sans Bold" pitchFamily="50" charset="0"/>
              <a:cs typeface="Calibri"/>
            </a:endParaRPr>
          </a:p>
        </p:txBody>
      </p:sp>
      <p:sp>
        <p:nvSpPr>
          <p:cNvPr id="5" name="Sous-titre 2">
            <a:extLst>
              <a:ext uri="{FF2B5EF4-FFF2-40B4-BE49-F238E27FC236}">
                <a16:creationId xmlns:a16="http://schemas.microsoft.com/office/drawing/2014/main" id="{08FFB60C-53C3-CD9D-BECF-A48713149234}"/>
              </a:ext>
            </a:extLst>
          </p:cNvPr>
          <p:cNvSpPr>
            <a:spLocks noGrp="1"/>
          </p:cNvSpPr>
          <p:nvPr>
            <p:ph type="subTitle" idx="1" hasCustomPrompt="1"/>
          </p:nvPr>
        </p:nvSpPr>
        <p:spPr>
          <a:xfrm>
            <a:off x="6253912" y="2584258"/>
            <a:ext cx="5063376"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6" name="Titre 6">
            <a:extLst>
              <a:ext uri="{FF2B5EF4-FFF2-40B4-BE49-F238E27FC236}">
                <a16:creationId xmlns:a16="http://schemas.microsoft.com/office/drawing/2014/main" id="{820579F4-1814-F14D-FAEF-B90C101949D5}"/>
              </a:ext>
            </a:extLst>
          </p:cNvPr>
          <p:cNvSpPr>
            <a:spLocks noGrp="1"/>
          </p:cNvSpPr>
          <p:nvPr>
            <p:ph type="title" hasCustomPrompt="1"/>
          </p:nvPr>
        </p:nvSpPr>
        <p:spPr>
          <a:xfrm>
            <a:off x="6253912" y="873125"/>
            <a:ext cx="5063376"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Tree>
    <p:extLst>
      <p:ext uri="{BB962C8B-B14F-4D97-AF65-F5344CB8AC3E}">
        <p14:creationId xmlns:p14="http://schemas.microsoft.com/office/powerpoint/2010/main" val="395972136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ext and double screen lef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B20CE239-4FBF-4348-9E22-F04F7AF80C93}"/>
              </a:ext>
            </a:extLst>
          </p:cNvPr>
          <p:cNvSpPr/>
          <p:nvPr userDrawn="1"/>
        </p:nvSpPr>
        <p:spPr>
          <a:xfrm>
            <a:off x="0" y="0"/>
            <a:ext cx="2424113" cy="6858000"/>
          </a:xfrm>
          <a:prstGeom prst="rect">
            <a:avLst/>
          </a:prstGeom>
          <a:solidFill>
            <a:srgbClr val="4B4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pic>
        <p:nvPicPr>
          <p:cNvPr id="30" name="Image 29">
            <a:extLst>
              <a:ext uri="{FF2B5EF4-FFF2-40B4-BE49-F238E27FC236}">
                <a16:creationId xmlns:a16="http://schemas.microsoft.com/office/drawing/2014/main" id="{005B4948-1ECE-0B47-ADE7-D27D0E053CA8}"/>
              </a:ext>
            </a:extLst>
          </p:cNvPr>
          <p:cNvPicPr>
            <a:picLocks noChangeAspect="1"/>
          </p:cNvPicPr>
          <p:nvPr userDrawn="1"/>
        </p:nvPicPr>
        <p:blipFill rotWithShape="1">
          <a:blip r:embed="rId2">
            <a:alphaModFix amt="50000"/>
          </a:blip>
          <a:srcRect l="1" r="80116"/>
          <a:stretch/>
        </p:blipFill>
        <p:spPr>
          <a:xfrm>
            <a:off x="1" y="0"/>
            <a:ext cx="2424112" cy="6857999"/>
          </a:xfrm>
          <a:prstGeom prst="rect">
            <a:avLst/>
          </a:prstGeom>
        </p:spPr>
      </p:pic>
      <p:pic>
        <p:nvPicPr>
          <p:cNvPr id="32" name="Image 31">
            <a:extLst>
              <a:ext uri="{FF2B5EF4-FFF2-40B4-BE49-F238E27FC236}">
                <a16:creationId xmlns:a16="http://schemas.microsoft.com/office/drawing/2014/main" id="{695B41C8-B0CD-BA41-92DC-3745B3429134}"/>
              </a:ext>
            </a:extLst>
          </p:cNvPr>
          <p:cNvPicPr>
            <a:picLocks noChangeAspect="1"/>
          </p:cNvPicPr>
          <p:nvPr userDrawn="1"/>
        </p:nvPicPr>
        <p:blipFill>
          <a:blip r:embed="rId3">
            <a:alphaModFix amt="6000"/>
          </a:blip>
          <a:stretch>
            <a:fillRect/>
          </a:stretch>
        </p:blipFill>
        <p:spPr>
          <a:xfrm>
            <a:off x="106274" y="244387"/>
            <a:ext cx="5033008" cy="5033008"/>
          </a:xfrm>
          <a:prstGeom prst="rect">
            <a:avLst/>
          </a:prstGeom>
        </p:spPr>
      </p:pic>
      <p:sp>
        <p:nvSpPr>
          <p:cNvPr id="16" name="Picture Placeholder 8">
            <a:extLst>
              <a:ext uri="{FF2B5EF4-FFF2-40B4-BE49-F238E27FC236}">
                <a16:creationId xmlns:a16="http://schemas.microsoft.com/office/drawing/2014/main" id="{53F59FDE-5122-D344-BA83-E653564CB37C}"/>
              </a:ext>
            </a:extLst>
          </p:cNvPr>
          <p:cNvSpPr>
            <a:spLocks noGrp="1"/>
          </p:cNvSpPr>
          <p:nvPr>
            <p:ph type="pic" sz="quarter" idx="12" hasCustomPrompt="1"/>
          </p:nvPr>
        </p:nvSpPr>
        <p:spPr>
          <a:xfrm>
            <a:off x="-291455" y="875748"/>
            <a:ext cx="5139062" cy="2886153"/>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17" name="Picture Placeholder 8">
            <a:extLst>
              <a:ext uri="{FF2B5EF4-FFF2-40B4-BE49-F238E27FC236}">
                <a16:creationId xmlns:a16="http://schemas.microsoft.com/office/drawing/2014/main" id="{2DBD0530-D59C-6240-98CF-F733F9837CE5}"/>
              </a:ext>
            </a:extLst>
          </p:cNvPr>
          <p:cNvSpPr>
            <a:spLocks noGrp="1"/>
          </p:cNvSpPr>
          <p:nvPr>
            <p:ph type="pic" sz="quarter" idx="14" hasCustomPrompt="1"/>
          </p:nvPr>
        </p:nvSpPr>
        <p:spPr>
          <a:xfrm>
            <a:off x="334962" y="3273858"/>
            <a:ext cx="5139062" cy="2886153"/>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4" name="Titre 1">
            <a:extLst>
              <a:ext uri="{FF2B5EF4-FFF2-40B4-BE49-F238E27FC236}">
                <a16:creationId xmlns:a16="http://schemas.microsoft.com/office/drawing/2014/main" id="{6200741B-8ACD-3834-9E0C-51B2F73573EF}"/>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FFFFFF"/>
                </a:solidFill>
                <a:latin typeface="Foundever Sans Bold" pitchFamily="50" charset="0"/>
                <a:ea typeface="Foundever Sans Bold" pitchFamily="50" charset="0"/>
                <a:cs typeface="Calibri"/>
              </a:rPr>
              <a:pPr/>
              <a:t>‹#›</a:t>
            </a:fld>
            <a:endParaRPr lang="en-US" sz="900" b="1" dirty="0">
              <a:solidFill>
                <a:srgbClr val="FFFFFF"/>
              </a:solidFill>
              <a:latin typeface="Foundever Sans Bold" pitchFamily="50" charset="0"/>
              <a:ea typeface="Foundever Sans Bold" pitchFamily="50" charset="0"/>
              <a:cs typeface="Calibri"/>
            </a:endParaRPr>
          </a:p>
        </p:txBody>
      </p:sp>
      <p:sp>
        <p:nvSpPr>
          <p:cNvPr id="5" name="Sous-titre 2">
            <a:extLst>
              <a:ext uri="{FF2B5EF4-FFF2-40B4-BE49-F238E27FC236}">
                <a16:creationId xmlns:a16="http://schemas.microsoft.com/office/drawing/2014/main" id="{DA55CAC9-8493-6D18-6F2C-069CBA950A14}"/>
              </a:ext>
            </a:extLst>
          </p:cNvPr>
          <p:cNvSpPr>
            <a:spLocks noGrp="1"/>
          </p:cNvSpPr>
          <p:nvPr>
            <p:ph type="subTitle" idx="1" hasCustomPrompt="1"/>
          </p:nvPr>
        </p:nvSpPr>
        <p:spPr>
          <a:xfrm>
            <a:off x="6253912" y="2584258"/>
            <a:ext cx="5063376"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6" name="Titre 6">
            <a:extLst>
              <a:ext uri="{FF2B5EF4-FFF2-40B4-BE49-F238E27FC236}">
                <a16:creationId xmlns:a16="http://schemas.microsoft.com/office/drawing/2014/main" id="{AD75C38F-4ADB-984E-8528-97AA4675C6D3}"/>
              </a:ext>
            </a:extLst>
          </p:cNvPr>
          <p:cNvSpPr>
            <a:spLocks noGrp="1"/>
          </p:cNvSpPr>
          <p:nvPr>
            <p:ph type="title" hasCustomPrompt="1"/>
          </p:nvPr>
        </p:nvSpPr>
        <p:spPr>
          <a:xfrm>
            <a:off x="6253912" y="873125"/>
            <a:ext cx="5063376"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Tree>
    <p:extLst>
      <p:ext uri="{BB962C8B-B14F-4D97-AF65-F5344CB8AC3E}">
        <p14:creationId xmlns:p14="http://schemas.microsoft.com/office/powerpoint/2010/main" val="306368623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ext and web screen right alt">
    <p:spTree>
      <p:nvGrpSpPr>
        <p:cNvPr id="1" name=""/>
        <p:cNvGrpSpPr/>
        <p:nvPr/>
      </p:nvGrpSpPr>
      <p:grpSpPr>
        <a:xfrm>
          <a:off x="0" y="0"/>
          <a:ext cx="0" cy="0"/>
          <a:chOff x="0" y="0"/>
          <a:chExt cx="0" cy="0"/>
        </a:xfrm>
      </p:grpSpPr>
      <p:sp>
        <p:nvSpPr>
          <p:cNvPr id="18" name="Picture Placeholder 8">
            <a:extLst>
              <a:ext uri="{FF2B5EF4-FFF2-40B4-BE49-F238E27FC236}">
                <a16:creationId xmlns:a16="http://schemas.microsoft.com/office/drawing/2014/main" id="{D63712AB-6AD5-BD4F-8B44-2371D74197B4}"/>
              </a:ext>
            </a:extLst>
          </p:cNvPr>
          <p:cNvSpPr>
            <a:spLocks noGrp="1"/>
          </p:cNvSpPr>
          <p:nvPr>
            <p:ph type="pic" sz="quarter" idx="12" hasCustomPrompt="1"/>
          </p:nvPr>
        </p:nvSpPr>
        <p:spPr>
          <a:xfrm>
            <a:off x="6861263" y="1434477"/>
            <a:ext cx="7822679" cy="4393302"/>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4" name="Sous-titre 2">
            <a:extLst>
              <a:ext uri="{FF2B5EF4-FFF2-40B4-BE49-F238E27FC236}">
                <a16:creationId xmlns:a16="http://schemas.microsoft.com/office/drawing/2014/main" id="{EB58971A-8177-B339-68C3-8389967F4B44}"/>
              </a:ext>
            </a:extLst>
          </p:cNvPr>
          <p:cNvSpPr>
            <a:spLocks noGrp="1"/>
          </p:cNvSpPr>
          <p:nvPr>
            <p:ph type="subTitle" idx="1" hasCustomPrompt="1"/>
          </p:nvPr>
        </p:nvSpPr>
        <p:spPr>
          <a:xfrm>
            <a:off x="874713" y="2584258"/>
            <a:ext cx="5063376"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5" name="Titre 6">
            <a:extLst>
              <a:ext uri="{FF2B5EF4-FFF2-40B4-BE49-F238E27FC236}">
                <a16:creationId xmlns:a16="http://schemas.microsoft.com/office/drawing/2014/main" id="{C03E6C97-A9AF-E8DF-BCDD-AA318D07B0C8}"/>
              </a:ext>
            </a:extLst>
          </p:cNvPr>
          <p:cNvSpPr>
            <a:spLocks noGrp="1"/>
          </p:cNvSpPr>
          <p:nvPr>
            <p:ph type="title" hasCustomPrompt="1"/>
          </p:nvPr>
        </p:nvSpPr>
        <p:spPr>
          <a:xfrm>
            <a:off x="874714" y="873125"/>
            <a:ext cx="5076824"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Tree>
    <p:extLst>
      <p:ext uri="{BB962C8B-B14F-4D97-AF65-F5344CB8AC3E}">
        <p14:creationId xmlns:p14="http://schemas.microsoft.com/office/powerpoint/2010/main" val="312546600"/>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ext and double screen right alt">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37A0F54E-F43D-1547-850C-6DA9CBB9F877}"/>
              </a:ext>
            </a:extLst>
          </p:cNvPr>
          <p:cNvSpPr>
            <a:spLocks noGrp="1"/>
          </p:cNvSpPr>
          <p:nvPr>
            <p:ph type="pic" sz="quarter" idx="12" hasCustomPrompt="1"/>
          </p:nvPr>
        </p:nvSpPr>
        <p:spPr>
          <a:xfrm>
            <a:off x="6728072" y="875748"/>
            <a:ext cx="5139062" cy="2886153"/>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9" name="Picture Placeholder 8">
            <a:extLst>
              <a:ext uri="{FF2B5EF4-FFF2-40B4-BE49-F238E27FC236}">
                <a16:creationId xmlns:a16="http://schemas.microsoft.com/office/drawing/2014/main" id="{957B24AD-33BC-114A-8453-5063799947BA}"/>
              </a:ext>
            </a:extLst>
          </p:cNvPr>
          <p:cNvSpPr>
            <a:spLocks noGrp="1"/>
          </p:cNvSpPr>
          <p:nvPr>
            <p:ph type="pic" sz="quarter" idx="13" hasCustomPrompt="1"/>
          </p:nvPr>
        </p:nvSpPr>
        <p:spPr>
          <a:xfrm>
            <a:off x="7344390" y="3273858"/>
            <a:ext cx="5139062" cy="2886153"/>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6" name="Sous-titre 2">
            <a:extLst>
              <a:ext uri="{FF2B5EF4-FFF2-40B4-BE49-F238E27FC236}">
                <a16:creationId xmlns:a16="http://schemas.microsoft.com/office/drawing/2014/main" id="{91C20923-97BD-C342-5F5D-6F2B72F19823}"/>
              </a:ext>
            </a:extLst>
          </p:cNvPr>
          <p:cNvSpPr>
            <a:spLocks noGrp="1"/>
          </p:cNvSpPr>
          <p:nvPr>
            <p:ph type="subTitle" idx="1" hasCustomPrompt="1"/>
          </p:nvPr>
        </p:nvSpPr>
        <p:spPr>
          <a:xfrm>
            <a:off x="874713" y="2584258"/>
            <a:ext cx="5063376"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7" name="Titre 6">
            <a:extLst>
              <a:ext uri="{FF2B5EF4-FFF2-40B4-BE49-F238E27FC236}">
                <a16:creationId xmlns:a16="http://schemas.microsoft.com/office/drawing/2014/main" id="{8D8E3E94-1D34-3668-3CBE-CD881D2A7FB0}"/>
              </a:ext>
            </a:extLst>
          </p:cNvPr>
          <p:cNvSpPr>
            <a:spLocks noGrp="1"/>
          </p:cNvSpPr>
          <p:nvPr>
            <p:ph type="title" hasCustomPrompt="1"/>
          </p:nvPr>
        </p:nvSpPr>
        <p:spPr>
          <a:xfrm>
            <a:off x="874714" y="873125"/>
            <a:ext cx="5076824"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Tree>
    <p:extLst>
      <p:ext uri="{BB962C8B-B14F-4D97-AF65-F5344CB8AC3E}">
        <p14:creationId xmlns:p14="http://schemas.microsoft.com/office/powerpoint/2010/main" val="119739534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ext and web screen left alt">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1B073D36-F389-CD41-A335-D7ED8C647BD5}"/>
              </a:ext>
            </a:extLst>
          </p:cNvPr>
          <p:cNvSpPr>
            <a:spLocks noGrp="1"/>
          </p:cNvSpPr>
          <p:nvPr>
            <p:ph type="pic" sz="quarter" idx="13" hasCustomPrompt="1"/>
          </p:nvPr>
        </p:nvSpPr>
        <p:spPr>
          <a:xfrm>
            <a:off x="-2491941" y="1434477"/>
            <a:ext cx="7822679" cy="4393302"/>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6" name="Sous-titre 2">
            <a:extLst>
              <a:ext uri="{FF2B5EF4-FFF2-40B4-BE49-F238E27FC236}">
                <a16:creationId xmlns:a16="http://schemas.microsoft.com/office/drawing/2014/main" id="{5D6D4AB9-18A1-2048-2333-65C47C885CE7}"/>
              </a:ext>
            </a:extLst>
          </p:cNvPr>
          <p:cNvSpPr>
            <a:spLocks noGrp="1"/>
          </p:cNvSpPr>
          <p:nvPr>
            <p:ph type="subTitle" idx="1" hasCustomPrompt="1"/>
          </p:nvPr>
        </p:nvSpPr>
        <p:spPr>
          <a:xfrm>
            <a:off x="6253912" y="2584258"/>
            <a:ext cx="5063376"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7" name="Titre 6">
            <a:extLst>
              <a:ext uri="{FF2B5EF4-FFF2-40B4-BE49-F238E27FC236}">
                <a16:creationId xmlns:a16="http://schemas.microsoft.com/office/drawing/2014/main" id="{40EC06B1-19F8-4F9F-502B-E1468AE4539F}"/>
              </a:ext>
            </a:extLst>
          </p:cNvPr>
          <p:cNvSpPr>
            <a:spLocks noGrp="1"/>
          </p:cNvSpPr>
          <p:nvPr>
            <p:ph type="title" hasCustomPrompt="1"/>
          </p:nvPr>
        </p:nvSpPr>
        <p:spPr>
          <a:xfrm>
            <a:off x="6253912" y="873125"/>
            <a:ext cx="5063376"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Tree>
    <p:extLst>
      <p:ext uri="{BB962C8B-B14F-4D97-AF65-F5344CB8AC3E}">
        <p14:creationId xmlns:p14="http://schemas.microsoft.com/office/powerpoint/2010/main" val="301125656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ext and double screen left alt">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0D3B3D04-D48B-CB49-8D56-05EE456D38FC}"/>
              </a:ext>
            </a:extLst>
          </p:cNvPr>
          <p:cNvSpPr>
            <a:spLocks noGrp="1"/>
          </p:cNvSpPr>
          <p:nvPr>
            <p:ph type="pic" sz="quarter" idx="12" hasCustomPrompt="1"/>
          </p:nvPr>
        </p:nvSpPr>
        <p:spPr>
          <a:xfrm>
            <a:off x="-291455" y="875748"/>
            <a:ext cx="5139062" cy="2886153"/>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12" name="Picture Placeholder 8">
            <a:extLst>
              <a:ext uri="{FF2B5EF4-FFF2-40B4-BE49-F238E27FC236}">
                <a16:creationId xmlns:a16="http://schemas.microsoft.com/office/drawing/2014/main" id="{564C0A32-F2F1-8047-96BA-AACE2B8C71FC}"/>
              </a:ext>
            </a:extLst>
          </p:cNvPr>
          <p:cNvSpPr>
            <a:spLocks noGrp="1"/>
          </p:cNvSpPr>
          <p:nvPr>
            <p:ph type="pic" sz="quarter" idx="14" hasCustomPrompt="1"/>
          </p:nvPr>
        </p:nvSpPr>
        <p:spPr>
          <a:xfrm>
            <a:off x="334962" y="3273858"/>
            <a:ext cx="5139062" cy="2886153"/>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6" name="Sous-titre 2">
            <a:extLst>
              <a:ext uri="{FF2B5EF4-FFF2-40B4-BE49-F238E27FC236}">
                <a16:creationId xmlns:a16="http://schemas.microsoft.com/office/drawing/2014/main" id="{8A3D1216-C546-5506-1EEC-928484410290}"/>
              </a:ext>
            </a:extLst>
          </p:cNvPr>
          <p:cNvSpPr>
            <a:spLocks noGrp="1"/>
          </p:cNvSpPr>
          <p:nvPr>
            <p:ph type="subTitle" idx="1" hasCustomPrompt="1"/>
          </p:nvPr>
        </p:nvSpPr>
        <p:spPr>
          <a:xfrm>
            <a:off x="6253912" y="2584258"/>
            <a:ext cx="5063376"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7" name="Titre 6">
            <a:extLst>
              <a:ext uri="{FF2B5EF4-FFF2-40B4-BE49-F238E27FC236}">
                <a16:creationId xmlns:a16="http://schemas.microsoft.com/office/drawing/2014/main" id="{164CF954-D161-8E5E-33A2-2478F4251EC4}"/>
              </a:ext>
            </a:extLst>
          </p:cNvPr>
          <p:cNvSpPr>
            <a:spLocks noGrp="1"/>
          </p:cNvSpPr>
          <p:nvPr>
            <p:ph type="title" hasCustomPrompt="1"/>
          </p:nvPr>
        </p:nvSpPr>
        <p:spPr>
          <a:xfrm>
            <a:off x="6253912" y="873125"/>
            <a:ext cx="5063376"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Tree>
    <p:extLst>
      <p:ext uri="{BB962C8B-B14F-4D97-AF65-F5344CB8AC3E}">
        <p14:creationId xmlns:p14="http://schemas.microsoft.com/office/powerpoint/2010/main" val="272563403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pening slide 01">
    <p:bg>
      <p:bgPr>
        <a:solidFill>
          <a:srgbClr val="4B4BF9"/>
        </a:solidFill>
        <a:effectLst/>
      </p:bgPr>
    </p:bg>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CE464778-F04A-90D0-ADC6-0A065B6D51EE}"/>
              </a:ext>
            </a:extLst>
          </p:cNvPr>
          <p:cNvPicPr>
            <a:picLocks noChangeAspect="1"/>
          </p:cNvPicPr>
          <p:nvPr userDrawn="1"/>
        </p:nvPicPr>
        <p:blipFill>
          <a:blip r:embed="rId2"/>
          <a:srcRect/>
          <a:stretch/>
        </p:blipFill>
        <p:spPr>
          <a:xfrm>
            <a:off x="0" y="0"/>
            <a:ext cx="12192000" cy="6858000"/>
          </a:xfrm>
          <a:prstGeom prst="rect">
            <a:avLst/>
          </a:prstGeom>
        </p:spPr>
      </p:pic>
      <p:sp>
        <p:nvSpPr>
          <p:cNvPr id="3" name="Rectangle : avec coin arrondi 2">
            <a:extLst>
              <a:ext uri="{FF2B5EF4-FFF2-40B4-BE49-F238E27FC236}">
                <a16:creationId xmlns:a16="http://schemas.microsoft.com/office/drawing/2014/main" id="{BD3EC0F9-DAB4-7DAA-8396-4AF07374AEED}"/>
              </a:ext>
            </a:extLst>
          </p:cNvPr>
          <p:cNvSpPr/>
          <p:nvPr userDrawn="1"/>
        </p:nvSpPr>
        <p:spPr>
          <a:xfrm flipH="1">
            <a:off x="10492353" y="6307200"/>
            <a:ext cx="1699642" cy="550800"/>
          </a:xfrm>
          <a:prstGeom prst="round1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pic>
        <p:nvPicPr>
          <p:cNvPr id="8" name="Image 7">
            <a:extLst>
              <a:ext uri="{FF2B5EF4-FFF2-40B4-BE49-F238E27FC236}">
                <a16:creationId xmlns:a16="http://schemas.microsoft.com/office/drawing/2014/main" id="{D45E92D7-3071-6079-B751-FB0A8D6E52E3}"/>
              </a:ext>
            </a:extLst>
          </p:cNvPr>
          <p:cNvPicPr>
            <a:picLocks noChangeAspect="1"/>
          </p:cNvPicPr>
          <p:nvPr userDrawn="1"/>
        </p:nvPicPr>
        <p:blipFill>
          <a:blip r:embed="rId3"/>
          <a:stretch>
            <a:fillRect/>
          </a:stretch>
        </p:blipFill>
        <p:spPr>
          <a:xfrm>
            <a:off x="10668000" y="6480535"/>
            <a:ext cx="1189038" cy="220512"/>
          </a:xfrm>
          <a:prstGeom prst="rect">
            <a:avLst/>
          </a:prstGeom>
        </p:spPr>
      </p:pic>
      <p:sp>
        <p:nvSpPr>
          <p:cNvPr id="7" name="Titre 6">
            <a:extLst>
              <a:ext uri="{FF2B5EF4-FFF2-40B4-BE49-F238E27FC236}">
                <a16:creationId xmlns:a16="http://schemas.microsoft.com/office/drawing/2014/main" id="{C49B1CF6-F64E-21CC-6388-90FDE22A5044}"/>
              </a:ext>
            </a:extLst>
          </p:cNvPr>
          <p:cNvSpPr>
            <a:spLocks noGrp="1"/>
          </p:cNvSpPr>
          <p:nvPr>
            <p:ph type="title" hasCustomPrompt="1"/>
          </p:nvPr>
        </p:nvSpPr>
        <p:spPr>
          <a:xfrm>
            <a:off x="874712" y="1674000"/>
            <a:ext cx="5076825" cy="2585323"/>
          </a:xfrm>
          <a:prstGeom prst="rect">
            <a:avLst/>
          </a:prstGeom>
        </p:spPr>
        <p:txBody>
          <a:bodyPr wrap="square">
            <a:spAutoFit/>
          </a:bodyPr>
          <a:lstStyle>
            <a:lvl1pPr>
              <a:lnSpc>
                <a:spcPct val="100000"/>
              </a:lnSpc>
              <a:defRPr sz="5400" b="1" i="0">
                <a:solidFill>
                  <a:srgbClr val="FFFFFF"/>
                </a:solidFill>
                <a:latin typeface="Foundever Sans Bold" pitchFamily="2" charset="0"/>
                <a:ea typeface="Foundever Sans Bold" pitchFamily="2" charset="0"/>
              </a:defRPr>
            </a:lvl1pPr>
          </a:lstStyle>
          <a:p>
            <a:r>
              <a:rPr lang="en-US" noProof="0" dirty="0"/>
              <a:t>This is your presentation title</a:t>
            </a:r>
          </a:p>
        </p:txBody>
      </p:sp>
      <p:sp>
        <p:nvSpPr>
          <p:cNvPr id="10" name="Espace réservé du texte 9">
            <a:extLst>
              <a:ext uri="{FF2B5EF4-FFF2-40B4-BE49-F238E27FC236}">
                <a16:creationId xmlns:a16="http://schemas.microsoft.com/office/drawing/2014/main" id="{D602B6DC-ED0E-5BC9-2478-E00C536BB0C9}"/>
              </a:ext>
            </a:extLst>
          </p:cNvPr>
          <p:cNvSpPr>
            <a:spLocks noGrp="1"/>
          </p:cNvSpPr>
          <p:nvPr>
            <p:ph type="body" sz="quarter" idx="10" hasCustomPrompt="1"/>
          </p:nvPr>
        </p:nvSpPr>
        <p:spPr>
          <a:xfrm>
            <a:off x="874799" y="4557600"/>
            <a:ext cx="3313026" cy="338554"/>
          </a:xfrm>
          <a:prstGeom prst="rect">
            <a:avLst/>
          </a:prstGeom>
        </p:spPr>
        <p:txBody>
          <a:bodyPr wrap="square">
            <a:spAutoFit/>
          </a:bodyPr>
          <a:lstStyle>
            <a:lvl1pPr marL="0" indent="0">
              <a:lnSpc>
                <a:spcPct val="100000"/>
              </a:lnSpc>
              <a:spcBef>
                <a:spcPts val="0"/>
              </a:spcBef>
              <a:buNone/>
              <a:defRPr sz="1600" b="0" i="0">
                <a:solidFill>
                  <a:srgbClr val="FFFFFF"/>
                </a:solidFill>
                <a:latin typeface="Foundever Sans Regular" pitchFamily="2" charset="0"/>
                <a:ea typeface="Foundever Sans Regular" pitchFamily="2" charset="0"/>
              </a:defRPr>
            </a:lvl1pPr>
          </a:lstStyle>
          <a:p>
            <a:pPr lvl="0"/>
            <a:r>
              <a:rPr lang="en-US" dirty="0"/>
              <a:t>With a subtitle</a:t>
            </a:r>
          </a:p>
        </p:txBody>
      </p:sp>
      <p:sp>
        <p:nvSpPr>
          <p:cNvPr id="2" name="ZoneTexte 1">
            <a:extLst>
              <a:ext uri="{FF2B5EF4-FFF2-40B4-BE49-F238E27FC236}">
                <a16:creationId xmlns:a16="http://schemas.microsoft.com/office/drawing/2014/main" id="{DDE0C715-5099-8B31-2585-626D784949CD}"/>
              </a:ext>
            </a:extLst>
          </p:cNvPr>
          <p:cNvSpPr txBox="1"/>
          <p:nvPr userDrawn="1"/>
        </p:nvSpPr>
        <p:spPr>
          <a:xfrm>
            <a:off x="874800" y="6530400"/>
            <a:ext cx="1803699" cy="200055"/>
          </a:xfrm>
          <a:prstGeom prst="rect">
            <a:avLst/>
          </a:prstGeom>
          <a:noFill/>
        </p:spPr>
        <p:txBody>
          <a:bodyPr wrap="none" rtlCol="0">
            <a:spAutoFit/>
          </a:bodyPr>
          <a:lstStyle/>
          <a:p>
            <a:r>
              <a:rPr lang="en-US" sz="700" dirty="0">
                <a:solidFill>
                  <a:srgbClr val="FFFFFF"/>
                </a:solidFill>
                <a:latin typeface="Foundever Sans Light" pitchFamily="2" charset="0"/>
                <a:ea typeface="Foundever Sans Light" pitchFamily="2" charset="0"/>
              </a:rPr>
              <a:t>Create connection. Value conversation.</a:t>
            </a:r>
          </a:p>
        </p:txBody>
      </p:sp>
    </p:spTree>
    <p:extLst>
      <p:ext uri="{BB962C8B-B14F-4D97-AF65-F5344CB8AC3E}">
        <p14:creationId xmlns:p14="http://schemas.microsoft.com/office/powerpoint/2010/main" val="422004183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fault slide indigo">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59B7C59D-946D-E0BC-C457-DB581721B7F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Image 5" descr="Une image contenant texte, clipart, arts de la table, vaisselle&#10;&#10;Description générée automatiquement">
            <a:extLst>
              <a:ext uri="{FF2B5EF4-FFF2-40B4-BE49-F238E27FC236}">
                <a16:creationId xmlns:a16="http://schemas.microsoft.com/office/drawing/2014/main" id="{23CFEB3E-8DB0-CD46-C5D9-C20F9B1961D7}"/>
              </a:ext>
            </a:extLst>
          </p:cNvPr>
          <p:cNvPicPr>
            <a:picLocks noChangeAspect="1"/>
          </p:cNvPicPr>
          <p:nvPr userDrawn="1"/>
        </p:nvPicPr>
        <p:blipFill>
          <a:blip r:embed="rId3"/>
          <a:stretch>
            <a:fillRect/>
          </a:stretch>
        </p:blipFill>
        <p:spPr>
          <a:xfrm>
            <a:off x="10668000" y="6480534"/>
            <a:ext cx="1189038" cy="220513"/>
          </a:xfrm>
          <a:prstGeom prst="rect">
            <a:avLst/>
          </a:prstGeom>
        </p:spPr>
      </p:pic>
      <p:sp>
        <p:nvSpPr>
          <p:cNvPr id="5" name="Titre 1">
            <a:extLst>
              <a:ext uri="{FF2B5EF4-FFF2-40B4-BE49-F238E27FC236}">
                <a16:creationId xmlns:a16="http://schemas.microsoft.com/office/drawing/2014/main" id="{8418A36E-EE70-01BA-F980-50D91AB98855}"/>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FFFFFF"/>
                </a:solidFill>
                <a:latin typeface="Foundever Sans Bold" pitchFamily="50" charset="0"/>
                <a:ea typeface="Foundever Sans Bold" pitchFamily="50" charset="0"/>
                <a:cs typeface="Calibri"/>
              </a:rPr>
              <a:pPr/>
              <a:t>‹#›</a:t>
            </a:fld>
            <a:endParaRPr lang="en-US" sz="900" b="1" dirty="0">
              <a:solidFill>
                <a:srgbClr val="FFFFFF"/>
              </a:solidFill>
              <a:latin typeface="Foundever Sans Bold" pitchFamily="50" charset="0"/>
              <a:ea typeface="Foundever Sans Bold" pitchFamily="50" charset="0"/>
              <a:cs typeface="Calibri"/>
            </a:endParaRPr>
          </a:p>
        </p:txBody>
      </p:sp>
      <p:sp>
        <p:nvSpPr>
          <p:cNvPr id="8" name="Titre 6">
            <a:extLst>
              <a:ext uri="{FF2B5EF4-FFF2-40B4-BE49-F238E27FC236}">
                <a16:creationId xmlns:a16="http://schemas.microsoft.com/office/drawing/2014/main" id="{1714F21B-57F9-0B38-4776-11B539A5EB1B}"/>
              </a:ext>
            </a:extLst>
          </p:cNvPr>
          <p:cNvSpPr>
            <a:spLocks noGrp="1"/>
          </p:cNvSpPr>
          <p:nvPr>
            <p:ph type="title" hasCustomPrompt="1"/>
          </p:nvPr>
        </p:nvSpPr>
        <p:spPr>
          <a:xfrm>
            <a:off x="874800" y="873125"/>
            <a:ext cx="5076738" cy="1938992"/>
          </a:xfrm>
          <a:prstGeom prst="rect">
            <a:avLst/>
          </a:prstGeom>
        </p:spPr>
        <p:txBody>
          <a:bodyPr wrap="square">
            <a:spAutoFit/>
          </a:bodyPr>
          <a:lstStyle>
            <a:lvl1pPr>
              <a:lnSpc>
                <a:spcPct val="100000"/>
              </a:lnSpc>
              <a:defRPr sz="4000" b="1" i="0">
                <a:solidFill>
                  <a:srgbClr val="FFFFFF"/>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9" name="Espace réservé du texte 9">
            <a:extLst>
              <a:ext uri="{FF2B5EF4-FFF2-40B4-BE49-F238E27FC236}">
                <a16:creationId xmlns:a16="http://schemas.microsoft.com/office/drawing/2014/main" id="{C47ED645-834C-FA9D-E228-CFD211E44094}"/>
              </a:ext>
            </a:extLst>
          </p:cNvPr>
          <p:cNvSpPr>
            <a:spLocks noGrp="1"/>
          </p:cNvSpPr>
          <p:nvPr>
            <p:ph type="body" sz="quarter" idx="11" hasCustomPrompt="1"/>
          </p:nvPr>
        </p:nvSpPr>
        <p:spPr>
          <a:xfrm>
            <a:off x="874800" y="2585032"/>
            <a:ext cx="5076825" cy="276225"/>
          </a:xfrm>
          <a:prstGeom prst="rect">
            <a:avLst/>
          </a:prstGeom>
        </p:spPr>
        <p:txBody>
          <a:bodyPr>
            <a:spAutoFit/>
          </a:bodyPr>
          <a:lstStyle>
            <a:lvl1pPr marL="0" indent="0">
              <a:lnSpc>
                <a:spcPct val="100000"/>
              </a:lnSpc>
              <a:spcBef>
                <a:spcPts val="0"/>
              </a:spcBef>
              <a:buNone/>
              <a:defRPr sz="12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137378559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quote indigo">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397CEFA-F103-2BB8-4095-1F5AE37B5D5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 3" descr="Une image contenant texte, clipart, arts de la table, vaisselle&#10;&#10;Description générée automatiquement">
            <a:extLst>
              <a:ext uri="{FF2B5EF4-FFF2-40B4-BE49-F238E27FC236}">
                <a16:creationId xmlns:a16="http://schemas.microsoft.com/office/drawing/2014/main" id="{7825DF4B-4CED-8BED-FF98-247A6960F462}"/>
              </a:ext>
            </a:extLst>
          </p:cNvPr>
          <p:cNvPicPr>
            <a:picLocks noChangeAspect="1"/>
          </p:cNvPicPr>
          <p:nvPr userDrawn="1"/>
        </p:nvPicPr>
        <p:blipFill>
          <a:blip r:embed="rId3"/>
          <a:stretch>
            <a:fillRect/>
          </a:stretch>
        </p:blipFill>
        <p:spPr>
          <a:xfrm>
            <a:off x="10668000" y="6480534"/>
            <a:ext cx="1189038" cy="220513"/>
          </a:xfrm>
          <a:prstGeom prst="rect">
            <a:avLst/>
          </a:prstGeom>
        </p:spPr>
      </p:pic>
      <p:sp>
        <p:nvSpPr>
          <p:cNvPr id="6" name="Titre 1">
            <a:extLst>
              <a:ext uri="{FF2B5EF4-FFF2-40B4-BE49-F238E27FC236}">
                <a16:creationId xmlns:a16="http://schemas.microsoft.com/office/drawing/2014/main" id="{CBBC3100-3097-E3B3-75EB-87D22B4DCFB9}"/>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FFFFFF"/>
                </a:solidFill>
                <a:latin typeface="Foundever Sans Bold" pitchFamily="50" charset="0"/>
                <a:ea typeface="Foundever Sans Bold" pitchFamily="50" charset="0"/>
                <a:cs typeface="Calibri"/>
              </a:rPr>
              <a:pPr/>
              <a:t>‹#›</a:t>
            </a:fld>
            <a:endParaRPr lang="en-US" sz="900" b="1" dirty="0">
              <a:solidFill>
                <a:srgbClr val="FFFFFF"/>
              </a:solidFill>
              <a:latin typeface="Foundever Sans Bold" pitchFamily="50" charset="0"/>
              <a:ea typeface="Foundever Sans Bold" pitchFamily="50" charset="0"/>
              <a:cs typeface="Calibri"/>
            </a:endParaRPr>
          </a:p>
        </p:txBody>
      </p:sp>
      <p:sp>
        <p:nvSpPr>
          <p:cNvPr id="8" name="Titre 6">
            <a:extLst>
              <a:ext uri="{FF2B5EF4-FFF2-40B4-BE49-F238E27FC236}">
                <a16:creationId xmlns:a16="http://schemas.microsoft.com/office/drawing/2014/main" id="{7708A90F-7C8C-7739-D5F7-4799B8D80D76}"/>
              </a:ext>
            </a:extLst>
          </p:cNvPr>
          <p:cNvSpPr>
            <a:spLocks noGrp="1"/>
          </p:cNvSpPr>
          <p:nvPr>
            <p:ph type="title" hasCustomPrompt="1"/>
          </p:nvPr>
        </p:nvSpPr>
        <p:spPr>
          <a:xfrm>
            <a:off x="1524000" y="2084400"/>
            <a:ext cx="8893175" cy="2308324"/>
          </a:xfrm>
          <a:prstGeom prst="rect">
            <a:avLst/>
          </a:prstGeom>
        </p:spPr>
        <p:txBody>
          <a:bodyPr wrap="square">
            <a:spAutoFit/>
          </a:bodyPr>
          <a:lstStyle>
            <a:lvl1pPr>
              <a:lnSpc>
                <a:spcPct val="100000"/>
              </a:lnSpc>
              <a:defRPr sz="4800" b="1" i="0">
                <a:solidFill>
                  <a:srgbClr val="FFFFFF"/>
                </a:solidFill>
                <a:latin typeface="Foundever Sans Bold" pitchFamily="2" charset="0"/>
                <a:ea typeface="Foundever Sans Bold" pitchFamily="2" charset="0"/>
              </a:defRPr>
            </a:lvl1pPr>
          </a:lstStyle>
          <a:p>
            <a:r>
              <a:rPr lang="en-US" noProof="0" dirty="0"/>
              <a:t>The Rabbit says to itself,</a:t>
            </a:r>
            <a:br>
              <a:rPr lang="en-US" noProof="0" dirty="0"/>
            </a:br>
            <a:r>
              <a:rPr lang="en-US" noProof="0" dirty="0"/>
              <a:t>“Oh dear! Oh dear! </a:t>
            </a:r>
            <a:br>
              <a:rPr lang="en-US" noProof="0" dirty="0"/>
            </a:br>
            <a:r>
              <a:rPr lang="en-US" noProof="0" dirty="0"/>
              <a:t>I shall be late!”</a:t>
            </a:r>
          </a:p>
        </p:txBody>
      </p:sp>
      <p:sp>
        <p:nvSpPr>
          <p:cNvPr id="9" name="Espace réservé du texte 9">
            <a:extLst>
              <a:ext uri="{FF2B5EF4-FFF2-40B4-BE49-F238E27FC236}">
                <a16:creationId xmlns:a16="http://schemas.microsoft.com/office/drawing/2014/main" id="{7A7FEA03-EDF4-F458-B205-E4C81ADE9279}"/>
              </a:ext>
            </a:extLst>
          </p:cNvPr>
          <p:cNvSpPr>
            <a:spLocks noGrp="1"/>
          </p:cNvSpPr>
          <p:nvPr>
            <p:ph type="body" sz="quarter" idx="11" hasCustomPrompt="1"/>
          </p:nvPr>
        </p:nvSpPr>
        <p:spPr>
          <a:xfrm>
            <a:off x="1524000" y="4392724"/>
            <a:ext cx="3908442" cy="307777"/>
          </a:xfrm>
          <a:prstGeom prst="rect">
            <a:avLst/>
          </a:prstGeom>
        </p:spPr>
        <p:txBody>
          <a:bodyPr wrap="square">
            <a:spAutoFit/>
          </a:bodyPr>
          <a:lstStyle>
            <a:lvl1pPr marL="0" indent="0">
              <a:lnSpc>
                <a:spcPct val="100000"/>
              </a:lnSpc>
              <a:spcBef>
                <a:spcPts val="0"/>
              </a:spcBef>
              <a:buNone/>
              <a:defRPr sz="1400" b="1" i="0">
                <a:solidFill>
                  <a:srgbClr val="F9EF77"/>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Surname - </a:t>
            </a:r>
            <a:r>
              <a:rPr lang="en-US" noProof="0" dirty="0" err="1"/>
              <a:t>Foundever</a:t>
            </a:r>
            <a:r>
              <a:rPr lang="en-US" noProof="0" dirty="0"/>
              <a:t> Sans Bold 14pt</a:t>
            </a:r>
          </a:p>
        </p:txBody>
      </p:sp>
      <p:sp>
        <p:nvSpPr>
          <p:cNvPr id="11" name="Espace réservé du texte 9">
            <a:extLst>
              <a:ext uri="{FF2B5EF4-FFF2-40B4-BE49-F238E27FC236}">
                <a16:creationId xmlns:a16="http://schemas.microsoft.com/office/drawing/2014/main" id="{EC65FE7E-539A-8729-DCCC-0839CCA520E1}"/>
              </a:ext>
            </a:extLst>
          </p:cNvPr>
          <p:cNvSpPr>
            <a:spLocks noGrp="1"/>
          </p:cNvSpPr>
          <p:nvPr>
            <p:ph type="body" sz="quarter" idx="38" hasCustomPrompt="1"/>
          </p:nvPr>
        </p:nvSpPr>
        <p:spPr>
          <a:xfrm>
            <a:off x="1587600" y="1756800"/>
            <a:ext cx="492740" cy="232165"/>
          </a:xfrm>
          <a:prstGeom prst="rect">
            <a:avLst/>
          </a:prstGeom>
          <a:solidFill>
            <a:srgbClr val="F9EF77"/>
          </a:solidFill>
        </p:spPr>
        <p:txBody>
          <a:bodyPr wrap="none" lIns="90000" tIns="72000" rIns="90000" bIns="36000" anchor="ctr" anchorCtr="0">
            <a:spAutoFit/>
          </a:bodyPr>
          <a:lstStyle>
            <a:lvl1pPr marL="0" indent="0">
              <a:lnSpc>
                <a:spcPct val="100000"/>
              </a:lnSpc>
              <a:buNone/>
              <a:defRPr sz="800" b="1" i="0">
                <a:solidFill>
                  <a:srgbClr val="4B4BF9"/>
                </a:solidFill>
                <a:latin typeface="Foundever Sans Bold" pitchFamily="2" charset="0"/>
                <a:ea typeface="Foundever Sans Bold" pitchFamily="2" charset="0"/>
              </a:defRPr>
            </a:lvl1pPr>
          </a:lstStyle>
          <a:p>
            <a:pPr lvl="0"/>
            <a:r>
              <a:rPr lang="en-US" dirty="0"/>
              <a:t>Quote</a:t>
            </a:r>
          </a:p>
        </p:txBody>
      </p:sp>
    </p:spTree>
    <p:extLst>
      <p:ext uri="{BB962C8B-B14F-4D97-AF65-F5344CB8AC3E}">
        <p14:creationId xmlns:p14="http://schemas.microsoft.com/office/powerpoint/2010/main" val="3333801763"/>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quote and speaker portrait indigo">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397CEFA-F103-2BB8-4095-1F5AE37B5D5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 3" descr="Une image contenant texte, clipart, arts de la table, vaisselle&#10;&#10;Description générée automatiquement">
            <a:extLst>
              <a:ext uri="{FF2B5EF4-FFF2-40B4-BE49-F238E27FC236}">
                <a16:creationId xmlns:a16="http://schemas.microsoft.com/office/drawing/2014/main" id="{7825DF4B-4CED-8BED-FF98-247A6960F462}"/>
              </a:ext>
            </a:extLst>
          </p:cNvPr>
          <p:cNvPicPr>
            <a:picLocks noChangeAspect="1"/>
          </p:cNvPicPr>
          <p:nvPr userDrawn="1"/>
        </p:nvPicPr>
        <p:blipFill>
          <a:blip r:embed="rId3"/>
          <a:stretch>
            <a:fillRect/>
          </a:stretch>
        </p:blipFill>
        <p:spPr>
          <a:xfrm>
            <a:off x="10668000" y="6480534"/>
            <a:ext cx="1189038" cy="220513"/>
          </a:xfrm>
          <a:prstGeom prst="rect">
            <a:avLst/>
          </a:prstGeom>
        </p:spPr>
      </p:pic>
      <p:sp>
        <p:nvSpPr>
          <p:cNvPr id="6" name="Titre 1">
            <a:extLst>
              <a:ext uri="{FF2B5EF4-FFF2-40B4-BE49-F238E27FC236}">
                <a16:creationId xmlns:a16="http://schemas.microsoft.com/office/drawing/2014/main" id="{73EAB287-A995-7966-46C4-05D8C3740036}"/>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FFFFFF"/>
                </a:solidFill>
                <a:latin typeface="Foundever Sans Bold" pitchFamily="50" charset="0"/>
                <a:ea typeface="Foundever Sans Bold" pitchFamily="50" charset="0"/>
                <a:cs typeface="Calibri"/>
              </a:rPr>
              <a:pPr/>
              <a:t>‹#›</a:t>
            </a:fld>
            <a:endParaRPr lang="en-US" sz="900" b="1" dirty="0">
              <a:solidFill>
                <a:srgbClr val="FFFFFF"/>
              </a:solidFill>
              <a:latin typeface="Foundever Sans Bold" pitchFamily="50" charset="0"/>
              <a:ea typeface="Foundever Sans Bold" pitchFamily="50" charset="0"/>
              <a:cs typeface="Calibri"/>
            </a:endParaRPr>
          </a:p>
        </p:txBody>
      </p:sp>
      <p:sp>
        <p:nvSpPr>
          <p:cNvPr id="9" name="Espace réservé pour une image  10">
            <a:extLst>
              <a:ext uri="{FF2B5EF4-FFF2-40B4-BE49-F238E27FC236}">
                <a16:creationId xmlns:a16="http://schemas.microsoft.com/office/drawing/2014/main" id="{88A4B07A-E292-9E7D-A8C2-BDC8956F58F5}"/>
              </a:ext>
            </a:extLst>
          </p:cNvPr>
          <p:cNvSpPr>
            <a:spLocks noGrp="1"/>
          </p:cNvSpPr>
          <p:nvPr>
            <p:ph type="pic" sz="quarter" idx="129" hasCustomPrompt="1"/>
          </p:nvPr>
        </p:nvSpPr>
        <p:spPr>
          <a:xfrm>
            <a:off x="1588655" y="4308163"/>
            <a:ext cx="882000" cy="882000"/>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FFFFFF"/>
                </a:solidFill>
                <a:latin typeface="Foundever Sans Bold" pitchFamily="50" charset="0"/>
                <a:ea typeface="Foundever Sans Bold" pitchFamily="50" charset="0"/>
                <a:cs typeface="+mn-cs"/>
              </a:defRPr>
            </a:lvl1pPr>
          </a:lstStyle>
          <a:p>
            <a:r>
              <a:rPr lang="en-US" noProof="0" dirty="0"/>
              <a:t>portrait</a:t>
            </a:r>
          </a:p>
        </p:txBody>
      </p:sp>
      <p:sp>
        <p:nvSpPr>
          <p:cNvPr id="10" name="Titre 6">
            <a:extLst>
              <a:ext uri="{FF2B5EF4-FFF2-40B4-BE49-F238E27FC236}">
                <a16:creationId xmlns:a16="http://schemas.microsoft.com/office/drawing/2014/main" id="{B488D64F-34CC-D5B1-56FB-BBDC44E73E24}"/>
              </a:ext>
            </a:extLst>
          </p:cNvPr>
          <p:cNvSpPr>
            <a:spLocks noGrp="1"/>
          </p:cNvSpPr>
          <p:nvPr>
            <p:ph type="title" hasCustomPrompt="1"/>
          </p:nvPr>
        </p:nvSpPr>
        <p:spPr>
          <a:xfrm>
            <a:off x="1524000" y="1857600"/>
            <a:ext cx="8893175" cy="2308324"/>
          </a:xfrm>
          <a:prstGeom prst="rect">
            <a:avLst/>
          </a:prstGeom>
        </p:spPr>
        <p:txBody>
          <a:bodyPr wrap="square">
            <a:spAutoFit/>
          </a:bodyPr>
          <a:lstStyle>
            <a:lvl1pPr>
              <a:lnSpc>
                <a:spcPct val="100000"/>
              </a:lnSpc>
              <a:defRPr sz="4800" b="1" i="0">
                <a:solidFill>
                  <a:srgbClr val="FFFFFF"/>
                </a:solidFill>
                <a:latin typeface="Foundever Sans Bold" pitchFamily="2" charset="0"/>
                <a:ea typeface="Foundever Sans Bold" pitchFamily="2" charset="0"/>
              </a:defRPr>
            </a:lvl1pPr>
          </a:lstStyle>
          <a:p>
            <a:r>
              <a:rPr lang="en-US" noProof="0" dirty="0"/>
              <a:t>The Rabbit says to itself,</a:t>
            </a:r>
            <a:br>
              <a:rPr lang="en-US" noProof="0" dirty="0"/>
            </a:br>
            <a:r>
              <a:rPr lang="en-US" noProof="0" dirty="0"/>
              <a:t>“Oh dear! Oh dear! </a:t>
            </a:r>
            <a:br>
              <a:rPr lang="en-US" noProof="0" dirty="0"/>
            </a:br>
            <a:r>
              <a:rPr lang="en-US" noProof="0" dirty="0"/>
              <a:t>I shall be late!”</a:t>
            </a:r>
          </a:p>
        </p:txBody>
      </p:sp>
      <p:sp>
        <p:nvSpPr>
          <p:cNvPr id="12" name="Espace réservé du texte 9">
            <a:extLst>
              <a:ext uri="{FF2B5EF4-FFF2-40B4-BE49-F238E27FC236}">
                <a16:creationId xmlns:a16="http://schemas.microsoft.com/office/drawing/2014/main" id="{CF008D92-128E-02CF-7704-0525AD39D3AF}"/>
              </a:ext>
            </a:extLst>
          </p:cNvPr>
          <p:cNvSpPr>
            <a:spLocks noGrp="1"/>
          </p:cNvSpPr>
          <p:nvPr>
            <p:ph type="body" sz="quarter" idx="11" hasCustomPrompt="1"/>
          </p:nvPr>
        </p:nvSpPr>
        <p:spPr>
          <a:xfrm>
            <a:off x="2516400" y="4595274"/>
            <a:ext cx="3908442" cy="307777"/>
          </a:xfrm>
          <a:prstGeom prst="rect">
            <a:avLst/>
          </a:prstGeom>
        </p:spPr>
        <p:txBody>
          <a:bodyPr wrap="none" anchor="ctr" anchorCtr="0">
            <a:spAutoFit/>
          </a:bodyPr>
          <a:lstStyle>
            <a:lvl1pPr marL="0" indent="0">
              <a:lnSpc>
                <a:spcPct val="100000"/>
              </a:lnSpc>
              <a:spcBef>
                <a:spcPts val="0"/>
              </a:spcBef>
              <a:buNone/>
              <a:defRPr sz="1400" b="1" i="0">
                <a:solidFill>
                  <a:srgbClr val="F9EF77"/>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Surname - </a:t>
            </a:r>
            <a:r>
              <a:rPr lang="en-US" noProof="0" dirty="0" err="1"/>
              <a:t>Foundever</a:t>
            </a:r>
            <a:r>
              <a:rPr lang="en-US" noProof="0" dirty="0"/>
              <a:t> Sans Bold 14pt</a:t>
            </a:r>
          </a:p>
        </p:txBody>
      </p:sp>
      <p:sp>
        <p:nvSpPr>
          <p:cNvPr id="13" name="Espace réservé du texte 9">
            <a:extLst>
              <a:ext uri="{FF2B5EF4-FFF2-40B4-BE49-F238E27FC236}">
                <a16:creationId xmlns:a16="http://schemas.microsoft.com/office/drawing/2014/main" id="{EEE7F83F-05E0-674C-F781-6FDC27782E3F}"/>
              </a:ext>
            </a:extLst>
          </p:cNvPr>
          <p:cNvSpPr>
            <a:spLocks noGrp="1"/>
          </p:cNvSpPr>
          <p:nvPr>
            <p:ph type="body" sz="quarter" idx="38" hasCustomPrompt="1"/>
          </p:nvPr>
        </p:nvSpPr>
        <p:spPr>
          <a:xfrm>
            <a:off x="1587600" y="1530000"/>
            <a:ext cx="492740" cy="232165"/>
          </a:xfrm>
          <a:prstGeom prst="rect">
            <a:avLst/>
          </a:prstGeom>
          <a:solidFill>
            <a:srgbClr val="F9EF77"/>
          </a:solidFill>
        </p:spPr>
        <p:txBody>
          <a:bodyPr wrap="none" lIns="90000" tIns="72000" rIns="90000" bIns="36000" anchor="ctr" anchorCtr="0">
            <a:spAutoFit/>
          </a:bodyPr>
          <a:lstStyle>
            <a:lvl1pPr marL="0" indent="0">
              <a:lnSpc>
                <a:spcPct val="100000"/>
              </a:lnSpc>
              <a:buNone/>
              <a:defRPr sz="800" b="1" i="0">
                <a:solidFill>
                  <a:srgbClr val="4B4BF9"/>
                </a:solidFill>
                <a:latin typeface="Foundever Sans Bold" pitchFamily="2" charset="0"/>
                <a:ea typeface="Foundever Sans Bold" pitchFamily="2" charset="0"/>
              </a:defRPr>
            </a:lvl1pPr>
          </a:lstStyle>
          <a:p>
            <a:pPr lvl="0"/>
            <a:r>
              <a:rPr lang="en-US" dirty="0"/>
              <a:t>Quote</a:t>
            </a:r>
          </a:p>
        </p:txBody>
      </p:sp>
    </p:spTree>
    <p:extLst>
      <p:ext uri="{BB962C8B-B14F-4D97-AF65-F5344CB8AC3E}">
        <p14:creationId xmlns:p14="http://schemas.microsoft.com/office/powerpoint/2010/main" val="6165658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quote with image indigo">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D510693D-BBEF-D982-EC74-052008B0AB2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9" name="Image 8" descr="Une image contenant texte, clipart, arts de la table, vaisselle&#10;&#10;Description générée automatiquement">
            <a:extLst>
              <a:ext uri="{FF2B5EF4-FFF2-40B4-BE49-F238E27FC236}">
                <a16:creationId xmlns:a16="http://schemas.microsoft.com/office/drawing/2014/main" id="{6592D61E-8648-C489-50D9-1178419854BA}"/>
              </a:ext>
            </a:extLst>
          </p:cNvPr>
          <p:cNvPicPr>
            <a:picLocks noChangeAspect="1"/>
          </p:cNvPicPr>
          <p:nvPr userDrawn="1"/>
        </p:nvPicPr>
        <p:blipFill>
          <a:blip r:embed="rId3"/>
          <a:stretch>
            <a:fillRect/>
          </a:stretch>
        </p:blipFill>
        <p:spPr>
          <a:xfrm>
            <a:off x="10668000" y="6480534"/>
            <a:ext cx="1189038" cy="220513"/>
          </a:xfrm>
          <a:prstGeom prst="rect">
            <a:avLst/>
          </a:prstGeom>
        </p:spPr>
      </p:pic>
      <p:sp>
        <p:nvSpPr>
          <p:cNvPr id="12" name="Picture Placeholder 8">
            <a:extLst>
              <a:ext uri="{FF2B5EF4-FFF2-40B4-BE49-F238E27FC236}">
                <a16:creationId xmlns:a16="http://schemas.microsoft.com/office/drawing/2014/main" id="{3125DDE5-C3D6-1852-F3B4-2F44C3D336E4}"/>
              </a:ext>
            </a:extLst>
          </p:cNvPr>
          <p:cNvSpPr>
            <a:spLocks noGrp="1"/>
          </p:cNvSpPr>
          <p:nvPr>
            <p:ph type="pic" sz="quarter" idx="13" hasCustomPrompt="1"/>
          </p:nvPr>
        </p:nvSpPr>
        <p:spPr>
          <a:xfrm>
            <a:off x="7115177" y="0"/>
            <a:ext cx="5076824" cy="6858000"/>
          </a:xfrm>
          <a:prstGeom prst="rect">
            <a:avLst/>
          </a:prstGeom>
          <a:solidFill>
            <a:schemeClr val="tx2"/>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5" name="Titre 1">
            <a:extLst>
              <a:ext uri="{FF2B5EF4-FFF2-40B4-BE49-F238E27FC236}">
                <a16:creationId xmlns:a16="http://schemas.microsoft.com/office/drawing/2014/main" id="{41DE6887-D5A3-0305-C056-5C6739FBE64B}"/>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FFFFFF"/>
                </a:solidFill>
                <a:latin typeface="Foundever Sans Bold" pitchFamily="50" charset="0"/>
                <a:ea typeface="Foundever Sans Bold" pitchFamily="50" charset="0"/>
                <a:cs typeface="Calibri"/>
              </a:rPr>
              <a:pPr/>
              <a:t>‹#›</a:t>
            </a:fld>
            <a:endParaRPr lang="en-US" sz="900" b="1" dirty="0">
              <a:solidFill>
                <a:srgbClr val="FFFFFF"/>
              </a:solidFill>
              <a:latin typeface="Foundever Sans Bold" pitchFamily="50" charset="0"/>
              <a:ea typeface="Foundever Sans Bold" pitchFamily="50" charset="0"/>
              <a:cs typeface="Calibri"/>
            </a:endParaRPr>
          </a:p>
        </p:txBody>
      </p:sp>
      <p:sp>
        <p:nvSpPr>
          <p:cNvPr id="8" name="Titre 6">
            <a:extLst>
              <a:ext uri="{FF2B5EF4-FFF2-40B4-BE49-F238E27FC236}">
                <a16:creationId xmlns:a16="http://schemas.microsoft.com/office/drawing/2014/main" id="{EB5E9889-063E-1016-EEB8-FC77D9D2E23D}"/>
              </a:ext>
            </a:extLst>
          </p:cNvPr>
          <p:cNvSpPr>
            <a:spLocks noGrp="1"/>
          </p:cNvSpPr>
          <p:nvPr>
            <p:ph type="title" hasCustomPrompt="1"/>
          </p:nvPr>
        </p:nvSpPr>
        <p:spPr>
          <a:xfrm>
            <a:off x="874800" y="1796400"/>
            <a:ext cx="5365663" cy="3046988"/>
          </a:xfrm>
          <a:prstGeom prst="rect">
            <a:avLst/>
          </a:prstGeom>
        </p:spPr>
        <p:txBody>
          <a:bodyPr wrap="square">
            <a:spAutoFit/>
          </a:bodyPr>
          <a:lstStyle>
            <a:lvl1pPr>
              <a:lnSpc>
                <a:spcPct val="100000"/>
              </a:lnSpc>
              <a:defRPr sz="4800" b="1" i="0">
                <a:solidFill>
                  <a:srgbClr val="FFFFFF"/>
                </a:solidFill>
                <a:latin typeface="Foundever Sans Bold" pitchFamily="2" charset="0"/>
                <a:ea typeface="Foundever Sans Bold" pitchFamily="2" charset="0"/>
              </a:defRPr>
            </a:lvl1pPr>
          </a:lstStyle>
          <a:p>
            <a:r>
              <a:rPr lang="en-US" noProof="0" dirty="0"/>
              <a:t>The Rabbit says to </a:t>
            </a:r>
            <a:r>
              <a:rPr lang="en-US" noProof="0" dirty="0" err="1"/>
              <a:t>itself,“Oh</a:t>
            </a:r>
            <a:r>
              <a:rPr lang="en-US" noProof="0" dirty="0"/>
              <a:t> dear! Oh dear! </a:t>
            </a:r>
            <a:br>
              <a:rPr lang="en-US" noProof="0" dirty="0"/>
            </a:br>
            <a:r>
              <a:rPr lang="en-US" noProof="0" dirty="0"/>
              <a:t>I shall be late!”</a:t>
            </a:r>
          </a:p>
        </p:txBody>
      </p:sp>
      <p:sp>
        <p:nvSpPr>
          <p:cNvPr id="10" name="Espace réservé du texte 9">
            <a:extLst>
              <a:ext uri="{FF2B5EF4-FFF2-40B4-BE49-F238E27FC236}">
                <a16:creationId xmlns:a16="http://schemas.microsoft.com/office/drawing/2014/main" id="{A58106B7-836A-414B-035E-3BABAC72EFBD}"/>
              </a:ext>
            </a:extLst>
          </p:cNvPr>
          <p:cNvSpPr>
            <a:spLocks noGrp="1"/>
          </p:cNvSpPr>
          <p:nvPr>
            <p:ph type="body" sz="quarter" idx="11" hasCustomPrompt="1"/>
          </p:nvPr>
        </p:nvSpPr>
        <p:spPr>
          <a:xfrm>
            <a:off x="874800" y="4843388"/>
            <a:ext cx="3908442" cy="307777"/>
          </a:xfrm>
          <a:prstGeom prst="rect">
            <a:avLst/>
          </a:prstGeom>
        </p:spPr>
        <p:txBody>
          <a:bodyPr wrap="none">
            <a:spAutoFit/>
          </a:bodyPr>
          <a:lstStyle>
            <a:lvl1pPr marL="0" indent="0">
              <a:lnSpc>
                <a:spcPct val="100000"/>
              </a:lnSpc>
              <a:spcBef>
                <a:spcPts val="0"/>
              </a:spcBef>
              <a:buNone/>
              <a:defRPr sz="1400" b="1" i="0">
                <a:solidFill>
                  <a:srgbClr val="F9EF77"/>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Surname - </a:t>
            </a:r>
            <a:r>
              <a:rPr lang="en-US" noProof="0" dirty="0" err="1"/>
              <a:t>Foundever</a:t>
            </a:r>
            <a:r>
              <a:rPr lang="en-US" noProof="0" dirty="0"/>
              <a:t> Sans Bold 14pt</a:t>
            </a:r>
          </a:p>
        </p:txBody>
      </p:sp>
      <p:sp>
        <p:nvSpPr>
          <p:cNvPr id="11" name="Espace réservé du texte 9">
            <a:extLst>
              <a:ext uri="{FF2B5EF4-FFF2-40B4-BE49-F238E27FC236}">
                <a16:creationId xmlns:a16="http://schemas.microsoft.com/office/drawing/2014/main" id="{4A1C9679-44C8-B912-60FB-27AF79547299}"/>
              </a:ext>
            </a:extLst>
          </p:cNvPr>
          <p:cNvSpPr>
            <a:spLocks noGrp="1"/>
          </p:cNvSpPr>
          <p:nvPr>
            <p:ph type="body" sz="quarter" idx="38" hasCustomPrompt="1"/>
          </p:nvPr>
        </p:nvSpPr>
        <p:spPr>
          <a:xfrm>
            <a:off x="957600" y="1468800"/>
            <a:ext cx="492740" cy="232165"/>
          </a:xfrm>
          <a:prstGeom prst="rect">
            <a:avLst/>
          </a:prstGeom>
          <a:solidFill>
            <a:srgbClr val="F9EF77"/>
          </a:solidFill>
        </p:spPr>
        <p:txBody>
          <a:bodyPr wrap="none" lIns="90000" tIns="72000" rIns="90000" bIns="36000" anchor="ctr" anchorCtr="0">
            <a:spAutoFit/>
          </a:bodyPr>
          <a:lstStyle>
            <a:lvl1pPr marL="0" indent="0">
              <a:lnSpc>
                <a:spcPct val="100000"/>
              </a:lnSpc>
              <a:buNone/>
              <a:defRPr sz="800" b="1" i="0">
                <a:solidFill>
                  <a:srgbClr val="4B4BF9"/>
                </a:solidFill>
                <a:latin typeface="Foundever Sans Bold" pitchFamily="2" charset="0"/>
                <a:ea typeface="Foundever Sans Bold" pitchFamily="2" charset="0"/>
              </a:defRPr>
            </a:lvl1pPr>
          </a:lstStyle>
          <a:p>
            <a:pPr lvl="0"/>
            <a:r>
              <a:rPr lang="en-US" dirty="0"/>
              <a:t>Quote</a:t>
            </a:r>
          </a:p>
        </p:txBody>
      </p:sp>
    </p:spTree>
    <p:extLst>
      <p:ext uri="{BB962C8B-B14F-4D97-AF65-F5344CB8AC3E}">
        <p14:creationId xmlns:p14="http://schemas.microsoft.com/office/powerpoint/2010/main" val="301307103"/>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fault slide midnight">
    <p:spTree>
      <p:nvGrpSpPr>
        <p:cNvPr id="1" name=""/>
        <p:cNvGrpSpPr/>
        <p:nvPr/>
      </p:nvGrpSpPr>
      <p:grpSpPr>
        <a:xfrm>
          <a:off x="0" y="0"/>
          <a:ext cx="0" cy="0"/>
          <a:chOff x="0" y="0"/>
          <a:chExt cx="0" cy="0"/>
        </a:xfrm>
      </p:grpSpPr>
      <p:pic>
        <p:nvPicPr>
          <p:cNvPr id="3" name="Image 2" descr="Une image contenant ciel nocturne&#10;&#10;Description générée automatiquement">
            <a:extLst>
              <a:ext uri="{FF2B5EF4-FFF2-40B4-BE49-F238E27FC236}">
                <a16:creationId xmlns:a16="http://schemas.microsoft.com/office/drawing/2014/main" id="{5199515D-F6FA-80AC-EA6F-834D4AE93B7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Image 5" descr="Une image contenant texte, clipart, arts de la table, vaisselle&#10;&#10;Description générée automatiquement">
            <a:extLst>
              <a:ext uri="{FF2B5EF4-FFF2-40B4-BE49-F238E27FC236}">
                <a16:creationId xmlns:a16="http://schemas.microsoft.com/office/drawing/2014/main" id="{8BE37817-892A-26EF-B9D1-3F212BAF154C}"/>
              </a:ext>
            </a:extLst>
          </p:cNvPr>
          <p:cNvPicPr>
            <a:picLocks noChangeAspect="1"/>
          </p:cNvPicPr>
          <p:nvPr userDrawn="1"/>
        </p:nvPicPr>
        <p:blipFill>
          <a:blip r:embed="rId3"/>
          <a:stretch>
            <a:fillRect/>
          </a:stretch>
        </p:blipFill>
        <p:spPr>
          <a:xfrm>
            <a:off x="10668000" y="6480534"/>
            <a:ext cx="1189038" cy="220513"/>
          </a:xfrm>
          <a:prstGeom prst="rect">
            <a:avLst/>
          </a:prstGeom>
        </p:spPr>
      </p:pic>
      <p:sp>
        <p:nvSpPr>
          <p:cNvPr id="7" name="Titre 1">
            <a:extLst>
              <a:ext uri="{FF2B5EF4-FFF2-40B4-BE49-F238E27FC236}">
                <a16:creationId xmlns:a16="http://schemas.microsoft.com/office/drawing/2014/main" id="{99B452EE-88E9-3202-C0FA-F64F83317273}"/>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FFFFFF"/>
                </a:solidFill>
                <a:latin typeface="Foundever Sans Bold" pitchFamily="50" charset="0"/>
                <a:ea typeface="Foundever Sans Bold" pitchFamily="50" charset="0"/>
                <a:cs typeface="Calibri"/>
              </a:rPr>
              <a:pPr/>
              <a:t>‹#›</a:t>
            </a:fld>
            <a:endParaRPr lang="en-US" sz="900" b="1" dirty="0">
              <a:solidFill>
                <a:srgbClr val="FFFFFF"/>
              </a:solidFill>
              <a:latin typeface="Foundever Sans Bold" pitchFamily="50" charset="0"/>
              <a:ea typeface="Foundever Sans Bold" pitchFamily="50" charset="0"/>
              <a:cs typeface="Calibri"/>
            </a:endParaRPr>
          </a:p>
        </p:txBody>
      </p:sp>
      <p:sp>
        <p:nvSpPr>
          <p:cNvPr id="2" name="Titre 6">
            <a:extLst>
              <a:ext uri="{FF2B5EF4-FFF2-40B4-BE49-F238E27FC236}">
                <a16:creationId xmlns:a16="http://schemas.microsoft.com/office/drawing/2014/main" id="{1FEECCF1-AA5F-0462-DE2B-BE81C091504C}"/>
              </a:ext>
            </a:extLst>
          </p:cNvPr>
          <p:cNvSpPr>
            <a:spLocks noGrp="1"/>
          </p:cNvSpPr>
          <p:nvPr>
            <p:ph type="title" hasCustomPrompt="1"/>
          </p:nvPr>
        </p:nvSpPr>
        <p:spPr>
          <a:xfrm>
            <a:off x="874800" y="873125"/>
            <a:ext cx="5076738" cy="1938992"/>
          </a:xfrm>
          <a:prstGeom prst="rect">
            <a:avLst/>
          </a:prstGeom>
        </p:spPr>
        <p:txBody>
          <a:bodyPr wrap="square">
            <a:spAutoFit/>
          </a:bodyPr>
          <a:lstStyle>
            <a:lvl1pPr>
              <a:lnSpc>
                <a:spcPct val="100000"/>
              </a:lnSpc>
              <a:defRPr sz="4000" b="1" i="0">
                <a:solidFill>
                  <a:srgbClr val="FFFFFF"/>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4" name="Espace réservé du texte 9">
            <a:extLst>
              <a:ext uri="{FF2B5EF4-FFF2-40B4-BE49-F238E27FC236}">
                <a16:creationId xmlns:a16="http://schemas.microsoft.com/office/drawing/2014/main" id="{ED82729B-F56F-F7F1-3ADE-178F05CA7F98}"/>
              </a:ext>
            </a:extLst>
          </p:cNvPr>
          <p:cNvSpPr>
            <a:spLocks noGrp="1"/>
          </p:cNvSpPr>
          <p:nvPr>
            <p:ph type="body" sz="quarter" idx="11" hasCustomPrompt="1"/>
          </p:nvPr>
        </p:nvSpPr>
        <p:spPr>
          <a:xfrm>
            <a:off x="874800" y="2585032"/>
            <a:ext cx="5076825" cy="276225"/>
          </a:xfrm>
          <a:prstGeom prst="rect">
            <a:avLst/>
          </a:prstGeom>
        </p:spPr>
        <p:txBody>
          <a:bodyPr>
            <a:spAutoFit/>
          </a:bodyPr>
          <a:lstStyle>
            <a:lvl1pPr marL="0" indent="0">
              <a:lnSpc>
                <a:spcPct val="100000"/>
              </a:lnSpc>
              <a:spcBef>
                <a:spcPts val="0"/>
              </a:spcBef>
              <a:buNone/>
              <a:defRPr sz="12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253700795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quote midnight">
    <p:spTree>
      <p:nvGrpSpPr>
        <p:cNvPr id="1" name=""/>
        <p:cNvGrpSpPr/>
        <p:nvPr/>
      </p:nvGrpSpPr>
      <p:grpSpPr>
        <a:xfrm>
          <a:off x="0" y="0"/>
          <a:ext cx="0" cy="0"/>
          <a:chOff x="0" y="0"/>
          <a:chExt cx="0" cy="0"/>
        </a:xfrm>
      </p:grpSpPr>
      <p:pic>
        <p:nvPicPr>
          <p:cNvPr id="12" name="Image 11" descr="Une image contenant sombre&#10;&#10;Description générée automatiquement">
            <a:extLst>
              <a:ext uri="{FF2B5EF4-FFF2-40B4-BE49-F238E27FC236}">
                <a16:creationId xmlns:a16="http://schemas.microsoft.com/office/drawing/2014/main" id="{30C1DA7F-C885-168A-9C40-7EE6C38F0F5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 3" descr="Une image contenant texte, clipart, arts de la table, vaisselle&#10;&#10;Description générée automatiquement">
            <a:extLst>
              <a:ext uri="{FF2B5EF4-FFF2-40B4-BE49-F238E27FC236}">
                <a16:creationId xmlns:a16="http://schemas.microsoft.com/office/drawing/2014/main" id="{6B75F9D0-1DA2-EC0E-60C1-442FFBD4C22E}"/>
              </a:ext>
            </a:extLst>
          </p:cNvPr>
          <p:cNvPicPr>
            <a:picLocks noChangeAspect="1"/>
          </p:cNvPicPr>
          <p:nvPr userDrawn="1"/>
        </p:nvPicPr>
        <p:blipFill>
          <a:blip r:embed="rId3"/>
          <a:stretch>
            <a:fillRect/>
          </a:stretch>
        </p:blipFill>
        <p:spPr>
          <a:xfrm>
            <a:off x="10668000" y="6480534"/>
            <a:ext cx="1189038" cy="220513"/>
          </a:xfrm>
          <a:prstGeom prst="rect">
            <a:avLst/>
          </a:prstGeom>
        </p:spPr>
      </p:pic>
      <p:sp>
        <p:nvSpPr>
          <p:cNvPr id="7" name="Titre 1">
            <a:extLst>
              <a:ext uri="{FF2B5EF4-FFF2-40B4-BE49-F238E27FC236}">
                <a16:creationId xmlns:a16="http://schemas.microsoft.com/office/drawing/2014/main" id="{5514D8D1-2BC4-DD3C-0146-79E1CFF30487}"/>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FFFFFF"/>
                </a:solidFill>
                <a:latin typeface="Foundever Sans Bold" pitchFamily="50" charset="0"/>
                <a:ea typeface="Foundever Sans Bold" pitchFamily="50" charset="0"/>
                <a:cs typeface="Calibri"/>
              </a:rPr>
              <a:pPr/>
              <a:t>‹#›</a:t>
            </a:fld>
            <a:endParaRPr lang="en-US" sz="900" b="1" dirty="0">
              <a:solidFill>
                <a:srgbClr val="FFFFFF"/>
              </a:solidFill>
              <a:latin typeface="Foundever Sans Bold" pitchFamily="50" charset="0"/>
              <a:ea typeface="Foundever Sans Bold" pitchFamily="50" charset="0"/>
              <a:cs typeface="Calibri"/>
            </a:endParaRPr>
          </a:p>
        </p:txBody>
      </p:sp>
      <p:sp>
        <p:nvSpPr>
          <p:cNvPr id="8" name="Titre 6">
            <a:extLst>
              <a:ext uri="{FF2B5EF4-FFF2-40B4-BE49-F238E27FC236}">
                <a16:creationId xmlns:a16="http://schemas.microsoft.com/office/drawing/2014/main" id="{DB9D3A4E-5657-6467-BF31-C33BD6552B9A}"/>
              </a:ext>
            </a:extLst>
          </p:cNvPr>
          <p:cNvSpPr>
            <a:spLocks noGrp="1"/>
          </p:cNvSpPr>
          <p:nvPr>
            <p:ph type="title" hasCustomPrompt="1"/>
          </p:nvPr>
        </p:nvSpPr>
        <p:spPr>
          <a:xfrm>
            <a:off x="1524000" y="2084400"/>
            <a:ext cx="8893175" cy="2308324"/>
          </a:xfrm>
          <a:prstGeom prst="rect">
            <a:avLst/>
          </a:prstGeom>
        </p:spPr>
        <p:txBody>
          <a:bodyPr wrap="square">
            <a:spAutoFit/>
          </a:bodyPr>
          <a:lstStyle>
            <a:lvl1pPr>
              <a:lnSpc>
                <a:spcPct val="100000"/>
              </a:lnSpc>
              <a:defRPr sz="4800" b="1" i="0">
                <a:solidFill>
                  <a:srgbClr val="FFFFFF"/>
                </a:solidFill>
                <a:latin typeface="Foundever Sans Bold" pitchFamily="2" charset="0"/>
                <a:ea typeface="Foundever Sans Bold" pitchFamily="2" charset="0"/>
              </a:defRPr>
            </a:lvl1pPr>
          </a:lstStyle>
          <a:p>
            <a:r>
              <a:rPr lang="en-US" noProof="0" dirty="0"/>
              <a:t>The Rabbit says to itself,</a:t>
            </a:r>
            <a:br>
              <a:rPr lang="en-US" noProof="0" dirty="0"/>
            </a:br>
            <a:r>
              <a:rPr lang="en-US" noProof="0" dirty="0"/>
              <a:t>“Oh dear! Oh dear! </a:t>
            </a:r>
            <a:br>
              <a:rPr lang="en-US" noProof="0" dirty="0"/>
            </a:br>
            <a:r>
              <a:rPr lang="en-US" noProof="0" dirty="0"/>
              <a:t>I shall be late!”</a:t>
            </a:r>
          </a:p>
        </p:txBody>
      </p:sp>
      <p:sp>
        <p:nvSpPr>
          <p:cNvPr id="9" name="Espace réservé du texte 9">
            <a:extLst>
              <a:ext uri="{FF2B5EF4-FFF2-40B4-BE49-F238E27FC236}">
                <a16:creationId xmlns:a16="http://schemas.microsoft.com/office/drawing/2014/main" id="{CDBD6E85-4E93-CFE8-F201-053DD4A8646D}"/>
              </a:ext>
            </a:extLst>
          </p:cNvPr>
          <p:cNvSpPr>
            <a:spLocks noGrp="1"/>
          </p:cNvSpPr>
          <p:nvPr>
            <p:ph type="body" sz="quarter" idx="11" hasCustomPrompt="1"/>
          </p:nvPr>
        </p:nvSpPr>
        <p:spPr>
          <a:xfrm>
            <a:off x="1524000" y="4392724"/>
            <a:ext cx="3908442" cy="307777"/>
          </a:xfrm>
          <a:prstGeom prst="rect">
            <a:avLst/>
          </a:prstGeom>
        </p:spPr>
        <p:txBody>
          <a:bodyPr wrap="none">
            <a:spAutoFit/>
          </a:bodyPr>
          <a:lstStyle>
            <a:lvl1pPr marL="0" indent="0">
              <a:lnSpc>
                <a:spcPct val="100000"/>
              </a:lnSpc>
              <a:spcBef>
                <a:spcPts val="0"/>
              </a:spcBef>
              <a:buNone/>
              <a:defRPr sz="1400" b="1" i="0">
                <a:solidFill>
                  <a:srgbClr val="8BF0BB"/>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Surname - </a:t>
            </a:r>
            <a:r>
              <a:rPr lang="en-US" noProof="0" dirty="0" err="1"/>
              <a:t>Foundever</a:t>
            </a:r>
            <a:r>
              <a:rPr lang="en-US" noProof="0" dirty="0"/>
              <a:t> Sans Bold 14pt</a:t>
            </a:r>
          </a:p>
        </p:txBody>
      </p:sp>
      <p:sp>
        <p:nvSpPr>
          <p:cNvPr id="2" name="Espace réservé du texte 9">
            <a:extLst>
              <a:ext uri="{FF2B5EF4-FFF2-40B4-BE49-F238E27FC236}">
                <a16:creationId xmlns:a16="http://schemas.microsoft.com/office/drawing/2014/main" id="{D6EBD65F-043C-41C0-8016-9131C4572091}"/>
              </a:ext>
            </a:extLst>
          </p:cNvPr>
          <p:cNvSpPr>
            <a:spLocks noGrp="1"/>
          </p:cNvSpPr>
          <p:nvPr>
            <p:ph type="body" sz="quarter" idx="38" hasCustomPrompt="1"/>
          </p:nvPr>
        </p:nvSpPr>
        <p:spPr>
          <a:xfrm>
            <a:off x="1587600" y="1756800"/>
            <a:ext cx="492740" cy="232165"/>
          </a:xfrm>
          <a:prstGeom prst="rect">
            <a:avLst/>
          </a:prstGeom>
          <a:solidFill>
            <a:srgbClr val="4B4BF9"/>
          </a:solidFill>
        </p:spPr>
        <p:txBody>
          <a:bodyPr wrap="none" lIns="90000" tIns="72000" rIns="90000" bIns="36000" anchor="ctr" anchorCtr="0">
            <a:spAutoFit/>
          </a:bodyPr>
          <a:lstStyle>
            <a:lvl1pPr marL="0" indent="0">
              <a:lnSpc>
                <a:spcPct val="100000"/>
              </a:lnSpc>
              <a:buNone/>
              <a:defRPr sz="800" b="1" i="0">
                <a:solidFill>
                  <a:srgbClr val="FFFFFF"/>
                </a:solidFill>
                <a:latin typeface="Foundever Sans Bold" pitchFamily="2" charset="0"/>
                <a:ea typeface="Foundever Sans Bold" pitchFamily="2" charset="0"/>
              </a:defRPr>
            </a:lvl1pPr>
          </a:lstStyle>
          <a:p>
            <a:pPr lvl="0"/>
            <a:r>
              <a:rPr lang="en-US" dirty="0"/>
              <a:t>Quote</a:t>
            </a:r>
          </a:p>
        </p:txBody>
      </p:sp>
    </p:spTree>
    <p:extLst>
      <p:ext uri="{BB962C8B-B14F-4D97-AF65-F5344CB8AC3E}">
        <p14:creationId xmlns:p14="http://schemas.microsoft.com/office/powerpoint/2010/main" val="230142113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quote and speaker portrait midnight">
    <p:spTree>
      <p:nvGrpSpPr>
        <p:cNvPr id="1" name=""/>
        <p:cNvGrpSpPr/>
        <p:nvPr/>
      </p:nvGrpSpPr>
      <p:grpSpPr>
        <a:xfrm>
          <a:off x="0" y="0"/>
          <a:ext cx="0" cy="0"/>
          <a:chOff x="0" y="0"/>
          <a:chExt cx="0" cy="0"/>
        </a:xfrm>
      </p:grpSpPr>
      <p:pic>
        <p:nvPicPr>
          <p:cNvPr id="3" name="Image 2" descr="Une image contenant sombre&#10;&#10;Description générée automatiquement">
            <a:extLst>
              <a:ext uri="{FF2B5EF4-FFF2-40B4-BE49-F238E27FC236}">
                <a16:creationId xmlns:a16="http://schemas.microsoft.com/office/drawing/2014/main" id="{0EF57B4A-B695-B531-983C-A094A16E0A8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 3" descr="Une image contenant texte, clipart, arts de la table, vaisselle&#10;&#10;Description générée automatiquement">
            <a:extLst>
              <a:ext uri="{FF2B5EF4-FFF2-40B4-BE49-F238E27FC236}">
                <a16:creationId xmlns:a16="http://schemas.microsoft.com/office/drawing/2014/main" id="{6B75F9D0-1DA2-EC0E-60C1-442FFBD4C22E}"/>
              </a:ext>
            </a:extLst>
          </p:cNvPr>
          <p:cNvPicPr>
            <a:picLocks noChangeAspect="1"/>
          </p:cNvPicPr>
          <p:nvPr userDrawn="1"/>
        </p:nvPicPr>
        <p:blipFill>
          <a:blip r:embed="rId3"/>
          <a:stretch>
            <a:fillRect/>
          </a:stretch>
        </p:blipFill>
        <p:spPr>
          <a:xfrm>
            <a:off x="10668000" y="6480534"/>
            <a:ext cx="1189038" cy="220513"/>
          </a:xfrm>
          <a:prstGeom prst="rect">
            <a:avLst/>
          </a:prstGeom>
        </p:spPr>
      </p:pic>
      <p:sp>
        <p:nvSpPr>
          <p:cNvPr id="8" name="Titre 1">
            <a:extLst>
              <a:ext uri="{FF2B5EF4-FFF2-40B4-BE49-F238E27FC236}">
                <a16:creationId xmlns:a16="http://schemas.microsoft.com/office/drawing/2014/main" id="{564A156C-DA65-E94B-4986-3FAA5CF28CAD}"/>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FFFFFF"/>
                </a:solidFill>
                <a:latin typeface="Foundever Sans Bold" pitchFamily="50" charset="0"/>
                <a:ea typeface="Foundever Sans Bold" pitchFamily="50" charset="0"/>
                <a:cs typeface="Calibri"/>
              </a:rPr>
              <a:pPr/>
              <a:t>‹#›</a:t>
            </a:fld>
            <a:endParaRPr lang="en-US" sz="900" b="1" dirty="0">
              <a:solidFill>
                <a:srgbClr val="FFFFFF"/>
              </a:solidFill>
              <a:latin typeface="Foundever Sans Bold" pitchFamily="50" charset="0"/>
              <a:ea typeface="Foundever Sans Bold" pitchFamily="50" charset="0"/>
              <a:cs typeface="Calibri"/>
            </a:endParaRPr>
          </a:p>
        </p:txBody>
      </p:sp>
      <p:sp>
        <p:nvSpPr>
          <p:cNvPr id="9" name="Espace réservé pour une image  10">
            <a:extLst>
              <a:ext uri="{FF2B5EF4-FFF2-40B4-BE49-F238E27FC236}">
                <a16:creationId xmlns:a16="http://schemas.microsoft.com/office/drawing/2014/main" id="{04C5851B-D8B7-6853-10A1-9177E5EE3383}"/>
              </a:ext>
            </a:extLst>
          </p:cNvPr>
          <p:cNvSpPr>
            <a:spLocks noGrp="1"/>
          </p:cNvSpPr>
          <p:nvPr>
            <p:ph type="pic" sz="quarter" idx="129" hasCustomPrompt="1"/>
          </p:nvPr>
        </p:nvSpPr>
        <p:spPr>
          <a:xfrm>
            <a:off x="1588655" y="4308163"/>
            <a:ext cx="882000" cy="882000"/>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10" name="Titre 6">
            <a:extLst>
              <a:ext uri="{FF2B5EF4-FFF2-40B4-BE49-F238E27FC236}">
                <a16:creationId xmlns:a16="http://schemas.microsoft.com/office/drawing/2014/main" id="{2691A4E6-E33B-9085-926D-06C58AB829F5}"/>
              </a:ext>
            </a:extLst>
          </p:cNvPr>
          <p:cNvSpPr>
            <a:spLocks noGrp="1"/>
          </p:cNvSpPr>
          <p:nvPr>
            <p:ph type="title" hasCustomPrompt="1"/>
          </p:nvPr>
        </p:nvSpPr>
        <p:spPr>
          <a:xfrm>
            <a:off x="1524000" y="1857600"/>
            <a:ext cx="8893175" cy="2308324"/>
          </a:xfrm>
          <a:prstGeom prst="rect">
            <a:avLst/>
          </a:prstGeom>
        </p:spPr>
        <p:txBody>
          <a:bodyPr wrap="square">
            <a:spAutoFit/>
          </a:bodyPr>
          <a:lstStyle>
            <a:lvl1pPr>
              <a:lnSpc>
                <a:spcPct val="100000"/>
              </a:lnSpc>
              <a:defRPr sz="4800" b="1" i="0">
                <a:solidFill>
                  <a:srgbClr val="FFFFFF"/>
                </a:solidFill>
                <a:latin typeface="Foundever Sans Bold" pitchFamily="2" charset="0"/>
                <a:ea typeface="Foundever Sans Bold" pitchFamily="2" charset="0"/>
              </a:defRPr>
            </a:lvl1pPr>
          </a:lstStyle>
          <a:p>
            <a:r>
              <a:rPr lang="en-US" noProof="0" dirty="0"/>
              <a:t>The Rabbit says to itself,</a:t>
            </a:r>
            <a:br>
              <a:rPr lang="en-US" noProof="0" dirty="0"/>
            </a:br>
            <a:r>
              <a:rPr lang="en-US" noProof="0" dirty="0"/>
              <a:t>“Oh dear! Oh dear! </a:t>
            </a:r>
            <a:br>
              <a:rPr lang="en-US" noProof="0" dirty="0"/>
            </a:br>
            <a:r>
              <a:rPr lang="en-US" noProof="0" dirty="0"/>
              <a:t>I shall be late!”</a:t>
            </a:r>
          </a:p>
        </p:txBody>
      </p:sp>
      <p:sp>
        <p:nvSpPr>
          <p:cNvPr id="11" name="Espace réservé du texte 9">
            <a:extLst>
              <a:ext uri="{FF2B5EF4-FFF2-40B4-BE49-F238E27FC236}">
                <a16:creationId xmlns:a16="http://schemas.microsoft.com/office/drawing/2014/main" id="{9FB1BBF2-AD27-D58D-34A2-03D5319E96A9}"/>
              </a:ext>
            </a:extLst>
          </p:cNvPr>
          <p:cNvSpPr>
            <a:spLocks noGrp="1"/>
          </p:cNvSpPr>
          <p:nvPr>
            <p:ph type="body" sz="quarter" idx="11" hasCustomPrompt="1"/>
          </p:nvPr>
        </p:nvSpPr>
        <p:spPr>
          <a:xfrm>
            <a:off x="2516400" y="4595274"/>
            <a:ext cx="3908442" cy="307777"/>
          </a:xfrm>
          <a:prstGeom prst="rect">
            <a:avLst/>
          </a:prstGeom>
        </p:spPr>
        <p:txBody>
          <a:bodyPr wrap="none" anchor="ctr" anchorCtr="0">
            <a:spAutoFit/>
          </a:bodyPr>
          <a:lstStyle>
            <a:lvl1pPr marL="0" indent="0">
              <a:lnSpc>
                <a:spcPct val="100000"/>
              </a:lnSpc>
              <a:spcBef>
                <a:spcPts val="0"/>
              </a:spcBef>
              <a:buNone/>
              <a:defRPr sz="1400" b="1" i="0">
                <a:solidFill>
                  <a:srgbClr val="8BF0BB"/>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Surname - </a:t>
            </a:r>
            <a:r>
              <a:rPr lang="en-US" noProof="0" dirty="0" err="1"/>
              <a:t>Foundever</a:t>
            </a:r>
            <a:r>
              <a:rPr lang="en-US" noProof="0" dirty="0"/>
              <a:t> Sans Bold 14pt</a:t>
            </a:r>
          </a:p>
        </p:txBody>
      </p:sp>
      <p:sp>
        <p:nvSpPr>
          <p:cNvPr id="2" name="Espace réservé du texte 9">
            <a:extLst>
              <a:ext uri="{FF2B5EF4-FFF2-40B4-BE49-F238E27FC236}">
                <a16:creationId xmlns:a16="http://schemas.microsoft.com/office/drawing/2014/main" id="{4A203A07-C9D0-C6AE-3940-540230B6C392}"/>
              </a:ext>
            </a:extLst>
          </p:cNvPr>
          <p:cNvSpPr>
            <a:spLocks noGrp="1"/>
          </p:cNvSpPr>
          <p:nvPr>
            <p:ph type="body" sz="quarter" idx="38" hasCustomPrompt="1"/>
          </p:nvPr>
        </p:nvSpPr>
        <p:spPr>
          <a:xfrm>
            <a:off x="1587600" y="1530000"/>
            <a:ext cx="492740" cy="232165"/>
          </a:xfrm>
          <a:prstGeom prst="rect">
            <a:avLst/>
          </a:prstGeom>
          <a:solidFill>
            <a:srgbClr val="4B4BF9"/>
          </a:solidFill>
        </p:spPr>
        <p:txBody>
          <a:bodyPr wrap="none" lIns="90000" tIns="72000" rIns="90000" bIns="36000" anchor="ctr" anchorCtr="0">
            <a:spAutoFit/>
          </a:bodyPr>
          <a:lstStyle>
            <a:lvl1pPr marL="0" indent="0">
              <a:lnSpc>
                <a:spcPct val="100000"/>
              </a:lnSpc>
              <a:buNone/>
              <a:defRPr sz="800" b="1" i="0">
                <a:solidFill>
                  <a:srgbClr val="FFFFFF"/>
                </a:solidFill>
                <a:latin typeface="Foundever Sans Bold" pitchFamily="2" charset="0"/>
                <a:ea typeface="Foundever Sans Bold" pitchFamily="2" charset="0"/>
              </a:defRPr>
            </a:lvl1pPr>
          </a:lstStyle>
          <a:p>
            <a:pPr lvl="0"/>
            <a:r>
              <a:rPr lang="en-US" dirty="0"/>
              <a:t>Quote</a:t>
            </a:r>
          </a:p>
        </p:txBody>
      </p:sp>
    </p:spTree>
    <p:extLst>
      <p:ext uri="{BB962C8B-B14F-4D97-AF65-F5344CB8AC3E}">
        <p14:creationId xmlns:p14="http://schemas.microsoft.com/office/powerpoint/2010/main" val="3661595463"/>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quote with image midnight">
    <p:spTree>
      <p:nvGrpSpPr>
        <p:cNvPr id="1" name=""/>
        <p:cNvGrpSpPr/>
        <p:nvPr/>
      </p:nvGrpSpPr>
      <p:grpSpPr>
        <a:xfrm>
          <a:off x="0" y="0"/>
          <a:ext cx="0" cy="0"/>
          <a:chOff x="0" y="0"/>
          <a:chExt cx="0" cy="0"/>
        </a:xfrm>
      </p:grpSpPr>
      <p:pic>
        <p:nvPicPr>
          <p:cNvPr id="2" name="Image 1" descr="Une image contenant ciel nocturne&#10;&#10;Description générée automatiquement">
            <a:extLst>
              <a:ext uri="{FF2B5EF4-FFF2-40B4-BE49-F238E27FC236}">
                <a16:creationId xmlns:a16="http://schemas.microsoft.com/office/drawing/2014/main" id="{42CA617E-D5DB-8C64-28AE-BF7946802E5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 3" descr="Une image contenant texte, clipart, arts de la table, vaisselle&#10;&#10;Description générée automatiquement">
            <a:extLst>
              <a:ext uri="{FF2B5EF4-FFF2-40B4-BE49-F238E27FC236}">
                <a16:creationId xmlns:a16="http://schemas.microsoft.com/office/drawing/2014/main" id="{C6852EA9-56F4-1894-A788-3A8C05AA9FF7}"/>
              </a:ext>
            </a:extLst>
          </p:cNvPr>
          <p:cNvPicPr>
            <a:picLocks noChangeAspect="1"/>
          </p:cNvPicPr>
          <p:nvPr userDrawn="1"/>
        </p:nvPicPr>
        <p:blipFill>
          <a:blip r:embed="rId3"/>
          <a:stretch>
            <a:fillRect/>
          </a:stretch>
        </p:blipFill>
        <p:spPr>
          <a:xfrm>
            <a:off x="10668000" y="6480534"/>
            <a:ext cx="1189038" cy="220513"/>
          </a:xfrm>
          <a:prstGeom prst="rect">
            <a:avLst/>
          </a:prstGeom>
        </p:spPr>
      </p:pic>
      <p:sp>
        <p:nvSpPr>
          <p:cNvPr id="12" name="Picture Placeholder 8">
            <a:extLst>
              <a:ext uri="{FF2B5EF4-FFF2-40B4-BE49-F238E27FC236}">
                <a16:creationId xmlns:a16="http://schemas.microsoft.com/office/drawing/2014/main" id="{3125DDE5-C3D6-1852-F3B4-2F44C3D336E4}"/>
              </a:ext>
            </a:extLst>
          </p:cNvPr>
          <p:cNvSpPr>
            <a:spLocks noGrp="1"/>
          </p:cNvSpPr>
          <p:nvPr>
            <p:ph type="pic" sz="quarter" idx="13" hasCustomPrompt="1"/>
          </p:nvPr>
        </p:nvSpPr>
        <p:spPr>
          <a:xfrm>
            <a:off x="7115177" y="0"/>
            <a:ext cx="5076824" cy="6858000"/>
          </a:xfrm>
          <a:prstGeom prst="rect">
            <a:avLst/>
          </a:prstGeom>
          <a:solidFill>
            <a:schemeClr val="tx2"/>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8" name="Titre 1">
            <a:extLst>
              <a:ext uri="{FF2B5EF4-FFF2-40B4-BE49-F238E27FC236}">
                <a16:creationId xmlns:a16="http://schemas.microsoft.com/office/drawing/2014/main" id="{0BB2782F-AA37-22FC-D318-E761B464545A}"/>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FFFFFF"/>
                </a:solidFill>
                <a:latin typeface="Foundever Sans Bold" pitchFamily="50" charset="0"/>
                <a:ea typeface="Foundever Sans Bold" pitchFamily="50" charset="0"/>
                <a:cs typeface="Calibri"/>
              </a:rPr>
              <a:pPr/>
              <a:t>‹#›</a:t>
            </a:fld>
            <a:endParaRPr lang="en-US" sz="900" b="1" dirty="0">
              <a:solidFill>
                <a:srgbClr val="FFFFFF"/>
              </a:solidFill>
              <a:latin typeface="Foundever Sans Bold" pitchFamily="50" charset="0"/>
              <a:ea typeface="Foundever Sans Bold" pitchFamily="50" charset="0"/>
              <a:cs typeface="Calibri"/>
            </a:endParaRPr>
          </a:p>
        </p:txBody>
      </p:sp>
      <p:sp>
        <p:nvSpPr>
          <p:cNvPr id="9" name="Titre 6">
            <a:extLst>
              <a:ext uri="{FF2B5EF4-FFF2-40B4-BE49-F238E27FC236}">
                <a16:creationId xmlns:a16="http://schemas.microsoft.com/office/drawing/2014/main" id="{F301EF1E-4268-F160-9F73-2686DD3CDCD2}"/>
              </a:ext>
            </a:extLst>
          </p:cNvPr>
          <p:cNvSpPr>
            <a:spLocks noGrp="1"/>
          </p:cNvSpPr>
          <p:nvPr>
            <p:ph type="title" hasCustomPrompt="1"/>
          </p:nvPr>
        </p:nvSpPr>
        <p:spPr>
          <a:xfrm>
            <a:off x="874800" y="1796400"/>
            <a:ext cx="5365663" cy="3046988"/>
          </a:xfrm>
          <a:prstGeom prst="rect">
            <a:avLst/>
          </a:prstGeom>
        </p:spPr>
        <p:txBody>
          <a:bodyPr wrap="square">
            <a:spAutoFit/>
          </a:bodyPr>
          <a:lstStyle>
            <a:lvl1pPr>
              <a:lnSpc>
                <a:spcPct val="100000"/>
              </a:lnSpc>
              <a:defRPr sz="4800" b="1" i="0">
                <a:solidFill>
                  <a:srgbClr val="FFFFFF"/>
                </a:solidFill>
                <a:latin typeface="Foundever Sans Bold" pitchFamily="2" charset="0"/>
                <a:ea typeface="Foundever Sans Bold" pitchFamily="2" charset="0"/>
              </a:defRPr>
            </a:lvl1pPr>
          </a:lstStyle>
          <a:p>
            <a:r>
              <a:rPr lang="en-US" noProof="0" dirty="0"/>
              <a:t>The Rabbit says to </a:t>
            </a:r>
            <a:r>
              <a:rPr lang="en-US" noProof="0" dirty="0" err="1"/>
              <a:t>itself,“Oh</a:t>
            </a:r>
            <a:r>
              <a:rPr lang="en-US" noProof="0" dirty="0"/>
              <a:t> dear! Oh dear! </a:t>
            </a:r>
            <a:br>
              <a:rPr lang="en-US" noProof="0" dirty="0"/>
            </a:br>
            <a:r>
              <a:rPr lang="en-US" noProof="0" dirty="0"/>
              <a:t>I shall be late!”</a:t>
            </a:r>
          </a:p>
        </p:txBody>
      </p:sp>
      <p:sp>
        <p:nvSpPr>
          <p:cNvPr id="10" name="Espace réservé du texte 9">
            <a:extLst>
              <a:ext uri="{FF2B5EF4-FFF2-40B4-BE49-F238E27FC236}">
                <a16:creationId xmlns:a16="http://schemas.microsoft.com/office/drawing/2014/main" id="{0AA9FD2F-15FD-C897-1682-C399EA0DE3D5}"/>
              </a:ext>
            </a:extLst>
          </p:cNvPr>
          <p:cNvSpPr>
            <a:spLocks noGrp="1"/>
          </p:cNvSpPr>
          <p:nvPr>
            <p:ph type="body" sz="quarter" idx="11" hasCustomPrompt="1"/>
          </p:nvPr>
        </p:nvSpPr>
        <p:spPr>
          <a:xfrm>
            <a:off x="874800" y="4843388"/>
            <a:ext cx="3908442" cy="307777"/>
          </a:xfrm>
          <a:prstGeom prst="rect">
            <a:avLst/>
          </a:prstGeom>
        </p:spPr>
        <p:txBody>
          <a:bodyPr wrap="none">
            <a:spAutoFit/>
          </a:bodyPr>
          <a:lstStyle>
            <a:lvl1pPr marL="0" indent="0">
              <a:lnSpc>
                <a:spcPct val="100000"/>
              </a:lnSpc>
              <a:spcBef>
                <a:spcPts val="0"/>
              </a:spcBef>
              <a:buNone/>
              <a:defRPr sz="1400" b="1" i="0">
                <a:solidFill>
                  <a:srgbClr val="8BF0BB"/>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Surname - </a:t>
            </a:r>
            <a:r>
              <a:rPr lang="en-US" noProof="0" dirty="0" err="1"/>
              <a:t>Foundever</a:t>
            </a:r>
            <a:r>
              <a:rPr lang="en-US" noProof="0" dirty="0"/>
              <a:t> Sans Bold 14pt</a:t>
            </a:r>
          </a:p>
        </p:txBody>
      </p:sp>
      <p:sp>
        <p:nvSpPr>
          <p:cNvPr id="3" name="Espace réservé du texte 9">
            <a:extLst>
              <a:ext uri="{FF2B5EF4-FFF2-40B4-BE49-F238E27FC236}">
                <a16:creationId xmlns:a16="http://schemas.microsoft.com/office/drawing/2014/main" id="{17DEE73E-924F-42D6-449D-E5D8393894C9}"/>
              </a:ext>
            </a:extLst>
          </p:cNvPr>
          <p:cNvSpPr>
            <a:spLocks noGrp="1"/>
          </p:cNvSpPr>
          <p:nvPr>
            <p:ph type="body" sz="quarter" idx="38" hasCustomPrompt="1"/>
          </p:nvPr>
        </p:nvSpPr>
        <p:spPr>
          <a:xfrm>
            <a:off x="957600" y="1468800"/>
            <a:ext cx="492740" cy="232165"/>
          </a:xfrm>
          <a:prstGeom prst="rect">
            <a:avLst/>
          </a:prstGeom>
          <a:solidFill>
            <a:srgbClr val="4B4BF9"/>
          </a:solidFill>
        </p:spPr>
        <p:txBody>
          <a:bodyPr wrap="none" lIns="90000" tIns="72000" rIns="90000" bIns="36000" anchor="ctr" anchorCtr="0">
            <a:spAutoFit/>
          </a:bodyPr>
          <a:lstStyle>
            <a:lvl1pPr marL="0" indent="0">
              <a:lnSpc>
                <a:spcPct val="100000"/>
              </a:lnSpc>
              <a:buNone/>
              <a:defRPr sz="800" b="1" i="0">
                <a:solidFill>
                  <a:srgbClr val="FFFFFF"/>
                </a:solidFill>
                <a:latin typeface="Foundever Sans Bold" pitchFamily="2" charset="0"/>
                <a:ea typeface="Foundever Sans Bold" pitchFamily="2" charset="0"/>
              </a:defRPr>
            </a:lvl1pPr>
          </a:lstStyle>
          <a:p>
            <a:pPr lvl="0"/>
            <a:r>
              <a:rPr lang="en-US" dirty="0"/>
              <a:t>Quote</a:t>
            </a:r>
          </a:p>
        </p:txBody>
      </p:sp>
    </p:spTree>
    <p:extLst>
      <p:ext uri="{BB962C8B-B14F-4D97-AF65-F5344CB8AC3E}">
        <p14:creationId xmlns:p14="http://schemas.microsoft.com/office/powerpoint/2010/main" val="279509588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nd text stone">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821FCE58-DD34-6824-10A3-C59C4F7CC585}"/>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Image 6">
            <a:extLst>
              <a:ext uri="{FF2B5EF4-FFF2-40B4-BE49-F238E27FC236}">
                <a16:creationId xmlns:a16="http://schemas.microsoft.com/office/drawing/2014/main" id="{04BA8DC5-7E17-3934-CFF1-2025A56CADE4}"/>
              </a:ext>
            </a:extLst>
          </p:cNvPr>
          <p:cNvPicPr>
            <a:picLocks noChangeAspect="1"/>
          </p:cNvPicPr>
          <p:nvPr userDrawn="1"/>
        </p:nvPicPr>
        <p:blipFill>
          <a:blip r:embed="rId3"/>
          <a:stretch>
            <a:fillRect/>
          </a:stretch>
        </p:blipFill>
        <p:spPr>
          <a:xfrm>
            <a:off x="10668000" y="6480535"/>
            <a:ext cx="1189038" cy="220512"/>
          </a:xfrm>
          <a:prstGeom prst="rect">
            <a:avLst/>
          </a:prstGeom>
        </p:spPr>
      </p:pic>
      <p:sp>
        <p:nvSpPr>
          <p:cNvPr id="8" name="Titre 1">
            <a:extLst>
              <a:ext uri="{FF2B5EF4-FFF2-40B4-BE49-F238E27FC236}">
                <a16:creationId xmlns:a16="http://schemas.microsoft.com/office/drawing/2014/main" id="{E006B3A9-AC57-D5C1-6814-0F17B99E4532}"/>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4B4BF9"/>
                </a:solidFill>
                <a:latin typeface="Foundever Sans Bold" pitchFamily="50" charset="0"/>
                <a:ea typeface="Foundever Sans Bold" pitchFamily="50" charset="0"/>
                <a:cs typeface="Calibri"/>
              </a:rPr>
              <a:pPr/>
              <a:t>‹#›</a:t>
            </a:fld>
            <a:endParaRPr lang="en-US" sz="900" b="1" dirty="0">
              <a:solidFill>
                <a:srgbClr val="4B4BF9"/>
              </a:solidFill>
              <a:latin typeface="Foundever Sans Bold" pitchFamily="50" charset="0"/>
              <a:ea typeface="Foundever Sans Bold" pitchFamily="50" charset="0"/>
              <a:cs typeface="Calibri"/>
            </a:endParaRPr>
          </a:p>
        </p:txBody>
      </p:sp>
      <p:sp>
        <p:nvSpPr>
          <p:cNvPr id="3" name="Espace réservé du texte 9">
            <a:extLst>
              <a:ext uri="{FF2B5EF4-FFF2-40B4-BE49-F238E27FC236}">
                <a16:creationId xmlns:a16="http://schemas.microsoft.com/office/drawing/2014/main" id="{F54D614E-7752-1655-7B03-5B6262A67C22}"/>
              </a:ext>
            </a:extLst>
          </p:cNvPr>
          <p:cNvSpPr>
            <a:spLocks noGrp="1"/>
          </p:cNvSpPr>
          <p:nvPr>
            <p:ph type="body" sz="quarter" idx="11" hasCustomPrompt="1"/>
          </p:nvPr>
        </p:nvSpPr>
        <p:spPr>
          <a:xfrm>
            <a:off x="5340350" y="1051757"/>
            <a:ext cx="5976938"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
        <p:nvSpPr>
          <p:cNvPr id="4" name="Titre 6">
            <a:extLst>
              <a:ext uri="{FF2B5EF4-FFF2-40B4-BE49-F238E27FC236}">
                <a16:creationId xmlns:a16="http://schemas.microsoft.com/office/drawing/2014/main" id="{09E59239-D287-C661-2D73-C893EC242E6A}"/>
              </a:ext>
            </a:extLst>
          </p:cNvPr>
          <p:cNvSpPr>
            <a:spLocks noGrp="1"/>
          </p:cNvSpPr>
          <p:nvPr>
            <p:ph type="title" hasCustomPrompt="1"/>
          </p:nvPr>
        </p:nvSpPr>
        <p:spPr>
          <a:xfrm>
            <a:off x="1524000" y="873125"/>
            <a:ext cx="3563938" cy="317009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Tree>
    <p:extLst>
      <p:ext uri="{BB962C8B-B14F-4D97-AF65-F5344CB8AC3E}">
        <p14:creationId xmlns:p14="http://schemas.microsoft.com/office/powerpoint/2010/main" val="43548116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ston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740C7F20-7484-1C9E-08E0-0D011099B5C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Image 4">
            <a:extLst>
              <a:ext uri="{FF2B5EF4-FFF2-40B4-BE49-F238E27FC236}">
                <a16:creationId xmlns:a16="http://schemas.microsoft.com/office/drawing/2014/main" id="{828C636D-3559-FF42-59F4-703D7B2F81D9}"/>
              </a:ext>
            </a:extLst>
          </p:cNvPr>
          <p:cNvPicPr>
            <a:picLocks noChangeAspect="1"/>
          </p:cNvPicPr>
          <p:nvPr userDrawn="1"/>
        </p:nvPicPr>
        <p:blipFill>
          <a:blip r:embed="rId3"/>
          <a:stretch>
            <a:fillRect/>
          </a:stretch>
        </p:blipFill>
        <p:spPr>
          <a:xfrm>
            <a:off x="10668000" y="6480535"/>
            <a:ext cx="1189038" cy="220512"/>
          </a:xfrm>
          <a:prstGeom prst="rect">
            <a:avLst/>
          </a:prstGeom>
        </p:spPr>
      </p:pic>
      <p:sp>
        <p:nvSpPr>
          <p:cNvPr id="9" name="Titre 1">
            <a:extLst>
              <a:ext uri="{FF2B5EF4-FFF2-40B4-BE49-F238E27FC236}">
                <a16:creationId xmlns:a16="http://schemas.microsoft.com/office/drawing/2014/main" id="{E352C022-8C0F-256A-ED38-7103E2AC55D3}"/>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4B4BF9"/>
                </a:solidFill>
                <a:latin typeface="Foundever Sans Bold" pitchFamily="50" charset="0"/>
                <a:ea typeface="Foundever Sans Bold" pitchFamily="50" charset="0"/>
                <a:cs typeface="Calibri"/>
              </a:rPr>
              <a:pPr/>
              <a:t>‹#›</a:t>
            </a:fld>
            <a:endParaRPr lang="en-US" sz="900" b="1" dirty="0">
              <a:solidFill>
                <a:srgbClr val="4B4BF9"/>
              </a:solidFill>
              <a:latin typeface="Foundever Sans Bold" pitchFamily="50" charset="0"/>
              <a:ea typeface="Foundever Sans Bold" pitchFamily="50" charset="0"/>
              <a:cs typeface="Calibri"/>
            </a:endParaRPr>
          </a:p>
        </p:txBody>
      </p:sp>
      <p:sp>
        <p:nvSpPr>
          <p:cNvPr id="3" name="Titre 6">
            <a:extLst>
              <a:ext uri="{FF2B5EF4-FFF2-40B4-BE49-F238E27FC236}">
                <a16:creationId xmlns:a16="http://schemas.microsoft.com/office/drawing/2014/main" id="{0ADF715E-B75B-C483-40AD-8218DE09507A}"/>
              </a:ext>
            </a:extLst>
          </p:cNvPr>
          <p:cNvSpPr>
            <a:spLocks noGrp="1"/>
          </p:cNvSpPr>
          <p:nvPr>
            <p:ph type="title" hasCustomPrompt="1"/>
          </p:nvPr>
        </p:nvSpPr>
        <p:spPr>
          <a:xfrm>
            <a:off x="1524000" y="1843950"/>
            <a:ext cx="3563938" cy="3170099"/>
          </a:xfrm>
          <a:prstGeom prst="rect">
            <a:avLst/>
          </a:prstGeom>
        </p:spPr>
        <p:txBody>
          <a:bodyPr wrap="square" anchor="ctr" anchorCtr="0">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Tree>
    <p:extLst>
      <p:ext uri="{BB962C8B-B14F-4D97-AF65-F5344CB8AC3E}">
        <p14:creationId xmlns:p14="http://schemas.microsoft.com/office/powerpoint/2010/main" val="4249262823"/>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PT"/>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p:cNvSpPr>
            <a:spLocks noGrp="1"/>
          </p:cNvSpPr>
          <p:nvPr>
            <p:ph type="dt" sz="half" idx="10"/>
          </p:nvPr>
        </p:nvSpPr>
        <p:spPr/>
        <p:txBody>
          <a:bodyPr/>
          <a:lstStyle/>
          <a:p>
            <a:fld id="{40550869-BB16-4EE9-B3B2-16922560E0A1}" type="datetimeFigureOut">
              <a:rPr lang="pt-PT" smtClean="0"/>
              <a:t>24/02/2025</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4A0502AB-EAD3-4FCC-A309-2C730E42CC03}" type="slidenum">
              <a:rPr lang="pt-PT" smtClean="0"/>
              <a:t>‹#›</a:t>
            </a:fld>
            <a:endParaRPr lang="pt-PT"/>
          </a:p>
        </p:txBody>
      </p:sp>
    </p:spTree>
    <p:extLst>
      <p:ext uri="{BB962C8B-B14F-4D97-AF65-F5344CB8AC3E}">
        <p14:creationId xmlns:p14="http://schemas.microsoft.com/office/powerpoint/2010/main" val="15376476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pening slide 02">
    <p:bg>
      <p:bgPr>
        <a:solidFill>
          <a:srgbClr val="4B4BF9"/>
        </a:solidFill>
        <a:effectLst/>
      </p:bgPr>
    </p:bg>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398F5E6-D3E4-4637-13B9-416A9B075761}"/>
              </a:ext>
            </a:extLst>
          </p:cNvPr>
          <p:cNvPicPr>
            <a:picLocks noChangeAspect="1"/>
          </p:cNvPicPr>
          <p:nvPr userDrawn="1"/>
        </p:nvPicPr>
        <p:blipFill>
          <a:blip r:embed="rId2"/>
          <a:srcRect/>
          <a:stretch/>
        </p:blipFill>
        <p:spPr>
          <a:xfrm>
            <a:off x="0" y="0"/>
            <a:ext cx="12192000" cy="6858000"/>
          </a:xfrm>
          <a:prstGeom prst="rect">
            <a:avLst/>
          </a:prstGeom>
        </p:spPr>
      </p:pic>
      <p:sp>
        <p:nvSpPr>
          <p:cNvPr id="4" name="Rectangle : avec coin arrondi 3">
            <a:extLst>
              <a:ext uri="{FF2B5EF4-FFF2-40B4-BE49-F238E27FC236}">
                <a16:creationId xmlns:a16="http://schemas.microsoft.com/office/drawing/2014/main" id="{DAF34406-0D17-1219-FD54-9D3E8B21B194}"/>
              </a:ext>
            </a:extLst>
          </p:cNvPr>
          <p:cNvSpPr/>
          <p:nvPr userDrawn="1"/>
        </p:nvSpPr>
        <p:spPr>
          <a:xfrm flipH="1">
            <a:off x="10492353" y="6307200"/>
            <a:ext cx="1699642" cy="550800"/>
          </a:xfrm>
          <a:prstGeom prst="round1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pic>
        <p:nvPicPr>
          <p:cNvPr id="9" name="Image 8">
            <a:extLst>
              <a:ext uri="{FF2B5EF4-FFF2-40B4-BE49-F238E27FC236}">
                <a16:creationId xmlns:a16="http://schemas.microsoft.com/office/drawing/2014/main" id="{CC868706-00BD-A1E6-0540-1233C14EEAE4}"/>
              </a:ext>
            </a:extLst>
          </p:cNvPr>
          <p:cNvPicPr>
            <a:picLocks noChangeAspect="1"/>
          </p:cNvPicPr>
          <p:nvPr userDrawn="1"/>
        </p:nvPicPr>
        <p:blipFill>
          <a:blip r:embed="rId3"/>
          <a:stretch>
            <a:fillRect/>
          </a:stretch>
        </p:blipFill>
        <p:spPr>
          <a:xfrm>
            <a:off x="10668000" y="6480535"/>
            <a:ext cx="1189038" cy="220512"/>
          </a:xfrm>
          <a:prstGeom prst="rect">
            <a:avLst/>
          </a:prstGeom>
        </p:spPr>
      </p:pic>
      <p:sp>
        <p:nvSpPr>
          <p:cNvPr id="3" name="Titre 6">
            <a:extLst>
              <a:ext uri="{FF2B5EF4-FFF2-40B4-BE49-F238E27FC236}">
                <a16:creationId xmlns:a16="http://schemas.microsoft.com/office/drawing/2014/main" id="{495B58D8-FE5E-8F27-4798-2728151A63FD}"/>
              </a:ext>
            </a:extLst>
          </p:cNvPr>
          <p:cNvSpPr>
            <a:spLocks noGrp="1"/>
          </p:cNvSpPr>
          <p:nvPr>
            <p:ph type="title" hasCustomPrompt="1"/>
          </p:nvPr>
        </p:nvSpPr>
        <p:spPr>
          <a:xfrm>
            <a:off x="874712" y="1674000"/>
            <a:ext cx="5076825" cy="2585323"/>
          </a:xfrm>
          <a:prstGeom prst="rect">
            <a:avLst/>
          </a:prstGeom>
        </p:spPr>
        <p:txBody>
          <a:bodyPr wrap="square">
            <a:spAutoFit/>
          </a:bodyPr>
          <a:lstStyle>
            <a:lvl1pPr>
              <a:lnSpc>
                <a:spcPct val="100000"/>
              </a:lnSpc>
              <a:defRPr sz="5400" b="1" i="0">
                <a:solidFill>
                  <a:srgbClr val="FFFFFF"/>
                </a:solidFill>
                <a:latin typeface="Foundever Sans Bold" pitchFamily="2" charset="0"/>
                <a:ea typeface="Foundever Sans Bold" pitchFamily="2" charset="0"/>
              </a:defRPr>
            </a:lvl1pPr>
          </a:lstStyle>
          <a:p>
            <a:r>
              <a:rPr lang="en-US" noProof="0" dirty="0"/>
              <a:t>This is your presentation title</a:t>
            </a:r>
          </a:p>
        </p:txBody>
      </p:sp>
      <p:sp>
        <p:nvSpPr>
          <p:cNvPr id="5" name="Espace réservé du texte 9">
            <a:extLst>
              <a:ext uri="{FF2B5EF4-FFF2-40B4-BE49-F238E27FC236}">
                <a16:creationId xmlns:a16="http://schemas.microsoft.com/office/drawing/2014/main" id="{40A5ED1E-86B9-5B6B-EDA8-BD105841CBCC}"/>
              </a:ext>
            </a:extLst>
          </p:cNvPr>
          <p:cNvSpPr>
            <a:spLocks noGrp="1"/>
          </p:cNvSpPr>
          <p:nvPr>
            <p:ph type="body" sz="quarter" idx="10" hasCustomPrompt="1"/>
          </p:nvPr>
        </p:nvSpPr>
        <p:spPr>
          <a:xfrm>
            <a:off x="874799" y="4557600"/>
            <a:ext cx="3313026" cy="338554"/>
          </a:xfrm>
          <a:prstGeom prst="rect">
            <a:avLst/>
          </a:prstGeom>
        </p:spPr>
        <p:txBody>
          <a:bodyPr wrap="square">
            <a:spAutoFit/>
          </a:bodyPr>
          <a:lstStyle>
            <a:lvl1pPr marL="0" indent="0">
              <a:lnSpc>
                <a:spcPct val="100000"/>
              </a:lnSpc>
              <a:spcBef>
                <a:spcPts val="0"/>
              </a:spcBef>
              <a:buNone/>
              <a:defRPr sz="1600" b="0" i="0">
                <a:solidFill>
                  <a:srgbClr val="FFFFFF"/>
                </a:solidFill>
                <a:latin typeface="Foundever Sans Regular" pitchFamily="2" charset="0"/>
                <a:ea typeface="Foundever Sans Regular" pitchFamily="2" charset="0"/>
              </a:defRPr>
            </a:lvl1pPr>
          </a:lstStyle>
          <a:p>
            <a:pPr lvl="0"/>
            <a:r>
              <a:rPr lang="en-US" dirty="0"/>
              <a:t>With a subtitle</a:t>
            </a:r>
          </a:p>
        </p:txBody>
      </p:sp>
      <p:sp>
        <p:nvSpPr>
          <p:cNvPr id="6" name="ZoneTexte 5">
            <a:extLst>
              <a:ext uri="{FF2B5EF4-FFF2-40B4-BE49-F238E27FC236}">
                <a16:creationId xmlns:a16="http://schemas.microsoft.com/office/drawing/2014/main" id="{15E71A3D-1E7E-F9D7-AD57-6B7ADB408D8E}"/>
              </a:ext>
            </a:extLst>
          </p:cNvPr>
          <p:cNvSpPr txBox="1"/>
          <p:nvPr userDrawn="1"/>
        </p:nvSpPr>
        <p:spPr>
          <a:xfrm>
            <a:off x="874800" y="6530400"/>
            <a:ext cx="1803699" cy="200055"/>
          </a:xfrm>
          <a:prstGeom prst="rect">
            <a:avLst/>
          </a:prstGeom>
          <a:noFill/>
        </p:spPr>
        <p:txBody>
          <a:bodyPr wrap="none" rtlCol="0">
            <a:spAutoFit/>
          </a:bodyPr>
          <a:lstStyle/>
          <a:p>
            <a:r>
              <a:rPr lang="en-US" sz="700" dirty="0">
                <a:solidFill>
                  <a:srgbClr val="FFFFFF"/>
                </a:solidFill>
                <a:latin typeface="Foundever Sans Light" pitchFamily="2" charset="0"/>
                <a:ea typeface="Foundever Sans Light" pitchFamily="2" charset="0"/>
              </a:rPr>
              <a:t>Create connection. Value conversation.</a:t>
            </a:r>
          </a:p>
        </p:txBody>
      </p:sp>
    </p:spTree>
    <p:extLst>
      <p:ext uri="{BB962C8B-B14F-4D97-AF65-F5344CB8AC3E}">
        <p14:creationId xmlns:p14="http://schemas.microsoft.com/office/powerpoint/2010/main" val="73653112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nd 3 images stone">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3785B322-330B-1597-7D3E-8BD9281DBA6C}"/>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Image 7">
            <a:extLst>
              <a:ext uri="{FF2B5EF4-FFF2-40B4-BE49-F238E27FC236}">
                <a16:creationId xmlns:a16="http://schemas.microsoft.com/office/drawing/2014/main" id="{34CE82D8-C66D-1DE3-8B59-FAD62F0D1640}"/>
              </a:ext>
            </a:extLst>
          </p:cNvPr>
          <p:cNvPicPr>
            <a:picLocks noChangeAspect="1"/>
          </p:cNvPicPr>
          <p:nvPr userDrawn="1"/>
        </p:nvPicPr>
        <p:blipFill>
          <a:blip r:embed="rId3"/>
          <a:stretch>
            <a:fillRect/>
          </a:stretch>
        </p:blipFill>
        <p:spPr>
          <a:xfrm>
            <a:off x="10668000" y="6480535"/>
            <a:ext cx="1189038" cy="220512"/>
          </a:xfrm>
          <a:prstGeom prst="rect">
            <a:avLst/>
          </a:prstGeom>
        </p:spPr>
      </p:pic>
      <p:sp>
        <p:nvSpPr>
          <p:cNvPr id="2" name="Picture Placeholder 8">
            <a:extLst>
              <a:ext uri="{FF2B5EF4-FFF2-40B4-BE49-F238E27FC236}">
                <a16:creationId xmlns:a16="http://schemas.microsoft.com/office/drawing/2014/main" id="{9ADCBFA8-597D-EE92-C240-EB516972F65B}"/>
              </a:ext>
            </a:extLst>
          </p:cNvPr>
          <p:cNvSpPr>
            <a:spLocks noGrp="1"/>
          </p:cNvSpPr>
          <p:nvPr>
            <p:ph type="pic" sz="quarter" idx="12" hasCustomPrompt="1"/>
          </p:nvPr>
        </p:nvSpPr>
        <p:spPr>
          <a:xfrm>
            <a:off x="6096000" y="1189243"/>
            <a:ext cx="2334636" cy="144021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4" name="Picture Placeholder 8">
            <a:extLst>
              <a:ext uri="{FF2B5EF4-FFF2-40B4-BE49-F238E27FC236}">
                <a16:creationId xmlns:a16="http://schemas.microsoft.com/office/drawing/2014/main" id="{10D65875-F4A8-EE3F-697D-8D8D8E3B51B2}"/>
              </a:ext>
            </a:extLst>
          </p:cNvPr>
          <p:cNvSpPr>
            <a:spLocks noGrp="1"/>
          </p:cNvSpPr>
          <p:nvPr>
            <p:ph type="pic" sz="quarter" idx="22" hasCustomPrompt="1"/>
          </p:nvPr>
        </p:nvSpPr>
        <p:spPr>
          <a:xfrm>
            <a:off x="6096000" y="2809834"/>
            <a:ext cx="2334636" cy="144021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5" name="Picture Placeholder 8">
            <a:extLst>
              <a:ext uri="{FF2B5EF4-FFF2-40B4-BE49-F238E27FC236}">
                <a16:creationId xmlns:a16="http://schemas.microsoft.com/office/drawing/2014/main" id="{7EEE9715-1828-6153-83A3-159F4FB33EED}"/>
              </a:ext>
            </a:extLst>
          </p:cNvPr>
          <p:cNvSpPr>
            <a:spLocks noGrp="1"/>
          </p:cNvSpPr>
          <p:nvPr>
            <p:ph type="pic" sz="quarter" idx="23" hasCustomPrompt="1"/>
          </p:nvPr>
        </p:nvSpPr>
        <p:spPr>
          <a:xfrm>
            <a:off x="6096000" y="4430425"/>
            <a:ext cx="2334636" cy="144021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12" name="Titre 1">
            <a:extLst>
              <a:ext uri="{FF2B5EF4-FFF2-40B4-BE49-F238E27FC236}">
                <a16:creationId xmlns:a16="http://schemas.microsoft.com/office/drawing/2014/main" id="{D3AFA728-B80F-29AD-7B1B-E3AD5865F697}"/>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4B4BF9"/>
                </a:solidFill>
                <a:latin typeface="Foundever Sans Bold" pitchFamily="50" charset="0"/>
                <a:ea typeface="Foundever Sans Bold" pitchFamily="50" charset="0"/>
                <a:cs typeface="Calibri"/>
              </a:rPr>
              <a:pPr/>
              <a:t>‹#›</a:t>
            </a:fld>
            <a:endParaRPr lang="en-US" sz="900" b="1" dirty="0">
              <a:solidFill>
                <a:srgbClr val="4B4BF9"/>
              </a:solidFill>
              <a:latin typeface="Foundever Sans Bold" pitchFamily="50" charset="0"/>
              <a:ea typeface="Foundever Sans Bold" pitchFamily="50" charset="0"/>
              <a:cs typeface="Calibri"/>
            </a:endParaRPr>
          </a:p>
        </p:txBody>
      </p:sp>
      <p:sp>
        <p:nvSpPr>
          <p:cNvPr id="7" name="Titre 6">
            <a:extLst>
              <a:ext uri="{FF2B5EF4-FFF2-40B4-BE49-F238E27FC236}">
                <a16:creationId xmlns:a16="http://schemas.microsoft.com/office/drawing/2014/main" id="{B8612F2B-5E90-AEAA-9003-D9BD2C181BDB}"/>
              </a:ext>
            </a:extLst>
          </p:cNvPr>
          <p:cNvSpPr>
            <a:spLocks noGrp="1"/>
          </p:cNvSpPr>
          <p:nvPr>
            <p:ph type="title" hasCustomPrompt="1"/>
          </p:nvPr>
        </p:nvSpPr>
        <p:spPr>
          <a:xfrm>
            <a:off x="1524000" y="1843950"/>
            <a:ext cx="3563938" cy="3170099"/>
          </a:xfrm>
          <a:prstGeom prst="rect">
            <a:avLst/>
          </a:prstGeom>
        </p:spPr>
        <p:txBody>
          <a:bodyPr wrap="square" anchor="ctr" anchorCtr="0">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Tree>
    <p:extLst>
      <p:ext uri="{BB962C8B-B14F-4D97-AF65-F5344CB8AC3E}">
        <p14:creationId xmlns:p14="http://schemas.microsoft.com/office/powerpoint/2010/main" val="198209955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numbers and images ston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6215ECFE-1A05-EDB8-2080-D7D857713788}"/>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 3">
            <a:extLst>
              <a:ext uri="{FF2B5EF4-FFF2-40B4-BE49-F238E27FC236}">
                <a16:creationId xmlns:a16="http://schemas.microsoft.com/office/drawing/2014/main" id="{810CCE71-2E19-F8E1-E366-FE20939AF1BC}"/>
              </a:ext>
            </a:extLst>
          </p:cNvPr>
          <p:cNvPicPr>
            <a:picLocks noChangeAspect="1"/>
          </p:cNvPicPr>
          <p:nvPr userDrawn="1"/>
        </p:nvPicPr>
        <p:blipFill>
          <a:blip r:embed="rId3"/>
          <a:stretch>
            <a:fillRect/>
          </a:stretch>
        </p:blipFill>
        <p:spPr>
          <a:xfrm>
            <a:off x="10668000" y="6480535"/>
            <a:ext cx="1189038" cy="220512"/>
          </a:xfrm>
          <a:prstGeom prst="rect">
            <a:avLst/>
          </a:prstGeom>
        </p:spPr>
      </p:pic>
      <p:sp>
        <p:nvSpPr>
          <p:cNvPr id="20" name="Picture Placeholder 8">
            <a:extLst>
              <a:ext uri="{FF2B5EF4-FFF2-40B4-BE49-F238E27FC236}">
                <a16:creationId xmlns:a16="http://schemas.microsoft.com/office/drawing/2014/main" id="{B4BF60EA-8357-9340-BCC3-33D3AC8E7605}"/>
              </a:ext>
            </a:extLst>
          </p:cNvPr>
          <p:cNvSpPr>
            <a:spLocks noGrp="1"/>
          </p:cNvSpPr>
          <p:nvPr>
            <p:ph type="pic" sz="quarter" idx="12" hasCustomPrompt="1"/>
          </p:nvPr>
        </p:nvSpPr>
        <p:spPr>
          <a:xfrm>
            <a:off x="1619571" y="4581523"/>
            <a:ext cx="2568254" cy="1584326"/>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13" name="Picture Placeholder 8">
            <a:extLst>
              <a:ext uri="{FF2B5EF4-FFF2-40B4-BE49-F238E27FC236}">
                <a16:creationId xmlns:a16="http://schemas.microsoft.com/office/drawing/2014/main" id="{3A9D2E8E-2BF5-444C-822D-E4578C748DB3}"/>
              </a:ext>
            </a:extLst>
          </p:cNvPr>
          <p:cNvSpPr>
            <a:spLocks noGrp="1"/>
          </p:cNvSpPr>
          <p:nvPr>
            <p:ph type="pic" sz="quarter" idx="22" hasCustomPrompt="1"/>
          </p:nvPr>
        </p:nvSpPr>
        <p:spPr>
          <a:xfrm>
            <a:off x="5183509" y="4581523"/>
            <a:ext cx="2568254" cy="1584326"/>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14" name="Picture Placeholder 8">
            <a:extLst>
              <a:ext uri="{FF2B5EF4-FFF2-40B4-BE49-F238E27FC236}">
                <a16:creationId xmlns:a16="http://schemas.microsoft.com/office/drawing/2014/main" id="{1157D57C-B095-8248-A3E7-487B16D7B395}"/>
              </a:ext>
            </a:extLst>
          </p:cNvPr>
          <p:cNvSpPr>
            <a:spLocks noGrp="1"/>
          </p:cNvSpPr>
          <p:nvPr>
            <p:ph type="pic" sz="quarter" idx="23" hasCustomPrompt="1"/>
          </p:nvPr>
        </p:nvSpPr>
        <p:spPr>
          <a:xfrm>
            <a:off x="8747447" y="4581523"/>
            <a:ext cx="2568254" cy="1584326"/>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8" name="Titre 1">
            <a:extLst>
              <a:ext uri="{FF2B5EF4-FFF2-40B4-BE49-F238E27FC236}">
                <a16:creationId xmlns:a16="http://schemas.microsoft.com/office/drawing/2014/main" id="{EC287F57-3FE4-84B6-46B9-A2F230CD0792}"/>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4B4BF9"/>
                </a:solidFill>
                <a:latin typeface="Foundever Sans Bold" pitchFamily="50" charset="0"/>
                <a:ea typeface="Foundever Sans Bold" pitchFamily="50" charset="0"/>
                <a:cs typeface="Calibri"/>
              </a:rPr>
              <a:pPr/>
              <a:t>‹#›</a:t>
            </a:fld>
            <a:endParaRPr lang="en-US" sz="900" b="1" dirty="0">
              <a:solidFill>
                <a:srgbClr val="4B4BF9"/>
              </a:solidFill>
              <a:latin typeface="Foundever Sans Bold" pitchFamily="50" charset="0"/>
              <a:ea typeface="Foundever Sans Bold" pitchFamily="50" charset="0"/>
              <a:cs typeface="Calibri"/>
            </a:endParaRPr>
          </a:p>
        </p:txBody>
      </p:sp>
      <p:sp>
        <p:nvSpPr>
          <p:cNvPr id="6" name="Espace réservé du texte 9">
            <a:extLst>
              <a:ext uri="{FF2B5EF4-FFF2-40B4-BE49-F238E27FC236}">
                <a16:creationId xmlns:a16="http://schemas.microsoft.com/office/drawing/2014/main" id="{CED977B3-928E-7E64-B5AB-DA8C14C7613D}"/>
              </a:ext>
            </a:extLst>
          </p:cNvPr>
          <p:cNvSpPr>
            <a:spLocks noGrp="1"/>
          </p:cNvSpPr>
          <p:nvPr>
            <p:ph type="body" sz="quarter" idx="11" hasCustomPrompt="1"/>
          </p:nvPr>
        </p:nvSpPr>
        <p:spPr>
          <a:xfrm>
            <a:off x="5340350" y="1051757"/>
            <a:ext cx="5976938"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
        <p:nvSpPr>
          <p:cNvPr id="9" name="Titre 6">
            <a:extLst>
              <a:ext uri="{FF2B5EF4-FFF2-40B4-BE49-F238E27FC236}">
                <a16:creationId xmlns:a16="http://schemas.microsoft.com/office/drawing/2014/main" id="{F5E0F97F-3A87-51CD-12DB-F434A2217547}"/>
              </a:ext>
            </a:extLst>
          </p:cNvPr>
          <p:cNvSpPr>
            <a:spLocks noGrp="1"/>
          </p:cNvSpPr>
          <p:nvPr>
            <p:ph type="title" hasCustomPrompt="1"/>
          </p:nvPr>
        </p:nvSpPr>
        <p:spPr>
          <a:xfrm>
            <a:off x="1524000" y="873125"/>
            <a:ext cx="3563938" cy="317009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Tree>
    <p:extLst>
      <p:ext uri="{BB962C8B-B14F-4D97-AF65-F5344CB8AC3E}">
        <p14:creationId xmlns:p14="http://schemas.microsoft.com/office/powerpoint/2010/main" val="135464456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wo sites comparison ston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888C8352-51E3-25FB-D2F9-7DA8C754617C}"/>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 3">
            <a:extLst>
              <a:ext uri="{FF2B5EF4-FFF2-40B4-BE49-F238E27FC236}">
                <a16:creationId xmlns:a16="http://schemas.microsoft.com/office/drawing/2014/main" id="{01BF1707-769E-3B73-C86E-83CF3A3921D1}"/>
              </a:ext>
            </a:extLst>
          </p:cNvPr>
          <p:cNvPicPr>
            <a:picLocks noChangeAspect="1"/>
          </p:cNvPicPr>
          <p:nvPr userDrawn="1"/>
        </p:nvPicPr>
        <p:blipFill>
          <a:blip r:embed="rId3"/>
          <a:stretch>
            <a:fillRect/>
          </a:stretch>
        </p:blipFill>
        <p:spPr>
          <a:xfrm>
            <a:off x="10668000" y="6480535"/>
            <a:ext cx="1189038" cy="220512"/>
          </a:xfrm>
          <a:prstGeom prst="rect">
            <a:avLst/>
          </a:prstGeom>
        </p:spPr>
      </p:pic>
      <p:sp>
        <p:nvSpPr>
          <p:cNvPr id="38" name="Picture Placeholder 8">
            <a:extLst>
              <a:ext uri="{FF2B5EF4-FFF2-40B4-BE49-F238E27FC236}">
                <a16:creationId xmlns:a16="http://schemas.microsoft.com/office/drawing/2014/main" id="{2826AE68-EE4D-A94C-B366-7512E80F180D}"/>
              </a:ext>
            </a:extLst>
          </p:cNvPr>
          <p:cNvSpPr>
            <a:spLocks noGrp="1"/>
          </p:cNvSpPr>
          <p:nvPr>
            <p:ph type="pic" sz="quarter" idx="12" hasCustomPrompt="1"/>
          </p:nvPr>
        </p:nvSpPr>
        <p:spPr>
          <a:xfrm>
            <a:off x="5340350" y="1127676"/>
            <a:ext cx="2880000" cy="2448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40" name="Picture Placeholder 8">
            <a:extLst>
              <a:ext uri="{FF2B5EF4-FFF2-40B4-BE49-F238E27FC236}">
                <a16:creationId xmlns:a16="http://schemas.microsoft.com/office/drawing/2014/main" id="{DBB20096-A0B8-A245-8D2B-775615AD252B}"/>
              </a:ext>
            </a:extLst>
          </p:cNvPr>
          <p:cNvSpPr>
            <a:spLocks noGrp="1"/>
          </p:cNvSpPr>
          <p:nvPr>
            <p:ph type="pic" sz="quarter" idx="13" hasCustomPrompt="1"/>
          </p:nvPr>
        </p:nvSpPr>
        <p:spPr>
          <a:xfrm>
            <a:off x="8437288" y="1127676"/>
            <a:ext cx="2880000" cy="2448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6" name="Titre 1">
            <a:extLst>
              <a:ext uri="{FF2B5EF4-FFF2-40B4-BE49-F238E27FC236}">
                <a16:creationId xmlns:a16="http://schemas.microsoft.com/office/drawing/2014/main" id="{63DE71FA-11AC-EB87-2A43-A99DECFEA1D7}"/>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4B4BF9"/>
                </a:solidFill>
                <a:latin typeface="Foundever Sans Bold" pitchFamily="50" charset="0"/>
                <a:ea typeface="Foundever Sans Bold" pitchFamily="50" charset="0"/>
                <a:cs typeface="Calibri"/>
              </a:rPr>
              <a:pPr/>
              <a:t>‹#›</a:t>
            </a:fld>
            <a:endParaRPr lang="en-US" sz="900" b="1" dirty="0">
              <a:solidFill>
                <a:srgbClr val="4B4BF9"/>
              </a:solidFill>
              <a:latin typeface="Foundever Sans Bold" pitchFamily="50" charset="0"/>
              <a:ea typeface="Foundever Sans Bold" pitchFamily="50" charset="0"/>
              <a:cs typeface="Calibri"/>
            </a:endParaRPr>
          </a:p>
        </p:txBody>
      </p:sp>
      <p:sp>
        <p:nvSpPr>
          <p:cNvPr id="3" name="Titre 6">
            <a:extLst>
              <a:ext uri="{FF2B5EF4-FFF2-40B4-BE49-F238E27FC236}">
                <a16:creationId xmlns:a16="http://schemas.microsoft.com/office/drawing/2014/main" id="{7BA0A627-752F-DBA3-4C9F-7A4C85B455AF}"/>
              </a:ext>
            </a:extLst>
          </p:cNvPr>
          <p:cNvSpPr>
            <a:spLocks noGrp="1"/>
          </p:cNvSpPr>
          <p:nvPr>
            <p:ph type="title" hasCustomPrompt="1"/>
          </p:nvPr>
        </p:nvSpPr>
        <p:spPr>
          <a:xfrm>
            <a:off x="1524000" y="873125"/>
            <a:ext cx="3563938" cy="317009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Tree>
    <p:extLst>
      <p:ext uri="{BB962C8B-B14F-4D97-AF65-F5344CB8AC3E}">
        <p14:creationId xmlns:p14="http://schemas.microsoft.com/office/powerpoint/2010/main" val="320533999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hree sites comparison ston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11187113-C148-D7F1-4109-7EFEEFBE72C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 3">
            <a:extLst>
              <a:ext uri="{FF2B5EF4-FFF2-40B4-BE49-F238E27FC236}">
                <a16:creationId xmlns:a16="http://schemas.microsoft.com/office/drawing/2014/main" id="{54CC1A4D-257F-478E-F809-9B1989ECC8DB}"/>
              </a:ext>
            </a:extLst>
          </p:cNvPr>
          <p:cNvPicPr>
            <a:picLocks noChangeAspect="1"/>
          </p:cNvPicPr>
          <p:nvPr userDrawn="1"/>
        </p:nvPicPr>
        <p:blipFill>
          <a:blip r:embed="rId3"/>
          <a:stretch>
            <a:fillRect/>
          </a:stretch>
        </p:blipFill>
        <p:spPr>
          <a:xfrm>
            <a:off x="10668000" y="6480535"/>
            <a:ext cx="1189038" cy="220512"/>
          </a:xfrm>
          <a:prstGeom prst="rect">
            <a:avLst/>
          </a:prstGeom>
        </p:spPr>
      </p:pic>
      <p:sp>
        <p:nvSpPr>
          <p:cNvPr id="5" name="Titre 1">
            <a:extLst>
              <a:ext uri="{FF2B5EF4-FFF2-40B4-BE49-F238E27FC236}">
                <a16:creationId xmlns:a16="http://schemas.microsoft.com/office/drawing/2014/main" id="{61C2DC42-2DA6-DF42-2913-89E350D6CF22}"/>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4B4BF9"/>
                </a:solidFill>
                <a:latin typeface="Foundever Sans Bold" pitchFamily="50" charset="0"/>
                <a:ea typeface="Foundever Sans Bold" pitchFamily="50" charset="0"/>
                <a:cs typeface="Calibri"/>
              </a:rPr>
              <a:pPr/>
              <a:t>‹#›</a:t>
            </a:fld>
            <a:endParaRPr lang="en-US" sz="900" b="1" dirty="0">
              <a:solidFill>
                <a:srgbClr val="4B4BF9"/>
              </a:solidFill>
              <a:latin typeface="Foundever Sans Bold" pitchFamily="50" charset="0"/>
              <a:ea typeface="Foundever Sans Bold" pitchFamily="50" charset="0"/>
              <a:cs typeface="Calibri"/>
            </a:endParaRPr>
          </a:p>
        </p:txBody>
      </p:sp>
      <p:sp>
        <p:nvSpPr>
          <p:cNvPr id="10" name="Picture Placeholder 8">
            <a:extLst>
              <a:ext uri="{FF2B5EF4-FFF2-40B4-BE49-F238E27FC236}">
                <a16:creationId xmlns:a16="http://schemas.microsoft.com/office/drawing/2014/main" id="{03E3A5DB-7663-5B0F-5796-57684536EB61}"/>
              </a:ext>
            </a:extLst>
          </p:cNvPr>
          <p:cNvSpPr>
            <a:spLocks noGrp="1"/>
          </p:cNvSpPr>
          <p:nvPr>
            <p:ph type="pic" sz="quarter" idx="12" hasCustomPrompt="1"/>
          </p:nvPr>
        </p:nvSpPr>
        <p:spPr>
          <a:xfrm>
            <a:off x="1524000" y="2494645"/>
            <a:ext cx="3131999" cy="187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11" name="Picture Placeholder 8">
            <a:extLst>
              <a:ext uri="{FF2B5EF4-FFF2-40B4-BE49-F238E27FC236}">
                <a16:creationId xmlns:a16="http://schemas.microsoft.com/office/drawing/2014/main" id="{42B745B2-5009-77FD-1433-8CAED56DD396}"/>
              </a:ext>
            </a:extLst>
          </p:cNvPr>
          <p:cNvSpPr>
            <a:spLocks noGrp="1"/>
          </p:cNvSpPr>
          <p:nvPr>
            <p:ph type="pic" sz="quarter" idx="14" hasCustomPrompt="1"/>
          </p:nvPr>
        </p:nvSpPr>
        <p:spPr>
          <a:xfrm>
            <a:off x="4858612" y="2494645"/>
            <a:ext cx="3131999" cy="187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12" name="Picture Placeholder 8">
            <a:extLst>
              <a:ext uri="{FF2B5EF4-FFF2-40B4-BE49-F238E27FC236}">
                <a16:creationId xmlns:a16="http://schemas.microsoft.com/office/drawing/2014/main" id="{FB502B92-8978-50F5-91A6-1849C9665B13}"/>
              </a:ext>
            </a:extLst>
          </p:cNvPr>
          <p:cNvSpPr>
            <a:spLocks noGrp="1"/>
          </p:cNvSpPr>
          <p:nvPr>
            <p:ph type="pic" sz="quarter" idx="15" hasCustomPrompt="1"/>
          </p:nvPr>
        </p:nvSpPr>
        <p:spPr>
          <a:xfrm>
            <a:off x="8185289" y="2494645"/>
            <a:ext cx="3131999" cy="187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6" name="Espace réservé du texte 9">
            <a:extLst>
              <a:ext uri="{FF2B5EF4-FFF2-40B4-BE49-F238E27FC236}">
                <a16:creationId xmlns:a16="http://schemas.microsoft.com/office/drawing/2014/main" id="{7F3A03A4-F693-0AAB-0B00-5B3806DD4584}"/>
              </a:ext>
            </a:extLst>
          </p:cNvPr>
          <p:cNvSpPr>
            <a:spLocks noGrp="1"/>
          </p:cNvSpPr>
          <p:nvPr>
            <p:ph type="body" sz="quarter" idx="11" hasCustomPrompt="1"/>
          </p:nvPr>
        </p:nvSpPr>
        <p:spPr>
          <a:xfrm>
            <a:off x="5340350" y="1051757"/>
            <a:ext cx="5976938"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
        <p:nvSpPr>
          <p:cNvPr id="7" name="Titre 6">
            <a:extLst>
              <a:ext uri="{FF2B5EF4-FFF2-40B4-BE49-F238E27FC236}">
                <a16:creationId xmlns:a16="http://schemas.microsoft.com/office/drawing/2014/main" id="{AE4BB43E-4FAC-3C1D-F49B-3D10E83FE358}"/>
              </a:ext>
            </a:extLst>
          </p:cNvPr>
          <p:cNvSpPr>
            <a:spLocks noGrp="1"/>
          </p:cNvSpPr>
          <p:nvPr>
            <p:ph type="title" hasCustomPrompt="1"/>
          </p:nvPr>
        </p:nvSpPr>
        <p:spPr>
          <a:xfrm>
            <a:off x="1524000" y="873125"/>
            <a:ext cx="3563938" cy="317009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Tree>
    <p:extLst>
      <p:ext uri="{BB962C8B-B14F-4D97-AF65-F5344CB8AC3E}">
        <p14:creationId xmlns:p14="http://schemas.microsoft.com/office/powerpoint/2010/main" val="115477383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four sites comparison ston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B05A028-3A88-C230-38BD-3A31015C4375}"/>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 3">
            <a:extLst>
              <a:ext uri="{FF2B5EF4-FFF2-40B4-BE49-F238E27FC236}">
                <a16:creationId xmlns:a16="http://schemas.microsoft.com/office/drawing/2014/main" id="{F43295FD-59F2-E0A9-F4A0-FFA1F123AC29}"/>
              </a:ext>
            </a:extLst>
          </p:cNvPr>
          <p:cNvPicPr>
            <a:picLocks noChangeAspect="1"/>
          </p:cNvPicPr>
          <p:nvPr userDrawn="1"/>
        </p:nvPicPr>
        <p:blipFill>
          <a:blip r:embed="rId3"/>
          <a:stretch>
            <a:fillRect/>
          </a:stretch>
        </p:blipFill>
        <p:spPr>
          <a:xfrm>
            <a:off x="10668000" y="6480535"/>
            <a:ext cx="1189038" cy="220512"/>
          </a:xfrm>
          <a:prstGeom prst="rect">
            <a:avLst/>
          </a:prstGeom>
        </p:spPr>
      </p:pic>
      <p:sp>
        <p:nvSpPr>
          <p:cNvPr id="5" name="Titre 1">
            <a:extLst>
              <a:ext uri="{FF2B5EF4-FFF2-40B4-BE49-F238E27FC236}">
                <a16:creationId xmlns:a16="http://schemas.microsoft.com/office/drawing/2014/main" id="{27334BEA-1C68-CD78-3A7D-35F2EA0DD945}"/>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4B4BF9"/>
                </a:solidFill>
                <a:latin typeface="Foundever Sans Bold" pitchFamily="50" charset="0"/>
                <a:ea typeface="Foundever Sans Bold" pitchFamily="50" charset="0"/>
                <a:cs typeface="Calibri"/>
              </a:rPr>
              <a:pPr/>
              <a:t>‹#›</a:t>
            </a:fld>
            <a:endParaRPr lang="en-US" sz="900" b="1" dirty="0">
              <a:solidFill>
                <a:srgbClr val="4B4BF9"/>
              </a:solidFill>
              <a:latin typeface="Foundever Sans Bold" pitchFamily="50" charset="0"/>
              <a:ea typeface="Foundever Sans Bold" pitchFamily="50" charset="0"/>
              <a:cs typeface="Calibri"/>
            </a:endParaRPr>
          </a:p>
        </p:txBody>
      </p:sp>
      <p:sp>
        <p:nvSpPr>
          <p:cNvPr id="10" name="Picture Placeholder 8">
            <a:extLst>
              <a:ext uri="{FF2B5EF4-FFF2-40B4-BE49-F238E27FC236}">
                <a16:creationId xmlns:a16="http://schemas.microsoft.com/office/drawing/2014/main" id="{86673746-09F9-28A8-8893-399F3937F000}"/>
              </a:ext>
            </a:extLst>
          </p:cNvPr>
          <p:cNvSpPr>
            <a:spLocks noGrp="1"/>
          </p:cNvSpPr>
          <p:nvPr>
            <p:ph type="pic" sz="quarter" idx="12" hasCustomPrompt="1"/>
          </p:nvPr>
        </p:nvSpPr>
        <p:spPr>
          <a:xfrm>
            <a:off x="1524001" y="2494645"/>
            <a:ext cx="2340000" cy="187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12" name="Picture Placeholder 8">
            <a:extLst>
              <a:ext uri="{FF2B5EF4-FFF2-40B4-BE49-F238E27FC236}">
                <a16:creationId xmlns:a16="http://schemas.microsoft.com/office/drawing/2014/main" id="{31C28991-85A6-E2FD-E221-59A0134CB606}"/>
              </a:ext>
            </a:extLst>
          </p:cNvPr>
          <p:cNvSpPr>
            <a:spLocks noGrp="1"/>
          </p:cNvSpPr>
          <p:nvPr>
            <p:ph type="pic" sz="quarter" idx="16" hasCustomPrompt="1"/>
          </p:nvPr>
        </p:nvSpPr>
        <p:spPr>
          <a:xfrm>
            <a:off x="4008430" y="2494645"/>
            <a:ext cx="2340000" cy="187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16" name="Picture Placeholder 8">
            <a:extLst>
              <a:ext uri="{FF2B5EF4-FFF2-40B4-BE49-F238E27FC236}">
                <a16:creationId xmlns:a16="http://schemas.microsoft.com/office/drawing/2014/main" id="{88FFEDA6-EE7C-4F45-6A39-B1F86C19F3B6}"/>
              </a:ext>
            </a:extLst>
          </p:cNvPr>
          <p:cNvSpPr>
            <a:spLocks noGrp="1"/>
          </p:cNvSpPr>
          <p:nvPr>
            <p:ph type="pic" sz="quarter" idx="17" hasCustomPrompt="1"/>
          </p:nvPr>
        </p:nvSpPr>
        <p:spPr>
          <a:xfrm>
            <a:off x="6492859" y="2494645"/>
            <a:ext cx="2340000" cy="187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17" name="Picture Placeholder 8">
            <a:extLst>
              <a:ext uri="{FF2B5EF4-FFF2-40B4-BE49-F238E27FC236}">
                <a16:creationId xmlns:a16="http://schemas.microsoft.com/office/drawing/2014/main" id="{8C0F4367-9D11-777E-F66A-ECA0371AAEF2}"/>
              </a:ext>
            </a:extLst>
          </p:cNvPr>
          <p:cNvSpPr>
            <a:spLocks noGrp="1"/>
          </p:cNvSpPr>
          <p:nvPr>
            <p:ph type="pic" sz="quarter" idx="18" hasCustomPrompt="1"/>
          </p:nvPr>
        </p:nvSpPr>
        <p:spPr>
          <a:xfrm>
            <a:off x="8977288" y="2494645"/>
            <a:ext cx="2340000" cy="187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7" name="Titre 6">
            <a:extLst>
              <a:ext uri="{FF2B5EF4-FFF2-40B4-BE49-F238E27FC236}">
                <a16:creationId xmlns:a16="http://schemas.microsoft.com/office/drawing/2014/main" id="{BCED10F2-039F-2315-E183-810FD3D916A9}"/>
              </a:ext>
            </a:extLst>
          </p:cNvPr>
          <p:cNvSpPr>
            <a:spLocks noGrp="1"/>
          </p:cNvSpPr>
          <p:nvPr>
            <p:ph type="title" hasCustomPrompt="1"/>
          </p:nvPr>
        </p:nvSpPr>
        <p:spPr>
          <a:xfrm>
            <a:off x="1524000" y="873125"/>
            <a:ext cx="3563938" cy="317009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
        <p:nvSpPr>
          <p:cNvPr id="13" name="Espace réservé du texte 9">
            <a:extLst>
              <a:ext uri="{FF2B5EF4-FFF2-40B4-BE49-F238E27FC236}">
                <a16:creationId xmlns:a16="http://schemas.microsoft.com/office/drawing/2014/main" id="{300F371C-B3B2-93E2-5DD0-AA2B23C72A39}"/>
              </a:ext>
            </a:extLst>
          </p:cNvPr>
          <p:cNvSpPr>
            <a:spLocks noGrp="1"/>
          </p:cNvSpPr>
          <p:nvPr>
            <p:ph type="body" sz="quarter" idx="38" hasCustomPrompt="1"/>
          </p:nvPr>
        </p:nvSpPr>
        <p:spPr>
          <a:xfrm>
            <a:off x="5340350" y="1051757"/>
            <a:ext cx="5976938"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2384617390"/>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eam 4 members ston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2FA0215F-539F-9036-65C6-333946DA6F6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 3">
            <a:extLst>
              <a:ext uri="{FF2B5EF4-FFF2-40B4-BE49-F238E27FC236}">
                <a16:creationId xmlns:a16="http://schemas.microsoft.com/office/drawing/2014/main" id="{36070728-E9C6-2ACA-F081-6C2C5425557F}"/>
              </a:ext>
            </a:extLst>
          </p:cNvPr>
          <p:cNvPicPr>
            <a:picLocks noChangeAspect="1"/>
          </p:cNvPicPr>
          <p:nvPr userDrawn="1"/>
        </p:nvPicPr>
        <p:blipFill>
          <a:blip r:embed="rId3"/>
          <a:stretch>
            <a:fillRect/>
          </a:stretch>
        </p:blipFill>
        <p:spPr>
          <a:xfrm>
            <a:off x="10668000" y="6480535"/>
            <a:ext cx="1189038" cy="220512"/>
          </a:xfrm>
          <a:prstGeom prst="rect">
            <a:avLst/>
          </a:prstGeom>
        </p:spPr>
      </p:pic>
      <p:sp>
        <p:nvSpPr>
          <p:cNvPr id="5" name="Titre 1">
            <a:extLst>
              <a:ext uri="{FF2B5EF4-FFF2-40B4-BE49-F238E27FC236}">
                <a16:creationId xmlns:a16="http://schemas.microsoft.com/office/drawing/2014/main" id="{C0F0D4F1-8DE3-8526-86E7-BA1220DAC32B}"/>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4B4BF9"/>
                </a:solidFill>
                <a:latin typeface="Foundever Sans Bold" pitchFamily="50" charset="0"/>
                <a:ea typeface="Foundever Sans Bold" pitchFamily="50" charset="0"/>
                <a:cs typeface="Calibri"/>
              </a:rPr>
              <a:pPr/>
              <a:t>‹#›</a:t>
            </a:fld>
            <a:endParaRPr lang="en-US" sz="900" b="1" dirty="0">
              <a:solidFill>
                <a:srgbClr val="4B4BF9"/>
              </a:solidFill>
              <a:latin typeface="Foundever Sans Bold" pitchFamily="50" charset="0"/>
              <a:ea typeface="Foundever Sans Bold" pitchFamily="50" charset="0"/>
              <a:cs typeface="Calibri"/>
            </a:endParaRPr>
          </a:p>
        </p:txBody>
      </p:sp>
      <p:sp>
        <p:nvSpPr>
          <p:cNvPr id="39" name="Picture Placeholder 8">
            <a:extLst>
              <a:ext uri="{FF2B5EF4-FFF2-40B4-BE49-F238E27FC236}">
                <a16:creationId xmlns:a16="http://schemas.microsoft.com/office/drawing/2014/main" id="{D71DF26E-A33D-76DA-784A-423BA66C3417}"/>
              </a:ext>
            </a:extLst>
          </p:cNvPr>
          <p:cNvSpPr>
            <a:spLocks noGrp="1"/>
          </p:cNvSpPr>
          <p:nvPr>
            <p:ph type="pic" sz="quarter" idx="12" hasCustomPrompt="1"/>
          </p:nvPr>
        </p:nvSpPr>
        <p:spPr>
          <a:xfrm>
            <a:off x="2424113" y="2276475"/>
            <a:ext cx="1763709" cy="2483757"/>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6" name="Titre 6">
            <a:extLst>
              <a:ext uri="{FF2B5EF4-FFF2-40B4-BE49-F238E27FC236}">
                <a16:creationId xmlns:a16="http://schemas.microsoft.com/office/drawing/2014/main" id="{EC70FBDC-DD93-9E96-48AC-DEB5061F32AB}"/>
              </a:ext>
            </a:extLst>
          </p:cNvPr>
          <p:cNvSpPr>
            <a:spLocks noGrp="1"/>
          </p:cNvSpPr>
          <p:nvPr>
            <p:ph type="title" hasCustomPrompt="1"/>
          </p:nvPr>
        </p:nvSpPr>
        <p:spPr>
          <a:xfrm>
            <a:off x="1523999" y="873125"/>
            <a:ext cx="7127876" cy="132343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3" name="Espace réservé du texte 9">
            <a:extLst>
              <a:ext uri="{FF2B5EF4-FFF2-40B4-BE49-F238E27FC236}">
                <a16:creationId xmlns:a16="http://schemas.microsoft.com/office/drawing/2014/main" id="{EEF783AD-8559-D401-5576-193A2E44FEB4}"/>
              </a:ext>
            </a:extLst>
          </p:cNvPr>
          <p:cNvSpPr>
            <a:spLocks noGrp="1"/>
          </p:cNvSpPr>
          <p:nvPr>
            <p:ph type="body" sz="quarter" idx="70" hasCustomPrompt="1"/>
          </p:nvPr>
        </p:nvSpPr>
        <p:spPr>
          <a:xfrm>
            <a:off x="2424113" y="4812006"/>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9" name="Espace réservé du texte 9">
            <a:extLst>
              <a:ext uri="{FF2B5EF4-FFF2-40B4-BE49-F238E27FC236}">
                <a16:creationId xmlns:a16="http://schemas.microsoft.com/office/drawing/2014/main" id="{3FD3BA86-03A3-58DA-2A35-EA4808552AF5}"/>
              </a:ext>
            </a:extLst>
          </p:cNvPr>
          <p:cNvSpPr>
            <a:spLocks noGrp="1"/>
          </p:cNvSpPr>
          <p:nvPr>
            <p:ph type="body" sz="quarter" idx="80" hasCustomPrompt="1"/>
          </p:nvPr>
        </p:nvSpPr>
        <p:spPr>
          <a:xfrm>
            <a:off x="2424113" y="5302228"/>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10" name="Picture Placeholder 8">
            <a:extLst>
              <a:ext uri="{FF2B5EF4-FFF2-40B4-BE49-F238E27FC236}">
                <a16:creationId xmlns:a16="http://schemas.microsoft.com/office/drawing/2014/main" id="{1338025D-885C-9F52-9C48-3B774B41095F}"/>
              </a:ext>
            </a:extLst>
          </p:cNvPr>
          <p:cNvSpPr>
            <a:spLocks noGrp="1"/>
          </p:cNvSpPr>
          <p:nvPr>
            <p:ph type="pic" sz="quarter" idx="81" hasCustomPrompt="1"/>
          </p:nvPr>
        </p:nvSpPr>
        <p:spPr>
          <a:xfrm>
            <a:off x="4431600" y="2276475"/>
            <a:ext cx="1763709" cy="2483757"/>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11" name="Espace réservé du texte 9">
            <a:extLst>
              <a:ext uri="{FF2B5EF4-FFF2-40B4-BE49-F238E27FC236}">
                <a16:creationId xmlns:a16="http://schemas.microsoft.com/office/drawing/2014/main" id="{4934DA6B-6E19-92A7-C196-28745ECA27D6}"/>
              </a:ext>
            </a:extLst>
          </p:cNvPr>
          <p:cNvSpPr>
            <a:spLocks noGrp="1"/>
          </p:cNvSpPr>
          <p:nvPr>
            <p:ph type="body" sz="quarter" idx="82" hasCustomPrompt="1"/>
          </p:nvPr>
        </p:nvSpPr>
        <p:spPr>
          <a:xfrm>
            <a:off x="4431600" y="4812006"/>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12" name="Espace réservé du texte 9">
            <a:extLst>
              <a:ext uri="{FF2B5EF4-FFF2-40B4-BE49-F238E27FC236}">
                <a16:creationId xmlns:a16="http://schemas.microsoft.com/office/drawing/2014/main" id="{59E6F5D7-5EDD-23AE-C4CD-632698F7057D}"/>
              </a:ext>
            </a:extLst>
          </p:cNvPr>
          <p:cNvSpPr>
            <a:spLocks noGrp="1"/>
          </p:cNvSpPr>
          <p:nvPr>
            <p:ph type="body" sz="quarter" idx="83" hasCustomPrompt="1"/>
          </p:nvPr>
        </p:nvSpPr>
        <p:spPr>
          <a:xfrm>
            <a:off x="4431600" y="5302228"/>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13" name="Picture Placeholder 8">
            <a:extLst>
              <a:ext uri="{FF2B5EF4-FFF2-40B4-BE49-F238E27FC236}">
                <a16:creationId xmlns:a16="http://schemas.microsoft.com/office/drawing/2014/main" id="{1C684881-D93C-4B21-A187-262DD4E3254B}"/>
              </a:ext>
            </a:extLst>
          </p:cNvPr>
          <p:cNvSpPr>
            <a:spLocks noGrp="1"/>
          </p:cNvSpPr>
          <p:nvPr>
            <p:ph type="pic" sz="quarter" idx="84" hasCustomPrompt="1"/>
          </p:nvPr>
        </p:nvSpPr>
        <p:spPr>
          <a:xfrm>
            <a:off x="6440400" y="2276475"/>
            <a:ext cx="1763709" cy="2483757"/>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14" name="Espace réservé du texte 9">
            <a:extLst>
              <a:ext uri="{FF2B5EF4-FFF2-40B4-BE49-F238E27FC236}">
                <a16:creationId xmlns:a16="http://schemas.microsoft.com/office/drawing/2014/main" id="{A5801DF2-3D27-D4A0-FA23-D3CE9363C861}"/>
              </a:ext>
            </a:extLst>
          </p:cNvPr>
          <p:cNvSpPr>
            <a:spLocks noGrp="1"/>
          </p:cNvSpPr>
          <p:nvPr>
            <p:ph type="body" sz="quarter" idx="85" hasCustomPrompt="1"/>
          </p:nvPr>
        </p:nvSpPr>
        <p:spPr>
          <a:xfrm>
            <a:off x="6440400" y="4812006"/>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15" name="Espace réservé du texte 9">
            <a:extLst>
              <a:ext uri="{FF2B5EF4-FFF2-40B4-BE49-F238E27FC236}">
                <a16:creationId xmlns:a16="http://schemas.microsoft.com/office/drawing/2014/main" id="{72C3547C-A7AD-AE1A-E9C9-EA4A9B871355}"/>
              </a:ext>
            </a:extLst>
          </p:cNvPr>
          <p:cNvSpPr>
            <a:spLocks noGrp="1"/>
          </p:cNvSpPr>
          <p:nvPr>
            <p:ph type="body" sz="quarter" idx="86" hasCustomPrompt="1"/>
          </p:nvPr>
        </p:nvSpPr>
        <p:spPr>
          <a:xfrm>
            <a:off x="6440400" y="5302228"/>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16" name="Picture Placeholder 8">
            <a:extLst>
              <a:ext uri="{FF2B5EF4-FFF2-40B4-BE49-F238E27FC236}">
                <a16:creationId xmlns:a16="http://schemas.microsoft.com/office/drawing/2014/main" id="{C5601881-9F2D-0DF7-3A41-4F27B0BEA7E8}"/>
              </a:ext>
            </a:extLst>
          </p:cNvPr>
          <p:cNvSpPr>
            <a:spLocks noGrp="1"/>
          </p:cNvSpPr>
          <p:nvPr>
            <p:ph type="pic" sz="quarter" idx="87" hasCustomPrompt="1"/>
          </p:nvPr>
        </p:nvSpPr>
        <p:spPr>
          <a:xfrm>
            <a:off x="8445600" y="2276475"/>
            <a:ext cx="1763709" cy="2483757"/>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17" name="Espace réservé du texte 9">
            <a:extLst>
              <a:ext uri="{FF2B5EF4-FFF2-40B4-BE49-F238E27FC236}">
                <a16:creationId xmlns:a16="http://schemas.microsoft.com/office/drawing/2014/main" id="{DB8F5735-4276-11E5-81E6-164A0C6D7EB4}"/>
              </a:ext>
            </a:extLst>
          </p:cNvPr>
          <p:cNvSpPr>
            <a:spLocks noGrp="1"/>
          </p:cNvSpPr>
          <p:nvPr>
            <p:ph type="body" sz="quarter" idx="88" hasCustomPrompt="1"/>
          </p:nvPr>
        </p:nvSpPr>
        <p:spPr>
          <a:xfrm>
            <a:off x="8445600" y="4812006"/>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18" name="Espace réservé du texte 9">
            <a:extLst>
              <a:ext uri="{FF2B5EF4-FFF2-40B4-BE49-F238E27FC236}">
                <a16:creationId xmlns:a16="http://schemas.microsoft.com/office/drawing/2014/main" id="{6BAB417C-059A-61F4-25B1-70B23FA9B60D}"/>
              </a:ext>
            </a:extLst>
          </p:cNvPr>
          <p:cNvSpPr>
            <a:spLocks noGrp="1"/>
          </p:cNvSpPr>
          <p:nvPr>
            <p:ph type="body" sz="quarter" idx="89" hasCustomPrompt="1"/>
          </p:nvPr>
        </p:nvSpPr>
        <p:spPr>
          <a:xfrm>
            <a:off x="8445600" y="5302228"/>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Tree>
    <p:extLst>
      <p:ext uri="{BB962C8B-B14F-4D97-AF65-F5344CB8AC3E}">
        <p14:creationId xmlns:p14="http://schemas.microsoft.com/office/powerpoint/2010/main" val="2571709033"/>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eam 5 members ston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EFEAA357-8588-547A-F1D9-69C29DBE743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 3">
            <a:extLst>
              <a:ext uri="{FF2B5EF4-FFF2-40B4-BE49-F238E27FC236}">
                <a16:creationId xmlns:a16="http://schemas.microsoft.com/office/drawing/2014/main" id="{CC06841A-DA79-27C6-5961-BA165192E78A}"/>
              </a:ext>
            </a:extLst>
          </p:cNvPr>
          <p:cNvPicPr>
            <a:picLocks noChangeAspect="1"/>
          </p:cNvPicPr>
          <p:nvPr userDrawn="1"/>
        </p:nvPicPr>
        <p:blipFill>
          <a:blip r:embed="rId3"/>
          <a:stretch>
            <a:fillRect/>
          </a:stretch>
        </p:blipFill>
        <p:spPr>
          <a:xfrm>
            <a:off x="10668000" y="6480535"/>
            <a:ext cx="1189038" cy="220512"/>
          </a:xfrm>
          <a:prstGeom prst="rect">
            <a:avLst/>
          </a:prstGeom>
        </p:spPr>
      </p:pic>
      <p:sp>
        <p:nvSpPr>
          <p:cNvPr id="5" name="Titre 1">
            <a:extLst>
              <a:ext uri="{FF2B5EF4-FFF2-40B4-BE49-F238E27FC236}">
                <a16:creationId xmlns:a16="http://schemas.microsoft.com/office/drawing/2014/main" id="{593A1BFF-5080-D80B-F7DB-7A0D6108C70E}"/>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4B4BF9"/>
                </a:solidFill>
                <a:latin typeface="Foundever Sans Bold" pitchFamily="50" charset="0"/>
                <a:ea typeface="Foundever Sans Bold" pitchFamily="50" charset="0"/>
                <a:cs typeface="Calibri"/>
              </a:rPr>
              <a:pPr/>
              <a:t>‹#›</a:t>
            </a:fld>
            <a:endParaRPr lang="en-US" sz="900" b="1" dirty="0">
              <a:solidFill>
                <a:srgbClr val="4B4BF9"/>
              </a:solidFill>
              <a:latin typeface="Foundever Sans Bold" pitchFamily="50" charset="0"/>
              <a:ea typeface="Foundever Sans Bold" pitchFamily="50" charset="0"/>
              <a:cs typeface="Calibri"/>
            </a:endParaRPr>
          </a:p>
        </p:txBody>
      </p:sp>
      <p:sp>
        <p:nvSpPr>
          <p:cNvPr id="7" name="Titre 6">
            <a:extLst>
              <a:ext uri="{FF2B5EF4-FFF2-40B4-BE49-F238E27FC236}">
                <a16:creationId xmlns:a16="http://schemas.microsoft.com/office/drawing/2014/main" id="{3B32B1C1-68BC-8370-8160-330803CE861E}"/>
              </a:ext>
            </a:extLst>
          </p:cNvPr>
          <p:cNvSpPr>
            <a:spLocks noGrp="1"/>
          </p:cNvSpPr>
          <p:nvPr>
            <p:ph type="title" hasCustomPrompt="1"/>
          </p:nvPr>
        </p:nvSpPr>
        <p:spPr>
          <a:xfrm>
            <a:off x="1523999" y="873125"/>
            <a:ext cx="7127876" cy="132343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61" name="Picture Placeholder 8">
            <a:extLst>
              <a:ext uri="{FF2B5EF4-FFF2-40B4-BE49-F238E27FC236}">
                <a16:creationId xmlns:a16="http://schemas.microsoft.com/office/drawing/2014/main" id="{F1EC1D9D-C0CF-98AE-B15A-48B77A30ED47}"/>
              </a:ext>
            </a:extLst>
          </p:cNvPr>
          <p:cNvSpPr>
            <a:spLocks noGrp="1"/>
          </p:cNvSpPr>
          <p:nvPr>
            <p:ph type="pic" sz="quarter" idx="12" hasCustomPrompt="1"/>
          </p:nvPr>
        </p:nvSpPr>
        <p:spPr>
          <a:xfrm>
            <a:off x="1523961" y="2276475"/>
            <a:ext cx="1763709" cy="2483757"/>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62" name="Espace réservé du texte 9">
            <a:extLst>
              <a:ext uri="{FF2B5EF4-FFF2-40B4-BE49-F238E27FC236}">
                <a16:creationId xmlns:a16="http://schemas.microsoft.com/office/drawing/2014/main" id="{44B39EA0-6D49-CA98-54E0-F59EC4B98C98}"/>
              </a:ext>
            </a:extLst>
          </p:cNvPr>
          <p:cNvSpPr>
            <a:spLocks noGrp="1"/>
          </p:cNvSpPr>
          <p:nvPr>
            <p:ph type="body" sz="quarter" idx="70" hasCustomPrompt="1"/>
          </p:nvPr>
        </p:nvSpPr>
        <p:spPr>
          <a:xfrm>
            <a:off x="1523961" y="4812006"/>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63" name="Espace réservé du texte 9">
            <a:extLst>
              <a:ext uri="{FF2B5EF4-FFF2-40B4-BE49-F238E27FC236}">
                <a16:creationId xmlns:a16="http://schemas.microsoft.com/office/drawing/2014/main" id="{C5DF238D-A9FB-6F69-D1F6-3834B570CC04}"/>
              </a:ext>
            </a:extLst>
          </p:cNvPr>
          <p:cNvSpPr>
            <a:spLocks noGrp="1"/>
          </p:cNvSpPr>
          <p:nvPr>
            <p:ph type="body" sz="quarter" idx="104" hasCustomPrompt="1"/>
          </p:nvPr>
        </p:nvSpPr>
        <p:spPr>
          <a:xfrm>
            <a:off x="1523961" y="5302228"/>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64" name="Picture Placeholder 8">
            <a:extLst>
              <a:ext uri="{FF2B5EF4-FFF2-40B4-BE49-F238E27FC236}">
                <a16:creationId xmlns:a16="http://schemas.microsoft.com/office/drawing/2014/main" id="{C7E9EC69-18BE-643C-9421-B00E5D1CF005}"/>
              </a:ext>
            </a:extLst>
          </p:cNvPr>
          <p:cNvSpPr>
            <a:spLocks noGrp="1"/>
          </p:cNvSpPr>
          <p:nvPr>
            <p:ph type="pic" sz="quarter" idx="105" hasCustomPrompt="1"/>
          </p:nvPr>
        </p:nvSpPr>
        <p:spPr>
          <a:xfrm>
            <a:off x="3531448" y="2276475"/>
            <a:ext cx="1763709" cy="2483757"/>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65" name="Espace réservé du texte 9">
            <a:extLst>
              <a:ext uri="{FF2B5EF4-FFF2-40B4-BE49-F238E27FC236}">
                <a16:creationId xmlns:a16="http://schemas.microsoft.com/office/drawing/2014/main" id="{00DD6446-9C5D-F72B-0EC2-CB1C210C8908}"/>
              </a:ext>
            </a:extLst>
          </p:cNvPr>
          <p:cNvSpPr>
            <a:spLocks noGrp="1"/>
          </p:cNvSpPr>
          <p:nvPr>
            <p:ph type="body" sz="quarter" idx="106" hasCustomPrompt="1"/>
          </p:nvPr>
        </p:nvSpPr>
        <p:spPr>
          <a:xfrm>
            <a:off x="3531448" y="4812006"/>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66" name="Espace réservé du texte 9">
            <a:extLst>
              <a:ext uri="{FF2B5EF4-FFF2-40B4-BE49-F238E27FC236}">
                <a16:creationId xmlns:a16="http://schemas.microsoft.com/office/drawing/2014/main" id="{F1B8CFEA-51BD-48A0-E173-6FFD6FE22850}"/>
              </a:ext>
            </a:extLst>
          </p:cNvPr>
          <p:cNvSpPr>
            <a:spLocks noGrp="1"/>
          </p:cNvSpPr>
          <p:nvPr>
            <p:ph type="body" sz="quarter" idx="107" hasCustomPrompt="1"/>
          </p:nvPr>
        </p:nvSpPr>
        <p:spPr>
          <a:xfrm>
            <a:off x="3531448" y="5302228"/>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67" name="Picture Placeholder 8">
            <a:extLst>
              <a:ext uri="{FF2B5EF4-FFF2-40B4-BE49-F238E27FC236}">
                <a16:creationId xmlns:a16="http://schemas.microsoft.com/office/drawing/2014/main" id="{95FD38C5-BF1F-EB99-5537-2A75CC2DE311}"/>
              </a:ext>
            </a:extLst>
          </p:cNvPr>
          <p:cNvSpPr>
            <a:spLocks noGrp="1"/>
          </p:cNvSpPr>
          <p:nvPr>
            <p:ph type="pic" sz="quarter" idx="108" hasCustomPrompt="1"/>
          </p:nvPr>
        </p:nvSpPr>
        <p:spPr>
          <a:xfrm>
            <a:off x="5540248" y="2276475"/>
            <a:ext cx="1763709" cy="2483757"/>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68" name="Espace réservé du texte 9">
            <a:extLst>
              <a:ext uri="{FF2B5EF4-FFF2-40B4-BE49-F238E27FC236}">
                <a16:creationId xmlns:a16="http://schemas.microsoft.com/office/drawing/2014/main" id="{21036C31-CA74-D3A9-00E0-C1FA0406ACBA}"/>
              </a:ext>
            </a:extLst>
          </p:cNvPr>
          <p:cNvSpPr>
            <a:spLocks noGrp="1"/>
          </p:cNvSpPr>
          <p:nvPr>
            <p:ph type="body" sz="quarter" idx="109" hasCustomPrompt="1"/>
          </p:nvPr>
        </p:nvSpPr>
        <p:spPr>
          <a:xfrm>
            <a:off x="5540248" y="4812006"/>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69" name="Espace réservé du texte 9">
            <a:extLst>
              <a:ext uri="{FF2B5EF4-FFF2-40B4-BE49-F238E27FC236}">
                <a16:creationId xmlns:a16="http://schemas.microsoft.com/office/drawing/2014/main" id="{CD6241FF-0376-CFFD-1138-11A00AD61BC9}"/>
              </a:ext>
            </a:extLst>
          </p:cNvPr>
          <p:cNvSpPr>
            <a:spLocks noGrp="1"/>
          </p:cNvSpPr>
          <p:nvPr>
            <p:ph type="body" sz="quarter" idx="110" hasCustomPrompt="1"/>
          </p:nvPr>
        </p:nvSpPr>
        <p:spPr>
          <a:xfrm>
            <a:off x="5540248" y="5302228"/>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70" name="Picture Placeholder 8">
            <a:extLst>
              <a:ext uri="{FF2B5EF4-FFF2-40B4-BE49-F238E27FC236}">
                <a16:creationId xmlns:a16="http://schemas.microsoft.com/office/drawing/2014/main" id="{078CD27A-CA59-BB7F-7575-1398A4BD3D90}"/>
              </a:ext>
            </a:extLst>
          </p:cNvPr>
          <p:cNvSpPr>
            <a:spLocks noGrp="1"/>
          </p:cNvSpPr>
          <p:nvPr>
            <p:ph type="pic" sz="quarter" idx="111" hasCustomPrompt="1"/>
          </p:nvPr>
        </p:nvSpPr>
        <p:spPr>
          <a:xfrm>
            <a:off x="7545448" y="2276475"/>
            <a:ext cx="1763709" cy="2483757"/>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71" name="Espace réservé du texte 9">
            <a:extLst>
              <a:ext uri="{FF2B5EF4-FFF2-40B4-BE49-F238E27FC236}">
                <a16:creationId xmlns:a16="http://schemas.microsoft.com/office/drawing/2014/main" id="{0D3ED920-FC21-C841-CB44-D2F1BD0CFDC2}"/>
              </a:ext>
            </a:extLst>
          </p:cNvPr>
          <p:cNvSpPr>
            <a:spLocks noGrp="1"/>
          </p:cNvSpPr>
          <p:nvPr>
            <p:ph type="body" sz="quarter" idx="112" hasCustomPrompt="1"/>
          </p:nvPr>
        </p:nvSpPr>
        <p:spPr>
          <a:xfrm>
            <a:off x="7545448" y="4812006"/>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72" name="Espace réservé du texte 9">
            <a:extLst>
              <a:ext uri="{FF2B5EF4-FFF2-40B4-BE49-F238E27FC236}">
                <a16:creationId xmlns:a16="http://schemas.microsoft.com/office/drawing/2014/main" id="{19C096D8-AA8B-24C4-E214-E3A85D22222D}"/>
              </a:ext>
            </a:extLst>
          </p:cNvPr>
          <p:cNvSpPr>
            <a:spLocks noGrp="1"/>
          </p:cNvSpPr>
          <p:nvPr>
            <p:ph type="body" sz="quarter" idx="113" hasCustomPrompt="1"/>
          </p:nvPr>
        </p:nvSpPr>
        <p:spPr>
          <a:xfrm>
            <a:off x="7545448" y="5302228"/>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73" name="Picture Placeholder 8">
            <a:extLst>
              <a:ext uri="{FF2B5EF4-FFF2-40B4-BE49-F238E27FC236}">
                <a16:creationId xmlns:a16="http://schemas.microsoft.com/office/drawing/2014/main" id="{24555564-43B0-07DE-A63D-2B8148236109}"/>
              </a:ext>
            </a:extLst>
          </p:cNvPr>
          <p:cNvSpPr>
            <a:spLocks noGrp="1"/>
          </p:cNvSpPr>
          <p:nvPr>
            <p:ph type="pic" sz="quarter" idx="114" hasCustomPrompt="1"/>
          </p:nvPr>
        </p:nvSpPr>
        <p:spPr>
          <a:xfrm>
            <a:off x="9553579" y="2276475"/>
            <a:ext cx="1763709" cy="2483757"/>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74" name="Espace réservé du texte 9">
            <a:extLst>
              <a:ext uri="{FF2B5EF4-FFF2-40B4-BE49-F238E27FC236}">
                <a16:creationId xmlns:a16="http://schemas.microsoft.com/office/drawing/2014/main" id="{42D49DD6-FC0A-B9DD-5FBD-D8C1B54B0AA5}"/>
              </a:ext>
            </a:extLst>
          </p:cNvPr>
          <p:cNvSpPr>
            <a:spLocks noGrp="1"/>
          </p:cNvSpPr>
          <p:nvPr>
            <p:ph type="body" sz="quarter" idx="115" hasCustomPrompt="1"/>
          </p:nvPr>
        </p:nvSpPr>
        <p:spPr>
          <a:xfrm>
            <a:off x="9553579" y="4812006"/>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75" name="Espace réservé du texte 9">
            <a:extLst>
              <a:ext uri="{FF2B5EF4-FFF2-40B4-BE49-F238E27FC236}">
                <a16:creationId xmlns:a16="http://schemas.microsoft.com/office/drawing/2014/main" id="{1AEEE3B2-5D11-7174-1F60-B66BCF6083D8}"/>
              </a:ext>
            </a:extLst>
          </p:cNvPr>
          <p:cNvSpPr>
            <a:spLocks noGrp="1"/>
          </p:cNvSpPr>
          <p:nvPr>
            <p:ph type="body" sz="quarter" idx="116" hasCustomPrompt="1"/>
          </p:nvPr>
        </p:nvSpPr>
        <p:spPr>
          <a:xfrm>
            <a:off x="9553579" y="5302228"/>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Tree>
    <p:extLst>
      <p:ext uri="{BB962C8B-B14F-4D97-AF65-F5344CB8AC3E}">
        <p14:creationId xmlns:p14="http://schemas.microsoft.com/office/powerpoint/2010/main" val="131328478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eam 4 members and text ston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2FA0215F-539F-9036-65C6-333946DA6F6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 3">
            <a:extLst>
              <a:ext uri="{FF2B5EF4-FFF2-40B4-BE49-F238E27FC236}">
                <a16:creationId xmlns:a16="http://schemas.microsoft.com/office/drawing/2014/main" id="{36070728-E9C6-2ACA-F081-6C2C5425557F}"/>
              </a:ext>
            </a:extLst>
          </p:cNvPr>
          <p:cNvPicPr>
            <a:picLocks noChangeAspect="1"/>
          </p:cNvPicPr>
          <p:nvPr userDrawn="1"/>
        </p:nvPicPr>
        <p:blipFill>
          <a:blip r:embed="rId3"/>
          <a:stretch>
            <a:fillRect/>
          </a:stretch>
        </p:blipFill>
        <p:spPr>
          <a:xfrm>
            <a:off x="10668000" y="6480535"/>
            <a:ext cx="1189038" cy="220512"/>
          </a:xfrm>
          <a:prstGeom prst="rect">
            <a:avLst/>
          </a:prstGeom>
        </p:spPr>
      </p:pic>
      <p:sp>
        <p:nvSpPr>
          <p:cNvPr id="5" name="Titre 1">
            <a:extLst>
              <a:ext uri="{FF2B5EF4-FFF2-40B4-BE49-F238E27FC236}">
                <a16:creationId xmlns:a16="http://schemas.microsoft.com/office/drawing/2014/main" id="{C0F0D4F1-8DE3-8526-86E7-BA1220DAC32B}"/>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4B4BF9"/>
                </a:solidFill>
                <a:latin typeface="Foundever Sans Bold" pitchFamily="50" charset="0"/>
                <a:ea typeface="Foundever Sans Bold" pitchFamily="50" charset="0"/>
                <a:cs typeface="Calibri"/>
              </a:rPr>
              <a:pPr/>
              <a:t>‹#›</a:t>
            </a:fld>
            <a:endParaRPr lang="en-US" sz="900" b="1" dirty="0">
              <a:solidFill>
                <a:srgbClr val="4B4BF9"/>
              </a:solidFill>
              <a:latin typeface="Foundever Sans Bold" pitchFamily="50" charset="0"/>
              <a:ea typeface="Foundever Sans Bold" pitchFamily="50" charset="0"/>
              <a:cs typeface="Calibri"/>
            </a:endParaRPr>
          </a:p>
        </p:txBody>
      </p:sp>
      <p:sp>
        <p:nvSpPr>
          <p:cNvPr id="39" name="Picture Placeholder 8">
            <a:extLst>
              <a:ext uri="{FF2B5EF4-FFF2-40B4-BE49-F238E27FC236}">
                <a16:creationId xmlns:a16="http://schemas.microsoft.com/office/drawing/2014/main" id="{D71DF26E-A33D-76DA-784A-423BA66C3417}"/>
              </a:ext>
            </a:extLst>
          </p:cNvPr>
          <p:cNvSpPr>
            <a:spLocks noGrp="1"/>
          </p:cNvSpPr>
          <p:nvPr>
            <p:ph type="pic" sz="quarter" idx="12" hasCustomPrompt="1"/>
          </p:nvPr>
        </p:nvSpPr>
        <p:spPr>
          <a:xfrm>
            <a:off x="2424113" y="2568937"/>
            <a:ext cx="1763709" cy="2483757"/>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6" name="Titre 6">
            <a:extLst>
              <a:ext uri="{FF2B5EF4-FFF2-40B4-BE49-F238E27FC236}">
                <a16:creationId xmlns:a16="http://schemas.microsoft.com/office/drawing/2014/main" id="{EC70FBDC-DD93-9E96-48AC-DEB5061F32AB}"/>
              </a:ext>
            </a:extLst>
          </p:cNvPr>
          <p:cNvSpPr>
            <a:spLocks noGrp="1"/>
          </p:cNvSpPr>
          <p:nvPr>
            <p:ph type="title" hasCustomPrompt="1"/>
          </p:nvPr>
        </p:nvSpPr>
        <p:spPr>
          <a:xfrm>
            <a:off x="1523999" y="873125"/>
            <a:ext cx="3563939" cy="317009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3" name="Espace réservé du texte 9">
            <a:extLst>
              <a:ext uri="{FF2B5EF4-FFF2-40B4-BE49-F238E27FC236}">
                <a16:creationId xmlns:a16="http://schemas.microsoft.com/office/drawing/2014/main" id="{EEF783AD-8559-D401-5576-193A2E44FEB4}"/>
              </a:ext>
            </a:extLst>
          </p:cNvPr>
          <p:cNvSpPr>
            <a:spLocks noGrp="1"/>
          </p:cNvSpPr>
          <p:nvPr>
            <p:ph type="body" sz="quarter" idx="70" hasCustomPrompt="1"/>
          </p:nvPr>
        </p:nvSpPr>
        <p:spPr>
          <a:xfrm>
            <a:off x="2424113" y="5104468"/>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9" name="Espace réservé du texte 9">
            <a:extLst>
              <a:ext uri="{FF2B5EF4-FFF2-40B4-BE49-F238E27FC236}">
                <a16:creationId xmlns:a16="http://schemas.microsoft.com/office/drawing/2014/main" id="{3FD3BA86-03A3-58DA-2A35-EA4808552AF5}"/>
              </a:ext>
            </a:extLst>
          </p:cNvPr>
          <p:cNvSpPr>
            <a:spLocks noGrp="1"/>
          </p:cNvSpPr>
          <p:nvPr>
            <p:ph type="body" sz="quarter" idx="80" hasCustomPrompt="1"/>
          </p:nvPr>
        </p:nvSpPr>
        <p:spPr>
          <a:xfrm>
            <a:off x="2424113" y="5587966"/>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10" name="Picture Placeholder 8">
            <a:extLst>
              <a:ext uri="{FF2B5EF4-FFF2-40B4-BE49-F238E27FC236}">
                <a16:creationId xmlns:a16="http://schemas.microsoft.com/office/drawing/2014/main" id="{1338025D-885C-9F52-9C48-3B774B41095F}"/>
              </a:ext>
            </a:extLst>
          </p:cNvPr>
          <p:cNvSpPr>
            <a:spLocks noGrp="1"/>
          </p:cNvSpPr>
          <p:nvPr>
            <p:ph type="pic" sz="quarter" idx="81" hasCustomPrompt="1"/>
          </p:nvPr>
        </p:nvSpPr>
        <p:spPr>
          <a:xfrm>
            <a:off x="4431600" y="2568937"/>
            <a:ext cx="1763709" cy="2483757"/>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11" name="Espace réservé du texte 9">
            <a:extLst>
              <a:ext uri="{FF2B5EF4-FFF2-40B4-BE49-F238E27FC236}">
                <a16:creationId xmlns:a16="http://schemas.microsoft.com/office/drawing/2014/main" id="{4934DA6B-6E19-92A7-C196-28745ECA27D6}"/>
              </a:ext>
            </a:extLst>
          </p:cNvPr>
          <p:cNvSpPr>
            <a:spLocks noGrp="1"/>
          </p:cNvSpPr>
          <p:nvPr>
            <p:ph type="body" sz="quarter" idx="82" hasCustomPrompt="1"/>
          </p:nvPr>
        </p:nvSpPr>
        <p:spPr>
          <a:xfrm>
            <a:off x="4431600" y="5104468"/>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12" name="Espace réservé du texte 9">
            <a:extLst>
              <a:ext uri="{FF2B5EF4-FFF2-40B4-BE49-F238E27FC236}">
                <a16:creationId xmlns:a16="http://schemas.microsoft.com/office/drawing/2014/main" id="{59E6F5D7-5EDD-23AE-C4CD-632698F7057D}"/>
              </a:ext>
            </a:extLst>
          </p:cNvPr>
          <p:cNvSpPr>
            <a:spLocks noGrp="1"/>
          </p:cNvSpPr>
          <p:nvPr>
            <p:ph type="body" sz="quarter" idx="83" hasCustomPrompt="1"/>
          </p:nvPr>
        </p:nvSpPr>
        <p:spPr>
          <a:xfrm>
            <a:off x="4431600" y="5587966"/>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13" name="Picture Placeholder 8">
            <a:extLst>
              <a:ext uri="{FF2B5EF4-FFF2-40B4-BE49-F238E27FC236}">
                <a16:creationId xmlns:a16="http://schemas.microsoft.com/office/drawing/2014/main" id="{1C684881-D93C-4B21-A187-262DD4E3254B}"/>
              </a:ext>
            </a:extLst>
          </p:cNvPr>
          <p:cNvSpPr>
            <a:spLocks noGrp="1"/>
          </p:cNvSpPr>
          <p:nvPr>
            <p:ph type="pic" sz="quarter" idx="84" hasCustomPrompt="1"/>
          </p:nvPr>
        </p:nvSpPr>
        <p:spPr>
          <a:xfrm>
            <a:off x="6440400" y="2568937"/>
            <a:ext cx="1763709" cy="2483757"/>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14" name="Espace réservé du texte 9">
            <a:extLst>
              <a:ext uri="{FF2B5EF4-FFF2-40B4-BE49-F238E27FC236}">
                <a16:creationId xmlns:a16="http://schemas.microsoft.com/office/drawing/2014/main" id="{A5801DF2-3D27-D4A0-FA23-D3CE9363C861}"/>
              </a:ext>
            </a:extLst>
          </p:cNvPr>
          <p:cNvSpPr>
            <a:spLocks noGrp="1"/>
          </p:cNvSpPr>
          <p:nvPr>
            <p:ph type="body" sz="quarter" idx="85" hasCustomPrompt="1"/>
          </p:nvPr>
        </p:nvSpPr>
        <p:spPr>
          <a:xfrm>
            <a:off x="6440400" y="5104468"/>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15" name="Espace réservé du texte 9">
            <a:extLst>
              <a:ext uri="{FF2B5EF4-FFF2-40B4-BE49-F238E27FC236}">
                <a16:creationId xmlns:a16="http://schemas.microsoft.com/office/drawing/2014/main" id="{72C3547C-A7AD-AE1A-E9C9-EA4A9B871355}"/>
              </a:ext>
            </a:extLst>
          </p:cNvPr>
          <p:cNvSpPr>
            <a:spLocks noGrp="1"/>
          </p:cNvSpPr>
          <p:nvPr>
            <p:ph type="body" sz="quarter" idx="86" hasCustomPrompt="1"/>
          </p:nvPr>
        </p:nvSpPr>
        <p:spPr>
          <a:xfrm>
            <a:off x="6440400" y="5587966"/>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16" name="Picture Placeholder 8">
            <a:extLst>
              <a:ext uri="{FF2B5EF4-FFF2-40B4-BE49-F238E27FC236}">
                <a16:creationId xmlns:a16="http://schemas.microsoft.com/office/drawing/2014/main" id="{C5601881-9F2D-0DF7-3A41-4F27B0BEA7E8}"/>
              </a:ext>
            </a:extLst>
          </p:cNvPr>
          <p:cNvSpPr>
            <a:spLocks noGrp="1"/>
          </p:cNvSpPr>
          <p:nvPr>
            <p:ph type="pic" sz="quarter" idx="87" hasCustomPrompt="1"/>
          </p:nvPr>
        </p:nvSpPr>
        <p:spPr>
          <a:xfrm>
            <a:off x="8445600" y="2568937"/>
            <a:ext cx="1763709" cy="2483757"/>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17" name="Espace réservé du texte 9">
            <a:extLst>
              <a:ext uri="{FF2B5EF4-FFF2-40B4-BE49-F238E27FC236}">
                <a16:creationId xmlns:a16="http://schemas.microsoft.com/office/drawing/2014/main" id="{DB8F5735-4276-11E5-81E6-164A0C6D7EB4}"/>
              </a:ext>
            </a:extLst>
          </p:cNvPr>
          <p:cNvSpPr>
            <a:spLocks noGrp="1"/>
          </p:cNvSpPr>
          <p:nvPr>
            <p:ph type="body" sz="quarter" idx="88" hasCustomPrompt="1"/>
          </p:nvPr>
        </p:nvSpPr>
        <p:spPr>
          <a:xfrm>
            <a:off x="8445600" y="5104468"/>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18" name="Espace réservé du texte 9">
            <a:extLst>
              <a:ext uri="{FF2B5EF4-FFF2-40B4-BE49-F238E27FC236}">
                <a16:creationId xmlns:a16="http://schemas.microsoft.com/office/drawing/2014/main" id="{6BAB417C-059A-61F4-25B1-70B23FA9B60D}"/>
              </a:ext>
            </a:extLst>
          </p:cNvPr>
          <p:cNvSpPr>
            <a:spLocks noGrp="1"/>
          </p:cNvSpPr>
          <p:nvPr>
            <p:ph type="body" sz="quarter" idx="89" hasCustomPrompt="1"/>
          </p:nvPr>
        </p:nvSpPr>
        <p:spPr>
          <a:xfrm>
            <a:off x="8445600" y="5587966"/>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7" name="Espace réservé du texte 9">
            <a:extLst>
              <a:ext uri="{FF2B5EF4-FFF2-40B4-BE49-F238E27FC236}">
                <a16:creationId xmlns:a16="http://schemas.microsoft.com/office/drawing/2014/main" id="{000F5EBD-A84E-5E8E-363F-891EC54FEAE1}"/>
              </a:ext>
            </a:extLst>
          </p:cNvPr>
          <p:cNvSpPr>
            <a:spLocks noGrp="1"/>
          </p:cNvSpPr>
          <p:nvPr>
            <p:ph type="body" sz="quarter" idx="11" hasCustomPrompt="1"/>
          </p:nvPr>
        </p:nvSpPr>
        <p:spPr>
          <a:xfrm>
            <a:off x="5340350" y="1051757"/>
            <a:ext cx="5976938"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86016279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eam 5 members and text ston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EFEAA357-8588-547A-F1D9-69C29DBE743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 3">
            <a:extLst>
              <a:ext uri="{FF2B5EF4-FFF2-40B4-BE49-F238E27FC236}">
                <a16:creationId xmlns:a16="http://schemas.microsoft.com/office/drawing/2014/main" id="{CC06841A-DA79-27C6-5961-BA165192E78A}"/>
              </a:ext>
            </a:extLst>
          </p:cNvPr>
          <p:cNvPicPr>
            <a:picLocks noChangeAspect="1"/>
          </p:cNvPicPr>
          <p:nvPr userDrawn="1"/>
        </p:nvPicPr>
        <p:blipFill>
          <a:blip r:embed="rId3"/>
          <a:stretch>
            <a:fillRect/>
          </a:stretch>
        </p:blipFill>
        <p:spPr>
          <a:xfrm>
            <a:off x="10668000" y="6480535"/>
            <a:ext cx="1189038" cy="220512"/>
          </a:xfrm>
          <a:prstGeom prst="rect">
            <a:avLst/>
          </a:prstGeom>
        </p:spPr>
      </p:pic>
      <p:sp>
        <p:nvSpPr>
          <p:cNvPr id="5" name="Titre 1">
            <a:extLst>
              <a:ext uri="{FF2B5EF4-FFF2-40B4-BE49-F238E27FC236}">
                <a16:creationId xmlns:a16="http://schemas.microsoft.com/office/drawing/2014/main" id="{593A1BFF-5080-D80B-F7DB-7A0D6108C70E}"/>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4B4BF9"/>
                </a:solidFill>
                <a:latin typeface="Foundever Sans Bold" pitchFamily="50" charset="0"/>
                <a:ea typeface="Foundever Sans Bold" pitchFamily="50" charset="0"/>
                <a:cs typeface="Calibri"/>
              </a:rPr>
              <a:pPr/>
              <a:t>‹#›</a:t>
            </a:fld>
            <a:endParaRPr lang="en-US" sz="900" b="1" dirty="0">
              <a:solidFill>
                <a:srgbClr val="4B4BF9"/>
              </a:solidFill>
              <a:latin typeface="Foundever Sans Bold" pitchFamily="50" charset="0"/>
              <a:ea typeface="Foundever Sans Bold" pitchFamily="50" charset="0"/>
              <a:cs typeface="Calibri"/>
            </a:endParaRPr>
          </a:p>
        </p:txBody>
      </p:sp>
      <p:sp>
        <p:nvSpPr>
          <p:cNvPr id="61" name="Picture Placeholder 8">
            <a:extLst>
              <a:ext uri="{FF2B5EF4-FFF2-40B4-BE49-F238E27FC236}">
                <a16:creationId xmlns:a16="http://schemas.microsoft.com/office/drawing/2014/main" id="{F1EC1D9D-C0CF-98AE-B15A-48B77A30ED47}"/>
              </a:ext>
            </a:extLst>
          </p:cNvPr>
          <p:cNvSpPr>
            <a:spLocks noGrp="1"/>
          </p:cNvSpPr>
          <p:nvPr>
            <p:ph type="pic" sz="quarter" idx="12" hasCustomPrompt="1"/>
          </p:nvPr>
        </p:nvSpPr>
        <p:spPr>
          <a:xfrm>
            <a:off x="1523961" y="2570880"/>
            <a:ext cx="1763709" cy="2483757"/>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62" name="Espace réservé du texte 9">
            <a:extLst>
              <a:ext uri="{FF2B5EF4-FFF2-40B4-BE49-F238E27FC236}">
                <a16:creationId xmlns:a16="http://schemas.microsoft.com/office/drawing/2014/main" id="{44B39EA0-6D49-CA98-54E0-F59EC4B98C98}"/>
              </a:ext>
            </a:extLst>
          </p:cNvPr>
          <p:cNvSpPr>
            <a:spLocks noGrp="1"/>
          </p:cNvSpPr>
          <p:nvPr>
            <p:ph type="body" sz="quarter" idx="70" hasCustomPrompt="1"/>
          </p:nvPr>
        </p:nvSpPr>
        <p:spPr>
          <a:xfrm>
            <a:off x="1523961" y="5106411"/>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63" name="Espace réservé du texte 9">
            <a:extLst>
              <a:ext uri="{FF2B5EF4-FFF2-40B4-BE49-F238E27FC236}">
                <a16:creationId xmlns:a16="http://schemas.microsoft.com/office/drawing/2014/main" id="{C5DF238D-A9FB-6F69-D1F6-3834B570CC04}"/>
              </a:ext>
            </a:extLst>
          </p:cNvPr>
          <p:cNvSpPr>
            <a:spLocks noGrp="1"/>
          </p:cNvSpPr>
          <p:nvPr>
            <p:ph type="body" sz="quarter" idx="104" hasCustomPrompt="1"/>
          </p:nvPr>
        </p:nvSpPr>
        <p:spPr>
          <a:xfrm>
            <a:off x="1523961" y="5596633"/>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64" name="Picture Placeholder 8">
            <a:extLst>
              <a:ext uri="{FF2B5EF4-FFF2-40B4-BE49-F238E27FC236}">
                <a16:creationId xmlns:a16="http://schemas.microsoft.com/office/drawing/2014/main" id="{C7E9EC69-18BE-643C-9421-B00E5D1CF005}"/>
              </a:ext>
            </a:extLst>
          </p:cNvPr>
          <p:cNvSpPr>
            <a:spLocks noGrp="1"/>
          </p:cNvSpPr>
          <p:nvPr>
            <p:ph type="pic" sz="quarter" idx="105" hasCustomPrompt="1"/>
          </p:nvPr>
        </p:nvSpPr>
        <p:spPr>
          <a:xfrm>
            <a:off x="3531448" y="2570880"/>
            <a:ext cx="1763709" cy="2483757"/>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65" name="Espace réservé du texte 9">
            <a:extLst>
              <a:ext uri="{FF2B5EF4-FFF2-40B4-BE49-F238E27FC236}">
                <a16:creationId xmlns:a16="http://schemas.microsoft.com/office/drawing/2014/main" id="{00DD6446-9C5D-F72B-0EC2-CB1C210C8908}"/>
              </a:ext>
            </a:extLst>
          </p:cNvPr>
          <p:cNvSpPr>
            <a:spLocks noGrp="1"/>
          </p:cNvSpPr>
          <p:nvPr>
            <p:ph type="body" sz="quarter" idx="106" hasCustomPrompt="1"/>
          </p:nvPr>
        </p:nvSpPr>
        <p:spPr>
          <a:xfrm>
            <a:off x="3531448" y="5106411"/>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66" name="Espace réservé du texte 9">
            <a:extLst>
              <a:ext uri="{FF2B5EF4-FFF2-40B4-BE49-F238E27FC236}">
                <a16:creationId xmlns:a16="http://schemas.microsoft.com/office/drawing/2014/main" id="{F1B8CFEA-51BD-48A0-E173-6FFD6FE22850}"/>
              </a:ext>
            </a:extLst>
          </p:cNvPr>
          <p:cNvSpPr>
            <a:spLocks noGrp="1"/>
          </p:cNvSpPr>
          <p:nvPr>
            <p:ph type="body" sz="quarter" idx="107" hasCustomPrompt="1"/>
          </p:nvPr>
        </p:nvSpPr>
        <p:spPr>
          <a:xfrm>
            <a:off x="3531448" y="5596633"/>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67" name="Picture Placeholder 8">
            <a:extLst>
              <a:ext uri="{FF2B5EF4-FFF2-40B4-BE49-F238E27FC236}">
                <a16:creationId xmlns:a16="http://schemas.microsoft.com/office/drawing/2014/main" id="{95FD38C5-BF1F-EB99-5537-2A75CC2DE311}"/>
              </a:ext>
            </a:extLst>
          </p:cNvPr>
          <p:cNvSpPr>
            <a:spLocks noGrp="1"/>
          </p:cNvSpPr>
          <p:nvPr>
            <p:ph type="pic" sz="quarter" idx="108" hasCustomPrompt="1"/>
          </p:nvPr>
        </p:nvSpPr>
        <p:spPr>
          <a:xfrm>
            <a:off x="5540248" y="2570880"/>
            <a:ext cx="1763709" cy="2483757"/>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68" name="Espace réservé du texte 9">
            <a:extLst>
              <a:ext uri="{FF2B5EF4-FFF2-40B4-BE49-F238E27FC236}">
                <a16:creationId xmlns:a16="http://schemas.microsoft.com/office/drawing/2014/main" id="{21036C31-CA74-D3A9-00E0-C1FA0406ACBA}"/>
              </a:ext>
            </a:extLst>
          </p:cNvPr>
          <p:cNvSpPr>
            <a:spLocks noGrp="1"/>
          </p:cNvSpPr>
          <p:nvPr>
            <p:ph type="body" sz="quarter" idx="109" hasCustomPrompt="1"/>
          </p:nvPr>
        </p:nvSpPr>
        <p:spPr>
          <a:xfrm>
            <a:off x="5540248" y="5106411"/>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69" name="Espace réservé du texte 9">
            <a:extLst>
              <a:ext uri="{FF2B5EF4-FFF2-40B4-BE49-F238E27FC236}">
                <a16:creationId xmlns:a16="http://schemas.microsoft.com/office/drawing/2014/main" id="{CD6241FF-0376-CFFD-1138-11A00AD61BC9}"/>
              </a:ext>
            </a:extLst>
          </p:cNvPr>
          <p:cNvSpPr>
            <a:spLocks noGrp="1"/>
          </p:cNvSpPr>
          <p:nvPr>
            <p:ph type="body" sz="quarter" idx="110" hasCustomPrompt="1"/>
          </p:nvPr>
        </p:nvSpPr>
        <p:spPr>
          <a:xfrm>
            <a:off x="5540248" y="5596633"/>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70" name="Picture Placeholder 8">
            <a:extLst>
              <a:ext uri="{FF2B5EF4-FFF2-40B4-BE49-F238E27FC236}">
                <a16:creationId xmlns:a16="http://schemas.microsoft.com/office/drawing/2014/main" id="{078CD27A-CA59-BB7F-7575-1398A4BD3D90}"/>
              </a:ext>
            </a:extLst>
          </p:cNvPr>
          <p:cNvSpPr>
            <a:spLocks noGrp="1"/>
          </p:cNvSpPr>
          <p:nvPr>
            <p:ph type="pic" sz="quarter" idx="111" hasCustomPrompt="1"/>
          </p:nvPr>
        </p:nvSpPr>
        <p:spPr>
          <a:xfrm>
            <a:off x="7545448" y="2570880"/>
            <a:ext cx="1763709" cy="2483757"/>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71" name="Espace réservé du texte 9">
            <a:extLst>
              <a:ext uri="{FF2B5EF4-FFF2-40B4-BE49-F238E27FC236}">
                <a16:creationId xmlns:a16="http://schemas.microsoft.com/office/drawing/2014/main" id="{0D3ED920-FC21-C841-CB44-D2F1BD0CFDC2}"/>
              </a:ext>
            </a:extLst>
          </p:cNvPr>
          <p:cNvSpPr>
            <a:spLocks noGrp="1"/>
          </p:cNvSpPr>
          <p:nvPr>
            <p:ph type="body" sz="quarter" idx="112" hasCustomPrompt="1"/>
          </p:nvPr>
        </p:nvSpPr>
        <p:spPr>
          <a:xfrm>
            <a:off x="7545448" y="5106411"/>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72" name="Espace réservé du texte 9">
            <a:extLst>
              <a:ext uri="{FF2B5EF4-FFF2-40B4-BE49-F238E27FC236}">
                <a16:creationId xmlns:a16="http://schemas.microsoft.com/office/drawing/2014/main" id="{19C096D8-AA8B-24C4-E214-E3A85D22222D}"/>
              </a:ext>
            </a:extLst>
          </p:cNvPr>
          <p:cNvSpPr>
            <a:spLocks noGrp="1"/>
          </p:cNvSpPr>
          <p:nvPr>
            <p:ph type="body" sz="quarter" idx="113" hasCustomPrompt="1"/>
          </p:nvPr>
        </p:nvSpPr>
        <p:spPr>
          <a:xfrm>
            <a:off x="7545448" y="5596633"/>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73" name="Picture Placeholder 8">
            <a:extLst>
              <a:ext uri="{FF2B5EF4-FFF2-40B4-BE49-F238E27FC236}">
                <a16:creationId xmlns:a16="http://schemas.microsoft.com/office/drawing/2014/main" id="{24555564-43B0-07DE-A63D-2B8148236109}"/>
              </a:ext>
            </a:extLst>
          </p:cNvPr>
          <p:cNvSpPr>
            <a:spLocks noGrp="1"/>
          </p:cNvSpPr>
          <p:nvPr>
            <p:ph type="pic" sz="quarter" idx="114" hasCustomPrompt="1"/>
          </p:nvPr>
        </p:nvSpPr>
        <p:spPr>
          <a:xfrm>
            <a:off x="9553579" y="2570880"/>
            <a:ext cx="1763709" cy="2483757"/>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74" name="Espace réservé du texte 9">
            <a:extLst>
              <a:ext uri="{FF2B5EF4-FFF2-40B4-BE49-F238E27FC236}">
                <a16:creationId xmlns:a16="http://schemas.microsoft.com/office/drawing/2014/main" id="{42D49DD6-FC0A-B9DD-5FBD-D8C1B54B0AA5}"/>
              </a:ext>
            </a:extLst>
          </p:cNvPr>
          <p:cNvSpPr>
            <a:spLocks noGrp="1"/>
          </p:cNvSpPr>
          <p:nvPr>
            <p:ph type="body" sz="quarter" idx="115" hasCustomPrompt="1"/>
          </p:nvPr>
        </p:nvSpPr>
        <p:spPr>
          <a:xfrm>
            <a:off x="9553579" y="5106411"/>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75" name="Espace réservé du texte 9">
            <a:extLst>
              <a:ext uri="{FF2B5EF4-FFF2-40B4-BE49-F238E27FC236}">
                <a16:creationId xmlns:a16="http://schemas.microsoft.com/office/drawing/2014/main" id="{1AEEE3B2-5D11-7174-1F60-B66BCF6083D8}"/>
              </a:ext>
            </a:extLst>
          </p:cNvPr>
          <p:cNvSpPr>
            <a:spLocks noGrp="1"/>
          </p:cNvSpPr>
          <p:nvPr>
            <p:ph type="body" sz="quarter" idx="116" hasCustomPrompt="1"/>
          </p:nvPr>
        </p:nvSpPr>
        <p:spPr>
          <a:xfrm>
            <a:off x="9553579" y="5596633"/>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3" name="Espace réservé du texte 9">
            <a:extLst>
              <a:ext uri="{FF2B5EF4-FFF2-40B4-BE49-F238E27FC236}">
                <a16:creationId xmlns:a16="http://schemas.microsoft.com/office/drawing/2014/main" id="{6B608D69-B870-9ACE-15F8-567BECC2A12B}"/>
              </a:ext>
            </a:extLst>
          </p:cNvPr>
          <p:cNvSpPr>
            <a:spLocks noGrp="1"/>
          </p:cNvSpPr>
          <p:nvPr>
            <p:ph type="body" sz="quarter" idx="11" hasCustomPrompt="1"/>
          </p:nvPr>
        </p:nvSpPr>
        <p:spPr>
          <a:xfrm>
            <a:off x="5340350" y="1051757"/>
            <a:ext cx="5976938"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
        <p:nvSpPr>
          <p:cNvPr id="7" name="Titre 6">
            <a:extLst>
              <a:ext uri="{FF2B5EF4-FFF2-40B4-BE49-F238E27FC236}">
                <a16:creationId xmlns:a16="http://schemas.microsoft.com/office/drawing/2014/main" id="{3B32B1C1-68BC-8370-8160-330803CE861E}"/>
              </a:ext>
            </a:extLst>
          </p:cNvPr>
          <p:cNvSpPr>
            <a:spLocks noGrp="1"/>
          </p:cNvSpPr>
          <p:nvPr>
            <p:ph type="title" hasCustomPrompt="1"/>
          </p:nvPr>
        </p:nvSpPr>
        <p:spPr>
          <a:xfrm>
            <a:off x="1523999" y="873125"/>
            <a:ext cx="3563939" cy="317009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Tree>
    <p:extLst>
      <p:ext uri="{BB962C8B-B14F-4D97-AF65-F5344CB8AC3E}">
        <p14:creationId xmlns:p14="http://schemas.microsoft.com/office/powerpoint/2010/main" val="82553352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eam 6 members and text ston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BC3EF08A-3CAF-8912-8506-1478C023DC0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5" name="Titre 1">
            <a:extLst>
              <a:ext uri="{FF2B5EF4-FFF2-40B4-BE49-F238E27FC236}">
                <a16:creationId xmlns:a16="http://schemas.microsoft.com/office/drawing/2014/main" id="{435FE8A1-BFE3-5FF0-7110-8C6194BE6203}"/>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4B4BF9"/>
                </a:solidFill>
                <a:latin typeface="Foundever Sans Bold" pitchFamily="50" charset="0"/>
                <a:ea typeface="Foundever Sans Bold" pitchFamily="50" charset="0"/>
                <a:cs typeface="Calibri"/>
              </a:rPr>
              <a:pPr/>
              <a:t>‹#›</a:t>
            </a:fld>
            <a:endParaRPr lang="en-US" sz="900" b="1" dirty="0">
              <a:solidFill>
                <a:srgbClr val="4B4BF9"/>
              </a:solidFill>
              <a:latin typeface="Foundever Sans Bold" pitchFamily="50" charset="0"/>
              <a:ea typeface="Foundever Sans Bold" pitchFamily="50" charset="0"/>
              <a:cs typeface="Calibri"/>
            </a:endParaRPr>
          </a:p>
        </p:txBody>
      </p:sp>
      <p:sp>
        <p:nvSpPr>
          <p:cNvPr id="8" name="Titre 6">
            <a:extLst>
              <a:ext uri="{FF2B5EF4-FFF2-40B4-BE49-F238E27FC236}">
                <a16:creationId xmlns:a16="http://schemas.microsoft.com/office/drawing/2014/main" id="{30208B58-9A04-B027-5C5E-9FC1098DCCF5}"/>
              </a:ext>
            </a:extLst>
          </p:cNvPr>
          <p:cNvSpPr>
            <a:spLocks noGrp="1"/>
          </p:cNvSpPr>
          <p:nvPr>
            <p:ph type="title" hasCustomPrompt="1"/>
          </p:nvPr>
        </p:nvSpPr>
        <p:spPr>
          <a:xfrm>
            <a:off x="1524000" y="873125"/>
            <a:ext cx="2916238" cy="378565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
        <p:nvSpPr>
          <p:cNvPr id="29" name="Espace réservé du texte 9">
            <a:extLst>
              <a:ext uri="{FF2B5EF4-FFF2-40B4-BE49-F238E27FC236}">
                <a16:creationId xmlns:a16="http://schemas.microsoft.com/office/drawing/2014/main" id="{8C6CC04D-5703-EF66-1DC6-D44AE85A627F}"/>
              </a:ext>
            </a:extLst>
          </p:cNvPr>
          <p:cNvSpPr>
            <a:spLocks noGrp="1"/>
          </p:cNvSpPr>
          <p:nvPr>
            <p:ph type="body" sz="quarter" idx="11" hasCustomPrompt="1"/>
          </p:nvPr>
        </p:nvSpPr>
        <p:spPr>
          <a:xfrm>
            <a:off x="1524011" y="3207126"/>
            <a:ext cx="2916228"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
        <p:nvSpPr>
          <p:cNvPr id="86" name="Picture Placeholder 8">
            <a:extLst>
              <a:ext uri="{FF2B5EF4-FFF2-40B4-BE49-F238E27FC236}">
                <a16:creationId xmlns:a16="http://schemas.microsoft.com/office/drawing/2014/main" id="{E532EB19-55E7-E13C-FB8D-E55AC35222D4}"/>
              </a:ext>
            </a:extLst>
          </p:cNvPr>
          <p:cNvSpPr>
            <a:spLocks noGrp="1"/>
          </p:cNvSpPr>
          <p:nvPr>
            <p:ph type="pic" sz="quarter" idx="80" hasCustomPrompt="1"/>
          </p:nvPr>
        </p:nvSpPr>
        <p:spPr>
          <a:xfrm>
            <a:off x="5340349" y="868314"/>
            <a:ext cx="1763709" cy="169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87" name="Espace réservé du texte 9">
            <a:extLst>
              <a:ext uri="{FF2B5EF4-FFF2-40B4-BE49-F238E27FC236}">
                <a16:creationId xmlns:a16="http://schemas.microsoft.com/office/drawing/2014/main" id="{FA487F81-008D-E69E-17C4-B65FD6BD1331}"/>
              </a:ext>
            </a:extLst>
          </p:cNvPr>
          <p:cNvSpPr>
            <a:spLocks noGrp="1"/>
          </p:cNvSpPr>
          <p:nvPr>
            <p:ph type="body" sz="quarter" idx="71" hasCustomPrompt="1"/>
          </p:nvPr>
        </p:nvSpPr>
        <p:spPr>
          <a:xfrm>
            <a:off x="5340334" y="3102310"/>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88" name="Espace réservé du texte 9">
            <a:extLst>
              <a:ext uri="{FF2B5EF4-FFF2-40B4-BE49-F238E27FC236}">
                <a16:creationId xmlns:a16="http://schemas.microsoft.com/office/drawing/2014/main" id="{7E55056F-4EB4-ECEF-2E36-E7DA2329D146}"/>
              </a:ext>
            </a:extLst>
          </p:cNvPr>
          <p:cNvSpPr>
            <a:spLocks noGrp="1"/>
          </p:cNvSpPr>
          <p:nvPr>
            <p:ph type="body" sz="quarter" idx="70" hasCustomPrompt="1"/>
          </p:nvPr>
        </p:nvSpPr>
        <p:spPr>
          <a:xfrm>
            <a:off x="5340316" y="2612088"/>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89" name="Picture Placeholder 8">
            <a:extLst>
              <a:ext uri="{FF2B5EF4-FFF2-40B4-BE49-F238E27FC236}">
                <a16:creationId xmlns:a16="http://schemas.microsoft.com/office/drawing/2014/main" id="{2B420110-9234-4972-FA6D-EC6C95BC61A2}"/>
              </a:ext>
            </a:extLst>
          </p:cNvPr>
          <p:cNvSpPr>
            <a:spLocks noGrp="1"/>
          </p:cNvSpPr>
          <p:nvPr>
            <p:ph type="pic" sz="quarter" idx="83" hasCustomPrompt="1"/>
          </p:nvPr>
        </p:nvSpPr>
        <p:spPr>
          <a:xfrm>
            <a:off x="7446958" y="868314"/>
            <a:ext cx="1763709" cy="169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91" name="Espace réservé du texte 9">
            <a:extLst>
              <a:ext uri="{FF2B5EF4-FFF2-40B4-BE49-F238E27FC236}">
                <a16:creationId xmlns:a16="http://schemas.microsoft.com/office/drawing/2014/main" id="{D0162680-37C7-14C4-EC4C-571F54670BCF}"/>
              </a:ext>
            </a:extLst>
          </p:cNvPr>
          <p:cNvSpPr>
            <a:spLocks noGrp="1"/>
          </p:cNvSpPr>
          <p:nvPr>
            <p:ph type="body" sz="quarter" idx="98" hasCustomPrompt="1"/>
          </p:nvPr>
        </p:nvSpPr>
        <p:spPr>
          <a:xfrm>
            <a:off x="7446973" y="3102310"/>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92" name="Espace réservé du texte 9">
            <a:extLst>
              <a:ext uri="{FF2B5EF4-FFF2-40B4-BE49-F238E27FC236}">
                <a16:creationId xmlns:a16="http://schemas.microsoft.com/office/drawing/2014/main" id="{7F45A091-1EB4-A91C-4FB8-5AB581E9AF49}"/>
              </a:ext>
            </a:extLst>
          </p:cNvPr>
          <p:cNvSpPr>
            <a:spLocks noGrp="1"/>
          </p:cNvSpPr>
          <p:nvPr>
            <p:ph type="body" sz="quarter" idx="99" hasCustomPrompt="1"/>
          </p:nvPr>
        </p:nvSpPr>
        <p:spPr>
          <a:xfrm>
            <a:off x="7446955" y="2612088"/>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94" name="Picture Placeholder 8">
            <a:extLst>
              <a:ext uri="{FF2B5EF4-FFF2-40B4-BE49-F238E27FC236}">
                <a16:creationId xmlns:a16="http://schemas.microsoft.com/office/drawing/2014/main" id="{570ADF11-B2FB-2F8E-4E7A-3A8611485DAF}"/>
              </a:ext>
            </a:extLst>
          </p:cNvPr>
          <p:cNvSpPr>
            <a:spLocks noGrp="1"/>
          </p:cNvSpPr>
          <p:nvPr>
            <p:ph type="pic" sz="quarter" idx="86" hasCustomPrompt="1"/>
          </p:nvPr>
        </p:nvSpPr>
        <p:spPr>
          <a:xfrm>
            <a:off x="9553579" y="868314"/>
            <a:ext cx="1763709" cy="169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95" name="Espace réservé du texte 9">
            <a:extLst>
              <a:ext uri="{FF2B5EF4-FFF2-40B4-BE49-F238E27FC236}">
                <a16:creationId xmlns:a16="http://schemas.microsoft.com/office/drawing/2014/main" id="{13847785-3FA0-116D-1084-F9B977794131}"/>
              </a:ext>
            </a:extLst>
          </p:cNvPr>
          <p:cNvSpPr>
            <a:spLocks noGrp="1"/>
          </p:cNvSpPr>
          <p:nvPr>
            <p:ph type="body" sz="quarter" idx="100" hasCustomPrompt="1"/>
          </p:nvPr>
        </p:nvSpPr>
        <p:spPr>
          <a:xfrm>
            <a:off x="9553579" y="3102310"/>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96" name="Espace réservé du texte 9">
            <a:extLst>
              <a:ext uri="{FF2B5EF4-FFF2-40B4-BE49-F238E27FC236}">
                <a16:creationId xmlns:a16="http://schemas.microsoft.com/office/drawing/2014/main" id="{779B721F-415C-D67B-3EAF-EDD9BF8A76DE}"/>
              </a:ext>
            </a:extLst>
          </p:cNvPr>
          <p:cNvSpPr>
            <a:spLocks noGrp="1"/>
          </p:cNvSpPr>
          <p:nvPr>
            <p:ph type="body" sz="quarter" idx="101" hasCustomPrompt="1"/>
          </p:nvPr>
        </p:nvSpPr>
        <p:spPr>
          <a:xfrm>
            <a:off x="9553561" y="2612088"/>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98" name="Picture Placeholder 8">
            <a:extLst>
              <a:ext uri="{FF2B5EF4-FFF2-40B4-BE49-F238E27FC236}">
                <a16:creationId xmlns:a16="http://schemas.microsoft.com/office/drawing/2014/main" id="{ACD48C98-59D0-D727-A1AF-F2FC0AC152E4}"/>
              </a:ext>
            </a:extLst>
          </p:cNvPr>
          <p:cNvSpPr>
            <a:spLocks noGrp="1"/>
          </p:cNvSpPr>
          <p:nvPr>
            <p:ph type="pic" sz="quarter" idx="89" hasCustomPrompt="1"/>
          </p:nvPr>
        </p:nvSpPr>
        <p:spPr>
          <a:xfrm>
            <a:off x="5340349" y="3611266"/>
            <a:ext cx="1763709" cy="169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100" name="Espace réservé du texte 9">
            <a:extLst>
              <a:ext uri="{FF2B5EF4-FFF2-40B4-BE49-F238E27FC236}">
                <a16:creationId xmlns:a16="http://schemas.microsoft.com/office/drawing/2014/main" id="{A79457B6-7D39-080D-6DE3-A9A1C758B3F5}"/>
              </a:ext>
            </a:extLst>
          </p:cNvPr>
          <p:cNvSpPr>
            <a:spLocks noGrp="1"/>
          </p:cNvSpPr>
          <p:nvPr>
            <p:ph type="body" sz="quarter" idx="102" hasCustomPrompt="1"/>
          </p:nvPr>
        </p:nvSpPr>
        <p:spPr>
          <a:xfrm>
            <a:off x="5340334" y="5845262"/>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103" name="Espace réservé du texte 9">
            <a:extLst>
              <a:ext uri="{FF2B5EF4-FFF2-40B4-BE49-F238E27FC236}">
                <a16:creationId xmlns:a16="http://schemas.microsoft.com/office/drawing/2014/main" id="{B55F0E96-3B24-3DC4-655A-C2BBD9E0A813}"/>
              </a:ext>
            </a:extLst>
          </p:cNvPr>
          <p:cNvSpPr>
            <a:spLocks noGrp="1"/>
          </p:cNvSpPr>
          <p:nvPr>
            <p:ph type="body" sz="quarter" idx="103" hasCustomPrompt="1"/>
          </p:nvPr>
        </p:nvSpPr>
        <p:spPr>
          <a:xfrm>
            <a:off x="5340316" y="5355040"/>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104" name="Picture Placeholder 8">
            <a:extLst>
              <a:ext uri="{FF2B5EF4-FFF2-40B4-BE49-F238E27FC236}">
                <a16:creationId xmlns:a16="http://schemas.microsoft.com/office/drawing/2014/main" id="{B4A4393C-C90F-CF4D-991B-5D4EE715295E}"/>
              </a:ext>
            </a:extLst>
          </p:cNvPr>
          <p:cNvSpPr>
            <a:spLocks noGrp="1"/>
          </p:cNvSpPr>
          <p:nvPr>
            <p:ph type="pic" sz="quarter" idx="92" hasCustomPrompt="1"/>
          </p:nvPr>
        </p:nvSpPr>
        <p:spPr>
          <a:xfrm>
            <a:off x="7446958" y="3611266"/>
            <a:ext cx="1763709" cy="169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108" name="Espace réservé du texte 9">
            <a:extLst>
              <a:ext uri="{FF2B5EF4-FFF2-40B4-BE49-F238E27FC236}">
                <a16:creationId xmlns:a16="http://schemas.microsoft.com/office/drawing/2014/main" id="{6B87333C-D3CE-21AD-CB91-7024B9000BAC}"/>
              </a:ext>
            </a:extLst>
          </p:cNvPr>
          <p:cNvSpPr>
            <a:spLocks noGrp="1"/>
          </p:cNvSpPr>
          <p:nvPr>
            <p:ph type="body" sz="quarter" idx="104" hasCustomPrompt="1"/>
          </p:nvPr>
        </p:nvSpPr>
        <p:spPr>
          <a:xfrm>
            <a:off x="7446973" y="5845262"/>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109" name="Espace réservé du texte 9">
            <a:extLst>
              <a:ext uri="{FF2B5EF4-FFF2-40B4-BE49-F238E27FC236}">
                <a16:creationId xmlns:a16="http://schemas.microsoft.com/office/drawing/2014/main" id="{9250AAA0-52DF-E3E9-15F0-BDACFEF12FA3}"/>
              </a:ext>
            </a:extLst>
          </p:cNvPr>
          <p:cNvSpPr>
            <a:spLocks noGrp="1"/>
          </p:cNvSpPr>
          <p:nvPr>
            <p:ph type="body" sz="quarter" idx="105" hasCustomPrompt="1"/>
          </p:nvPr>
        </p:nvSpPr>
        <p:spPr>
          <a:xfrm>
            <a:off x="7446955" y="5355040"/>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pic>
        <p:nvPicPr>
          <p:cNvPr id="110" name="Image 109">
            <a:extLst>
              <a:ext uri="{FF2B5EF4-FFF2-40B4-BE49-F238E27FC236}">
                <a16:creationId xmlns:a16="http://schemas.microsoft.com/office/drawing/2014/main" id="{1BE90AA2-ED97-888E-F1A7-ED7896E7F2FD}"/>
              </a:ext>
            </a:extLst>
          </p:cNvPr>
          <p:cNvPicPr>
            <a:picLocks noChangeAspect="1"/>
          </p:cNvPicPr>
          <p:nvPr userDrawn="1"/>
        </p:nvPicPr>
        <p:blipFill>
          <a:blip r:embed="rId3"/>
          <a:stretch>
            <a:fillRect/>
          </a:stretch>
        </p:blipFill>
        <p:spPr>
          <a:xfrm>
            <a:off x="10668000" y="6480535"/>
            <a:ext cx="1189038" cy="220512"/>
          </a:xfrm>
          <a:prstGeom prst="rect">
            <a:avLst/>
          </a:prstGeom>
        </p:spPr>
      </p:pic>
      <p:sp>
        <p:nvSpPr>
          <p:cNvPr id="111" name="Picture Placeholder 8">
            <a:extLst>
              <a:ext uri="{FF2B5EF4-FFF2-40B4-BE49-F238E27FC236}">
                <a16:creationId xmlns:a16="http://schemas.microsoft.com/office/drawing/2014/main" id="{A3281459-0D9A-F89E-7480-7A170210F359}"/>
              </a:ext>
            </a:extLst>
          </p:cNvPr>
          <p:cNvSpPr>
            <a:spLocks noGrp="1"/>
          </p:cNvSpPr>
          <p:nvPr>
            <p:ph type="pic" sz="quarter" idx="95" hasCustomPrompt="1"/>
          </p:nvPr>
        </p:nvSpPr>
        <p:spPr>
          <a:xfrm>
            <a:off x="9553579" y="3611266"/>
            <a:ext cx="1763709" cy="169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112" name="Espace réservé du texte 9">
            <a:extLst>
              <a:ext uri="{FF2B5EF4-FFF2-40B4-BE49-F238E27FC236}">
                <a16:creationId xmlns:a16="http://schemas.microsoft.com/office/drawing/2014/main" id="{1138C37A-C1CA-CEEA-283C-B59A5C2043E1}"/>
              </a:ext>
            </a:extLst>
          </p:cNvPr>
          <p:cNvSpPr>
            <a:spLocks noGrp="1"/>
          </p:cNvSpPr>
          <p:nvPr>
            <p:ph type="body" sz="quarter" idx="106" hasCustomPrompt="1"/>
          </p:nvPr>
        </p:nvSpPr>
        <p:spPr>
          <a:xfrm>
            <a:off x="9553579" y="5845262"/>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113" name="Espace réservé du texte 9">
            <a:extLst>
              <a:ext uri="{FF2B5EF4-FFF2-40B4-BE49-F238E27FC236}">
                <a16:creationId xmlns:a16="http://schemas.microsoft.com/office/drawing/2014/main" id="{18C1A603-60F4-D622-4E40-1A5BFC5B4E23}"/>
              </a:ext>
            </a:extLst>
          </p:cNvPr>
          <p:cNvSpPr>
            <a:spLocks noGrp="1"/>
          </p:cNvSpPr>
          <p:nvPr>
            <p:ph type="body" sz="quarter" idx="107" hasCustomPrompt="1"/>
          </p:nvPr>
        </p:nvSpPr>
        <p:spPr>
          <a:xfrm>
            <a:off x="9553561" y="5355040"/>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Tree>
    <p:extLst>
      <p:ext uri="{BB962C8B-B14F-4D97-AF65-F5344CB8AC3E}">
        <p14:creationId xmlns:p14="http://schemas.microsoft.com/office/powerpoint/2010/main" val="102106228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pening slide 03">
    <p:bg>
      <p:bgPr>
        <a:solidFill>
          <a:srgbClr val="4B4BF9"/>
        </a:solidFill>
        <a:effectLst/>
      </p:bgPr>
    </p:bg>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AA39B388-3448-56A5-1049-D4AB2E65A185}"/>
              </a:ext>
            </a:extLst>
          </p:cNvPr>
          <p:cNvPicPr>
            <a:picLocks noChangeAspect="1"/>
          </p:cNvPicPr>
          <p:nvPr userDrawn="1"/>
        </p:nvPicPr>
        <p:blipFill>
          <a:blip r:embed="rId2"/>
          <a:srcRect/>
          <a:stretch/>
        </p:blipFill>
        <p:spPr>
          <a:xfrm>
            <a:off x="0" y="0"/>
            <a:ext cx="12192000" cy="6858000"/>
          </a:xfrm>
          <a:prstGeom prst="rect">
            <a:avLst/>
          </a:prstGeom>
        </p:spPr>
      </p:pic>
      <p:sp>
        <p:nvSpPr>
          <p:cNvPr id="4" name="Rectangle : avec coin arrondi 3">
            <a:extLst>
              <a:ext uri="{FF2B5EF4-FFF2-40B4-BE49-F238E27FC236}">
                <a16:creationId xmlns:a16="http://schemas.microsoft.com/office/drawing/2014/main" id="{588BF1F0-8B89-F05F-8EA0-2FE0035BC7C4}"/>
              </a:ext>
            </a:extLst>
          </p:cNvPr>
          <p:cNvSpPr/>
          <p:nvPr userDrawn="1"/>
        </p:nvSpPr>
        <p:spPr>
          <a:xfrm flipH="1">
            <a:off x="10492353" y="6307200"/>
            <a:ext cx="1699642" cy="550800"/>
          </a:xfrm>
          <a:prstGeom prst="round1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pic>
        <p:nvPicPr>
          <p:cNvPr id="9" name="Image 8">
            <a:extLst>
              <a:ext uri="{FF2B5EF4-FFF2-40B4-BE49-F238E27FC236}">
                <a16:creationId xmlns:a16="http://schemas.microsoft.com/office/drawing/2014/main" id="{2324E0D3-E075-46D9-2CE6-D31D90F0B4AB}"/>
              </a:ext>
            </a:extLst>
          </p:cNvPr>
          <p:cNvPicPr>
            <a:picLocks noChangeAspect="1"/>
          </p:cNvPicPr>
          <p:nvPr userDrawn="1"/>
        </p:nvPicPr>
        <p:blipFill>
          <a:blip r:embed="rId3"/>
          <a:stretch>
            <a:fillRect/>
          </a:stretch>
        </p:blipFill>
        <p:spPr>
          <a:xfrm>
            <a:off x="10668000" y="6480535"/>
            <a:ext cx="1189038" cy="220512"/>
          </a:xfrm>
          <a:prstGeom prst="rect">
            <a:avLst/>
          </a:prstGeom>
        </p:spPr>
      </p:pic>
      <p:sp>
        <p:nvSpPr>
          <p:cNvPr id="2" name="Titre 6">
            <a:extLst>
              <a:ext uri="{FF2B5EF4-FFF2-40B4-BE49-F238E27FC236}">
                <a16:creationId xmlns:a16="http://schemas.microsoft.com/office/drawing/2014/main" id="{0186F647-B442-90DD-A0E2-1172DB18BD7E}"/>
              </a:ext>
            </a:extLst>
          </p:cNvPr>
          <p:cNvSpPr>
            <a:spLocks noGrp="1"/>
          </p:cNvSpPr>
          <p:nvPr>
            <p:ph type="title" hasCustomPrompt="1"/>
          </p:nvPr>
        </p:nvSpPr>
        <p:spPr>
          <a:xfrm>
            <a:off x="874712" y="1674000"/>
            <a:ext cx="5076825" cy="2585323"/>
          </a:xfrm>
          <a:prstGeom prst="rect">
            <a:avLst/>
          </a:prstGeom>
        </p:spPr>
        <p:txBody>
          <a:bodyPr wrap="square">
            <a:spAutoFit/>
          </a:bodyPr>
          <a:lstStyle>
            <a:lvl1pPr>
              <a:lnSpc>
                <a:spcPct val="100000"/>
              </a:lnSpc>
              <a:defRPr sz="5400" b="1" i="0">
                <a:solidFill>
                  <a:srgbClr val="FFFFFF"/>
                </a:solidFill>
                <a:latin typeface="Foundever Sans Bold" pitchFamily="2" charset="0"/>
                <a:ea typeface="Foundever Sans Bold" pitchFamily="2" charset="0"/>
              </a:defRPr>
            </a:lvl1pPr>
          </a:lstStyle>
          <a:p>
            <a:r>
              <a:rPr lang="en-US" noProof="0" dirty="0"/>
              <a:t>This is your presentation title</a:t>
            </a:r>
          </a:p>
        </p:txBody>
      </p:sp>
      <p:sp>
        <p:nvSpPr>
          <p:cNvPr id="3" name="Espace réservé du texte 9">
            <a:extLst>
              <a:ext uri="{FF2B5EF4-FFF2-40B4-BE49-F238E27FC236}">
                <a16:creationId xmlns:a16="http://schemas.microsoft.com/office/drawing/2014/main" id="{8CB94BBD-8B94-F7D7-D448-77C5C66BD0FD}"/>
              </a:ext>
            </a:extLst>
          </p:cNvPr>
          <p:cNvSpPr>
            <a:spLocks noGrp="1"/>
          </p:cNvSpPr>
          <p:nvPr>
            <p:ph type="body" sz="quarter" idx="10" hasCustomPrompt="1"/>
          </p:nvPr>
        </p:nvSpPr>
        <p:spPr>
          <a:xfrm>
            <a:off x="874799" y="4557600"/>
            <a:ext cx="3313026" cy="338554"/>
          </a:xfrm>
          <a:prstGeom prst="rect">
            <a:avLst/>
          </a:prstGeom>
        </p:spPr>
        <p:txBody>
          <a:bodyPr wrap="square">
            <a:spAutoFit/>
          </a:bodyPr>
          <a:lstStyle>
            <a:lvl1pPr marL="0" indent="0">
              <a:lnSpc>
                <a:spcPct val="100000"/>
              </a:lnSpc>
              <a:spcBef>
                <a:spcPts val="0"/>
              </a:spcBef>
              <a:buNone/>
              <a:defRPr sz="1600" b="0" i="0">
                <a:solidFill>
                  <a:srgbClr val="FFFFFF"/>
                </a:solidFill>
                <a:latin typeface="Foundever Sans Regular" pitchFamily="2" charset="0"/>
                <a:ea typeface="Foundever Sans Regular" pitchFamily="2" charset="0"/>
              </a:defRPr>
            </a:lvl1pPr>
          </a:lstStyle>
          <a:p>
            <a:pPr lvl="0"/>
            <a:r>
              <a:rPr lang="en-US" dirty="0"/>
              <a:t>With a subtitle</a:t>
            </a:r>
          </a:p>
        </p:txBody>
      </p:sp>
      <p:sp>
        <p:nvSpPr>
          <p:cNvPr id="5" name="ZoneTexte 4">
            <a:extLst>
              <a:ext uri="{FF2B5EF4-FFF2-40B4-BE49-F238E27FC236}">
                <a16:creationId xmlns:a16="http://schemas.microsoft.com/office/drawing/2014/main" id="{907BFF37-6015-5714-4355-677F7EF4F310}"/>
              </a:ext>
            </a:extLst>
          </p:cNvPr>
          <p:cNvSpPr txBox="1"/>
          <p:nvPr userDrawn="1"/>
        </p:nvSpPr>
        <p:spPr>
          <a:xfrm>
            <a:off x="874800" y="6530400"/>
            <a:ext cx="1803699" cy="200055"/>
          </a:xfrm>
          <a:prstGeom prst="rect">
            <a:avLst/>
          </a:prstGeom>
          <a:noFill/>
        </p:spPr>
        <p:txBody>
          <a:bodyPr wrap="none" rtlCol="0">
            <a:spAutoFit/>
          </a:bodyPr>
          <a:lstStyle/>
          <a:p>
            <a:r>
              <a:rPr lang="en-US" sz="700" dirty="0">
                <a:solidFill>
                  <a:srgbClr val="FFFFFF"/>
                </a:solidFill>
                <a:latin typeface="Foundever Sans Light" pitchFamily="2" charset="0"/>
                <a:ea typeface="Foundever Sans Light" pitchFamily="2" charset="0"/>
              </a:rPr>
              <a:t>Create connection. Value conversation.</a:t>
            </a:r>
          </a:p>
        </p:txBody>
      </p:sp>
    </p:spTree>
    <p:extLst>
      <p:ext uri="{BB962C8B-B14F-4D97-AF65-F5344CB8AC3E}">
        <p14:creationId xmlns:p14="http://schemas.microsoft.com/office/powerpoint/2010/main" val="414907090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eam 4 members and text 1/2 ston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F3754478-5EF6-280A-7F5D-2903FEEA2D2F}"/>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 3">
            <a:extLst>
              <a:ext uri="{FF2B5EF4-FFF2-40B4-BE49-F238E27FC236}">
                <a16:creationId xmlns:a16="http://schemas.microsoft.com/office/drawing/2014/main" id="{554853F0-8D0E-D076-D289-1E02917DAE95}"/>
              </a:ext>
            </a:extLst>
          </p:cNvPr>
          <p:cNvPicPr>
            <a:picLocks noChangeAspect="1"/>
          </p:cNvPicPr>
          <p:nvPr userDrawn="1"/>
        </p:nvPicPr>
        <p:blipFill>
          <a:blip r:embed="rId3"/>
          <a:stretch>
            <a:fillRect/>
          </a:stretch>
        </p:blipFill>
        <p:spPr>
          <a:xfrm>
            <a:off x="10668000" y="6480535"/>
            <a:ext cx="1189038" cy="220512"/>
          </a:xfrm>
          <a:prstGeom prst="rect">
            <a:avLst/>
          </a:prstGeom>
        </p:spPr>
      </p:pic>
      <p:sp>
        <p:nvSpPr>
          <p:cNvPr id="5" name="Titre 1">
            <a:extLst>
              <a:ext uri="{FF2B5EF4-FFF2-40B4-BE49-F238E27FC236}">
                <a16:creationId xmlns:a16="http://schemas.microsoft.com/office/drawing/2014/main" id="{317FDAC1-F5F3-6883-84FC-F7B3633B058D}"/>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4B4BF9"/>
                </a:solidFill>
                <a:latin typeface="Foundever Sans Bold" pitchFamily="50" charset="0"/>
                <a:ea typeface="Foundever Sans Bold" pitchFamily="50" charset="0"/>
                <a:cs typeface="Calibri"/>
              </a:rPr>
              <a:pPr/>
              <a:t>‹#›</a:t>
            </a:fld>
            <a:endParaRPr lang="en-US" sz="900" b="1" dirty="0">
              <a:solidFill>
                <a:srgbClr val="4B4BF9"/>
              </a:solidFill>
              <a:latin typeface="Foundever Sans Bold" pitchFamily="50" charset="0"/>
              <a:ea typeface="Foundever Sans Bold" pitchFamily="50" charset="0"/>
              <a:cs typeface="Calibri"/>
            </a:endParaRPr>
          </a:p>
        </p:txBody>
      </p:sp>
      <p:sp>
        <p:nvSpPr>
          <p:cNvPr id="23" name="Espace réservé du texte 9">
            <a:extLst>
              <a:ext uri="{FF2B5EF4-FFF2-40B4-BE49-F238E27FC236}">
                <a16:creationId xmlns:a16="http://schemas.microsoft.com/office/drawing/2014/main" id="{2983F151-B4BF-7D46-9D41-D585E2C5B43A}"/>
              </a:ext>
            </a:extLst>
          </p:cNvPr>
          <p:cNvSpPr>
            <a:spLocks noGrp="1"/>
          </p:cNvSpPr>
          <p:nvPr>
            <p:ph type="body" sz="quarter" idx="82" hasCustomPrompt="1"/>
          </p:nvPr>
        </p:nvSpPr>
        <p:spPr>
          <a:xfrm>
            <a:off x="1522800" y="3860754"/>
            <a:ext cx="2232000"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24" name="Picture Placeholder 8">
            <a:extLst>
              <a:ext uri="{FF2B5EF4-FFF2-40B4-BE49-F238E27FC236}">
                <a16:creationId xmlns:a16="http://schemas.microsoft.com/office/drawing/2014/main" id="{BEC64A93-A09A-338B-A1F0-8EF0A711C429}"/>
              </a:ext>
            </a:extLst>
          </p:cNvPr>
          <p:cNvSpPr>
            <a:spLocks noGrp="1"/>
          </p:cNvSpPr>
          <p:nvPr>
            <p:ph type="pic" sz="quarter" idx="80" hasCustomPrompt="1"/>
          </p:nvPr>
        </p:nvSpPr>
        <p:spPr>
          <a:xfrm>
            <a:off x="1522800" y="1033042"/>
            <a:ext cx="2232000" cy="223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29" name="Espace réservé du texte 9">
            <a:extLst>
              <a:ext uri="{FF2B5EF4-FFF2-40B4-BE49-F238E27FC236}">
                <a16:creationId xmlns:a16="http://schemas.microsoft.com/office/drawing/2014/main" id="{7D8A6F80-294E-4F73-1FA7-FED3D4F14048}"/>
              </a:ext>
            </a:extLst>
          </p:cNvPr>
          <p:cNvSpPr>
            <a:spLocks noGrp="1"/>
          </p:cNvSpPr>
          <p:nvPr>
            <p:ph type="body" sz="quarter" idx="70" hasCustomPrompt="1"/>
          </p:nvPr>
        </p:nvSpPr>
        <p:spPr>
          <a:xfrm>
            <a:off x="1522800" y="3370532"/>
            <a:ext cx="2232000"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36" name="Picture Placeholder 8">
            <a:extLst>
              <a:ext uri="{FF2B5EF4-FFF2-40B4-BE49-F238E27FC236}">
                <a16:creationId xmlns:a16="http://schemas.microsoft.com/office/drawing/2014/main" id="{01FFE4A8-8582-4169-C746-2532F0301EA7}"/>
              </a:ext>
            </a:extLst>
          </p:cNvPr>
          <p:cNvSpPr>
            <a:spLocks noGrp="1"/>
          </p:cNvSpPr>
          <p:nvPr>
            <p:ph type="pic" sz="quarter" idx="83" hasCustomPrompt="1"/>
          </p:nvPr>
        </p:nvSpPr>
        <p:spPr>
          <a:xfrm>
            <a:off x="4021274" y="1033042"/>
            <a:ext cx="2232000" cy="223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40" name="Espace réservé du texte 9">
            <a:extLst>
              <a:ext uri="{FF2B5EF4-FFF2-40B4-BE49-F238E27FC236}">
                <a16:creationId xmlns:a16="http://schemas.microsoft.com/office/drawing/2014/main" id="{1F1C9A93-1D2C-553F-9397-13C14F5FA8F9}"/>
              </a:ext>
            </a:extLst>
          </p:cNvPr>
          <p:cNvSpPr>
            <a:spLocks noGrp="1"/>
          </p:cNvSpPr>
          <p:nvPr>
            <p:ph type="body" sz="quarter" idx="93" hasCustomPrompt="1"/>
          </p:nvPr>
        </p:nvSpPr>
        <p:spPr>
          <a:xfrm>
            <a:off x="4021200" y="3860754"/>
            <a:ext cx="2232000"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41" name="Espace réservé du texte 9">
            <a:extLst>
              <a:ext uri="{FF2B5EF4-FFF2-40B4-BE49-F238E27FC236}">
                <a16:creationId xmlns:a16="http://schemas.microsoft.com/office/drawing/2014/main" id="{879C2A3B-2857-CA4C-F2F9-7981DD2ADAA7}"/>
              </a:ext>
            </a:extLst>
          </p:cNvPr>
          <p:cNvSpPr>
            <a:spLocks noGrp="1"/>
          </p:cNvSpPr>
          <p:nvPr>
            <p:ph type="body" sz="quarter" idx="94" hasCustomPrompt="1"/>
          </p:nvPr>
        </p:nvSpPr>
        <p:spPr>
          <a:xfrm>
            <a:off x="4021200" y="3370532"/>
            <a:ext cx="2232000"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46" name="Picture Placeholder 8">
            <a:extLst>
              <a:ext uri="{FF2B5EF4-FFF2-40B4-BE49-F238E27FC236}">
                <a16:creationId xmlns:a16="http://schemas.microsoft.com/office/drawing/2014/main" id="{645078F7-6B34-73E8-2026-4572A978A9B2}"/>
              </a:ext>
            </a:extLst>
          </p:cNvPr>
          <p:cNvSpPr>
            <a:spLocks noGrp="1"/>
          </p:cNvSpPr>
          <p:nvPr>
            <p:ph type="pic" sz="quarter" idx="86" hasCustomPrompt="1"/>
          </p:nvPr>
        </p:nvSpPr>
        <p:spPr>
          <a:xfrm>
            <a:off x="6519748" y="1033042"/>
            <a:ext cx="2232000" cy="223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49" name="Espace réservé du texte 9">
            <a:extLst>
              <a:ext uri="{FF2B5EF4-FFF2-40B4-BE49-F238E27FC236}">
                <a16:creationId xmlns:a16="http://schemas.microsoft.com/office/drawing/2014/main" id="{BA5B2B77-EB8C-671C-A572-BB59C2DF8902}"/>
              </a:ext>
            </a:extLst>
          </p:cNvPr>
          <p:cNvSpPr>
            <a:spLocks noGrp="1"/>
          </p:cNvSpPr>
          <p:nvPr>
            <p:ph type="body" sz="quarter" idx="95" hasCustomPrompt="1"/>
          </p:nvPr>
        </p:nvSpPr>
        <p:spPr>
          <a:xfrm>
            <a:off x="6519600" y="3860754"/>
            <a:ext cx="2232000"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50" name="Espace réservé du texte 9">
            <a:extLst>
              <a:ext uri="{FF2B5EF4-FFF2-40B4-BE49-F238E27FC236}">
                <a16:creationId xmlns:a16="http://schemas.microsoft.com/office/drawing/2014/main" id="{E796FB66-49F7-D461-2CBB-F0D7719C1CEC}"/>
              </a:ext>
            </a:extLst>
          </p:cNvPr>
          <p:cNvSpPr>
            <a:spLocks noGrp="1"/>
          </p:cNvSpPr>
          <p:nvPr>
            <p:ph type="body" sz="quarter" idx="96" hasCustomPrompt="1"/>
          </p:nvPr>
        </p:nvSpPr>
        <p:spPr>
          <a:xfrm>
            <a:off x="6519600" y="3370532"/>
            <a:ext cx="2232000"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53" name="Picture Placeholder 8">
            <a:extLst>
              <a:ext uri="{FF2B5EF4-FFF2-40B4-BE49-F238E27FC236}">
                <a16:creationId xmlns:a16="http://schemas.microsoft.com/office/drawing/2014/main" id="{B21104FD-8FAD-1814-7FE0-D57D63715357}"/>
              </a:ext>
            </a:extLst>
          </p:cNvPr>
          <p:cNvSpPr>
            <a:spLocks noGrp="1"/>
          </p:cNvSpPr>
          <p:nvPr>
            <p:ph type="pic" sz="quarter" idx="89" hasCustomPrompt="1"/>
          </p:nvPr>
        </p:nvSpPr>
        <p:spPr>
          <a:xfrm>
            <a:off x="9018222" y="1033042"/>
            <a:ext cx="2232000" cy="223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55" name="Espace réservé du texte 9">
            <a:extLst>
              <a:ext uri="{FF2B5EF4-FFF2-40B4-BE49-F238E27FC236}">
                <a16:creationId xmlns:a16="http://schemas.microsoft.com/office/drawing/2014/main" id="{EC991339-C8B9-FA82-2B84-EA6DC81C9A77}"/>
              </a:ext>
            </a:extLst>
          </p:cNvPr>
          <p:cNvSpPr>
            <a:spLocks noGrp="1"/>
          </p:cNvSpPr>
          <p:nvPr>
            <p:ph type="body" sz="quarter" idx="97" hasCustomPrompt="1"/>
          </p:nvPr>
        </p:nvSpPr>
        <p:spPr>
          <a:xfrm>
            <a:off x="9018222" y="3860754"/>
            <a:ext cx="2232000"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56" name="Espace réservé du texte 9">
            <a:extLst>
              <a:ext uri="{FF2B5EF4-FFF2-40B4-BE49-F238E27FC236}">
                <a16:creationId xmlns:a16="http://schemas.microsoft.com/office/drawing/2014/main" id="{01FB26D7-3FAB-0EA5-1FF0-A03B713FD30B}"/>
              </a:ext>
            </a:extLst>
          </p:cNvPr>
          <p:cNvSpPr>
            <a:spLocks noGrp="1"/>
          </p:cNvSpPr>
          <p:nvPr>
            <p:ph type="body" sz="quarter" idx="98" hasCustomPrompt="1"/>
          </p:nvPr>
        </p:nvSpPr>
        <p:spPr>
          <a:xfrm>
            <a:off x="9018222" y="3370532"/>
            <a:ext cx="2232000"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57" name="Picture Placeholder 8">
            <a:extLst>
              <a:ext uri="{FF2B5EF4-FFF2-40B4-BE49-F238E27FC236}">
                <a16:creationId xmlns:a16="http://schemas.microsoft.com/office/drawing/2014/main" id="{29DA5A77-9446-732A-D310-17D9DC416B37}"/>
              </a:ext>
            </a:extLst>
          </p:cNvPr>
          <p:cNvSpPr>
            <a:spLocks noGrp="1"/>
          </p:cNvSpPr>
          <p:nvPr>
            <p:ph type="pic" sz="quarter" idx="92" hasCustomPrompt="1"/>
          </p:nvPr>
        </p:nvSpPr>
        <p:spPr>
          <a:xfrm>
            <a:off x="11516696" y="1033042"/>
            <a:ext cx="2232000" cy="223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7" name="Espace réservé du texte 9">
            <a:extLst>
              <a:ext uri="{FF2B5EF4-FFF2-40B4-BE49-F238E27FC236}">
                <a16:creationId xmlns:a16="http://schemas.microsoft.com/office/drawing/2014/main" id="{983FC445-9821-91E3-9770-678B7DC68279}"/>
              </a:ext>
            </a:extLst>
          </p:cNvPr>
          <p:cNvSpPr>
            <a:spLocks noGrp="1"/>
          </p:cNvSpPr>
          <p:nvPr>
            <p:ph type="body" sz="quarter" idx="11" hasCustomPrompt="1"/>
          </p:nvPr>
        </p:nvSpPr>
        <p:spPr>
          <a:xfrm>
            <a:off x="5340350" y="4883787"/>
            <a:ext cx="5976938"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
        <p:nvSpPr>
          <p:cNvPr id="8" name="Titre 6">
            <a:extLst>
              <a:ext uri="{FF2B5EF4-FFF2-40B4-BE49-F238E27FC236}">
                <a16:creationId xmlns:a16="http://schemas.microsoft.com/office/drawing/2014/main" id="{C05895A0-7919-42B1-5441-0F178A8FF900}"/>
              </a:ext>
            </a:extLst>
          </p:cNvPr>
          <p:cNvSpPr>
            <a:spLocks noGrp="1"/>
          </p:cNvSpPr>
          <p:nvPr>
            <p:ph type="title" hasCustomPrompt="1"/>
          </p:nvPr>
        </p:nvSpPr>
        <p:spPr>
          <a:xfrm>
            <a:off x="1524000" y="4701600"/>
            <a:ext cx="3563938" cy="317009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Tree>
    <p:extLst>
      <p:ext uri="{BB962C8B-B14F-4D97-AF65-F5344CB8AC3E}">
        <p14:creationId xmlns:p14="http://schemas.microsoft.com/office/powerpoint/2010/main" val="4148571020"/>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eam 4 members and text 2/2 ston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7F45F64D-28C7-D02B-E80E-F145800E509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 3">
            <a:extLst>
              <a:ext uri="{FF2B5EF4-FFF2-40B4-BE49-F238E27FC236}">
                <a16:creationId xmlns:a16="http://schemas.microsoft.com/office/drawing/2014/main" id="{F1C5B30B-B3F8-2490-0931-335FBA277752}"/>
              </a:ext>
            </a:extLst>
          </p:cNvPr>
          <p:cNvPicPr>
            <a:picLocks noChangeAspect="1"/>
          </p:cNvPicPr>
          <p:nvPr userDrawn="1"/>
        </p:nvPicPr>
        <p:blipFill>
          <a:blip r:embed="rId3"/>
          <a:stretch>
            <a:fillRect/>
          </a:stretch>
        </p:blipFill>
        <p:spPr>
          <a:xfrm>
            <a:off x="10668000" y="6480535"/>
            <a:ext cx="1189038" cy="220512"/>
          </a:xfrm>
          <a:prstGeom prst="rect">
            <a:avLst/>
          </a:prstGeom>
        </p:spPr>
      </p:pic>
      <p:sp>
        <p:nvSpPr>
          <p:cNvPr id="5" name="Titre 1">
            <a:extLst>
              <a:ext uri="{FF2B5EF4-FFF2-40B4-BE49-F238E27FC236}">
                <a16:creationId xmlns:a16="http://schemas.microsoft.com/office/drawing/2014/main" id="{355936D0-FCD8-869F-FB76-CE87771101C6}"/>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4B4BF9"/>
                </a:solidFill>
                <a:latin typeface="Foundever Sans Bold" pitchFamily="50" charset="0"/>
                <a:ea typeface="Foundever Sans Bold" pitchFamily="50" charset="0"/>
                <a:cs typeface="Calibri"/>
              </a:rPr>
              <a:pPr/>
              <a:t>‹#›</a:t>
            </a:fld>
            <a:endParaRPr lang="en-US" sz="900" b="1" dirty="0">
              <a:solidFill>
                <a:srgbClr val="4B4BF9"/>
              </a:solidFill>
              <a:latin typeface="Foundever Sans Bold" pitchFamily="50" charset="0"/>
              <a:ea typeface="Foundever Sans Bold" pitchFamily="50" charset="0"/>
              <a:cs typeface="Calibri"/>
            </a:endParaRPr>
          </a:p>
        </p:txBody>
      </p:sp>
      <p:sp>
        <p:nvSpPr>
          <p:cNvPr id="20" name="Picture Placeholder 8">
            <a:extLst>
              <a:ext uri="{FF2B5EF4-FFF2-40B4-BE49-F238E27FC236}">
                <a16:creationId xmlns:a16="http://schemas.microsoft.com/office/drawing/2014/main" id="{C4B2882D-6E06-2858-FF67-596A7578D486}"/>
              </a:ext>
            </a:extLst>
          </p:cNvPr>
          <p:cNvSpPr>
            <a:spLocks noGrp="1"/>
          </p:cNvSpPr>
          <p:nvPr>
            <p:ph type="pic" sz="quarter" idx="92" hasCustomPrompt="1"/>
          </p:nvPr>
        </p:nvSpPr>
        <p:spPr>
          <a:xfrm>
            <a:off x="-975674" y="1033042"/>
            <a:ext cx="2232000" cy="223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36" name="Espace réservé du texte 9">
            <a:extLst>
              <a:ext uri="{FF2B5EF4-FFF2-40B4-BE49-F238E27FC236}">
                <a16:creationId xmlns:a16="http://schemas.microsoft.com/office/drawing/2014/main" id="{A9DD3519-6FBC-635F-194C-425E49AE9AE3}"/>
              </a:ext>
            </a:extLst>
          </p:cNvPr>
          <p:cNvSpPr>
            <a:spLocks noGrp="1"/>
          </p:cNvSpPr>
          <p:nvPr>
            <p:ph type="body" sz="quarter" idx="82" hasCustomPrompt="1"/>
          </p:nvPr>
        </p:nvSpPr>
        <p:spPr>
          <a:xfrm>
            <a:off x="1522800" y="3860754"/>
            <a:ext cx="2232000"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37" name="Picture Placeholder 8">
            <a:extLst>
              <a:ext uri="{FF2B5EF4-FFF2-40B4-BE49-F238E27FC236}">
                <a16:creationId xmlns:a16="http://schemas.microsoft.com/office/drawing/2014/main" id="{7F16D460-9605-7DC6-6161-4FFDFE224103}"/>
              </a:ext>
            </a:extLst>
          </p:cNvPr>
          <p:cNvSpPr>
            <a:spLocks noGrp="1"/>
          </p:cNvSpPr>
          <p:nvPr>
            <p:ph type="pic" sz="quarter" idx="80" hasCustomPrompt="1"/>
          </p:nvPr>
        </p:nvSpPr>
        <p:spPr>
          <a:xfrm>
            <a:off x="1522800" y="1033042"/>
            <a:ext cx="2232000" cy="223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38" name="Espace réservé du texte 9">
            <a:extLst>
              <a:ext uri="{FF2B5EF4-FFF2-40B4-BE49-F238E27FC236}">
                <a16:creationId xmlns:a16="http://schemas.microsoft.com/office/drawing/2014/main" id="{51DBEC19-EBCE-BC29-095C-2F37742E602A}"/>
              </a:ext>
            </a:extLst>
          </p:cNvPr>
          <p:cNvSpPr>
            <a:spLocks noGrp="1"/>
          </p:cNvSpPr>
          <p:nvPr>
            <p:ph type="body" sz="quarter" idx="70" hasCustomPrompt="1"/>
          </p:nvPr>
        </p:nvSpPr>
        <p:spPr>
          <a:xfrm>
            <a:off x="1522800" y="3370532"/>
            <a:ext cx="2232000"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48" name="Picture Placeholder 8">
            <a:extLst>
              <a:ext uri="{FF2B5EF4-FFF2-40B4-BE49-F238E27FC236}">
                <a16:creationId xmlns:a16="http://schemas.microsoft.com/office/drawing/2014/main" id="{CC020B8A-243F-DC9E-3BFD-1AE5CED9A107}"/>
              </a:ext>
            </a:extLst>
          </p:cNvPr>
          <p:cNvSpPr>
            <a:spLocks noGrp="1"/>
          </p:cNvSpPr>
          <p:nvPr>
            <p:ph type="pic" sz="quarter" idx="83" hasCustomPrompt="1"/>
          </p:nvPr>
        </p:nvSpPr>
        <p:spPr>
          <a:xfrm>
            <a:off x="4021274" y="1033042"/>
            <a:ext cx="2232000" cy="223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49" name="Espace réservé du texte 9">
            <a:extLst>
              <a:ext uri="{FF2B5EF4-FFF2-40B4-BE49-F238E27FC236}">
                <a16:creationId xmlns:a16="http://schemas.microsoft.com/office/drawing/2014/main" id="{F078EBEE-6328-5D8E-5AE5-DB7B435FC112}"/>
              </a:ext>
            </a:extLst>
          </p:cNvPr>
          <p:cNvSpPr>
            <a:spLocks noGrp="1"/>
          </p:cNvSpPr>
          <p:nvPr>
            <p:ph type="body" sz="quarter" idx="93" hasCustomPrompt="1"/>
          </p:nvPr>
        </p:nvSpPr>
        <p:spPr>
          <a:xfrm>
            <a:off x="4021200" y="3860754"/>
            <a:ext cx="2232000"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50" name="Espace réservé du texte 9">
            <a:extLst>
              <a:ext uri="{FF2B5EF4-FFF2-40B4-BE49-F238E27FC236}">
                <a16:creationId xmlns:a16="http://schemas.microsoft.com/office/drawing/2014/main" id="{3078022B-F32D-35C1-3AF4-7338B333AD8D}"/>
              </a:ext>
            </a:extLst>
          </p:cNvPr>
          <p:cNvSpPr>
            <a:spLocks noGrp="1"/>
          </p:cNvSpPr>
          <p:nvPr>
            <p:ph type="body" sz="quarter" idx="94" hasCustomPrompt="1"/>
          </p:nvPr>
        </p:nvSpPr>
        <p:spPr>
          <a:xfrm>
            <a:off x="4021200" y="3370532"/>
            <a:ext cx="2232000"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57" name="Picture Placeholder 8">
            <a:extLst>
              <a:ext uri="{FF2B5EF4-FFF2-40B4-BE49-F238E27FC236}">
                <a16:creationId xmlns:a16="http://schemas.microsoft.com/office/drawing/2014/main" id="{BC45E7D3-833D-86A8-ECC5-1900F0A0E6AB}"/>
              </a:ext>
            </a:extLst>
          </p:cNvPr>
          <p:cNvSpPr>
            <a:spLocks noGrp="1"/>
          </p:cNvSpPr>
          <p:nvPr>
            <p:ph type="pic" sz="quarter" idx="86" hasCustomPrompt="1"/>
          </p:nvPr>
        </p:nvSpPr>
        <p:spPr>
          <a:xfrm>
            <a:off x="6519748" y="1033042"/>
            <a:ext cx="2232000" cy="223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58" name="Espace réservé du texte 9">
            <a:extLst>
              <a:ext uri="{FF2B5EF4-FFF2-40B4-BE49-F238E27FC236}">
                <a16:creationId xmlns:a16="http://schemas.microsoft.com/office/drawing/2014/main" id="{B78E57B5-85D9-E02D-91B7-CC49D565D6B1}"/>
              </a:ext>
            </a:extLst>
          </p:cNvPr>
          <p:cNvSpPr>
            <a:spLocks noGrp="1"/>
          </p:cNvSpPr>
          <p:nvPr>
            <p:ph type="body" sz="quarter" idx="95" hasCustomPrompt="1"/>
          </p:nvPr>
        </p:nvSpPr>
        <p:spPr>
          <a:xfrm>
            <a:off x="6519600" y="3860754"/>
            <a:ext cx="2232000"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59" name="Espace réservé du texte 9">
            <a:extLst>
              <a:ext uri="{FF2B5EF4-FFF2-40B4-BE49-F238E27FC236}">
                <a16:creationId xmlns:a16="http://schemas.microsoft.com/office/drawing/2014/main" id="{425FCFDD-5BDF-2A7F-A32B-415BB89DA005}"/>
              </a:ext>
            </a:extLst>
          </p:cNvPr>
          <p:cNvSpPr>
            <a:spLocks noGrp="1"/>
          </p:cNvSpPr>
          <p:nvPr>
            <p:ph type="body" sz="quarter" idx="96" hasCustomPrompt="1"/>
          </p:nvPr>
        </p:nvSpPr>
        <p:spPr>
          <a:xfrm>
            <a:off x="6519600" y="3370532"/>
            <a:ext cx="2232000"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64" name="Picture Placeholder 8">
            <a:extLst>
              <a:ext uri="{FF2B5EF4-FFF2-40B4-BE49-F238E27FC236}">
                <a16:creationId xmlns:a16="http://schemas.microsoft.com/office/drawing/2014/main" id="{275A8A8E-922E-FD92-E0E4-A1004C60BB60}"/>
              </a:ext>
            </a:extLst>
          </p:cNvPr>
          <p:cNvSpPr>
            <a:spLocks noGrp="1"/>
          </p:cNvSpPr>
          <p:nvPr>
            <p:ph type="pic" sz="quarter" idx="89" hasCustomPrompt="1"/>
          </p:nvPr>
        </p:nvSpPr>
        <p:spPr>
          <a:xfrm>
            <a:off x="9018222" y="1033042"/>
            <a:ext cx="2232000" cy="223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65" name="Espace réservé du texte 9">
            <a:extLst>
              <a:ext uri="{FF2B5EF4-FFF2-40B4-BE49-F238E27FC236}">
                <a16:creationId xmlns:a16="http://schemas.microsoft.com/office/drawing/2014/main" id="{D7655880-8B0A-9E93-5315-D1ACB0267768}"/>
              </a:ext>
            </a:extLst>
          </p:cNvPr>
          <p:cNvSpPr>
            <a:spLocks noGrp="1"/>
          </p:cNvSpPr>
          <p:nvPr>
            <p:ph type="body" sz="quarter" idx="97" hasCustomPrompt="1"/>
          </p:nvPr>
        </p:nvSpPr>
        <p:spPr>
          <a:xfrm>
            <a:off x="9018222" y="3860754"/>
            <a:ext cx="2232000"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66" name="Espace réservé du texte 9">
            <a:extLst>
              <a:ext uri="{FF2B5EF4-FFF2-40B4-BE49-F238E27FC236}">
                <a16:creationId xmlns:a16="http://schemas.microsoft.com/office/drawing/2014/main" id="{D209F628-9C37-0EC8-7507-BE8199054D2D}"/>
              </a:ext>
            </a:extLst>
          </p:cNvPr>
          <p:cNvSpPr>
            <a:spLocks noGrp="1"/>
          </p:cNvSpPr>
          <p:nvPr>
            <p:ph type="body" sz="quarter" idx="98" hasCustomPrompt="1"/>
          </p:nvPr>
        </p:nvSpPr>
        <p:spPr>
          <a:xfrm>
            <a:off x="9018222" y="3370532"/>
            <a:ext cx="2232000"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6" name="Espace réservé du texte 9">
            <a:extLst>
              <a:ext uri="{FF2B5EF4-FFF2-40B4-BE49-F238E27FC236}">
                <a16:creationId xmlns:a16="http://schemas.microsoft.com/office/drawing/2014/main" id="{CB6827C8-12D2-F9C8-7E87-7282F749E45B}"/>
              </a:ext>
            </a:extLst>
          </p:cNvPr>
          <p:cNvSpPr>
            <a:spLocks noGrp="1"/>
          </p:cNvSpPr>
          <p:nvPr>
            <p:ph type="body" sz="quarter" idx="11" hasCustomPrompt="1"/>
          </p:nvPr>
        </p:nvSpPr>
        <p:spPr>
          <a:xfrm>
            <a:off x="5340350" y="4883787"/>
            <a:ext cx="5976938"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
        <p:nvSpPr>
          <p:cNvPr id="7" name="Titre 6">
            <a:extLst>
              <a:ext uri="{FF2B5EF4-FFF2-40B4-BE49-F238E27FC236}">
                <a16:creationId xmlns:a16="http://schemas.microsoft.com/office/drawing/2014/main" id="{8E65888B-3273-E373-5EBD-1FAE7161B3DE}"/>
              </a:ext>
            </a:extLst>
          </p:cNvPr>
          <p:cNvSpPr>
            <a:spLocks noGrp="1"/>
          </p:cNvSpPr>
          <p:nvPr>
            <p:ph type="title" hasCustomPrompt="1"/>
          </p:nvPr>
        </p:nvSpPr>
        <p:spPr>
          <a:xfrm>
            <a:off x="1524000" y="4701600"/>
            <a:ext cx="3563938" cy="317009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Tree>
    <p:extLst>
      <p:ext uri="{BB962C8B-B14F-4D97-AF65-F5344CB8AC3E}">
        <p14:creationId xmlns:p14="http://schemas.microsoft.com/office/powerpoint/2010/main" val="162556290"/>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eam 8 members and text ston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C571838A-68BE-49A4-F86A-D93848BB0D27}"/>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 3">
            <a:extLst>
              <a:ext uri="{FF2B5EF4-FFF2-40B4-BE49-F238E27FC236}">
                <a16:creationId xmlns:a16="http://schemas.microsoft.com/office/drawing/2014/main" id="{B4D166A9-0C38-F56C-0FD7-AFC3EE4AF3F5}"/>
              </a:ext>
            </a:extLst>
          </p:cNvPr>
          <p:cNvPicPr>
            <a:picLocks noChangeAspect="1"/>
          </p:cNvPicPr>
          <p:nvPr userDrawn="1"/>
        </p:nvPicPr>
        <p:blipFill>
          <a:blip r:embed="rId3"/>
          <a:stretch>
            <a:fillRect/>
          </a:stretch>
        </p:blipFill>
        <p:spPr>
          <a:xfrm>
            <a:off x="10668000" y="6480535"/>
            <a:ext cx="1189038" cy="220512"/>
          </a:xfrm>
          <a:prstGeom prst="rect">
            <a:avLst/>
          </a:prstGeom>
        </p:spPr>
      </p:pic>
      <p:sp>
        <p:nvSpPr>
          <p:cNvPr id="56" name="Picture Placeholder 8">
            <a:extLst>
              <a:ext uri="{FF2B5EF4-FFF2-40B4-BE49-F238E27FC236}">
                <a16:creationId xmlns:a16="http://schemas.microsoft.com/office/drawing/2014/main" id="{F23EE8AB-8205-8743-8D67-3A96F1C14F68}"/>
              </a:ext>
            </a:extLst>
          </p:cNvPr>
          <p:cNvSpPr>
            <a:spLocks noGrp="1"/>
          </p:cNvSpPr>
          <p:nvPr>
            <p:ph type="pic" sz="quarter" idx="92" hasCustomPrompt="1"/>
          </p:nvPr>
        </p:nvSpPr>
        <p:spPr>
          <a:xfrm>
            <a:off x="7619865" y="0"/>
            <a:ext cx="2232000" cy="223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58" name="Picture Placeholder 8">
            <a:extLst>
              <a:ext uri="{FF2B5EF4-FFF2-40B4-BE49-F238E27FC236}">
                <a16:creationId xmlns:a16="http://schemas.microsoft.com/office/drawing/2014/main" id="{8F5E40CC-2873-304B-85FF-84E2C3F166D8}"/>
              </a:ext>
            </a:extLst>
          </p:cNvPr>
          <p:cNvSpPr>
            <a:spLocks noGrp="1"/>
          </p:cNvSpPr>
          <p:nvPr>
            <p:ph type="pic" sz="quarter" idx="93" hasCustomPrompt="1"/>
          </p:nvPr>
        </p:nvSpPr>
        <p:spPr>
          <a:xfrm>
            <a:off x="9960000" y="0"/>
            <a:ext cx="2232000" cy="223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61" name="Picture Placeholder 8">
            <a:extLst>
              <a:ext uri="{FF2B5EF4-FFF2-40B4-BE49-F238E27FC236}">
                <a16:creationId xmlns:a16="http://schemas.microsoft.com/office/drawing/2014/main" id="{F1954FFC-E217-E343-99EA-5E5ED4E2A627}"/>
              </a:ext>
            </a:extLst>
          </p:cNvPr>
          <p:cNvSpPr>
            <a:spLocks noGrp="1"/>
          </p:cNvSpPr>
          <p:nvPr>
            <p:ph type="pic" sz="quarter" idx="94" hasCustomPrompt="1"/>
          </p:nvPr>
        </p:nvSpPr>
        <p:spPr>
          <a:xfrm>
            <a:off x="7619865" y="2312951"/>
            <a:ext cx="2232000" cy="223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62" name="Picture Placeholder 8">
            <a:extLst>
              <a:ext uri="{FF2B5EF4-FFF2-40B4-BE49-F238E27FC236}">
                <a16:creationId xmlns:a16="http://schemas.microsoft.com/office/drawing/2014/main" id="{F1171587-9A0F-4245-A5F7-0B81D4A7E593}"/>
              </a:ext>
            </a:extLst>
          </p:cNvPr>
          <p:cNvSpPr>
            <a:spLocks noGrp="1"/>
          </p:cNvSpPr>
          <p:nvPr>
            <p:ph type="pic" sz="quarter" idx="95" hasCustomPrompt="1"/>
          </p:nvPr>
        </p:nvSpPr>
        <p:spPr>
          <a:xfrm>
            <a:off x="9960000" y="2312951"/>
            <a:ext cx="2232000" cy="223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68" name="Picture Placeholder 8">
            <a:extLst>
              <a:ext uri="{FF2B5EF4-FFF2-40B4-BE49-F238E27FC236}">
                <a16:creationId xmlns:a16="http://schemas.microsoft.com/office/drawing/2014/main" id="{8AD4D1CF-4393-A040-94F5-614D23F6D952}"/>
              </a:ext>
            </a:extLst>
          </p:cNvPr>
          <p:cNvSpPr>
            <a:spLocks noGrp="1"/>
          </p:cNvSpPr>
          <p:nvPr>
            <p:ph type="pic" sz="quarter" idx="98" hasCustomPrompt="1"/>
          </p:nvPr>
        </p:nvSpPr>
        <p:spPr>
          <a:xfrm>
            <a:off x="2939570" y="4626000"/>
            <a:ext cx="2232000" cy="223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71" name="Picture Placeholder 8">
            <a:extLst>
              <a:ext uri="{FF2B5EF4-FFF2-40B4-BE49-F238E27FC236}">
                <a16:creationId xmlns:a16="http://schemas.microsoft.com/office/drawing/2014/main" id="{17C64B2A-6DE8-2246-B0F1-4C71CECC4398}"/>
              </a:ext>
            </a:extLst>
          </p:cNvPr>
          <p:cNvSpPr>
            <a:spLocks noGrp="1"/>
          </p:cNvSpPr>
          <p:nvPr>
            <p:ph type="pic" sz="quarter" idx="99" hasCustomPrompt="1"/>
          </p:nvPr>
        </p:nvSpPr>
        <p:spPr>
          <a:xfrm>
            <a:off x="5279705" y="4626000"/>
            <a:ext cx="2232000" cy="223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72" name="Picture Placeholder 8">
            <a:extLst>
              <a:ext uri="{FF2B5EF4-FFF2-40B4-BE49-F238E27FC236}">
                <a16:creationId xmlns:a16="http://schemas.microsoft.com/office/drawing/2014/main" id="{D5A91124-495C-3D44-8607-4D30D96F6E00}"/>
              </a:ext>
            </a:extLst>
          </p:cNvPr>
          <p:cNvSpPr>
            <a:spLocks noGrp="1"/>
          </p:cNvSpPr>
          <p:nvPr>
            <p:ph type="pic" sz="quarter" idx="96" hasCustomPrompt="1"/>
          </p:nvPr>
        </p:nvSpPr>
        <p:spPr>
          <a:xfrm>
            <a:off x="7619840" y="4626000"/>
            <a:ext cx="2232000" cy="223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73" name="Picture Placeholder 8">
            <a:extLst>
              <a:ext uri="{FF2B5EF4-FFF2-40B4-BE49-F238E27FC236}">
                <a16:creationId xmlns:a16="http://schemas.microsoft.com/office/drawing/2014/main" id="{A2255814-1008-E74C-80D8-9E71EEE23E26}"/>
              </a:ext>
            </a:extLst>
          </p:cNvPr>
          <p:cNvSpPr>
            <a:spLocks noGrp="1"/>
          </p:cNvSpPr>
          <p:nvPr>
            <p:ph type="pic" sz="quarter" idx="97" hasCustomPrompt="1"/>
          </p:nvPr>
        </p:nvSpPr>
        <p:spPr>
          <a:xfrm>
            <a:off x="9959975" y="4626000"/>
            <a:ext cx="2232000" cy="223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5" name="Titre 1">
            <a:extLst>
              <a:ext uri="{FF2B5EF4-FFF2-40B4-BE49-F238E27FC236}">
                <a16:creationId xmlns:a16="http://schemas.microsoft.com/office/drawing/2014/main" id="{6493197A-9180-55BB-85B6-000F781FD88D}"/>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4B4BF9"/>
                </a:solidFill>
                <a:latin typeface="Foundever Sans Bold" pitchFamily="50" charset="0"/>
                <a:ea typeface="Foundever Sans Bold" pitchFamily="50" charset="0"/>
                <a:cs typeface="Calibri"/>
              </a:rPr>
              <a:pPr/>
              <a:t>‹#›</a:t>
            </a:fld>
            <a:endParaRPr lang="en-US" sz="900" b="1" dirty="0">
              <a:solidFill>
                <a:srgbClr val="4B4BF9"/>
              </a:solidFill>
              <a:latin typeface="Foundever Sans Bold" pitchFamily="50" charset="0"/>
              <a:ea typeface="Foundever Sans Bold" pitchFamily="50" charset="0"/>
              <a:cs typeface="Calibri"/>
            </a:endParaRPr>
          </a:p>
        </p:txBody>
      </p:sp>
      <p:sp>
        <p:nvSpPr>
          <p:cNvPr id="15" name="Espace réservé du texte 9">
            <a:extLst>
              <a:ext uri="{FF2B5EF4-FFF2-40B4-BE49-F238E27FC236}">
                <a16:creationId xmlns:a16="http://schemas.microsoft.com/office/drawing/2014/main" id="{5C38A266-256F-C14E-E18A-C652673EF6F5}"/>
              </a:ext>
            </a:extLst>
          </p:cNvPr>
          <p:cNvSpPr>
            <a:spLocks noGrp="1"/>
          </p:cNvSpPr>
          <p:nvPr>
            <p:ph type="body" sz="quarter" idx="11" hasCustomPrompt="1"/>
          </p:nvPr>
        </p:nvSpPr>
        <p:spPr>
          <a:xfrm>
            <a:off x="1524010" y="2585032"/>
            <a:ext cx="4427615"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
        <p:nvSpPr>
          <p:cNvPr id="17" name="Titre 6">
            <a:extLst>
              <a:ext uri="{FF2B5EF4-FFF2-40B4-BE49-F238E27FC236}">
                <a16:creationId xmlns:a16="http://schemas.microsoft.com/office/drawing/2014/main" id="{FBCED8ED-CD1F-6DA2-717F-EAC40D1D30FE}"/>
              </a:ext>
            </a:extLst>
          </p:cNvPr>
          <p:cNvSpPr>
            <a:spLocks noGrp="1"/>
          </p:cNvSpPr>
          <p:nvPr>
            <p:ph type="title" hasCustomPrompt="1"/>
          </p:nvPr>
        </p:nvSpPr>
        <p:spPr>
          <a:xfrm>
            <a:off x="1523999" y="873125"/>
            <a:ext cx="4427615"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Tree>
    <p:extLst>
      <p:ext uri="{BB962C8B-B14F-4D97-AF65-F5344CB8AC3E}">
        <p14:creationId xmlns:p14="http://schemas.microsoft.com/office/powerpoint/2010/main" val="342733091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hanks indigo">
    <p:bg>
      <p:bgPr>
        <a:solidFill>
          <a:srgbClr val="4B4BF9"/>
        </a:soli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FAD2ACB6-DF29-E202-17A0-80B1FAF2881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Image 6">
            <a:extLst>
              <a:ext uri="{FF2B5EF4-FFF2-40B4-BE49-F238E27FC236}">
                <a16:creationId xmlns:a16="http://schemas.microsoft.com/office/drawing/2014/main" id="{377E5574-4A0E-EB42-84E1-11DB46B6D8F2}"/>
              </a:ext>
            </a:extLst>
          </p:cNvPr>
          <p:cNvPicPr>
            <a:picLocks noChangeAspect="1"/>
          </p:cNvPicPr>
          <p:nvPr userDrawn="1"/>
        </p:nvPicPr>
        <p:blipFill rotWithShape="1">
          <a:blip r:embed="rId3">
            <a:alphaModFix amt="6000"/>
          </a:blip>
          <a:srcRect r="50054" b="50996"/>
          <a:stretch/>
        </p:blipFill>
        <p:spPr>
          <a:xfrm>
            <a:off x="7337299" y="2094848"/>
            <a:ext cx="4854701" cy="4763152"/>
          </a:xfrm>
          <a:prstGeom prst="rect">
            <a:avLst/>
          </a:prstGeom>
        </p:spPr>
      </p:pic>
      <p:pic>
        <p:nvPicPr>
          <p:cNvPr id="5" name="Image 4" descr="Une image contenant texte, clipart, arts de la table, vaisselle&#10;&#10;Description générée automatiquement">
            <a:extLst>
              <a:ext uri="{FF2B5EF4-FFF2-40B4-BE49-F238E27FC236}">
                <a16:creationId xmlns:a16="http://schemas.microsoft.com/office/drawing/2014/main" id="{6009613A-E32B-B100-B351-5FFBA51AB619}"/>
              </a:ext>
            </a:extLst>
          </p:cNvPr>
          <p:cNvPicPr>
            <a:picLocks noChangeAspect="1"/>
          </p:cNvPicPr>
          <p:nvPr userDrawn="1"/>
        </p:nvPicPr>
        <p:blipFill>
          <a:blip r:embed="rId4"/>
          <a:stretch>
            <a:fillRect/>
          </a:stretch>
        </p:blipFill>
        <p:spPr>
          <a:xfrm>
            <a:off x="976982" y="930586"/>
            <a:ext cx="1494632" cy="277187"/>
          </a:xfrm>
          <a:prstGeom prst="rect">
            <a:avLst/>
          </a:prstGeom>
        </p:spPr>
      </p:pic>
      <p:sp>
        <p:nvSpPr>
          <p:cNvPr id="2" name="ZoneTexte 1">
            <a:extLst>
              <a:ext uri="{FF2B5EF4-FFF2-40B4-BE49-F238E27FC236}">
                <a16:creationId xmlns:a16="http://schemas.microsoft.com/office/drawing/2014/main" id="{9BC802AC-B4BA-0569-C693-4F36A6D4048B}"/>
              </a:ext>
            </a:extLst>
          </p:cNvPr>
          <p:cNvSpPr txBox="1"/>
          <p:nvPr userDrawn="1"/>
        </p:nvSpPr>
        <p:spPr>
          <a:xfrm>
            <a:off x="874800" y="6530400"/>
            <a:ext cx="1803699" cy="200055"/>
          </a:xfrm>
          <a:prstGeom prst="rect">
            <a:avLst/>
          </a:prstGeom>
          <a:noFill/>
        </p:spPr>
        <p:txBody>
          <a:bodyPr wrap="none" rtlCol="0">
            <a:spAutoFit/>
          </a:bodyPr>
          <a:lstStyle/>
          <a:p>
            <a:r>
              <a:rPr lang="en-US" sz="700" dirty="0">
                <a:solidFill>
                  <a:srgbClr val="FFFFFF"/>
                </a:solidFill>
                <a:latin typeface="Foundever Sans Light" pitchFamily="2" charset="0"/>
                <a:ea typeface="Foundever Sans Light" pitchFamily="2" charset="0"/>
              </a:rPr>
              <a:t>Create connection. Value conversation.</a:t>
            </a:r>
          </a:p>
        </p:txBody>
      </p:sp>
      <p:sp>
        <p:nvSpPr>
          <p:cNvPr id="8" name="Titre 6">
            <a:extLst>
              <a:ext uri="{FF2B5EF4-FFF2-40B4-BE49-F238E27FC236}">
                <a16:creationId xmlns:a16="http://schemas.microsoft.com/office/drawing/2014/main" id="{7237697D-91A9-FFDE-4833-AF8AF5F4941D}"/>
              </a:ext>
            </a:extLst>
          </p:cNvPr>
          <p:cNvSpPr>
            <a:spLocks noGrp="1"/>
          </p:cNvSpPr>
          <p:nvPr>
            <p:ph type="title" hasCustomPrompt="1"/>
          </p:nvPr>
        </p:nvSpPr>
        <p:spPr>
          <a:xfrm>
            <a:off x="874799" y="2440800"/>
            <a:ext cx="5976851" cy="1323439"/>
          </a:xfrm>
          <a:prstGeom prst="rect">
            <a:avLst/>
          </a:prstGeom>
        </p:spPr>
        <p:txBody>
          <a:bodyPr wrap="square">
            <a:spAutoFit/>
          </a:bodyPr>
          <a:lstStyle>
            <a:lvl1pPr>
              <a:lnSpc>
                <a:spcPct val="100000"/>
              </a:lnSpc>
              <a:defRPr sz="8000" b="1" i="0">
                <a:solidFill>
                  <a:srgbClr val="FFFFFF"/>
                </a:solidFill>
                <a:latin typeface="Foundever Sans Bold" pitchFamily="2" charset="0"/>
                <a:ea typeface="Foundever Sans Bold" pitchFamily="2" charset="0"/>
              </a:defRPr>
            </a:lvl1pPr>
          </a:lstStyle>
          <a:p>
            <a:r>
              <a:rPr lang="en-US" noProof="0" dirty="0"/>
              <a:t>Thank you</a:t>
            </a:r>
          </a:p>
        </p:txBody>
      </p:sp>
      <p:sp>
        <p:nvSpPr>
          <p:cNvPr id="9" name="Espace réservé du texte 9">
            <a:extLst>
              <a:ext uri="{FF2B5EF4-FFF2-40B4-BE49-F238E27FC236}">
                <a16:creationId xmlns:a16="http://schemas.microsoft.com/office/drawing/2014/main" id="{45473C78-D5FE-DC6B-AE77-2C1235D484B7}"/>
              </a:ext>
            </a:extLst>
          </p:cNvPr>
          <p:cNvSpPr>
            <a:spLocks noGrp="1"/>
          </p:cNvSpPr>
          <p:nvPr>
            <p:ph type="body" sz="quarter" idx="11" hasCustomPrompt="1"/>
          </p:nvPr>
        </p:nvSpPr>
        <p:spPr>
          <a:xfrm>
            <a:off x="874800" y="3844800"/>
            <a:ext cx="5076825" cy="307777"/>
          </a:xfrm>
          <a:prstGeom prst="rect">
            <a:avLst/>
          </a:prstGeom>
        </p:spPr>
        <p:txBody>
          <a:bodyPr>
            <a:spAutoFit/>
          </a:bodyPr>
          <a:lstStyle>
            <a:lvl1pPr marL="0" indent="0">
              <a:lnSpc>
                <a:spcPct val="100000"/>
              </a:lnSpc>
              <a:spcBef>
                <a:spcPts val="0"/>
              </a:spcBef>
              <a:buNone/>
              <a:defRPr sz="14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14pt</a:t>
            </a:r>
          </a:p>
        </p:txBody>
      </p:sp>
    </p:spTree>
    <p:extLst>
      <p:ext uri="{BB962C8B-B14F-4D97-AF65-F5344CB8AC3E}">
        <p14:creationId xmlns:p14="http://schemas.microsoft.com/office/powerpoint/2010/main" val="302527810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hanks and contact indigo">
    <p:bg>
      <p:bgPr>
        <a:solidFill>
          <a:srgbClr val="4B4BF9"/>
        </a:solidFill>
        <a:effectLst/>
      </p:bgPr>
    </p:bg>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F4DA866-09CD-9FB6-18ED-D84C1765477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2" name="Image 11" descr="Une image contenant texte, clipart, arts de la table, vaisselle&#10;&#10;Description générée automatiquement">
            <a:extLst>
              <a:ext uri="{FF2B5EF4-FFF2-40B4-BE49-F238E27FC236}">
                <a16:creationId xmlns:a16="http://schemas.microsoft.com/office/drawing/2014/main" id="{64ECF42B-2BC9-624F-8791-E0A091F545EC}"/>
              </a:ext>
            </a:extLst>
          </p:cNvPr>
          <p:cNvPicPr>
            <a:picLocks noChangeAspect="1"/>
          </p:cNvPicPr>
          <p:nvPr userDrawn="1"/>
        </p:nvPicPr>
        <p:blipFill>
          <a:blip r:embed="rId3"/>
          <a:stretch>
            <a:fillRect/>
          </a:stretch>
        </p:blipFill>
        <p:spPr>
          <a:xfrm>
            <a:off x="10668000" y="6480534"/>
            <a:ext cx="1189038" cy="220513"/>
          </a:xfrm>
          <a:prstGeom prst="rect">
            <a:avLst/>
          </a:prstGeom>
        </p:spPr>
      </p:pic>
      <p:pic>
        <p:nvPicPr>
          <p:cNvPr id="4" name="Image 3">
            <a:extLst>
              <a:ext uri="{FF2B5EF4-FFF2-40B4-BE49-F238E27FC236}">
                <a16:creationId xmlns:a16="http://schemas.microsoft.com/office/drawing/2014/main" id="{D24C9290-11A4-1618-133A-7FBE4088DF59}"/>
              </a:ext>
            </a:extLst>
          </p:cNvPr>
          <p:cNvPicPr>
            <a:picLocks noChangeAspect="1"/>
          </p:cNvPicPr>
          <p:nvPr userDrawn="1"/>
        </p:nvPicPr>
        <p:blipFill rotWithShape="1">
          <a:blip r:embed="rId4">
            <a:alphaModFix amt="6000"/>
          </a:blip>
          <a:srcRect l="47750" b="19177"/>
          <a:stretch/>
        </p:blipFill>
        <p:spPr>
          <a:xfrm>
            <a:off x="0" y="0"/>
            <a:ext cx="4433552" cy="6858000"/>
          </a:xfrm>
          <a:prstGeom prst="rect">
            <a:avLst/>
          </a:prstGeom>
        </p:spPr>
      </p:pic>
      <p:sp>
        <p:nvSpPr>
          <p:cNvPr id="2" name="ZoneTexte 1">
            <a:extLst>
              <a:ext uri="{FF2B5EF4-FFF2-40B4-BE49-F238E27FC236}">
                <a16:creationId xmlns:a16="http://schemas.microsoft.com/office/drawing/2014/main" id="{21DAEF7B-E45E-A8F1-7C48-87CBA321D973}"/>
              </a:ext>
            </a:extLst>
          </p:cNvPr>
          <p:cNvSpPr txBox="1"/>
          <p:nvPr userDrawn="1"/>
        </p:nvSpPr>
        <p:spPr>
          <a:xfrm>
            <a:off x="345600" y="6530400"/>
            <a:ext cx="1803699" cy="200055"/>
          </a:xfrm>
          <a:prstGeom prst="rect">
            <a:avLst/>
          </a:prstGeom>
          <a:noFill/>
        </p:spPr>
        <p:txBody>
          <a:bodyPr wrap="none" rtlCol="0">
            <a:spAutoFit/>
          </a:bodyPr>
          <a:lstStyle/>
          <a:p>
            <a:r>
              <a:rPr lang="en-US" sz="700" dirty="0">
                <a:solidFill>
                  <a:srgbClr val="FFFFFF"/>
                </a:solidFill>
                <a:latin typeface="Foundever Sans Light" pitchFamily="2" charset="0"/>
                <a:ea typeface="Foundever Sans Light" pitchFamily="2" charset="0"/>
              </a:rPr>
              <a:t>Create connection. Value conversation.</a:t>
            </a:r>
          </a:p>
        </p:txBody>
      </p:sp>
      <p:sp>
        <p:nvSpPr>
          <p:cNvPr id="6" name="Titre 6">
            <a:extLst>
              <a:ext uri="{FF2B5EF4-FFF2-40B4-BE49-F238E27FC236}">
                <a16:creationId xmlns:a16="http://schemas.microsoft.com/office/drawing/2014/main" id="{9E4B6CD3-B08A-7C65-4FB4-22124D666DDD}"/>
              </a:ext>
            </a:extLst>
          </p:cNvPr>
          <p:cNvSpPr>
            <a:spLocks noGrp="1"/>
          </p:cNvSpPr>
          <p:nvPr>
            <p:ph type="title" hasCustomPrompt="1"/>
          </p:nvPr>
        </p:nvSpPr>
        <p:spPr>
          <a:xfrm>
            <a:off x="5087938" y="2105561"/>
            <a:ext cx="5976851" cy="1323439"/>
          </a:xfrm>
          <a:prstGeom prst="rect">
            <a:avLst/>
          </a:prstGeom>
        </p:spPr>
        <p:txBody>
          <a:bodyPr wrap="square">
            <a:spAutoFit/>
          </a:bodyPr>
          <a:lstStyle>
            <a:lvl1pPr>
              <a:lnSpc>
                <a:spcPct val="100000"/>
              </a:lnSpc>
              <a:defRPr sz="8000" b="1" i="0">
                <a:solidFill>
                  <a:srgbClr val="FFFFFF"/>
                </a:solidFill>
                <a:latin typeface="Foundever Sans Bold" pitchFamily="2" charset="0"/>
                <a:ea typeface="Foundever Sans Bold" pitchFamily="2" charset="0"/>
              </a:defRPr>
            </a:lvl1pPr>
          </a:lstStyle>
          <a:p>
            <a:r>
              <a:rPr lang="en-US" noProof="0" dirty="0"/>
              <a:t>Thank you</a:t>
            </a:r>
          </a:p>
        </p:txBody>
      </p:sp>
      <p:sp>
        <p:nvSpPr>
          <p:cNvPr id="7" name="Espace réservé pour une image  10">
            <a:extLst>
              <a:ext uri="{FF2B5EF4-FFF2-40B4-BE49-F238E27FC236}">
                <a16:creationId xmlns:a16="http://schemas.microsoft.com/office/drawing/2014/main" id="{ADA6D3B9-3717-EC8B-4F28-C17C282C7CFA}"/>
              </a:ext>
            </a:extLst>
          </p:cNvPr>
          <p:cNvSpPr>
            <a:spLocks noGrp="1"/>
          </p:cNvSpPr>
          <p:nvPr>
            <p:ph type="pic" sz="quarter" idx="129" hasCustomPrompt="1"/>
          </p:nvPr>
        </p:nvSpPr>
        <p:spPr>
          <a:xfrm>
            <a:off x="5087938" y="3722217"/>
            <a:ext cx="882000" cy="882000"/>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FFFFFF"/>
                </a:solidFill>
                <a:latin typeface="Foundever Sans Bold" pitchFamily="50" charset="0"/>
                <a:ea typeface="Foundever Sans Bold" pitchFamily="50" charset="0"/>
                <a:cs typeface="+mn-cs"/>
              </a:defRPr>
            </a:lvl1pPr>
          </a:lstStyle>
          <a:p>
            <a:r>
              <a:rPr lang="en-US" noProof="0" dirty="0"/>
              <a:t>portrait</a:t>
            </a:r>
          </a:p>
        </p:txBody>
      </p:sp>
      <p:sp>
        <p:nvSpPr>
          <p:cNvPr id="8" name="Espace réservé du texte 9">
            <a:extLst>
              <a:ext uri="{FF2B5EF4-FFF2-40B4-BE49-F238E27FC236}">
                <a16:creationId xmlns:a16="http://schemas.microsoft.com/office/drawing/2014/main" id="{8010B890-CD5B-7764-8136-E8D46CBE92CE}"/>
              </a:ext>
            </a:extLst>
          </p:cNvPr>
          <p:cNvSpPr>
            <a:spLocks noGrp="1"/>
          </p:cNvSpPr>
          <p:nvPr>
            <p:ph type="body" sz="quarter" idx="130" hasCustomPrompt="1"/>
          </p:nvPr>
        </p:nvSpPr>
        <p:spPr>
          <a:xfrm>
            <a:off x="5087937" y="4691880"/>
            <a:ext cx="2413001" cy="523220"/>
          </a:xfrm>
          <a:prstGeom prst="rect">
            <a:avLst/>
          </a:prstGeom>
        </p:spPr>
        <p:txBody>
          <a:bodyPr wrap="square" anchor="t" anchorCtr="0">
            <a:spAutoFit/>
          </a:bodyPr>
          <a:lstStyle>
            <a:lvl1pPr marL="0" indent="0">
              <a:lnSpc>
                <a:spcPct val="100000"/>
              </a:lnSpc>
              <a:spcBef>
                <a:spcPts val="0"/>
              </a:spcBef>
              <a:buNone/>
              <a:defRPr sz="1400" b="1" i="0">
                <a:solidFill>
                  <a:srgbClr val="8BF0BB"/>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Surname -</a:t>
            </a:r>
          </a:p>
          <a:p>
            <a:r>
              <a:rPr lang="en-US" noProof="0" dirty="0" err="1"/>
              <a:t>Foundever</a:t>
            </a:r>
            <a:r>
              <a:rPr lang="en-US" noProof="0" dirty="0"/>
              <a:t> Sans Bold 14pt</a:t>
            </a:r>
          </a:p>
        </p:txBody>
      </p:sp>
      <p:sp>
        <p:nvSpPr>
          <p:cNvPr id="9" name="Espace réservé pour une image  10">
            <a:extLst>
              <a:ext uri="{FF2B5EF4-FFF2-40B4-BE49-F238E27FC236}">
                <a16:creationId xmlns:a16="http://schemas.microsoft.com/office/drawing/2014/main" id="{4251CD0F-19AF-AE07-A527-C9B56262DCCA}"/>
              </a:ext>
            </a:extLst>
          </p:cNvPr>
          <p:cNvSpPr>
            <a:spLocks noGrp="1"/>
          </p:cNvSpPr>
          <p:nvPr>
            <p:ph type="pic" sz="quarter" idx="133" hasCustomPrompt="1"/>
          </p:nvPr>
        </p:nvSpPr>
        <p:spPr>
          <a:xfrm>
            <a:off x="8004174" y="3722217"/>
            <a:ext cx="882000" cy="882000"/>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FFFFFF"/>
                </a:solidFill>
                <a:latin typeface="Foundever Sans Bold" pitchFamily="50" charset="0"/>
                <a:ea typeface="Foundever Sans Bold" pitchFamily="50" charset="0"/>
                <a:cs typeface="+mn-cs"/>
              </a:defRPr>
            </a:lvl1pPr>
          </a:lstStyle>
          <a:p>
            <a:r>
              <a:rPr lang="en-US" noProof="0" dirty="0"/>
              <a:t>portrait</a:t>
            </a:r>
          </a:p>
        </p:txBody>
      </p:sp>
      <p:sp>
        <p:nvSpPr>
          <p:cNvPr id="13" name="Espace réservé du texte 9">
            <a:extLst>
              <a:ext uri="{FF2B5EF4-FFF2-40B4-BE49-F238E27FC236}">
                <a16:creationId xmlns:a16="http://schemas.microsoft.com/office/drawing/2014/main" id="{8999CD1A-FF37-6808-ADD8-B54C71AE7341}"/>
              </a:ext>
            </a:extLst>
          </p:cNvPr>
          <p:cNvSpPr>
            <a:spLocks noGrp="1"/>
          </p:cNvSpPr>
          <p:nvPr>
            <p:ph type="body" sz="quarter" idx="134" hasCustomPrompt="1"/>
          </p:nvPr>
        </p:nvSpPr>
        <p:spPr>
          <a:xfrm>
            <a:off x="8004173" y="4691880"/>
            <a:ext cx="2413001" cy="523220"/>
          </a:xfrm>
          <a:prstGeom prst="rect">
            <a:avLst/>
          </a:prstGeom>
        </p:spPr>
        <p:txBody>
          <a:bodyPr wrap="square" anchor="t" anchorCtr="0">
            <a:spAutoFit/>
          </a:bodyPr>
          <a:lstStyle>
            <a:lvl1pPr marL="0" indent="0">
              <a:lnSpc>
                <a:spcPct val="100000"/>
              </a:lnSpc>
              <a:spcBef>
                <a:spcPts val="0"/>
              </a:spcBef>
              <a:buNone/>
              <a:defRPr sz="1400" b="1" i="0">
                <a:solidFill>
                  <a:srgbClr val="8BF0BB"/>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Surname -</a:t>
            </a:r>
          </a:p>
          <a:p>
            <a:r>
              <a:rPr lang="en-US" noProof="0" dirty="0" err="1"/>
              <a:t>Foundever</a:t>
            </a:r>
            <a:r>
              <a:rPr lang="en-US" noProof="0" dirty="0"/>
              <a:t> Sans Bold 14pt</a:t>
            </a:r>
          </a:p>
        </p:txBody>
      </p:sp>
    </p:spTree>
    <p:extLst>
      <p:ext uri="{BB962C8B-B14F-4D97-AF65-F5344CB8AC3E}">
        <p14:creationId xmlns:p14="http://schemas.microsoft.com/office/powerpoint/2010/main" val="72216409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hanks midnight">
    <p:bg>
      <p:bgPr>
        <a:solidFill>
          <a:srgbClr val="09092D"/>
        </a:solidFill>
        <a:effectLst/>
      </p:bgPr>
    </p:bg>
    <p:spTree>
      <p:nvGrpSpPr>
        <p:cNvPr id="1" name=""/>
        <p:cNvGrpSpPr/>
        <p:nvPr/>
      </p:nvGrpSpPr>
      <p:grpSpPr>
        <a:xfrm>
          <a:off x="0" y="0"/>
          <a:ext cx="0" cy="0"/>
          <a:chOff x="0" y="0"/>
          <a:chExt cx="0" cy="0"/>
        </a:xfrm>
      </p:grpSpPr>
      <p:pic>
        <p:nvPicPr>
          <p:cNvPr id="4" name="Image 3" descr="Une image contenant ciel nocturne&#10;&#10;Description générée automatiquement">
            <a:extLst>
              <a:ext uri="{FF2B5EF4-FFF2-40B4-BE49-F238E27FC236}">
                <a16:creationId xmlns:a16="http://schemas.microsoft.com/office/drawing/2014/main" id="{25C502E2-5458-C404-C322-ABDC0071162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Image 4">
            <a:extLst>
              <a:ext uri="{FF2B5EF4-FFF2-40B4-BE49-F238E27FC236}">
                <a16:creationId xmlns:a16="http://schemas.microsoft.com/office/drawing/2014/main" id="{F8456BA7-D6F2-35DC-7899-5414307F9A6A}"/>
              </a:ext>
            </a:extLst>
          </p:cNvPr>
          <p:cNvPicPr>
            <a:picLocks noChangeAspect="1"/>
          </p:cNvPicPr>
          <p:nvPr userDrawn="1"/>
        </p:nvPicPr>
        <p:blipFill rotWithShape="1">
          <a:blip r:embed="rId3">
            <a:alphaModFix amt="6000"/>
          </a:blip>
          <a:srcRect r="50054" b="50996"/>
          <a:stretch/>
        </p:blipFill>
        <p:spPr>
          <a:xfrm>
            <a:off x="7337299" y="2094848"/>
            <a:ext cx="4854701" cy="4763152"/>
          </a:xfrm>
          <a:prstGeom prst="rect">
            <a:avLst/>
          </a:prstGeom>
        </p:spPr>
      </p:pic>
      <p:pic>
        <p:nvPicPr>
          <p:cNvPr id="6" name="Image 5" descr="Une image contenant texte, clipart, arts de la table, vaisselle&#10;&#10;Description générée automatiquement">
            <a:extLst>
              <a:ext uri="{FF2B5EF4-FFF2-40B4-BE49-F238E27FC236}">
                <a16:creationId xmlns:a16="http://schemas.microsoft.com/office/drawing/2014/main" id="{BC70D44B-EE56-6E66-037C-D3E62FBA0A38}"/>
              </a:ext>
            </a:extLst>
          </p:cNvPr>
          <p:cNvPicPr>
            <a:picLocks noChangeAspect="1"/>
          </p:cNvPicPr>
          <p:nvPr userDrawn="1"/>
        </p:nvPicPr>
        <p:blipFill>
          <a:blip r:embed="rId4"/>
          <a:stretch>
            <a:fillRect/>
          </a:stretch>
        </p:blipFill>
        <p:spPr>
          <a:xfrm>
            <a:off x="976982" y="930586"/>
            <a:ext cx="1494632" cy="277187"/>
          </a:xfrm>
          <a:prstGeom prst="rect">
            <a:avLst/>
          </a:prstGeom>
        </p:spPr>
      </p:pic>
      <p:sp>
        <p:nvSpPr>
          <p:cNvPr id="2" name="ZoneTexte 1">
            <a:extLst>
              <a:ext uri="{FF2B5EF4-FFF2-40B4-BE49-F238E27FC236}">
                <a16:creationId xmlns:a16="http://schemas.microsoft.com/office/drawing/2014/main" id="{59BF0FDC-0E31-12F1-7F44-0F44FFB601EA}"/>
              </a:ext>
            </a:extLst>
          </p:cNvPr>
          <p:cNvSpPr txBox="1"/>
          <p:nvPr userDrawn="1"/>
        </p:nvSpPr>
        <p:spPr>
          <a:xfrm>
            <a:off x="874800" y="6530400"/>
            <a:ext cx="1803699" cy="200055"/>
          </a:xfrm>
          <a:prstGeom prst="rect">
            <a:avLst/>
          </a:prstGeom>
          <a:noFill/>
        </p:spPr>
        <p:txBody>
          <a:bodyPr wrap="none" rtlCol="0">
            <a:spAutoFit/>
          </a:bodyPr>
          <a:lstStyle/>
          <a:p>
            <a:r>
              <a:rPr lang="en-US" sz="700" dirty="0">
                <a:solidFill>
                  <a:srgbClr val="FFFFFF"/>
                </a:solidFill>
                <a:latin typeface="Foundever Sans Light" pitchFamily="2" charset="0"/>
                <a:ea typeface="Foundever Sans Light" pitchFamily="2" charset="0"/>
              </a:rPr>
              <a:t>Create connection. Value conversation.</a:t>
            </a:r>
          </a:p>
        </p:txBody>
      </p:sp>
      <p:sp>
        <p:nvSpPr>
          <p:cNvPr id="8" name="Titre 6">
            <a:extLst>
              <a:ext uri="{FF2B5EF4-FFF2-40B4-BE49-F238E27FC236}">
                <a16:creationId xmlns:a16="http://schemas.microsoft.com/office/drawing/2014/main" id="{E7AC4FAB-ADB8-D476-6596-E1BA895BFF3B}"/>
              </a:ext>
            </a:extLst>
          </p:cNvPr>
          <p:cNvSpPr>
            <a:spLocks noGrp="1"/>
          </p:cNvSpPr>
          <p:nvPr>
            <p:ph type="title" hasCustomPrompt="1"/>
          </p:nvPr>
        </p:nvSpPr>
        <p:spPr>
          <a:xfrm>
            <a:off x="874799" y="2440800"/>
            <a:ext cx="5976851" cy="1323439"/>
          </a:xfrm>
          <a:prstGeom prst="rect">
            <a:avLst/>
          </a:prstGeom>
        </p:spPr>
        <p:txBody>
          <a:bodyPr wrap="square">
            <a:spAutoFit/>
          </a:bodyPr>
          <a:lstStyle>
            <a:lvl1pPr>
              <a:lnSpc>
                <a:spcPct val="100000"/>
              </a:lnSpc>
              <a:defRPr sz="8000" b="1" i="0">
                <a:solidFill>
                  <a:srgbClr val="FFFFFF"/>
                </a:solidFill>
                <a:latin typeface="Foundever Sans Bold" pitchFamily="2" charset="0"/>
                <a:ea typeface="Foundever Sans Bold" pitchFamily="2" charset="0"/>
              </a:defRPr>
            </a:lvl1pPr>
          </a:lstStyle>
          <a:p>
            <a:r>
              <a:rPr lang="en-US" noProof="0" dirty="0"/>
              <a:t>Thank you</a:t>
            </a:r>
          </a:p>
        </p:txBody>
      </p:sp>
      <p:sp>
        <p:nvSpPr>
          <p:cNvPr id="9" name="Espace réservé du texte 9">
            <a:extLst>
              <a:ext uri="{FF2B5EF4-FFF2-40B4-BE49-F238E27FC236}">
                <a16:creationId xmlns:a16="http://schemas.microsoft.com/office/drawing/2014/main" id="{348F2DFC-2F1C-C14B-D70F-B45113B3BE92}"/>
              </a:ext>
            </a:extLst>
          </p:cNvPr>
          <p:cNvSpPr>
            <a:spLocks noGrp="1"/>
          </p:cNvSpPr>
          <p:nvPr>
            <p:ph type="body" sz="quarter" idx="11" hasCustomPrompt="1"/>
          </p:nvPr>
        </p:nvSpPr>
        <p:spPr>
          <a:xfrm>
            <a:off x="874800" y="3844800"/>
            <a:ext cx="5076825" cy="307777"/>
          </a:xfrm>
          <a:prstGeom prst="rect">
            <a:avLst/>
          </a:prstGeom>
        </p:spPr>
        <p:txBody>
          <a:bodyPr>
            <a:spAutoFit/>
          </a:bodyPr>
          <a:lstStyle>
            <a:lvl1pPr marL="0" indent="0">
              <a:lnSpc>
                <a:spcPct val="100000"/>
              </a:lnSpc>
              <a:spcBef>
                <a:spcPts val="0"/>
              </a:spcBef>
              <a:buNone/>
              <a:defRPr sz="14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14pt</a:t>
            </a:r>
          </a:p>
        </p:txBody>
      </p:sp>
    </p:spTree>
    <p:extLst>
      <p:ext uri="{BB962C8B-B14F-4D97-AF65-F5344CB8AC3E}">
        <p14:creationId xmlns:p14="http://schemas.microsoft.com/office/powerpoint/2010/main" val="3886137513"/>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hanks and contact midnight">
    <p:bg>
      <p:bgPr>
        <a:solidFill>
          <a:srgbClr val="09092D"/>
        </a:solidFill>
        <a:effectLst/>
      </p:bgPr>
    </p:bg>
    <p:spTree>
      <p:nvGrpSpPr>
        <p:cNvPr id="1" name=""/>
        <p:cNvGrpSpPr/>
        <p:nvPr/>
      </p:nvGrpSpPr>
      <p:grpSpPr>
        <a:xfrm>
          <a:off x="0" y="0"/>
          <a:ext cx="0" cy="0"/>
          <a:chOff x="0" y="0"/>
          <a:chExt cx="0" cy="0"/>
        </a:xfrm>
      </p:grpSpPr>
      <p:pic>
        <p:nvPicPr>
          <p:cNvPr id="4" name="Image 3" descr="Une image contenant ciel nocturne&#10;&#10;Description générée automatiquement">
            <a:extLst>
              <a:ext uri="{FF2B5EF4-FFF2-40B4-BE49-F238E27FC236}">
                <a16:creationId xmlns:a16="http://schemas.microsoft.com/office/drawing/2014/main" id="{99FB20E8-64AB-5965-3D9A-F355BAD6E72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2" name="Image 11" descr="Une image contenant texte, clipart, arts de la table, vaisselle&#10;&#10;Description générée automatiquement">
            <a:extLst>
              <a:ext uri="{FF2B5EF4-FFF2-40B4-BE49-F238E27FC236}">
                <a16:creationId xmlns:a16="http://schemas.microsoft.com/office/drawing/2014/main" id="{64ECF42B-2BC9-624F-8791-E0A091F545EC}"/>
              </a:ext>
            </a:extLst>
          </p:cNvPr>
          <p:cNvPicPr>
            <a:picLocks noChangeAspect="1"/>
          </p:cNvPicPr>
          <p:nvPr userDrawn="1"/>
        </p:nvPicPr>
        <p:blipFill>
          <a:blip r:embed="rId3"/>
          <a:stretch>
            <a:fillRect/>
          </a:stretch>
        </p:blipFill>
        <p:spPr>
          <a:xfrm>
            <a:off x="10668000" y="6480534"/>
            <a:ext cx="1189038" cy="220513"/>
          </a:xfrm>
          <a:prstGeom prst="rect">
            <a:avLst/>
          </a:prstGeom>
        </p:spPr>
      </p:pic>
      <p:pic>
        <p:nvPicPr>
          <p:cNvPr id="2" name="Image 1">
            <a:extLst>
              <a:ext uri="{FF2B5EF4-FFF2-40B4-BE49-F238E27FC236}">
                <a16:creationId xmlns:a16="http://schemas.microsoft.com/office/drawing/2014/main" id="{22B6BB4F-5941-F71E-A76D-5A8372440914}"/>
              </a:ext>
            </a:extLst>
          </p:cNvPr>
          <p:cNvPicPr>
            <a:picLocks noChangeAspect="1"/>
          </p:cNvPicPr>
          <p:nvPr userDrawn="1"/>
        </p:nvPicPr>
        <p:blipFill rotWithShape="1">
          <a:blip r:embed="rId4">
            <a:alphaModFix amt="6000"/>
          </a:blip>
          <a:srcRect l="47750" b="19177"/>
          <a:stretch/>
        </p:blipFill>
        <p:spPr>
          <a:xfrm>
            <a:off x="0" y="0"/>
            <a:ext cx="4433552" cy="6858000"/>
          </a:xfrm>
          <a:prstGeom prst="rect">
            <a:avLst/>
          </a:prstGeom>
        </p:spPr>
      </p:pic>
      <p:sp>
        <p:nvSpPr>
          <p:cNvPr id="3" name="ZoneTexte 2">
            <a:extLst>
              <a:ext uri="{FF2B5EF4-FFF2-40B4-BE49-F238E27FC236}">
                <a16:creationId xmlns:a16="http://schemas.microsoft.com/office/drawing/2014/main" id="{44087360-8D34-1FF5-F22A-FE392E21FDC5}"/>
              </a:ext>
            </a:extLst>
          </p:cNvPr>
          <p:cNvSpPr txBox="1"/>
          <p:nvPr userDrawn="1"/>
        </p:nvSpPr>
        <p:spPr>
          <a:xfrm>
            <a:off x="345600" y="6530400"/>
            <a:ext cx="1803699" cy="200055"/>
          </a:xfrm>
          <a:prstGeom prst="rect">
            <a:avLst/>
          </a:prstGeom>
          <a:noFill/>
        </p:spPr>
        <p:txBody>
          <a:bodyPr wrap="none" rtlCol="0">
            <a:spAutoFit/>
          </a:bodyPr>
          <a:lstStyle/>
          <a:p>
            <a:r>
              <a:rPr lang="en-US" sz="700" dirty="0">
                <a:solidFill>
                  <a:srgbClr val="FFFFFF"/>
                </a:solidFill>
                <a:latin typeface="Foundever Sans Light" pitchFamily="2" charset="0"/>
                <a:ea typeface="Foundever Sans Light" pitchFamily="2" charset="0"/>
              </a:rPr>
              <a:t>Create connection. Value conversation.</a:t>
            </a:r>
          </a:p>
        </p:txBody>
      </p:sp>
      <p:sp>
        <p:nvSpPr>
          <p:cNvPr id="6" name="Titre 6">
            <a:extLst>
              <a:ext uri="{FF2B5EF4-FFF2-40B4-BE49-F238E27FC236}">
                <a16:creationId xmlns:a16="http://schemas.microsoft.com/office/drawing/2014/main" id="{6B4DA5A1-7AC3-8E95-FAD0-0D102EA02A0E}"/>
              </a:ext>
            </a:extLst>
          </p:cNvPr>
          <p:cNvSpPr>
            <a:spLocks noGrp="1"/>
          </p:cNvSpPr>
          <p:nvPr>
            <p:ph type="title" hasCustomPrompt="1"/>
          </p:nvPr>
        </p:nvSpPr>
        <p:spPr>
          <a:xfrm>
            <a:off x="5086800" y="2105561"/>
            <a:ext cx="5976851" cy="1323439"/>
          </a:xfrm>
          <a:prstGeom prst="rect">
            <a:avLst/>
          </a:prstGeom>
        </p:spPr>
        <p:txBody>
          <a:bodyPr wrap="square">
            <a:spAutoFit/>
          </a:bodyPr>
          <a:lstStyle>
            <a:lvl1pPr>
              <a:lnSpc>
                <a:spcPct val="100000"/>
              </a:lnSpc>
              <a:defRPr sz="8000" b="1" i="0">
                <a:solidFill>
                  <a:srgbClr val="FFFFFF"/>
                </a:solidFill>
                <a:latin typeface="Foundever Sans Bold" pitchFamily="2" charset="0"/>
                <a:ea typeface="Foundever Sans Bold" pitchFamily="2" charset="0"/>
              </a:defRPr>
            </a:lvl1pPr>
          </a:lstStyle>
          <a:p>
            <a:r>
              <a:rPr lang="en-US" noProof="0" dirty="0"/>
              <a:t>Thank you</a:t>
            </a:r>
          </a:p>
        </p:txBody>
      </p:sp>
      <p:sp>
        <p:nvSpPr>
          <p:cNvPr id="7" name="Espace réservé pour une image  10">
            <a:extLst>
              <a:ext uri="{FF2B5EF4-FFF2-40B4-BE49-F238E27FC236}">
                <a16:creationId xmlns:a16="http://schemas.microsoft.com/office/drawing/2014/main" id="{A6BFDC13-8F64-7CA5-E487-297211AC8FE4}"/>
              </a:ext>
            </a:extLst>
          </p:cNvPr>
          <p:cNvSpPr>
            <a:spLocks noGrp="1"/>
          </p:cNvSpPr>
          <p:nvPr>
            <p:ph type="pic" sz="quarter" idx="129" hasCustomPrompt="1"/>
          </p:nvPr>
        </p:nvSpPr>
        <p:spPr>
          <a:xfrm>
            <a:off x="5087938" y="3722217"/>
            <a:ext cx="882000" cy="882000"/>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FFFFFF"/>
                </a:solidFill>
                <a:latin typeface="Foundever Sans Bold" pitchFamily="50" charset="0"/>
                <a:ea typeface="Foundever Sans Bold" pitchFamily="50" charset="0"/>
                <a:cs typeface="+mn-cs"/>
              </a:defRPr>
            </a:lvl1pPr>
          </a:lstStyle>
          <a:p>
            <a:r>
              <a:rPr lang="en-US" noProof="0" dirty="0"/>
              <a:t>portrait</a:t>
            </a:r>
          </a:p>
        </p:txBody>
      </p:sp>
      <p:sp>
        <p:nvSpPr>
          <p:cNvPr id="8" name="Espace réservé du texte 9">
            <a:extLst>
              <a:ext uri="{FF2B5EF4-FFF2-40B4-BE49-F238E27FC236}">
                <a16:creationId xmlns:a16="http://schemas.microsoft.com/office/drawing/2014/main" id="{89923666-F249-9D13-0A4F-7996F2F51394}"/>
              </a:ext>
            </a:extLst>
          </p:cNvPr>
          <p:cNvSpPr>
            <a:spLocks noGrp="1"/>
          </p:cNvSpPr>
          <p:nvPr>
            <p:ph type="body" sz="quarter" idx="130" hasCustomPrompt="1"/>
          </p:nvPr>
        </p:nvSpPr>
        <p:spPr>
          <a:xfrm>
            <a:off x="5087937" y="4691880"/>
            <a:ext cx="2413001" cy="523220"/>
          </a:xfrm>
          <a:prstGeom prst="rect">
            <a:avLst/>
          </a:prstGeom>
        </p:spPr>
        <p:txBody>
          <a:bodyPr wrap="square" anchor="t" anchorCtr="0">
            <a:spAutoFit/>
          </a:bodyPr>
          <a:lstStyle>
            <a:lvl1pPr marL="0" indent="0">
              <a:lnSpc>
                <a:spcPct val="100000"/>
              </a:lnSpc>
              <a:spcBef>
                <a:spcPts val="0"/>
              </a:spcBef>
              <a:buNone/>
              <a:defRPr sz="1400" b="1" i="0">
                <a:solidFill>
                  <a:srgbClr val="4B4BF9"/>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Surname -</a:t>
            </a:r>
          </a:p>
          <a:p>
            <a:r>
              <a:rPr lang="en-US" noProof="0" dirty="0" err="1"/>
              <a:t>Foundever</a:t>
            </a:r>
            <a:r>
              <a:rPr lang="en-US" noProof="0" dirty="0"/>
              <a:t> Sans Bold 14pt</a:t>
            </a:r>
          </a:p>
        </p:txBody>
      </p:sp>
      <p:sp>
        <p:nvSpPr>
          <p:cNvPr id="9" name="Espace réservé pour une image  10">
            <a:extLst>
              <a:ext uri="{FF2B5EF4-FFF2-40B4-BE49-F238E27FC236}">
                <a16:creationId xmlns:a16="http://schemas.microsoft.com/office/drawing/2014/main" id="{A2FE9813-3654-FA40-BD1B-27CD2C75295A}"/>
              </a:ext>
            </a:extLst>
          </p:cNvPr>
          <p:cNvSpPr>
            <a:spLocks noGrp="1"/>
          </p:cNvSpPr>
          <p:nvPr>
            <p:ph type="pic" sz="quarter" idx="133" hasCustomPrompt="1"/>
          </p:nvPr>
        </p:nvSpPr>
        <p:spPr>
          <a:xfrm>
            <a:off x="8004174" y="3722217"/>
            <a:ext cx="882000" cy="882000"/>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FFFFFF"/>
                </a:solidFill>
                <a:latin typeface="Foundever Sans Bold" pitchFamily="50" charset="0"/>
                <a:ea typeface="Foundever Sans Bold" pitchFamily="50" charset="0"/>
                <a:cs typeface="+mn-cs"/>
              </a:defRPr>
            </a:lvl1pPr>
          </a:lstStyle>
          <a:p>
            <a:r>
              <a:rPr lang="en-US" noProof="0" dirty="0"/>
              <a:t>portrait</a:t>
            </a:r>
          </a:p>
        </p:txBody>
      </p:sp>
      <p:sp>
        <p:nvSpPr>
          <p:cNvPr id="10" name="Espace réservé du texte 9">
            <a:extLst>
              <a:ext uri="{FF2B5EF4-FFF2-40B4-BE49-F238E27FC236}">
                <a16:creationId xmlns:a16="http://schemas.microsoft.com/office/drawing/2014/main" id="{F901A51B-91C4-3574-59AC-7EE4EB929D70}"/>
              </a:ext>
            </a:extLst>
          </p:cNvPr>
          <p:cNvSpPr>
            <a:spLocks noGrp="1"/>
          </p:cNvSpPr>
          <p:nvPr>
            <p:ph type="body" sz="quarter" idx="134" hasCustomPrompt="1"/>
          </p:nvPr>
        </p:nvSpPr>
        <p:spPr>
          <a:xfrm>
            <a:off x="8004173" y="4691880"/>
            <a:ext cx="2413001" cy="523220"/>
          </a:xfrm>
          <a:prstGeom prst="rect">
            <a:avLst/>
          </a:prstGeom>
        </p:spPr>
        <p:txBody>
          <a:bodyPr wrap="square" anchor="t" anchorCtr="0">
            <a:spAutoFit/>
          </a:bodyPr>
          <a:lstStyle>
            <a:lvl1pPr marL="0" indent="0">
              <a:lnSpc>
                <a:spcPct val="100000"/>
              </a:lnSpc>
              <a:spcBef>
                <a:spcPts val="0"/>
              </a:spcBef>
              <a:buNone/>
              <a:defRPr sz="1400" b="1" i="0">
                <a:solidFill>
                  <a:srgbClr val="4B4BF9"/>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Surname -</a:t>
            </a:r>
          </a:p>
          <a:p>
            <a:r>
              <a:rPr lang="en-US" noProof="0" dirty="0" err="1"/>
              <a:t>Foundever</a:t>
            </a:r>
            <a:r>
              <a:rPr lang="en-US" noProof="0" dirty="0"/>
              <a:t> Sans Bold 14pt</a:t>
            </a:r>
          </a:p>
        </p:txBody>
      </p:sp>
    </p:spTree>
    <p:extLst>
      <p:ext uri="{BB962C8B-B14F-4D97-AF65-F5344CB8AC3E}">
        <p14:creationId xmlns:p14="http://schemas.microsoft.com/office/powerpoint/2010/main" val="370934301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about Foundever">
    <p:bg>
      <p:bgPr>
        <a:solidFill>
          <a:srgbClr val="4B4BF9"/>
        </a:soli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FAD2ACB6-DF29-E202-17A0-80B1FAF2881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 name="Image 1" descr="Une image contenant texte, clipart, arts de la table, vaisselle&#10;&#10;Description générée automatiquement">
            <a:extLst>
              <a:ext uri="{FF2B5EF4-FFF2-40B4-BE49-F238E27FC236}">
                <a16:creationId xmlns:a16="http://schemas.microsoft.com/office/drawing/2014/main" id="{DA486A56-5A0D-D198-6444-37F12068650D}"/>
              </a:ext>
            </a:extLst>
          </p:cNvPr>
          <p:cNvPicPr>
            <a:picLocks noChangeAspect="1"/>
          </p:cNvPicPr>
          <p:nvPr userDrawn="1"/>
        </p:nvPicPr>
        <p:blipFill>
          <a:blip r:embed="rId3"/>
          <a:stretch>
            <a:fillRect/>
          </a:stretch>
        </p:blipFill>
        <p:spPr>
          <a:xfrm>
            <a:off x="10668000" y="6480534"/>
            <a:ext cx="1189038" cy="220513"/>
          </a:xfrm>
          <a:prstGeom prst="rect">
            <a:avLst/>
          </a:prstGeom>
        </p:spPr>
      </p:pic>
      <p:pic>
        <p:nvPicPr>
          <p:cNvPr id="6" name="Image 5">
            <a:extLst>
              <a:ext uri="{FF2B5EF4-FFF2-40B4-BE49-F238E27FC236}">
                <a16:creationId xmlns:a16="http://schemas.microsoft.com/office/drawing/2014/main" id="{7D0CC047-27E1-78AC-B308-2555C55DB512}"/>
              </a:ext>
            </a:extLst>
          </p:cNvPr>
          <p:cNvPicPr>
            <a:picLocks noChangeAspect="1"/>
          </p:cNvPicPr>
          <p:nvPr userDrawn="1"/>
        </p:nvPicPr>
        <p:blipFill>
          <a:blip r:embed="rId4">
            <a:alphaModFix amt="6000"/>
          </a:blip>
          <a:stretch>
            <a:fillRect/>
          </a:stretch>
        </p:blipFill>
        <p:spPr>
          <a:xfrm>
            <a:off x="742826" y="1153885"/>
            <a:ext cx="5005387" cy="5005387"/>
          </a:xfrm>
          <a:prstGeom prst="rect">
            <a:avLst/>
          </a:prstGeom>
        </p:spPr>
      </p:pic>
      <p:sp>
        <p:nvSpPr>
          <p:cNvPr id="9" name="Sous-titre 2">
            <a:extLst>
              <a:ext uri="{FF2B5EF4-FFF2-40B4-BE49-F238E27FC236}">
                <a16:creationId xmlns:a16="http://schemas.microsoft.com/office/drawing/2014/main" id="{D433EED6-F3F8-9E0D-6A89-9D5398B468EA}"/>
              </a:ext>
            </a:extLst>
          </p:cNvPr>
          <p:cNvSpPr txBox="1">
            <a:spLocks/>
          </p:cNvSpPr>
          <p:nvPr userDrawn="1"/>
        </p:nvSpPr>
        <p:spPr>
          <a:xfrm>
            <a:off x="6253619" y="2183352"/>
            <a:ext cx="4798726" cy="2492990"/>
          </a:xfrm>
          <a:prstGeom prst="rect">
            <a:avLst/>
          </a:prstGeom>
        </p:spPr>
        <p:txBody>
          <a:bodyPr wrap="square">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i="0" kern="1200">
                <a:solidFill>
                  <a:schemeClr val="bg1"/>
                </a:solidFill>
                <a:latin typeface="Calibri Light" panose="020F0302020204030204" pitchFamily="34" charset="0"/>
                <a:ea typeface="Rustica Light" pitchFamily="2" charset="0"/>
                <a:cs typeface="Calibri Light" panose="020F030202020403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dirty="0">
                <a:solidFill>
                  <a:srgbClr val="FFFFFF"/>
                </a:solidFill>
                <a:ea typeface="Foundever Sans Light" pitchFamily="50" charset="0"/>
              </a:rPr>
              <a:t>Foundever™ is a global leader in the customer experience (CX) industry. With 170,000 associates across the globe, we’re the team behind </a:t>
            </a:r>
            <a:br>
              <a:rPr lang="en-US" dirty="0">
                <a:solidFill>
                  <a:srgbClr val="FFFFFF"/>
                </a:solidFill>
                <a:ea typeface="Foundever Sans Light" pitchFamily="50" charset="0"/>
              </a:rPr>
            </a:br>
            <a:r>
              <a:rPr lang="en-US" dirty="0">
                <a:solidFill>
                  <a:srgbClr val="FFFFFF"/>
                </a:solidFill>
                <a:ea typeface="Foundever Sans Light" pitchFamily="50" charset="0"/>
              </a:rPr>
              <a:t>the best experiences for +750 of the world’s leading and digital-first brands. </a:t>
            </a:r>
            <a:br>
              <a:rPr lang="en-US" dirty="0">
                <a:solidFill>
                  <a:srgbClr val="FFFFFF"/>
                </a:solidFill>
                <a:ea typeface="Foundever Sans Light" pitchFamily="50" charset="0"/>
              </a:rPr>
            </a:br>
            <a:r>
              <a:rPr lang="en-US" dirty="0">
                <a:solidFill>
                  <a:srgbClr val="FFFFFF"/>
                </a:solidFill>
                <a:ea typeface="Foundever Sans Light" pitchFamily="50" charset="0"/>
              </a:rPr>
              <a:t>Our innovative CX solutions, technology and expertise are designed to support operational needs for our clients and deliver a seamless experience to customers in the moments that matter.</a:t>
            </a:r>
          </a:p>
          <a:p>
            <a:pPr>
              <a:spcBef>
                <a:spcPts val="0"/>
              </a:spcBef>
            </a:pPr>
            <a:endParaRPr lang="en-US" dirty="0">
              <a:solidFill>
                <a:srgbClr val="FFFFFF"/>
              </a:solidFill>
              <a:ea typeface="Foundever Sans Light" pitchFamily="50" charset="0"/>
            </a:endParaRPr>
          </a:p>
          <a:p>
            <a:pPr>
              <a:spcBef>
                <a:spcPts val="0"/>
              </a:spcBef>
            </a:pPr>
            <a:r>
              <a:rPr lang="en-US" dirty="0">
                <a:solidFill>
                  <a:srgbClr val="FFFFFF"/>
                </a:solidFill>
                <a:ea typeface="Foundever Sans Light" pitchFamily="50" charset="0"/>
              </a:rPr>
              <a:t>Supporting +9 million customer conversations every day in +60 languages across 45 countries, Foundever combines global strength and scale </a:t>
            </a:r>
            <a:br>
              <a:rPr lang="en-US" dirty="0">
                <a:solidFill>
                  <a:srgbClr val="FFFFFF"/>
                </a:solidFill>
                <a:ea typeface="Foundever Sans Light" pitchFamily="50" charset="0"/>
              </a:rPr>
            </a:br>
            <a:r>
              <a:rPr lang="en-US" dirty="0">
                <a:solidFill>
                  <a:srgbClr val="FFFFFF"/>
                </a:solidFill>
                <a:ea typeface="Foundever Sans Light" pitchFamily="50" charset="0"/>
              </a:rPr>
              <a:t>with the agile, entrepreneurial approach of our founder-led culture, </a:t>
            </a:r>
            <a:br>
              <a:rPr lang="en-US" dirty="0">
                <a:solidFill>
                  <a:srgbClr val="FFFFFF"/>
                </a:solidFill>
                <a:ea typeface="Foundever Sans Light" pitchFamily="50" charset="0"/>
              </a:rPr>
            </a:br>
            <a:r>
              <a:rPr lang="en-US" dirty="0">
                <a:solidFill>
                  <a:srgbClr val="FFFFFF"/>
                </a:solidFill>
                <a:ea typeface="Foundever Sans Light" pitchFamily="50" charset="0"/>
              </a:rPr>
              <a:t>enabling companies of all sizes and industries to transform their CX.</a:t>
            </a:r>
          </a:p>
          <a:p>
            <a:pPr>
              <a:spcBef>
                <a:spcPts val="0"/>
              </a:spcBef>
            </a:pPr>
            <a:endParaRPr lang="en-US" dirty="0">
              <a:solidFill>
                <a:srgbClr val="FFFFFF"/>
              </a:solidFill>
              <a:ea typeface="Foundever Sans Light" pitchFamily="50" charset="0"/>
            </a:endParaRPr>
          </a:p>
          <a:p>
            <a:pPr>
              <a:spcBef>
                <a:spcPts val="0"/>
              </a:spcBef>
            </a:pPr>
            <a:r>
              <a:rPr lang="en-US" dirty="0">
                <a:solidFill>
                  <a:srgbClr val="FFFFFF"/>
                </a:solidFill>
                <a:ea typeface="Foundever Sans Light" pitchFamily="50" charset="0"/>
              </a:rPr>
              <a:t>Get to know us at </a:t>
            </a:r>
            <a:r>
              <a:rPr lang="en-US" b="1" dirty="0">
                <a:solidFill>
                  <a:srgbClr val="FFFFFF"/>
                </a:solidFill>
                <a:latin typeface="Calibri" panose="020F0502020204030204" pitchFamily="34" charset="0"/>
                <a:ea typeface="Foundever Sans Light" pitchFamily="50" charset="0"/>
                <a:cs typeface="Calibri" panose="020F0502020204030204" pitchFamily="34" charset="0"/>
              </a:rPr>
              <a:t>www.foundever.com </a:t>
            </a:r>
            <a:r>
              <a:rPr lang="en-US" dirty="0">
                <a:solidFill>
                  <a:srgbClr val="FFFFFF"/>
                </a:solidFill>
                <a:ea typeface="Foundever Sans Light" pitchFamily="50" charset="0"/>
              </a:rPr>
              <a:t>and connect with us </a:t>
            </a:r>
            <a:r>
              <a:rPr lang="en-US" b="1" dirty="0">
                <a:solidFill>
                  <a:srgbClr val="FFFFFF"/>
                </a:solidFill>
                <a:latin typeface="Calibri" panose="020F0502020204030204" pitchFamily="34" charset="0"/>
                <a:ea typeface="Foundever Sans Light" pitchFamily="50" charset="0"/>
                <a:cs typeface="Calibri" panose="020F0502020204030204" pitchFamily="34" charset="0"/>
              </a:rPr>
              <a:t>@foundever</a:t>
            </a:r>
            <a:r>
              <a:rPr lang="en-US" dirty="0">
                <a:solidFill>
                  <a:srgbClr val="FFFFFF"/>
                </a:solidFill>
                <a:ea typeface="Foundever Sans Light" pitchFamily="50" charset="0"/>
              </a:rPr>
              <a:t>.</a:t>
            </a:r>
          </a:p>
        </p:txBody>
      </p:sp>
      <p:sp>
        <p:nvSpPr>
          <p:cNvPr id="3" name="ZoneTexte 2">
            <a:extLst>
              <a:ext uri="{FF2B5EF4-FFF2-40B4-BE49-F238E27FC236}">
                <a16:creationId xmlns:a16="http://schemas.microsoft.com/office/drawing/2014/main" id="{89C93166-7549-BCD5-6DF9-90E5180D1A98}"/>
              </a:ext>
            </a:extLst>
          </p:cNvPr>
          <p:cNvSpPr txBox="1"/>
          <p:nvPr userDrawn="1"/>
        </p:nvSpPr>
        <p:spPr>
          <a:xfrm>
            <a:off x="345600" y="6530400"/>
            <a:ext cx="1803699" cy="200055"/>
          </a:xfrm>
          <a:prstGeom prst="rect">
            <a:avLst/>
          </a:prstGeom>
          <a:noFill/>
        </p:spPr>
        <p:txBody>
          <a:bodyPr wrap="none" rtlCol="0">
            <a:spAutoFit/>
          </a:bodyPr>
          <a:lstStyle/>
          <a:p>
            <a:r>
              <a:rPr lang="en-US" sz="700" dirty="0">
                <a:solidFill>
                  <a:srgbClr val="FFFFFF"/>
                </a:solidFill>
                <a:latin typeface="Foundever Sans Light" pitchFamily="2" charset="0"/>
                <a:ea typeface="Foundever Sans Light" pitchFamily="2" charset="0"/>
              </a:rPr>
              <a:t>Create connection. Value conversation.</a:t>
            </a:r>
          </a:p>
        </p:txBody>
      </p:sp>
      <p:sp>
        <p:nvSpPr>
          <p:cNvPr id="10" name="Titre 6">
            <a:extLst>
              <a:ext uri="{FF2B5EF4-FFF2-40B4-BE49-F238E27FC236}">
                <a16:creationId xmlns:a16="http://schemas.microsoft.com/office/drawing/2014/main" id="{47A50061-6F30-A18B-E4A2-3F324C510053}"/>
              </a:ext>
            </a:extLst>
          </p:cNvPr>
          <p:cNvSpPr txBox="1">
            <a:spLocks/>
          </p:cNvSpPr>
          <p:nvPr userDrawn="1"/>
        </p:nvSpPr>
        <p:spPr>
          <a:xfrm>
            <a:off x="1524001" y="2412000"/>
            <a:ext cx="4427538" cy="1754326"/>
          </a:xfrm>
          <a:prstGeom prst="rect">
            <a:avLst/>
          </a:prstGeom>
        </p:spPr>
        <p:txBody>
          <a:bodyPr wrap="square">
            <a:spAutoFit/>
          </a:bodyPr>
          <a:lstStyle>
            <a:lvl1pPr algn="l" defTabSz="914400" rtl="0" eaLnBrk="1" latinLnBrk="0" hangingPunct="1">
              <a:lnSpc>
                <a:spcPct val="100000"/>
              </a:lnSpc>
              <a:spcBef>
                <a:spcPct val="0"/>
              </a:spcBef>
              <a:buNone/>
              <a:defRPr sz="5400" b="1" i="0" kern="1200">
                <a:solidFill>
                  <a:srgbClr val="FFFFFF"/>
                </a:solidFill>
                <a:latin typeface="Foundever Sans Bold" pitchFamily="2" charset="0"/>
                <a:ea typeface="Foundever Sans Bold" pitchFamily="2" charset="0"/>
                <a:cs typeface="+mj-cs"/>
              </a:defRPr>
            </a:lvl1pPr>
          </a:lstStyle>
          <a:p>
            <a:r>
              <a:rPr lang="en-US" dirty="0"/>
              <a:t>About </a:t>
            </a:r>
            <a:br>
              <a:rPr lang="en-US" dirty="0"/>
            </a:br>
            <a:r>
              <a:rPr lang="en-US" dirty="0"/>
              <a:t>Foundever™</a:t>
            </a:r>
          </a:p>
        </p:txBody>
      </p:sp>
    </p:spTree>
    <p:extLst>
      <p:ext uri="{BB962C8B-B14F-4D97-AF65-F5344CB8AC3E}">
        <p14:creationId xmlns:p14="http://schemas.microsoft.com/office/powerpoint/2010/main" val="2612346730"/>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about Foundever midnight">
    <p:bg>
      <p:bgPr>
        <a:solidFill>
          <a:srgbClr val="09092D"/>
        </a:solidFill>
        <a:effectLst/>
      </p:bgPr>
    </p:bg>
    <p:spTree>
      <p:nvGrpSpPr>
        <p:cNvPr id="1" name=""/>
        <p:cNvGrpSpPr/>
        <p:nvPr/>
      </p:nvGrpSpPr>
      <p:grpSpPr>
        <a:xfrm>
          <a:off x="0" y="0"/>
          <a:ext cx="0" cy="0"/>
          <a:chOff x="0" y="0"/>
          <a:chExt cx="0" cy="0"/>
        </a:xfrm>
      </p:grpSpPr>
      <p:pic>
        <p:nvPicPr>
          <p:cNvPr id="4" name="Image 3" descr="Une image contenant ciel nocturne&#10;&#10;Description générée automatiquement">
            <a:extLst>
              <a:ext uri="{FF2B5EF4-FFF2-40B4-BE49-F238E27FC236}">
                <a16:creationId xmlns:a16="http://schemas.microsoft.com/office/drawing/2014/main" id="{99FB20E8-64AB-5965-3D9A-F355BAD6E72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2" name="Image 11" descr="Une image contenant texte, clipart, arts de la table, vaisselle&#10;&#10;Description générée automatiquement">
            <a:extLst>
              <a:ext uri="{FF2B5EF4-FFF2-40B4-BE49-F238E27FC236}">
                <a16:creationId xmlns:a16="http://schemas.microsoft.com/office/drawing/2014/main" id="{64ECF42B-2BC9-624F-8791-E0A091F545EC}"/>
              </a:ext>
            </a:extLst>
          </p:cNvPr>
          <p:cNvPicPr>
            <a:picLocks noChangeAspect="1"/>
          </p:cNvPicPr>
          <p:nvPr userDrawn="1"/>
        </p:nvPicPr>
        <p:blipFill>
          <a:blip r:embed="rId3"/>
          <a:stretch>
            <a:fillRect/>
          </a:stretch>
        </p:blipFill>
        <p:spPr>
          <a:xfrm>
            <a:off x="10668000" y="6480534"/>
            <a:ext cx="1189038" cy="220513"/>
          </a:xfrm>
          <a:prstGeom prst="rect">
            <a:avLst/>
          </a:prstGeom>
        </p:spPr>
      </p:pic>
      <p:pic>
        <p:nvPicPr>
          <p:cNvPr id="5" name="Image 4">
            <a:extLst>
              <a:ext uri="{FF2B5EF4-FFF2-40B4-BE49-F238E27FC236}">
                <a16:creationId xmlns:a16="http://schemas.microsoft.com/office/drawing/2014/main" id="{F674ABA7-7619-184E-A6C4-6BEC2759B06D}"/>
              </a:ext>
            </a:extLst>
          </p:cNvPr>
          <p:cNvPicPr>
            <a:picLocks noChangeAspect="1"/>
          </p:cNvPicPr>
          <p:nvPr userDrawn="1"/>
        </p:nvPicPr>
        <p:blipFill>
          <a:blip r:embed="rId4">
            <a:alphaModFix amt="6000"/>
          </a:blip>
          <a:stretch>
            <a:fillRect/>
          </a:stretch>
        </p:blipFill>
        <p:spPr>
          <a:xfrm>
            <a:off x="742826" y="1153885"/>
            <a:ext cx="5005387" cy="5005387"/>
          </a:xfrm>
          <a:prstGeom prst="rect">
            <a:avLst/>
          </a:prstGeom>
        </p:spPr>
      </p:pic>
      <p:sp>
        <p:nvSpPr>
          <p:cNvPr id="7" name="Sous-titre 2">
            <a:extLst>
              <a:ext uri="{FF2B5EF4-FFF2-40B4-BE49-F238E27FC236}">
                <a16:creationId xmlns:a16="http://schemas.microsoft.com/office/drawing/2014/main" id="{EB26022B-6CB0-CEAA-AACF-804266D095C4}"/>
              </a:ext>
            </a:extLst>
          </p:cNvPr>
          <p:cNvSpPr txBox="1">
            <a:spLocks/>
          </p:cNvSpPr>
          <p:nvPr userDrawn="1"/>
        </p:nvSpPr>
        <p:spPr>
          <a:xfrm>
            <a:off x="6253619" y="2183352"/>
            <a:ext cx="4798726" cy="2492990"/>
          </a:xfrm>
          <a:prstGeom prst="rect">
            <a:avLst/>
          </a:prstGeom>
        </p:spPr>
        <p:txBody>
          <a:bodyPr wrap="square">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i="0" kern="1200">
                <a:solidFill>
                  <a:schemeClr val="bg1"/>
                </a:solidFill>
                <a:latin typeface="Calibri Light" panose="020F0302020204030204" pitchFamily="34" charset="0"/>
                <a:ea typeface="Rustica Light" pitchFamily="2" charset="0"/>
                <a:cs typeface="Calibri Light" panose="020F030202020403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dirty="0">
                <a:solidFill>
                  <a:srgbClr val="FFFFFF"/>
                </a:solidFill>
                <a:ea typeface="Foundever Sans Light" pitchFamily="50" charset="0"/>
              </a:rPr>
              <a:t>Foundever™ is a global leader in the customer experience (CX) industry. With 170,000 associates across the globe, we’re the team behind </a:t>
            </a:r>
            <a:br>
              <a:rPr lang="en-US" dirty="0">
                <a:solidFill>
                  <a:srgbClr val="FFFFFF"/>
                </a:solidFill>
                <a:ea typeface="Foundever Sans Light" pitchFamily="50" charset="0"/>
              </a:rPr>
            </a:br>
            <a:r>
              <a:rPr lang="en-US" dirty="0">
                <a:solidFill>
                  <a:srgbClr val="FFFFFF"/>
                </a:solidFill>
                <a:ea typeface="Foundever Sans Light" pitchFamily="50" charset="0"/>
              </a:rPr>
              <a:t>the best experiences for +750 of the world’s leading and digital-first brands. </a:t>
            </a:r>
            <a:br>
              <a:rPr lang="en-US" dirty="0">
                <a:solidFill>
                  <a:srgbClr val="FFFFFF"/>
                </a:solidFill>
                <a:ea typeface="Foundever Sans Light" pitchFamily="50" charset="0"/>
              </a:rPr>
            </a:br>
            <a:r>
              <a:rPr lang="en-US" dirty="0">
                <a:solidFill>
                  <a:srgbClr val="FFFFFF"/>
                </a:solidFill>
                <a:ea typeface="Foundever Sans Light" pitchFamily="50" charset="0"/>
              </a:rPr>
              <a:t>Our innovative CX solutions, technology and expertise are designed to support operational needs for our clients and deliver a seamless experience to customers in the moments that matter.</a:t>
            </a:r>
          </a:p>
          <a:p>
            <a:pPr>
              <a:spcBef>
                <a:spcPts val="0"/>
              </a:spcBef>
            </a:pPr>
            <a:endParaRPr lang="en-US" dirty="0">
              <a:solidFill>
                <a:srgbClr val="FFFFFF"/>
              </a:solidFill>
              <a:ea typeface="Foundever Sans Light" pitchFamily="50" charset="0"/>
            </a:endParaRPr>
          </a:p>
          <a:p>
            <a:pPr>
              <a:spcBef>
                <a:spcPts val="0"/>
              </a:spcBef>
            </a:pPr>
            <a:r>
              <a:rPr lang="en-US" dirty="0">
                <a:solidFill>
                  <a:srgbClr val="FFFFFF"/>
                </a:solidFill>
                <a:ea typeface="Foundever Sans Light" pitchFamily="50" charset="0"/>
              </a:rPr>
              <a:t>Supporting +9 million customer conversations every day in +60 languages across 45 countries, Foundever combines global strength and scale </a:t>
            </a:r>
            <a:br>
              <a:rPr lang="en-US" dirty="0">
                <a:solidFill>
                  <a:srgbClr val="FFFFFF"/>
                </a:solidFill>
                <a:ea typeface="Foundever Sans Light" pitchFamily="50" charset="0"/>
              </a:rPr>
            </a:br>
            <a:r>
              <a:rPr lang="en-US" dirty="0">
                <a:solidFill>
                  <a:srgbClr val="FFFFFF"/>
                </a:solidFill>
                <a:ea typeface="Foundever Sans Light" pitchFamily="50" charset="0"/>
              </a:rPr>
              <a:t>with the agile, entrepreneurial approach of our founder-led culture, </a:t>
            </a:r>
            <a:br>
              <a:rPr lang="en-US" dirty="0">
                <a:solidFill>
                  <a:srgbClr val="FFFFFF"/>
                </a:solidFill>
                <a:ea typeface="Foundever Sans Light" pitchFamily="50" charset="0"/>
              </a:rPr>
            </a:br>
            <a:r>
              <a:rPr lang="en-US" dirty="0">
                <a:solidFill>
                  <a:srgbClr val="FFFFFF"/>
                </a:solidFill>
                <a:ea typeface="Foundever Sans Light" pitchFamily="50" charset="0"/>
              </a:rPr>
              <a:t>enabling companies of all sizes and industries to transform their CX.</a:t>
            </a:r>
          </a:p>
          <a:p>
            <a:pPr>
              <a:spcBef>
                <a:spcPts val="0"/>
              </a:spcBef>
            </a:pPr>
            <a:endParaRPr lang="en-US" dirty="0">
              <a:solidFill>
                <a:srgbClr val="FFFFFF"/>
              </a:solidFill>
              <a:ea typeface="Foundever Sans Light" pitchFamily="50" charset="0"/>
            </a:endParaRPr>
          </a:p>
          <a:p>
            <a:pPr>
              <a:spcBef>
                <a:spcPts val="0"/>
              </a:spcBef>
            </a:pPr>
            <a:r>
              <a:rPr lang="en-US" dirty="0">
                <a:solidFill>
                  <a:srgbClr val="FFFFFF"/>
                </a:solidFill>
                <a:ea typeface="Foundever Sans Light" pitchFamily="50" charset="0"/>
              </a:rPr>
              <a:t>Get to know us at </a:t>
            </a:r>
            <a:r>
              <a:rPr lang="en-US" b="1" dirty="0">
                <a:solidFill>
                  <a:srgbClr val="FFFFFF"/>
                </a:solidFill>
                <a:latin typeface="Calibri" panose="020F0502020204030204" pitchFamily="34" charset="0"/>
                <a:ea typeface="Foundever Sans Light" pitchFamily="50" charset="0"/>
                <a:cs typeface="Calibri" panose="020F0502020204030204" pitchFamily="34" charset="0"/>
              </a:rPr>
              <a:t>www.foundever.com </a:t>
            </a:r>
            <a:r>
              <a:rPr lang="en-US" dirty="0">
                <a:solidFill>
                  <a:srgbClr val="FFFFFF"/>
                </a:solidFill>
                <a:ea typeface="Foundever Sans Light" pitchFamily="50" charset="0"/>
              </a:rPr>
              <a:t>and connect with us </a:t>
            </a:r>
            <a:r>
              <a:rPr lang="en-US" b="1" dirty="0">
                <a:solidFill>
                  <a:srgbClr val="FFFFFF"/>
                </a:solidFill>
                <a:latin typeface="Calibri" panose="020F0502020204030204" pitchFamily="34" charset="0"/>
                <a:ea typeface="Foundever Sans Light" pitchFamily="50" charset="0"/>
                <a:cs typeface="Calibri" panose="020F0502020204030204" pitchFamily="34" charset="0"/>
              </a:rPr>
              <a:t>@foundever</a:t>
            </a:r>
            <a:r>
              <a:rPr lang="en-US" dirty="0">
                <a:solidFill>
                  <a:srgbClr val="FFFFFF"/>
                </a:solidFill>
                <a:ea typeface="Foundever Sans Light" pitchFamily="50" charset="0"/>
              </a:rPr>
              <a:t>.</a:t>
            </a:r>
          </a:p>
        </p:txBody>
      </p:sp>
      <p:sp>
        <p:nvSpPr>
          <p:cNvPr id="2" name="ZoneTexte 1">
            <a:extLst>
              <a:ext uri="{FF2B5EF4-FFF2-40B4-BE49-F238E27FC236}">
                <a16:creationId xmlns:a16="http://schemas.microsoft.com/office/drawing/2014/main" id="{29EDC3D2-6815-3309-AA0F-89E48C335C35}"/>
              </a:ext>
            </a:extLst>
          </p:cNvPr>
          <p:cNvSpPr txBox="1"/>
          <p:nvPr userDrawn="1"/>
        </p:nvSpPr>
        <p:spPr>
          <a:xfrm>
            <a:off x="345600" y="6530400"/>
            <a:ext cx="1803699" cy="200055"/>
          </a:xfrm>
          <a:prstGeom prst="rect">
            <a:avLst/>
          </a:prstGeom>
          <a:noFill/>
        </p:spPr>
        <p:txBody>
          <a:bodyPr wrap="none" rtlCol="0">
            <a:spAutoFit/>
          </a:bodyPr>
          <a:lstStyle/>
          <a:p>
            <a:r>
              <a:rPr lang="en-US" sz="700" dirty="0">
                <a:solidFill>
                  <a:srgbClr val="FFFFFF"/>
                </a:solidFill>
                <a:latin typeface="Foundever Sans Light" pitchFamily="2" charset="0"/>
                <a:ea typeface="Foundever Sans Light" pitchFamily="2" charset="0"/>
              </a:rPr>
              <a:t>Create connection. Value conversation.</a:t>
            </a:r>
          </a:p>
        </p:txBody>
      </p:sp>
      <p:sp>
        <p:nvSpPr>
          <p:cNvPr id="9" name="Titre 6">
            <a:extLst>
              <a:ext uri="{FF2B5EF4-FFF2-40B4-BE49-F238E27FC236}">
                <a16:creationId xmlns:a16="http://schemas.microsoft.com/office/drawing/2014/main" id="{035517D1-9A64-5F20-D19C-FBF31B5A05B3}"/>
              </a:ext>
            </a:extLst>
          </p:cNvPr>
          <p:cNvSpPr txBox="1">
            <a:spLocks/>
          </p:cNvSpPr>
          <p:nvPr userDrawn="1"/>
        </p:nvSpPr>
        <p:spPr>
          <a:xfrm>
            <a:off x="1524001" y="2412000"/>
            <a:ext cx="4427538" cy="1754326"/>
          </a:xfrm>
          <a:prstGeom prst="rect">
            <a:avLst/>
          </a:prstGeom>
        </p:spPr>
        <p:txBody>
          <a:bodyPr wrap="square">
            <a:spAutoFit/>
          </a:bodyPr>
          <a:lstStyle>
            <a:lvl1pPr algn="l" defTabSz="914400" rtl="0" eaLnBrk="1" latinLnBrk="0" hangingPunct="1">
              <a:lnSpc>
                <a:spcPct val="100000"/>
              </a:lnSpc>
              <a:spcBef>
                <a:spcPct val="0"/>
              </a:spcBef>
              <a:buNone/>
              <a:defRPr sz="5400" b="1" i="0" kern="1200">
                <a:solidFill>
                  <a:srgbClr val="FFFFFF"/>
                </a:solidFill>
                <a:latin typeface="Foundever Sans Bold" pitchFamily="2" charset="0"/>
                <a:ea typeface="Foundever Sans Bold" pitchFamily="2" charset="0"/>
                <a:cs typeface="+mj-cs"/>
              </a:defRPr>
            </a:lvl1pPr>
          </a:lstStyle>
          <a:p>
            <a:r>
              <a:rPr lang="en-US" dirty="0"/>
              <a:t>About </a:t>
            </a:r>
            <a:br>
              <a:rPr lang="en-US" dirty="0"/>
            </a:br>
            <a:r>
              <a:rPr lang="en-US" dirty="0"/>
              <a:t>Foundever™</a:t>
            </a:r>
          </a:p>
        </p:txBody>
      </p:sp>
    </p:spTree>
    <p:extLst>
      <p:ext uri="{BB962C8B-B14F-4D97-AF65-F5344CB8AC3E}">
        <p14:creationId xmlns:p14="http://schemas.microsoft.com/office/powerpoint/2010/main" val="211551332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pening slide 01 midnight">
    <p:bg>
      <p:bgPr>
        <a:solidFill>
          <a:srgbClr val="09092D"/>
        </a:solidFill>
        <a:effectLst/>
      </p:bgPr>
    </p:bg>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BF2F7035-953D-AF0A-D748-7A175A66CC34}"/>
              </a:ext>
            </a:extLst>
          </p:cNvPr>
          <p:cNvPicPr>
            <a:picLocks noChangeAspect="1"/>
          </p:cNvPicPr>
          <p:nvPr userDrawn="1"/>
        </p:nvPicPr>
        <p:blipFill>
          <a:blip r:embed="rId2"/>
          <a:srcRect/>
          <a:stretch/>
        </p:blipFill>
        <p:spPr>
          <a:xfrm>
            <a:off x="0" y="0"/>
            <a:ext cx="12192000" cy="6858000"/>
          </a:xfrm>
          <a:prstGeom prst="rect">
            <a:avLst/>
          </a:prstGeom>
        </p:spPr>
      </p:pic>
      <p:sp>
        <p:nvSpPr>
          <p:cNvPr id="4" name="Rectangle : avec coin arrondi 3">
            <a:extLst>
              <a:ext uri="{FF2B5EF4-FFF2-40B4-BE49-F238E27FC236}">
                <a16:creationId xmlns:a16="http://schemas.microsoft.com/office/drawing/2014/main" id="{73B8F033-73A3-A8D0-62B5-A5833E002079}"/>
              </a:ext>
            </a:extLst>
          </p:cNvPr>
          <p:cNvSpPr/>
          <p:nvPr userDrawn="1"/>
        </p:nvSpPr>
        <p:spPr>
          <a:xfrm flipH="1">
            <a:off x="10492353" y="6307200"/>
            <a:ext cx="1699642" cy="550800"/>
          </a:xfrm>
          <a:prstGeom prst="round1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pic>
        <p:nvPicPr>
          <p:cNvPr id="8" name="Image 7">
            <a:extLst>
              <a:ext uri="{FF2B5EF4-FFF2-40B4-BE49-F238E27FC236}">
                <a16:creationId xmlns:a16="http://schemas.microsoft.com/office/drawing/2014/main" id="{7978059C-86CB-CFD0-FC6B-5D749FB90A14}"/>
              </a:ext>
            </a:extLst>
          </p:cNvPr>
          <p:cNvPicPr>
            <a:picLocks noChangeAspect="1"/>
          </p:cNvPicPr>
          <p:nvPr userDrawn="1"/>
        </p:nvPicPr>
        <p:blipFill>
          <a:blip r:embed="rId3"/>
          <a:stretch>
            <a:fillRect/>
          </a:stretch>
        </p:blipFill>
        <p:spPr>
          <a:xfrm>
            <a:off x="10668000" y="6480535"/>
            <a:ext cx="1189038" cy="220512"/>
          </a:xfrm>
          <a:prstGeom prst="rect">
            <a:avLst/>
          </a:prstGeom>
        </p:spPr>
      </p:pic>
      <p:sp>
        <p:nvSpPr>
          <p:cNvPr id="3" name="Titre 6">
            <a:extLst>
              <a:ext uri="{FF2B5EF4-FFF2-40B4-BE49-F238E27FC236}">
                <a16:creationId xmlns:a16="http://schemas.microsoft.com/office/drawing/2014/main" id="{655FF6CF-0FA7-63DC-95D8-065848DD087D}"/>
              </a:ext>
            </a:extLst>
          </p:cNvPr>
          <p:cNvSpPr>
            <a:spLocks noGrp="1"/>
          </p:cNvSpPr>
          <p:nvPr>
            <p:ph type="title" hasCustomPrompt="1"/>
          </p:nvPr>
        </p:nvSpPr>
        <p:spPr>
          <a:xfrm>
            <a:off x="874712" y="1674000"/>
            <a:ext cx="5076825" cy="2585323"/>
          </a:xfrm>
          <a:prstGeom prst="rect">
            <a:avLst/>
          </a:prstGeom>
        </p:spPr>
        <p:txBody>
          <a:bodyPr wrap="square">
            <a:spAutoFit/>
          </a:bodyPr>
          <a:lstStyle>
            <a:lvl1pPr>
              <a:lnSpc>
                <a:spcPct val="100000"/>
              </a:lnSpc>
              <a:defRPr sz="5400" b="1" i="0">
                <a:solidFill>
                  <a:srgbClr val="FFFFFF"/>
                </a:solidFill>
                <a:latin typeface="Foundever Sans Bold" pitchFamily="2" charset="0"/>
                <a:ea typeface="Foundever Sans Bold" pitchFamily="2" charset="0"/>
              </a:defRPr>
            </a:lvl1pPr>
          </a:lstStyle>
          <a:p>
            <a:r>
              <a:rPr lang="en-US" noProof="0" dirty="0"/>
              <a:t>This is your presentation title</a:t>
            </a:r>
          </a:p>
        </p:txBody>
      </p:sp>
      <p:sp>
        <p:nvSpPr>
          <p:cNvPr id="5" name="Espace réservé du texte 9">
            <a:extLst>
              <a:ext uri="{FF2B5EF4-FFF2-40B4-BE49-F238E27FC236}">
                <a16:creationId xmlns:a16="http://schemas.microsoft.com/office/drawing/2014/main" id="{4591DA09-28A1-0FFE-024D-B80F4BBF8C57}"/>
              </a:ext>
            </a:extLst>
          </p:cNvPr>
          <p:cNvSpPr>
            <a:spLocks noGrp="1"/>
          </p:cNvSpPr>
          <p:nvPr>
            <p:ph type="body" sz="quarter" idx="10" hasCustomPrompt="1"/>
          </p:nvPr>
        </p:nvSpPr>
        <p:spPr>
          <a:xfrm>
            <a:off x="874799" y="4557600"/>
            <a:ext cx="3313026" cy="338554"/>
          </a:xfrm>
          <a:prstGeom prst="rect">
            <a:avLst/>
          </a:prstGeom>
        </p:spPr>
        <p:txBody>
          <a:bodyPr wrap="square">
            <a:spAutoFit/>
          </a:bodyPr>
          <a:lstStyle>
            <a:lvl1pPr marL="0" indent="0">
              <a:lnSpc>
                <a:spcPct val="100000"/>
              </a:lnSpc>
              <a:spcBef>
                <a:spcPts val="0"/>
              </a:spcBef>
              <a:buNone/>
              <a:defRPr sz="1600" b="0" i="0">
                <a:solidFill>
                  <a:srgbClr val="FFFFFF"/>
                </a:solidFill>
                <a:latin typeface="Foundever Sans Regular" pitchFamily="2" charset="0"/>
                <a:ea typeface="Foundever Sans Regular" pitchFamily="2" charset="0"/>
              </a:defRPr>
            </a:lvl1pPr>
          </a:lstStyle>
          <a:p>
            <a:pPr lvl="0"/>
            <a:r>
              <a:rPr lang="en-US" dirty="0"/>
              <a:t>With a subtitle</a:t>
            </a:r>
          </a:p>
        </p:txBody>
      </p:sp>
      <p:sp>
        <p:nvSpPr>
          <p:cNvPr id="6" name="ZoneTexte 5">
            <a:extLst>
              <a:ext uri="{FF2B5EF4-FFF2-40B4-BE49-F238E27FC236}">
                <a16:creationId xmlns:a16="http://schemas.microsoft.com/office/drawing/2014/main" id="{3BDE5428-560B-FEC3-5B0B-73E2044B4ED3}"/>
              </a:ext>
            </a:extLst>
          </p:cNvPr>
          <p:cNvSpPr txBox="1"/>
          <p:nvPr userDrawn="1"/>
        </p:nvSpPr>
        <p:spPr>
          <a:xfrm>
            <a:off x="874800" y="6530400"/>
            <a:ext cx="1803699" cy="200055"/>
          </a:xfrm>
          <a:prstGeom prst="rect">
            <a:avLst/>
          </a:prstGeom>
          <a:noFill/>
        </p:spPr>
        <p:txBody>
          <a:bodyPr wrap="none" rtlCol="0">
            <a:spAutoFit/>
          </a:bodyPr>
          <a:lstStyle/>
          <a:p>
            <a:r>
              <a:rPr lang="en-US" sz="700" dirty="0">
                <a:solidFill>
                  <a:srgbClr val="FFFFFF"/>
                </a:solidFill>
                <a:latin typeface="Foundever Sans Light" pitchFamily="2" charset="0"/>
                <a:ea typeface="Foundever Sans Light" pitchFamily="2" charset="0"/>
              </a:rPr>
              <a:t>Create connection. Value conversation.</a:t>
            </a:r>
          </a:p>
        </p:txBody>
      </p:sp>
    </p:spTree>
    <p:extLst>
      <p:ext uri="{BB962C8B-B14F-4D97-AF65-F5344CB8AC3E}">
        <p14:creationId xmlns:p14="http://schemas.microsoft.com/office/powerpoint/2010/main" val="154879473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opening slide 02 midnight">
    <p:bg>
      <p:bgPr>
        <a:solidFill>
          <a:srgbClr val="09092D"/>
        </a:solidFill>
        <a:effectLst/>
      </p:bgPr>
    </p:bg>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ED60EE-F7B8-0E3E-7D57-5AE52F6C67EB}"/>
              </a:ext>
            </a:extLst>
          </p:cNvPr>
          <p:cNvPicPr>
            <a:picLocks noChangeAspect="1"/>
          </p:cNvPicPr>
          <p:nvPr userDrawn="1"/>
        </p:nvPicPr>
        <p:blipFill>
          <a:blip r:embed="rId2"/>
          <a:srcRect/>
          <a:stretch/>
        </p:blipFill>
        <p:spPr>
          <a:xfrm>
            <a:off x="0" y="0"/>
            <a:ext cx="12192000" cy="6858000"/>
          </a:xfrm>
          <a:prstGeom prst="rect">
            <a:avLst/>
          </a:prstGeom>
        </p:spPr>
      </p:pic>
      <p:sp>
        <p:nvSpPr>
          <p:cNvPr id="5" name="Rectangle : avec coin arrondi 4">
            <a:extLst>
              <a:ext uri="{FF2B5EF4-FFF2-40B4-BE49-F238E27FC236}">
                <a16:creationId xmlns:a16="http://schemas.microsoft.com/office/drawing/2014/main" id="{444215AB-6189-AED3-2FF8-4BF316871911}"/>
              </a:ext>
            </a:extLst>
          </p:cNvPr>
          <p:cNvSpPr/>
          <p:nvPr userDrawn="1"/>
        </p:nvSpPr>
        <p:spPr>
          <a:xfrm flipH="1">
            <a:off x="10492353" y="6307200"/>
            <a:ext cx="1699642" cy="550800"/>
          </a:xfrm>
          <a:prstGeom prst="round1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pic>
        <p:nvPicPr>
          <p:cNvPr id="8" name="Image 7">
            <a:extLst>
              <a:ext uri="{FF2B5EF4-FFF2-40B4-BE49-F238E27FC236}">
                <a16:creationId xmlns:a16="http://schemas.microsoft.com/office/drawing/2014/main" id="{997E7CF4-6BCE-0C69-C108-37B0482DB8DA}"/>
              </a:ext>
            </a:extLst>
          </p:cNvPr>
          <p:cNvPicPr>
            <a:picLocks noChangeAspect="1"/>
          </p:cNvPicPr>
          <p:nvPr userDrawn="1"/>
        </p:nvPicPr>
        <p:blipFill>
          <a:blip r:embed="rId3"/>
          <a:stretch>
            <a:fillRect/>
          </a:stretch>
        </p:blipFill>
        <p:spPr>
          <a:xfrm>
            <a:off x="10668000" y="6480535"/>
            <a:ext cx="1189038" cy="220512"/>
          </a:xfrm>
          <a:prstGeom prst="rect">
            <a:avLst/>
          </a:prstGeom>
        </p:spPr>
      </p:pic>
      <p:sp>
        <p:nvSpPr>
          <p:cNvPr id="2" name="Titre 6">
            <a:extLst>
              <a:ext uri="{FF2B5EF4-FFF2-40B4-BE49-F238E27FC236}">
                <a16:creationId xmlns:a16="http://schemas.microsoft.com/office/drawing/2014/main" id="{700B40BA-B135-E1A9-8205-6DF038E32482}"/>
              </a:ext>
            </a:extLst>
          </p:cNvPr>
          <p:cNvSpPr>
            <a:spLocks noGrp="1"/>
          </p:cNvSpPr>
          <p:nvPr>
            <p:ph type="title" hasCustomPrompt="1"/>
          </p:nvPr>
        </p:nvSpPr>
        <p:spPr>
          <a:xfrm>
            <a:off x="874712" y="1674000"/>
            <a:ext cx="5076825" cy="2585323"/>
          </a:xfrm>
          <a:prstGeom prst="rect">
            <a:avLst/>
          </a:prstGeom>
        </p:spPr>
        <p:txBody>
          <a:bodyPr wrap="square">
            <a:spAutoFit/>
          </a:bodyPr>
          <a:lstStyle>
            <a:lvl1pPr>
              <a:lnSpc>
                <a:spcPct val="100000"/>
              </a:lnSpc>
              <a:defRPr sz="5400" b="1" i="0">
                <a:solidFill>
                  <a:srgbClr val="FFFFFF"/>
                </a:solidFill>
                <a:latin typeface="Foundever Sans Bold" pitchFamily="2" charset="0"/>
                <a:ea typeface="Foundever Sans Bold" pitchFamily="2" charset="0"/>
              </a:defRPr>
            </a:lvl1pPr>
          </a:lstStyle>
          <a:p>
            <a:r>
              <a:rPr lang="en-US" noProof="0" dirty="0"/>
              <a:t>This is your presentation title</a:t>
            </a:r>
          </a:p>
        </p:txBody>
      </p:sp>
      <p:sp>
        <p:nvSpPr>
          <p:cNvPr id="4" name="Espace réservé du texte 9">
            <a:extLst>
              <a:ext uri="{FF2B5EF4-FFF2-40B4-BE49-F238E27FC236}">
                <a16:creationId xmlns:a16="http://schemas.microsoft.com/office/drawing/2014/main" id="{0936ECCA-A72A-76CD-6121-E2F6060A2002}"/>
              </a:ext>
            </a:extLst>
          </p:cNvPr>
          <p:cNvSpPr>
            <a:spLocks noGrp="1"/>
          </p:cNvSpPr>
          <p:nvPr>
            <p:ph type="body" sz="quarter" idx="10" hasCustomPrompt="1"/>
          </p:nvPr>
        </p:nvSpPr>
        <p:spPr>
          <a:xfrm>
            <a:off x="874799" y="4557600"/>
            <a:ext cx="3313026" cy="338554"/>
          </a:xfrm>
          <a:prstGeom prst="rect">
            <a:avLst/>
          </a:prstGeom>
        </p:spPr>
        <p:txBody>
          <a:bodyPr wrap="square">
            <a:spAutoFit/>
          </a:bodyPr>
          <a:lstStyle>
            <a:lvl1pPr marL="0" indent="0">
              <a:lnSpc>
                <a:spcPct val="100000"/>
              </a:lnSpc>
              <a:spcBef>
                <a:spcPts val="0"/>
              </a:spcBef>
              <a:buNone/>
              <a:defRPr sz="1600" b="0" i="0">
                <a:solidFill>
                  <a:srgbClr val="FFFFFF"/>
                </a:solidFill>
                <a:latin typeface="Foundever Sans Regular" pitchFamily="2" charset="0"/>
                <a:ea typeface="Foundever Sans Regular" pitchFamily="2" charset="0"/>
              </a:defRPr>
            </a:lvl1pPr>
          </a:lstStyle>
          <a:p>
            <a:pPr lvl="0"/>
            <a:r>
              <a:rPr lang="en-US" dirty="0"/>
              <a:t>With a subtitle</a:t>
            </a:r>
          </a:p>
        </p:txBody>
      </p:sp>
      <p:sp>
        <p:nvSpPr>
          <p:cNvPr id="6" name="ZoneTexte 5">
            <a:extLst>
              <a:ext uri="{FF2B5EF4-FFF2-40B4-BE49-F238E27FC236}">
                <a16:creationId xmlns:a16="http://schemas.microsoft.com/office/drawing/2014/main" id="{8E42CC28-424A-032F-114B-8C18BE9AAB97}"/>
              </a:ext>
            </a:extLst>
          </p:cNvPr>
          <p:cNvSpPr txBox="1"/>
          <p:nvPr userDrawn="1"/>
        </p:nvSpPr>
        <p:spPr>
          <a:xfrm>
            <a:off x="874800" y="6530400"/>
            <a:ext cx="1803699" cy="200055"/>
          </a:xfrm>
          <a:prstGeom prst="rect">
            <a:avLst/>
          </a:prstGeom>
          <a:noFill/>
        </p:spPr>
        <p:txBody>
          <a:bodyPr wrap="none" rtlCol="0">
            <a:spAutoFit/>
          </a:bodyPr>
          <a:lstStyle/>
          <a:p>
            <a:r>
              <a:rPr lang="en-US" sz="700" dirty="0">
                <a:solidFill>
                  <a:srgbClr val="FFFFFF"/>
                </a:solidFill>
                <a:latin typeface="Foundever Sans Light" pitchFamily="2" charset="0"/>
                <a:ea typeface="Foundever Sans Light" pitchFamily="2" charset="0"/>
              </a:rPr>
              <a:t>Create connection. Value conversation.</a:t>
            </a:r>
          </a:p>
        </p:txBody>
      </p:sp>
    </p:spTree>
    <p:extLst>
      <p:ext uri="{BB962C8B-B14F-4D97-AF65-F5344CB8AC3E}">
        <p14:creationId xmlns:p14="http://schemas.microsoft.com/office/powerpoint/2010/main" val="335797075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rgbClr val="4B4BF9"/>
        </a:soli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40EF321-F18A-E567-0597-2D3B311C1298}"/>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2" name="Image 11" descr="Une image contenant texte, clipart, arts de la table, vaisselle&#10;&#10;Description générée automatiquement">
            <a:extLst>
              <a:ext uri="{FF2B5EF4-FFF2-40B4-BE49-F238E27FC236}">
                <a16:creationId xmlns:a16="http://schemas.microsoft.com/office/drawing/2014/main" id="{64ECF42B-2BC9-624F-8791-E0A091F545EC}"/>
              </a:ext>
            </a:extLst>
          </p:cNvPr>
          <p:cNvPicPr>
            <a:picLocks noChangeAspect="1"/>
          </p:cNvPicPr>
          <p:nvPr userDrawn="1"/>
        </p:nvPicPr>
        <p:blipFill>
          <a:blip r:embed="rId3"/>
          <a:stretch>
            <a:fillRect/>
          </a:stretch>
        </p:blipFill>
        <p:spPr>
          <a:xfrm>
            <a:off x="10668000" y="6480534"/>
            <a:ext cx="1189038" cy="220513"/>
          </a:xfrm>
          <a:prstGeom prst="rect">
            <a:avLst/>
          </a:prstGeom>
        </p:spPr>
      </p:pic>
      <p:pic>
        <p:nvPicPr>
          <p:cNvPr id="5" name="Image 4">
            <a:extLst>
              <a:ext uri="{FF2B5EF4-FFF2-40B4-BE49-F238E27FC236}">
                <a16:creationId xmlns:a16="http://schemas.microsoft.com/office/drawing/2014/main" id="{0836686B-4BBE-A166-7963-EEEA5AB40A35}"/>
              </a:ext>
            </a:extLst>
          </p:cNvPr>
          <p:cNvPicPr>
            <a:picLocks noChangeAspect="1"/>
          </p:cNvPicPr>
          <p:nvPr userDrawn="1"/>
        </p:nvPicPr>
        <p:blipFill rotWithShape="1">
          <a:blip r:embed="rId4">
            <a:alphaModFix amt="6000"/>
          </a:blip>
          <a:srcRect l="47750" b="19177"/>
          <a:stretch/>
        </p:blipFill>
        <p:spPr>
          <a:xfrm>
            <a:off x="0" y="0"/>
            <a:ext cx="4433552" cy="6858000"/>
          </a:xfrm>
          <a:prstGeom prst="rect">
            <a:avLst/>
          </a:prstGeom>
        </p:spPr>
      </p:pic>
      <p:sp>
        <p:nvSpPr>
          <p:cNvPr id="2" name="Titre 6">
            <a:extLst>
              <a:ext uri="{FF2B5EF4-FFF2-40B4-BE49-F238E27FC236}">
                <a16:creationId xmlns:a16="http://schemas.microsoft.com/office/drawing/2014/main" id="{AC6C69F9-C96C-BB69-AEEB-C6757D202D6C}"/>
              </a:ext>
            </a:extLst>
          </p:cNvPr>
          <p:cNvSpPr>
            <a:spLocks noGrp="1"/>
          </p:cNvSpPr>
          <p:nvPr>
            <p:ph type="title" hasCustomPrompt="1"/>
          </p:nvPr>
        </p:nvSpPr>
        <p:spPr>
          <a:xfrm>
            <a:off x="5108400" y="2289600"/>
            <a:ext cx="6208888" cy="1754326"/>
          </a:xfrm>
          <a:prstGeom prst="rect">
            <a:avLst/>
          </a:prstGeom>
        </p:spPr>
        <p:txBody>
          <a:bodyPr wrap="square">
            <a:spAutoFit/>
          </a:bodyPr>
          <a:lstStyle>
            <a:lvl1pPr>
              <a:lnSpc>
                <a:spcPct val="100000"/>
              </a:lnSpc>
              <a:defRPr sz="5400" b="1" i="0">
                <a:solidFill>
                  <a:srgbClr val="FFFFFF"/>
                </a:solidFill>
                <a:latin typeface="Foundever Sans Bold" pitchFamily="2" charset="0"/>
                <a:ea typeface="Foundever Sans Bold" pitchFamily="2" charset="0"/>
              </a:defRPr>
            </a:lvl1pPr>
          </a:lstStyle>
          <a:p>
            <a:r>
              <a:rPr lang="en-US" noProof="0" dirty="0"/>
              <a:t>This is your section header</a:t>
            </a:r>
          </a:p>
        </p:txBody>
      </p:sp>
      <p:sp>
        <p:nvSpPr>
          <p:cNvPr id="9" name="ZoneTexte 8">
            <a:extLst>
              <a:ext uri="{FF2B5EF4-FFF2-40B4-BE49-F238E27FC236}">
                <a16:creationId xmlns:a16="http://schemas.microsoft.com/office/drawing/2014/main" id="{FAE0AD4C-5F0E-7FA3-3F2F-A66BF6586587}"/>
              </a:ext>
            </a:extLst>
          </p:cNvPr>
          <p:cNvSpPr txBox="1"/>
          <p:nvPr userDrawn="1"/>
        </p:nvSpPr>
        <p:spPr>
          <a:xfrm>
            <a:off x="345600" y="6530400"/>
            <a:ext cx="1803699" cy="200055"/>
          </a:xfrm>
          <a:prstGeom prst="rect">
            <a:avLst/>
          </a:prstGeom>
          <a:noFill/>
        </p:spPr>
        <p:txBody>
          <a:bodyPr wrap="none" rtlCol="0">
            <a:spAutoFit/>
          </a:bodyPr>
          <a:lstStyle/>
          <a:p>
            <a:r>
              <a:rPr lang="en-US" sz="700" dirty="0">
                <a:solidFill>
                  <a:srgbClr val="FFFFFF"/>
                </a:solidFill>
                <a:latin typeface="Foundever Sans Light" pitchFamily="2" charset="0"/>
                <a:ea typeface="Foundever Sans Light" pitchFamily="2" charset="0"/>
              </a:rPr>
              <a:t>Create connection. Value conversation.</a:t>
            </a:r>
          </a:p>
        </p:txBody>
      </p:sp>
      <p:sp>
        <p:nvSpPr>
          <p:cNvPr id="7" name="Espace réservé du texte 9">
            <a:extLst>
              <a:ext uri="{FF2B5EF4-FFF2-40B4-BE49-F238E27FC236}">
                <a16:creationId xmlns:a16="http://schemas.microsoft.com/office/drawing/2014/main" id="{9C25C4B7-1F71-B6D9-70F1-F943F5AE12E1}"/>
              </a:ext>
            </a:extLst>
          </p:cNvPr>
          <p:cNvSpPr>
            <a:spLocks noGrp="1"/>
          </p:cNvSpPr>
          <p:nvPr>
            <p:ph type="body" sz="quarter" idx="11" hasCustomPrompt="1"/>
          </p:nvPr>
        </p:nvSpPr>
        <p:spPr>
          <a:xfrm>
            <a:off x="5108400" y="1576800"/>
            <a:ext cx="925253" cy="769441"/>
          </a:xfrm>
          <a:prstGeom prst="rect">
            <a:avLst/>
          </a:prstGeom>
        </p:spPr>
        <p:txBody>
          <a:bodyPr wrap="none">
            <a:spAutoFit/>
          </a:bodyPr>
          <a:lstStyle>
            <a:lvl1pPr marL="0" indent="0" algn="l">
              <a:lnSpc>
                <a:spcPct val="100000"/>
              </a:lnSpc>
              <a:buNone/>
              <a:defRPr sz="4400" b="1" i="0">
                <a:solidFill>
                  <a:srgbClr val="09092D"/>
                </a:solidFill>
                <a:latin typeface="Foundever Sans Bold" pitchFamily="2" charset="0"/>
                <a:ea typeface="Foundever Sans Bold" pitchFamily="2" charset="0"/>
              </a:defRPr>
            </a:lvl1pPr>
          </a:lstStyle>
          <a:p>
            <a:pPr lvl="0"/>
            <a:r>
              <a:rPr lang="en-US" dirty="0"/>
              <a:t>00</a:t>
            </a:r>
          </a:p>
        </p:txBody>
      </p:sp>
      <p:sp>
        <p:nvSpPr>
          <p:cNvPr id="6" name="Espace réservé du texte 5">
            <a:extLst>
              <a:ext uri="{FF2B5EF4-FFF2-40B4-BE49-F238E27FC236}">
                <a16:creationId xmlns:a16="http://schemas.microsoft.com/office/drawing/2014/main" id="{54F4D1CB-22C2-2D9F-C08C-2BD360E7E720}"/>
              </a:ext>
            </a:extLst>
          </p:cNvPr>
          <p:cNvSpPr>
            <a:spLocks noGrp="1"/>
          </p:cNvSpPr>
          <p:nvPr>
            <p:ph type="body" sz="quarter" idx="12" hasCustomPrompt="1"/>
          </p:nvPr>
        </p:nvSpPr>
        <p:spPr>
          <a:xfrm>
            <a:off x="5108400" y="4064400"/>
            <a:ext cx="3543475" cy="338554"/>
          </a:xfrm>
          <a:prstGeom prst="rect">
            <a:avLst/>
          </a:prstGeom>
        </p:spPr>
        <p:txBody>
          <a:bodyPr wrap="square">
            <a:spAutoFit/>
          </a:bodyPr>
          <a:lstStyle>
            <a:lvl1pPr marL="0" indent="0">
              <a:lnSpc>
                <a:spcPct val="100000"/>
              </a:lnSpc>
              <a:spcBef>
                <a:spcPts val="0"/>
              </a:spcBef>
              <a:buNone/>
              <a:defRPr sz="1600" b="0" i="0">
                <a:solidFill>
                  <a:srgbClr val="FFFFFF"/>
                </a:solidFill>
                <a:latin typeface="Foundever Sans Regular" pitchFamily="2" charset="0"/>
                <a:ea typeface="Foundever Sans Regular" pitchFamily="2" charset="0"/>
              </a:defRPr>
            </a:lvl1pPr>
            <a:lvl2pPr marL="457200" indent="0">
              <a:lnSpc>
                <a:spcPct val="100000"/>
              </a:lnSpc>
              <a:buNone/>
              <a:defRPr sz="1600" b="0" i="0">
                <a:solidFill>
                  <a:srgbClr val="FFFFFF"/>
                </a:solidFill>
                <a:latin typeface="Foundever Sans Regular" pitchFamily="2" charset="0"/>
                <a:ea typeface="Foundever Sans Regular" pitchFamily="2" charset="0"/>
              </a:defRPr>
            </a:lvl2pPr>
            <a:lvl3pPr marL="914400" indent="0">
              <a:lnSpc>
                <a:spcPct val="100000"/>
              </a:lnSpc>
              <a:buNone/>
              <a:defRPr sz="1600" b="0" i="0">
                <a:solidFill>
                  <a:srgbClr val="FFFFFF"/>
                </a:solidFill>
                <a:latin typeface="Foundever Sans Regular" pitchFamily="2" charset="0"/>
                <a:ea typeface="Foundever Sans Regular" pitchFamily="2" charset="0"/>
              </a:defRPr>
            </a:lvl3pPr>
            <a:lvl4pPr marL="1371600" indent="0">
              <a:lnSpc>
                <a:spcPct val="100000"/>
              </a:lnSpc>
              <a:buNone/>
              <a:defRPr sz="1600" b="0" i="0">
                <a:solidFill>
                  <a:srgbClr val="FFFFFF"/>
                </a:solidFill>
                <a:latin typeface="Foundever Sans Regular" pitchFamily="2" charset="0"/>
                <a:ea typeface="Foundever Sans Regular" pitchFamily="2" charset="0"/>
              </a:defRPr>
            </a:lvl4pPr>
            <a:lvl5pPr marL="1828800" indent="0">
              <a:lnSpc>
                <a:spcPct val="100000"/>
              </a:lnSpc>
              <a:buNone/>
              <a:defRPr sz="1600" b="0" i="0">
                <a:solidFill>
                  <a:srgbClr val="FFFFFF"/>
                </a:solidFill>
                <a:latin typeface="Foundever Sans Regular" pitchFamily="2" charset="0"/>
                <a:ea typeface="Foundever Sans Regular" pitchFamily="2" charset="0"/>
              </a:defRPr>
            </a:lvl5pPr>
          </a:lstStyle>
          <a:p>
            <a:pPr lvl="0"/>
            <a:r>
              <a:rPr lang="en-US" noProof="0" dirty="0"/>
              <a:t>With a subtitle</a:t>
            </a:r>
          </a:p>
        </p:txBody>
      </p:sp>
    </p:spTree>
    <p:extLst>
      <p:ext uri="{BB962C8B-B14F-4D97-AF65-F5344CB8AC3E}">
        <p14:creationId xmlns:p14="http://schemas.microsoft.com/office/powerpoint/2010/main" val="19506668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slide image">
    <p:bg>
      <p:bgPr>
        <a:solidFill>
          <a:srgbClr val="4B4BF9"/>
        </a:solidFill>
        <a:effectLst/>
      </p:bgPr>
    </p:bg>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1C6F6C32-E007-F3C4-7785-0CC2C06E873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Picture Placeholder 8">
            <a:extLst>
              <a:ext uri="{FF2B5EF4-FFF2-40B4-BE49-F238E27FC236}">
                <a16:creationId xmlns:a16="http://schemas.microsoft.com/office/drawing/2014/main" id="{DAB4F9BA-292B-F045-A23E-191B9068009E}"/>
              </a:ext>
            </a:extLst>
          </p:cNvPr>
          <p:cNvSpPr>
            <a:spLocks noGrp="1"/>
          </p:cNvSpPr>
          <p:nvPr>
            <p:ph type="pic" sz="quarter" idx="12" hasCustomPrompt="1"/>
          </p:nvPr>
        </p:nvSpPr>
        <p:spPr>
          <a:xfrm>
            <a:off x="1" y="0"/>
            <a:ext cx="4440237" cy="6858000"/>
          </a:xfrm>
          <a:prstGeom prst="rect">
            <a:avLst/>
          </a:prstGeom>
          <a:solidFill>
            <a:srgbClr val="F5F5F5"/>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pic>
        <p:nvPicPr>
          <p:cNvPr id="11" name="Image 10">
            <a:extLst>
              <a:ext uri="{FF2B5EF4-FFF2-40B4-BE49-F238E27FC236}">
                <a16:creationId xmlns:a16="http://schemas.microsoft.com/office/drawing/2014/main" id="{DDA55FE2-CE44-EF46-A997-3F8466F83CCF}"/>
              </a:ext>
            </a:extLst>
          </p:cNvPr>
          <p:cNvPicPr>
            <a:picLocks noChangeAspect="1"/>
          </p:cNvPicPr>
          <p:nvPr userDrawn="1"/>
        </p:nvPicPr>
        <p:blipFill rotWithShape="1">
          <a:blip r:embed="rId3">
            <a:alphaModFix amt="6000"/>
          </a:blip>
          <a:srcRect r="12734" b="71490"/>
          <a:stretch/>
        </p:blipFill>
        <p:spPr>
          <a:xfrm>
            <a:off x="5087939" y="4537081"/>
            <a:ext cx="7104061" cy="2320919"/>
          </a:xfrm>
          <a:prstGeom prst="rect">
            <a:avLst/>
          </a:prstGeom>
        </p:spPr>
      </p:pic>
      <p:sp>
        <p:nvSpPr>
          <p:cNvPr id="2" name="Rectangle : avec coin arrondi 1">
            <a:extLst>
              <a:ext uri="{FF2B5EF4-FFF2-40B4-BE49-F238E27FC236}">
                <a16:creationId xmlns:a16="http://schemas.microsoft.com/office/drawing/2014/main" id="{68966F13-7B52-0984-B367-117373531F51}"/>
              </a:ext>
            </a:extLst>
          </p:cNvPr>
          <p:cNvSpPr/>
          <p:nvPr userDrawn="1"/>
        </p:nvSpPr>
        <p:spPr>
          <a:xfrm flipH="1" flipV="1">
            <a:off x="10492353" y="0"/>
            <a:ext cx="1699642" cy="550800"/>
          </a:xfrm>
          <a:prstGeom prst="round1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pic>
        <p:nvPicPr>
          <p:cNvPr id="3" name="Image 2">
            <a:extLst>
              <a:ext uri="{FF2B5EF4-FFF2-40B4-BE49-F238E27FC236}">
                <a16:creationId xmlns:a16="http://schemas.microsoft.com/office/drawing/2014/main" id="{D7CC6587-9E9D-3D92-3C13-3F8FF9B60BA7}"/>
              </a:ext>
            </a:extLst>
          </p:cNvPr>
          <p:cNvPicPr>
            <a:picLocks noChangeAspect="1"/>
          </p:cNvPicPr>
          <p:nvPr userDrawn="1"/>
        </p:nvPicPr>
        <p:blipFill>
          <a:blip r:embed="rId4"/>
          <a:stretch>
            <a:fillRect/>
          </a:stretch>
        </p:blipFill>
        <p:spPr>
          <a:xfrm>
            <a:off x="10668526" y="166673"/>
            <a:ext cx="1189038" cy="220512"/>
          </a:xfrm>
          <a:prstGeom prst="rect">
            <a:avLst/>
          </a:prstGeom>
        </p:spPr>
      </p:pic>
      <p:sp>
        <p:nvSpPr>
          <p:cNvPr id="6" name="Titre 6">
            <a:extLst>
              <a:ext uri="{FF2B5EF4-FFF2-40B4-BE49-F238E27FC236}">
                <a16:creationId xmlns:a16="http://schemas.microsoft.com/office/drawing/2014/main" id="{933EEFB6-C434-DDC9-8CC8-9766B99DC36F}"/>
              </a:ext>
            </a:extLst>
          </p:cNvPr>
          <p:cNvSpPr>
            <a:spLocks noGrp="1"/>
          </p:cNvSpPr>
          <p:nvPr>
            <p:ph type="title" hasCustomPrompt="1"/>
          </p:nvPr>
        </p:nvSpPr>
        <p:spPr>
          <a:xfrm>
            <a:off x="5338800" y="2071886"/>
            <a:ext cx="5978488" cy="1754326"/>
          </a:xfrm>
          <a:prstGeom prst="rect">
            <a:avLst/>
          </a:prstGeom>
        </p:spPr>
        <p:txBody>
          <a:bodyPr wrap="square">
            <a:spAutoFit/>
          </a:bodyPr>
          <a:lstStyle>
            <a:lvl1pPr>
              <a:lnSpc>
                <a:spcPct val="100000"/>
              </a:lnSpc>
              <a:defRPr sz="5400" b="1" i="0">
                <a:solidFill>
                  <a:srgbClr val="FFFFFF"/>
                </a:solidFill>
                <a:latin typeface="Foundever Sans Bold" pitchFamily="2" charset="0"/>
                <a:ea typeface="Foundever Sans Bold" pitchFamily="2" charset="0"/>
              </a:defRPr>
            </a:lvl1pPr>
          </a:lstStyle>
          <a:p>
            <a:r>
              <a:rPr lang="en-US" noProof="0" dirty="0"/>
              <a:t>This is your section header</a:t>
            </a:r>
          </a:p>
        </p:txBody>
      </p:sp>
      <p:sp>
        <p:nvSpPr>
          <p:cNvPr id="9" name="ZoneTexte 8">
            <a:extLst>
              <a:ext uri="{FF2B5EF4-FFF2-40B4-BE49-F238E27FC236}">
                <a16:creationId xmlns:a16="http://schemas.microsoft.com/office/drawing/2014/main" id="{84E78E18-12D3-6917-3B61-1A7E735D19FE}"/>
              </a:ext>
            </a:extLst>
          </p:cNvPr>
          <p:cNvSpPr txBox="1"/>
          <p:nvPr userDrawn="1"/>
        </p:nvSpPr>
        <p:spPr>
          <a:xfrm>
            <a:off x="5338800" y="6530400"/>
            <a:ext cx="1803699" cy="200055"/>
          </a:xfrm>
          <a:prstGeom prst="rect">
            <a:avLst/>
          </a:prstGeom>
          <a:noFill/>
        </p:spPr>
        <p:txBody>
          <a:bodyPr wrap="none" rtlCol="0">
            <a:spAutoFit/>
          </a:bodyPr>
          <a:lstStyle/>
          <a:p>
            <a:r>
              <a:rPr lang="en-US" sz="700" dirty="0">
                <a:solidFill>
                  <a:srgbClr val="FFFFFF"/>
                </a:solidFill>
                <a:latin typeface="Foundever Sans Light" pitchFamily="2" charset="0"/>
                <a:ea typeface="Foundever Sans Light" pitchFamily="2" charset="0"/>
              </a:rPr>
              <a:t>Create connection. Value conversation.</a:t>
            </a:r>
          </a:p>
        </p:txBody>
      </p:sp>
      <p:sp>
        <p:nvSpPr>
          <p:cNvPr id="10" name="Espace réservé du texte 9">
            <a:extLst>
              <a:ext uri="{FF2B5EF4-FFF2-40B4-BE49-F238E27FC236}">
                <a16:creationId xmlns:a16="http://schemas.microsoft.com/office/drawing/2014/main" id="{A8C78339-6093-8221-F051-8E8A4B27C5B5}"/>
              </a:ext>
            </a:extLst>
          </p:cNvPr>
          <p:cNvSpPr>
            <a:spLocks noGrp="1"/>
          </p:cNvSpPr>
          <p:nvPr>
            <p:ph type="body" sz="quarter" idx="11" hasCustomPrompt="1"/>
          </p:nvPr>
        </p:nvSpPr>
        <p:spPr>
          <a:xfrm>
            <a:off x="5338800" y="1357200"/>
            <a:ext cx="925253" cy="769441"/>
          </a:xfrm>
          <a:prstGeom prst="rect">
            <a:avLst/>
          </a:prstGeom>
        </p:spPr>
        <p:txBody>
          <a:bodyPr wrap="none">
            <a:spAutoFit/>
          </a:bodyPr>
          <a:lstStyle>
            <a:lvl1pPr marL="0" indent="0" algn="l">
              <a:lnSpc>
                <a:spcPct val="100000"/>
              </a:lnSpc>
              <a:buNone/>
              <a:defRPr sz="4400" b="1" i="0">
                <a:solidFill>
                  <a:srgbClr val="09092D"/>
                </a:solidFill>
                <a:latin typeface="Foundever Sans Bold" pitchFamily="2" charset="0"/>
                <a:ea typeface="Foundever Sans Bold" pitchFamily="2" charset="0"/>
              </a:defRPr>
            </a:lvl1pPr>
          </a:lstStyle>
          <a:p>
            <a:pPr lvl="0"/>
            <a:r>
              <a:rPr lang="en-US" dirty="0"/>
              <a:t>00</a:t>
            </a:r>
          </a:p>
        </p:txBody>
      </p:sp>
      <p:sp>
        <p:nvSpPr>
          <p:cNvPr id="7" name="Espace réservé du texte 5">
            <a:extLst>
              <a:ext uri="{FF2B5EF4-FFF2-40B4-BE49-F238E27FC236}">
                <a16:creationId xmlns:a16="http://schemas.microsoft.com/office/drawing/2014/main" id="{260542AC-2B92-EEA2-D47E-7BF53114D466}"/>
              </a:ext>
            </a:extLst>
          </p:cNvPr>
          <p:cNvSpPr>
            <a:spLocks noGrp="1"/>
          </p:cNvSpPr>
          <p:nvPr>
            <p:ph type="body" sz="quarter" idx="13" hasCustomPrompt="1"/>
          </p:nvPr>
        </p:nvSpPr>
        <p:spPr>
          <a:xfrm>
            <a:off x="5338800" y="3844800"/>
            <a:ext cx="3543475" cy="338554"/>
          </a:xfrm>
          <a:prstGeom prst="rect">
            <a:avLst/>
          </a:prstGeom>
        </p:spPr>
        <p:txBody>
          <a:bodyPr wrap="square">
            <a:spAutoFit/>
          </a:bodyPr>
          <a:lstStyle>
            <a:lvl1pPr marL="0" indent="0">
              <a:lnSpc>
                <a:spcPct val="100000"/>
              </a:lnSpc>
              <a:spcBef>
                <a:spcPts val="0"/>
              </a:spcBef>
              <a:buNone/>
              <a:defRPr sz="1600" b="0" i="0">
                <a:solidFill>
                  <a:srgbClr val="FFFFFF"/>
                </a:solidFill>
                <a:latin typeface="Foundever Sans Regular" pitchFamily="2" charset="0"/>
                <a:ea typeface="Foundever Sans Regular" pitchFamily="2" charset="0"/>
              </a:defRPr>
            </a:lvl1pPr>
            <a:lvl2pPr marL="457200" indent="0">
              <a:lnSpc>
                <a:spcPct val="100000"/>
              </a:lnSpc>
              <a:buNone/>
              <a:defRPr sz="1600" b="0" i="0">
                <a:solidFill>
                  <a:srgbClr val="FFFFFF"/>
                </a:solidFill>
                <a:latin typeface="Foundever Sans Regular" pitchFamily="2" charset="0"/>
                <a:ea typeface="Foundever Sans Regular" pitchFamily="2" charset="0"/>
              </a:defRPr>
            </a:lvl2pPr>
            <a:lvl3pPr marL="914400" indent="0">
              <a:lnSpc>
                <a:spcPct val="100000"/>
              </a:lnSpc>
              <a:buNone/>
              <a:defRPr sz="1600" b="0" i="0">
                <a:solidFill>
                  <a:srgbClr val="FFFFFF"/>
                </a:solidFill>
                <a:latin typeface="Foundever Sans Regular" pitchFamily="2" charset="0"/>
                <a:ea typeface="Foundever Sans Regular" pitchFamily="2" charset="0"/>
              </a:defRPr>
            </a:lvl3pPr>
            <a:lvl4pPr marL="1371600" indent="0">
              <a:lnSpc>
                <a:spcPct val="100000"/>
              </a:lnSpc>
              <a:buNone/>
              <a:defRPr sz="1600" b="0" i="0">
                <a:solidFill>
                  <a:srgbClr val="FFFFFF"/>
                </a:solidFill>
                <a:latin typeface="Foundever Sans Regular" pitchFamily="2" charset="0"/>
                <a:ea typeface="Foundever Sans Regular" pitchFamily="2" charset="0"/>
              </a:defRPr>
            </a:lvl4pPr>
            <a:lvl5pPr marL="1828800" indent="0">
              <a:lnSpc>
                <a:spcPct val="100000"/>
              </a:lnSpc>
              <a:buNone/>
              <a:defRPr sz="1600" b="0" i="0">
                <a:solidFill>
                  <a:srgbClr val="FFFFFF"/>
                </a:solidFill>
                <a:latin typeface="Foundever Sans Regular" pitchFamily="2" charset="0"/>
                <a:ea typeface="Foundever Sans Regular" pitchFamily="2" charset="0"/>
              </a:defRPr>
            </a:lvl5pPr>
          </a:lstStyle>
          <a:p>
            <a:pPr lvl="0"/>
            <a:r>
              <a:rPr lang="en-US" noProof="0" dirty="0"/>
              <a:t>With a subtitle</a:t>
            </a:r>
          </a:p>
        </p:txBody>
      </p:sp>
    </p:spTree>
    <p:extLst>
      <p:ext uri="{BB962C8B-B14F-4D97-AF65-F5344CB8AC3E}">
        <p14:creationId xmlns:p14="http://schemas.microsoft.com/office/powerpoint/2010/main" val="77298031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slide x client">
    <p:bg>
      <p:bgPr>
        <a:solidFill>
          <a:srgbClr val="4B4BF9"/>
        </a:solidFill>
        <a:effectLst/>
      </p:bgPr>
    </p:bg>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AECBCF87-1EDB-DFB0-E01E-B3EE259E582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Picture Placeholder 8">
            <a:extLst>
              <a:ext uri="{FF2B5EF4-FFF2-40B4-BE49-F238E27FC236}">
                <a16:creationId xmlns:a16="http://schemas.microsoft.com/office/drawing/2014/main" id="{DAB4F9BA-292B-F045-A23E-191B9068009E}"/>
              </a:ext>
            </a:extLst>
          </p:cNvPr>
          <p:cNvSpPr>
            <a:spLocks noGrp="1"/>
          </p:cNvSpPr>
          <p:nvPr>
            <p:ph type="pic" sz="quarter" idx="12" hasCustomPrompt="1"/>
          </p:nvPr>
        </p:nvSpPr>
        <p:spPr>
          <a:xfrm>
            <a:off x="1" y="0"/>
            <a:ext cx="4440237" cy="3429000"/>
          </a:xfrm>
          <a:prstGeom prst="rect">
            <a:avLst/>
          </a:prstGeom>
          <a:solidFill>
            <a:srgbClr val="F5F5F5"/>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13" name="Picture Placeholder 8">
            <a:extLst>
              <a:ext uri="{FF2B5EF4-FFF2-40B4-BE49-F238E27FC236}">
                <a16:creationId xmlns:a16="http://schemas.microsoft.com/office/drawing/2014/main" id="{0D2B3DB5-D821-4C4B-8969-4A45AE64FC77}"/>
              </a:ext>
            </a:extLst>
          </p:cNvPr>
          <p:cNvSpPr>
            <a:spLocks noGrp="1"/>
          </p:cNvSpPr>
          <p:nvPr>
            <p:ph type="pic" sz="quarter" idx="14" hasCustomPrompt="1"/>
          </p:nvPr>
        </p:nvSpPr>
        <p:spPr>
          <a:xfrm>
            <a:off x="1" y="3429000"/>
            <a:ext cx="4440237" cy="3429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pic>
        <p:nvPicPr>
          <p:cNvPr id="15" name="Image 14">
            <a:extLst>
              <a:ext uri="{FF2B5EF4-FFF2-40B4-BE49-F238E27FC236}">
                <a16:creationId xmlns:a16="http://schemas.microsoft.com/office/drawing/2014/main" id="{3E5C3068-9D98-2943-86D7-B0550DE62606}"/>
              </a:ext>
            </a:extLst>
          </p:cNvPr>
          <p:cNvPicPr>
            <a:picLocks noChangeAspect="1"/>
          </p:cNvPicPr>
          <p:nvPr userDrawn="1"/>
        </p:nvPicPr>
        <p:blipFill rotWithShape="1">
          <a:blip r:embed="rId3">
            <a:alphaModFix amt="6000"/>
          </a:blip>
          <a:srcRect r="12734" b="71490"/>
          <a:stretch/>
        </p:blipFill>
        <p:spPr>
          <a:xfrm>
            <a:off x="5087939" y="4537081"/>
            <a:ext cx="7104056" cy="2320919"/>
          </a:xfrm>
          <a:prstGeom prst="rect">
            <a:avLst/>
          </a:prstGeom>
        </p:spPr>
      </p:pic>
      <p:sp>
        <p:nvSpPr>
          <p:cNvPr id="2" name="Rectangle : avec coin arrondi 1">
            <a:extLst>
              <a:ext uri="{FF2B5EF4-FFF2-40B4-BE49-F238E27FC236}">
                <a16:creationId xmlns:a16="http://schemas.microsoft.com/office/drawing/2014/main" id="{FE671E6D-1B9B-7E0F-EB3F-2FDEFC6A703C}"/>
              </a:ext>
            </a:extLst>
          </p:cNvPr>
          <p:cNvSpPr/>
          <p:nvPr userDrawn="1"/>
        </p:nvSpPr>
        <p:spPr>
          <a:xfrm flipH="1" flipV="1">
            <a:off x="10492353" y="0"/>
            <a:ext cx="1699642" cy="550800"/>
          </a:xfrm>
          <a:prstGeom prst="round1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pic>
        <p:nvPicPr>
          <p:cNvPr id="3" name="Image 2">
            <a:extLst>
              <a:ext uri="{FF2B5EF4-FFF2-40B4-BE49-F238E27FC236}">
                <a16:creationId xmlns:a16="http://schemas.microsoft.com/office/drawing/2014/main" id="{865B33AA-6996-BF00-FA78-5EB17C87248E}"/>
              </a:ext>
            </a:extLst>
          </p:cNvPr>
          <p:cNvPicPr>
            <a:picLocks noChangeAspect="1"/>
          </p:cNvPicPr>
          <p:nvPr userDrawn="1"/>
        </p:nvPicPr>
        <p:blipFill>
          <a:blip r:embed="rId4"/>
          <a:stretch>
            <a:fillRect/>
          </a:stretch>
        </p:blipFill>
        <p:spPr>
          <a:xfrm>
            <a:off x="10668526" y="166673"/>
            <a:ext cx="1189038" cy="220512"/>
          </a:xfrm>
          <a:prstGeom prst="rect">
            <a:avLst/>
          </a:prstGeom>
        </p:spPr>
      </p:pic>
      <p:sp>
        <p:nvSpPr>
          <p:cNvPr id="6" name="Titre 6">
            <a:extLst>
              <a:ext uri="{FF2B5EF4-FFF2-40B4-BE49-F238E27FC236}">
                <a16:creationId xmlns:a16="http://schemas.microsoft.com/office/drawing/2014/main" id="{87D8DD35-4BE6-6B75-1639-CB7BD674995A}"/>
              </a:ext>
            </a:extLst>
          </p:cNvPr>
          <p:cNvSpPr>
            <a:spLocks noGrp="1"/>
          </p:cNvSpPr>
          <p:nvPr>
            <p:ph type="title" hasCustomPrompt="1"/>
          </p:nvPr>
        </p:nvSpPr>
        <p:spPr>
          <a:xfrm>
            <a:off x="5338800" y="2071886"/>
            <a:ext cx="5976938" cy="1754326"/>
          </a:xfrm>
          <a:prstGeom prst="rect">
            <a:avLst/>
          </a:prstGeom>
        </p:spPr>
        <p:txBody>
          <a:bodyPr wrap="square">
            <a:spAutoFit/>
          </a:bodyPr>
          <a:lstStyle>
            <a:lvl1pPr>
              <a:lnSpc>
                <a:spcPct val="100000"/>
              </a:lnSpc>
              <a:defRPr sz="5400" b="1" i="0">
                <a:solidFill>
                  <a:srgbClr val="FFFFFF"/>
                </a:solidFill>
                <a:latin typeface="Foundever Sans Bold" pitchFamily="2" charset="0"/>
                <a:ea typeface="Foundever Sans Bold" pitchFamily="2" charset="0"/>
              </a:defRPr>
            </a:lvl1pPr>
          </a:lstStyle>
          <a:p>
            <a:r>
              <a:rPr lang="en-US" noProof="0" dirty="0"/>
              <a:t>This is your section header</a:t>
            </a:r>
          </a:p>
        </p:txBody>
      </p:sp>
      <p:sp>
        <p:nvSpPr>
          <p:cNvPr id="9" name="ZoneTexte 8">
            <a:extLst>
              <a:ext uri="{FF2B5EF4-FFF2-40B4-BE49-F238E27FC236}">
                <a16:creationId xmlns:a16="http://schemas.microsoft.com/office/drawing/2014/main" id="{EBFFAC9F-19F2-D896-A3D3-12972034E97B}"/>
              </a:ext>
            </a:extLst>
          </p:cNvPr>
          <p:cNvSpPr txBox="1"/>
          <p:nvPr userDrawn="1"/>
        </p:nvSpPr>
        <p:spPr>
          <a:xfrm>
            <a:off x="5338800" y="6530400"/>
            <a:ext cx="1803699" cy="200055"/>
          </a:xfrm>
          <a:prstGeom prst="rect">
            <a:avLst/>
          </a:prstGeom>
          <a:noFill/>
        </p:spPr>
        <p:txBody>
          <a:bodyPr wrap="none" rtlCol="0">
            <a:spAutoFit/>
          </a:bodyPr>
          <a:lstStyle/>
          <a:p>
            <a:r>
              <a:rPr lang="en-US" sz="700" dirty="0">
                <a:solidFill>
                  <a:srgbClr val="FFFFFF"/>
                </a:solidFill>
                <a:latin typeface="Foundever Sans Light" pitchFamily="2" charset="0"/>
                <a:ea typeface="Foundever Sans Light" pitchFamily="2" charset="0"/>
              </a:rPr>
              <a:t>Create connection. Value conversation.</a:t>
            </a:r>
          </a:p>
        </p:txBody>
      </p:sp>
      <p:sp>
        <p:nvSpPr>
          <p:cNvPr id="10" name="Espace réservé du texte 9">
            <a:extLst>
              <a:ext uri="{FF2B5EF4-FFF2-40B4-BE49-F238E27FC236}">
                <a16:creationId xmlns:a16="http://schemas.microsoft.com/office/drawing/2014/main" id="{B54B32D3-F914-6A0D-7887-E4265A28509C}"/>
              </a:ext>
            </a:extLst>
          </p:cNvPr>
          <p:cNvSpPr>
            <a:spLocks noGrp="1"/>
          </p:cNvSpPr>
          <p:nvPr>
            <p:ph type="body" sz="quarter" idx="11" hasCustomPrompt="1"/>
          </p:nvPr>
        </p:nvSpPr>
        <p:spPr>
          <a:xfrm>
            <a:off x="5338800" y="1357200"/>
            <a:ext cx="925253" cy="769441"/>
          </a:xfrm>
          <a:prstGeom prst="rect">
            <a:avLst/>
          </a:prstGeom>
        </p:spPr>
        <p:txBody>
          <a:bodyPr wrap="none">
            <a:spAutoFit/>
          </a:bodyPr>
          <a:lstStyle>
            <a:lvl1pPr marL="0" indent="0" algn="l">
              <a:lnSpc>
                <a:spcPct val="100000"/>
              </a:lnSpc>
              <a:buNone/>
              <a:defRPr sz="4400" b="1" i="0">
                <a:solidFill>
                  <a:srgbClr val="09092D"/>
                </a:solidFill>
                <a:latin typeface="Foundever Sans Bold" pitchFamily="2" charset="0"/>
                <a:ea typeface="Foundever Sans Bold" pitchFamily="2" charset="0"/>
              </a:defRPr>
            </a:lvl1pPr>
          </a:lstStyle>
          <a:p>
            <a:pPr lvl="0"/>
            <a:r>
              <a:rPr lang="en-US" dirty="0"/>
              <a:t>00</a:t>
            </a:r>
          </a:p>
        </p:txBody>
      </p:sp>
      <p:sp>
        <p:nvSpPr>
          <p:cNvPr id="11" name="Espace réservé du texte 5">
            <a:extLst>
              <a:ext uri="{FF2B5EF4-FFF2-40B4-BE49-F238E27FC236}">
                <a16:creationId xmlns:a16="http://schemas.microsoft.com/office/drawing/2014/main" id="{C5B6AE1D-8DEB-6AC9-E0DC-2DBAC8393971}"/>
              </a:ext>
            </a:extLst>
          </p:cNvPr>
          <p:cNvSpPr>
            <a:spLocks noGrp="1"/>
          </p:cNvSpPr>
          <p:nvPr>
            <p:ph type="body" sz="quarter" idx="13" hasCustomPrompt="1"/>
          </p:nvPr>
        </p:nvSpPr>
        <p:spPr>
          <a:xfrm>
            <a:off x="5338800" y="3844800"/>
            <a:ext cx="3543475" cy="338554"/>
          </a:xfrm>
          <a:prstGeom prst="rect">
            <a:avLst/>
          </a:prstGeom>
        </p:spPr>
        <p:txBody>
          <a:bodyPr wrap="square">
            <a:spAutoFit/>
          </a:bodyPr>
          <a:lstStyle>
            <a:lvl1pPr marL="0" indent="0">
              <a:lnSpc>
                <a:spcPct val="100000"/>
              </a:lnSpc>
              <a:spcBef>
                <a:spcPts val="0"/>
              </a:spcBef>
              <a:buNone/>
              <a:defRPr sz="1600" b="0" i="0">
                <a:solidFill>
                  <a:srgbClr val="FFFFFF"/>
                </a:solidFill>
                <a:latin typeface="Foundever Sans Regular" pitchFamily="2" charset="0"/>
                <a:ea typeface="Foundever Sans Regular" pitchFamily="2" charset="0"/>
              </a:defRPr>
            </a:lvl1pPr>
            <a:lvl2pPr marL="457200" indent="0">
              <a:lnSpc>
                <a:spcPct val="100000"/>
              </a:lnSpc>
              <a:buNone/>
              <a:defRPr sz="1600" b="0" i="0">
                <a:solidFill>
                  <a:srgbClr val="FFFFFF"/>
                </a:solidFill>
                <a:latin typeface="Foundever Sans Regular" pitchFamily="2" charset="0"/>
                <a:ea typeface="Foundever Sans Regular" pitchFamily="2" charset="0"/>
              </a:defRPr>
            </a:lvl2pPr>
            <a:lvl3pPr marL="914400" indent="0">
              <a:lnSpc>
                <a:spcPct val="100000"/>
              </a:lnSpc>
              <a:buNone/>
              <a:defRPr sz="1600" b="0" i="0">
                <a:solidFill>
                  <a:srgbClr val="FFFFFF"/>
                </a:solidFill>
                <a:latin typeface="Foundever Sans Regular" pitchFamily="2" charset="0"/>
                <a:ea typeface="Foundever Sans Regular" pitchFamily="2" charset="0"/>
              </a:defRPr>
            </a:lvl3pPr>
            <a:lvl4pPr marL="1371600" indent="0">
              <a:lnSpc>
                <a:spcPct val="100000"/>
              </a:lnSpc>
              <a:buNone/>
              <a:defRPr sz="1600" b="0" i="0">
                <a:solidFill>
                  <a:srgbClr val="FFFFFF"/>
                </a:solidFill>
                <a:latin typeface="Foundever Sans Regular" pitchFamily="2" charset="0"/>
                <a:ea typeface="Foundever Sans Regular" pitchFamily="2" charset="0"/>
              </a:defRPr>
            </a:lvl4pPr>
            <a:lvl5pPr marL="1828800" indent="0">
              <a:lnSpc>
                <a:spcPct val="100000"/>
              </a:lnSpc>
              <a:buNone/>
              <a:defRPr sz="1600" b="0" i="0">
                <a:solidFill>
                  <a:srgbClr val="FFFFFF"/>
                </a:solidFill>
                <a:latin typeface="Foundever Sans Regular" pitchFamily="2" charset="0"/>
                <a:ea typeface="Foundever Sans Regular" pitchFamily="2" charset="0"/>
              </a:defRPr>
            </a:lvl5pPr>
          </a:lstStyle>
          <a:p>
            <a:pPr lvl="0"/>
            <a:r>
              <a:rPr lang="en-US" noProof="0" dirty="0"/>
              <a:t>With a subtitle</a:t>
            </a:r>
          </a:p>
        </p:txBody>
      </p:sp>
    </p:spTree>
    <p:extLst>
      <p:ext uri="{BB962C8B-B14F-4D97-AF65-F5344CB8AC3E}">
        <p14:creationId xmlns:p14="http://schemas.microsoft.com/office/powerpoint/2010/main" val="194418079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slide midnight">
    <p:bg>
      <p:bgPr>
        <a:solidFill>
          <a:srgbClr val="09092D"/>
        </a:solidFill>
        <a:effectLst/>
      </p:bgPr>
    </p:bg>
    <p:spTree>
      <p:nvGrpSpPr>
        <p:cNvPr id="1" name=""/>
        <p:cNvGrpSpPr/>
        <p:nvPr/>
      </p:nvGrpSpPr>
      <p:grpSpPr>
        <a:xfrm>
          <a:off x="0" y="0"/>
          <a:ext cx="0" cy="0"/>
          <a:chOff x="0" y="0"/>
          <a:chExt cx="0" cy="0"/>
        </a:xfrm>
      </p:grpSpPr>
      <p:pic>
        <p:nvPicPr>
          <p:cNvPr id="5" name="Image 4" descr="Une image contenant ciel nocturne&#10;&#10;Description générée automatiquement">
            <a:extLst>
              <a:ext uri="{FF2B5EF4-FFF2-40B4-BE49-F238E27FC236}">
                <a16:creationId xmlns:a16="http://schemas.microsoft.com/office/drawing/2014/main" id="{603F3802-AE9A-1FBB-7C66-5EE4EEC8466F}"/>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2" name="Image 11" descr="Une image contenant texte, clipart, arts de la table, vaisselle&#10;&#10;Description générée automatiquement">
            <a:extLst>
              <a:ext uri="{FF2B5EF4-FFF2-40B4-BE49-F238E27FC236}">
                <a16:creationId xmlns:a16="http://schemas.microsoft.com/office/drawing/2014/main" id="{64ECF42B-2BC9-624F-8791-E0A091F545EC}"/>
              </a:ext>
            </a:extLst>
          </p:cNvPr>
          <p:cNvPicPr>
            <a:picLocks noChangeAspect="1"/>
          </p:cNvPicPr>
          <p:nvPr userDrawn="1"/>
        </p:nvPicPr>
        <p:blipFill>
          <a:blip r:embed="rId3"/>
          <a:stretch>
            <a:fillRect/>
          </a:stretch>
        </p:blipFill>
        <p:spPr>
          <a:xfrm>
            <a:off x="10668000" y="6480534"/>
            <a:ext cx="1189038" cy="220513"/>
          </a:xfrm>
          <a:prstGeom prst="rect">
            <a:avLst/>
          </a:prstGeom>
        </p:spPr>
      </p:pic>
      <p:pic>
        <p:nvPicPr>
          <p:cNvPr id="4" name="Image 3">
            <a:extLst>
              <a:ext uri="{FF2B5EF4-FFF2-40B4-BE49-F238E27FC236}">
                <a16:creationId xmlns:a16="http://schemas.microsoft.com/office/drawing/2014/main" id="{41762C0E-337C-5AFD-9FA6-7865FDB9920B}"/>
              </a:ext>
            </a:extLst>
          </p:cNvPr>
          <p:cNvPicPr>
            <a:picLocks noChangeAspect="1"/>
          </p:cNvPicPr>
          <p:nvPr userDrawn="1"/>
        </p:nvPicPr>
        <p:blipFill rotWithShape="1">
          <a:blip r:embed="rId4">
            <a:alphaModFix amt="6000"/>
          </a:blip>
          <a:srcRect l="47750" b="19177"/>
          <a:stretch/>
        </p:blipFill>
        <p:spPr>
          <a:xfrm>
            <a:off x="0" y="0"/>
            <a:ext cx="4433552" cy="6858000"/>
          </a:xfrm>
          <a:prstGeom prst="rect">
            <a:avLst/>
          </a:prstGeom>
        </p:spPr>
      </p:pic>
      <p:sp>
        <p:nvSpPr>
          <p:cNvPr id="2" name="Titre 6">
            <a:extLst>
              <a:ext uri="{FF2B5EF4-FFF2-40B4-BE49-F238E27FC236}">
                <a16:creationId xmlns:a16="http://schemas.microsoft.com/office/drawing/2014/main" id="{54A43682-A2D0-E2E3-BBEC-FB8DE6B1DCCA}"/>
              </a:ext>
            </a:extLst>
          </p:cNvPr>
          <p:cNvSpPr>
            <a:spLocks noGrp="1"/>
          </p:cNvSpPr>
          <p:nvPr>
            <p:ph type="title" hasCustomPrompt="1"/>
          </p:nvPr>
        </p:nvSpPr>
        <p:spPr>
          <a:xfrm>
            <a:off x="5108400" y="2289600"/>
            <a:ext cx="6208888" cy="1754326"/>
          </a:xfrm>
          <a:prstGeom prst="rect">
            <a:avLst/>
          </a:prstGeom>
        </p:spPr>
        <p:txBody>
          <a:bodyPr wrap="square">
            <a:spAutoFit/>
          </a:bodyPr>
          <a:lstStyle>
            <a:lvl1pPr>
              <a:lnSpc>
                <a:spcPct val="100000"/>
              </a:lnSpc>
              <a:defRPr sz="5400" b="1" i="0">
                <a:solidFill>
                  <a:srgbClr val="FFFFFF"/>
                </a:solidFill>
                <a:latin typeface="Foundever Sans Bold" pitchFamily="2" charset="0"/>
                <a:ea typeface="Foundever Sans Bold" pitchFamily="2" charset="0"/>
              </a:defRPr>
            </a:lvl1pPr>
          </a:lstStyle>
          <a:p>
            <a:r>
              <a:rPr lang="en-US" noProof="0" dirty="0"/>
              <a:t>This is your section header</a:t>
            </a:r>
          </a:p>
        </p:txBody>
      </p:sp>
      <p:sp>
        <p:nvSpPr>
          <p:cNvPr id="7" name="ZoneTexte 6">
            <a:extLst>
              <a:ext uri="{FF2B5EF4-FFF2-40B4-BE49-F238E27FC236}">
                <a16:creationId xmlns:a16="http://schemas.microsoft.com/office/drawing/2014/main" id="{F3ABB6A7-F155-EB81-6892-0995670FAE52}"/>
              </a:ext>
            </a:extLst>
          </p:cNvPr>
          <p:cNvSpPr txBox="1"/>
          <p:nvPr userDrawn="1"/>
        </p:nvSpPr>
        <p:spPr>
          <a:xfrm>
            <a:off x="345600" y="6530400"/>
            <a:ext cx="1803699" cy="200055"/>
          </a:xfrm>
          <a:prstGeom prst="rect">
            <a:avLst/>
          </a:prstGeom>
          <a:noFill/>
        </p:spPr>
        <p:txBody>
          <a:bodyPr wrap="none" rtlCol="0">
            <a:spAutoFit/>
          </a:bodyPr>
          <a:lstStyle/>
          <a:p>
            <a:r>
              <a:rPr lang="en-US" sz="700" dirty="0">
                <a:solidFill>
                  <a:srgbClr val="FFFFFF"/>
                </a:solidFill>
                <a:latin typeface="Foundever Sans Light" pitchFamily="2" charset="0"/>
                <a:ea typeface="Foundever Sans Light" pitchFamily="2" charset="0"/>
              </a:rPr>
              <a:t>Create connection. Value conversation.</a:t>
            </a:r>
          </a:p>
        </p:txBody>
      </p:sp>
      <p:sp>
        <p:nvSpPr>
          <p:cNvPr id="8" name="Espace réservé du texte 9">
            <a:extLst>
              <a:ext uri="{FF2B5EF4-FFF2-40B4-BE49-F238E27FC236}">
                <a16:creationId xmlns:a16="http://schemas.microsoft.com/office/drawing/2014/main" id="{152F6410-5480-8178-DD0F-E80BFF403E69}"/>
              </a:ext>
            </a:extLst>
          </p:cNvPr>
          <p:cNvSpPr>
            <a:spLocks noGrp="1"/>
          </p:cNvSpPr>
          <p:nvPr>
            <p:ph type="body" sz="quarter" idx="11" hasCustomPrompt="1"/>
          </p:nvPr>
        </p:nvSpPr>
        <p:spPr>
          <a:xfrm>
            <a:off x="5108400" y="1576800"/>
            <a:ext cx="925253" cy="769441"/>
          </a:xfrm>
          <a:prstGeom prst="rect">
            <a:avLst/>
          </a:prstGeom>
        </p:spPr>
        <p:txBody>
          <a:bodyPr wrap="none">
            <a:spAutoFit/>
          </a:bodyPr>
          <a:lstStyle>
            <a:lvl1pPr marL="0" indent="0" algn="l">
              <a:lnSpc>
                <a:spcPct val="100000"/>
              </a:lnSpc>
              <a:buNone/>
              <a:defRPr sz="4400" b="1" i="0">
                <a:solidFill>
                  <a:srgbClr val="4B4BF9"/>
                </a:solidFill>
                <a:latin typeface="Foundever Sans Bold" pitchFamily="2" charset="0"/>
                <a:ea typeface="Foundever Sans Bold" pitchFamily="2" charset="0"/>
              </a:defRPr>
            </a:lvl1pPr>
          </a:lstStyle>
          <a:p>
            <a:pPr lvl="0"/>
            <a:r>
              <a:rPr lang="en-US" dirty="0"/>
              <a:t>00</a:t>
            </a:r>
          </a:p>
        </p:txBody>
      </p:sp>
      <p:sp>
        <p:nvSpPr>
          <p:cNvPr id="3" name="Espace réservé du texte 5">
            <a:extLst>
              <a:ext uri="{FF2B5EF4-FFF2-40B4-BE49-F238E27FC236}">
                <a16:creationId xmlns:a16="http://schemas.microsoft.com/office/drawing/2014/main" id="{C6B78A16-CD44-4346-02DE-E417569EF542}"/>
              </a:ext>
            </a:extLst>
          </p:cNvPr>
          <p:cNvSpPr>
            <a:spLocks noGrp="1"/>
          </p:cNvSpPr>
          <p:nvPr>
            <p:ph type="body" sz="quarter" idx="12" hasCustomPrompt="1"/>
          </p:nvPr>
        </p:nvSpPr>
        <p:spPr>
          <a:xfrm>
            <a:off x="5108400" y="4064400"/>
            <a:ext cx="3543475" cy="338554"/>
          </a:xfrm>
          <a:prstGeom prst="rect">
            <a:avLst/>
          </a:prstGeom>
        </p:spPr>
        <p:txBody>
          <a:bodyPr wrap="square">
            <a:spAutoFit/>
          </a:bodyPr>
          <a:lstStyle>
            <a:lvl1pPr marL="0" indent="0">
              <a:lnSpc>
                <a:spcPct val="100000"/>
              </a:lnSpc>
              <a:spcBef>
                <a:spcPts val="0"/>
              </a:spcBef>
              <a:buNone/>
              <a:defRPr sz="1600" b="0" i="0">
                <a:solidFill>
                  <a:srgbClr val="FFFFFF"/>
                </a:solidFill>
                <a:latin typeface="Foundever Sans Regular" pitchFamily="2" charset="0"/>
                <a:ea typeface="Foundever Sans Regular" pitchFamily="2" charset="0"/>
              </a:defRPr>
            </a:lvl1pPr>
            <a:lvl2pPr marL="457200" indent="0">
              <a:lnSpc>
                <a:spcPct val="100000"/>
              </a:lnSpc>
              <a:buNone/>
              <a:defRPr sz="1600" b="0" i="0">
                <a:solidFill>
                  <a:srgbClr val="FFFFFF"/>
                </a:solidFill>
                <a:latin typeface="Foundever Sans Regular" pitchFamily="2" charset="0"/>
                <a:ea typeface="Foundever Sans Regular" pitchFamily="2" charset="0"/>
              </a:defRPr>
            </a:lvl2pPr>
            <a:lvl3pPr marL="914400" indent="0">
              <a:lnSpc>
                <a:spcPct val="100000"/>
              </a:lnSpc>
              <a:buNone/>
              <a:defRPr sz="1600" b="0" i="0">
                <a:solidFill>
                  <a:srgbClr val="FFFFFF"/>
                </a:solidFill>
                <a:latin typeface="Foundever Sans Regular" pitchFamily="2" charset="0"/>
                <a:ea typeface="Foundever Sans Regular" pitchFamily="2" charset="0"/>
              </a:defRPr>
            </a:lvl3pPr>
            <a:lvl4pPr marL="1371600" indent="0">
              <a:lnSpc>
                <a:spcPct val="100000"/>
              </a:lnSpc>
              <a:buNone/>
              <a:defRPr sz="1600" b="0" i="0">
                <a:solidFill>
                  <a:srgbClr val="FFFFFF"/>
                </a:solidFill>
                <a:latin typeface="Foundever Sans Regular" pitchFamily="2" charset="0"/>
                <a:ea typeface="Foundever Sans Regular" pitchFamily="2" charset="0"/>
              </a:defRPr>
            </a:lvl4pPr>
            <a:lvl5pPr marL="1828800" indent="0">
              <a:lnSpc>
                <a:spcPct val="100000"/>
              </a:lnSpc>
              <a:buNone/>
              <a:defRPr sz="1600" b="0" i="0">
                <a:solidFill>
                  <a:srgbClr val="FFFFFF"/>
                </a:solidFill>
                <a:latin typeface="Foundever Sans Regular" pitchFamily="2" charset="0"/>
                <a:ea typeface="Foundever Sans Regular" pitchFamily="2" charset="0"/>
              </a:defRPr>
            </a:lvl5pPr>
          </a:lstStyle>
          <a:p>
            <a:pPr lvl="0"/>
            <a:r>
              <a:rPr lang="en-US" noProof="0" dirty="0"/>
              <a:t>With a subtitle</a:t>
            </a:r>
          </a:p>
        </p:txBody>
      </p:sp>
    </p:spTree>
    <p:extLst>
      <p:ext uri="{BB962C8B-B14F-4D97-AF65-F5344CB8AC3E}">
        <p14:creationId xmlns:p14="http://schemas.microsoft.com/office/powerpoint/2010/main" val="256427285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slide image midnight">
    <p:bg>
      <p:bgPr>
        <a:solidFill>
          <a:srgbClr val="09092D"/>
        </a:solidFill>
        <a:effectLst/>
      </p:bgPr>
    </p:bg>
    <p:spTree>
      <p:nvGrpSpPr>
        <p:cNvPr id="1" name=""/>
        <p:cNvGrpSpPr/>
        <p:nvPr/>
      </p:nvGrpSpPr>
      <p:grpSpPr>
        <a:xfrm>
          <a:off x="0" y="0"/>
          <a:ext cx="0" cy="0"/>
          <a:chOff x="0" y="0"/>
          <a:chExt cx="0" cy="0"/>
        </a:xfrm>
      </p:grpSpPr>
      <p:pic>
        <p:nvPicPr>
          <p:cNvPr id="2" name="Image 1" descr="Une image contenant ciel nocturne&#10;&#10;Description générée automatiquement">
            <a:extLst>
              <a:ext uri="{FF2B5EF4-FFF2-40B4-BE49-F238E27FC236}">
                <a16:creationId xmlns:a16="http://schemas.microsoft.com/office/drawing/2014/main" id="{2EEAA932-9CCD-2DF2-45A9-C515F6D224C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Picture Placeholder 8">
            <a:extLst>
              <a:ext uri="{FF2B5EF4-FFF2-40B4-BE49-F238E27FC236}">
                <a16:creationId xmlns:a16="http://schemas.microsoft.com/office/drawing/2014/main" id="{DAB4F9BA-292B-F045-A23E-191B9068009E}"/>
              </a:ext>
            </a:extLst>
          </p:cNvPr>
          <p:cNvSpPr>
            <a:spLocks noGrp="1"/>
          </p:cNvSpPr>
          <p:nvPr>
            <p:ph type="pic" sz="quarter" idx="12" hasCustomPrompt="1"/>
          </p:nvPr>
        </p:nvSpPr>
        <p:spPr>
          <a:xfrm>
            <a:off x="1" y="0"/>
            <a:ext cx="4440237" cy="6858000"/>
          </a:xfrm>
          <a:prstGeom prst="rect">
            <a:avLst/>
          </a:prstGeom>
          <a:solidFill>
            <a:srgbClr val="F5F5F5"/>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14" name="Rectangle : avec coin arrondi 13">
            <a:extLst>
              <a:ext uri="{FF2B5EF4-FFF2-40B4-BE49-F238E27FC236}">
                <a16:creationId xmlns:a16="http://schemas.microsoft.com/office/drawing/2014/main" id="{B0025D3C-2549-C39C-C6B9-CDB4DD71E5BD}"/>
              </a:ext>
            </a:extLst>
          </p:cNvPr>
          <p:cNvSpPr/>
          <p:nvPr userDrawn="1"/>
        </p:nvSpPr>
        <p:spPr>
          <a:xfrm flipH="1" flipV="1">
            <a:off x="10492353" y="0"/>
            <a:ext cx="1699642" cy="550800"/>
          </a:xfrm>
          <a:prstGeom prst="round1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pic>
        <p:nvPicPr>
          <p:cNvPr id="19" name="Image 18">
            <a:extLst>
              <a:ext uri="{FF2B5EF4-FFF2-40B4-BE49-F238E27FC236}">
                <a16:creationId xmlns:a16="http://schemas.microsoft.com/office/drawing/2014/main" id="{1A4883FD-107E-DD7D-B57D-75DF613DB2CC}"/>
              </a:ext>
            </a:extLst>
          </p:cNvPr>
          <p:cNvPicPr>
            <a:picLocks noChangeAspect="1"/>
          </p:cNvPicPr>
          <p:nvPr userDrawn="1"/>
        </p:nvPicPr>
        <p:blipFill>
          <a:blip r:embed="rId3"/>
          <a:stretch>
            <a:fillRect/>
          </a:stretch>
        </p:blipFill>
        <p:spPr>
          <a:xfrm>
            <a:off x="10668526" y="166673"/>
            <a:ext cx="1189038" cy="220512"/>
          </a:xfrm>
          <a:prstGeom prst="rect">
            <a:avLst/>
          </a:prstGeom>
        </p:spPr>
      </p:pic>
      <p:pic>
        <p:nvPicPr>
          <p:cNvPr id="3" name="Image 2">
            <a:extLst>
              <a:ext uri="{FF2B5EF4-FFF2-40B4-BE49-F238E27FC236}">
                <a16:creationId xmlns:a16="http://schemas.microsoft.com/office/drawing/2014/main" id="{62CC5ADB-7FC7-3BBC-1AE5-8368024791B5}"/>
              </a:ext>
            </a:extLst>
          </p:cNvPr>
          <p:cNvPicPr>
            <a:picLocks noChangeAspect="1"/>
          </p:cNvPicPr>
          <p:nvPr userDrawn="1"/>
        </p:nvPicPr>
        <p:blipFill rotWithShape="1">
          <a:blip r:embed="rId4">
            <a:alphaModFix amt="6000"/>
          </a:blip>
          <a:srcRect r="12734" b="71490"/>
          <a:stretch/>
        </p:blipFill>
        <p:spPr>
          <a:xfrm>
            <a:off x="5087939" y="4537081"/>
            <a:ext cx="7104056" cy="2320919"/>
          </a:xfrm>
          <a:prstGeom prst="rect">
            <a:avLst/>
          </a:prstGeom>
        </p:spPr>
      </p:pic>
      <p:sp>
        <p:nvSpPr>
          <p:cNvPr id="5" name="Titre 6">
            <a:extLst>
              <a:ext uri="{FF2B5EF4-FFF2-40B4-BE49-F238E27FC236}">
                <a16:creationId xmlns:a16="http://schemas.microsoft.com/office/drawing/2014/main" id="{5ADA90C1-9ABC-2100-5BE0-276C71F1B797}"/>
              </a:ext>
            </a:extLst>
          </p:cNvPr>
          <p:cNvSpPr>
            <a:spLocks noGrp="1"/>
          </p:cNvSpPr>
          <p:nvPr>
            <p:ph type="title" hasCustomPrompt="1"/>
          </p:nvPr>
        </p:nvSpPr>
        <p:spPr>
          <a:xfrm>
            <a:off x="5338800" y="2071886"/>
            <a:ext cx="5978488" cy="1754326"/>
          </a:xfrm>
          <a:prstGeom prst="rect">
            <a:avLst/>
          </a:prstGeom>
        </p:spPr>
        <p:txBody>
          <a:bodyPr wrap="square">
            <a:spAutoFit/>
          </a:bodyPr>
          <a:lstStyle>
            <a:lvl1pPr>
              <a:lnSpc>
                <a:spcPct val="100000"/>
              </a:lnSpc>
              <a:defRPr sz="5400" b="1" i="0">
                <a:solidFill>
                  <a:srgbClr val="FFFFFF"/>
                </a:solidFill>
                <a:latin typeface="Foundever Sans Bold" pitchFamily="2" charset="0"/>
                <a:ea typeface="Foundever Sans Bold" pitchFamily="2" charset="0"/>
              </a:defRPr>
            </a:lvl1pPr>
          </a:lstStyle>
          <a:p>
            <a:r>
              <a:rPr lang="en-US" noProof="0" dirty="0"/>
              <a:t>This is your section header</a:t>
            </a:r>
          </a:p>
        </p:txBody>
      </p:sp>
      <p:sp>
        <p:nvSpPr>
          <p:cNvPr id="8" name="ZoneTexte 7">
            <a:extLst>
              <a:ext uri="{FF2B5EF4-FFF2-40B4-BE49-F238E27FC236}">
                <a16:creationId xmlns:a16="http://schemas.microsoft.com/office/drawing/2014/main" id="{EEC8610B-7B2B-6703-3EC7-07FC229486E5}"/>
              </a:ext>
            </a:extLst>
          </p:cNvPr>
          <p:cNvSpPr txBox="1"/>
          <p:nvPr userDrawn="1"/>
        </p:nvSpPr>
        <p:spPr>
          <a:xfrm>
            <a:off x="5338800" y="6530400"/>
            <a:ext cx="1803699" cy="200055"/>
          </a:xfrm>
          <a:prstGeom prst="rect">
            <a:avLst/>
          </a:prstGeom>
          <a:noFill/>
        </p:spPr>
        <p:txBody>
          <a:bodyPr wrap="none" rtlCol="0">
            <a:spAutoFit/>
          </a:bodyPr>
          <a:lstStyle/>
          <a:p>
            <a:r>
              <a:rPr lang="en-US" sz="700" dirty="0">
                <a:solidFill>
                  <a:srgbClr val="FFFFFF"/>
                </a:solidFill>
                <a:latin typeface="Foundever Sans Light" pitchFamily="2" charset="0"/>
                <a:ea typeface="Foundever Sans Light" pitchFamily="2" charset="0"/>
              </a:rPr>
              <a:t>Create connection. Value conversation.</a:t>
            </a:r>
          </a:p>
        </p:txBody>
      </p:sp>
      <p:sp>
        <p:nvSpPr>
          <p:cNvPr id="9" name="Espace réservé du texte 9">
            <a:extLst>
              <a:ext uri="{FF2B5EF4-FFF2-40B4-BE49-F238E27FC236}">
                <a16:creationId xmlns:a16="http://schemas.microsoft.com/office/drawing/2014/main" id="{9C331A34-4BD3-A198-AD70-3BC257E660BA}"/>
              </a:ext>
            </a:extLst>
          </p:cNvPr>
          <p:cNvSpPr>
            <a:spLocks noGrp="1"/>
          </p:cNvSpPr>
          <p:nvPr>
            <p:ph type="body" sz="quarter" idx="11" hasCustomPrompt="1"/>
          </p:nvPr>
        </p:nvSpPr>
        <p:spPr>
          <a:xfrm>
            <a:off x="5338800" y="1357200"/>
            <a:ext cx="925253" cy="769441"/>
          </a:xfrm>
          <a:prstGeom prst="rect">
            <a:avLst/>
          </a:prstGeom>
        </p:spPr>
        <p:txBody>
          <a:bodyPr wrap="none">
            <a:spAutoFit/>
          </a:bodyPr>
          <a:lstStyle>
            <a:lvl1pPr marL="0" indent="0" algn="l">
              <a:lnSpc>
                <a:spcPct val="100000"/>
              </a:lnSpc>
              <a:buNone/>
              <a:defRPr sz="4400" b="1" i="0">
                <a:solidFill>
                  <a:srgbClr val="4B4BF9"/>
                </a:solidFill>
                <a:latin typeface="Foundever Sans Bold" pitchFamily="2" charset="0"/>
                <a:ea typeface="Foundever Sans Bold" pitchFamily="2" charset="0"/>
              </a:defRPr>
            </a:lvl1pPr>
          </a:lstStyle>
          <a:p>
            <a:pPr lvl="0"/>
            <a:r>
              <a:rPr lang="en-US" dirty="0"/>
              <a:t>00</a:t>
            </a:r>
          </a:p>
        </p:txBody>
      </p:sp>
      <p:sp>
        <p:nvSpPr>
          <p:cNvPr id="6" name="Espace réservé du texte 5">
            <a:extLst>
              <a:ext uri="{FF2B5EF4-FFF2-40B4-BE49-F238E27FC236}">
                <a16:creationId xmlns:a16="http://schemas.microsoft.com/office/drawing/2014/main" id="{9AA41EEB-FB75-2018-E6AD-C5BD4ED3B977}"/>
              </a:ext>
            </a:extLst>
          </p:cNvPr>
          <p:cNvSpPr>
            <a:spLocks noGrp="1"/>
          </p:cNvSpPr>
          <p:nvPr>
            <p:ph type="body" sz="quarter" idx="13" hasCustomPrompt="1"/>
          </p:nvPr>
        </p:nvSpPr>
        <p:spPr>
          <a:xfrm>
            <a:off x="5338800" y="3844800"/>
            <a:ext cx="3543475" cy="338554"/>
          </a:xfrm>
          <a:prstGeom prst="rect">
            <a:avLst/>
          </a:prstGeom>
        </p:spPr>
        <p:txBody>
          <a:bodyPr wrap="square">
            <a:spAutoFit/>
          </a:bodyPr>
          <a:lstStyle>
            <a:lvl1pPr marL="0" indent="0">
              <a:lnSpc>
                <a:spcPct val="100000"/>
              </a:lnSpc>
              <a:spcBef>
                <a:spcPts val="0"/>
              </a:spcBef>
              <a:buNone/>
              <a:defRPr sz="1600" b="0" i="0">
                <a:solidFill>
                  <a:srgbClr val="FFFFFF"/>
                </a:solidFill>
                <a:latin typeface="Foundever Sans Regular" pitchFamily="2" charset="0"/>
                <a:ea typeface="Foundever Sans Regular" pitchFamily="2" charset="0"/>
              </a:defRPr>
            </a:lvl1pPr>
            <a:lvl2pPr marL="457200" indent="0">
              <a:lnSpc>
                <a:spcPct val="100000"/>
              </a:lnSpc>
              <a:buNone/>
              <a:defRPr sz="1600" b="0" i="0">
                <a:solidFill>
                  <a:srgbClr val="FFFFFF"/>
                </a:solidFill>
                <a:latin typeface="Foundever Sans Regular" pitchFamily="2" charset="0"/>
                <a:ea typeface="Foundever Sans Regular" pitchFamily="2" charset="0"/>
              </a:defRPr>
            </a:lvl2pPr>
            <a:lvl3pPr marL="914400" indent="0">
              <a:lnSpc>
                <a:spcPct val="100000"/>
              </a:lnSpc>
              <a:buNone/>
              <a:defRPr sz="1600" b="0" i="0">
                <a:solidFill>
                  <a:srgbClr val="FFFFFF"/>
                </a:solidFill>
                <a:latin typeface="Foundever Sans Regular" pitchFamily="2" charset="0"/>
                <a:ea typeface="Foundever Sans Regular" pitchFamily="2" charset="0"/>
              </a:defRPr>
            </a:lvl3pPr>
            <a:lvl4pPr marL="1371600" indent="0">
              <a:lnSpc>
                <a:spcPct val="100000"/>
              </a:lnSpc>
              <a:buNone/>
              <a:defRPr sz="1600" b="0" i="0">
                <a:solidFill>
                  <a:srgbClr val="FFFFFF"/>
                </a:solidFill>
                <a:latin typeface="Foundever Sans Regular" pitchFamily="2" charset="0"/>
                <a:ea typeface="Foundever Sans Regular" pitchFamily="2" charset="0"/>
              </a:defRPr>
            </a:lvl4pPr>
            <a:lvl5pPr marL="1828800" indent="0">
              <a:lnSpc>
                <a:spcPct val="100000"/>
              </a:lnSpc>
              <a:buNone/>
              <a:defRPr sz="1600" b="0" i="0">
                <a:solidFill>
                  <a:srgbClr val="FFFFFF"/>
                </a:solidFill>
                <a:latin typeface="Foundever Sans Regular" pitchFamily="2" charset="0"/>
                <a:ea typeface="Foundever Sans Regular" pitchFamily="2" charset="0"/>
              </a:defRPr>
            </a:lvl5pPr>
          </a:lstStyle>
          <a:p>
            <a:pPr lvl="0"/>
            <a:r>
              <a:rPr lang="en-US" noProof="0" dirty="0"/>
              <a:t>With a subtitle</a:t>
            </a:r>
          </a:p>
        </p:txBody>
      </p:sp>
    </p:spTree>
    <p:extLst>
      <p:ext uri="{BB962C8B-B14F-4D97-AF65-F5344CB8AC3E}">
        <p14:creationId xmlns:p14="http://schemas.microsoft.com/office/powerpoint/2010/main" val="279198111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slide x client midnight">
    <p:bg>
      <p:bgPr>
        <a:solidFill>
          <a:srgbClr val="09092D"/>
        </a:solidFill>
        <a:effectLst/>
      </p:bgPr>
    </p:bg>
    <p:spTree>
      <p:nvGrpSpPr>
        <p:cNvPr id="1" name=""/>
        <p:cNvGrpSpPr/>
        <p:nvPr/>
      </p:nvGrpSpPr>
      <p:grpSpPr>
        <a:xfrm>
          <a:off x="0" y="0"/>
          <a:ext cx="0" cy="0"/>
          <a:chOff x="0" y="0"/>
          <a:chExt cx="0" cy="0"/>
        </a:xfrm>
      </p:grpSpPr>
      <p:pic>
        <p:nvPicPr>
          <p:cNvPr id="3" name="Image 2" descr="Une image contenant ciel nocturne&#10;&#10;Description générée automatiquement">
            <a:extLst>
              <a:ext uri="{FF2B5EF4-FFF2-40B4-BE49-F238E27FC236}">
                <a16:creationId xmlns:a16="http://schemas.microsoft.com/office/drawing/2014/main" id="{7E962366-54FA-9652-AEB7-8112117D4D6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Picture Placeholder 8">
            <a:extLst>
              <a:ext uri="{FF2B5EF4-FFF2-40B4-BE49-F238E27FC236}">
                <a16:creationId xmlns:a16="http://schemas.microsoft.com/office/drawing/2014/main" id="{DAB4F9BA-292B-F045-A23E-191B9068009E}"/>
              </a:ext>
            </a:extLst>
          </p:cNvPr>
          <p:cNvSpPr>
            <a:spLocks noGrp="1"/>
          </p:cNvSpPr>
          <p:nvPr>
            <p:ph type="pic" sz="quarter" idx="12" hasCustomPrompt="1"/>
          </p:nvPr>
        </p:nvSpPr>
        <p:spPr>
          <a:xfrm>
            <a:off x="1" y="0"/>
            <a:ext cx="4440237" cy="3429000"/>
          </a:xfrm>
          <a:prstGeom prst="rect">
            <a:avLst/>
          </a:prstGeom>
          <a:solidFill>
            <a:srgbClr val="F5F5F5"/>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13" name="Picture Placeholder 8">
            <a:extLst>
              <a:ext uri="{FF2B5EF4-FFF2-40B4-BE49-F238E27FC236}">
                <a16:creationId xmlns:a16="http://schemas.microsoft.com/office/drawing/2014/main" id="{0D2B3DB5-D821-4C4B-8969-4A45AE64FC77}"/>
              </a:ext>
            </a:extLst>
          </p:cNvPr>
          <p:cNvSpPr>
            <a:spLocks noGrp="1"/>
          </p:cNvSpPr>
          <p:nvPr>
            <p:ph type="pic" sz="quarter" idx="14" hasCustomPrompt="1"/>
          </p:nvPr>
        </p:nvSpPr>
        <p:spPr>
          <a:xfrm>
            <a:off x="1" y="3429000"/>
            <a:ext cx="4440237" cy="3429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7" name="Rectangle : avec coin arrondi 6">
            <a:extLst>
              <a:ext uri="{FF2B5EF4-FFF2-40B4-BE49-F238E27FC236}">
                <a16:creationId xmlns:a16="http://schemas.microsoft.com/office/drawing/2014/main" id="{1354D05C-5D8C-9EBB-9598-DBF66C9551EB}"/>
              </a:ext>
            </a:extLst>
          </p:cNvPr>
          <p:cNvSpPr/>
          <p:nvPr userDrawn="1"/>
        </p:nvSpPr>
        <p:spPr>
          <a:xfrm flipH="1" flipV="1">
            <a:off x="10492353" y="0"/>
            <a:ext cx="1699642" cy="550800"/>
          </a:xfrm>
          <a:prstGeom prst="round1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pic>
        <p:nvPicPr>
          <p:cNvPr id="8" name="Image 7">
            <a:extLst>
              <a:ext uri="{FF2B5EF4-FFF2-40B4-BE49-F238E27FC236}">
                <a16:creationId xmlns:a16="http://schemas.microsoft.com/office/drawing/2014/main" id="{6449DA9C-CE25-9349-30EB-3EE83D7208E2}"/>
              </a:ext>
            </a:extLst>
          </p:cNvPr>
          <p:cNvPicPr>
            <a:picLocks noChangeAspect="1"/>
          </p:cNvPicPr>
          <p:nvPr userDrawn="1"/>
        </p:nvPicPr>
        <p:blipFill>
          <a:blip r:embed="rId3"/>
          <a:stretch>
            <a:fillRect/>
          </a:stretch>
        </p:blipFill>
        <p:spPr>
          <a:xfrm>
            <a:off x="10668526" y="166673"/>
            <a:ext cx="1189038" cy="220512"/>
          </a:xfrm>
          <a:prstGeom prst="rect">
            <a:avLst/>
          </a:prstGeom>
        </p:spPr>
      </p:pic>
      <p:pic>
        <p:nvPicPr>
          <p:cNvPr id="2" name="Image 1">
            <a:extLst>
              <a:ext uri="{FF2B5EF4-FFF2-40B4-BE49-F238E27FC236}">
                <a16:creationId xmlns:a16="http://schemas.microsoft.com/office/drawing/2014/main" id="{347983D7-C762-31E7-408E-A43126322638}"/>
              </a:ext>
            </a:extLst>
          </p:cNvPr>
          <p:cNvPicPr>
            <a:picLocks noChangeAspect="1"/>
          </p:cNvPicPr>
          <p:nvPr userDrawn="1"/>
        </p:nvPicPr>
        <p:blipFill rotWithShape="1">
          <a:blip r:embed="rId4">
            <a:alphaModFix amt="6000"/>
          </a:blip>
          <a:srcRect r="12734" b="71490"/>
          <a:stretch/>
        </p:blipFill>
        <p:spPr>
          <a:xfrm>
            <a:off x="5087939" y="4537081"/>
            <a:ext cx="7104056" cy="2320919"/>
          </a:xfrm>
          <a:prstGeom prst="rect">
            <a:avLst/>
          </a:prstGeom>
        </p:spPr>
      </p:pic>
      <p:sp>
        <p:nvSpPr>
          <p:cNvPr id="5" name="Titre 6">
            <a:extLst>
              <a:ext uri="{FF2B5EF4-FFF2-40B4-BE49-F238E27FC236}">
                <a16:creationId xmlns:a16="http://schemas.microsoft.com/office/drawing/2014/main" id="{62B0D6C3-2A6B-9A3D-D2A4-5B0AF25CEE5C}"/>
              </a:ext>
            </a:extLst>
          </p:cNvPr>
          <p:cNvSpPr>
            <a:spLocks noGrp="1"/>
          </p:cNvSpPr>
          <p:nvPr>
            <p:ph type="title" hasCustomPrompt="1"/>
          </p:nvPr>
        </p:nvSpPr>
        <p:spPr>
          <a:xfrm>
            <a:off x="5338800" y="2071886"/>
            <a:ext cx="5978488" cy="1754326"/>
          </a:xfrm>
          <a:prstGeom prst="rect">
            <a:avLst/>
          </a:prstGeom>
        </p:spPr>
        <p:txBody>
          <a:bodyPr wrap="square">
            <a:spAutoFit/>
          </a:bodyPr>
          <a:lstStyle>
            <a:lvl1pPr>
              <a:lnSpc>
                <a:spcPct val="100000"/>
              </a:lnSpc>
              <a:defRPr sz="5400" b="1" i="0">
                <a:solidFill>
                  <a:srgbClr val="FFFFFF"/>
                </a:solidFill>
                <a:latin typeface="Foundever Sans Bold" pitchFamily="2" charset="0"/>
                <a:ea typeface="Foundever Sans Bold" pitchFamily="2" charset="0"/>
              </a:defRPr>
            </a:lvl1pPr>
          </a:lstStyle>
          <a:p>
            <a:r>
              <a:rPr lang="en-US" noProof="0" dirty="0"/>
              <a:t>This is your section header</a:t>
            </a:r>
          </a:p>
        </p:txBody>
      </p:sp>
      <p:sp>
        <p:nvSpPr>
          <p:cNvPr id="10" name="ZoneTexte 9">
            <a:extLst>
              <a:ext uri="{FF2B5EF4-FFF2-40B4-BE49-F238E27FC236}">
                <a16:creationId xmlns:a16="http://schemas.microsoft.com/office/drawing/2014/main" id="{50A45D15-22EC-BA0E-7E14-6E043962B0CE}"/>
              </a:ext>
            </a:extLst>
          </p:cNvPr>
          <p:cNvSpPr txBox="1"/>
          <p:nvPr userDrawn="1"/>
        </p:nvSpPr>
        <p:spPr>
          <a:xfrm>
            <a:off x="5338800" y="6530400"/>
            <a:ext cx="1803699" cy="200055"/>
          </a:xfrm>
          <a:prstGeom prst="rect">
            <a:avLst/>
          </a:prstGeom>
          <a:noFill/>
        </p:spPr>
        <p:txBody>
          <a:bodyPr wrap="none" rtlCol="0">
            <a:spAutoFit/>
          </a:bodyPr>
          <a:lstStyle/>
          <a:p>
            <a:r>
              <a:rPr lang="en-US" sz="700" dirty="0">
                <a:solidFill>
                  <a:srgbClr val="FFFFFF"/>
                </a:solidFill>
                <a:latin typeface="Foundever Sans Light" pitchFamily="2" charset="0"/>
                <a:ea typeface="Foundever Sans Light" pitchFamily="2" charset="0"/>
              </a:rPr>
              <a:t>Create connection. Value conversation.</a:t>
            </a:r>
          </a:p>
        </p:txBody>
      </p:sp>
      <p:sp>
        <p:nvSpPr>
          <p:cNvPr id="11" name="Espace réservé du texte 9">
            <a:extLst>
              <a:ext uri="{FF2B5EF4-FFF2-40B4-BE49-F238E27FC236}">
                <a16:creationId xmlns:a16="http://schemas.microsoft.com/office/drawing/2014/main" id="{51C475D4-068D-87CA-16C7-9B6DDC0C1330}"/>
              </a:ext>
            </a:extLst>
          </p:cNvPr>
          <p:cNvSpPr>
            <a:spLocks noGrp="1"/>
          </p:cNvSpPr>
          <p:nvPr>
            <p:ph type="body" sz="quarter" idx="11" hasCustomPrompt="1"/>
          </p:nvPr>
        </p:nvSpPr>
        <p:spPr>
          <a:xfrm>
            <a:off x="5338800" y="1357200"/>
            <a:ext cx="925253" cy="769441"/>
          </a:xfrm>
          <a:prstGeom prst="rect">
            <a:avLst/>
          </a:prstGeom>
        </p:spPr>
        <p:txBody>
          <a:bodyPr wrap="none">
            <a:spAutoFit/>
          </a:bodyPr>
          <a:lstStyle>
            <a:lvl1pPr marL="0" indent="0" algn="l">
              <a:lnSpc>
                <a:spcPct val="100000"/>
              </a:lnSpc>
              <a:buNone/>
              <a:defRPr sz="4400" b="1" i="0">
                <a:solidFill>
                  <a:srgbClr val="4B4BF9"/>
                </a:solidFill>
                <a:latin typeface="Foundever Sans Bold" pitchFamily="2" charset="0"/>
                <a:ea typeface="Foundever Sans Bold" pitchFamily="2" charset="0"/>
              </a:defRPr>
            </a:lvl1pPr>
          </a:lstStyle>
          <a:p>
            <a:pPr lvl="0"/>
            <a:r>
              <a:rPr lang="en-US" dirty="0"/>
              <a:t>00</a:t>
            </a:r>
          </a:p>
        </p:txBody>
      </p:sp>
      <p:sp>
        <p:nvSpPr>
          <p:cNvPr id="6" name="Espace réservé du texte 5">
            <a:extLst>
              <a:ext uri="{FF2B5EF4-FFF2-40B4-BE49-F238E27FC236}">
                <a16:creationId xmlns:a16="http://schemas.microsoft.com/office/drawing/2014/main" id="{95083EEE-A3D7-5ECB-F0C1-802232D06B1D}"/>
              </a:ext>
            </a:extLst>
          </p:cNvPr>
          <p:cNvSpPr>
            <a:spLocks noGrp="1"/>
          </p:cNvSpPr>
          <p:nvPr>
            <p:ph type="body" sz="quarter" idx="13" hasCustomPrompt="1"/>
          </p:nvPr>
        </p:nvSpPr>
        <p:spPr>
          <a:xfrm>
            <a:off x="5338800" y="3844800"/>
            <a:ext cx="3543475" cy="338554"/>
          </a:xfrm>
          <a:prstGeom prst="rect">
            <a:avLst/>
          </a:prstGeom>
        </p:spPr>
        <p:txBody>
          <a:bodyPr wrap="square">
            <a:spAutoFit/>
          </a:bodyPr>
          <a:lstStyle>
            <a:lvl1pPr marL="0" indent="0">
              <a:lnSpc>
                <a:spcPct val="100000"/>
              </a:lnSpc>
              <a:spcBef>
                <a:spcPts val="0"/>
              </a:spcBef>
              <a:buNone/>
              <a:defRPr sz="1600" b="0" i="0">
                <a:solidFill>
                  <a:srgbClr val="FFFFFF"/>
                </a:solidFill>
                <a:latin typeface="Foundever Sans Regular" pitchFamily="2" charset="0"/>
                <a:ea typeface="Foundever Sans Regular" pitchFamily="2" charset="0"/>
              </a:defRPr>
            </a:lvl1pPr>
            <a:lvl2pPr marL="457200" indent="0">
              <a:lnSpc>
                <a:spcPct val="100000"/>
              </a:lnSpc>
              <a:buNone/>
              <a:defRPr sz="1600" b="0" i="0">
                <a:solidFill>
                  <a:srgbClr val="FFFFFF"/>
                </a:solidFill>
                <a:latin typeface="Foundever Sans Regular" pitchFamily="2" charset="0"/>
                <a:ea typeface="Foundever Sans Regular" pitchFamily="2" charset="0"/>
              </a:defRPr>
            </a:lvl2pPr>
            <a:lvl3pPr marL="914400" indent="0">
              <a:lnSpc>
                <a:spcPct val="100000"/>
              </a:lnSpc>
              <a:buNone/>
              <a:defRPr sz="1600" b="0" i="0">
                <a:solidFill>
                  <a:srgbClr val="FFFFFF"/>
                </a:solidFill>
                <a:latin typeface="Foundever Sans Regular" pitchFamily="2" charset="0"/>
                <a:ea typeface="Foundever Sans Regular" pitchFamily="2" charset="0"/>
              </a:defRPr>
            </a:lvl3pPr>
            <a:lvl4pPr marL="1371600" indent="0">
              <a:lnSpc>
                <a:spcPct val="100000"/>
              </a:lnSpc>
              <a:buNone/>
              <a:defRPr sz="1600" b="0" i="0">
                <a:solidFill>
                  <a:srgbClr val="FFFFFF"/>
                </a:solidFill>
                <a:latin typeface="Foundever Sans Regular" pitchFamily="2" charset="0"/>
                <a:ea typeface="Foundever Sans Regular" pitchFamily="2" charset="0"/>
              </a:defRPr>
            </a:lvl4pPr>
            <a:lvl5pPr marL="1828800" indent="0">
              <a:lnSpc>
                <a:spcPct val="100000"/>
              </a:lnSpc>
              <a:buNone/>
              <a:defRPr sz="1600" b="0" i="0">
                <a:solidFill>
                  <a:srgbClr val="FFFFFF"/>
                </a:solidFill>
                <a:latin typeface="Foundever Sans Regular" pitchFamily="2" charset="0"/>
                <a:ea typeface="Foundever Sans Regular" pitchFamily="2" charset="0"/>
              </a:defRPr>
            </a:lvl5pPr>
          </a:lstStyle>
          <a:p>
            <a:pPr lvl="0"/>
            <a:r>
              <a:rPr lang="en-US" noProof="0" dirty="0"/>
              <a:t>With a subtitle</a:t>
            </a:r>
          </a:p>
        </p:txBody>
      </p:sp>
    </p:spTree>
    <p:extLst>
      <p:ext uri="{BB962C8B-B14F-4D97-AF65-F5344CB8AC3E}">
        <p14:creationId xmlns:p14="http://schemas.microsoft.com/office/powerpoint/2010/main" val="232194515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t-PT"/>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550869-BB16-4EE9-B3B2-16922560E0A1}" type="datetimeFigureOut">
              <a:rPr lang="pt-PT" smtClean="0"/>
              <a:t>24/02/2025</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4A0502AB-EAD3-4FCC-A309-2C730E42CC03}" type="slidenum">
              <a:rPr lang="pt-PT" smtClean="0"/>
              <a:t>‹#›</a:t>
            </a:fld>
            <a:endParaRPr lang="pt-PT"/>
          </a:p>
        </p:txBody>
      </p:sp>
    </p:spTree>
    <p:extLst>
      <p:ext uri="{BB962C8B-B14F-4D97-AF65-F5344CB8AC3E}">
        <p14:creationId xmlns:p14="http://schemas.microsoft.com/office/powerpoint/2010/main" val="4493355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slide full image">
    <p:bg>
      <p:bgPr>
        <a:solidFill>
          <a:srgbClr val="FFFFFF"/>
        </a:solidFill>
        <a:effectLst/>
      </p:bgPr>
    </p:bg>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465E7D38-BC83-26F4-CF1F-8234B9BFDA3C}"/>
              </a:ext>
            </a:extLst>
          </p:cNvPr>
          <p:cNvSpPr>
            <a:spLocks noGrp="1"/>
          </p:cNvSpPr>
          <p:nvPr>
            <p:ph type="pic" sz="quarter" idx="12" hasCustomPrompt="1"/>
          </p:nvPr>
        </p:nvSpPr>
        <p:spPr>
          <a:xfrm>
            <a:off x="0" y="0"/>
            <a:ext cx="12192000" cy="6858000"/>
          </a:xfrm>
          <a:prstGeom prst="rect">
            <a:avLst/>
          </a:prstGeom>
          <a:solidFill>
            <a:schemeClr val="tx2"/>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2" name="Rectangle : avec coin arrondi 1">
            <a:extLst>
              <a:ext uri="{FF2B5EF4-FFF2-40B4-BE49-F238E27FC236}">
                <a16:creationId xmlns:a16="http://schemas.microsoft.com/office/drawing/2014/main" id="{D3832B83-53CC-5875-63F7-6E91C32B2EA0}"/>
              </a:ext>
            </a:extLst>
          </p:cNvPr>
          <p:cNvSpPr/>
          <p:nvPr userDrawn="1"/>
        </p:nvSpPr>
        <p:spPr>
          <a:xfrm flipH="1">
            <a:off x="10492353" y="6307200"/>
            <a:ext cx="1699642" cy="550800"/>
          </a:xfrm>
          <a:prstGeom prst="round1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pic>
        <p:nvPicPr>
          <p:cNvPr id="4" name="Image 3">
            <a:extLst>
              <a:ext uri="{FF2B5EF4-FFF2-40B4-BE49-F238E27FC236}">
                <a16:creationId xmlns:a16="http://schemas.microsoft.com/office/drawing/2014/main" id="{3280D006-0A21-6D65-39C0-3E8B9100D49C}"/>
              </a:ext>
            </a:extLst>
          </p:cNvPr>
          <p:cNvPicPr>
            <a:picLocks noChangeAspect="1"/>
          </p:cNvPicPr>
          <p:nvPr userDrawn="1"/>
        </p:nvPicPr>
        <p:blipFill>
          <a:blip r:embed="rId2"/>
          <a:stretch>
            <a:fillRect/>
          </a:stretch>
        </p:blipFill>
        <p:spPr>
          <a:xfrm>
            <a:off x="10668000" y="6480535"/>
            <a:ext cx="1189038" cy="220512"/>
          </a:xfrm>
          <a:prstGeom prst="rect">
            <a:avLst/>
          </a:prstGeom>
        </p:spPr>
      </p:pic>
      <p:sp>
        <p:nvSpPr>
          <p:cNvPr id="7" name="Espace réservé du texte 9">
            <a:extLst>
              <a:ext uri="{FF2B5EF4-FFF2-40B4-BE49-F238E27FC236}">
                <a16:creationId xmlns:a16="http://schemas.microsoft.com/office/drawing/2014/main" id="{1957A34F-7AEF-F7A0-CDB8-4D2A12F53CED}"/>
              </a:ext>
            </a:extLst>
          </p:cNvPr>
          <p:cNvSpPr>
            <a:spLocks noGrp="1"/>
          </p:cNvSpPr>
          <p:nvPr>
            <p:ph type="body" sz="quarter" idx="13" hasCustomPrompt="1"/>
          </p:nvPr>
        </p:nvSpPr>
        <p:spPr>
          <a:xfrm>
            <a:off x="-338400" y="457200"/>
            <a:ext cx="2502608" cy="2215991"/>
          </a:xfrm>
          <a:prstGeom prst="rect">
            <a:avLst/>
          </a:prstGeom>
          <a:effectLst>
            <a:outerShdw blurRad="762000" dist="381000" dir="5400000" algn="ctr" rotWithShape="0">
              <a:srgbClr val="09092D">
                <a:alpha val="30000"/>
              </a:srgbClr>
            </a:outerShdw>
          </a:effectLst>
        </p:spPr>
        <p:txBody>
          <a:bodyPr wrap="none">
            <a:spAutoFit/>
          </a:bodyPr>
          <a:lstStyle>
            <a:lvl1pPr marL="0" indent="0" algn="l">
              <a:lnSpc>
                <a:spcPct val="100000"/>
              </a:lnSpc>
              <a:buNone/>
              <a:defRPr sz="13800" b="1" i="0">
                <a:solidFill>
                  <a:srgbClr val="4B4BF9"/>
                </a:solidFill>
                <a:latin typeface="Foundever Sans Bold" pitchFamily="2" charset="0"/>
                <a:ea typeface="Foundever Sans Bold" pitchFamily="2" charset="0"/>
              </a:defRPr>
            </a:lvl1pPr>
          </a:lstStyle>
          <a:p>
            <a:pPr lvl="0"/>
            <a:r>
              <a:rPr lang="en-US" dirty="0"/>
              <a:t>00</a:t>
            </a:r>
          </a:p>
        </p:txBody>
      </p:sp>
      <p:sp>
        <p:nvSpPr>
          <p:cNvPr id="6" name="Titre 6">
            <a:extLst>
              <a:ext uri="{FF2B5EF4-FFF2-40B4-BE49-F238E27FC236}">
                <a16:creationId xmlns:a16="http://schemas.microsoft.com/office/drawing/2014/main" id="{2A3BA09F-48B5-F64D-E87D-5C8382A9C59B}"/>
              </a:ext>
            </a:extLst>
          </p:cNvPr>
          <p:cNvSpPr>
            <a:spLocks noGrp="1"/>
          </p:cNvSpPr>
          <p:nvPr>
            <p:ph type="title" hasCustomPrompt="1"/>
          </p:nvPr>
        </p:nvSpPr>
        <p:spPr>
          <a:xfrm>
            <a:off x="874713" y="2307600"/>
            <a:ext cx="5076825" cy="1754326"/>
          </a:xfrm>
          <a:prstGeom prst="rect">
            <a:avLst/>
          </a:prstGeom>
          <a:effectLst>
            <a:outerShdw blurRad="762000" dist="381000" dir="5400000" algn="ctr" rotWithShape="0">
              <a:srgbClr val="09092D">
                <a:alpha val="30000"/>
              </a:srgbClr>
            </a:outerShdw>
          </a:effectLst>
        </p:spPr>
        <p:txBody>
          <a:bodyPr wrap="square">
            <a:spAutoFit/>
          </a:bodyPr>
          <a:lstStyle>
            <a:lvl1pPr>
              <a:lnSpc>
                <a:spcPct val="100000"/>
              </a:lnSpc>
              <a:defRPr sz="5400" b="1" i="0">
                <a:solidFill>
                  <a:srgbClr val="FFFFFF"/>
                </a:solidFill>
                <a:latin typeface="Foundever Sans Bold" pitchFamily="2" charset="0"/>
                <a:ea typeface="Foundever Sans Bold" pitchFamily="2" charset="0"/>
              </a:defRPr>
            </a:lvl1pPr>
          </a:lstStyle>
          <a:p>
            <a:r>
              <a:rPr lang="en-US" noProof="0" dirty="0"/>
              <a:t>This is your section header</a:t>
            </a:r>
          </a:p>
        </p:txBody>
      </p:sp>
      <p:sp>
        <p:nvSpPr>
          <p:cNvPr id="3" name="ZoneTexte 2">
            <a:extLst>
              <a:ext uri="{FF2B5EF4-FFF2-40B4-BE49-F238E27FC236}">
                <a16:creationId xmlns:a16="http://schemas.microsoft.com/office/drawing/2014/main" id="{DE94B4DD-8FD8-D4B6-5A5E-C701BA697A23}"/>
              </a:ext>
            </a:extLst>
          </p:cNvPr>
          <p:cNvSpPr txBox="1"/>
          <p:nvPr userDrawn="1"/>
        </p:nvSpPr>
        <p:spPr>
          <a:xfrm>
            <a:off x="874800" y="6530400"/>
            <a:ext cx="1803699" cy="200055"/>
          </a:xfrm>
          <a:prstGeom prst="rect">
            <a:avLst/>
          </a:prstGeom>
          <a:noFill/>
        </p:spPr>
        <p:txBody>
          <a:bodyPr wrap="none" rtlCol="0">
            <a:spAutoFit/>
          </a:bodyPr>
          <a:lstStyle/>
          <a:p>
            <a:r>
              <a:rPr lang="en-US" sz="700" dirty="0">
                <a:solidFill>
                  <a:srgbClr val="FFFFFF"/>
                </a:solidFill>
                <a:latin typeface="Foundever Sans Light" pitchFamily="2" charset="0"/>
                <a:ea typeface="Foundever Sans Light" pitchFamily="2" charset="0"/>
              </a:rPr>
              <a:t>Create connection. Value conversation.</a:t>
            </a:r>
          </a:p>
        </p:txBody>
      </p:sp>
      <p:sp>
        <p:nvSpPr>
          <p:cNvPr id="8" name="Espace réservé du texte 5">
            <a:extLst>
              <a:ext uri="{FF2B5EF4-FFF2-40B4-BE49-F238E27FC236}">
                <a16:creationId xmlns:a16="http://schemas.microsoft.com/office/drawing/2014/main" id="{259738E8-FBFC-B29C-5B6B-16F72B1B6115}"/>
              </a:ext>
            </a:extLst>
          </p:cNvPr>
          <p:cNvSpPr>
            <a:spLocks noGrp="1"/>
          </p:cNvSpPr>
          <p:nvPr>
            <p:ph type="body" sz="quarter" idx="14" hasCustomPrompt="1"/>
          </p:nvPr>
        </p:nvSpPr>
        <p:spPr>
          <a:xfrm>
            <a:off x="874713" y="4064400"/>
            <a:ext cx="3543475" cy="338554"/>
          </a:xfrm>
          <a:prstGeom prst="rect">
            <a:avLst/>
          </a:prstGeom>
        </p:spPr>
        <p:txBody>
          <a:bodyPr wrap="square">
            <a:spAutoFit/>
          </a:bodyPr>
          <a:lstStyle>
            <a:lvl1pPr marL="0" indent="0">
              <a:lnSpc>
                <a:spcPct val="100000"/>
              </a:lnSpc>
              <a:spcBef>
                <a:spcPts val="0"/>
              </a:spcBef>
              <a:buNone/>
              <a:defRPr sz="1600" b="0" i="0">
                <a:solidFill>
                  <a:srgbClr val="FFFFFF"/>
                </a:solidFill>
                <a:latin typeface="Foundever Sans Regular" pitchFamily="2" charset="0"/>
                <a:ea typeface="Foundever Sans Regular" pitchFamily="2" charset="0"/>
              </a:defRPr>
            </a:lvl1pPr>
            <a:lvl2pPr marL="457200" indent="0">
              <a:lnSpc>
                <a:spcPct val="100000"/>
              </a:lnSpc>
              <a:buNone/>
              <a:defRPr sz="1600" b="0" i="0">
                <a:solidFill>
                  <a:srgbClr val="FFFFFF"/>
                </a:solidFill>
                <a:latin typeface="Foundever Sans Regular" pitchFamily="2" charset="0"/>
                <a:ea typeface="Foundever Sans Regular" pitchFamily="2" charset="0"/>
              </a:defRPr>
            </a:lvl2pPr>
            <a:lvl3pPr marL="914400" indent="0">
              <a:lnSpc>
                <a:spcPct val="100000"/>
              </a:lnSpc>
              <a:buNone/>
              <a:defRPr sz="1600" b="0" i="0">
                <a:solidFill>
                  <a:srgbClr val="FFFFFF"/>
                </a:solidFill>
                <a:latin typeface="Foundever Sans Regular" pitchFamily="2" charset="0"/>
                <a:ea typeface="Foundever Sans Regular" pitchFamily="2" charset="0"/>
              </a:defRPr>
            </a:lvl3pPr>
            <a:lvl4pPr marL="1371600" indent="0">
              <a:lnSpc>
                <a:spcPct val="100000"/>
              </a:lnSpc>
              <a:buNone/>
              <a:defRPr sz="1600" b="0" i="0">
                <a:solidFill>
                  <a:srgbClr val="FFFFFF"/>
                </a:solidFill>
                <a:latin typeface="Foundever Sans Regular" pitchFamily="2" charset="0"/>
                <a:ea typeface="Foundever Sans Regular" pitchFamily="2" charset="0"/>
              </a:defRPr>
            </a:lvl4pPr>
            <a:lvl5pPr marL="1828800" indent="0">
              <a:lnSpc>
                <a:spcPct val="100000"/>
              </a:lnSpc>
              <a:buNone/>
              <a:defRPr sz="1600" b="0" i="0">
                <a:solidFill>
                  <a:srgbClr val="FFFFFF"/>
                </a:solidFill>
                <a:latin typeface="Foundever Sans Regular" pitchFamily="2" charset="0"/>
                <a:ea typeface="Foundever Sans Regular" pitchFamily="2" charset="0"/>
              </a:defRPr>
            </a:lvl5pPr>
          </a:lstStyle>
          <a:p>
            <a:pPr lvl="0"/>
            <a:r>
              <a:rPr lang="en-US" noProof="0" dirty="0"/>
              <a:t>With a subtitle</a:t>
            </a:r>
          </a:p>
        </p:txBody>
      </p:sp>
    </p:spTree>
    <p:extLst>
      <p:ext uri="{BB962C8B-B14F-4D97-AF65-F5344CB8AC3E}">
        <p14:creationId xmlns:p14="http://schemas.microsoft.com/office/powerpoint/2010/main" val="3937375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ummary ">
    <p:spTree>
      <p:nvGrpSpPr>
        <p:cNvPr id="1" name=""/>
        <p:cNvGrpSpPr/>
        <p:nvPr/>
      </p:nvGrpSpPr>
      <p:grpSpPr>
        <a:xfrm>
          <a:off x="0" y="0"/>
          <a:ext cx="0" cy="0"/>
          <a:chOff x="0" y="0"/>
          <a:chExt cx="0" cy="0"/>
        </a:xfrm>
      </p:grpSpPr>
      <p:pic>
        <p:nvPicPr>
          <p:cNvPr id="42" name="Image 41">
            <a:extLst>
              <a:ext uri="{FF2B5EF4-FFF2-40B4-BE49-F238E27FC236}">
                <a16:creationId xmlns:a16="http://schemas.microsoft.com/office/drawing/2014/main" id="{01DDE93A-DDDE-3D4A-B7C8-6B32C33BAAAA}"/>
              </a:ext>
            </a:extLst>
          </p:cNvPr>
          <p:cNvPicPr>
            <a:picLocks noChangeAspect="1"/>
          </p:cNvPicPr>
          <p:nvPr userDrawn="1"/>
        </p:nvPicPr>
        <p:blipFill rotWithShape="1">
          <a:blip r:embed="rId2">
            <a:alphaModFix amt="6000"/>
          </a:blip>
          <a:srcRect l="39689" b="47811"/>
          <a:stretch/>
        </p:blipFill>
        <p:spPr>
          <a:xfrm>
            <a:off x="-1" y="2430467"/>
            <a:ext cx="5116553" cy="4427533"/>
          </a:xfrm>
          <a:prstGeom prst="rect">
            <a:avLst/>
          </a:prstGeom>
        </p:spPr>
      </p:pic>
      <p:sp>
        <p:nvSpPr>
          <p:cNvPr id="39" name="Titre 6">
            <a:extLst>
              <a:ext uri="{FF2B5EF4-FFF2-40B4-BE49-F238E27FC236}">
                <a16:creationId xmlns:a16="http://schemas.microsoft.com/office/drawing/2014/main" id="{E99E6DB1-577B-85BA-55FC-F77021281CCA}"/>
              </a:ext>
            </a:extLst>
          </p:cNvPr>
          <p:cNvSpPr>
            <a:spLocks noGrp="1"/>
          </p:cNvSpPr>
          <p:nvPr>
            <p:ph type="title" hasCustomPrompt="1"/>
          </p:nvPr>
        </p:nvSpPr>
        <p:spPr>
          <a:xfrm>
            <a:off x="1522800" y="873125"/>
            <a:ext cx="4428738" cy="1015663"/>
          </a:xfrm>
          <a:prstGeom prst="rect">
            <a:avLst/>
          </a:prstGeom>
        </p:spPr>
        <p:txBody>
          <a:bodyPr wrap="square">
            <a:spAutoFit/>
          </a:bodyPr>
          <a:lstStyle>
            <a:lvl1pPr>
              <a:lnSpc>
                <a:spcPct val="100000"/>
              </a:lnSpc>
              <a:defRPr sz="6000" b="1" i="0">
                <a:solidFill>
                  <a:srgbClr val="09092D"/>
                </a:solidFill>
                <a:latin typeface="Foundever Sans Bold" pitchFamily="2" charset="0"/>
                <a:ea typeface="Foundever Sans Bold" pitchFamily="2" charset="0"/>
              </a:defRPr>
            </a:lvl1pPr>
          </a:lstStyle>
          <a:p>
            <a:r>
              <a:rPr lang="en-US" noProof="0" dirty="0"/>
              <a:t>Summary</a:t>
            </a:r>
          </a:p>
        </p:txBody>
      </p:sp>
      <p:sp>
        <p:nvSpPr>
          <p:cNvPr id="31" name="Espace réservé du texte 9">
            <a:extLst>
              <a:ext uri="{FF2B5EF4-FFF2-40B4-BE49-F238E27FC236}">
                <a16:creationId xmlns:a16="http://schemas.microsoft.com/office/drawing/2014/main" id="{342089FE-DA3F-8318-E4C6-9ADCB7B2B6C9}"/>
              </a:ext>
            </a:extLst>
          </p:cNvPr>
          <p:cNvSpPr>
            <a:spLocks noGrp="1"/>
          </p:cNvSpPr>
          <p:nvPr>
            <p:ph type="body" sz="quarter" idx="14" hasCustomPrompt="1"/>
          </p:nvPr>
        </p:nvSpPr>
        <p:spPr>
          <a:xfrm>
            <a:off x="7115175" y="25128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32" name="Espace réservé du texte 9">
            <a:extLst>
              <a:ext uri="{FF2B5EF4-FFF2-40B4-BE49-F238E27FC236}">
                <a16:creationId xmlns:a16="http://schemas.microsoft.com/office/drawing/2014/main" id="{D6E0DB25-E178-0F40-4E0F-D706904C5A68}"/>
              </a:ext>
            </a:extLst>
          </p:cNvPr>
          <p:cNvSpPr>
            <a:spLocks noGrp="1"/>
          </p:cNvSpPr>
          <p:nvPr>
            <p:ph type="body" sz="quarter" idx="11" hasCustomPrompt="1"/>
          </p:nvPr>
        </p:nvSpPr>
        <p:spPr>
          <a:xfrm>
            <a:off x="6418596" y="2343600"/>
            <a:ext cx="686406" cy="646331"/>
          </a:xfrm>
          <a:prstGeom prst="rect">
            <a:avLst/>
          </a:prstGeom>
        </p:spPr>
        <p:txBody>
          <a:bodyPr wrap="none">
            <a:spAutoFit/>
          </a:bodyPr>
          <a:lstStyle>
            <a:lvl1pPr marL="0" indent="0" algn="r">
              <a:lnSpc>
                <a:spcPct val="100000"/>
              </a:lnSpc>
              <a:buNone/>
              <a:defRPr sz="3600" b="1" i="0">
                <a:solidFill>
                  <a:srgbClr val="4B4BF9"/>
                </a:solidFill>
                <a:latin typeface="Foundever Sans Bold" pitchFamily="2" charset="0"/>
                <a:ea typeface="Foundever Sans Bold" pitchFamily="2" charset="0"/>
              </a:defRPr>
            </a:lvl1pPr>
          </a:lstStyle>
          <a:p>
            <a:pPr lvl="0"/>
            <a:r>
              <a:rPr lang="en-US" dirty="0"/>
              <a:t>01</a:t>
            </a:r>
          </a:p>
        </p:txBody>
      </p:sp>
      <p:sp>
        <p:nvSpPr>
          <p:cNvPr id="33" name="Espace réservé du texte 9">
            <a:extLst>
              <a:ext uri="{FF2B5EF4-FFF2-40B4-BE49-F238E27FC236}">
                <a16:creationId xmlns:a16="http://schemas.microsoft.com/office/drawing/2014/main" id="{93289ED0-2A3C-4C44-AF1B-02EBFAF59E58}"/>
              </a:ext>
            </a:extLst>
          </p:cNvPr>
          <p:cNvSpPr>
            <a:spLocks noGrp="1"/>
          </p:cNvSpPr>
          <p:nvPr>
            <p:ph type="body" sz="quarter" idx="18" hasCustomPrompt="1"/>
          </p:nvPr>
        </p:nvSpPr>
        <p:spPr>
          <a:xfrm>
            <a:off x="9782175" y="25128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38" name="Espace réservé du texte 9">
            <a:extLst>
              <a:ext uri="{FF2B5EF4-FFF2-40B4-BE49-F238E27FC236}">
                <a16:creationId xmlns:a16="http://schemas.microsoft.com/office/drawing/2014/main" id="{FF97AE59-2377-D1FB-24E2-C2BF291CA1E7}"/>
              </a:ext>
            </a:extLst>
          </p:cNvPr>
          <p:cNvSpPr>
            <a:spLocks noGrp="1"/>
          </p:cNvSpPr>
          <p:nvPr>
            <p:ph type="body" sz="quarter" idx="17" hasCustomPrompt="1"/>
          </p:nvPr>
        </p:nvSpPr>
        <p:spPr>
          <a:xfrm>
            <a:off x="9024682" y="2343600"/>
            <a:ext cx="747320" cy="646331"/>
          </a:xfrm>
          <a:prstGeom prst="rect">
            <a:avLst/>
          </a:prstGeom>
        </p:spPr>
        <p:txBody>
          <a:bodyPr wrap="none">
            <a:spAutoFit/>
          </a:bodyPr>
          <a:lstStyle>
            <a:lvl1pPr marL="0" indent="0" algn="r">
              <a:lnSpc>
                <a:spcPct val="100000"/>
              </a:lnSpc>
              <a:buNone/>
              <a:defRPr sz="3600" b="1" i="0">
                <a:solidFill>
                  <a:srgbClr val="4B4BF9"/>
                </a:solidFill>
                <a:latin typeface="Foundever Sans Bold" pitchFamily="2" charset="0"/>
                <a:ea typeface="Foundever Sans Bold" pitchFamily="2" charset="0"/>
              </a:defRPr>
            </a:lvl1pPr>
          </a:lstStyle>
          <a:p>
            <a:pPr lvl="0"/>
            <a:r>
              <a:rPr lang="en-US" dirty="0"/>
              <a:t>02</a:t>
            </a:r>
          </a:p>
        </p:txBody>
      </p:sp>
      <p:sp>
        <p:nvSpPr>
          <p:cNvPr id="40" name="Espace réservé du texte 9">
            <a:extLst>
              <a:ext uri="{FF2B5EF4-FFF2-40B4-BE49-F238E27FC236}">
                <a16:creationId xmlns:a16="http://schemas.microsoft.com/office/drawing/2014/main" id="{B9AA2A9E-6249-4DE9-C77A-22B81158103C}"/>
              </a:ext>
            </a:extLst>
          </p:cNvPr>
          <p:cNvSpPr>
            <a:spLocks noGrp="1"/>
          </p:cNvSpPr>
          <p:nvPr>
            <p:ph type="body" sz="quarter" idx="16" hasCustomPrompt="1"/>
          </p:nvPr>
        </p:nvSpPr>
        <p:spPr>
          <a:xfrm>
            <a:off x="7115175" y="33264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41" name="Espace réservé du texte 9">
            <a:extLst>
              <a:ext uri="{FF2B5EF4-FFF2-40B4-BE49-F238E27FC236}">
                <a16:creationId xmlns:a16="http://schemas.microsoft.com/office/drawing/2014/main" id="{60C23EB5-A0D4-2B21-C96C-986D3B47D4A7}"/>
              </a:ext>
            </a:extLst>
          </p:cNvPr>
          <p:cNvSpPr>
            <a:spLocks noGrp="1"/>
          </p:cNvSpPr>
          <p:nvPr>
            <p:ph type="body" sz="quarter" idx="15" hasCustomPrompt="1"/>
          </p:nvPr>
        </p:nvSpPr>
        <p:spPr>
          <a:xfrm>
            <a:off x="6352872" y="3157200"/>
            <a:ext cx="752130" cy="646331"/>
          </a:xfrm>
          <a:prstGeom prst="rect">
            <a:avLst/>
          </a:prstGeom>
        </p:spPr>
        <p:txBody>
          <a:bodyPr wrap="none">
            <a:spAutoFit/>
          </a:bodyPr>
          <a:lstStyle>
            <a:lvl1pPr marL="0" indent="0" algn="r">
              <a:lnSpc>
                <a:spcPct val="100000"/>
              </a:lnSpc>
              <a:buNone/>
              <a:defRPr sz="3600" b="1" i="0">
                <a:solidFill>
                  <a:srgbClr val="4B4BF9"/>
                </a:solidFill>
                <a:latin typeface="Foundever Sans Bold" pitchFamily="2" charset="0"/>
                <a:ea typeface="Foundever Sans Bold" pitchFamily="2" charset="0"/>
              </a:defRPr>
            </a:lvl1pPr>
          </a:lstStyle>
          <a:p>
            <a:pPr lvl="0"/>
            <a:r>
              <a:rPr lang="en-US" dirty="0"/>
              <a:t>03</a:t>
            </a:r>
          </a:p>
        </p:txBody>
      </p:sp>
      <p:sp>
        <p:nvSpPr>
          <p:cNvPr id="43" name="Espace réservé du texte 9">
            <a:extLst>
              <a:ext uri="{FF2B5EF4-FFF2-40B4-BE49-F238E27FC236}">
                <a16:creationId xmlns:a16="http://schemas.microsoft.com/office/drawing/2014/main" id="{3E4DE667-E720-11BF-2E92-3487B3A0854E}"/>
              </a:ext>
            </a:extLst>
          </p:cNvPr>
          <p:cNvSpPr>
            <a:spLocks noGrp="1"/>
          </p:cNvSpPr>
          <p:nvPr>
            <p:ph type="body" sz="quarter" idx="20" hasCustomPrompt="1"/>
          </p:nvPr>
        </p:nvSpPr>
        <p:spPr>
          <a:xfrm>
            <a:off x="9782175" y="33264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44" name="Espace réservé du texte 9">
            <a:extLst>
              <a:ext uri="{FF2B5EF4-FFF2-40B4-BE49-F238E27FC236}">
                <a16:creationId xmlns:a16="http://schemas.microsoft.com/office/drawing/2014/main" id="{7437C40D-0818-4BA2-37B5-EC6CC2C7B6A3}"/>
              </a:ext>
            </a:extLst>
          </p:cNvPr>
          <p:cNvSpPr>
            <a:spLocks noGrp="1"/>
          </p:cNvSpPr>
          <p:nvPr>
            <p:ph type="body" sz="quarter" idx="19" hasCustomPrompt="1"/>
          </p:nvPr>
        </p:nvSpPr>
        <p:spPr>
          <a:xfrm>
            <a:off x="8994224" y="3157200"/>
            <a:ext cx="777778" cy="646331"/>
          </a:xfrm>
          <a:prstGeom prst="rect">
            <a:avLst/>
          </a:prstGeom>
        </p:spPr>
        <p:txBody>
          <a:bodyPr wrap="none">
            <a:spAutoFit/>
          </a:bodyPr>
          <a:lstStyle>
            <a:lvl1pPr marL="0" indent="0" algn="r">
              <a:lnSpc>
                <a:spcPct val="100000"/>
              </a:lnSpc>
              <a:buNone/>
              <a:defRPr sz="3600" b="1" i="0">
                <a:solidFill>
                  <a:srgbClr val="4B4BF9"/>
                </a:solidFill>
                <a:latin typeface="Foundever Sans Bold" pitchFamily="2" charset="0"/>
                <a:ea typeface="Foundever Sans Bold" pitchFamily="2" charset="0"/>
              </a:defRPr>
            </a:lvl1pPr>
          </a:lstStyle>
          <a:p>
            <a:pPr lvl="0"/>
            <a:r>
              <a:rPr lang="en-US" dirty="0"/>
              <a:t>04</a:t>
            </a:r>
          </a:p>
        </p:txBody>
      </p:sp>
      <p:sp>
        <p:nvSpPr>
          <p:cNvPr id="45" name="Espace réservé du texte 9">
            <a:extLst>
              <a:ext uri="{FF2B5EF4-FFF2-40B4-BE49-F238E27FC236}">
                <a16:creationId xmlns:a16="http://schemas.microsoft.com/office/drawing/2014/main" id="{7FC0CCC4-5903-8A57-1E01-58E00D43ED51}"/>
              </a:ext>
            </a:extLst>
          </p:cNvPr>
          <p:cNvSpPr>
            <a:spLocks noGrp="1"/>
          </p:cNvSpPr>
          <p:nvPr>
            <p:ph type="body" sz="quarter" idx="24" hasCustomPrompt="1"/>
          </p:nvPr>
        </p:nvSpPr>
        <p:spPr>
          <a:xfrm>
            <a:off x="7115175" y="41400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46" name="Espace réservé du texte 9">
            <a:extLst>
              <a:ext uri="{FF2B5EF4-FFF2-40B4-BE49-F238E27FC236}">
                <a16:creationId xmlns:a16="http://schemas.microsoft.com/office/drawing/2014/main" id="{0B83059A-4197-D6DE-4772-BBDAD8D1E493}"/>
              </a:ext>
            </a:extLst>
          </p:cNvPr>
          <p:cNvSpPr>
            <a:spLocks noGrp="1"/>
          </p:cNvSpPr>
          <p:nvPr>
            <p:ph type="body" sz="quarter" idx="23" hasCustomPrompt="1"/>
          </p:nvPr>
        </p:nvSpPr>
        <p:spPr>
          <a:xfrm>
            <a:off x="6357682" y="3970800"/>
            <a:ext cx="747320" cy="646331"/>
          </a:xfrm>
          <a:prstGeom prst="rect">
            <a:avLst/>
          </a:prstGeom>
        </p:spPr>
        <p:txBody>
          <a:bodyPr wrap="none">
            <a:spAutoFit/>
          </a:bodyPr>
          <a:lstStyle>
            <a:lvl1pPr marL="0" indent="0" algn="r">
              <a:lnSpc>
                <a:spcPct val="100000"/>
              </a:lnSpc>
              <a:buNone/>
              <a:defRPr sz="3600" b="1" i="0">
                <a:solidFill>
                  <a:srgbClr val="4B4BF9"/>
                </a:solidFill>
                <a:latin typeface="Foundever Sans Bold" pitchFamily="2" charset="0"/>
                <a:ea typeface="Foundever Sans Bold" pitchFamily="2" charset="0"/>
              </a:defRPr>
            </a:lvl1pPr>
          </a:lstStyle>
          <a:p>
            <a:pPr lvl="0"/>
            <a:r>
              <a:rPr lang="en-US" dirty="0"/>
              <a:t>05</a:t>
            </a:r>
          </a:p>
        </p:txBody>
      </p:sp>
      <p:sp>
        <p:nvSpPr>
          <p:cNvPr id="47" name="Espace réservé du texte 9">
            <a:extLst>
              <a:ext uri="{FF2B5EF4-FFF2-40B4-BE49-F238E27FC236}">
                <a16:creationId xmlns:a16="http://schemas.microsoft.com/office/drawing/2014/main" id="{58637ADB-8DAA-7ECE-8AFD-8536C1982293}"/>
              </a:ext>
            </a:extLst>
          </p:cNvPr>
          <p:cNvSpPr>
            <a:spLocks noGrp="1"/>
          </p:cNvSpPr>
          <p:nvPr>
            <p:ph type="body" sz="quarter" idx="28" hasCustomPrompt="1"/>
          </p:nvPr>
        </p:nvSpPr>
        <p:spPr>
          <a:xfrm>
            <a:off x="9782175" y="41400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48" name="Espace réservé du texte 9">
            <a:extLst>
              <a:ext uri="{FF2B5EF4-FFF2-40B4-BE49-F238E27FC236}">
                <a16:creationId xmlns:a16="http://schemas.microsoft.com/office/drawing/2014/main" id="{0260F1F5-E240-9E00-736F-D657150BDE50}"/>
              </a:ext>
            </a:extLst>
          </p:cNvPr>
          <p:cNvSpPr>
            <a:spLocks noGrp="1"/>
          </p:cNvSpPr>
          <p:nvPr>
            <p:ph type="body" sz="quarter" idx="27" hasCustomPrompt="1"/>
          </p:nvPr>
        </p:nvSpPr>
        <p:spPr>
          <a:xfrm>
            <a:off x="9013460" y="3970800"/>
            <a:ext cx="758542" cy="646331"/>
          </a:xfrm>
          <a:prstGeom prst="rect">
            <a:avLst/>
          </a:prstGeom>
        </p:spPr>
        <p:txBody>
          <a:bodyPr wrap="none">
            <a:spAutoFit/>
          </a:bodyPr>
          <a:lstStyle>
            <a:lvl1pPr marL="0" indent="0" algn="r">
              <a:lnSpc>
                <a:spcPct val="100000"/>
              </a:lnSpc>
              <a:buNone/>
              <a:defRPr sz="3600" b="1" i="0">
                <a:solidFill>
                  <a:srgbClr val="4B4BF9"/>
                </a:solidFill>
                <a:latin typeface="Foundever Sans Bold" pitchFamily="2" charset="0"/>
                <a:ea typeface="Foundever Sans Bold" pitchFamily="2" charset="0"/>
              </a:defRPr>
            </a:lvl1pPr>
          </a:lstStyle>
          <a:p>
            <a:pPr lvl="0"/>
            <a:r>
              <a:rPr lang="en-US" dirty="0"/>
              <a:t>06</a:t>
            </a:r>
          </a:p>
        </p:txBody>
      </p:sp>
      <p:sp>
        <p:nvSpPr>
          <p:cNvPr id="49" name="Espace réservé du texte 9">
            <a:extLst>
              <a:ext uri="{FF2B5EF4-FFF2-40B4-BE49-F238E27FC236}">
                <a16:creationId xmlns:a16="http://schemas.microsoft.com/office/drawing/2014/main" id="{879F018C-6F4C-B21A-15F0-359A63F0B0D7}"/>
              </a:ext>
            </a:extLst>
          </p:cNvPr>
          <p:cNvSpPr>
            <a:spLocks noGrp="1"/>
          </p:cNvSpPr>
          <p:nvPr>
            <p:ph type="body" sz="quarter" idx="34" hasCustomPrompt="1"/>
          </p:nvPr>
        </p:nvSpPr>
        <p:spPr>
          <a:xfrm>
            <a:off x="7115175" y="49536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50" name="Espace réservé du texte 9">
            <a:extLst>
              <a:ext uri="{FF2B5EF4-FFF2-40B4-BE49-F238E27FC236}">
                <a16:creationId xmlns:a16="http://schemas.microsoft.com/office/drawing/2014/main" id="{5C6843DC-DB3D-68C4-EDEC-98A571F48EF9}"/>
              </a:ext>
            </a:extLst>
          </p:cNvPr>
          <p:cNvSpPr>
            <a:spLocks noGrp="1"/>
          </p:cNvSpPr>
          <p:nvPr>
            <p:ph type="body" sz="quarter" idx="33" hasCustomPrompt="1"/>
          </p:nvPr>
        </p:nvSpPr>
        <p:spPr>
          <a:xfrm>
            <a:off x="6372108" y="4784400"/>
            <a:ext cx="732894" cy="646331"/>
          </a:xfrm>
          <a:prstGeom prst="rect">
            <a:avLst/>
          </a:prstGeom>
        </p:spPr>
        <p:txBody>
          <a:bodyPr wrap="none">
            <a:spAutoFit/>
          </a:bodyPr>
          <a:lstStyle>
            <a:lvl1pPr marL="0" indent="0" algn="r">
              <a:lnSpc>
                <a:spcPct val="100000"/>
              </a:lnSpc>
              <a:buNone/>
              <a:defRPr sz="3600" b="1" i="0">
                <a:solidFill>
                  <a:srgbClr val="4B4BF9"/>
                </a:solidFill>
                <a:latin typeface="Foundever Sans Bold" pitchFamily="2" charset="0"/>
                <a:ea typeface="Foundever Sans Bold" pitchFamily="2" charset="0"/>
              </a:defRPr>
            </a:lvl1pPr>
          </a:lstStyle>
          <a:p>
            <a:pPr lvl="0"/>
            <a:r>
              <a:rPr lang="en-US" dirty="0"/>
              <a:t>07</a:t>
            </a:r>
          </a:p>
        </p:txBody>
      </p:sp>
      <p:sp>
        <p:nvSpPr>
          <p:cNvPr id="51" name="Espace réservé du texte 9">
            <a:extLst>
              <a:ext uri="{FF2B5EF4-FFF2-40B4-BE49-F238E27FC236}">
                <a16:creationId xmlns:a16="http://schemas.microsoft.com/office/drawing/2014/main" id="{B2AFF418-40E8-1980-BAD6-D7E745B966EC}"/>
              </a:ext>
            </a:extLst>
          </p:cNvPr>
          <p:cNvSpPr>
            <a:spLocks noGrp="1"/>
          </p:cNvSpPr>
          <p:nvPr>
            <p:ph type="body" sz="quarter" idx="36" hasCustomPrompt="1"/>
          </p:nvPr>
        </p:nvSpPr>
        <p:spPr>
          <a:xfrm>
            <a:off x="9782175" y="49536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52" name="Espace réservé du texte 9">
            <a:extLst>
              <a:ext uri="{FF2B5EF4-FFF2-40B4-BE49-F238E27FC236}">
                <a16:creationId xmlns:a16="http://schemas.microsoft.com/office/drawing/2014/main" id="{B1576027-12D4-EB32-EA15-17A261A27B88}"/>
              </a:ext>
            </a:extLst>
          </p:cNvPr>
          <p:cNvSpPr>
            <a:spLocks noGrp="1"/>
          </p:cNvSpPr>
          <p:nvPr>
            <p:ph type="body" sz="quarter" idx="35" hasCustomPrompt="1"/>
          </p:nvPr>
        </p:nvSpPr>
        <p:spPr>
          <a:xfrm>
            <a:off x="9005445" y="4784400"/>
            <a:ext cx="766557" cy="646331"/>
          </a:xfrm>
          <a:prstGeom prst="rect">
            <a:avLst/>
          </a:prstGeom>
        </p:spPr>
        <p:txBody>
          <a:bodyPr wrap="none">
            <a:spAutoFit/>
          </a:bodyPr>
          <a:lstStyle>
            <a:lvl1pPr marL="0" indent="0" algn="r">
              <a:lnSpc>
                <a:spcPct val="100000"/>
              </a:lnSpc>
              <a:buNone/>
              <a:defRPr sz="3600" b="1" i="0">
                <a:solidFill>
                  <a:srgbClr val="4B4BF9"/>
                </a:solidFill>
                <a:latin typeface="Foundever Sans Bold" pitchFamily="2" charset="0"/>
                <a:ea typeface="Foundever Sans Bold" pitchFamily="2" charset="0"/>
              </a:defRPr>
            </a:lvl1pPr>
          </a:lstStyle>
          <a:p>
            <a:pPr lvl="0"/>
            <a:r>
              <a:rPr lang="en-US" dirty="0"/>
              <a:t>08</a:t>
            </a:r>
          </a:p>
        </p:txBody>
      </p:sp>
    </p:spTree>
    <p:extLst>
      <p:ext uri="{BB962C8B-B14F-4D97-AF65-F5344CB8AC3E}">
        <p14:creationId xmlns:p14="http://schemas.microsoft.com/office/powerpoint/2010/main" val="417661213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ummary indigo">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57701E81-7977-8891-DBA4-5E82DE4DA47E}"/>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7" name="Image 26">
            <a:extLst>
              <a:ext uri="{FF2B5EF4-FFF2-40B4-BE49-F238E27FC236}">
                <a16:creationId xmlns:a16="http://schemas.microsoft.com/office/drawing/2014/main" id="{AFE7F285-8785-3244-91F9-84CDF5A8D1C0}"/>
              </a:ext>
            </a:extLst>
          </p:cNvPr>
          <p:cNvPicPr>
            <a:picLocks noChangeAspect="1"/>
          </p:cNvPicPr>
          <p:nvPr userDrawn="1"/>
        </p:nvPicPr>
        <p:blipFill rotWithShape="1">
          <a:blip r:embed="rId3">
            <a:alphaModFix amt="6000"/>
          </a:blip>
          <a:srcRect l="38898" b="47572"/>
          <a:stretch/>
        </p:blipFill>
        <p:spPr>
          <a:xfrm>
            <a:off x="-1" y="2410184"/>
            <a:ext cx="5183665" cy="4447816"/>
          </a:xfrm>
          <a:prstGeom prst="rect">
            <a:avLst/>
          </a:prstGeom>
        </p:spPr>
      </p:pic>
      <p:pic>
        <p:nvPicPr>
          <p:cNvPr id="7" name="Image 6" descr="Une image contenant texte, clipart, arts de la table, vaisselle&#10;&#10;Description générée automatiquement">
            <a:extLst>
              <a:ext uri="{FF2B5EF4-FFF2-40B4-BE49-F238E27FC236}">
                <a16:creationId xmlns:a16="http://schemas.microsoft.com/office/drawing/2014/main" id="{75364EAB-6848-EA59-3FFC-CB604A82F08E}"/>
              </a:ext>
            </a:extLst>
          </p:cNvPr>
          <p:cNvPicPr>
            <a:picLocks noChangeAspect="1"/>
          </p:cNvPicPr>
          <p:nvPr userDrawn="1"/>
        </p:nvPicPr>
        <p:blipFill>
          <a:blip r:embed="rId4"/>
          <a:stretch>
            <a:fillRect/>
          </a:stretch>
        </p:blipFill>
        <p:spPr>
          <a:xfrm>
            <a:off x="10668000" y="6480534"/>
            <a:ext cx="1189038" cy="220513"/>
          </a:xfrm>
          <a:prstGeom prst="rect">
            <a:avLst/>
          </a:prstGeom>
        </p:spPr>
      </p:pic>
      <p:sp>
        <p:nvSpPr>
          <p:cNvPr id="20" name="Titre 6">
            <a:extLst>
              <a:ext uri="{FF2B5EF4-FFF2-40B4-BE49-F238E27FC236}">
                <a16:creationId xmlns:a16="http://schemas.microsoft.com/office/drawing/2014/main" id="{D180014D-5045-3F07-B3D8-5D1FD0C5386C}"/>
              </a:ext>
            </a:extLst>
          </p:cNvPr>
          <p:cNvSpPr>
            <a:spLocks noGrp="1"/>
          </p:cNvSpPr>
          <p:nvPr>
            <p:ph type="title" hasCustomPrompt="1"/>
          </p:nvPr>
        </p:nvSpPr>
        <p:spPr>
          <a:xfrm>
            <a:off x="1522800" y="873125"/>
            <a:ext cx="4428738" cy="1015663"/>
          </a:xfrm>
          <a:prstGeom prst="rect">
            <a:avLst/>
          </a:prstGeom>
        </p:spPr>
        <p:txBody>
          <a:bodyPr wrap="square">
            <a:spAutoFit/>
          </a:bodyPr>
          <a:lstStyle>
            <a:lvl1pPr>
              <a:lnSpc>
                <a:spcPct val="100000"/>
              </a:lnSpc>
              <a:defRPr sz="6000" b="1" i="0">
                <a:solidFill>
                  <a:srgbClr val="FFFFFF"/>
                </a:solidFill>
                <a:latin typeface="Foundever Sans Bold" pitchFamily="2" charset="0"/>
                <a:ea typeface="Foundever Sans Bold" pitchFamily="2" charset="0"/>
              </a:defRPr>
            </a:lvl1pPr>
          </a:lstStyle>
          <a:p>
            <a:r>
              <a:rPr lang="en-US" noProof="0" dirty="0"/>
              <a:t>Summary</a:t>
            </a:r>
          </a:p>
        </p:txBody>
      </p:sp>
      <p:sp>
        <p:nvSpPr>
          <p:cNvPr id="24" name="Titre 1">
            <a:extLst>
              <a:ext uri="{FF2B5EF4-FFF2-40B4-BE49-F238E27FC236}">
                <a16:creationId xmlns:a16="http://schemas.microsoft.com/office/drawing/2014/main" id="{A3ABD289-291D-314E-20DB-193154C15CC0}"/>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FFFFFF"/>
                </a:solidFill>
                <a:latin typeface="Foundever Sans Bold" pitchFamily="50" charset="0"/>
                <a:ea typeface="Foundever Sans Bold" pitchFamily="50" charset="0"/>
                <a:cs typeface="Calibri"/>
              </a:rPr>
              <a:pPr/>
              <a:t>‹#›</a:t>
            </a:fld>
            <a:endParaRPr lang="en-US" sz="900" b="1" dirty="0">
              <a:solidFill>
                <a:srgbClr val="FFFFFF"/>
              </a:solidFill>
              <a:latin typeface="Foundever Sans Bold" pitchFamily="50" charset="0"/>
              <a:ea typeface="Foundever Sans Bold" pitchFamily="50" charset="0"/>
              <a:cs typeface="Calibri"/>
            </a:endParaRPr>
          </a:p>
        </p:txBody>
      </p:sp>
      <p:sp>
        <p:nvSpPr>
          <p:cNvPr id="33" name="Espace réservé du texte 9">
            <a:extLst>
              <a:ext uri="{FF2B5EF4-FFF2-40B4-BE49-F238E27FC236}">
                <a16:creationId xmlns:a16="http://schemas.microsoft.com/office/drawing/2014/main" id="{4DA6D21A-D7AA-B2DA-985A-BA74AEE73957}"/>
              </a:ext>
            </a:extLst>
          </p:cNvPr>
          <p:cNvSpPr>
            <a:spLocks noGrp="1"/>
          </p:cNvSpPr>
          <p:nvPr>
            <p:ph type="body" sz="quarter" idx="14" hasCustomPrompt="1"/>
          </p:nvPr>
        </p:nvSpPr>
        <p:spPr>
          <a:xfrm>
            <a:off x="7115175" y="25128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41" name="Espace réservé du texte 9">
            <a:extLst>
              <a:ext uri="{FF2B5EF4-FFF2-40B4-BE49-F238E27FC236}">
                <a16:creationId xmlns:a16="http://schemas.microsoft.com/office/drawing/2014/main" id="{C57B6659-52B7-0816-5AE9-4E86A781F3B2}"/>
              </a:ext>
            </a:extLst>
          </p:cNvPr>
          <p:cNvSpPr>
            <a:spLocks noGrp="1"/>
          </p:cNvSpPr>
          <p:nvPr>
            <p:ph type="body" sz="quarter" idx="11" hasCustomPrompt="1"/>
          </p:nvPr>
        </p:nvSpPr>
        <p:spPr>
          <a:xfrm>
            <a:off x="6418596" y="2343600"/>
            <a:ext cx="686406" cy="646331"/>
          </a:xfrm>
          <a:prstGeom prst="rect">
            <a:avLst/>
          </a:prstGeom>
        </p:spPr>
        <p:txBody>
          <a:bodyPr wrap="none">
            <a:spAutoFit/>
          </a:bodyPr>
          <a:lstStyle>
            <a:lvl1pPr marL="0" indent="0" algn="r">
              <a:lnSpc>
                <a:spcPct val="100000"/>
              </a:lnSpc>
              <a:buNone/>
              <a:defRPr sz="3600" b="1" i="0">
                <a:solidFill>
                  <a:srgbClr val="09092D"/>
                </a:solidFill>
                <a:latin typeface="Foundever Sans Bold" pitchFamily="2" charset="0"/>
                <a:ea typeface="Foundever Sans Bold" pitchFamily="2" charset="0"/>
              </a:defRPr>
            </a:lvl1pPr>
          </a:lstStyle>
          <a:p>
            <a:pPr lvl="0"/>
            <a:r>
              <a:rPr lang="en-US" dirty="0"/>
              <a:t>01</a:t>
            </a:r>
          </a:p>
        </p:txBody>
      </p:sp>
      <p:sp>
        <p:nvSpPr>
          <p:cNvPr id="50" name="Espace réservé du texte 9">
            <a:extLst>
              <a:ext uri="{FF2B5EF4-FFF2-40B4-BE49-F238E27FC236}">
                <a16:creationId xmlns:a16="http://schemas.microsoft.com/office/drawing/2014/main" id="{9B1FEC8B-B13A-FDCE-AD93-9C8A5A011AAD}"/>
              </a:ext>
            </a:extLst>
          </p:cNvPr>
          <p:cNvSpPr>
            <a:spLocks noGrp="1"/>
          </p:cNvSpPr>
          <p:nvPr>
            <p:ph type="body" sz="quarter" idx="18" hasCustomPrompt="1"/>
          </p:nvPr>
        </p:nvSpPr>
        <p:spPr>
          <a:xfrm>
            <a:off x="9782175" y="25128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57" name="Espace réservé du texte 9">
            <a:extLst>
              <a:ext uri="{FF2B5EF4-FFF2-40B4-BE49-F238E27FC236}">
                <a16:creationId xmlns:a16="http://schemas.microsoft.com/office/drawing/2014/main" id="{1BAE591C-255E-D300-6E25-A9957D75E325}"/>
              </a:ext>
            </a:extLst>
          </p:cNvPr>
          <p:cNvSpPr>
            <a:spLocks noGrp="1"/>
          </p:cNvSpPr>
          <p:nvPr>
            <p:ph type="body" sz="quarter" idx="17" hasCustomPrompt="1"/>
          </p:nvPr>
        </p:nvSpPr>
        <p:spPr>
          <a:xfrm>
            <a:off x="9024682" y="2343600"/>
            <a:ext cx="747320" cy="646331"/>
          </a:xfrm>
          <a:prstGeom prst="rect">
            <a:avLst/>
          </a:prstGeom>
        </p:spPr>
        <p:txBody>
          <a:bodyPr wrap="none">
            <a:spAutoFit/>
          </a:bodyPr>
          <a:lstStyle>
            <a:lvl1pPr marL="0" indent="0" algn="r">
              <a:lnSpc>
                <a:spcPct val="100000"/>
              </a:lnSpc>
              <a:buNone/>
              <a:defRPr sz="3600" b="1" i="0">
                <a:solidFill>
                  <a:srgbClr val="09092D"/>
                </a:solidFill>
                <a:latin typeface="Foundever Sans Bold" pitchFamily="2" charset="0"/>
                <a:ea typeface="Foundever Sans Bold" pitchFamily="2" charset="0"/>
              </a:defRPr>
            </a:lvl1pPr>
          </a:lstStyle>
          <a:p>
            <a:pPr lvl="0"/>
            <a:r>
              <a:rPr lang="en-US" dirty="0"/>
              <a:t>02</a:t>
            </a:r>
          </a:p>
        </p:txBody>
      </p:sp>
      <p:sp>
        <p:nvSpPr>
          <p:cNvPr id="63" name="Espace réservé du texte 9">
            <a:extLst>
              <a:ext uri="{FF2B5EF4-FFF2-40B4-BE49-F238E27FC236}">
                <a16:creationId xmlns:a16="http://schemas.microsoft.com/office/drawing/2014/main" id="{E104F835-B870-CD16-B947-197E3197FA07}"/>
              </a:ext>
            </a:extLst>
          </p:cNvPr>
          <p:cNvSpPr>
            <a:spLocks noGrp="1"/>
          </p:cNvSpPr>
          <p:nvPr>
            <p:ph type="body" sz="quarter" idx="16" hasCustomPrompt="1"/>
          </p:nvPr>
        </p:nvSpPr>
        <p:spPr>
          <a:xfrm>
            <a:off x="7115175" y="33264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69" name="Espace réservé du texte 9">
            <a:extLst>
              <a:ext uri="{FF2B5EF4-FFF2-40B4-BE49-F238E27FC236}">
                <a16:creationId xmlns:a16="http://schemas.microsoft.com/office/drawing/2014/main" id="{5D4C1DE0-036C-E2D7-20EF-AEC1274C06D4}"/>
              </a:ext>
            </a:extLst>
          </p:cNvPr>
          <p:cNvSpPr>
            <a:spLocks noGrp="1"/>
          </p:cNvSpPr>
          <p:nvPr>
            <p:ph type="body" sz="quarter" idx="15" hasCustomPrompt="1"/>
          </p:nvPr>
        </p:nvSpPr>
        <p:spPr>
          <a:xfrm>
            <a:off x="6352872" y="3157200"/>
            <a:ext cx="752130" cy="646331"/>
          </a:xfrm>
          <a:prstGeom prst="rect">
            <a:avLst/>
          </a:prstGeom>
        </p:spPr>
        <p:txBody>
          <a:bodyPr wrap="none">
            <a:spAutoFit/>
          </a:bodyPr>
          <a:lstStyle>
            <a:lvl1pPr marL="0" indent="0" algn="r">
              <a:lnSpc>
                <a:spcPct val="100000"/>
              </a:lnSpc>
              <a:buNone/>
              <a:defRPr sz="3600" b="1" i="0">
                <a:solidFill>
                  <a:srgbClr val="09092D"/>
                </a:solidFill>
                <a:latin typeface="Foundever Sans Bold" pitchFamily="2" charset="0"/>
                <a:ea typeface="Foundever Sans Bold" pitchFamily="2" charset="0"/>
              </a:defRPr>
            </a:lvl1pPr>
          </a:lstStyle>
          <a:p>
            <a:pPr lvl="0"/>
            <a:r>
              <a:rPr lang="en-US" dirty="0"/>
              <a:t>03</a:t>
            </a:r>
          </a:p>
        </p:txBody>
      </p:sp>
      <p:sp>
        <p:nvSpPr>
          <p:cNvPr id="75" name="Espace réservé du texte 9">
            <a:extLst>
              <a:ext uri="{FF2B5EF4-FFF2-40B4-BE49-F238E27FC236}">
                <a16:creationId xmlns:a16="http://schemas.microsoft.com/office/drawing/2014/main" id="{42F95EDB-3962-309D-BBA8-F5DE86944B61}"/>
              </a:ext>
            </a:extLst>
          </p:cNvPr>
          <p:cNvSpPr>
            <a:spLocks noGrp="1"/>
          </p:cNvSpPr>
          <p:nvPr>
            <p:ph type="body" sz="quarter" idx="20" hasCustomPrompt="1"/>
          </p:nvPr>
        </p:nvSpPr>
        <p:spPr>
          <a:xfrm>
            <a:off x="9782175" y="33264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76" name="Espace réservé du texte 9">
            <a:extLst>
              <a:ext uri="{FF2B5EF4-FFF2-40B4-BE49-F238E27FC236}">
                <a16:creationId xmlns:a16="http://schemas.microsoft.com/office/drawing/2014/main" id="{C5E092D0-C49B-DE8C-F5F4-92160F20DA8E}"/>
              </a:ext>
            </a:extLst>
          </p:cNvPr>
          <p:cNvSpPr>
            <a:spLocks noGrp="1"/>
          </p:cNvSpPr>
          <p:nvPr>
            <p:ph type="body" sz="quarter" idx="19" hasCustomPrompt="1"/>
          </p:nvPr>
        </p:nvSpPr>
        <p:spPr>
          <a:xfrm>
            <a:off x="8994224" y="3157200"/>
            <a:ext cx="777778" cy="646331"/>
          </a:xfrm>
          <a:prstGeom prst="rect">
            <a:avLst/>
          </a:prstGeom>
        </p:spPr>
        <p:txBody>
          <a:bodyPr wrap="none">
            <a:spAutoFit/>
          </a:bodyPr>
          <a:lstStyle>
            <a:lvl1pPr marL="0" indent="0" algn="r">
              <a:lnSpc>
                <a:spcPct val="100000"/>
              </a:lnSpc>
              <a:buNone/>
              <a:defRPr sz="3600" b="1" i="0">
                <a:solidFill>
                  <a:srgbClr val="09092D"/>
                </a:solidFill>
                <a:latin typeface="Foundever Sans Bold" pitchFamily="2" charset="0"/>
                <a:ea typeface="Foundever Sans Bold" pitchFamily="2" charset="0"/>
              </a:defRPr>
            </a:lvl1pPr>
          </a:lstStyle>
          <a:p>
            <a:pPr lvl="0"/>
            <a:r>
              <a:rPr lang="en-US" dirty="0"/>
              <a:t>04</a:t>
            </a:r>
          </a:p>
        </p:txBody>
      </p:sp>
      <p:sp>
        <p:nvSpPr>
          <p:cNvPr id="77" name="Espace réservé du texte 9">
            <a:extLst>
              <a:ext uri="{FF2B5EF4-FFF2-40B4-BE49-F238E27FC236}">
                <a16:creationId xmlns:a16="http://schemas.microsoft.com/office/drawing/2014/main" id="{0C42D6F7-E52B-C0A1-809F-9C0A97DB2BC2}"/>
              </a:ext>
            </a:extLst>
          </p:cNvPr>
          <p:cNvSpPr>
            <a:spLocks noGrp="1"/>
          </p:cNvSpPr>
          <p:nvPr>
            <p:ph type="body" sz="quarter" idx="24" hasCustomPrompt="1"/>
          </p:nvPr>
        </p:nvSpPr>
        <p:spPr>
          <a:xfrm>
            <a:off x="7115175" y="41400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81" name="Espace réservé du texte 9">
            <a:extLst>
              <a:ext uri="{FF2B5EF4-FFF2-40B4-BE49-F238E27FC236}">
                <a16:creationId xmlns:a16="http://schemas.microsoft.com/office/drawing/2014/main" id="{DAB60E84-C8FF-D916-3A7B-60CE82366DAF}"/>
              </a:ext>
            </a:extLst>
          </p:cNvPr>
          <p:cNvSpPr>
            <a:spLocks noGrp="1"/>
          </p:cNvSpPr>
          <p:nvPr>
            <p:ph type="body" sz="quarter" idx="23" hasCustomPrompt="1"/>
          </p:nvPr>
        </p:nvSpPr>
        <p:spPr>
          <a:xfrm>
            <a:off x="6357682" y="3970800"/>
            <a:ext cx="747320" cy="646331"/>
          </a:xfrm>
          <a:prstGeom prst="rect">
            <a:avLst/>
          </a:prstGeom>
        </p:spPr>
        <p:txBody>
          <a:bodyPr wrap="none">
            <a:spAutoFit/>
          </a:bodyPr>
          <a:lstStyle>
            <a:lvl1pPr marL="0" indent="0" algn="r">
              <a:lnSpc>
                <a:spcPct val="100000"/>
              </a:lnSpc>
              <a:buNone/>
              <a:defRPr sz="3600" b="1" i="0">
                <a:solidFill>
                  <a:srgbClr val="09092D"/>
                </a:solidFill>
                <a:latin typeface="Foundever Sans Bold" pitchFamily="2" charset="0"/>
                <a:ea typeface="Foundever Sans Bold" pitchFamily="2" charset="0"/>
              </a:defRPr>
            </a:lvl1pPr>
          </a:lstStyle>
          <a:p>
            <a:pPr lvl="0"/>
            <a:r>
              <a:rPr lang="en-US" dirty="0"/>
              <a:t>05</a:t>
            </a:r>
          </a:p>
        </p:txBody>
      </p:sp>
      <p:sp>
        <p:nvSpPr>
          <p:cNvPr id="85" name="Espace réservé du texte 9">
            <a:extLst>
              <a:ext uri="{FF2B5EF4-FFF2-40B4-BE49-F238E27FC236}">
                <a16:creationId xmlns:a16="http://schemas.microsoft.com/office/drawing/2014/main" id="{44E528CB-B9E5-5416-6AC2-B99230F926A1}"/>
              </a:ext>
            </a:extLst>
          </p:cNvPr>
          <p:cNvSpPr>
            <a:spLocks noGrp="1"/>
          </p:cNvSpPr>
          <p:nvPr>
            <p:ph type="body" sz="quarter" idx="28" hasCustomPrompt="1"/>
          </p:nvPr>
        </p:nvSpPr>
        <p:spPr>
          <a:xfrm>
            <a:off x="9782175" y="41400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86" name="Espace réservé du texte 9">
            <a:extLst>
              <a:ext uri="{FF2B5EF4-FFF2-40B4-BE49-F238E27FC236}">
                <a16:creationId xmlns:a16="http://schemas.microsoft.com/office/drawing/2014/main" id="{1296E4DA-D490-74B0-A48D-7610C90FBF9D}"/>
              </a:ext>
            </a:extLst>
          </p:cNvPr>
          <p:cNvSpPr>
            <a:spLocks noGrp="1"/>
          </p:cNvSpPr>
          <p:nvPr>
            <p:ph type="body" sz="quarter" idx="27" hasCustomPrompt="1"/>
          </p:nvPr>
        </p:nvSpPr>
        <p:spPr>
          <a:xfrm>
            <a:off x="9013460" y="3970800"/>
            <a:ext cx="758542" cy="646331"/>
          </a:xfrm>
          <a:prstGeom prst="rect">
            <a:avLst/>
          </a:prstGeom>
        </p:spPr>
        <p:txBody>
          <a:bodyPr wrap="none">
            <a:spAutoFit/>
          </a:bodyPr>
          <a:lstStyle>
            <a:lvl1pPr marL="0" indent="0" algn="r">
              <a:lnSpc>
                <a:spcPct val="100000"/>
              </a:lnSpc>
              <a:buNone/>
              <a:defRPr sz="3600" b="1" i="0">
                <a:solidFill>
                  <a:srgbClr val="09092D"/>
                </a:solidFill>
                <a:latin typeface="Foundever Sans Bold" pitchFamily="2" charset="0"/>
                <a:ea typeface="Foundever Sans Bold" pitchFamily="2" charset="0"/>
              </a:defRPr>
            </a:lvl1pPr>
          </a:lstStyle>
          <a:p>
            <a:pPr lvl="0"/>
            <a:r>
              <a:rPr lang="en-US" dirty="0"/>
              <a:t>06</a:t>
            </a:r>
          </a:p>
        </p:txBody>
      </p:sp>
      <p:sp>
        <p:nvSpPr>
          <p:cNvPr id="87" name="Espace réservé du texte 9">
            <a:extLst>
              <a:ext uri="{FF2B5EF4-FFF2-40B4-BE49-F238E27FC236}">
                <a16:creationId xmlns:a16="http://schemas.microsoft.com/office/drawing/2014/main" id="{215555D2-9A78-4EA9-EA2A-691A7E7A7FE6}"/>
              </a:ext>
            </a:extLst>
          </p:cNvPr>
          <p:cNvSpPr>
            <a:spLocks noGrp="1"/>
          </p:cNvSpPr>
          <p:nvPr>
            <p:ph type="body" sz="quarter" idx="34" hasCustomPrompt="1"/>
          </p:nvPr>
        </p:nvSpPr>
        <p:spPr>
          <a:xfrm>
            <a:off x="7115175" y="49536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89" name="Espace réservé du texte 9">
            <a:extLst>
              <a:ext uri="{FF2B5EF4-FFF2-40B4-BE49-F238E27FC236}">
                <a16:creationId xmlns:a16="http://schemas.microsoft.com/office/drawing/2014/main" id="{EA1F6E09-E89F-4E47-1A0C-728A982E76D7}"/>
              </a:ext>
            </a:extLst>
          </p:cNvPr>
          <p:cNvSpPr>
            <a:spLocks noGrp="1"/>
          </p:cNvSpPr>
          <p:nvPr>
            <p:ph type="body" sz="quarter" idx="33" hasCustomPrompt="1"/>
          </p:nvPr>
        </p:nvSpPr>
        <p:spPr>
          <a:xfrm>
            <a:off x="6372108" y="4784400"/>
            <a:ext cx="732894" cy="646331"/>
          </a:xfrm>
          <a:prstGeom prst="rect">
            <a:avLst/>
          </a:prstGeom>
        </p:spPr>
        <p:txBody>
          <a:bodyPr wrap="none">
            <a:spAutoFit/>
          </a:bodyPr>
          <a:lstStyle>
            <a:lvl1pPr marL="0" indent="0" algn="r">
              <a:lnSpc>
                <a:spcPct val="100000"/>
              </a:lnSpc>
              <a:buNone/>
              <a:defRPr sz="3600" b="1" i="0">
                <a:solidFill>
                  <a:srgbClr val="09092D"/>
                </a:solidFill>
                <a:latin typeface="Foundever Sans Bold" pitchFamily="2" charset="0"/>
                <a:ea typeface="Foundever Sans Bold" pitchFamily="2" charset="0"/>
              </a:defRPr>
            </a:lvl1pPr>
          </a:lstStyle>
          <a:p>
            <a:pPr lvl="0"/>
            <a:r>
              <a:rPr lang="en-US" dirty="0"/>
              <a:t>07</a:t>
            </a:r>
          </a:p>
        </p:txBody>
      </p:sp>
      <p:sp>
        <p:nvSpPr>
          <p:cNvPr id="91" name="Espace réservé du texte 9">
            <a:extLst>
              <a:ext uri="{FF2B5EF4-FFF2-40B4-BE49-F238E27FC236}">
                <a16:creationId xmlns:a16="http://schemas.microsoft.com/office/drawing/2014/main" id="{8D799F58-BCCD-5554-96C9-9FDEAE4412DD}"/>
              </a:ext>
            </a:extLst>
          </p:cNvPr>
          <p:cNvSpPr>
            <a:spLocks noGrp="1"/>
          </p:cNvSpPr>
          <p:nvPr>
            <p:ph type="body" sz="quarter" idx="36" hasCustomPrompt="1"/>
          </p:nvPr>
        </p:nvSpPr>
        <p:spPr>
          <a:xfrm>
            <a:off x="9782175" y="49536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92" name="Espace réservé du texte 9">
            <a:extLst>
              <a:ext uri="{FF2B5EF4-FFF2-40B4-BE49-F238E27FC236}">
                <a16:creationId xmlns:a16="http://schemas.microsoft.com/office/drawing/2014/main" id="{44B09368-35DE-2B7C-DA19-D29DD9FC001B}"/>
              </a:ext>
            </a:extLst>
          </p:cNvPr>
          <p:cNvSpPr>
            <a:spLocks noGrp="1"/>
          </p:cNvSpPr>
          <p:nvPr>
            <p:ph type="body" sz="quarter" idx="35" hasCustomPrompt="1"/>
          </p:nvPr>
        </p:nvSpPr>
        <p:spPr>
          <a:xfrm>
            <a:off x="9005445" y="4784400"/>
            <a:ext cx="766557" cy="646331"/>
          </a:xfrm>
          <a:prstGeom prst="rect">
            <a:avLst/>
          </a:prstGeom>
        </p:spPr>
        <p:txBody>
          <a:bodyPr wrap="none">
            <a:spAutoFit/>
          </a:bodyPr>
          <a:lstStyle>
            <a:lvl1pPr marL="0" indent="0" algn="r">
              <a:lnSpc>
                <a:spcPct val="100000"/>
              </a:lnSpc>
              <a:buNone/>
              <a:defRPr sz="3600" b="1" i="0">
                <a:solidFill>
                  <a:srgbClr val="09092D"/>
                </a:solidFill>
                <a:latin typeface="Foundever Sans Bold" pitchFamily="2" charset="0"/>
                <a:ea typeface="Foundever Sans Bold" pitchFamily="2" charset="0"/>
              </a:defRPr>
            </a:lvl1pPr>
          </a:lstStyle>
          <a:p>
            <a:pPr lvl="0"/>
            <a:r>
              <a:rPr lang="en-US" dirty="0"/>
              <a:t>08</a:t>
            </a:r>
          </a:p>
        </p:txBody>
      </p:sp>
    </p:spTree>
    <p:extLst>
      <p:ext uri="{BB962C8B-B14F-4D97-AF65-F5344CB8AC3E}">
        <p14:creationId xmlns:p14="http://schemas.microsoft.com/office/powerpoint/2010/main" val="56912549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ummary midnight">
    <p:spTree>
      <p:nvGrpSpPr>
        <p:cNvPr id="1" name=""/>
        <p:cNvGrpSpPr/>
        <p:nvPr/>
      </p:nvGrpSpPr>
      <p:grpSpPr>
        <a:xfrm>
          <a:off x="0" y="0"/>
          <a:ext cx="0" cy="0"/>
          <a:chOff x="0" y="0"/>
          <a:chExt cx="0" cy="0"/>
        </a:xfrm>
      </p:grpSpPr>
      <p:pic>
        <p:nvPicPr>
          <p:cNvPr id="2" name="Image 1" descr="Une image contenant ciel nocturne&#10;&#10;Description générée automatiquement">
            <a:extLst>
              <a:ext uri="{FF2B5EF4-FFF2-40B4-BE49-F238E27FC236}">
                <a16:creationId xmlns:a16="http://schemas.microsoft.com/office/drawing/2014/main" id="{A1C634A8-98C4-60A6-E6CA-2B1A8C9993EC}"/>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Image 6" descr="Une image contenant texte, clipart, arts de la table, vaisselle&#10;&#10;Description générée automatiquement">
            <a:extLst>
              <a:ext uri="{FF2B5EF4-FFF2-40B4-BE49-F238E27FC236}">
                <a16:creationId xmlns:a16="http://schemas.microsoft.com/office/drawing/2014/main" id="{54366DD5-39B0-D100-BD58-2D7733135093}"/>
              </a:ext>
            </a:extLst>
          </p:cNvPr>
          <p:cNvPicPr>
            <a:picLocks noChangeAspect="1"/>
          </p:cNvPicPr>
          <p:nvPr userDrawn="1"/>
        </p:nvPicPr>
        <p:blipFill>
          <a:blip r:embed="rId3"/>
          <a:stretch>
            <a:fillRect/>
          </a:stretch>
        </p:blipFill>
        <p:spPr>
          <a:xfrm>
            <a:off x="10668000" y="6480534"/>
            <a:ext cx="1189038" cy="220513"/>
          </a:xfrm>
          <a:prstGeom prst="rect">
            <a:avLst/>
          </a:prstGeom>
        </p:spPr>
      </p:pic>
      <p:pic>
        <p:nvPicPr>
          <p:cNvPr id="4" name="Image 3">
            <a:extLst>
              <a:ext uri="{FF2B5EF4-FFF2-40B4-BE49-F238E27FC236}">
                <a16:creationId xmlns:a16="http://schemas.microsoft.com/office/drawing/2014/main" id="{7E9EF376-AA66-2002-6D1E-F8272035F2FF}"/>
              </a:ext>
            </a:extLst>
          </p:cNvPr>
          <p:cNvPicPr>
            <a:picLocks noChangeAspect="1"/>
          </p:cNvPicPr>
          <p:nvPr userDrawn="1"/>
        </p:nvPicPr>
        <p:blipFill rotWithShape="1">
          <a:blip r:embed="rId4">
            <a:alphaModFix amt="6000"/>
          </a:blip>
          <a:srcRect l="38898" b="47572"/>
          <a:stretch/>
        </p:blipFill>
        <p:spPr>
          <a:xfrm>
            <a:off x="-1" y="2410184"/>
            <a:ext cx="5183665" cy="4447816"/>
          </a:xfrm>
          <a:prstGeom prst="rect">
            <a:avLst/>
          </a:prstGeom>
        </p:spPr>
      </p:pic>
      <p:sp>
        <p:nvSpPr>
          <p:cNvPr id="22" name="Titre 6">
            <a:extLst>
              <a:ext uri="{FF2B5EF4-FFF2-40B4-BE49-F238E27FC236}">
                <a16:creationId xmlns:a16="http://schemas.microsoft.com/office/drawing/2014/main" id="{18B161E8-6C5A-29E8-327D-131599136B28}"/>
              </a:ext>
            </a:extLst>
          </p:cNvPr>
          <p:cNvSpPr>
            <a:spLocks noGrp="1"/>
          </p:cNvSpPr>
          <p:nvPr>
            <p:ph type="title" hasCustomPrompt="1"/>
          </p:nvPr>
        </p:nvSpPr>
        <p:spPr>
          <a:xfrm>
            <a:off x="1522800" y="873125"/>
            <a:ext cx="4428738" cy="1015663"/>
          </a:xfrm>
          <a:prstGeom prst="rect">
            <a:avLst/>
          </a:prstGeom>
        </p:spPr>
        <p:txBody>
          <a:bodyPr wrap="square">
            <a:spAutoFit/>
          </a:bodyPr>
          <a:lstStyle>
            <a:lvl1pPr>
              <a:lnSpc>
                <a:spcPct val="100000"/>
              </a:lnSpc>
              <a:defRPr sz="6000" b="1" i="0">
                <a:solidFill>
                  <a:srgbClr val="FFFFFF"/>
                </a:solidFill>
                <a:latin typeface="Foundever Sans Bold" pitchFamily="2" charset="0"/>
                <a:ea typeface="Foundever Sans Bold" pitchFamily="2" charset="0"/>
              </a:defRPr>
            </a:lvl1pPr>
          </a:lstStyle>
          <a:p>
            <a:r>
              <a:rPr lang="en-US" noProof="0" dirty="0"/>
              <a:t>Summary</a:t>
            </a:r>
          </a:p>
        </p:txBody>
      </p:sp>
      <p:sp>
        <p:nvSpPr>
          <p:cNvPr id="24" name="Titre 1">
            <a:extLst>
              <a:ext uri="{FF2B5EF4-FFF2-40B4-BE49-F238E27FC236}">
                <a16:creationId xmlns:a16="http://schemas.microsoft.com/office/drawing/2014/main" id="{2611C9EF-39EC-853A-4AE6-2F8507733D8D}"/>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FFFFFF"/>
                </a:solidFill>
                <a:latin typeface="Foundever Sans Bold" pitchFamily="50" charset="0"/>
                <a:ea typeface="Foundever Sans Bold" pitchFamily="50" charset="0"/>
                <a:cs typeface="Calibri"/>
              </a:rPr>
              <a:pPr/>
              <a:t>‹#›</a:t>
            </a:fld>
            <a:endParaRPr lang="en-US" sz="900" b="1" dirty="0">
              <a:solidFill>
                <a:srgbClr val="FFFFFF"/>
              </a:solidFill>
              <a:latin typeface="Foundever Sans Bold" pitchFamily="50" charset="0"/>
              <a:ea typeface="Foundever Sans Bold" pitchFamily="50" charset="0"/>
              <a:cs typeface="Calibri"/>
            </a:endParaRPr>
          </a:p>
        </p:txBody>
      </p:sp>
      <p:sp>
        <p:nvSpPr>
          <p:cNvPr id="41" name="Espace réservé du texte 9">
            <a:extLst>
              <a:ext uri="{FF2B5EF4-FFF2-40B4-BE49-F238E27FC236}">
                <a16:creationId xmlns:a16="http://schemas.microsoft.com/office/drawing/2014/main" id="{2ED93E82-93D3-391B-4D02-ADB48C416D22}"/>
              </a:ext>
            </a:extLst>
          </p:cNvPr>
          <p:cNvSpPr>
            <a:spLocks noGrp="1"/>
          </p:cNvSpPr>
          <p:nvPr>
            <p:ph type="body" sz="quarter" idx="14" hasCustomPrompt="1"/>
          </p:nvPr>
        </p:nvSpPr>
        <p:spPr>
          <a:xfrm>
            <a:off x="7115175" y="25128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42" name="Espace réservé du texte 9">
            <a:extLst>
              <a:ext uri="{FF2B5EF4-FFF2-40B4-BE49-F238E27FC236}">
                <a16:creationId xmlns:a16="http://schemas.microsoft.com/office/drawing/2014/main" id="{3F558EF8-4892-EECD-0CA9-B3912B9B4479}"/>
              </a:ext>
            </a:extLst>
          </p:cNvPr>
          <p:cNvSpPr>
            <a:spLocks noGrp="1"/>
          </p:cNvSpPr>
          <p:nvPr>
            <p:ph type="body" sz="quarter" idx="11" hasCustomPrompt="1"/>
          </p:nvPr>
        </p:nvSpPr>
        <p:spPr>
          <a:xfrm>
            <a:off x="6418596" y="2343600"/>
            <a:ext cx="686406" cy="646331"/>
          </a:xfrm>
          <a:prstGeom prst="rect">
            <a:avLst/>
          </a:prstGeom>
        </p:spPr>
        <p:txBody>
          <a:bodyPr wrap="none">
            <a:spAutoFit/>
          </a:bodyPr>
          <a:lstStyle>
            <a:lvl1pPr marL="0" indent="0" algn="r">
              <a:lnSpc>
                <a:spcPct val="100000"/>
              </a:lnSpc>
              <a:buNone/>
              <a:defRPr sz="3600" b="1" i="0">
                <a:solidFill>
                  <a:srgbClr val="4B4BF9"/>
                </a:solidFill>
                <a:latin typeface="Foundever Sans Bold" pitchFamily="2" charset="0"/>
                <a:ea typeface="Foundever Sans Bold" pitchFamily="2" charset="0"/>
              </a:defRPr>
            </a:lvl1pPr>
          </a:lstStyle>
          <a:p>
            <a:pPr lvl="0"/>
            <a:r>
              <a:rPr lang="en-US" dirty="0"/>
              <a:t>01</a:t>
            </a:r>
          </a:p>
        </p:txBody>
      </p:sp>
      <p:sp>
        <p:nvSpPr>
          <p:cNvPr id="43" name="Espace réservé du texte 9">
            <a:extLst>
              <a:ext uri="{FF2B5EF4-FFF2-40B4-BE49-F238E27FC236}">
                <a16:creationId xmlns:a16="http://schemas.microsoft.com/office/drawing/2014/main" id="{6679D19A-9B56-1357-2EC8-2A8A2FA469EE}"/>
              </a:ext>
            </a:extLst>
          </p:cNvPr>
          <p:cNvSpPr>
            <a:spLocks noGrp="1"/>
          </p:cNvSpPr>
          <p:nvPr>
            <p:ph type="body" sz="quarter" idx="18" hasCustomPrompt="1"/>
          </p:nvPr>
        </p:nvSpPr>
        <p:spPr>
          <a:xfrm>
            <a:off x="9782175" y="25128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44" name="Espace réservé du texte 9">
            <a:extLst>
              <a:ext uri="{FF2B5EF4-FFF2-40B4-BE49-F238E27FC236}">
                <a16:creationId xmlns:a16="http://schemas.microsoft.com/office/drawing/2014/main" id="{BEF02054-1FF3-4947-57CA-69BF77A637C6}"/>
              </a:ext>
            </a:extLst>
          </p:cNvPr>
          <p:cNvSpPr>
            <a:spLocks noGrp="1"/>
          </p:cNvSpPr>
          <p:nvPr>
            <p:ph type="body" sz="quarter" idx="17" hasCustomPrompt="1"/>
          </p:nvPr>
        </p:nvSpPr>
        <p:spPr>
          <a:xfrm>
            <a:off x="9024682" y="2343600"/>
            <a:ext cx="747320" cy="646331"/>
          </a:xfrm>
          <a:prstGeom prst="rect">
            <a:avLst/>
          </a:prstGeom>
        </p:spPr>
        <p:txBody>
          <a:bodyPr wrap="none">
            <a:spAutoFit/>
          </a:bodyPr>
          <a:lstStyle>
            <a:lvl1pPr marL="0" indent="0" algn="r">
              <a:lnSpc>
                <a:spcPct val="100000"/>
              </a:lnSpc>
              <a:buNone/>
              <a:defRPr sz="3600" b="1" i="0">
                <a:solidFill>
                  <a:srgbClr val="4B4BF9"/>
                </a:solidFill>
                <a:latin typeface="Foundever Sans Bold" pitchFamily="2" charset="0"/>
                <a:ea typeface="Foundever Sans Bold" pitchFamily="2" charset="0"/>
              </a:defRPr>
            </a:lvl1pPr>
          </a:lstStyle>
          <a:p>
            <a:pPr lvl="0"/>
            <a:r>
              <a:rPr lang="en-US" dirty="0"/>
              <a:t>02</a:t>
            </a:r>
          </a:p>
        </p:txBody>
      </p:sp>
      <p:sp>
        <p:nvSpPr>
          <p:cNvPr id="45" name="Espace réservé du texte 9">
            <a:extLst>
              <a:ext uri="{FF2B5EF4-FFF2-40B4-BE49-F238E27FC236}">
                <a16:creationId xmlns:a16="http://schemas.microsoft.com/office/drawing/2014/main" id="{E3BF3239-69E9-9C15-EB98-32497B5E9CDE}"/>
              </a:ext>
            </a:extLst>
          </p:cNvPr>
          <p:cNvSpPr>
            <a:spLocks noGrp="1"/>
          </p:cNvSpPr>
          <p:nvPr>
            <p:ph type="body" sz="quarter" idx="16" hasCustomPrompt="1"/>
          </p:nvPr>
        </p:nvSpPr>
        <p:spPr>
          <a:xfrm>
            <a:off x="7115175" y="33264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46" name="Espace réservé du texte 9">
            <a:extLst>
              <a:ext uri="{FF2B5EF4-FFF2-40B4-BE49-F238E27FC236}">
                <a16:creationId xmlns:a16="http://schemas.microsoft.com/office/drawing/2014/main" id="{4FDE98AE-800B-9C6F-5711-40A07DCFA799}"/>
              </a:ext>
            </a:extLst>
          </p:cNvPr>
          <p:cNvSpPr>
            <a:spLocks noGrp="1"/>
          </p:cNvSpPr>
          <p:nvPr>
            <p:ph type="body" sz="quarter" idx="15" hasCustomPrompt="1"/>
          </p:nvPr>
        </p:nvSpPr>
        <p:spPr>
          <a:xfrm>
            <a:off x="6352872" y="3157200"/>
            <a:ext cx="752130" cy="646331"/>
          </a:xfrm>
          <a:prstGeom prst="rect">
            <a:avLst/>
          </a:prstGeom>
        </p:spPr>
        <p:txBody>
          <a:bodyPr wrap="none">
            <a:spAutoFit/>
          </a:bodyPr>
          <a:lstStyle>
            <a:lvl1pPr marL="0" indent="0" algn="r">
              <a:lnSpc>
                <a:spcPct val="100000"/>
              </a:lnSpc>
              <a:buNone/>
              <a:defRPr sz="3600" b="1" i="0">
                <a:solidFill>
                  <a:srgbClr val="4B4BF9"/>
                </a:solidFill>
                <a:latin typeface="Foundever Sans Bold" pitchFamily="2" charset="0"/>
                <a:ea typeface="Foundever Sans Bold" pitchFamily="2" charset="0"/>
              </a:defRPr>
            </a:lvl1pPr>
          </a:lstStyle>
          <a:p>
            <a:pPr lvl="0"/>
            <a:r>
              <a:rPr lang="en-US" dirty="0"/>
              <a:t>03</a:t>
            </a:r>
          </a:p>
        </p:txBody>
      </p:sp>
      <p:sp>
        <p:nvSpPr>
          <p:cNvPr id="47" name="Espace réservé du texte 9">
            <a:extLst>
              <a:ext uri="{FF2B5EF4-FFF2-40B4-BE49-F238E27FC236}">
                <a16:creationId xmlns:a16="http://schemas.microsoft.com/office/drawing/2014/main" id="{0983E636-0772-4E95-876E-CFC5C53C87EA}"/>
              </a:ext>
            </a:extLst>
          </p:cNvPr>
          <p:cNvSpPr>
            <a:spLocks noGrp="1"/>
          </p:cNvSpPr>
          <p:nvPr>
            <p:ph type="body" sz="quarter" idx="20" hasCustomPrompt="1"/>
          </p:nvPr>
        </p:nvSpPr>
        <p:spPr>
          <a:xfrm>
            <a:off x="9782175" y="33264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48" name="Espace réservé du texte 9">
            <a:extLst>
              <a:ext uri="{FF2B5EF4-FFF2-40B4-BE49-F238E27FC236}">
                <a16:creationId xmlns:a16="http://schemas.microsoft.com/office/drawing/2014/main" id="{5F7D02B4-764E-BCFE-9CED-098DC1B25F65}"/>
              </a:ext>
            </a:extLst>
          </p:cNvPr>
          <p:cNvSpPr>
            <a:spLocks noGrp="1"/>
          </p:cNvSpPr>
          <p:nvPr>
            <p:ph type="body" sz="quarter" idx="19" hasCustomPrompt="1"/>
          </p:nvPr>
        </p:nvSpPr>
        <p:spPr>
          <a:xfrm>
            <a:off x="8994224" y="3157200"/>
            <a:ext cx="777778" cy="646331"/>
          </a:xfrm>
          <a:prstGeom prst="rect">
            <a:avLst/>
          </a:prstGeom>
        </p:spPr>
        <p:txBody>
          <a:bodyPr wrap="none">
            <a:spAutoFit/>
          </a:bodyPr>
          <a:lstStyle>
            <a:lvl1pPr marL="0" indent="0" algn="r">
              <a:lnSpc>
                <a:spcPct val="100000"/>
              </a:lnSpc>
              <a:buNone/>
              <a:defRPr sz="3600" b="1" i="0">
                <a:solidFill>
                  <a:srgbClr val="4B4BF9"/>
                </a:solidFill>
                <a:latin typeface="Foundever Sans Bold" pitchFamily="2" charset="0"/>
                <a:ea typeface="Foundever Sans Bold" pitchFamily="2" charset="0"/>
              </a:defRPr>
            </a:lvl1pPr>
          </a:lstStyle>
          <a:p>
            <a:pPr lvl="0"/>
            <a:r>
              <a:rPr lang="en-US" dirty="0"/>
              <a:t>04</a:t>
            </a:r>
          </a:p>
        </p:txBody>
      </p:sp>
      <p:sp>
        <p:nvSpPr>
          <p:cNvPr id="49" name="Espace réservé du texte 9">
            <a:extLst>
              <a:ext uri="{FF2B5EF4-FFF2-40B4-BE49-F238E27FC236}">
                <a16:creationId xmlns:a16="http://schemas.microsoft.com/office/drawing/2014/main" id="{D307F083-2495-F8A5-CDB2-A673C7004904}"/>
              </a:ext>
            </a:extLst>
          </p:cNvPr>
          <p:cNvSpPr>
            <a:spLocks noGrp="1"/>
          </p:cNvSpPr>
          <p:nvPr>
            <p:ph type="body" sz="quarter" idx="24" hasCustomPrompt="1"/>
          </p:nvPr>
        </p:nvSpPr>
        <p:spPr>
          <a:xfrm>
            <a:off x="7115175" y="41400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50" name="Espace réservé du texte 9">
            <a:extLst>
              <a:ext uri="{FF2B5EF4-FFF2-40B4-BE49-F238E27FC236}">
                <a16:creationId xmlns:a16="http://schemas.microsoft.com/office/drawing/2014/main" id="{772DE097-0DF4-F00C-1917-4E4F6EC51B49}"/>
              </a:ext>
            </a:extLst>
          </p:cNvPr>
          <p:cNvSpPr>
            <a:spLocks noGrp="1"/>
          </p:cNvSpPr>
          <p:nvPr>
            <p:ph type="body" sz="quarter" idx="23" hasCustomPrompt="1"/>
          </p:nvPr>
        </p:nvSpPr>
        <p:spPr>
          <a:xfrm>
            <a:off x="6357682" y="3970800"/>
            <a:ext cx="747320" cy="646331"/>
          </a:xfrm>
          <a:prstGeom prst="rect">
            <a:avLst/>
          </a:prstGeom>
        </p:spPr>
        <p:txBody>
          <a:bodyPr wrap="none">
            <a:spAutoFit/>
          </a:bodyPr>
          <a:lstStyle>
            <a:lvl1pPr marL="0" indent="0" algn="r">
              <a:lnSpc>
                <a:spcPct val="100000"/>
              </a:lnSpc>
              <a:buNone/>
              <a:defRPr sz="3600" b="1" i="0">
                <a:solidFill>
                  <a:srgbClr val="4B4BF9"/>
                </a:solidFill>
                <a:latin typeface="Foundever Sans Bold" pitchFamily="2" charset="0"/>
                <a:ea typeface="Foundever Sans Bold" pitchFamily="2" charset="0"/>
              </a:defRPr>
            </a:lvl1pPr>
          </a:lstStyle>
          <a:p>
            <a:pPr lvl="0"/>
            <a:r>
              <a:rPr lang="en-US" dirty="0"/>
              <a:t>05</a:t>
            </a:r>
          </a:p>
        </p:txBody>
      </p:sp>
      <p:sp>
        <p:nvSpPr>
          <p:cNvPr id="51" name="Espace réservé du texte 9">
            <a:extLst>
              <a:ext uri="{FF2B5EF4-FFF2-40B4-BE49-F238E27FC236}">
                <a16:creationId xmlns:a16="http://schemas.microsoft.com/office/drawing/2014/main" id="{7DA50D13-B34C-0EF4-3102-4A5D8FE0F90E}"/>
              </a:ext>
            </a:extLst>
          </p:cNvPr>
          <p:cNvSpPr>
            <a:spLocks noGrp="1"/>
          </p:cNvSpPr>
          <p:nvPr>
            <p:ph type="body" sz="quarter" idx="28" hasCustomPrompt="1"/>
          </p:nvPr>
        </p:nvSpPr>
        <p:spPr>
          <a:xfrm>
            <a:off x="9782175" y="41400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52" name="Espace réservé du texte 9">
            <a:extLst>
              <a:ext uri="{FF2B5EF4-FFF2-40B4-BE49-F238E27FC236}">
                <a16:creationId xmlns:a16="http://schemas.microsoft.com/office/drawing/2014/main" id="{1B0038B9-EF56-B490-3D1E-1C251B346BF0}"/>
              </a:ext>
            </a:extLst>
          </p:cNvPr>
          <p:cNvSpPr>
            <a:spLocks noGrp="1"/>
          </p:cNvSpPr>
          <p:nvPr>
            <p:ph type="body" sz="quarter" idx="27" hasCustomPrompt="1"/>
          </p:nvPr>
        </p:nvSpPr>
        <p:spPr>
          <a:xfrm>
            <a:off x="9013460" y="3970800"/>
            <a:ext cx="758542" cy="646331"/>
          </a:xfrm>
          <a:prstGeom prst="rect">
            <a:avLst/>
          </a:prstGeom>
        </p:spPr>
        <p:txBody>
          <a:bodyPr wrap="none">
            <a:spAutoFit/>
          </a:bodyPr>
          <a:lstStyle>
            <a:lvl1pPr marL="0" indent="0" algn="r">
              <a:lnSpc>
                <a:spcPct val="100000"/>
              </a:lnSpc>
              <a:buNone/>
              <a:defRPr sz="3600" b="1" i="0">
                <a:solidFill>
                  <a:srgbClr val="4B4BF9"/>
                </a:solidFill>
                <a:latin typeface="Foundever Sans Bold" pitchFamily="2" charset="0"/>
                <a:ea typeface="Foundever Sans Bold" pitchFamily="2" charset="0"/>
              </a:defRPr>
            </a:lvl1pPr>
          </a:lstStyle>
          <a:p>
            <a:pPr lvl="0"/>
            <a:r>
              <a:rPr lang="en-US" dirty="0"/>
              <a:t>06</a:t>
            </a:r>
          </a:p>
        </p:txBody>
      </p:sp>
      <p:sp>
        <p:nvSpPr>
          <p:cNvPr id="53" name="Espace réservé du texte 9">
            <a:extLst>
              <a:ext uri="{FF2B5EF4-FFF2-40B4-BE49-F238E27FC236}">
                <a16:creationId xmlns:a16="http://schemas.microsoft.com/office/drawing/2014/main" id="{B123A6DB-A12F-C6BF-E6F4-486A5378CD42}"/>
              </a:ext>
            </a:extLst>
          </p:cNvPr>
          <p:cNvSpPr>
            <a:spLocks noGrp="1"/>
          </p:cNvSpPr>
          <p:nvPr>
            <p:ph type="body" sz="quarter" idx="34" hasCustomPrompt="1"/>
          </p:nvPr>
        </p:nvSpPr>
        <p:spPr>
          <a:xfrm>
            <a:off x="7115175" y="49536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54" name="Espace réservé du texte 9">
            <a:extLst>
              <a:ext uri="{FF2B5EF4-FFF2-40B4-BE49-F238E27FC236}">
                <a16:creationId xmlns:a16="http://schemas.microsoft.com/office/drawing/2014/main" id="{1456EDA6-0379-1663-AC39-BBCB723E553D}"/>
              </a:ext>
            </a:extLst>
          </p:cNvPr>
          <p:cNvSpPr>
            <a:spLocks noGrp="1"/>
          </p:cNvSpPr>
          <p:nvPr>
            <p:ph type="body" sz="quarter" idx="33" hasCustomPrompt="1"/>
          </p:nvPr>
        </p:nvSpPr>
        <p:spPr>
          <a:xfrm>
            <a:off x="6372108" y="4784400"/>
            <a:ext cx="732894" cy="646331"/>
          </a:xfrm>
          <a:prstGeom prst="rect">
            <a:avLst/>
          </a:prstGeom>
        </p:spPr>
        <p:txBody>
          <a:bodyPr wrap="none">
            <a:spAutoFit/>
          </a:bodyPr>
          <a:lstStyle>
            <a:lvl1pPr marL="0" indent="0" algn="r">
              <a:lnSpc>
                <a:spcPct val="100000"/>
              </a:lnSpc>
              <a:buNone/>
              <a:defRPr sz="3600" b="1" i="0">
                <a:solidFill>
                  <a:srgbClr val="4B4BF9"/>
                </a:solidFill>
                <a:latin typeface="Foundever Sans Bold" pitchFamily="2" charset="0"/>
                <a:ea typeface="Foundever Sans Bold" pitchFamily="2" charset="0"/>
              </a:defRPr>
            </a:lvl1pPr>
          </a:lstStyle>
          <a:p>
            <a:pPr lvl="0"/>
            <a:r>
              <a:rPr lang="en-US" dirty="0"/>
              <a:t>07</a:t>
            </a:r>
          </a:p>
        </p:txBody>
      </p:sp>
      <p:sp>
        <p:nvSpPr>
          <p:cNvPr id="55" name="Espace réservé du texte 9">
            <a:extLst>
              <a:ext uri="{FF2B5EF4-FFF2-40B4-BE49-F238E27FC236}">
                <a16:creationId xmlns:a16="http://schemas.microsoft.com/office/drawing/2014/main" id="{EE8092B7-CFD1-44A6-54A8-4B673769D73D}"/>
              </a:ext>
            </a:extLst>
          </p:cNvPr>
          <p:cNvSpPr>
            <a:spLocks noGrp="1"/>
          </p:cNvSpPr>
          <p:nvPr>
            <p:ph type="body" sz="quarter" idx="36" hasCustomPrompt="1"/>
          </p:nvPr>
        </p:nvSpPr>
        <p:spPr>
          <a:xfrm>
            <a:off x="9782175" y="49536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56" name="Espace réservé du texte 9">
            <a:extLst>
              <a:ext uri="{FF2B5EF4-FFF2-40B4-BE49-F238E27FC236}">
                <a16:creationId xmlns:a16="http://schemas.microsoft.com/office/drawing/2014/main" id="{F6D0B767-8BD0-4D2B-F10A-4E3B073CC709}"/>
              </a:ext>
            </a:extLst>
          </p:cNvPr>
          <p:cNvSpPr>
            <a:spLocks noGrp="1"/>
          </p:cNvSpPr>
          <p:nvPr>
            <p:ph type="body" sz="quarter" idx="35" hasCustomPrompt="1"/>
          </p:nvPr>
        </p:nvSpPr>
        <p:spPr>
          <a:xfrm>
            <a:off x="9005445" y="4784400"/>
            <a:ext cx="766557" cy="646331"/>
          </a:xfrm>
          <a:prstGeom prst="rect">
            <a:avLst/>
          </a:prstGeom>
        </p:spPr>
        <p:txBody>
          <a:bodyPr wrap="none">
            <a:spAutoFit/>
          </a:bodyPr>
          <a:lstStyle>
            <a:lvl1pPr marL="0" indent="0" algn="r">
              <a:lnSpc>
                <a:spcPct val="100000"/>
              </a:lnSpc>
              <a:buNone/>
              <a:defRPr sz="3600" b="1" i="0">
                <a:solidFill>
                  <a:srgbClr val="4B4BF9"/>
                </a:solidFill>
                <a:latin typeface="Foundever Sans Bold" pitchFamily="2" charset="0"/>
                <a:ea typeface="Foundever Sans Bold" pitchFamily="2" charset="0"/>
              </a:defRPr>
            </a:lvl1pPr>
          </a:lstStyle>
          <a:p>
            <a:pPr lvl="0"/>
            <a:r>
              <a:rPr lang="en-US" dirty="0"/>
              <a:t>08</a:t>
            </a:r>
          </a:p>
        </p:txBody>
      </p:sp>
    </p:spTree>
    <p:extLst>
      <p:ext uri="{BB962C8B-B14F-4D97-AF65-F5344CB8AC3E}">
        <p14:creationId xmlns:p14="http://schemas.microsoft.com/office/powerpoint/2010/main" val="82971007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502698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fault slide">
    <p:spTree>
      <p:nvGrpSpPr>
        <p:cNvPr id="1" name=""/>
        <p:cNvGrpSpPr/>
        <p:nvPr/>
      </p:nvGrpSpPr>
      <p:grpSpPr>
        <a:xfrm>
          <a:off x="0" y="0"/>
          <a:ext cx="0" cy="0"/>
          <a:chOff x="0" y="0"/>
          <a:chExt cx="0" cy="0"/>
        </a:xfrm>
      </p:grpSpPr>
      <p:sp>
        <p:nvSpPr>
          <p:cNvPr id="3" name="Titre 6">
            <a:extLst>
              <a:ext uri="{FF2B5EF4-FFF2-40B4-BE49-F238E27FC236}">
                <a16:creationId xmlns:a16="http://schemas.microsoft.com/office/drawing/2014/main" id="{8F141425-DE2E-24E0-3187-28AA1CF40F92}"/>
              </a:ext>
            </a:extLst>
          </p:cNvPr>
          <p:cNvSpPr>
            <a:spLocks noGrp="1"/>
          </p:cNvSpPr>
          <p:nvPr>
            <p:ph type="title" hasCustomPrompt="1"/>
          </p:nvPr>
        </p:nvSpPr>
        <p:spPr>
          <a:xfrm>
            <a:off x="874800" y="873125"/>
            <a:ext cx="5076738"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5" name="Espace réservé du texte 9">
            <a:extLst>
              <a:ext uri="{FF2B5EF4-FFF2-40B4-BE49-F238E27FC236}">
                <a16:creationId xmlns:a16="http://schemas.microsoft.com/office/drawing/2014/main" id="{CC30A81F-D775-9374-1C37-BBE3819CA1F0}"/>
              </a:ext>
            </a:extLst>
          </p:cNvPr>
          <p:cNvSpPr>
            <a:spLocks noGrp="1"/>
          </p:cNvSpPr>
          <p:nvPr>
            <p:ph type="body" sz="quarter" idx="11" hasCustomPrompt="1"/>
          </p:nvPr>
        </p:nvSpPr>
        <p:spPr>
          <a:xfrm>
            <a:off x="874800" y="2585032"/>
            <a:ext cx="5076825" cy="276225"/>
          </a:xfrm>
          <a:prstGeom prst="rect">
            <a:avLst/>
          </a:prstGeom>
        </p:spPr>
        <p:txBody>
          <a:bodyPr>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257900154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fault slide alt">
    <p:bg>
      <p:bgPr>
        <a:solidFill>
          <a:schemeClr val="bg1"/>
        </a:solidFill>
        <a:effectLst/>
      </p:bgPr>
    </p:bg>
    <p:spTree>
      <p:nvGrpSpPr>
        <p:cNvPr id="1" name=""/>
        <p:cNvGrpSpPr/>
        <p:nvPr/>
      </p:nvGrpSpPr>
      <p:grpSpPr>
        <a:xfrm>
          <a:off x="0" y="0"/>
          <a:ext cx="0" cy="0"/>
          <a:chOff x="0" y="0"/>
          <a:chExt cx="0" cy="0"/>
        </a:xfrm>
      </p:grpSpPr>
      <p:sp>
        <p:nvSpPr>
          <p:cNvPr id="10" name="Titre 6">
            <a:extLst>
              <a:ext uri="{FF2B5EF4-FFF2-40B4-BE49-F238E27FC236}">
                <a16:creationId xmlns:a16="http://schemas.microsoft.com/office/drawing/2014/main" id="{8CCC33A0-C1A6-55BF-B717-7CA5C87AE031}"/>
              </a:ext>
            </a:extLst>
          </p:cNvPr>
          <p:cNvSpPr>
            <a:spLocks noGrp="1"/>
          </p:cNvSpPr>
          <p:nvPr>
            <p:ph type="title" hasCustomPrompt="1"/>
          </p:nvPr>
        </p:nvSpPr>
        <p:spPr>
          <a:xfrm>
            <a:off x="874800" y="873125"/>
            <a:ext cx="3313025" cy="317009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
        <p:nvSpPr>
          <p:cNvPr id="11" name="Espace réservé du texte 9">
            <a:extLst>
              <a:ext uri="{FF2B5EF4-FFF2-40B4-BE49-F238E27FC236}">
                <a16:creationId xmlns:a16="http://schemas.microsoft.com/office/drawing/2014/main" id="{D8FA80FE-05B4-46E8-1EF7-D39B7E8ED244}"/>
              </a:ext>
            </a:extLst>
          </p:cNvPr>
          <p:cNvSpPr>
            <a:spLocks noGrp="1"/>
          </p:cNvSpPr>
          <p:nvPr>
            <p:ph type="body" sz="quarter" idx="11" hasCustomPrompt="1"/>
          </p:nvPr>
        </p:nvSpPr>
        <p:spPr>
          <a:xfrm>
            <a:off x="874800" y="3201960"/>
            <a:ext cx="2665325"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27497218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s text">
    <p:spTree>
      <p:nvGrpSpPr>
        <p:cNvPr id="1" name=""/>
        <p:cNvGrpSpPr/>
        <p:nvPr/>
      </p:nvGrpSpPr>
      <p:grpSpPr>
        <a:xfrm>
          <a:off x="0" y="0"/>
          <a:ext cx="0" cy="0"/>
          <a:chOff x="0" y="0"/>
          <a:chExt cx="0" cy="0"/>
        </a:xfrm>
      </p:grpSpPr>
      <p:sp>
        <p:nvSpPr>
          <p:cNvPr id="9" name="Titre 6">
            <a:extLst>
              <a:ext uri="{FF2B5EF4-FFF2-40B4-BE49-F238E27FC236}">
                <a16:creationId xmlns:a16="http://schemas.microsoft.com/office/drawing/2014/main" id="{49FBE3AF-3669-A799-4110-74FD0E1775B5}"/>
              </a:ext>
            </a:extLst>
          </p:cNvPr>
          <p:cNvSpPr>
            <a:spLocks noGrp="1"/>
          </p:cNvSpPr>
          <p:nvPr>
            <p:ph type="title" hasCustomPrompt="1"/>
          </p:nvPr>
        </p:nvSpPr>
        <p:spPr>
          <a:xfrm>
            <a:off x="874800" y="873125"/>
            <a:ext cx="5076738"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10" name="Espace réservé du texte 9">
            <a:extLst>
              <a:ext uri="{FF2B5EF4-FFF2-40B4-BE49-F238E27FC236}">
                <a16:creationId xmlns:a16="http://schemas.microsoft.com/office/drawing/2014/main" id="{B804EE8A-1A0E-C58F-639F-D24194B3EA23}"/>
              </a:ext>
            </a:extLst>
          </p:cNvPr>
          <p:cNvSpPr>
            <a:spLocks noGrp="1"/>
          </p:cNvSpPr>
          <p:nvPr>
            <p:ph type="body" sz="quarter" idx="12" hasCustomPrompt="1"/>
          </p:nvPr>
        </p:nvSpPr>
        <p:spPr>
          <a:xfrm>
            <a:off x="6238800" y="2585032"/>
            <a:ext cx="5076825" cy="276225"/>
          </a:xfrm>
          <a:prstGeom prst="rect">
            <a:avLst/>
          </a:prstGeom>
        </p:spPr>
        <p:txBody>
          <a:bodyPr>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
        <p:nvSpPr>
          <p:cNvPr id="12" name="Espace réservé du texte 9">
            <a:extLst>
              <a:ext uri="{FF2B5EF4-FFF2-40B4-BE49-F238E27FC236}">
                <a16:creationId xmlns:a16="http://schemas.microsoft.com/office/drawing/2014/main" id="{0D7921B1-5312-5DFF-8F8F-8E508CE291E0}"/>
              </a:ext>
            </a:extLst>
          </p:cNvPr>
          <p:cNvSpPr>
            <a:spLocks noGrp="1"/>
          </p:cNvSpPr>
          <p:nvPr>
            <p:ph type="body" sz="quarter" idx="11" hasCustomPrompt="1"/>
          </p:nvPr>
        </p:nvSpPr>
        <p:spPr>
          <a:xfrm>
            <a:off x="874800" y="2585032"/>
            <a:ext cx="5076825" cy="276225"/>
          </a:xfrm>
          <a:prstGeom prst="rect">
            <a:avLst/>
          </a:prstGeom>
        </p:spPr>
        <p:txBody>
          <a:bodyPr>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218008020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columns text">
    <p:spTree>
      <p:nvGrpSpPr>
        <p:cNvPr id="1" name=""/>
        <p:cNvGrpSpPr/>
        <p:nvPr/>
      </p:nvGrpSpPr>
      <p:grpSpPr>
        <a:xfrm>
          <a:off x="0" y="0"/>
          <a:ext cx="0" cy="0"/>
          <a:chOff x="0" y="0"/>
          <a:chExt cx="0" cy="0"/>
        </a:xfrm>
      </p:grpSpPr>
      <p:sp>
        <p:nvSpPr>
          <p:cNvPr id="9" name="Titre 6">
            <a:extLst>
              <a:ext uri="{FF2B5EF4-FFF2-40B4-BE49-F238E27FC236}">
                <a16:creationId xmlns:a16="http://schemas.microsoft.com/office/drawing/2014/main" id="{353F5E40-5A3F-3625-4F72-78A373E8C8EE}"/>
              </a:ext>
            </a:extLst>
          </p:cNvPr>
          <p:cNvSpPr>
            <a:spLocks noGrp="1"/>
          </p:cNvSpPr>
          <p:nvPr>
            <p:ph type="title" hasCustomPrompt="1"/>
          </p:nvPr>
        </p:nvSpPr>
        <p:spPr>
          <a:xfrm>
            <a:off x="874800" y="873125"/>
            <a:ext cx="5076738"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10" name="Espace réservé du texte 9">
            <a:extLst>
              <a:ext uri="{FF2B5EF4-FFF2-40B4-BE49-F238E27FC236}">
                <a16:creationId xmlns:a16="http://schemas.microsoft.com/office/drawing/2014/main" id="{84270AE2-BCF4-BE41-5A15-025732AFB28E}"/>
              </a:ext>
            </a:extLst>
          </p:cNvPr>
          <p:cNvSpPr>
            <a:spLocks noGrp="1"/>
          </p:cNvSpPr>
          <p:nvPr>
            <p:ph type="body" sz="quarter" idx="11" hasCustomPrompt="1"/>
          </p:nvPr>
        </p:nvSpPr>
        <p:spPr>
          <a:xfrm>
            <a:off x="874800" y="2585032"/>
            <a:ext cx="3313112"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
        <p:nvSpPr>
          <p:cNvPr id="13" name="Espace réservé du texte 9">
            <a:extLst>
              <a:ext uri="{FF2B5EF4-FFF2-40B4-BE49-F238E27FC236}">
                <a16:creationId xmlns:a16="http://schemas.microsoft.com/office/drawing/2014/main" id="{9B9900AB-041D-47BA-0041-6D9CFE56FB57}"/>
              </a:ext>
            </a:extLst>
          </p:cNvPr>
          <p:cNvSpPr>
            <a:spLocks noGrp="1"/>
          </p:cNvSpPr>
          <p:nvPr>
            <p:ph type="body" sz="quarter" idx="38" hasCustomPrompt="1"/>
          </p:nvPr>
        </p:nvSpPr>
        <p:spPr>
          <a:xfrm>
            <a:off x="8006400" y="2585032"/>
            <a:ext cx="3313026"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
        <p:nvSpPr>
          <p:cNvPr id="2" name="Espace réservé du texte 9">
            <a:extLst>
              <a:ext uri="{FF2B5EF4-FFF2-40B4-BE49-F238E27FC236}">
                <a16:creationId xmlns:a16="http://schemas.microsoft.com/office/drawing/2014/main" id="{118391F7-43DD-0E9D-757C-8411E1CAF749}"/>
              </a:ext>
            </a:extLst>
          </p:cNvPr>
          <p:cNvSpPr>
            <a:spLocks noGrp="1"/>
          </p:cNvSpPr>
          <p:nvPr>
            <p:ph type="body" sz="quarter" idx="12" hasCustomPrompt="1"/>
          </p:nvPr>
        </p:nvSpPr>
        <p:spPr>
          <a:xfrm>
            <a:off x="4438800" y="2585032"/>
            <a:ext cx="3313112"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306084504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 icons and text">
    <p:spTree>
      <p:nvGrpSpPr>
        <p:cNvPr id="1" name=""/>
        <p:cNvGrpSpPr/>
        <p:nvPr/>
      </p:nvGrpSpPr>
      <p:grpSpPr>
        <a:xfrm>
          <a:off x="0" y="0"/>
          <a:ext cx="0" cy="0"/>
          <a:chOff x="0" y="0"/>
          <a:chExt cx="0" cy="0"/>
        </a:xfrm>
      </p:grpSpPr>
      <p:sp>
        <p:nvSpPr>
          <p:cNvPr id="12" name="Espace réservé du texte 9">
            <a:extLst>
              <a:ext uri="{FF2B5EF4-FFF2-40B4-BE49-F238E27FC236}">
                <a16:creationId xmlns:a16="http://schemas.microsoft.com/office/drawing/2014/main" id="{E1F4353C-FDF3-9DB2-D6E6-9665B9701F0E}"/>
              </a:ext>
            </a:extLst>
          </p:cNvPr>
          <p:cNvSpPr>
            <a:spLocks noGrp="1"/>
          </p:cNvSpPr>
          <p:nvPr>
            <p:ph type="body" sz="quarter" idx="13" hasCustomPrompt="1"/>
          </p:nvPr>
        </p:nvSpPr>
        <p:spPr>
          <a:xfrm>
            <a:off x="1776411" y="3164028"/>
            <a:ext cx="2409829"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13" name="Espace réservé pour une image  10">
            <a:extLst>
              <a:ext uri="{FF2B5EF4-FFF2-40B4-BE49-F238E27FC236}">
                <a16:creationId xmlns:a16="http://schemas.microsoft.com/office/drawing/2014/main" id="{13766EE4-5322-6CD7-D70E-C0C1C0E1D630}"/>
              </a:ext>
            </a:extLst>
          </p:cNvPr>
          <p:cNvSpPr>
            <a:spLocks noGrp="1"/>
          </p:cNvSpPr>
          <p:nvPr>
            <p:ph type="pic" sz="quarter" idx="129" hasCustomPrompt="1"/>
          </p:nvPr>
        </p:nvSpPr>
        <p:spPr>
          <a:xfrm>
            <a:off x="935999" y="2566258"/>
            <a:ext cx="737999" cy="737999"/>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Place your icon here</a:t>
            </a:r>
          </a:p>
        </p:txBody>
      </p:sp>
      <p:sp>
        <p:nvSpPr>
          <p:cNvPr id="14" name="Espace réservé du texte 9">
            <a:extLst>
              <a:ext uri="{FF2B5EF4-FFF2-40B4-BE49-F238E27FC236}">
                <a16:creationId xmlns:a16="http://schemas.microsoft.com/office/drawing/2014/main" id="{2E31D9BF-9861-FE19-7338-9C81F85FA5AC}"/>
              </a:ext>
            </a:extLst>
          </p:cNvPr>
          <p:cNvSpPr>
            <a:spLocks noGrp="1"/>
          </p:cNvSpPr>
          <p:nvPr>
            <p:ph type="body" sz="quarter" idx="132" hasCustomPrompt="1"/>
          </p:nvPr>
        </p:nvSpPr>
        <p:spPr>
          <a:xfrm>
            <a:off x="1776411" y="2584800"/>
            <a:ext cx="2409829"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r>
              <a:rPr lang="en-US" noProof="0" dirty="0" err="1"/>
              <a:t>Foundever</a:t>
            </a:r>
            <a:r>
              <a:rPr lang="en-US" noProof="0" dirty="0"/>
              <a:t> Sans Bold 14pt</a:t>
            </a:r>
          </a:p>
        </p:txBody>
      </p:sp>
      <p:sp>
        <p:nvSpPr>
          <p:cNvPr id="15" name="Espace réservé du texte 9">
            <a:extLst>
              <a:ext uri="{FF2B5EF4-FFF2-40B4-BE49-F238E27FC236}">
                <a16:creationId xmlns:a16="http://schemas.microsoft.com/office/drawing/2014/main" id="{A9E15B4D-A855-E302-8C2C-3A8A7C2988A7}"/>
              </a:ext>
            </a:extLst>
          </p:cNvPr>
          <p:cNvSpPr>
            <a:spLocks noGrp="1"/>
          </p:cNvSpPr>
          <p:nvPr>
            <p:ph type="body" sz="quarter" idx="15" hasCustomPrompt="1"/>
          </p:nvPr>
        </p:nvSpPr>
        <p:spPr>
          <a:xfrm>
            <a:off x="5341175" y="3164028"/>
            <a:ext cx="2409829"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17" name="Espace réservé pour une image  10">
            <a:extLst>
              <a:ext uri="{FF2B5EF4-FFF2-40B4-BE49-F238E27FC236}">
                <a16:creationId xmlns:a16="http://schemas.microsoft.com/office/drawing/2014/main" id="{0BE2A861-8360-38E4-B0F9-9835167C860F}"/>
              </a:ext>
            </a:extLst>
          </p:cNvPr>
          <p:cNvSpPr>
            <a:spLocks noGrp="1"/>
          </p:cNvSpPr>
          <p:nvPr>
            <p:ph type="pic" sz="quarter" idx="130" hasCustomPrompt="1"/>
          </p:nvPr>
        </p:nvSpPr>
        <p:spPr>
          <a:xfrm>
            <a:off x="4503599" y="2566258"/>
            <a:ext cx="737999" cy="737999"/>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Place your icon here</a:t>
            </a:r>
          </a:p>
        </p:txBody>
      </p:sp>
      <p:sp>
        <p:nvSpPr>
          <p:cNvPr id="20" name="Espace réservé du texte 9">
            <a:extLst>
              <a:ext uri="{FF2B5EF4-FFF2-40B4-BE49-F238E27FC236}">
                <a16:creationId xmlns:a16="http://schemas.microsoft.com/office/drawing/2014/main" id="{2EA9396C-E74C-342B-DDE2-FC61AC4C7551}"/>
              </a:ext>
            </a:extLst>
          </p:cNvPr>
          <p:cNvSpPr>
            <a:spLocks noGrp="1"/>
          </p:cNvSpPr>
          <p:nvPr>
            <p:ph type="body" sz="quarter" idx="133" hasCustomPrompt="1"/>
          </p:nvPr>
        </p:nvSpPr>
        <p:spPr>
          <a:xfrm>
            <a:off x="5342400" y="2584800"/>
            <a:ext cx="2409829"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r>
              <a:rPr lang="en-US" noProof="0" dirty="0" err="1"/>
              <a:t>Foundever</a:t>
            </a:r>
            <a:r>
              <a:rPr lang="en-US" noProof="0" dirty="0"/>
              <a:t> Sans Bold 14pt</a:t>
            </a:r>
          </a:p>
        </p:txBody>
      </p:sp>
      <p:sp>
        <p:nvSpPr>
          <p:cNvPr id="22" name="Espace réservé du texte 9">
            <a:extLst>
              <a:ext uri="{FF2B5EF4-FFF2-40B4-BE49-F238E27FC236}">
                <a16:creationId xmlns:a16="http://schemas.microsoft.com/office/drawing/2014/main" id="{AA488862-D944-BF2D-25B5-EA002B89D84A}"/>
              </a:ext>
            </a:extLst>
          </p:cNvPr>
          <p:cNvSpPr>
            <a:spLocks noGrp="1"/>
          </p:cNvSpPr>
          <p:nvPr>
            <p:ph type="body" sz="quarter" idx="17" hasCustomPrompt="1"/>
          </p:nvPr>
        </p:nvSpPr>
        <p:spPr>
          <a:xfrm>
            <a:off x="8910226" y="3164028"/>
            <a:ext cx="2409829"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23" name="Espace réservé pour une image  10">
            <a:extLst>
              <a:ext uri="{FF2B5EF4-FFF2-40B4-BE49-F238E27FC236}">
                <a16:creationId xmlns:a16="http://schemas.microsoft.com/office/drawing/2014/main" id="{537BEA6B-E6C1-0976-B339-FB55782D862D}"/>
              </a:ext>
            </a:extLst>
          </p:cNvPr>
          <p:cNvSpPr>
            <a:spLocks noGrp="1"/>
          </p:cNvSpPr>
          <p:nvPr>
            <p:ph type="pic" sz="quarter" idx="131" hasCustomPrompt="1"/>
          </p:nvPr>
        </p:nvSpPr>
        <p:spPr>
          <a:xfrm>
            <a:off x="8064633" y="2566258"/>
            <a:ext cx="737999" cy="737999"/>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Place your icon here</a:t>
            </a:r>
          </a:p>
        </p:txBody>
      </p:sp>
      <p:sp>
        <p:nvSpPr>
          <p:cNvPr id="24" name="Espace réservé du texte 9">
            <a:extLst>
              <a:ext uri="{FF2B5EF4-FFF2-40B4-BE49-F238E27FC236}">
                <a16:creationId xmlns:a16="http://schemas.microsoft.com/office/drawing/2014/main" id="{4690BD1A-EFB0-3C11-9D87-4A5AA642419D}"/>
              </a:ext>
            </a:extLst>
          </p:cNvPr>
          <p:cNvSpPr>
            <a:spLocks noGrp="1"/>
          </p:cNvSpPr>
          <p:nvPr>
            <p:ph type="body" sz="quarter" idx="134" hasCustomPrompt="1"/>
          </p:nvPr>
        </p:nvSpPr>
        <p:spPr>
          <a:xfrm>
            <a:off x="8910226" y="2584800"/>
            <a:ext cx="2409829"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r>
              <a:rPr lang="en-US" noProof="0" dirty="0" err="1"/>
              <a:t>Foundever</a:t>
            </a:r>
            <a:r>
              <a:rPr lang="en-US" noProof="0" dirty="0"/>
              <a:t> Sans Bold 14pt</a:t>
            </a:r>
          </a:p>
        </p:txBody>
      </p:sp>
      <p:sp>
        <p:nvSpPr>
          <p:cNvPr id="3" name="Titre 6">
            <a:extLst>
              <a:ext uri="{FF2B5EF4-FFF2-40B4-BE49-F238E27FC236}">
                <a16:creationId xmlns:a16="http://schemas.microsoft.com/office/drawing/2014/main" id="{BE7124B1-AB99-2483-8CC2-D2031ABF9CB2}"/>
              </a:ext>
            </a:extLst>
          </p:cNvPr>
          <p:cNvSpPr>
            <a:spLocks noGrp="1"/>
          </p:cNvSpPr>
          <p:nvPr>
            <p:ph type="title" hasCustomPrompt="1"/>
          </p:nvPr>
        </p:nvSpPr>
        <p:spPr>
          <a:xfrm>
            <a:off x="874800" y="873125"/>
            <a:ext cx="5076738"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Tree>
    <p:extLst>
      <p:ext uri="{BB962C8B-B14F-4D97-AF65-F5344CB8AC3E}">
        <p14:creationId xmlns:p14="http://schemas.microsoft.com/office/powerpoint/2010/main" val="353090316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PT"/>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5" name="Date Placeholder 4"/>
          <p:cNvSpPr>
            <a:spLocks noGrp="1"/>
          </p:cNvSpPr>
          <p:nvPr>
            <p:ph type="dt" sz="half" idx="10"/>
          </p:nvPr>
        </p:nvSpPr>
        <p:spPr/>
        <p:txBody>
          <a:bodyPr/>
          <a:lstStyle/>
          <a:p>
            <a:fld id="{40550869-BB16-4EE9-B3B2-16922560E0A1}" type="datetimeFigureOut">
              <a:rPr lang="pt-PT" smtClean="0"/>
              <a:t>24/02/2025</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4A0502AB-EAD3-4FCC-A309-2C730E42CC03}" type="slidenum">
              <a:rPr lang="pt-PT" smtClean="0"/>
              <a:t>‹#›</a:t>
            </a:fld>
            <a:endParaRPr lang="pt-PT"/>
          </a:p>
        </p:txBody>
      </p:sp>
    </p:spTree>
    <p:extLst>
      <p:ext uri="{BB962C8B-B14F-4D97-AF65-F5344CB8AC3E}">
        <p14:creationId xmlns:p14="http://schemas.microsoft.com/office/powerpoint/2010/main" val="7920688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 icons and text">
    <p:spTree>
      <p:nvGrpSpPr>
        <p:cNvPr id="1" name=""/>
        <p:cNvGrpSpPr/>
        <p:nvPr/>
      </p:nvGrpSpPr>
      <p:grpSpPr>
        <a:xfrm>
          <a:off x="0" y="0"/>
          <a:ext cx="0" cy="0"/>
          <a:chOff x="0" y="0"/>
          <a:chExt cx="0" cy="0"/>
        </a:xfrm>
      </p:grpSpPr>
      <p:sp>
        <p:nvSpPr>
          <p:cNvPr id="6" name="Espace réservé du texte 9">
            <a:extLst>
              <a:ext uri="{FF2B5EF4-FFF2-40B4-BE49-F238E27FC236}">
                <a16:creationId xmlns:a16="http://schemas.microsoft.com/office/drawing/2014/main" id="{316605F0-E9A4-8C1F-F011-AD2D5A372C3F}"/>
              </a:ext>
            </a:extLst>
          </p:cNvPr>
          <p:cNvSpPr>
            <a:spLocks noGrp="1"/>
          </p:cNvSpPr>
          <p:nvPr>
            <p:ph type="body" sz="quarter" idx="13" hasCustomPrompt="1"/>
          </p:nvPr>
        </p:nvSpPr>
        <p:spPr>
          <a:xfrm>
            <a:off x="874800" y="3949452"/>
            <a:ext cx="2409829"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10" name="Espace réservé pour une image  10">
            <a:extLst>
              <a:ext uri="{FF2B5EF4-FFF2-40B4-BE49-F238E27FC236}">
                <a16:creationId xmlns:a16="http://schemas.microsoft.com/office/drawing/2014/main" id="{0501692F-DAB7-C251-BEF5-DE3CEE975DD7}"/>
              </a:ext>
            </a:extLst>
          </p:cNvPr>
          <p:cNvSpPr>
            <a:spLocks noGrp="1"/>
          </p:cNvSpPr>
          <p:nvPr>
            <p:ph type="pic" sz="quarter" idx="129" hasCustomPrompt="1"/>
          </p:nvPr>
        </p:nvSpPr>
        <p:spPr>
          <a:xfrm>
            <a:off x="935999" y="2566258"/>
            <a:ext cx="737999" cy="737999"/>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Place your icon here</a:t>
            </a:r>
          </a:p>
        </p:txBody>
      </p:sp>
      <p:sp>
        <p:nvSpPr>
          <p:cNvPr id="14" name="Espace réservé du texte 9">
            <a:extLst>
              <a:ext uri="{FF2B5EF4-FFF2-40B4-BE49-F238E27FC236}">
                <a16:creationId xmlns:a16="http://schemas.microsoft.com/office/drawing/2014/main" id="{A60E5DC9-9BB1-E190-995A-257A62D25ED3}"/>
              </a:ext>
            </a:extLst>
          </p:cNvPr>
          <p:cNvSpPr>
            <a:spLocks noGrp="1"/>
          </p:cNvSpPr>
          <p:nvPr>
            <p:ph type="body" sz="quarter" idx="133" hasCustomPrompt="1"/>
          </p:nvPr>
        </p:nvSpPr>
        <p:spPr>
          <a:xfrm>
            <a:off x="874800" y="3369600"/>
            <a:ext cx="2409829"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r>
              <a:rPr lang="en-US" noProof="0" dirty="0" err="1"/>
              <a:t>Foundever</a:t>
            </a:r>
            <a:r>
              <a:rPr lang="en-US" noProof="0" dirty="0"/>
              <a:t> Sans Bold 14pt</a:t>
            </a:r>
          </a:p>
        </p:txBody>
      </p:sp>
      <p:sp>
        <p:nvSpPr>
          <p:cNvPr id="18" name="Espace réservé du texte 9">
            <a:extLst>
              <a:ext uri="{FF2B5EF4-FFF2-40B4-BE49-F238E27FC236}">
                <a16:creationId xmlns:a16="http://schemas.microsoft.com/office/drawing/2014/main" id="{A10BCEE6-CBD8-5A46-6728-5C86496FE7AE}"/>
              </a:ext>
            </a:extLst>
          </p:cNvPr>
          <p:cNvSpPr>
            <a:spLocks noGrp="1"/>
          </p:cNvSpPr>
          <p:nvPr>
            <p:ph type="body" sz="quarter" idx="57" hasCustomPrompt="1"/>
          </p:nvPr>
        </p:nvSpPr>
        <p:spPr>
          <a:xfrm>
            <a:off x="3545610" y="3949452"/>
            <a:ext cx="2409829"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21" name="Espace réservé pour une image  10">
            <a:extLst>
              <a:ext uri="{FF2B5EF4-FFF2-40B4-BE49-F238E27FC236}">
                <a16:creationId xmlns:a16="http://schemas.microsoft.com/office/drawing/2014/main" id="{6627FB8C-66DA-8445-776E-69D138A865B7}"/>
              </a:ext>
            </a:extLst>
          </p:cNvPr>
          <p:cNvSpPr>
            <a:spLocks noGrp="1"/>
          </p:cNvSpPr>
          <p:nvPr>
            <p:ph type="pic" sz="quarter" idx="130" hasCustomPrompt="1"/>
          </p:nvPr>
        </p:nvSpPr>
        <p:spPr>
          <a:xfrm>
            <a:off x="3596458" y="2566258"/>
            <a:ext cx="737999" cy="737999"/>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Place your icon here</a:t>
            </a:r>
          </a:p>
        </p:txBody>
      </p:sp>
      <p:sp>
        <p:nvSpPr>
          <p:cNvPr id="24" name="Espace réservé du texte 9">
            <a:extLst>
              <a:ext uri="{FF2B5EF4-FFF2-40B4-BE49-F238E27FC236}">
                <a16:creationId xmlns:a16="http://schemas.microsoft.com/office/drawing/2014/main" id="{86498A89-F242-31C0-317D-D36AD8C57DE9}"/>
              </a:ext>
            </a:extLst>
          </p:cNvPr>
          <p:cNvSpPr>
            <a:spLocks noGrp="1"/>
          </p:cNvSpPr>
          <p:nvPr>
            <p:ph type="body" sz="quarter" idx="134" hasCustomPrompt="1"/>
          </p:nvPr>
        </p:nvSpPr>
        <p:spPr>
          <a:xfrm>
            <a:off x="3545610" y="3369600"/>
            <a:ext cx="2409829"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r>
              <a:rPr lang="en-US" noProof="0" dirty="0" err="1"/>
              <a:t>Foundever</a:t>
            </a:r>
            <a:r>
              <a:rPr lang="en-US" noProof="0" dirty="0"/>
              <a:t> Sans Bold 14pt</a:t>
            </a:r>
          </a:p>
        </p:txBody>
      </p:sp>
      <p:sp>
        <p:nvSpPr>
          <p:cNvPr id="27" name="Espace réservé du texte 9">
            <a:extLst>
              <a:ext uri="{FF2B5EF4-FFF2-40B4-BE49-F238E27FC236}">
                <a16:creationId xmlns:a16="http://schemas.microsoft.com/office/drawing/2014/main" id="{4047DA0F-E8D1-E4AA-FC38-BF4F8827BEEA}"/>
              </a:ext>
            </a:extLst>
          </p:cNvPr>
          <p:cNvSpPr>
            <a:spLocks noGrp="1"/>
          </p:cNvSpPr>
          <p:nvPr>
            <p:ph type="body" sz="quarter" idx="60" hasCustomPrompt="1"/>
          </p:nvPr>
        </p:nvSpPr>
        <p:spPr>
          <a:xfrm>
            <a:off x="6247989" y="3949452"/>
            <a:ext cx="2409829"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30" name="Espace réservé pour une image  10">
            <a:extLst>
              <a:ext uri="{FF2B5EF4-FFF2-40B4-BE49-F238E27FC236}">
                <a16:creationId xmlns:a16="http://schemas.microsoft.com/office/drawing/2014/main" id="{39584C97-FA83-125F-A882-751A920BE4E4}"/>
              </a:ext>
            </a:extLst>
          </p:cNvPr>
          <p:cNvSpPr>
            <a:spLocks noGrp="1"/>
          </p:cNvSpPr>
          <p:nvPr>
            <p:ph type="pic" sz="quarter" idx="131" hasCustomPrompt="1"/>
          </p:nvPr>
        </p:nvSpPr>
        <p:spPr>
          <a:xfrm>
            <a:off x="6303932" y="2566258"/>
            <a:ext cx="737999" cy="737999"/>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Place your icon here</a:t>
            </a:r>
          </a:p>
        </p:txBody>
      </p:sp>
      <p:sp>
        <p:nvSpPr>
          <p:cNvPr id="32" name="Espace réservé du texte 9">
            <a:extLst>
              <a:ext uri="{FF2B5EF4-FFF2-40B4-BE49-F238E27FC236}">
                <a16:creationId xmlns:a16="http://schemas.microsoft.com/office/drawing/2014/main" id="{7FB5D16A-464F-4DA1-FAAC-13646071FFAB}"/>
              </a:ext>
            </a:extLst>
          </p:cNvPr>
          <p:cNvSpPr>
            <a:spLocks noGrp="1"/>
          </p:cNvSpPr>
          <p:nvPr>
            <p:ph type="body" sz="quarter" idx="135" hasCustomPrompt="1"/>
          </p:nvPr>
        </p:nvSpPr>
        <p:spPr>
          <a:xfrm>
            <a:off x="6247989" y="3369600"/>
            <a:ext cx="2409829"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r>
              <a:rPr lang="en-US" noProof="0" dirty="0" err="1"/>
              <a:t>Foundever</a:t>
            </a:r>
            <a:r>
              <a:rPr lang="en-US" noProof="0" dirty="0"/>
              <a:t> Sans Bold 14pt</a:t>
            </a:r>
          </a:p>
        </p:txBody>
      </p:sp>
      <p:sp>
        <p:nvSpPr>
          <p:cNvPr id="34" name="Espace réservé du texte 9">
            <a:extLst>
              <a:ext uri="{FF2B5EF4-FFF2-40B4-BE49-F238E27FC236}">
                <a16:creationId xmlns:a16="http://schemas.microsoft.com/office/drawing/2014/main" id="{C51BC447-9FAA-FF1E-E00B-61054C8663E1}"/>
              </a:ext>
            </a:extLst>
          </p:cNvPr>
          <p:cNvSpPr>
            <a:spLocks noGrp="1"/>
          </p:cNvSpPr>
          <p:nvPr>
            <p:ph type="body" sz="quarter" idx="63" hasCustomPrompt="1"/>
          </p:nvPr>
        </p:nvSpPr>
        <p:spPr>
          <a:xfrm>
            <a:off x="8907459" y="3949452"/>
            <a:ext cx="2409829"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35" name="Espace réservé pour une image  10">
            <a:extLst>
              <a:ext uri="{FF2B5EF4-FFF2-40B4-BE49-F238E27FC236}">
                <a16:creationId xmlns:a16="http://schemas.microsoft.com/office/drawing/2014/main" id="{A037F796-A04C-3B1A-69B2-991472ED49BA}"/>
              </a:ext>
            </a:extLst>
          </p:cNvPr>
          <p:cNvSpPr>
            <a:spLocks noGrp="1"/>
          </p:cNvSpPr>
          <p:nvPr>
            <p:ph type="pic" sz="quarter" idx="132" hasCustomPrompt="1"/>
          </p:nvPr>
        </p:nvSpPr>
        <p:spPr>
          <a:xfrm>
            <a:off x="8962049" y="2566258"/>
            <a:ext cx="737999" cy="737999"/>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Place your icon here</a:t>
            </a:r>
          </a:p>
        </p:txBody>
      </p:sp>
      <p:sp>
        <p:nvSpPr>
          <p:cNvPr id="36" name="Espace réservé du texte 9">
            <a:extLst>
              <a:ext uri="{FF2B5EF4-FFF2-40B4-BE49-F238E27FC236}">
                <a16:creationId xmlns:a16="http://schemas.microsoft.com/office/drawing/2014/main" id="{F76D3385-618B-6A45-4B99-F8AB7A691E13}"/>
              </a:ext>
            </a:extLst>
          </p:cNvPr>
          <p:cNvSpPr>
            <a:spLocks noGrp="1"/>
          </p:cNvSpPr>
          <p:nvPr>
            <p:ph type="body" sz="quarter" idx="136" hasCustomPrompt="1"/>
          </p:nvPr>
        </p:nvSpPr>
        <p:spPr>
          <a:xfrm>
            <a:off x="8907459" y="3369600"/>
            <a:ext cx="2409829"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r>
              <a:rPr lang="en-US" noProof="0" dirty="0" err="1"/>
              <a:t>Foundever</a:t>
            </a:r>
            <a:r>
              <a:rPr lang="en-US" noProof="0" dirty="0"/>
              <a:t> Sans Bold 14pt</a:t>
            </a:r>
          </a:p>
        </p:txBody>
      </p:sp>
      <p:sp>
        <p:nvSpPr>
          <p:cNvPr id="2" name="Titre 6">
            <a:extLst>
              <a:ext uri="{FF2B5EF4-FFF2-40B4-BE49-F238E27FC236}">
                <a16:creationId xmlns:a16="http://schemas.microsoft.com/office/drawing/2014/main" id="{F08E1BD3-6238-60C6-0EF3-66D6D07C323A}"/>
              </a:ext>
            </a:extLst>
          </p:cNvPr>
          <p:cNvSpPr>
            <a:spLocks noGrp="1"/>
          </p:cNvSpPr>
          <p:nvPr>
            <p:ph type="title" hasCustomPrompt="1"/>
          </p:nvPr>
        </p:nvSpPr>
        <p:spPr>
          <a:xfrm>
            <a:off x="874800" y="873125"/>
            <a:ext cx="5076738"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Tree>
    <p:extLst>
      <p:ext uri="{BB962C8B-B14F-4D97-AF65-F5344CB8AC3E}">
        <p14:creationId xmlns:p14="http://schemas.microsoft.com/office/powerpoint/2010/main" val="108735446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icons and text bis">
    <p:spTree>
      <p:nvGrpSpPr>
        <p:cNvPr id="1" name=""/>
        <p:cNvGrpSpPr/>
        <p:nvPr/>
      </p:nvGrpSpPr>
      <p:grpSpPr>
        <a:xfrm>
          <a:off x="0" y="0"/>
          <a:ext cx="0" cy="0"/>
          <a:chOff x="0" y="0"/>
          <a:chExt cx="0" cy="0"/>
        </a:xfrm>
      </p:grpSpPr>
      <p:sp>
        <p:nvSpPr>
          <p:cNvPr id="3" name="Titre 6">
            <a:extLst>
              <a:ext uri="{FF2B5EF4-FFF2-40B4-BE49-F238E27FC236}">
                <a16:creationId xmlns:a16="http://schemas.microsoft.com/office/drawing/2014/main" id="{6ACDAC4A-8EA0-B029-52B1-D72165D4E61A}"/>
              </a:ext>
            </a:extLst>
          </p:cNvPr>
          <p:cNvSpPr>
            <a:spLocks noGrp="1"/>
          </p:cNvSpPr>
          <p:nvPr>
            <p:ph type="title" hasCustomPrompt="1"/>
          </p:nvPr>
        </p:nvSpPr>
        <p:spPr>
          <a:xfrm>
            <a:off x="874800" y="873125"/>
            <a:ext cx="3313025" cy="317009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
        <p:nvSpPr>
          <p:cNvPr id="4" name="Sous-titre 2">
            <a:extLst>
              <a:ext uri="{FF2B5EF4-FFF2-40B4-BE49-F238E27FC236}">
                <a16:creationId xmlns:a16="http://schemas.microsoft.com/office/drawing/2014/main" id="{E50BE8BD-F56D-28F3-8345-CAF8CF52D92F}"/>
              </a:ext>
            </a:extLst>
          </p:cNvPr>
          <p:cNvSpPr>
            <a:spLocks noGrp="1"/>
          </p:cNvSpPr>
          <p:nvPr>
            <p:ph type="subTitle" idx="1" hasCustomPrompt="1"/>
          </p:nvPr>
        </p:nvSpPr>
        <p:spPr>
          <a:xfrm>
            <a:off x="874714" y="3807120"/>
            <a:ext cx="2990704"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18" name="Espace réservé du texte 9">
            <a:extLst>
              <a:ext uri="{FF2B5EF4-FFF2-40B4-BE49-F238E27FC236}">
                <a16:creationId xmlns:a16="http://schemas.microsoft.com/office/drawing/2014/main" id="{E8008F9E-CAC2-3DC2-416C-F8559B9E5AFC}"/>
              </a:ext>
            </a:extLst>
          </p:cNvPr>
          <p:cNvSpPr>
            <a:spLocks noGrp="1"/>
          </p:cNvSpPr>
          <p:nvPr>
            <p:ph type="body" sz="quarter" idx="15" hasCustomPrompt="1"/>
          </p:nvPr>
        </p:nvSpPr>
        <p:spPr>
          <a:xfrm>
            <a:off x="5341175" y="2507403"/>
            <a:ext cx="2409829"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19" name="Espace réservé pour une image  10">
            <a:extLst>
              <a:ext uri="{FF2B5EF4-FFF2-40B4-BE49-F238E27FC236}">
                <a16:creationId xmlns:a16="http://schemas.microsoft.com/office/drawing/2014/main" id="{A9A3A5DE-1797-D960-F8F2-E3691587C4B5}"/>
              </a:ext>
            </a:extLst>
          </p:cNvPr>
          <p:cNvSpPr>
            <a:spLocks noGrp="1"/>
          </p:cNvSpPr>
          <p:nvPr>
            <p:ph type="pic" sz="quarter" idx="130" hasCustomPrompt="1"/>
          </p:nvPr>
        </p:nvSpPr>
        <p:spPr>
          <a:xfrm>
            <a:off x="4503599" y="1909633"/>
            <a:ext cx="737999" cy="737999"/>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Place your icon here</a:t>
            </a:r>
          </a:p>
        </p:txBody>
      </p:sp>
      <p:sp>
        <p:nvSpPr>
          <p:cNvPr id="20" name="Espace réservé du texte 9">
            <a:extLst>
              <a:ext uri="{FF2B5EF4-FFF2-40B4-BE49-F238E27FC236}">
                <a16:creationId xmlns:a16="http://schemas.microsoft.com/office/drawing/2014/main" id="{81E74F64-C7EF-D6F9-9A83-C00520A600B1}"/>
              </a:ext>
            </a:extLst>
          </p:cNvPr>
          <p:cNvSpPr>
            <a:spLocks noGrp="1"/>
          </p:cNvSpPr>
          <p:nvPr>
            <p:ph type="body" sz="quarter" idx="145" hasCustomPrompt="1"/>
          </p:nvPr>
        </p:nvSpPr>
        <p:spPr>
          <a:xfrm>
            <a:off x="5342400" y="1928175"/>
            <a:ext cx="2409829"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r>
              <a:rPr lang="en-US" noProof="0" dirty="0" err="1"/>
              <a:t>Foundever</a:t>
            </a:r>
            <a:r>
              <a:rPr lang="en-US" noProof="0" dirty="0"/>
              <a:t> Sans Bold 14pt</a:t>
            </a:r>
          </a:p>
        </p:txBody>
      </p:sp>
      <p:sp>
        <p:nvSpPr>
          <p:cNvPr id="21" name="Espace réservé du texte 9">
            <a:extLst>
              <a:ext uri="{FF2B5EF4-FFF2-40B4-BE49-F238E27FC236}">
                <a16:creationId xmlns:a16="http://schemas.microsoft.com/office/drawing/2014/main" id="{C7DE9AC3-57D3-A796-3A59-CFD293FD191F}"/>
              </a:ext>
            </a:extLst>
          </p:cNvPr>
          <p:cNvSpPr>
            <a:spLocks noGrp="1"/>
          </p:cNvSpPr>
          <p:nvPr>
            <p:ph type="body" sz="quarter" idx="146" hasCustomPrompt="1"/>
          </p:nvPr>
        </p:nvSpPr>
        <p:spPr>
          <a:xfrm>
            <a:off x="5341175" y="4512180"/>
            <a:ext cx="2409829"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22" name="Espace réservé pour une image  10">
            <a:extLst>
              <a:ext uri="{FF2B5EF4-FFF2-40B4-BE49-F238E27FC236}">
                <a16:creationId xmlns:a16="http://schemas.microsoft.com/office/drawing/2014/main" id="{1EB56471-95A3-36BF-FB9C-49A8F6ED81AD}"/>
              </a:ext>
            </a:extLst>
          </p:cNvPr>
          <p:cNvSpPr>
            <a:spLocks noGrp="1"/>
          </p:cNvSpPr>
          <p:nvPr>
            <p:ph type="pic" sz="quarter" idx="147" hasCustomPrompt="1"/>
          </p:nvPr>
        </p:nvSpPr>
        <p:spPr>
          <a:xfrm>
            <a:off x="4503599" y="3914410"/>
            <a:ext cx="737999" cy="737999"/>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Place your icon here</a:t>
            </a:r>
          </a:p>
        </p:txBody>
      </p:sp>
      <p:sp>
        <p:nvSpPr>
          <p:cNvPr id="23" name="Espace réservé du texte 9">
            <a:extLst>
              <a:ext uri="{FF2B5EF4-FFF2-40B4-BE49-F238E27FC236}">
                <a16:creationId xmlns:a16="http://schemas.microsoft.com/office/drawing/2014/main" id="{2554A2F9-89A8-B007-DADB-5808A4F053D4}"/>
              </a:ext>
            </a:extLst>
          </p:cNvPr>
          <p:cNvSpPr>
            <a:spLocks noGrp="1"/>
          </p:cNvSpPr>
          <p:nvPr>
            <p:ph type="body" sz="quarter" idx="148" hasCustomPrompt="1"/>
          </p:nvPr>
        </p:nvSpPr>
        <p:spPr>
          <a:xfrm>
            <a:off x="5342400" y="3932952"/>
            <a:ext cx="2409829"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r>
              <a:rPr lang="en-US" noProof="0" dirty="0" err="1"/>
              <a:t>Foundever</a:t>
            </a:r>
            <a:r>
              <a:rPr lang="en-US" noProof="0" dirty="0"/>
              <a:t> Sans Bold 14pt</a:t>
            </a:r>
          </a:p>
        </p:txBody>
      </p:sp>
      <p:sp>
        <p:nvSpPr>
          <p:cNvPr id="24" name="Espace réservé du texte 9">
            <a:extLst>
              <a:ext uri="{FF2B5EF4-FFF2-40B4-BE49-F238E27FC236}">
                <a16:creationId xmlns:a16="http://schemas.microsoft.com/office/drawing/2014/main" id="{A025904A-7ACC-3D97-C6C4-05D57FCCA14C}"/>
              </a:ext>
            </a:extLst>
          </p:cNvPr>
          <p:cNvSpPr>
            <a:spLocks noGrp="1"/>
          </p:cNvSpPr>
          <p:nvPr>
            <p:ph type="body" sz="quarter" idx="149" hasCustomPrompt="1"/>
          </p:nvPr>
        </p:nvSpPr>
        <p:spPr>
          <a:xfrm>
            <a:off x="8906400" y="2507403"/>
            <a:ext cx="2409829"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25" name="Espace réservé pour une image  10">
            <a:extLst>
              <a:ext uri="{FF2B5EF4-FFF2-40B4-BE49-F238E27FC236}">
                <a16:creationId xmlns:a16="http://schemas.microsoft.com/office/drawing/2014/main" id="{D1FCA062-F220-2956-36F1-DC6FE8631087}"/>
              </a:ext>
            </a:extLst>
          </p:cNvPr>
          <p:cNvSpPr>
            <a:spLocks noGrp="1"/>
          </p:cNvSpPr>
          <p:nvPr>
            <p:ph type="pic" sz="quarter" idx="150" hasCustomPrompt="1"/>
          </p:nvPr>
        </p:nvSpPr>
        <p:spPr>
          <a:xfrm>
            <a:off x="8064633" y="1909633"/>
            <a:ext cx="737999" cy="737999"/>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Place your icon here</a:t>
            </a:r>
          </a:p>
        </p:txBody>
      </p:sp>
      <p:sp>
        <p:nvSpPr>
          <p:cNvPr id="26" name="Espace réservé du texte 9">
            <a:extLst>
              <a:ext uri="{FF2B5EF4-FFF2-40B4-BE49-F238E27FC236}">
                <a16:creationId xmlns:a16="http://schemas.microsoft.com/office/drawing/2014/main" id="{EFF1CB46-B89E-6531-3ABF-1989607FE9CD}"/>
              </a:ext>
            </a:extLst>
          </p:cNvPr>
          <p:cNvSpPr>
            <a:spLocks noGrp="1"/>
          </p:cNvSpPr>
          <p:nvPr>
            <p:ph type="body" sz="quarter" idx="151" hasCustomPrompt="1"/>
          </p:nvPr>
        </p:nvSpPr>
        <p:spPr>
          <a:xfrm>
            <a:off x="8906400" y="1928175"/>
            <a:ext cx="2409829"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r>
              <a:rPr lang="en-US" noProof="0" dirty="0" err="1"/>
              <a:t>Foundever</a:t>
            </a:r>
            <a:r>
              <a:rPr lang="en-US" noProof="0" dirty="0"/>
              <a:t> Sans Bold 14pt</a:t>
            </a:r>
          </a:p>
        </p:txBody>
      </p:sp>
      <p:sp>
        <p:nvSpPr>
          <p:cNvPr id="27" name="Espace réservé du texte 9">
            <a:extLst>
              <a:ext uri="{FF2B5EF4-FFF2-40B4-BE49-F238E27FC236}">
                <a16:creationId xmlns:a16="http://schemas.microsoft.com/office/drawing/2014/main" id="{81B19BD3-0CA3-97CB-B150-88CEC5357FA5}"/>
              </a:ext>
            </a:extLst>
          </p:cNvPr>
          <p:cNvSpPr>
            <a:spLocks noGrp="1"/>
          </p:cNvSpPr>
          <p:nvPr>
            <p:ph type="body" sz="quarter" idx="152" hasCustomPrompt="1"/>
          </p:nvPr>
        </p:nvSpPr>
        <p:spPr>
          <a:xfrm>
            <a:off x="8906400" y="4512180"/>
            <a:ext cx="2409829"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28" name="Espace réservé pour une image  10">
            <a:extLst>
              <a:ext uri="{FF2B5EF4-FFF2-40B4-BE49-F238E27FC236}">
                <a16:creationId xmlns:a16="http://schemas.microsoft.com/office/drawing/2014/main" id="{091CFE1D-92F9-9555-E2E1-5F2760ED124D}"/>
              </a:ext>
            </a:extLst>
          </p:cNvPr>
          <p:cNvSpPr>
            <a:spLocks noGrp="1"/>
          </p:cNvSpPr>
          <p:nvPr>
            <p:ph type="pic" sz="quarter" idx="153" hasCustomPrompt="1"/>
          </p:nvPr>
        </p:nvSpPr>
        <p:spPr>
          <a:xfrm>
            <a:off x="8064633" y="3914410"/>
            <a:ext cx="737999" cy="737999"/>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Place your icon here</a:t>
            </a:r>
          </a:p>
        </p:txBody>
      </p:sp>
      <p:sp>
        <p:nvSpPr>
          <p:cNvPr id="29" name="Espace réservé du texte 9">
            <a:extLst>
              <a:ext uri="{FF2B5EF4-FFF2-40B4-BE49-F238E27FC236}">
                <a16:creationId xmlns:a16="http://schemas.microsoft.com/office/drawing/2014/main" id="{B736E5D4-09FB-5EB7-39E5-C44EDA8C4EBB}"/>
              </a:ext>
            </a:extLst>
          </p:cNvPr>
          <p:cNvSpPr>
            <a:spLocks noGrp="1"/>
          </p:cNvSpPr>
          <p:nvPr>
            <p:ph type="body" sz="quarter" idx="154" hasCustomPrompt="1"/>
          </p:nvPr>
        </p:nvSpPr>
        <p:spPr>
          <a:xfrm>
            <a:off x="8906400" y="3932952"/>
            <a:ext cx="2409829"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r>
              <a:rPr lang="en-US" noProof="0" dirty="0" err="1"/>
              <a:t>Foundever</a:t>
            </a:r>
            <a:r>
              <a:rPr lang="en-US" noProof="0" dirty="0"/>
              <a:t> Sans Bold 14pt</a:t>
            </a:r>
          </a:p>
        </p:txBody>
      </p:sp>
    </p:spTree>
    <p:extLst>
      <p:ext uri="{BB962C8B-B14F-4D97-AF65-F5344CB8AC3E}">
        <p14:creationId xmlns:p14="http://schemas.microsoft.com/office/powerpoint/2010/main" val="3868004753"/>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 icons and text ter">
    <p:spTree>
      <p:nvGrpSpPr>
        <p:cNvPr id="1" name=""/>
        <p:cNvGrpSpPr/>
        <p:nvPr/>
      </p:nvGrpSpPr>
      <p:grpSpPr>
        <a:xfrm>
          <a:off x="0" y="0"/>
          <a:ext cx="0" cy="0"/>
          <a:chOff x="0" y="0"/>
          <a:chExt cx="0" cy="0"/>
        </a:xfrm>
      </p:grpSpPr>
      <p:sp>
        <p:nvSpPr>
          <p:cNvPr id="18" name="Espace réservé du texte 9">
            <a:extLst>
              <a:ext uri="{FF2B5EF4-FFF2-40B4-BE49-F238E27FC236}">
                <a16:creationId xmlns:a16="http://schemas.microsoft.com/office/drawing/2014/main" id="{8AE860CB-616F-0662-E70E-77372D696039}"/>
              </a:ext>
            </a:extLst>
          </p:cNvPr>
          <p:cNvSpPr>
            <a:spLocks noGrp="1"/>
          </p:cNvSpPr>
          <p:nvPr>
            <p:ph type="body" sz="quarter" idx="57" hasCustomPrompt="1"/>
          </p:nvPr>
        </p:nvSpPr>
        <p:spPr>
          <a:xfrm>
            <a:off x="5341712" y="2362642"/>
            <a:ext cx="2659078"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19" name="Espace réservé pour une image  10">
            <a:extLst>
              <a:ext uri="{FF2B5EF4-FFF2-40B4-BE49-F238E27FC236}">
                <a16:creationId xmlns:a16="http://schemas.microsoft.com/office/drawing/2014/main" id="{13590B06-8C72-2FEC-712E-85DC01F361E9}"/>
              </a:ext>
            </a:extLst>
          </p:cNvPr>
          <p:cNvSpPr>
            <a:spLocks noGrp="1"/>
          </p:cNvSpPr>
          <p:nvPr>
            <p:ph type="pic" sz="quarter" idx="130" hasCustomPrompt="1"/>
          </p:nvPr>
        </p:nvSpPr>
        <p:spPr>
          <a:xfrm>
            <a:off x="5392560" y="979448"/>
            <a:ext cx="737999" cy="737999"/>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Place your icon here</a:t>
            </a:r>
          </a:p>
        </p:txBody>
      </p:sp>
      <p:sp>
        <p:nvSpPr>
          <p:cNvPr id="20" name="Espace réservé du texte 9">
            <a:extLst>
              <a:ext uri="{FF2B5EF4-FFF2-40B4-BE49-F238E27FC236}">
                <a16:creationId xmlns:a16="http://schemas.microsoft.com/office/drawing/2014/main" id="{CE017A99-92D4-C4CF-8134-E606D8EF555D}"/>
              </a:ext>
            </a:extLst>
          </p:cNvPr>
          <p:cNvSpPr>
            <a:spLocks noGrp="1"/>
          </p:cNvSpPr>
          <p:nvPr>
            <p:ph type="body" sz="quarter" idx="136" hasCustomPrompt="1"/>
          </p:nvPr>
        </p:nvSpPr>
        <p:spPr>
          <a:xfrm>
            <a:off x="5341712" y="1782790"/>
            <a:ext cx="2659078"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br>
              <a:rPr lang="en-US" noProof="0" dirty="0"/>
            </a:br>
            <a:r>
              <a:rPr lang="en-US" noProof="0" dirty="0" err="1"/>
              <a:t>Foundever</a:t>
            </a:r>
            <a:r>
              <a:rPr lang="en-US" noProof="0" dirty="0"/>
              <a:t> Sans Bold 14pt</a:t>
            </a:r>
          </a:p>
        </p:txBody>
      </p:sp>
      <p:sp>
        <p:nvSpPr>
          <p:cNvPr id="25" name="Espace réservé du texte 9">
            <a:extLst>
              <a:ext uri="{FF2B5EF4-FFF2-40B4-BE49-F238E27FC236}">
                <a16:creationId xmlns:a16="http://schemas.microsoft.com/office/drawing/2014/main" id="{66FC1DF6-DEB8-CF48-5F99-DC1C79BAC9A1}"/>
              </a:ext>
            </a:extLst>
          </p:cNvPr>
          <p:cNvSpPr>
            <a:spLocks noGrp="1"/>
          </p:cNvSpPr>
          <p:nvPr>
            <p:ph type="body" sz="quarter" idx="63" hasCustomPrompt="1"/>
          </p:nvPr>
        </p:nvSpPr>
        <p:spPr>
          <a:xfrm>
            <a:off x="8658210" y="2362642"/>
            <a:ext cx="2659078"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26" name="Espace réservé pour une image  10">
            <a:extLst>
              <a:ext uri="{FF2B5EF4-FFF2-40B4-BE49-F238E27FC236}">
                <a16:creationId xmlns:a16="http://schemas.microsoft.com/office/drawing/2014/main" id="{79E96379-B402-096F-10EA-F66BB2698F37}"/>
              </a:ext>
            </a:extLst>
          </p:cNvPr>
          <p:cNvSpPr>
            <a:spLocks noGrp="1"/>
          </p:cNvSpPr>
          <p:nvPr>
            <p:ph type="pic" sz="quarter" idx="137" hasCustomPrompt="1"/>
          </p:nvPr>
        </p:nvSpPr>
        <p:spPr>
          <a:xfrm>
            <a:off x="8712800" y="979448"/>
            <a:ext cx="737999" cy="737999"/>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Place your icon here</a:t>
            </a:r>
          </a:p>
        </p:txBody>
      </p:sp>
      <p:sp>
        <p:nvSpPr>
          <p:cNvPr id="27" name="Espace réservé du texte 9">
            <a:extLst>
              <a:ext uri="{FF2B5EF4-FFF2-40B4-BE49-F238E27FC236}">
                <a16:creationId xmlns:a16="http://schemas.microsoft.com/office/drawing/2014/main" id="{C0445346-4CD6-2103-AAF9-C1365D1D6138}"/>
              </a:ext>
            </a:extLst>
          </p:cNvPr>
          <p:cNvSpPr>
            <a:spLocks noGrp="1"/>
          </p:cNvSpPr>
          <p:nvPr>
            <p:ph type="body" sz="quarter" idx="138" hasCustomPrompt="1"/>
          </p:nvPr>
        </p:nvSpPr>
        <p:spPr>
          <a:xfrm>
            <a:off x="8658210" y="1782790"/>
            <a:ext cx="2659078"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br>
              <a:rPr lang="en-US" noProof="0" dirty="0"/>
            </a:br>
            <a:r>
              <a:rPr lang="en-US" noProof="0" dirty="0" err="1"/>
              <a:t>Foundever</a:t>
            </a:r>
            <a:r>
              <a:rPr lang="en-US" noProof="0" dirty="0"/>
              <a:t> Sans Bold 14pt</a:t>
            </a:r>
          </a:p>
        </p:txBody>
      </p:sp>
      <p:sp>
        <p:nvSpPr>
          <p:cNvPr id="40" name="Espace réservé du texte 9">
            <a:extLst>
              <a:ext uri="{FF2B5EF4-FFF2-40B4-BE49-F238E27FC236}">
                <a16:creationId xmlns:a16="http://schemas.microsoft.com/office/drawing/2014/main" id="{3A2BAE15-534D-63E8-F8DE-F3B3C3B9D158}"/>
              </a:ext>
            </a:extLst>
          </p:cNvPr>
          <p:cNvSpPr>
            <a:spLocks noGrp="1"/>
          </p:cNvSpPr>
          <p:nvPr>
            <p:ph type="body" sz="quarter" idx="139" hasCustomPrompt="1"/>
          </p:nvPr>
        </p:nvSpPr>
        <p:spPr>
          <a:xfrm>
            <a:off x="5341712" y="5038613"/>
            <a:ext cx="2659078"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41" name="Espace réservé pour une image  10">
            <a:extLst>
              <a:ext uri="{FF2B5EF4-FFF2-40B4-BE49-F238E27FC236}">
                <a16:creationId xmlns:a16="http://schemas.microsoft.com/office/drawing/2014/main" id="{79B0FFBC-D70C-2D83-15C8-DCEFA04EF455}"/>
              </a:ext>
            </a:extLst>
          </p:cNvPr>
          <p:cNvSpPr>
            <a:spLocks noGrp="1"/>
          </p:cNvSpPr>
          <p:nvPr>
            <p:ph type="pic" sz="quarter" idx="140" hasCustomPrompt="1"/>
          </p:nvPr>
        </p:nvSpPr>
        <p:spPr>
          <a:xfrm>
            <a:off x="5392560" y="3655419"/>
            <a:ext cx="737999" cy="737999"/>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Place your icon here</a:t>
            </a:r>
          </a:p>
        </p:txBody>
      </p:sp>
      <p:sp>
        <p:nvSpPr>
          <p:cNvPr id="42" name="Espace réservé du texte 9">
            <a:extLst>
              <a:ext uri="{FF2B5EF4-FFF2-40B4-BE49-F238E27FC236}">
                <a16:creationId xmlns:a16="http://schemas.microsoft.com/office/drawing/2014/main" id="{15AD24D2-669D-24F1-7FBF-ED73BF9E298D}"/>
              </a:ext>
            </a:extLst>
          </p:cNvPr>
          <p:cNvSpPr>
            <a:spLocks noGrp="1"/>
          </p:cNvSpPr>
          <p:nvPr>
            <p:ph type="body" sz="quarter" idx="141" hasCustomPrompt="1"/>
          </p:nvPr>
        </p:nvSpPr>
        <p:spPr>
          <a:xfrm>
            <a:off x="5341712" y="4458761"/>
            <a:ext cx="2659078"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br>
              <a:rPr lang="en-US" noProof="0" dirty="0"/>
            </a:br>
            <a:r>
              <a:rPr lang="en-US" noProof="0" dirty="0" err="1"/>
              <a:t>Foundever</a:t>
            </a:r>
            <a:r>
              <a:rPr lang="en-US" noProof="0" dirty="0"/>
              <a:t> Sans Bold 14pt</a:t>
            </a:r>
          </a:p>
        </p:txBody>
      </p:sp>
      <p:sp>
        <p:nvSpPr>
          <p:cNvPr id="43" name="Espace réservé du texte 9">
            <a:extLst>
              <a:ext uri="{FF2B5EF4-FFF2-40B4-BE49-F238E27FC236}">
                <a16:creationId xmlns:a16="http://schemas.microsoft.com/office/drawing/2014/main" id="{A43927E7-8FBB-8CA6-6D2C-B6F8FD3664B9}"/>
              </a:ext>
            </a:extLst>
          </p:cNvPr>
          <p:cNvSpPr>
            <a:spLocks noGrp="1"/>
          </p:cNvSpPr>
          <p:nvPr>
            <p:ph type="body" sz="quarter" idx="142" hasCustomPrompt="1"/>
          </p:nvPr>
        </p:nvSpPr>
        <p:spPr>
          <a:xfrm>
            <a:off x="8658210" y="5038613"/>
            <a:ext cx="2659078"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44" name="Espace réservé pour une image  10">
            <a:extLst>
              <a:ext uri="{FF2B5EF4-FFF2-40B4-BE49-F238E27FC236}">
                <a16:creationId xmlns:a16="http://schemas.microsoft.com/office/drawing/2014/main" id="{AFA53025-B78A-1B77-0525-C58A0511BCA2}"/>
              </a:ext>
            </a:extLst>
          </p:cNvPr>
          <p:cNvSpPr>
            <a:spLocks noGrp="1"/>
          </p:cNvSpPr>
          <p:nvPr>
            <p:ph type="pic" sz="quarter" idx="143" hasCustomPrompt="1"/>
          </p:nvPr>
        </p:nvSpPr>
        <p:spPr>
          <a:xfrm>
            <a:off x="8712800" y="3655419"/>
            <a:ext cx="737999" cy="737999"/>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Place your icon here</a:t>
            </a:r>
          </a:p>
        </p:txBody>
      </p:sp>
      <p:sp>
        <p:nvSpPr>
          <p:cNvPr id="45" name="Espace réservé du texte 9">
            <a:extLst>
              <a:ext uri="{FF2B5EF4-FFF2-40B4-BE49-F238E27FC236}">
                <a16:creationId xmlns:a16="http://schemas.microsoft.com/office/drawing/2014/main" id="{0C2BFEDE-684B-E79A-A6AC-129AB71A95BE}"/>
              </a:ext>
            </a:extLst>
          </p:cNvPr>
          <p:cNvSpPr>
            <a:spLocks noGrp="1"/>
          </p:cNvSpPr>
          <p:nvPr>
            <p:ph type="body" sz="quarter" idx="144" hasCustomPrompt="1"/>
          </p:nvPr>
        </p:nvSpPr>
        <p:spPr>
          <a:xfrm>
            <a:off x="8658210" y="4458761"/>
            <a:ext cx="2659078"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br>
              <a:rPr lang="en-US" noProof="0" dirty="0"/>
            </a:br>
            <a:r>
              <a:rPr lang="en-US" noProof="0" dirty="0" err="1"/>
              <a:t>Foundever</a:t>
            </a:r>
            <a:r>
              <a:rPr lang="en-US" noProof="0" dirty="0"/>
              <a:t> Sans Bold 14pt</a:t>
            </a:r>
          </a:p>
        </p:txBody>
      </p:sp>
      <p:sp>
        <p:nvSpPr>
          <p:cNvPr id="4" name="Titre 6">
            <a:extLst>
              <a:ext uri="{FF2B5EF4-FFF2-40B4-BE49-F238E27FC236}">
                <a16:creationId xmlns:a16="http://schemas.microsoft.com/office/drawing/2014/main" id="{3BD1EE0E-6040-3043-B430-FF87517B008B}"/>
              </a:ext>
            </a:extLst>
          </p:cNvPr>
          <p:cNvSpPr>
            <a:spLocks noGrp="1"/>
          </p:cNvSpPr>
          <p:nvPr>
            <p:ph type="title" hasCustomPrompt="1"/>
          </p:nvPr>
        </p:nvSpPr>
        <p:spPr>
          <a:xfrm>
            <a:off x="874800" y="873125"/>
            <a:ext cx="3313025" cy="317009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
        <p:nvSpPr>
          <p:cNvPr id="5" name="Sous-titre 2">
            <a:extLst>
              <a:ext uri="{FF2B5EF4-FFF2-40B4-BE49-F238E27FC236}">
                <a16:creationId xmlns:a16="http://schemas.microsoft.com/office/drawing/2014/main" id="{F4D28AE9-8FE3-3B3C-23FA-F51E34650415}"/>
              </a:ext>
            </a:extLst>
          </p:cNvPr>
          <p:cNvSpPr>
            <a:spLocks noGrp="1"/>
          </p:cNvSpPr>
          <p:nvPr>
            <p:ph type="subTitle" idx="1" hasCustomPrompt="1"/>
          </p:nvPr>
        </p:nvSpPr>
        <p:spPr>
          <a:xfrm>
            <a:off x="874714" y="3807120"/>
            <a:ext cx="2990704"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Tree>
    <p:extLst>
      <p:ext uri="{BB962C8B-B14F-4D97-AF65-F5344CB8AC3E}">
        <p14:creationId xmlns:p14="http://schemas.microsoft.com/office/powerpoint/2010/main" val="363667087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list">
    <p:spTree>
      <p:nvGrpSpPr>
        <p:cNvPr id="1" name=""/>
        <p:cNvGrpSpPr/>
        <p:nvPr/>
      </p:nvGrpSpPr>
      <p:grpSpPr>
        <a:xfrm>
          <a:off x="0" y="0"/>
          <a:ext cx="0" cy="0"/>
          <a:chOff x="0" y="0"/>
          <a:chExt cx="0" cy="0"/>
        </a:xfrm>
      </p:grpSpPr>
      <p:sp>
        <p:nvSpPr>
          <p:cNvPr id="189" name="Espace réservé du texte 9">
            <a:extLst>
              <a:ext uri="{FF2B5EF4-FFF2-40B4-BE49-F238E27FC236}">
                <a16:creationId xmlns:a16="http://schemas.microsoft.com/office/drawing/2014/main" id="{DF5DBB5B-1A5D-F94A-8804-4B59A2ECAF48}"/>
              </a:ext>
            </a:extLst>
          </p:cNvPr>
          <p:cNvSpPr>
            <a:spLocks noGrp="1"/>
          </p:cNvSpPr>
          <p:nvPr>
            <p:ph type="body" sz="quarter" idx="57" hasCustomPrompt="1"/>
          </p:nvPr>
        </p:nvSpPr>
        <p:spPr>
          <a:xfrm>
            <a:off x="7109660" y="1727616"/>
            <a:ext cx="4207628"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12" name="Espace réservé pour une image  10">
            <a:extLst>
              <a:ext uri="{FF2B5EF4-FFF2-40B4-BE49-F238E27FC236}">
                <a16:creationId xmlns:a16="http://schemas.microsoft.com/office/drawing/2014/main" id="{4F3E805A-9B44-0848-3D44-05A0A6047770}"/>
              </a:ext>
            </a:extLst>
          </p:cNvPr>
          <p:cNvSpPr>
            <a:spLocks noGrp="1"/>
          </p:cNvSpPr>
          <p:nvPr>
            <p:ph type="pic" sz="quarter" idx="129" hasCustomPrompt="1"/>
          </p:nvPr>
        </p:nvSpPr>
        <p:spPr>
          <a:xfrm>
            <a:off x="6271029" y="1342682"/>
            <a:ext cx="737999" cy="737999"/>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Place your icon here</a:t>
            </a:r>
          </a:p>
        </p:txBody>
      </p:sp>
      <p:sp>
        <p:nvSpPr>
          <p:cNvPr id="5" name="Espace réservé du texte 9">
            <a:extLst>
              <a:ext uri="{FF2B5EF4-FFF2-40B4-BE49-F238E27FC236}">
                <a16:creationId xmlns:a16="http://schemas.microsoft.com/office/drawing/2014/main" id="{27507817-3482-DAAB-8FC0-3D8EF7971588}"/>
              </a:ext>
            </a:extLst>
          </p:cNvPr>
          <p:cNvSpPr>
            <a:spLocks noGrp="1"/>
          </p:cNvSpPr>
          <p:nvPr>
            <p:ph type="body" sz="quarter" idx="145" hasCustomPrompt="1"/>
          </p:nvPr>
        </p:nvSpPr>
        <p:spPr>
          <a:xfrm>
            <a:off x="7109830" y="1360105"/>
            <a:ext cx="4207458" cy="307777"/>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r>
              <a:rPr lang="en-US" noProof="0" dirty="0" err="1"/>
              <a:t>Foundever</a:t>
            </a:r>
            <a:r>
              <a:rPr lang="en-US" noProof="0" dirty="0"/>
              <a:t> Sans Bold 14pt</a:t>
            </a:r>
          </a:p>
        </p:txBody>
      </p:sp>
      <p:sp>
        <p:nvSpPr>
          <p:cNvPr id="9" name="Espace réservé du texte 9">
            <a:extLst>
              <a:ext uri="{FF2B5EF4-FFF2-40B4-BE49-F238E27FC236}">
                <a16:creationId xmlns:a16="http://schemas.microsoft.com/office/drawing/2014/main" id="{1B6F2E84-34B6-7549-6237-AA1E2A6DC6C1}"/>
              </a:ext>
            </a:extLst>
          </p:cNvPr>
          <p:cNvSpPr>
            <a:spLocks noGrp="1"/>
          </p:cNvSpPr>
          <p:nvPr>
            <p:ph type="body" sz="quarter" idx="146" hasCustomPrompt="1"/>
          </p:nvPr>
        </p:nvSpPr>
        <p:spPr>
          <a:xfrm>
            <a:off x="7109660" y="2918465"/>
            <a:ext cx="4207628"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10" name="Espace réservé pour une image  10">
            <a:extLst>
              <a:ext uri="{FF2B5EF4-FFF2-40B4-BE49-F238E27FC236}">
                <a16:creationId xmlns:a16="http://schemas.microsoft.com/office/drawing/2014/main" id="{F3DBBD0D-3C80-C933-60F9-B81556304380}"/>
              </a:ext>
            </a:extLst>
          </p:cNvPr>
          <p:cNvSpPr>
            <a:spLocks noGrp="1"/>
          </p:cNvSpPr>
          <p:nvPr>
            <p:ph type="pic" sz="quarter" idx="147" hasCustomPrompt="1"/>
          </p:nvPr>
        </p:nvSpPr>
        <p:spPr>
          <a:xfrm>
            <a:off x="6271029" y="2533531"/>
            <a:ext cx="737999" cy="737999"/>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Place your icon here</a:t>
            </a:r>
          </a:p>
        </p:txBody>
      </p:sp>
      <p:sp>
        <p:nvSpPr>
          <p:cNvPr id="11" name="Espace réservé du texte 9">
            <a:extLst>
              <a:ext uri="{FF2B5EF4-FFF2-40B4-BE49-F238E27FC236}">
                <a16:creationId xmlns:a16="http://schemas.microsoft.com/office/drawing/2014/main" id="{B133A81C-BBF0-7382-C9C7-367792E7AC99}"/>
              </a:ext>
            </a:extLst>
          </p:cNvPr>
          <p:cNvSpPr>
            <a:spLocks noGrp="1"/>
          </p:cNvSpPr>
          <p:nvPr>
            <p:ph type="body" sz="quarter" idx="148" hasCustomPrompt="1"/>
          </p:nvPr>
        </p:nvSpPr>
        <p:spPr>
          <a:xfrm>
            <a:off x="7109830" y="2550954"/>
            <a:ext cx="4207458" cy="307777"/>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r>
              <a:rPr lang="en-US" noProof="0" dirty="0" err="1"/>
              <a:t>Foundever</a:t>
            </a:r>
            <a:r>
              <a:rPr lang="en-US" noProof="0" dirty="0"/>
              <a:t> Sans Bold 14pt</a:t>
            </a:r>
          </a:p>
        </p:txBody>
      </p:sp>
      <p:sp>
        <p:nvSpPr>
          <p:cNvPr id="20" name="Espace réservé du texte 9">
            <a:extLst>
              <a:ext uri="{FF2B5EF4-FFF2-40B4-BE49-F238E27FC236}">
                <a16:creationId xmlns:a16="http://schemas.microsoft.com/office/drawing/2014/main" id="{395C851A-6E09-F49B-C7EE-A74902352603}"/>
              </a:ext>
            </a:extLst>
          </p:cNvPr>
          <p:cNvSpPr>
            <a:spLocks noGrp="1"/>
          </p:cNvSpPr>
          <p:nvPr>
            <p:ph type="body" sz="quarter" idx="149" hasCustomPrompt="1"/>
          </p:nvPr>
        </p:nvSpPr>
        <p:spPr>
          <a:xfrm>
            <a:off x="7109660" y="4108896"/>
            <a:ext cx="4207628"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21" name="Espace réservé pour une image  10">
            <a:extLst>
              <a:ext uri="{FF2B5EF4-FFF2-40B4-BE49-F238E27FC236}">
                <a16:creationId xmlns:a16="http://schemas.microsoft.com/office/drawing/2014/main" id="{D66D1582-6A53-6CBD-6033-CCCB083ED606}"/>
              </a:ext>
            </a:extLst>
          </p:cNvPr>
          <p:cNvSpPr>
            <a:spLocks noGrp="1"/>
          </p:cNvSpPr>
          <p:nvPr>
            <p:ph type="pic" sz="quarter" idx="150" hasCustomPrompt="1"/>
          </p:nvPr>
        </p:nvSpPr>
        <p:spPr>
          <a:xfrm>
            <a:off x="6271029" y="3723962"/>
            <a:ext cx="737999" cy="737999"/>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Place your icon here</a:t>
            </a:r>
          </a:p>
        </p:txBody>
      </p:sp>
      <p:sp>
        <p:nvSpPr>
          <p:cNvPr id="22" name="Espace réservé du texte 9">
            <a:extLst>
              <a:ext uri="{FF2B5EF4-FFF2-40B4-BE49-F238E27FC236}">
                <a16:creationId xmlns:a16="http://schemas.microsoft.com/office/drawing/2014/main" id="{29016D53-BBD0-68FE-EE7D-2A821E850A41}"/>
              </a:ext>
            </a:extLst>
          </p:cNvPr>
          <p:cNvSpPr>
            <a:spLocks noGrp="1"/>
          </p:cNvSpPr>
          <p:nvPr>
            <p:ph type="body" sz="quarter" idx="151" hasCustomPrompt="1"/>
          </p:nvPr>
        </p:nvSpPr>
        <p:spPr>
          <a:xfrm>
            <a:off x="7109830" y="3741385"/>
            <a:ext cx="4207458" cy="307777"/>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r>
              <a:rPr lang="en-US" noProof="0" dirty="0" err="1"/>
              <a:t>Foundever</a:t>
            </a:r>
            <a:r>
              <a:rPr lang="en-US" noProof="0" dirty="0"/>
              <a:t> Sans Bold 14pt</a:t>
            </a:r>
          </a:p>
        </p:txBody>
      </p:sp>
      <p:sp>
        <p:nvSpPr>
          <p:cNvPr id="23" name="Espace réservé du texte 9">
            <a:extLst>
              <a:ext uri="{FF2B5EF4-FFF2-40B4-BE49-F238E27FC236}">
                <a16:creationId xmlns:a16="http://schemas.microsoft.com/office/drawing/2014/main" id="{70EABFC3-36BF-11E6-00E6-41B6A1600EB2}"/>
              </a:ext>
            </a:extLst>
          </p:cNvPr>
          <p:cNvSpPr>
            <a:spLocks noGrp="1"/>
          </p:cNvSpPr>
          <p:nvPr>
            <p:ph type="body" sz="quarter" idx="152" hasCustomPrompt="1"/>
          </p:nvPr>
        </p:nvSpPr>
        <p:spPr>
          <a:xfrm>
            <a:off x="7109660" y="5299745"/>
            <a:ext cx="4207628"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24" name="Espace réservé pour une image  10">
            <a:extLst>
              <a:ext uri="{FF2B5EF4-FFF2-40B4-BE49-F238E27FC236}">
                <a16:creationId xmlns:a16="http://schemas.microsoft.com/office/drawing/2014/main" id="{0152496C-94B9-EB98-8137-74CA3205C0A3}"/>
              </a:ext>
            </a:extLst>
          </p:cNvPr>
          <p:cNvSpPr>
            <a:spLocks noGrp="1"/>
          </p:cNvSpPr>
          <p:nvPr>
            <p:ph type="pic" sz="quarter" idx="153" hasCustomPrompt="1"/>
          </p:nvPr>
        </p:nvSpPr>
        <p:spPr>
          <a:xfrm>
            <a:off x="6271029" y="4914811"/>
            <a:ext cx="737999" cy="737999"/>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Place your icon here</a:t>
            </a:r>
          </a:p>
        </p:txBody>
      </p:sp>
      <p:sp>
        <p:nvSpPr>
          <p:cNvPr id="26" name="Espace réservé du texte 9">
            <a:extLst>
              <a:ext uri="{FF2B5EF4-FFF2-40B4-BE49-F238E27FC236}">
                <a16:creationId xmlns:a16="http://schemas.microsoft.com/office/drawing/2014/main" id="{00EED79E-6EFD-AF56-5761-9835FEE232FA}"/>
              </a:ext>
            </a:extLst>
          </p:cNvPr>
          <p:cNvSpPr>
            <a:spLocks noGrp="1"/>
          </p:cNvSpPr>
          <p:nvPr>
            <p:ph type="body" sz="quarter" idx="154" hasCustomPrompt="1"/>
          </p:nvPr>
        </p:nvSpPr>
        <p:spPr>
          <a:xfrm>
            <a:off x="7109830" y="4932234"/>
            <a:ext cx="4207458" cy="307777"/>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r>
              <a:rPr lang="en-US" noProof="0" dirty="0" err="1"/>
              <a:t>Foundever</a:t>
            </a:r>
            <a:r>
              <a:rPr lang="en-US" noProof="0" dirty="0"/>
              <a:t> Sans Bold 14pt</a:t>
            </a:r>
          </a:p>
        </p:txBody>
      </p:sp>
      <p:sp>
        <p:nvSpPr>
          <p:cNvPr id="6" name="Titre 6">
            <a:extLst>
              <a:ext uri="{FF2B5EF4-FFF2-40B4-BE49-F238E27FC236}">
                <a16:creationId xmlns:a16="http://schemas.microsoft.com/office/drawing/2014/main" id="{45EE4E3B-4B23-5B2C-7055-CDE4FEACF1DD}"/>
              </a:ext>
            </a:extLst>
          </p:cNvPr>
          <p:cNvSpPr>
            <a:spLocks noGrp="1"/>
          </p:cNvSpPr>
          <p:nvPr>
            <p:ph type="title" hasCustomPrompt="1"/>
          </p:nvPr>
        </p:nvSpPr>
        <p:spPr>
          <a:xfrm>
            <a:off x="874800" y="873125"/>
            <a:ext cx="4213138"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7" name="Sous-titre 2">
            <a:extLst>
              <a:ext uri="{FF2B5EF4-FFF2-40B4-BE49-F238E27FC236}">
                <a16:creationId xmlns:a16="http://schemas.microsoft.com/office/drawing/2014/main" id="{8C610A40-1FCF-7D10-7B8D-4BA23D022800}"/>
              </a:ext>
            </a:extLst>
          </p:cNvPr>
          <p:cNvSpPr>
            <a:spLocks noGrp="1"/>
          </p:cNvSpPr>
          <p:nvPr>
            <p:ph type="subTitle" idx="1" hasCustomPrompt="1"/>
          </p:nvPr>
        </p:nvSpPr>
        <p:spPr>
          <a:xfrm>
            <a:off x="874713" y="3190793"/>
            <a:ext cx="4213137"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Tree>
    <p:extLst>
      <p:ext uri="{BB962C8B-B14F-4D97-AF65-F5344CB8AC3E}">
        <p14:creationId xmlns:p14="http://schemas.microsoft.com/office/powerpoint/2010/main" val="3777802129"/>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steps content">
    <p:spTree>
      <p:nvGrpSpPr>
        <p:cNvPr id="1" name=""/>
        <p:cNvGrpSpPr/>
        <p:nvPr/>
      </p:nvGrpSpPr>
      <p:grpSpPr>
        <a:xfrm>
          <a:off x="0" y="0"/>
          <a:ext cx="0" cy="0"/>
          <a:chOff x="0" y="0"/>
          <a:chExt cx="0" cy="0"/>
        </a:xfrm>
      </p:grpSpPr>
      <p:sp>
        <p:nvSpPr>
          <p:cNvPr id="5" name="Titre 6">
            <a:extLst>
              <a:ext uri="{FF2B5EF4-FFF2-40B4-BE49-F238E27FC236}">
                <a16:creationId xmlns:a16="http://schemas.microsoft.com/office/drawing/2014/main" id="{B5429847-A6A7-CE1B-96E4-E2B790401CE1}"/>
              </a:ext>
            </a:extLst>
          </p:cNvPr>
          <p:cNvSpPr>
            <a:spLocks noGrp="1"/>
          </p:cNvSpPr>
          <p:nvPr>
            <p:ph type="title" hasCustomPrompt="1"/>
          </p:nvPr>
        </p:nvSpPr>
        <p:spPr>
          <a:xfrm>
            <a:off x="874800" y="873125"/>
            <a:ext cx="5076738"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8" name="Espace réservé du texte 9">
            <a:extLst>
              <a:ext uri="{FF2B5EF4-FFF2-40B4-BE49-F238E27FC236}">
                <a16:creationId xmlns:a16="http://schemas.microsoft.com/office/drawing/2014/main" id="{4D402113-D3D2-0DA5-2EBB-0FA292D97703}"/>
              </a:ext>
            </a:extLst>
          </p:cNvPr>
          <p:cNvSpPr>
            <a:spLocks noGrp="1"/>
          </p:cNvSpPr>
          <p:nvPr>
            <p:ph type="body" sz="quarter" idx="11" hasCustomPrompt="1"/>
          </p:nvPr>
        </p:nvSpPr>
        <p:spPr>
          <a:xfrm>
            <a:off x="874800" y="2584258"/>
            <a:ext cx="6876963"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
        <p:nvSpPr>
          <p:cNvPr id="4" name="Espace réservé du texte 14">
            <a:extLst>
              <a:ext uri="{FF2B5EF4-FFF2-40B4-BE49-F238E27FC236}">
                <a16:creationId xmlns:a16="http://schemas.microsoft.com/office/drawing/2014/main" id="{CD604435-0C13-433A-4C20-68597850BED2}"/>
              </a:ext>
            </a:extLst>
          </p:cNvPr>
          <p:cNvSpPr>
            <a:spLocks noGrp="1"/>
          </p:cNvSpPr>
          <p:nvPr>
            <p:ph type="body" sz="quarter" idx="134" hasCustomPrompt="1"/>
          </p:nvPr>
        </p:nvSpPr>
        <p:spPr>
          <a:xfrm>
            <a:off x="874713" y="3913200"/>
            <a:ext cx="611188" cy="611188"/>
          </a:xfrm>
          <a:prstGeom prst="ellipse">
            <a:avLst/>
          </a:prstGeom>
          <a:solidFill>
            <a:srgbClr val="4B4BF9"/>
          </a:solidFill>
        </p:spPr>
        <p:txBody>
          <a:bodyPr tIns="144000" bIns="36000" anchor="ctr" anchorCtr="0"/>
          <a:lstStyle>
            <a:lvl1pPr marL="0" indent="0" algn="ctr">
              <a:lnSpc>
                <a:spcPct val="100000"/>
              </a:lnSpc>
              <a:buNone/>
              <a:defRPr sz="3200" b="1" i="0">
                <a:solidFill>
                  <a:srgbClr val="FFFFFF"/>
                </a:solidFill>
                <a:latin typeface="Foundever Sans Bold" pitchFamily="2" charset="0"/>
                <a:ea typeface="Foundever Sans Bold" pitchFamily="2" charset="0"/>
              </a:defRPr>
            </a:lvl1pPr>
          </a:lstStyle>
          <a:p>
            <a:pPr lvl="0"/>
            <a:r>
              <a:rPr lang="en-US" dirty="0"/>
              <a:t>1</a:t>
            </a:r>
          </a:p>
        </p:txBody>
      </p:sp>
      <p:sp>
        <p:nvSpPr>
          <p:cNvPr id="41" name="Espace réservé du texte 9">
            <a:extLst>
              <a:ext uri="{FF2B5EF4-FFF2-40B4-BE49-F238E27FC236}">
                <a16:creationId xmlns:a16="http://schemas.microsoft.com/office/drawing/2014/main" id="{6B013FAE-C960-4CD3-6625-A9ADD830F527}"/>
              </a:ext>
            </a:extLst>
          </p:cNvPr>
          <p:cNvSpPr>
            <a:spLocks noGrp="1"/>
          </p:cNvSpPr>
          <p:nvPr>
            <p:ph type="body" sz="quarter" idx="132" hasCustomPrompt="1"/>
          </p:nvPr>
        </p:nvSpPr>
        <p:spPr>
          <a:xfrm>
            <a:off x="874713" y="4633699"/>
            <a:ext cx="3313112"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br>
              <a:rPr lang="en-US" noProof="0" dirty="0"/>
            </a:br>
            <a:r>
              <a:rPr lang="en-US" noProof="0" dirty="0" err="1"/>
              <a:t>Foundever</a:t>
            </a:r>
            <a:r>
              <a:rPr lang="en-US" noProof="0" dirty="0"/>
              <a:t> Sans Bold 14pt</a:t>
            </a:r>
          </a:p>
        </p:txBody>
      </p:sp>
      <p:sp>
        <p:nvSpPr>
          <p:cNvPr id="48" name="Espace réservé du texte 9">
            <a:extLst>
              <a:ext uri="{FF2B5EF4-FFF2-40B4-BE49-F238E27FC236}">
                <a16:creationId xmlns:a16="http://schemas.microsoft.com/office/drawing/2014/main" id="{6F0FB1AD-1FCF-92AD-7D96-7B9C8B9F6A46}"/>
              </a:ext>
            </a:extLst>
          </p:cNvPr>
          <p:cNvSpPr>
            <a:spLocks noGrp="1"/>
          </p:cNvSpPr>
          <p:nvPr>
            <p:ph type="body" sz="quarter" idx="13" hasCustomPrompt="1"/>
          </p:nvPr>
        </p:nvSpPr>
        <p:spPr>
          <a:xfrm>
            <a:off x="874713" y="5212927"/>
            <a:ext cx="3313112"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61" name="Espace réservé du texte 14">
            <a:extLst>
              <a:ext uri="{FF2B5EF4-FFF2-40B4-BE49-F238E27FC236}">
                <a16:creationId xmlns:a16="http://schemas.microsoft.com/office/drawing/2014/main" id="{893455F3-4F24-64CB-87C4-5AD01C58FC50}"/>
              </a:ext>
            </a:extLst>
          </p:cNvPr>
          <p:cNvSpPr>
            <a:spLocks noGrp="1"/>
          </p:cNvSpPr>
          <p:nvPr>
            <p:ph type="body" sz="quarter" idx="137" hasCustomPrompt="1"/>
          </p:nvPr>
        </p:nvSpPr>
        <p:spPr>
          <a:xfrm>
            <a:off x="4438800" y="3913200"/>
            <a:ext cx="611188" cy="611188"/>
          </a:xfrm>
          <a:prstGeom prst="ellipse">
            <a:avLst/>
          </a:prstGeom>
          <a:solidFill>
            <a:srgbClr val="4B4BF9"/>
          </a:solidFill>
        </p:spPr>
        <p:txBody>
          <a:bodyPr tIns="144000" bIns="36000" anchor="ctr" anchorCtr="0"/>
          <a:lstStyle>
            <a:lvl1pPr marL="0" indent="0" algn="ctr">
              <a:lnSpc>
                <a:spcPct val="100000"/>
              </a:lnSpc>
              <a:buNone/>
              <a:defRPr sz="3200" b="1" i="0">
                <a:solidFill>
                  <a:srgbClr val="FFFFFF"/>
                </a:solidFill>
                <a:latin typeface="Foundever Sans Bold" pitchFamily="2" charset="0"/>
                <a:ea typeface="Foundever Sans Bold" pitchFamily="2" charset="0"/>
              </a:defRPr>
            </a:lvl1pPr>
          </a:lstStyle>
          <a:p>
            <a:pPr lvl="0"/>
            <a:r>
              <a:rPr lang="en-US" dirty="0"/>
              <a:t>2</a:t>
            </a:r>
          </a:p>
        </p:txBody>
      </p:sp>
      <p:sp>
        <p:nvSpPr>
          <p:cNvPr id="67" name="Espace réservé du texte 9">
            <a:extLst>
              <a:ext uri="{FF2B5EF4-FFF2-40B4-BE49-F238E27FC236}">
                <a16:creationId xmlns:a16="http://schemas.microsoft.com/office/drawing/2014/main" id="{C2EC4D24-0DC7-1360-25D5-F3D61A829F88}"/>
              </a:ext>
            </a:extLst>
          </p:cNvPr>
          <p:cNvSpPr>
            <a:spLocks noGrp="1"/>
          </p:cNvSpPr>
          <p:nvPr>
            <p:ph type="body" sz="quarter" idx="136" hasCustomPrompt="1"/>
          </p:nvPr>
        </p:nvSpPr>
        <p:spPr>
          <a:xfrm>
            <a:off x="4438800" y="4633699"/>
            <a:ext cx="3313112"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br>
              <a:rPr lang="en-US" noProof="0" dirty="0"/>
            </a:br>
            <a:r>
              <a:rPr lang="en-US" noProof="0" dirty="0" err="1"/>
              <a:t>Foundever</a:t>
            </a:r>
            <a:r>
              <a:rPr lang="en-US" noProof="0" dirty="0"/>
              <a:t> Sans Bold 14pt</a:t>
            </a:r>
          </a:p>
        </p:txBody>
      </p:sp>
      <p:sp>
        <p:nvSpPr>
          <p:cNvPr id="68" name="Espace réservé du texte 9">
            <a:extLst>
              <a:ext uri="{FF2B5EF4-FFF2-40B4-BE49-F238E27FC236}">
                <a16:creationId xmlns:a16="http://schemas.microsoft.com/office/drawing/2014/main" id="{0D080838-5FEA-6F4C-BFA3-79384DE7D40F}"/>
              </a:ext>
            </a:extLst>
          </p:cNvPr>
          <p:cNvSpPr>
            <a:spLocks noGrp="1"/>
          </p:cNvSpPr>
          <p:nvPr>
            <p:ph type="body" sz="quarter" idx="135" hasCustomPrompt="1"/>
          </p:nvPr>
        </p:nvSpPr>
        <p:spPr>
          <a:xfrm>
            <a:off x="4438800" y="5212927"/>
            <a:ext cx="3313112"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74" name="Espace réservé du texte 14">
            <a:extLst>
              <a:ext uri="{FF2B5EF4-FFF2-40B4-BE49-F238E27FC236}">
                <a16:creationId xmlns:a16="http://schemas.microsoft.com/office/drawing/2014/main" id="{C8479A1D-0A0A-C233-257B-2B1816125F7A}"/>
              </a:ext>
            </a:extLst>
          </p:cNvPr>
          <p:cNvSpPr>
            <a:spLocks noGrp="1"/>
          </p:cNvSpPr>
          <p:nvPr>
            <p:ph type="body" sz="quarter" idx="140" hasCustomPrompt="1"/>
          </p:nvPr>
        </p:nvSpPr>
        <p:spPr>
          <a:xfrm>
            <a:off x="8004176" y="3913200"/>
            <a:ext cx="611188" cy="611188"/>
          </a:xfrm>
          <a:prstGeom prst="ellipse">
            <a:avLst/>
          </a:prstGeom>
          <a:solidFill>
            <a:srgbClr val="4B4BF9"/>
          </a:solidFill>
        </p:spPr>
        <p:txBody>
          <a:bodyPr tIns="144000" bIns="36000" anchor="ctr" anchorCtr="0"/>
          <a:lstStyle>
            <a:lvl1pPr marL="0" indent="0" algn="ctr">
              <a:lnSpc>
                <a:spcPct val="100000"/>
              </a:lnSpc>
              <a:buNone/>
              <a:defRPr sz="3200" b="1" i="0">
                <a:solidFill>
                  <a:srgbClr val="FFFFFF"/>
                </a:solidFill>
                <a:latin typeface="Foundever Sans Bold" pitchFamily="2" charset="0"/>
                <a:ea typeface="Foundever Sans Bold" pitchFamily="2" charset="0"/>
              </a:defRPr>
            </a:lvl1pPr>
          </a:lstStyle>
          <a:p>
            <a:pPr lvl="0"/>
            <a:r>
              <a:rPr lang="en-US" dirty="0"/>
              <a:t>3</a:t>
            </a:r>
          </a:p>
        </p:txBody>
      </p:sp>
      <p:sp>
        <p:nvSpPr>
          <p:cNvPr id="76" name="Espace réservé du texte 9">
            <a:extLst>
              <a:ext uri="{FF2B5EF4-FFF2-40B4-BE49-F238E27FC236}">
                <a16:creationId xmlns:a16="http://schemas.microsoft.com/office/drawing/2014/main" id="{1C521D88-A3B4-D968-5272-404EBD7B9015}"/>
              </a:ext>
            </a:extLst>
          </p:cNvPr>
          <p:cNvSpPr>
            <a:spLocks noGrp="1"/>
          </p:cNvSpPr>
          <p:nvPr>
            <p:ph type="body" sz="quarter" idx="139" hasCustomPrompt="1"/>
          </p:nvPr>
        </p:nvSpPr>
        <p:spPr>
          <a:xfrm>
            <a:off x="8004176" y="4633699"/>
            <a:ext cx="3313112"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br>
              <a:rPr lang="en-US" noProof="0" dirty="0"/>
            </a:br>
            <a:r>
              <a:rPr lang="en-US" noProof="0" dirty="0" err="1"/>
              <a:t>Foundever</a:t>
            </a:r>
            <a:r>
              <a:rPr lang="en-US" noProof="0" dirty="0"/>
              <a:t> Sans Bold 14pt</a:t>
            </a:r>
          </a:p>
        </p:txBody>
      </p:sp>
      <p:sp>
        <p:nvSpPr>
          <p:cNvPr id="77" name="Espace réservé du texte 9">
            <a:extLst>
              <a:ext uri="{FF2B5EF4-FFF2-40B4-BE49-F238E27FC236}">
                <a16:creationId xmlns:a16="http://schemas.microsoft.com/office/drawing/2014/main" id="{C0CD60F7-EB45-549E-5F4C-7C44CD0EEF5C}"/>
              </a:ext>
            </a:extLst>
          </p:cNvPr>
          <p:cNvSpPr>
            <a:spLocks noGrp="1"/>
          </p:cNvSpPr>
          <p:nvPr>
            <p:ph type="body" sz="quarter" idx="138" hasCustomPrompt="1"/>
          </p:nvPr>
        </p:nvSpPr>
        <p:spPr>
          <a:xfrm>
            <a:off x="8004176" y="5212927"/>
            <a:ext cx="3313112"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Tree>
    <p:extLst>
      <p:ext uri="{BB962C8B-B14F-4D97-AF65-F5344CB8AC3E}">
        <p14:creationId xmlns:p14="http://schemas.microsoft.com/office/powerpoint/2010/main" val="200863791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 steps content">
    <p:spTree>
      <p:nvGrpSpPr>
        <p:cNvPr id="1" name=""/>
        <p:cNvGrpSpPr/>
        <p:nvPr/>
      </p:nvGrpSpPr>
      <p:grpSpPr>
        <a:xfrm>
          <a:off x="0" y="0"/>
          <a:ext cx="0" cy="0"/>
          <a:chOff x="0" y="0"/>
          <a:chExt cx="0" cy="0"/>
        </a:xfrm>
      </p:grpSpPr>
      <p:sp>
        <p:nvSpPr>
          <p:cNvPr id="3" name="Titre 6">
            <a:extLst>
              <a:ext uri="{FF2B5EF4-FFF2-40B4-BE49-F238E27FC236}">
                <a16:creationId xmlns:a16="http://schemas.microsoft.com/office/drawing/2014/main" id="{F8DCAF62-03A3-44FA-275A-EF2C4C8392C9}"/>
              </a:ext>
            </a:extLst>
          </p:cNvPr>
          <p:cNvSpPr>
            <a:spLocks noGrp="1"/>
          </p:cNvSpPr>
          <p:nvPr>
            <p:ph type="title" hasCustomPrompt="1"/>
          </p:nvPr>
        </p:nvSpPr>
        <p:spPr>
          <a:xfrm>
            <a:off x="874800" y="873125"/>
            <a:ext cx="5076738"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4" name="Espace réservé du texte 9">
            <a:extLst>
              <a:ext uri="{FF2B5EF4-FFF2-40B4-BE49-F238E27FC236}">
                <a16:creationId xmlns:a16="http://schemas.microsoft.com/office/drawing/2014/main" id="{EA2AA14C-67FC-661D-A49E-F4C69A1033F4}"/>
              </a:ext>
            </a:extLst>
          </p:cNvPr>
          <p:cNvSpPr>
            <a:spLocks noGrp="1"/>
          </p:cNvSpPr>
          <p:nvPr>
            <p:ph type="body" sz="quarter" idx="11" hasCustomPrompt="1"/>
          </p:nvPr>
        </p:nvSpPr>
        <p:spPr>
          <a:xfrm>
            <a:off x="874800" y="2584258"/>
            <a:ext cx="6876963"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
        <p:nvSpPr>
          <p:cNvPr id="2" name="Espace réservé du texte 14">
            <a:extLst>
              <a:ext uri="{FF2B5EF4-FFF2-40B4-BE49-F238E27FC236}">
                <a16:creationId xmlns:a16="http://schemas.microsoft.com/office/drawing/2014/main" id="{17898DCA-2771-EADF-BD1F-83CECC04D8AC}"/>
              </a:ext>
            </a:extLst>
          </p:cNvPr>
          <p:cNvSpPr>
            <a:spLocks noGrp="1"/>
          </p:cNvSpPr>
          <p:nvPr>
            <p:ph type="body" sz="quarter" idx="134" hasCustomPrompt="1"/>
          </p:nvPr>
        </p:nvSpPr>
        <p:spPr>
          <a:xfrm>
            <a:off x="874713" y="3913200"/>
            <a:ext cx="611188" cy="611188"/>
          </a:xfrm>
          <a:prstGeom prst="ellipse">
            <a:avLst/>
          </a:prstGeom>
          <a:solidFill>
            <a:srgbClr val="4B4BF9"/>
          </a:solidFill>
        </p:spPr>
        <p:txBody>
          <a:bodyPr tIns="144000" bIns="36000" anchor="ctr" anchorCtr="0"/>
          <a:lstStyle>
            <a:lvl1pPr marL="0" indent="0" algn="ctr">
              <a:lnSpc>
                <a:spcPct val="100000"/>
              </a:lnSpc>
              <a:buNone/>
              <a:defRPr sz="3200" b="1" i="0">
                <a:solidFill>
                  <a:srgbClr val="FFFFFF"/>
                </a:solidFill>
                <a:latin typeface="Foundever Sans Bold" pitchFamily="2" charset="0"/>
                <a:ea typeface="Foundever Sans Bold" pitchFamily="2" charset="0"/>
              </a:defRPr>
            </a:lvl1pPr>
          </a:lstStyle>
          <a:p>
            <a:pPr lvl="0"/>
            <a:r>
              <a:rPr lang="en-US" dirty="0"/>
              <a:t>1</a:t>
            </a:r>
          </a:p>
        </p:txBody>
      </p:sp>
      <p:sp>
        <p:nvSpPr>
          <p:cNvPr id="6" name="Espace réservé du texte 9">
            <a:extLst>
              <a:ext uri="{FF2B5EF4-FFF2-40B4-BE49-F238E27FC236}">
                <a16:creationId xmlns:a16="http://schemas.microsoft.com/office/drawing/2014/main" id="{DD042921-735C-6B1D-15A6-6B60965E8D85}"/>
              </a:ext>
            </a:extLst>
          </p:cNvPr>
          <p:cNvSpPr>
            <a:spLocks noGrp="1"/>
          </p:cNvSpPr>
          <p:nvPr>
            <p:ph type="body" sz="quarter" idx="132" hasCustomPrompt="1"/>
          </p:nvPr>
        </p:nvSpPr>
        <p:spPr>
          <a:xfrm>
            <a:off x="874713" y="4633699"/>
            <a:ext cx="2413000"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br>
              <a:rPr lang="en-US" noProof="0" dirty="0"/>
            </a:br>
            <a:r>
              <a:rPr lang="en-US" noProof="0" dirty="0" err="1"/>
              <a:t>Foundever</a:t>
            </a:r>
            <a:r>
              <a:rPr lang="en-US" noProof="0" dirty="0"/>
              <a:t> Sans Bold 14pt</a:t>
            </a:r>
          </a:p>
        </p:txBody>
      </p:sp>
      <p:sp>
        <p:nvSpPr>
          <p:cNvPr id="7" name="Espace réservé du texte 9">
            <a:extLst>
              <a:ext uri="{FF2B5EF4-FFF2-40B4-BE49-F238E27FC236}">
                <a16:creationId xmlns:a16="http://schemas.microsoft.com/office/drawing/2014/main" id="{6E11D75B-ADBE-4CB1-78B5-FCCCBC30A8E4}"/>
              </a:ext>
            </a:extLst>
          </p:cNvPr>
          <p:cNvSpPr>
            <a:spLocks noGrp="1"/>
          </p:cNvSpPr>
          <p:nvPr>
            <p:ph type="body" sz="quarter" idx="13" hasCustomPrompt="1"/>
          </p:nvPr>
        </p:nvSpPr>
        <p:spPr>
          <a:xfrm>
            <a:off x="874713" y="5212927"/>
            <a:ext cx="2413000"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8" name="Espace réservé du texte 14">
            <a:extLst>
              <a:ext uri="{FF2B5EF4-FFF2-40B4-BE49-F238E27FC236}">
                <a16:creationId xmlns:a16="http://schemas.microsoft.com/office/drawing/2014/main" id="{E32CF54E-758B-CE8E-67E4-E4F4719B824C}"/>
              </a:ext>
            </a:extLst>
          </p:cNvPr>
          <p:cNvSpPr>
            <a:spLocks noGrp="1"/>
          </p:cNvSpPr>
          <p:nvPr>
            <p:ph type="body" sz="quarter" idx="137" hasCustomPrompt="1"/>
          </p:nvPr>
        </p:nvSpPr>
        <p:spPr>
          <a:xfrm>
            <a:off x="3546000" y="3913200"/>
            <a:ext cx="611188" cy="611188"/>
          </a:xfrm>
          <a:prstGeom prst="ellipse">
            <a:avLst/>
          </a:prstGeom>
          <a:solidFill>
            <a:srgbClr val="4B4BF9"/>
          </a:solidFill>
        </p:spPr>
        <p:txBody>
          <a:bodyPr tIns="144000" bIns="36000" anchor="ctr" anchorCtr="0"/>
          <a:lstStyle>
            <a:lvl1pPr marL="0" indent="0" algn="ctr">
              <a:lnSpc>
                <a:spcPct val="100000"/>
              </a:lnSpc>
              <a:buNone/>
              <a:defRPr sz="3200" b="1" i="0">
                <a:solidFill>
                  <a:srgbClr val="FFFFFF"/>
                </a:solidFill>
                <a:latin typeface="Foundever Sans Bold" pitchFamily="2" charset="0"/>
                <a:ea typeface="Foundever Sans Bold" pitchFamily="2" charset="0"/>
              </a:defRPr>
            </a:lvl1pPr>
          </a:lstStyle>
          <a:p>
            <a:pPr lvl="0"/>
            <a:r>
              <a:rPr lang="en-US" dirty="0"/>
              <a:t>2</a:t>
            </a:r>
          </a:p>
        </p:txBody>
      </p:sp>
      <p:sp>
        <p:nvSpPr>
          <p:cNvPr id="9" name="Espace réservé du texte 9">
            <a:extLst>
              <a:ext uri="{FF2B5EF4-FFF2-40B4-BE49-F238E27FC236}">
                <a16:creationId xmlns:a16="http://schemas.microsoft.com/office/drawing/2014/main" id="{44EFFA7E-48D5-0A2E-2FCD-BB8AD95203B1}"/>
              </a:ext>
            </a:extLst>
          </p:cNvPr>
          <p:cNvSpPr>
            <a:spLocks noGrp="1"/>
          </p:cNvSpPr>
          <p:nvPr>
            <p:ph type="body" sz="quarter" idx="136" hasCustomPrompt="1"/>
          </p:nvPr>
        </p:nvSpPr>
        <p:spPr>
          <a:xfrm>
            <a:off x="3546001" y="4633699"/>
            <a:ext cx="2413000"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br>
              <a:rPr lang="en-US" noProof="0" dirty="0"/>
            </a:br>
            <a:r>
              <a:rPr lang="en-US" noProof="0" dirty="0" err="1"/>
              <a:t>Foundever</a:t>
            </a:r>
            <a:r>
              <a:rPr lang="en-US" noProof="0" dirty="0"/>
              <a:t> Sans Bold 14pt</a:t>
            </a:r>
          </a:p>
        </p:txBody>
      </p:sp>
      <p:sp>
        <p:nvSpPr>
          <p:cNvPr id="10" name="Espace réservé du texte 9">
            <a:extLst>
              <a:ext uri="{FF2B5EF4-FFF2-40B4-BE49-F238E27FC236}">
                <a16:creationId xmlns:a16="http://schemas.microsoft.com/office/drawing/2014/main" id="{7A0377D0-3E44-D45D-D94D-9F2183628A8C}"/>
              </a:ext>
            </a:extLst>
          </p:cNvPr>
          <p:cNvSpPr>
            <a:spLocks noGrp="1"/>
          </p:cNvSpPr>
          <p:nvPr>
            <p:ph type="body" sz="quarter" idx="135" hasCustomPrompt="1"/>
          </p:nvPr>
        </p:nvSpPr>
        <p:spPr>
          <a:xfrm>
            <a:off x="3546001" y="5212927"/>
            <a:ext cx="2413000"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11" name="Espace réservé du texte 14">
            <a:extLst>
              <a:ext uri="{FF2B5EF4-FFF2-40B4-BE49-F238E27FC236}">
                <a16:creationId xmlns:a16="http://schemas.microsoft.com/office/drawing/2014/main" id="{6D1C9EDD-36EF-AE45-609F-70AEF41A56A9}"/>
              </a:ext>
            </a:extLst>
          </p:cNvPr>
          <p:cNvSpPr>
            <a:spLocks noGrp="1"/>
          </p:cNvSpPr>
          <p:nvPr>
            <p:ph type="body" sz="quarter" idx="140" hasCustomPrompt="1"/>
          </p:nvPr>
        </p:nvSpPr>
        <p:spPr>
          <a:xfrm>
            <a:off x="6249600" y="3913200"/>
            <a:ext cx="611188" cy="611188"/>
          </a:xfrm>
          <a:prstGeom prst="ellipse">
            <a:avLst/>
          </a:prstGeom>
          <a:solidFill>
            <a:srgbClr val="4B4BF9"/>
          </a:solidFill>
        </p:spPr>
        <p:txBody>
          <a:bodyPr tIns="144000" bIns="36000" anchor="ctr" anchorCtr="0"/>
          <a:lstStyle>
            <a:lvl1pPr marL="0" indent="0" algn="ctr">
              <a:lnSpc>
                <a:spcPct val="100000"/>
              </a:lnSpc>
              <a:buNone/>
              <a:defRPr sz="3200" b="1" i="0">
                <a:solidFill>
                  <a:srgbClr val="FFFFFF"/>
                </a:solidFill>
                <a:latin typeface="Foundever Sans Bold" pitchFamily="2" charset="0"/>
                <a:ea typeface="Foundever Sans Bold" pitchFamily="2" charset="0"/>
              </a:defRPr>
            </a:lvl1pPr>
          </a:lstStyle>
          <a:p>
            <a:pPr lvl="0"/>
            <a:r>
              <a:rPr lang="en-US" dirty="0"/>
              <a:t>3</a:t>
            </a:r>
          </a:p>
        </p:txBody>
      </p:sp>
      <p:sp>
        <p:nvSpPr>
          <p:cNvPr id="12" name="Espace réservé du texte 9">
            <a:extLst>
              <a:ext uri="{FF2B5EF4-FFF2-40B4-BE49-F238E27FC236}">
                <a16:creationId xmlns:a16="http://schemas.microsoft.com/office/drawing/2014/main" id="{7DB63332-4A8F-42FA-AB68-474959F7BEC3}"/>
              </a:ext>
            </a:extLst>
          </p:cNvPr>
          <p:cNvSpPr>
            <a:spLocks noGrp="1"/>
          </p:cNvSpPr>
          <p:nvPr>
            <p:ph type="body" sz="quarter" idx="139" hasCustomPrompt="1"/>
          </p:nvPr>
        </p:nvSpPr>
        <p:spPr>
          <a:xfrm>
            <a:off x="6249600" y="4633699"/>
            <a:ext cx="2413000"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br>
              <a:rPr lang="en-US" noProof="0" dirty="0"/>
            </a:br>
            <a:r>
              <a:rPr lang="en-US" noProof="0" dirty="0" err="1"/>
              <a:t>Foundever</a:t>
            </a:r>
            <a:r>
              <a:rPr lang="en-US" noProof="0" dirty="0"/>
              <a:t> Sans Bold 14pt</a:t>
            </a:r>
          </a:p>
        </p:txBody>
      </p:sp>
      <p:sp>
        <p:nvSpPr>
          <p:cNvPr id="15" name="Espace réservé du texte 9">
            <a:extLst>
              <a:ext uri="{FF2B5EF4-FFF2-40B4-BE49-F238E27FC236}">
                <a16:creationId xmlns:a16="http://schemas.microsoft.com/office/drawing/2014/main" id="{4BA1EEBA-9C27-F960-3554-71C01EC46F15}"/>
              </a:ext>
            </a:extLst>
          </p:cNvPr>
          <p:cNvSpPr>
            <a:spLocks noGrp="1"/>
          </p:cNvSpPr>
          <p:nvPr>
            <p:ph type="body" sz="quarter" idx="138" hasCustomPrompt="1"/>
          </p:nvPr>
        </p:nvSpPr>
        <p:spPr>
          <a:xfrm>
            <a:off x="6249600" y="5212927"/>
            <a:ext cx="2413000"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16" name="Espace réservé du texte 14">
            <a:extLst>
              <a:ext uri="{FF2B5EF4-FFF2-40B4-BE49-F238E27FC236}">
                <a16:creationId xmlns:a16="http://schemas.microsoft.com/office/drawing/2014/main" id="{DE0C1FE4-F0FD-E3B0-4ACD-A49694308C05}"/>
              </a:ext>
            </a:extLst>
          </p:cNvPr>
          <p:cNvSpPr>
            <a:spLocks noGrp="1"/>
          </p:cNvSpPr>
          <p:nvPr>
            <p:ph type="body" sz="quarter" idx="141" hasCustomPrompt="1"/>
          </p:nvPr>
        </p:nvSpPr>
        <p:spPr>
          <a:xfrm>
            <a:off x="8905875" y="3913200"/>
            <a:ext cx="611188" cy="611188"/>
          </a:xfrm>
          <a:prstGeom prst="ellipse">
            <a:avLst/>
          </a:prstGeom>
          <a:solidFill>
            <a:srgbClr val="4B4BF9"/>
          </a:solidFill>
        </p:spPr>
        <p:txBody>
          <a:bodyPr tIns="144000" bIns="36000" anchor="ctr" anchorCtr="0"/>
          <a:lstStyle>
            <a:lvl1pPr marL="0" indent="0" algn="ctr">
              <a:lnSpc>
                <a:spcPct val="100000"/>
              </a:lnSpc>
              <a:buNone/>
              <a:defRPr sz="3200" b="1" i="0">
                <a:solidFill>
                  <a:srgbClr val="FFFFFF"/>
                </a:solidFill>
                <a:latin typeface="Foundever Sans Bold" pitchFamily="2" charset="0"/>
                <a:ea typeface="Foundever Sans Bold" pitchFamily="2" charset="0"/>
              </a:defRPr>
            </a:lvl1pPr>
          </a:lstStyle>
          <a:p>
            <a:pPr lvl="0"/>
            <a:r>
              <a:rPr lang="en-US" dirty="0"/>
              <a:t>4</a:t>
            </a:r>
          </a:p>
        </p:txBody>
      </p:sp>
      <p:sp>
        <p:nvSpPr>
          <p:cNvPr id="17" name="Espace réservé du texte 9">
            <a:extLst>
              <a:ext uri="{FF2B5EF4-FFF2-40B4-BE49-F238E27FC236}">
                <a16:creationId xmlns:a16="http://schemas.microsoft.com/office/drawing/2014/main" id="{4AC99EF8-F1DF-00ED-4A0A-3775422F9E47}"/>
              </a:ext>
            </a:extLst>
          </p:cNvPr>
          <p:cNvSpPr>
            <a:spLocks noGrp="1"/>
          </p:cNvSpPr>
          <p:nvPr>
            <p:ph type="body" sz="quarter" idx="142" hasCustomPrompt="1"/>
          </p:nvPr>
        </p:nvSpPr>
        <p:spPr>
          <a:xfrm>
            <a:off x="8905875" y="4633699"/>
            <a:ext cx="2413000"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br>
              <a:rPr lang="en-US" noProof="0" dirty="0"/>
            </a:br>
            <a:r>
              <a:rPr lang="en-US" noProof="0" dirty="0" err="1"/>
              <a:t>Foundever</a:t>
            </a:r>
            <a:r>
              <a:rPr lang="en-US" noProof="0" dirty="0"/>
              <a:t> Sans Bold 14pt</a:t>
            </a:r>
          </a:p>
        </p:txBody>
      </p:sp>
      <p:sp>
        <p:nvSpPr>
          <p:cNvPr id="18" name="Espace réservé du texte 9">
            <a:extLst>
              <a:ext uri="{FF2B5EF4-FFF2-40B4-BE49-F238E27FC236}">
                <a16:creationId xmlns:a16="http://schemas.microsoft.com/office/drawing/2014/main" id="{F8124D72-E69C-D5F6-B575-039B6865A201}"/>
              </a:ext>
            </a:extLst>
          </p:cNvPr>
          <p:cNvSpPr>
            <a:spLocks noGrp="1"/>
          </p:cNvSpPr>
          <p:nvPr>
            <p:ph type="body" sz="quarter" idx="143" hasCustomPrompt="1"/>
          </p:nvPr>
        </p:nvSpPr>
        <p:spPr>
          <a:xfrm>
            <a:off x="8905875" y="5212927"/>
            <a:ext cx="2413000"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Tree>
    <p:extLst>
      <p:ext uri="{BB962C8B-B14F-4D97-AF65-F5344CB8AC3E}">
        <p14:creationId xmlns:p14="http://schemas.microsoft.com/office/powerpoint/2010/main" val="312728602"/>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and chart">
    <p:spTree>
      <p:nvGrpSpPr>
        <p:cNvPr id="1" name=""/>
        <p:cNvGrpSpPr/>
        <p:nvPr/>
      </p:nvGrpSpPr>
      <p:grpSpPr>
        <a:xfrm>
          <a:off x="0" y="0"/>
          <a:ext cx="0" cy="0"/>
          <a:chOff x="0" y="0"/>
          <a:chExt cx="0" cy="0"/>
        </a:xfrm>
      </p:grpSpPr>
      <p:sp>
        <p:nvSpPr>
          <p:cNvPr id="4" name="Espace réservé du graphique 3">
            <a:extLst>
              <a:ext uri="{FF2B5EF4-FFF2-40B4-BE49-F238E27FC236}">
                <a16:creationId xmlns:a16="http://schemas.microsoft.com/office/drawing/2014/main" id="{9C1C9E04-1476-EF46-8048-9BBEF6E61823}"/>
              </a:ext>
            </a:extLst>
          </p:cNvPr>
          <p:cNvSpPr>
            <a:spLocks noGrp="1"/>
          </p:cNvSpPr>
          <p:nvPr>
            <p:ph type="chart" sz="quarter" idx="11" hasCustomPrompt="1"/>
          </p:nvPr>
        </p:nvSpPr>
        <p:spPr>
          <a:xfrm>
            <a:off x="5340350" y="1567542"/>
            <a:ext cx="5976937" cy="4316681"/>
          </a:xfrm>
          <a:prstGeom prst="rect">
            <a:avLst/>
          </a:prstGeom>
        </p:spPr>
        <p:txBody>
          <a:bodyPr anchor="ctr" anchorCtr="0"/>
          <a:lstStyle>
            <a:lvl1pPr marL="0" indent="0" algn="ctr">
              <a:buNone/>
              <a:defRPr sz="1200" b="1" i="0">
                <a:solidFill>
                  <a:srgbClr val="4B4BF9"/>
                </a:solidFill>
                <a:latin typeface="Foundever Sans Bold" pitchFamily="50" charset="0"/>
                <a:ea typeface="Foundever Sans Bold" pitchFamily="50" charset="0"/>
              </a:defRPr>
            </a:lvl1pPr>
          </a:lstStyle>
          <a:p>
            <a:r>
              <a:rPr lang="en-US" dirty="0"/>
              <a:t>Insert your image</a:t>
            </a:r>
          </a:p>
        </p:txBody>
      </p:sp>
      <p:sp>
        <p:nvSpPr>
          <p:cNvPr id="6" name="Titre 6">
            <a:extLst>
              <a:ext uri="{FF2B5EF4-FFF2-40B4-BE49-F238E27FC236}">
                <a16:creationId xmlns:a16="http://schemas.microsoft.com/office/drawing/2014/main" id="{B3965F5A-5D09-5804-6F2A-92A2B9C10D56}"/>
              </a:ext>
            </a:extLst>
          </p:cNvPr>
          <p:cNvSpPr>
            <a:spLocks noGrp="1"/>
          </p:cNvSpPr>
          <p:nvPr>
            <p:ph type="title" hasCustomPrompt="1"/>
          </p:nvPr>
        </p:nvSpPr>
        <p:spPr>
          <a:xfrm>
            <a:off x="874800" y="873125"/>
            <a:ext cx="3565438" cy="317009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
        <p:nvSpPr>
          <p:cNvPr id="8" name="Espace réservé du texte 9">
            <a:extLst>
              <a:ext uri="{FF2B5EF4-FFF2-40B4-BE49-F238E27FC236}">
                <a16:creationId xmlns:a16="http://schemas.microsoft.com/office/drawing/2014/main" id="{2306EA0A-6081-87AD-EDFC-9B34577A245B}"/>
              </a:ext>
            </a:extLst>
          </p:cNvPr>
          <p:cNvSpPr>
            <a:spLocks noGrp="1"/>
          </p:cNvSpPr>
          <p:nvPr>
            <p:ph type="body" sz="quarter" idx="38" hasCustomPrompt="1"/>
          </p:nvPr>
        </p:nvSpPr>
        <p:spPr>
          <a:xfrm>
            <a:off x="874801" y="3195697"/>
            <a:ext cx="3565438"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1253927640"/>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and chart alt">
    <p:spTree>
      <p:nvGrpSpPr>
        <p:cNvPr id="1" name=""/>
        <p:cNvGrpSpPr/>
        <p:nvPr/>
      </p:nvGrpSpPr>
      <p:grpSpPr>
        <a:xfrm>
          <a:off x="0" y="0"/>
          <a:ext cx="0" cy="0"/>
          <a:chOff x="0" y="0"/>
          <a:chExt cx="0" cy="0"/>
        </a:xfrm>
      </p:grpSpPr>
      <p:sp>
        <p:nvSpPr>
          <p:cNvPr id="4" name="Espace réservé du graphique 3">
            <a:extLst>
              <a:ext uri="{FF2B5EF4-FFF2-40B4-BE49-F238E27FC236}">
                <a16:creationId xmlns:a16="http://schemas.microsoft.com/office/drawing/2014/main" id="{9C1C9E04-1476-EF46-8048-9BBEF6E61823}"/>
              </a:ext>
            </a:extLst>
          </p:cNvPr>
          <p:cNvSpPr>
            <a:spLocks noGrp="1"/>
          </p:cNvSpPr>
          <p:nvPr>
            <p:ph type="chart" sz="quarter" idx="11" hasCustomPrompt="1"/>
          </p:nvPr>
        </p:nvSpPr>
        <p:spPr>
          <a:xfrm>
            <a:off x="874712" y="2814740"/>
            <a:ext cx="10442575" cy="3360429"/>
          </a:xfrm>
          <a:prstGeom prst="rect">
            <a:avLst/>
          </a:prstGeom>
        </p:spPr>
        <p:txBody>
          <a:bodyPr anchor="ctr" anchorCtr="0"/>
          <a:lstStyle>
            <a:lvl1pPr marL="0" indent="0" algn="ctr">
              <a:buNone/>
              <a:defRPr sz="1200" b="1" i="0">
                <a:solidFill>
                  <a:srgbClr val="4B4BF9"/>
                </a:solidFill>
                <a:latin typeface="Foundever Sans Bold" pitchFamily="50" charset="0"/>
                <a:ea typeface="Foundever Sans Bold" pitchFamily="50" charset="0"/>
              </a:defRPr>
            </a:lvl1pPr>
          </a:lstStyle>
          <a:p>
            <a:r>
              <a:rPr lang="en-US" dirty="0"/>
              <a:t>Insert your image</a:t>
            </a:r>
          </a:p>
        </p:txBody>
      </p:sp>
      <p:sp>
        <p:nvSpPr>
          <p:cNvPr id="3" name="Titre 6">
            <a:extLst>
              <a:ext uri="{FF2B5EF4-FFF2-40B4-BE49-F238E27FC236}">
                <a16:creationId xmlns:a16="http://schemas.microsoft.com/office/drawing/2014/main" id="{562C6F2E-77FD-B5D6-B49A-0A850BE94F12}"/>
              </a:ext>
            </a:extLst>
          </p:cNvPr>
          <p:cNvSpPr>
            <a:spLocks noGrp="1"/>
          </p:cNvSpPr>
          <p:nvPr>
            <p:ph type="title" hasCustomPrompt="1"/>
          </p:nvPr>
        </p:nvSpPr>
        <p:spPr>
          <a:xfrm>
            <a:off x="874800" y="873125"/>
            <a:ext cx="5076738" cy="2554545"/>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
        <p:nvSpPr>
          <p:cNvPr id="2" name="Espace réservé du texte 9">
            <a:extLst>
              <a:ext uri="{FF2B5EF4-FFF2-40B4-BE49-F238E27FC236}">
                <a16:creationId xmlns:a16="http://schemas.microsoft.com/office/drawing/2014/main" id="{69FBA57D-9E69-B2A3-E368-6E6A68D1F5F8}"/>
              </a:ext>
            </a:extLst>
          </p:cNvPr>
          <p:cNvSpPr>
            <a:spLocks noGrp="1"/>
          </p:cNvSpPr>
          <p:nvPr>
            <p:ph type="body" sz="quarter" idx="38" hasCustomPrompt="1"/>
          </p:nvPr>
        </p:nvSpPr>
        <p:spPr>
          <a:xfrm>
            <a:off x="4440238" y="1051757"/>
            <a:ext cx="5976938"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122579011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ent and team right">
    <p:spTree>
      <p:nvGrpSpPr>
        <p:cNvPr id="1" name=""/>
        <p:cNvGrpSpPr/>
        <p:nvPr/>
      </p:nvGrpSpPr>
      <p:grpSpPr>
        <a:xfrm>
          <a:off x="0" y="0"/>
          <a:ext cx="0" cy="0"/>
          <a:chOff x="0" y="0"/>
          <a:chExt cx="0" cy="0"/>
        </a:xfrm>
      </p:grpSpPr>
      <p:sp>
        <p:nvSpPr>
          <p:cNvPr id="6" name="Titre 6">
            <a:extLst>
              <a:ext uri="{FF2B5EF4-FFF2-40B4-BE49-F238E27FC236}">
                <a16:creationId xmlns:a16="http://schemas.microsoft.com/office/drawing/2014/main" id="{F0976892-5E7C-A4AF-291D-4F021EEFFA37}"/>
              </a:ext>
            </a:extLst>
          </p:cNvPr>
          <p:cNvSpPr>
            <a:spLocks noGrp="1"/>
          </p:cNvSpPr>
          <p:nvPr>
            <p:ph type="title" hasCustomPrompt="1"/>
          </p:nvPr>
        </p:nvSpPr>
        <p:spPr>
          <a:xfrm>
            <a:off x="874800" y="873125"/>
            <a:ext cx="3313026" cy="317009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
        <p:nvSpPr>
          <p:cNvPr id="8" name="Espace réservé du texte 9">
            <a:extLst>
              <a:ext uri="{FF2B5EF4-FFF2-40B4-BE49-F238E27FC236}">
                <a16:creationId xmlns:a16="http://schemas.microsoft.com/office/drawing/2014/main" id="{F063D12D-9496-B936-5758-E02047886E41}"/>
              </a:ext>
            </a:extLst>
          </p:cNvPr>
          <p:cNvSpPr>
            <a:spLocks noGrp="1"/>
          </p:cNvSpPr>
          <p:nvPr>
            <p:ph type="body" sz="quarter" idx="38" hasCustomPrompt="1"/>
          </p:nvPr>
        </p:nvSpPr>
        <p:spPr>
          <a:xfrm>
            <a:off x="874801" y="3195697"/>
            <a:ext cx="3565438"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
        <p:nvSpPr>
          <p:cNvPr id="179" name="Espace réservé pour une image  10">
            <a:extLst>
              <a:ext uri="{FF2B5EF4-FFF2-40B4-BE49-F238E27FC236}">
                <a16:creationId xmlns:a16="http://schemas.microsoft.com/office/drawing/2014/main" id="{B63DBA8B-017B-8749-8A8D-892807EC9C9B}"/>
              </a:ext>
            </a:extLst>
          </p:cNvPr>
          <p:cNvSpPr>
            <a:spLocks noGrp="1"/>
          </p:cNvSpPr>
          <p:nvPr>
            <p:ph type="pic" sz="quarter" idx="129" hasCustomPrompt="1"/>
          </p:nvPr>
        </p:nvSpPr>
        <p:spPr>
          <a:xfrm>
            <a:off x="5087938" y="1526178"/>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221" name="Espace réservé du texte 9">
            <a:extLst>
              <a:ext uri="{FF2B5EF4-FFF2-40B4-BE49-F238E27FC236}">
                <a16:creationId xmlns:a16="http://schemas.microsoft.com/office/drawing/2014/main" id="{A6C760A7-FA52-043C-DCF8-21DC1795E5BC}"/>
              </a:ext>
            </a:extLst>
          </p:cNvPr>
          <p:cNvSpPr>
            <a:spLocks noGrp="1"/>
          </p:cNvSpPr>
          <p:nvPr>
            <p:ph type="body" sz="quarter" idx="70" hasCustomPrompt="1"/>
          </p:nvPr>
        </p:nvSpPr>
        <p:spPr>
          <a:xfrm>
            <a:off x="5087938" y="2453413"/>
            <a:ext cx="1425903"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222" name="Espace réservé du texte 9">
            <a:extLst>
              <a:ext uri="{FF2B5EF4-FFF2-40B4-BE49-F238E27FC236}">
                <a16:creationId xmlns:a16="http://schemas.microsoft.com/office/drawing/2014/main" id="{4B75AA33-1811-DD81-9ADB-36AA59A8F1D2}"/>
              </a:ext>
            </a:extLst>
          </p:cNvPr>
          <p:cNvSpPr>
            <a:spLocks noGrp="1"/>
          </p:cNvSpPr>
          <p:nvPr>
            <p:ph type="body" sz="quarter" idx="71" hasCustomPrompt="1"/>
          </p:nvPr>
        </p:nvSpPr>
        <p:spPr>
          <a:xfrm>
            <a:off x="5087938" y="2943635"/>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226" name="Espace réservé pour une image  10">
            <a:extLst>
              <a:ext uri="{FF2B5EF4-FFF2-40B4-BE49-F238E27FC236}">
                <a16:creationId xmlns:a16="http://schemas.microsoft.com/office/drawing/2014/main" id="{085ECDEC-57AB-21B9-97C8-A35370DEADCE}"/>
              </a:ext>
            </a:extLst>
          </p:cNvPr>
          <p:cNvSpPr>
            <a:spLocks noGrp="1"/>
          </p:cNvSpPr>
          <p:nvPr>
            <p:ph type="pic" sz="quarter" idx="137" hasCustomPrompt="1"/>
          </p:nvPr>
        </p:nvSpPr>
        <p:spPr>
          <a:xfrm>
            <a:off x="6778240" y="1526178"/>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227" name="Espace réservé du texte 9">
            <a:extLst>
              <a:ext uri="{FF2B5EF4-FFF2-40B4-BE49-F238E27FC236}">
                <a16:creationId xmlns:a16="http://schemas.microsoft.com/office/drawing/2014/main" id="{522F23F4-2B1A-657F-3473-59BCBF53A0EB}"/>
              </a:ext>
            </a:extLst>
          </p:cNvPr>
          <p:cNvSpPr>
            <a:spLocks noGrp="1"/>
          </p:cNvSpPr>
          <p:nvPr>
            <p:ph type="body" sz="quarter" idx="138" hasCustomPrompt="1"/>
          </p:nvPr>
        </p:nvSpPr>
        <p:spPr>
          <a:xfrm>
            <a:off x="6778240" y="2453413"/>
            <a:ext cx="1425903"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228" name="Espace réservé du texte 9">
            <a:extLst>
              <a:ext uri="{FF2B5EF4-FFF2-40B4-BE49-F238E27FC236}">
                <a16:creationId xmlns:a16="http://schemas.microsoft.com/office/drawing/2014/main" id="{680D6B10-6B2F-34A6-25A5-E40BD3D85794}"/>
              </a:ext>
            </a:extLst>
          </p:cNvPr>
          <p:cNvSpPr>
            <a:spLocks noGrp="1"/>
          </p:cNvSpPr>
          <p:nvPr>
            <p:ph type="body" sz="quarter" idx="139" hasCustomPrompt="1"/>
          </p:nvPr>
        </p:nvSpPr>
        <p:spPr>
          <a:xfrm>
            <a:off x="6778240" y="2943635"/>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232" name="Espace réservé pour une image  10">
            <a:extLst>
              <a:ext uri="{FF2B5EF4-FFF2-40B4-BE49-F238E27FC236}">
                <a16:creationId xmlns:a16="http://schemas.microsoft.com/office/drawing/2014/main" id="{8CE3CBAA-E2C8-0D2C-6C06-A31B36366315}"/>
              </a:ext>
            </a:extLst>
          </p:cNvPr>
          <p:cNvSpPr>
            <a:spLocks noGrp="1"/>
          </p:cNvSpPr>
          <p:nvPr>
            <p:ph type="pic" sz="quarter" idx="140" hasCustomPrompt="1"/>
          </p:nvPr>
        </p:nvSpPr>
        <p:spPr>
          <a:xfrm>
            <a:off x="8468542" y="1526178"/>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233" name="Espace réservé du texte 9">
            <a:extLst>
              <a:ext uri="{FF2B5EF4-FFF2-40B4-BE49-F238E27FC236}">
                <a16:creationId xmlns:a16="http://schemas.microsoft.com/office/drawing/2014/main" id="{A1717389-D654-DBAB-B91E-0D0CE000718A}"/>
              </a:ext>
            </a:extLst>
          </p:cNvPr>
          <p:cNvSpPr>
            <a:spLocks noGrp="1"/>
          </p:cNvSpPr>
          <p:nvPr>
            <p:ph type="body" sz="quarter" idx="141" hasCustomPrompt="1"/>
          </p:nvPr>
        </p:nvSpPr>
        <p:spPr>
          <a:xfrm>
            <a:off x="8468542" y="2453413"/>
            <a:ext cx="1425903"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234" name="Espace réservé du texte 9">
            <a:extLst>
              <a:ext uri="{FF2B5EF4-FFF2-40B4-BE49-F238E27FC236}">
                <a16:creationId xmlns:a16="http://schemas.microsoft.com/office/drawing/2014/main" id="{47724AB4-9436-B163-119E-E4CED02C965B}"/>
              </a:ext>
            </a:extLst>
          </p:cNvPr>
          <p:cNvSpPr>
            <a:spLocks noGrp="1"/>
          </p:cNvSpPr>
          <p:nvPr>
            <p:ph type="body" sz="quarter" idx="142" hasCustomPrompt="1"/>
          </p:nvPr>
        </p:nvSpPr>
        <p:spPr>
          <a:xfrm>
            <a:off x="8468542" y="2943635"/>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238" name="Espace réservé pour une image  10">
            <a:extLst>
              <a:ext uri="{FF2B5EF4-FFF2-40B4-BE49-F238E27FC236}">
                <a16:creationId xmlns:a16="http://schemas.microsoft.com/office/drawing/2014/main" id="{0123BFAE-39D9-C1FF-1219-5A8759DA4144}"/>
              </a:ext>
            </a:extLst>
          </p:cNvPr>
          <p:cNvSpPr>
            <a:spLocks noGrp="1"/>
          </p:cNvSpPr>
          <p:nvPr>
            <p:ph type="pic" sz="quarter" idx="143" hasCustomPrompt="1"/>
          </p:nvPr>
        </p:nvSpPr>
        <p:spPr>
          <a:xfrm>
            <a:off x="10172672" y="1526178"/>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239" name="Espace réservé du texte 9">
            <a:extLst>
              <a:ext uri="{FF2B5EF4-FFF2-40B4-BE49-F238E27FC236}">
                <a16:creationId xmlns:a16="http://schemas.microsoft.com/office/drawing/2014/main" id="{AE915CAC-57A6-D999-E44F-721F5A11DDD5}"/>
              </a:ext>
            </a:extLst>
          </p:cNvPr>
          <p:cNvSpPr>
            <a:spLocks noGrp="1"/>
          </p:cNvSpPr>
          <p:nvPr>
            <p:ph type="body" sz="quarter" idx="144" hasCustomPrompt="1"/>
          </p:nvPr>
        </p:nvSpPr>
        <p:spPr>
          <a:xfrm>
            <a:off x="10172672" y="2453413"/>
            <a:ext cx="1425903"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240" name="Espace réservé du texte 9">
            <a:extLst>
              <a:ext uri="{FF2B5EF4-FFF2-40B4-BE49-F238E27FC236}">
                <a16:creationId xmlns:a16="http://schemas.microsoft.com/office/drawing/2014/main" id="{58B2429A-45F1-3B40-BF69-035EEA33B519}"/>
              </a:ext>
            </a:extLst>
          </p:cNvPr>
          <p:cNvSpPr>
            <a:spLocks noGrp="1"/>
          </p:cNvSpPr>
          <p:nvPr>
            <p:ph type="body" sz="quarter" idx="145" hasCustomPrompt="1"/>
          </p:nvPr>
        </p:nvSpPr>
        <p:spPr>
          <a:xfrm>
            <a:off x="10172672" y="2943635"/>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253" name="Espace réservé pour une image  10">
            <a:extLst>
              <a:ext uri="{FF2B5EF4-FFF2-40B4-BE49-F238E27FC236}">
                <a16:creationId xmlns:a16="http://schemas.microsoft.com/office/drawing/2014/main" id="{ECDDD6C2-A183-3B17-BD1C-D88A75FB5A8B}"/>
              </a:ext>
            </a:extLst>
          </p:cNvPr>
          <p:cNvSpPr>
            <a:spLocks noGrp="1"/>
          </p:cNvSpPr>
          <p:nvPr>
            <p:ph type="pic" sz="quarter" idx="146" hasCustomPrompt="1"/>
          </p:nvPr>
        </p:nvSpPr>
        <p:spPr>
          <a:xfrm>
            <a:off x="5087938" y="3707684"/>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254" name="Espace réservé du texte 9">
            <a:extLst>
              <a:ext uri="{FF2B5EF4-FFF2-40B4-BE49-F238E27FC236}">
                <a16:creationId xmlns:a16="http://schemas.microsoft.com/office/drawing/2014/main" id="{840619AC-B3E7-E291-78B8-29221532BCAF}"/>
              </a:ext>
            </a:extLst>
          </p:cNvPr>
          <p:cNvSpPr>
            <a:spLocks noGrp="1"/>
          </p:cNvSpPr>
          <p:nvPr>
            <p:ph type="body" sz="quarter" idx="147" hasCustomPrompt="1"/>
          </p:nvPr>
        </p:nvSpPr>
        <p:spPr>
          <a:xfrm>
            <a:off x="5087938" y="4634919"/>
            <a:ext cx="1425903"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255" name="Espace réservé du texte 9">
            <a:extLst>
              <a:ext uri="{FF2B5EF4-FFF2-40B4-BE49-F238E27FC236}">
                <a16:creationId xmlns:a16="http://schemas.microsoft.com/office/drawing/2014/main" id="{91FF0ACB-A1FD-2558-395E-C5689F478FE2}"/>
              </a:ext>
            </a:extLst>
          </p:cNvPr>
          <p:cNvSpPr>
            <a:spLocks noGrp="1"/>
          </p:cNvSpPr>
          <p:nvPr>
            <p:ph type="body" sz="quarter" idx="148" hasCustomPrompt="1"/>
          </p:nvPr>
        </p:nvSpPr>
        <p:spPr>
          <a:xfrm>
            <a:off x="5087938" y="5125141"/>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256" name="Espace réservé pour une image  10">
            <a:extLst>
              <a:ext uri="{FF2B5EF4-FFF2-40B4-BE49-F238E27FC236}">
                <a16:creationId xmlns:a16="http://schemas.microsoft.com/office/drawing/2014/main" id="{26ED2295-6FB2-2E6E-E8B8-CAF07E733B95}"/>
              </a:ext>
            </a:extLst>
          </p:cNvPr>
          <p:cNvSpPr>
            <a:spLocks noGrp="1"/>
          </p:cNvSpPr>
          <p:nvPr>
            <p:ph type="pic" sz="quarter" idx="149" hasCustomPrompt="1"/>
          </p:nvPr>
        </p:nvSpPr>
        <p:spPr>
          <a:xfrm>
            <a:off x="6778240" y="3707684"/>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257" name="Espace réservé du texte 9">
            <a:extLst>
              <a:ext uri="{FF2B5EF4-FFF2-40B4-BE49-F238E27FC236}">
                <a16:creationId xmlns:a16="http://schemas.microsoft.com/office/drawing/2014/main" id="{B4C055E7-71FC-E138-55FA-FCC287A4E412}"/>
              </a:ext>
            </a:extLst>
          </p:cNvPr>
          <p:cNvSpPr>
            <a:spLocks noGrp="1"/>
          </p:cNvSpPr>
          <p:nvPr>
            <p:ph type="body" sz="quarter" idx="150" hasCustomPrompt="1"/>
          </p:nvPr>
        </p:nvSpPr>
        <p:spPr>
          <a:xfrm>
            <a:off x="6778240" y="4634919"/>
            <a:ext cx="1425903"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258" name="Espace réservé du texte 9">
            <a:extLst>
              <a:ext uri="{FF2B5EF4-FFF2-40B4-BE49-F238E27FC236}">
                <a16:creationId xmlns:a16="http://schemas.microsoft.com/office/drawing/2014/main" id="{AD4DB464-0A94-0A22-6A3C-70722DDD2B78}"/>
              </a:ext>
            </a:extLst>
          </p:cNvPr>
          <p:cNvSpPr>
            <a:spLocks noGrp="1"/>
          </p:cNvSpPr>
          <p:nvPr>
            <p:ph type="body" sz="quarter" idx="151" hasCustomPrompt="1"/>
          </p:nvPr>
        </p:nvSpPr>
        <p:spPr>
          <a:xfrm>
            <a:off x="6778240" y="5125141"/>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259" name="Espace réservé pour une image  10">
            <a:extLst>
              <a:ext uri="{FF2B5EF4-FFF2-40B4-BE49-F238E27FC236}">
                <a16:creationId xmlns:a16="http://schemas.microsoft.com/office/drawing/2014/main" id="{207BEBCE-33B7-0700-09DC-6FE3AF0445C2}"/>
              </a:ext>
            </a:extLst>
          </p:cNvPr>
          <p:cNvSpPr>
            <a:spLocks noGrp="1"/>
          </p:cNvSpPr>
          <p:nvPr>
            <p:ph type="pic" sz="quarter" idx="152" hasCustomPrompt="1"/>
          </p:nvPr>
        </p:nvSpPr>
        <p:spPr>
          <a:xfrm>
            <a:off x="8468542" y="3707684"/>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260" name="Espace réservé du texte 9">
            <a:extLst>
              <a:ext uri="{FF2B5EF4-FFF2-40B4-BE49-F238E27FC236}">
                <a16:creationId xmlns:a16="http://schemas.microsoft.com/office/drawing/2014/main" id="{E435F93C-DE85-FEAB-FCE0-7C81EB743647}"/>
              </a:ext>
            </a:extLst>
          </p:cNvPr>
          <p:cNvSpPr>
            <a:spLocks noGrp="1"/>
          </p:cNvSpPr>
          <p:nvPr>
            <p:ph type="body" sz="quarter" idx="153" hasCustomPrompt="1"/>
          </p:nvPr>
        </p:nvSpPr>
        <p:spPr>
          <a:xfrm>
            <a:off x="8468542" y="4634919"/>
            <a:ext cx="1425903"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261" name="Espace réservé du texte 9">
            <a:extLst>
              <a:ext uri="{FF2B5EF4-FFF2-40B4-BE49-F238E27FC236}">
                <a16:creationId xmlns:a16="http://schemas.microsoft.com/office/drawing/2014/main" id="{7014A783-121F-31AB-3EF2-97869919BB85}"/>
              </a:ext>
            </a:extLst>
          </p:cNvPr>
          <p:cNvSpPr>
            <a:spLocks noGrp="1"/>
          </p:cNvSpPr>
          <p:nvPr>
            <p:ph type="body" sz="quarter" idx="154" hasCustomPrompt="1"/>
          </p:nvPr>
        </p:nvSpPr>
        <p:spPr>
          <a:xfrm>
            <a:off x="8468542" y="5125141"/>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262" name="Espace réservé pour une image  10">
            <a:extLst>
              <a:ext uri="{FF2B5EF4-FFF2-40B4-BE49-F238E27FC236}">
                <a16:creationId xmlns:a16="http://schemas.microsoft.com/office/drawing/2014/main" id="{FC54EA1A-3E41-808C-74AE-8A4B33925D3A}"/>
              </a:ext>
            </a:extLst>
          </p:cNvPr>
          <p:cNvSpPr>
            <a:spLocks noGrp="1"/>
          </p:cNvSpPr>
          <p:nvPr>
            <p:ph type="pic" sz="quarter" idx="155" hasCustomPrompt="1"/>
          </p:nvPr>
        </p:nvSpPr>
        <p:spPr>
          <a:xfrm>
            <a:off x="10172672" y="3707684"/>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263" name="Espace réservé du texte 9">
            <a:extLst>
              <a:ext uri="{FF2B5EF4-FFF2-40B4-BE49-F238E27FC236}">
                <a16:creationId xmlns:a16="http://schemas.microsoft.com/office/drawing/2014/main" id="{BD8F8E98-E85D-2DB2-36E9-19958658FA72}"/>
              </a:ext>
            </a:extLst>
          </p:cNvPr>
          <p:cNvSpPr>
            <a:spLocks noGrp="1"/>
          </p:cNvSpPr>
          <p:nvPr>
            <p:ph type="body" sz="quarter" idx="156" hasCustomPrompt="1"/>
          </p:nvPr>
        </p:nvSpPr>
        <p:spPr>
          <a:xfrm>
            <a:off x="10172672" y="4634919"/>
            <a:ext cx="1425903"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264" name="Espace réservé du texte 9">
            <a:extLst>
              <a:ext uri="{FF2B5EF4-FFF2-40B4-BE49-F238E27FC236}">
                <a16:creationId xmlns:a16="http://schemas.microsoft.com/office/drawing/2014/main" id="{0B187048-9BFE-E8EF-A8D2-A6D5D1528B6D}"/>
              </a:ext>
            </a:extLst>
          </p:cNvPr>
          <p:cNvSpPr>
            <a:spLocks noGrp="1"/>
          </p:cNvSpPr>
          <p:nvPr>
            <p:ph type="body" sz="quarter" idx="157" hasCustomPrompt="1"/>
          </p:nvPr>
        </p:nvSpPr>
        <p:spPr>
          <a:xfrm>
            <a:off x="10172672" y="5125141"/>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Tree>
    <p:extLst>
      <p:ext uri="{BB962C8B-B14F-4D97-AF65-F5344CB8AC3E}">
        <p14:creationId xmlns:p14="http://schemas.microsoft.com/office/powerpoint/2010/main" val="36244709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team">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0215BA40-1385-5C40-B277-9B444D739A88}"/>
              </a:ext>
            </a:extLst>
          </p:cNvPr>
          <p:cNvSpPr/>
          <p:nvPr userDrawn="1"/>
        </p:nvSpPr>
        <p:spPr>
          <a:xfrm>
            <a:off x="0" y="1844842"/>
            <a:ext cx="12192000" cy="5013158"/>
          </a:xfrm>
          <a:prstGeom prst="rect">
            <a:avLst/>
          </a:prstGeom>
          <a:solidFill>
            <a:srgbClr val="F3F3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8" name="Titre 1">
            <a:extLst>
              <a:ext uri="{FF2B5EF4-FFF2-40B4-BE49-F238E27FC236}">
                <a16:creationId xmlns:a16="http://schemas.microsoft.com/office/drawing/2014/main" id="{374CB64E-D257-1C47-A8E0-1B9D5E399C96}"/>
              </a:ext>
            </a:extLst>
          </p:cNvPr>
          <p:cNvSpPr txBox="1">
            <a:spLocks/>
          </p:cNvSpPr>
          <p:nvPr userDrawn="1"/>
        </p:nvSpPr>
        <p:spPr>
          <a:xfrm>
            <a:off x="334962" y="6518278"/>
            <a:ext cx="365126" cy="286232"/>
          </a:xfrm>
          <a:prstGeom prst="rect">
            <a:avLst/>
          </a:prstGeom>
        </p:spPr>
        <p:txBody>
          <a:bodyPr wrap="square" lIns="46800" rIns="4680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4B4BF9"/>
                </a:solidFill>
                <a:latin typeface="Foundever Sans Bold" pitchFamily="50" charset="0"/>
                <a:ea typeface="Foundever Sans Bold" pitchFamily="50" charset="0"/>
                <a:cs typeface="Calibri"/>
              </a:rPr>
              <a:pPr/>
              <a:t>‹#›</a:t>
            </a:fld>
            <a:endParaRPr lang="en-US" sz="900" b="1" dirty="0">
              <a:solidFill>
                <a:srgbClr val="4B4BF9"/>
              </a:solidFill>
              <a:latin typeface="Foundever Sans Bold" pitchFamily="50" charset="0"/>
              <a:ea typeface="Foundever Sans Bold" pitchFamily="50" charset="0"/>
              <a:cs typeface="Calibri"/>
            </a:endParaRPr>
          </a:p>
        </p:txBody>
      </p:sp>
      <p:pic>
        <p:nvPicPr>
          <p:cNvPr id="79" name="Image 78">
            <a:extLst>
              <a:ext uri="{FF2B5EF4-FFF2-40B4-BE49-F238E27FC236}">
                <a16:creationId xmlns:a16="http://schemas.microsoft.com/office/drawing/2014/main" id="{113BF662-AE34-344E-BE00-345AE34F6856}"/>
              </a:ext>
            </a:extLst>
          </p:cNvPr>
          <p:cNvPicPr>
            <a:picLocks noChangeAspect="1"/>
          </p:cNvPicPr>
          <p:nvPr userDrawn="1"/>
        </p:nvPicPr>
        <p:blipFill>
          <a:blip r:embed="rId2"/>
          <a:stretch>
            <a:fillRect/>
          </a:stretch>
        </p:blipFill>
        <p:spPr>
          <a:xfrm>
            <a:off x="10668000" y="6480535"/>
            <a:ext cx="1189038" cy="220512"/>
          </a:xfrm>
          <a:prstGeom prst="rect">
            <a:avLst/>
          </a:prstGeom>
        </p:spPr>
      </p:pic>
      <p:sp>
        <p:nvSpPr>
          <p:cNvPr id="2" name="Titre 6">
            <a:extLst>
              <a:ext uri="{FF2B5EF4-FFF2-40B4-BE49-F238E27FC236}">
                <a16:creationId xmlns:a16="http://schemas.microsoft.com/office/drawing/2014/main" id="{7C9D0F4D-13EB-8664-480A-85312A46F5BB}"/>
              </a:ext>
            </a:extLst>
          </p:cNvPr>
          <p:cNvSpPr>
            <a:spLocks noGrp="1"/>
          </p:cNvSpPr>
          <p:nvPr>
            <p:ph type="title" hasCustomPrompt="1"/>
          </p:nvPr>
        </p:nvSpPr>
        <p:spPr>
          <a:xfrm>
            <a:off x="874800" y="873125"/>
            <a:ext cx="9542375" cy="132343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br>
              <a:rPr lang="en-US" noProof="0" dirty="0"/>
            </a:br>
            <a:r>
              <a:rPr lang="en-US" noProof="0" dirty="0" err="1"/>
              <a:t>Foundever</a:t>
            </a:r>
            <a:r>
              <a:rPr lang="en-US" noProof="0" dirty="0"/>
              <a:t> Sans Bold 40pt</a:t>
            </a:r>
          </a:p>
        </p:txBody>
      </p:sp>
      <p:sp>
        <p:nvSpPr>
          <p:cNvPr id="267" name="Espace réservé pour une image  10">
            <a:extLst>
              <a:ext uri="{FF2B5EF4-FFF2-40B4-BE49-F238E27FC236}">
                <a16:creationId xmlns:a16="http://schemas.microsoft.com/office/drawing/2014/main" id="{69BD646A-EDCB-0B83-0305-73ACD00D6E8E}"/>
              </a:ext>
            </a:extLst>
          </p:cNvPr>
          <p:cNvSpPr>
            <a:spLocks noGrp="1"/>
          </p:cNvSpPr>
          <p:nvPr>
            <p:ph type="pic" sz="quarter" idx="143" hasCustomPrompt="1"/>
          </p:nvPr>
        </p:nvSpPr>
        <p:spPr>
          <a:xfrm>
            <a:off x="1523887" y="2379261"/>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268" name="Espace réservé du texte 9">
            <a:extLst>
              <a:ext uri="{FF2B5EF4-FFF2-40B4-BE49-F238E27FC236}">
                <a16:creationId xmlns:a16="http://schemas.microsoft.com/office/drawing/2014/main" id="{9D3C7541-1A51-C3EB-BDA5-8F2C8BE9FB3F}"/>
              </a:ext>
            </a:extLst>
          </p:cNvPr>
          <p:cNvSpPr>
            <a:spLocks noGrp="1"/>
          </p:cNvSpPr>
          <p:nvPr>
            <p:ph type="body" sz="quarter" idx="144" hasCustomPrompt="1"/>
          </p:nvPr>
        </p:nvSpPr>
        <p:spPr>
          <a:xfrm>
            <a:off x="1523887" y="3306496"/>
            <a:ext cx="1425903"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269" name="Espace réservé du texte 9">
            <a:extLst>
              <a:ext uri="{FF2B5EF4-FFF2-40B4-BE49-F238E27FC236}">
                <a16:creationId xmlns:a16="http://schemas.microsoft.com/office/drawing/2014/main" id="{810BB6EA-1B64-2037-5FAB-6A880ADFE678}"/>
              </a:ext>
            </a:extLst>
          </p:cNvPr>
          <p:cNvSpPr>
            <a:spLocks noGrp="1"/>
          </p:cNvSpPr>
          <p:nvPr>
            <p:ph type="body" sz="quarter" idx="145" hasCustomPrompt="1"/>
          </p:nvPr>
        </p:nvSpPr>
        <p:spPr>
          <a:xfrm>
            <a:off x="1523887" y="3796718"/>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270" name="Espace réservé pour une image  10">
            <a:extLst>
              <a:ext uri="{FF2B5EF4-FFF2-40B4-BE49-F238E27FC236}">
                <a16:creationId xmlns:a16="http://schemas.microsoft.com/office/drawing/2014/main" id="{377956A8-4915-341F-F7C7-D1151C26A78F}"/>
              </a:ext>
            </a:extLst>
          </p:cNvPr>
          <p:cNvSpPr>
            <a:spLocks noGrp="1"/>
          </p:cNvSpPr>
          <p:nvPr>
            <p:ph type="pic" sz="quarter" idx="146" hasCustomPrompt="1"/>
          </p:nvPr>
        </p:nvSpPr>
        <p:spPr>
          <a:xfrm>
            <a:off x="3214189" y="2379261"/>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271" name="Espace réservé du texte 9">
            <a:extLst>
              <a:ext uri="{FF2B5EF4-FFF2-40B4-BE49-F238E27FC236}">
                <a16:creationId xmlns:a16="http://schemas.microsoft.com/office/drawing/2014/main" id="{F18C5EF8-AF30-8BE9-C69A-B43E519B8FD9}"/>
              </a:ext>
            </a:extLst>
          </p:cNvPr>
          <p:cNvSpPr>
            <a:spLocks noGrp="1"/>
          </p:cNvSpPr>
          <p:nvPr>
            <p:ph type="body" sz="quarter" idx="147" hasCustomPrompt="1"/>
          </p:nvPr>
        </p:nvSpPr>
        <p:spPr>
          <a:xfrm>
            <a:off x="3214189" y="3306496"/>
            <a:ext cx="1425903"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272" name="Espace réservé du texte 9">
            <a:extLst>
              <a:ext uri="{FF2B5EF4-FFF2-40B4-BE49-F238E27FC236}">
                <a16:creationId xmlns:a16="http://schemas.microsoft.com/office/drawing/2014/main" id="{E3AE0239-39A6-1B88-3F6A-6B51658E456E}"/>
              </a:ext>
            </a:extLst>
          </p:cNvPr>
          <p:cNvSpPr>
            <a:spLocks noGrp="1"/>
          </p:cNvSpPr>
          <p:nvPr>
            <p:ph type="body" sz="quarter" idx="148" hasCustomPrompt="1"/>
          </p:nvPr>
        </p:nvSpPr>
        <p:spPr>
          <a:xfrm>
            <a:off x="3214189" y="3796718"/>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273" name="Espace réservé pour une image  10">
            <a:extLst>
              <a:ext uri="{FF2B5EF4-FFF2-40B4-BE49-F238E27FC236}">
                <a16:creationId xmlns:a16="http://schemas.microsoft.com/office/drawing/2014/main" id="{798DB7AC-A5B3-65BC-90F4-742E3113A316}"/>
              </a:ext>
            </a:extLst>
          </p:cNvPr>
          <p:cNvSpPr>
            <a:spLocks noGrp="1"/>
          </p:cNvSpPr>
          <p:nvPr>
            <p:ph type="pic" sz="quarter" idx="149" hasCustomPrompt="1"/>
          </p:nvPr>
        </p:nvSpPr>
        <p:spPr>
          <a:xfrm>
            <a:off x="4904491" y="2379261"/>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274" name="Espace réservé du texte 9">
            <a:extLst>
              <a:ext uri="{FF2B5EF4-FFF2-40B4-BE49-F238E27FC236}">
                <a16:creationId xmlns:a16="http://schemas.microsoft.com/office/drawing/2014/main" id="{5A54C682-BE89-C101-26DC-6C0902599425}"/>
              </a:ext>
            </a:extLst>
          </p:cNvPr>
          <p:cNvSpPr>
            <a:spLocks noGrp="1"/>
          </p:cNvSpPr>
          <p:nvPr>
            <p:ph type="body" sz="quarter" idx="150" hasCustomPrompt="1"/>
          </p:nvPr>
        </p:nvSpPr>
        <p:spPr>
          <a:xfrm>
            <a:off x="4904491" y="3306496"/>
            <a:ext cx="1425903"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275" name="Espace réservé du texte 9">
            <a:extLst>
              <a:ext uri="{FF2B5EF4-FFF2-40B4-BE49-F238E27FC236}">
                <a16:creationId xmlns:a16="http://schemas.microsoft.com/office/drawing/2014/main" id="{096252D5-211B-704A-E751-7660D8A53B9C}"/>
              </a:ext>
            </a:extLst>
          </p:cNvPr>
          <p:cNvSpPr>
            <a:spLocks noGrp="1"/>
          </p:cNvSpPr>
          <p:nvPr>
            <p:ph type="body" sz="quarter" idx="151" hasCustomPrompt="1"/>
          </p:nvPr>
        </p:nvSpPr>
        <p:spPr>
          <a:xfrm>
            <a:off x="4904491" y="3796718"/>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276" name="Espace réservé pour une image  10">
            <a:extLst>
              <a:ext uri="{FF2B5EF4-FFF2-40B4-BE49-F238E27FC236}">
                <a16:creationId xmlns:a16="http://schemas.microsoft.com/office/drawing/2014/main" id="{0DC1E413-17E3-3DF3-025D-FFB55E4B3928}"/>
              </a:ext>
            </a:extLst>
          </p:cNvPr>
          <p:cNvSpPr>
            <a:spLocks noGrp="1"/>
          </p:cNvSpPr>
          <p:nvPr>
            <p:ph type="pic" sz="quarter" idx="152" hasCustomPrompt="1"/>
          </p:nvPr>
        </p:nvSpPr>
        <p:spPr>
          <a:xfrm>
            <a:off x="6608621" y="2379261"/>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277" name="Espace réservé du texte 9">
            <a:extLst>
              <a:ext uri="{FF2B5EF4-FFF2-40B4-BE49-F238E27FC236}">
                <a16:creationId xmlns:a16="http://schemas.microsoft.com/office/drawing/2014/main" id="{1035AF80-3D49-8EF0-D9B9-C075F37D90DE}"/>
              </a:ext>
            </a:extLst>
          </p:cNvPr>
          <p:cNvSpPr>
            <a:spLocks noGrp="1"/>
          </p:cNvSpPr>
          <p:nvPr>
            <p:ph type="body" sz="quarter" idx="153" hasCustomPrompt="1"/>
          </p:nvPr>
        </p:nvSpPr>
        <p:spPr>
          <a:xfrm>
            <a:off x="6608621" y="3306496"/>
            <a:ext cx="1425903"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278" name="Espace réservé du texte 9">
            <a:extLst>
              <a:ext uri="{FF2B5EF4-FFF2-40B4-BE49-F238E27FC236}">
                <a16:creationId xmlns:a16="http://schemas.microsoft.com/office/drawing/2014/main" id="{A21278B1-08E6-5103-4788-EF85A396138A}"/>
              </a:ext>
            </a:extLst>
          </p:cNvPr>
          <p:cNvSpPr>
            <a:spLocks noGrp="1"/>
          </p:cNvSpPr>
          <p:nvPr>
            <p:ph type="body" sz="quarter" idx="154" hasCustomPrompt="1"/>
          </p:nvPr>
        </p:nvSpPr>
        <p:spPr>
          <a:xfrm>
            <a:off x="6608621" y="3796718"/>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291" name="Espace réservé pour une image  10">
            <a:extLst>
              <a:ext uri="{FF2B5EF4-FFF2-40B4-BE49-F238E27FC236}">
                <a16:creationId xmlns:a16="http://schemas.microsoft.com/office/drawing/2014/main" id="{7567B929-5F90-D82A-0F7F-D84FCB829A9D}"/>
              </a:ext>
            </a:extLst>
          </p:cNvPr>
          <p:cNvSpPr>
            <a:spLocks noGrp="1"/>
          </p:cNvSpPr>
          <p:nvPr>
            <p:ph type="pic" sz="quarter" idx="155" hasCustomPrompt="1"/>
          </p:nvPr>
        </p:nvSpPr>
        <p:spPr>
          <a:xfrm>
            <a:off x="8285873" y="2379261"/>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292" name="Espace réservé du texte 9">
            <a:extLst>
              <a:ext uri="{FF2B5EF4-FFF2-40B4-BE49-F238E27FC236}">
                <a16:creationId xmlns:a16="http://schemas.microsoft.com/office/drawing/2014/main" id="{44D8F47D-0ACC-B910-4131-00FE36F5CBD5}"/>
              </a:ext>
            </a:extLst>
          </p:cNvPr>
          <p:cNvSpPr>
            <a:spLocks noGrp="1"/>
          </p:cNvSpPr>
          <p:nvPr>
            <p:ph type="body" sz="quarter" idx="156" hasCustomPrompt="1"/>
          </p:nvPr>
        </p:nvSpPr>
        <p:spPr>
          <a:xfrm>
            <a:off x="8285873" y="3306496"/>
            <a:ext cx="1425903"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293" name="Espace réservé du texte 9">
            <a:extLst>
              <a:ext uri="{FF2B5EF4-FFF2-40B4-BE49-F238E27FC236}">
                <a16:creationId xmlns:a16="http://schemas.microsoft.com/office/drawing/2014/main" id="{357A06C2-13DE-58F9-DEBE-81DEFFF3602E}"/>
              </a:ext>
            </a:extLst>
          </p:cNvPr>
          <p:cNvSpPr>
            <a:spLocks noGrp="1"/>
          </p:cNvSpPr>
          <p:nvPr>
            <p:ph type="body" sz="quarter" idx="157" hasCustomPrompt="1"/>
          </p:nvPr>
        </p:nvSpPr>
        <p:spPr>
          <a:xfrm>
            <a:off x="8285873" y="3796718"/>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294" name="Espace réservé pour une image  10">
            <a:extLst>
              <a:ext uri="{FF2B5EF4-FFF2-40B4-BE49-F238E27FC236}">
                <a16:creationId xmlns:a16="http://schemas.microsoft.com/office/drawing/2014/main" id="{AA05EA88-7311-57ED-EBAA-C2F6EDD54506}"/>
              </a:ext>
            </a:extLst>
          </p:cNvPr>
          <p:cNvSpPr>
            <a:spLocks noGrp="1"/>
          </p:cNvSpPr>
          <p:nvPr>
            <p:ph type="pic" sz="quarter" idx="158" hasCustomPrompt="1"/>
          </p:nvPr>
        </p:nvSpPr>
        <p:spPr>
          <a:xfrm>
            <a:off x="9976175" y="2379261"/>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295" name="Espace réservé du texte 9">
            <a:extLst>
              <a:ext uri="{FF2B5EF4-FFF2-40B4-BE49-F238E27FC236}">
                <a16:creationId xmlns:a16="http://schemas.microsoft.com/office/drawing/2014/main" id="{3E1279A6-5FED-7AB4-015F-39428D6AE7D3}"/>
              </a:ext>
            </a:extLst>
          </p:cNvPr>
          <p:cNvSpPr>
            <a:spLocks noGrp="1"/>
          </p:cNvSpPr>
          <p:nvPr>
            <p:ph type="body" sz="quarter" idx="159" hasCustomPrompt="1"/>
          </p:nvPr>
        </p:nvSpPr>
        <p:spPr>
          <a:xfrm>
            <a:off x="9976175" y="3306496"/>
            <a:ext cx="1425903"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296" name="Espace réservé du texte 9">
            <a:extLst>
              <a:ext uri="{FF2B5EF4-FFF2-40B4-BE49-F238E27FC236}">
                <a16:creationId xmlns:a16="http://schemas.microsoft.com/office/drawing/2014/main" id="{8FB655C0-0C59-5135-7439-CD2269E95ACB}"/>
              </a:ext>
            </a:extLst>
          </p:cNvPr>
          <p:cNvSpPr>
            <a:spLocks noGrp="1"/>
          </p:cNvSpPr>
          <p:nvPr>
            <p:ph type="body" sz="quarter" idx="160" hasCustomPrompt="1"/>
          </p:nvPr>
        </p:nvSpPr>
        <p:spPr>
          <a:xfrm>
            <a:off x="9976175" y="3796718"/>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340" name="Espace réservé pour une image  10">
            <a:extLst>
              <a:ext uri="{FF2B5EF4-FFF2-40B4-BE49-F238E27FC236}">
                <a16:creationId xmlns:a16="http://schemas.microsoft.com/office/drawing/2014/main" id="{2FC795BA-D1A5-FFFC-150B-BEE0D43EA0E7}"/>
              </a:ext>
            </a:extLst>
          </p:cNvPr>
          <p:cNvSpPr>
            <a:spLocks noGrp="1"/>
          </p:cNvSpPr>
          <p:nvPr>
            <p:ph type="pic" sz="quarter" idx="167" hasCustomPrompt="1"/>
          </p:nvPr>
        </p:nvSpPr>
        <p:spPr>
          <a:xfrm>
            <a:off x="1523887" y="4381706"/>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341" name="Espace réservé du texte 9">
            <a:extLst>
              <a:ext uri="{FF2B5EF4-FFF2-40B4-BE49-F238E27FC236}">
                <a16:creationId xmlns:a16="http://schemas.microsoft.com/office/drawing/2014/main" id="{D30BEA99-4990-2CC3-F01F-55ED991E885B}"/>
              </a:ext>
            </a:extLst>
          </p:cNvPr>
          <p:cNvSpPr>
            <a:spLocks noGrp="1"/>
          </p:cNvSpPr>
          <p:nvPr>
            <p:ph type="body" sz="quarter" idx="168" hasCustomPrompt="1"/>
          </p:nvPr>
        </p:nvSpPr>
        <p:spPr>
          <a:xfrm>
            <a:off x="1523887" y="5308941"/>
            <a:ext cx="1425903"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342" name="Espace réservé du texte 9">
            <a:extLst>
              <a:ext uri="{FF2B5EF4-FFF2-40B4-BE49-F238E27FC236}">
                <a16:creationId xmlns:a16="http://schemas.microsoft.com/office/drawing/2014/main" id="{BB2AE6A6-45CF-069B-CDA1-7CEDDCC49BD6}"/>
              </a:ext>
            </a:extLst>
          </p:cNvPr>
          <p:cNvSpPr>
            <a:spLocks noGrp="1"/>
          </p:cNvSpPr>
          <p:nvPr>
            <p:ph type="body" sz="quarter" idx="169" hasCustomPrompt="1"/>
          </p:nvPr>
        </p:nvSpPr>
        <p:spPr>
          <a:xfrm>
            <a:off x="1523887" y="5799163"/>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343" name="Espace réservé pour une image  10">
            <a:extLst>
              <a:ext uri="{FF2B5EF4-FFF2-40B4-BE49-F238E27FC236}">
                <a16:creationId xmlns:a16="http://schemas.microsoft.com/office/drawing/2014/main" id="{3F557CC0-593D-51CB-D1FE-DEB8D9B23C75}"/>
              </a:ext>
            </a:extLst>
          </p:cNvPr>
          <p:cNvSpPr>
            <a:spLocks noGrp="1"/>
          </p:cNvSpPr>
          <p:nvPr>
            <p:ph type="pic" sz="quarter" idx="170" hasCustomPrompt="1"/>
          </p:nvPr>
        </p:nvSpPr>
        <p:spPr>
          <a:xfrm>
            <a:off x="3214189" y="4381706"/>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344" name="Espace réservé du texte 9">
            <a:extLst>
              <a:ext uri="{FF2B5EF4-FFF2-40B4-BE49-F238E27FC236}">
                <a16:creationId xmlns:a16="http://schemas.microsoft.com/office/drawing/2014/main" id="{DB85CF85-9633-B287-BA27-0FB6FFDDD4A0}"/>
              </a:ext>
            </a:extLst>
          </p:cNvPr>
          <p:cNvSpPr>
            <a:spLocks noGrp="1"/>
          </p:cNvSpPr>
          <p:nvPr>
            <p:ph type="body" sz="quarter" idx="171" hasCustomPrompt="1"/>
          </p:nvPr>
        </p:nvSpPr>
        <p:spPr>
          <a:xfrm>
            <a:off x="3214189" y="5308941"/>
            <a:ext cx="1425903"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345" name="Espace réservé du texte 9">
            <a:extLst>
              <a:ext uri="{FF2B5EF4-FFF2-40B4-BE49-F238E27FC236}">
                <a16:creationId xmlns:a16="http://schemas.microsoft.com/office/drawing/2014/main" id="{E8791399-7C5C-B3B1-5ACD-348F227997EF}"/>
              </a:ext>
            </a:extLst>
          </p:cNvPr>
          <p:cNvSpPr>
            <a:spLocks noGrp="1"/>
          </p:cNvSpPr>
          <p:nvPr>
            <p:ph type="body" sz="quarter" idx="172" hasCustomPrompt="1"/>
          </p:nvPr>
        </p:nvSpPr>
        <p:spPr>
          <a:xfrm>
            <a:off x="3214189" y="5799163"/>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346" name="Espace réservé pour une image  10">
            <a:extLst>
              <a:ext uri="{FF2B5EF4-FFF2-40B4-BE49-F238E27FC236}">
                <a16:creationId xmlns:a16="http://schemas.microsoft.com/office/drawing/2014/main" id="{3DFE2F40-BD1A-E4DB-1587-31E8AB329CA4}"/>
              </a:ext>
            </a:extLst>
          </p:cNvPr>
          <p:cNvSpPr>
            <a:spLocks noGrp="1"/>
          </p:cNvSpPr>
          <p:nvPr>
            <p:ph type="pic" sz="quarter" idx="173" hasCustomPrompt="1"/>
          </p:nvPr>
        </p:nvSpPr>
        <p:spPr>
          <a:xfrm>
            <a:off x="4904491" y="4381706"/>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347" name="Espace réservé du texte 9">
            <a:extLst>
              <a:ext uri="{FF2B5EF4-FFF2-40B4-BE49-F238E27FC236}">
                <a16:creationId xmlns:a16="http://schemas.microsoft.com/office/drawing/2014/main" id="{6876777F-BAC2-2EB3-B4BA-8BF850C926B0}"/>
              </a:ext>
            </a:extLst>
          </p:cNvPr>
          <p:cNvSpPr>
            <a:spLocks noGrp="1"/>
          </p:cNvSpPr>
          <p:nvPr>
            <p:ph type="body" sz="quarter" idx="174" hasCustomPrompt="1"/>
          </p:nvPr>
        </p:nvSpPr>
        <p:spPr>
          <a:xfrm>
            <a:off x="4904491" y="5308941"/>
            <a:ext cx="1425903"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348" name="Espace réservé du texte 9">
            <a:extLst>
              <a:ext uri="{FF2B5EF4-FFF2-40B4-BE49-F238E27FC236}">
                <a16:creationId xmlns:a16="http://schemas.microsoft.com/office/drawing/2014/main" id="{9EFB6708-AE1E-FEB5-21AC-D95361BE2F2F}"/>
              </a:ext>
            </a:extLst>
          </p:cNvPr>
          <p:cNvSpPr>
            <a:spLocks noGrp="1"/>
          </p:cNvSpPr>
          <p:nvPr>
            <p:ph type="body" sz="quarter" idx="175" hasCustomPrompt="1"/>
          </p:nvPr>
        </p:nvSpPr>
        <p:spPr>
          <a:xfrm>
            <a:off x="4904491" y="5799163"/>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349" name="Espace réservé pour une image  10">
            <a:extLst>
              <a:ext uri="{FF2B5EF4-FFF2-40B4-BE49-F238E27FC236}">
                <a16:creationId xmlns:a16="http://schemas.microsoft.com/office/drawing/2014/main" id="{B54B8A59-D4AF-6634-A8D1-ACA3875F2348}"/>
              </a:ext>
            </a:extLst>
          </p:cNvPr>
          <p:cNvSpPr>
            <a:spLocks noGrp="1"/>
          </p:cNvSpPr>
          <p:nvPr>
            <p:ph type="pic" sz="quarter" idx="176" hasCustomPrompt="1"/>
          </p:nvPr>
        </p:nvSpPr>
        <p:spPr>
          <a:xfrm>
            <a:off x="6608621" y="4381706"/>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350" name="Espace réservé du texte 9">
            <a:extLst>
              <a:ext uri="{FF2B5EF4-FFF2-40B4-BE49-F238E27FC236}">
                <a16:creationId xmlns:a16="http://schemas.microsoft.com/office/drawing/2014/main" id="{07A65E21-E5D8-C195-F37D-EF5CE10E236A}"/>
              </a:ext>
            </a:extLst>
          </p:cNvPr>
          <p:cNvSpPr>
            <a:spLocks noGrp="1"/>
          </p:cNvSpPr>
          <p:nvPr>
            <p:ph type="body" sz="quarter" idx="177" hasCustomPrompt="1"/>
          </p:nvPr>
        </p:nvSpPr>
        <p:spPr>
          <a:xfrm>
            <a:off x="6608621" y="5308941"/>
            <a:ext cx="1425903"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351" name="Espace réservé du texte 9">
            <a:extLst>
              <a:ext uri="{FF2B5EF4-FFF2-40B4-BE49-F238E27FC236}">
                <a16:creationId xmlns:a16="http://schemas.microsoft.com/office/drawing/2014/main" id="{98FCA045-7C6D-A375-6360-7EF98D6B5785}"/>
              </a:ext>
            </a:extLst>
          </p:cNvPr>
          <p:cNvSpPr>
            <a:spLocks noGrp="1"/>
          </p:cNvSpPr>
          <p:nvPr>
            <p:ph type="body" sz="quarter" idx="178" hasCustomPrompt="1"/>
          </p:nvPr>
        </p:nvSpPr>
        <p:spPr>
          <a:xfrm>
            <a:off x="6608621" y="5799163"/>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352" name="Espace réservé pour une image  10">
            <a:extLst>
              <a:ext uri="{FF2B5EF4-FFF2-40B4-BE49-F238E27FC236}">
                <a16:creationId xmlns:a16="http://schemas.microsoft.com/office/drawing/2014/main" id="{53E426F6-0A72-5FD2-8D02-4714136E2CAF}"/>
              </a:ext>
            </a:extLst>
          </p:cNvPr>
          <p:cNvSpPr>
            <a:spLocks noGrp="1"/>
          </p:cNvSpPr>
          <p:nvPr>
            <p:ph type="pic" sz="quarter" idx="179" hasCustomPrompt="1"/>
          </p:nvPr>
        </p:nvSpPr>
        <p:spPr>
          <a:xfrm>
            <a:off x="8285873" y="4381706"/>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353" name="Espace réservé du texte 9">
            <a:extLst>
              <a:ext uri="{FF2B5EF4-FFF2-40B4-BE49-F238E27FC236}">
                <a16:creationId xmlns:a16="http://schemas.microsoft.com/office/drawing/2014/main" id="{78DD6A38-3644-C26B-B269-83BD1955A41D}"/>
              </a:ext>
            </a:extLst>
          </p:cNvPr>
          <p:cNvSpPr>
            <a:spLocks noGrp="1"/>
          </p:cNvSpPr>
          <p:nvPr>
            <p:ph type="body" sz="quarter" idx="180" hasCustomPrompt="1"/>
          </p:nvPr>
        </p:nvSpPr>
        <p:spPr>
          <a:xfrm>
            <a:off x="8285873" y="5308941"/>
            <a:ext cx="1425903"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354" name="Espace réservé du texte 9">
            <a:extLst>
              <a:ext uri="{FF2B5EF4-FFF2-40B4-BE49-F238E27FC236}">
                <a16:creationId xmlns:a16="http://schemas.microsoft.com/office/drawing/2014/main" id="{CF358440-4C43-AF06-4177-F63D2B745E9A}"/>
              </a:ext>
            </a:extLst>
          </p:cNvPr>
          <p:cNvSpPr>
            <a:spLocks noGrp="1"/>
          </p:cNvSpPr>
          <p:nvPr>
            <p:ph type="body" sz="quarter" idx="181" hasCustomPrompt="1"/>
          </p:nvPr>
        </p:nvSpPr>
        <p:spPr>
          <a:xfrm>
            <a:off x="8285873" y="5799163"/>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355" name="Espace réservé pour une image  10">
            <a:extLst>
              <a:ext uri="{FF2B5EF4-FFF2-40B4-BE49-F238E27FC236}">
                <a16:creationId xmlns:a16="http://schemas.microsoft.com/office/drawing/2014/main" id="{42EC729D-9A38-2E17-F9CF-81570D72D739}"/>
              </a:ext>
            </a:extLst>
          </p:cNvPr>
          <p:cNvSpPr>
            <a:spLocks noGrp="1"/>
          </p:cNvSpPr>
          <p:nvPr>
            <p:ph type="pic" sz="quarter" idx="182" hasCustomPrompt="1"/>
          </p:nvPr>
        </p:nvSpPr>
        <p:spPr>
          <a:xfrm>
            <a:off x="9976175" y="4381706"/>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356" name="Espace réservé du texte 9">
            <a:extLst>
              <a:ext uri="{FF2B5EF4-FFF2-40B4-BE49-F238E27FC236}">
                <a16:creationId xmlns:a16="http://schemas.microsoft.com/office/drawing/2014/main" id="{2C8EEA05-3244-59CD-35DC-94B4FF7E6392}"/>
              </a:ext>
            </a:extLst>
          </p:cNvPr>
          <p:cNvSpPr>
            <a:spLocks noGrp="1"/>
          </p:cNvSpPr>
          <p:nvPr>
            <p:ph type="body" sz="quarter" idx="183" hasCustomPrompt="1"/>
          </p:nvPr>
        </p:nvSpPr>
        <p:spPr>
          <a:xfrm>
            <a:off x="9976175" y="5308941"/>
            <a:ext cx="1425903"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357" name="Espace réservé du texte 9">
            <a:extLst>
              <a:ext uri="{FF2B5EF4-FFF2-40B4-BE49-F238E27FC236}">
                <a16:creationId xmlns:a16="http://schemas.microsoft.com/office/drawing/2014/main" id="{C7BAAF79-709E-D412-7E01-97823E04E7D2}"/>
              </a:ext>
            </a:extLst>
          </p:cNvPr>
          <p:cNvSpPr>
            <a:spLocks noGrp="1"/>
          </p:cNvSpPr>
          <p:nvPr>
            <p:ph type="body" sz="quarter" idx="184" hasCustomPrompt="1"/>
          </p:nvPr>
        </p:nvSpPr>
        <p:spPr>
          <a:xfrm>
            <a:off x="9976175" y="5799163"/>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Tree>
    <p:extLst>
      <p:ext uri="{BB962C8B-B14F-4D97-AF65-F5344CB8AC3E}">
        <p14:creationId xmlns:p14="http://schemas.microsoft.com/office/powerpoint/2010/main" val="7850939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pt-PT"/>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7" name="Date Placeholder 6"/>
          <p:cNvSpPr>
            <a:spLocks noGrp="1"/>
          </p:cNvSpPr>
          <p:nvPr>
            <p:ph type="dt" sz="half" idx="10"/>
          </p:nvPr>
        </p:nvSpPr>
        <p:spPr/>
        <p:txBody>
          <a:bodyPr/>
          <a:lstStyle/>
          <a:p>
            <a:fld id="{40550869-BB16-4EE9-B3B2-16922560E0A1}" type="datetimeFigureOut">
              <a:rPr lang="pt-PT" smtClean="0"/>
              <a:t>24/02/2025</a:t>
            </a:fld>
            <a:endParaRPr lang="pt-PT"/>
          </a:p>
        </p:txBody>
      </p:sp>
      <p:sp>
        <p:nvSpPr>
          <p:cNvPr id="8" name="Footer Placeholder 7"/>
          <p:cNvSpPr>
            <a:spLocks noGrp="1"/>
          </p:cNvSpPr>
          <p:nvPr>
            <p:ph type="ftr" sz="quarter" idx="11"/>
          </p:nvPr>
        </p:nvSpPr>
        <p:spPr/>
        <p:txBody>
          <a:bodyPr/>
          <a:lstStyle/>
          <a:p>
            <a:endParaRPr lang="pt-PT"/>
          </a:p>
        </p:txBody>
      </p:sp>
      <p:sp>
        <p:nvSpPr>
          <p:cNvPr id="9" name="Slide Number Placeholder 8"/>
          <p:cNvSpPr>
            <a:spLocks noGrp="1"/>
          </p:cNvSpPr>
          <p:nvPr>
            <p:ph type="sldNum" sz="quarter" idx="12"/>
          </p:nvPr>
        </p:nvSpPr>
        <p:spPr/>
        <p:txBody>
          <a:bodyPr/>
          <a:lstStyle/>
          <a:p>
            <a:fld id="{4A0502AB-EAD3-4FCC-A309-2C730E42CC03}" type="slidenum">
              <a:rPr lang="pt-PT" smtClean="0"/>
              <a:t>‹#›</a:t>
            </a:fld>
            <a:endParaRPr lang="pt-PT"/>
          </a:p>
        </p:txBody>
      </p:sp>
    </p:spTree>
    <p:extLst>
      <p:ext uri="{BB962C8B-B14F-4D97-AF65-F5344CB8AC3E}">
        <p14:creationId xmlns:p14="http://schemas.microsoft.com/office/powerpoint/2010/main" val="327756133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am structure">
    <p:spTree>
      <p:nvGrpSpPr>
        <p:cNvPr id="1" name=""/>
        <p:cNvGrpSpPr/>
        <p:nvPr/>
      </p:nvGrpSpPr>
      <p:grpSpPr>
        <a:xfrm>
          <a:off x="0" y="0"/>
          <a:ext cx="0" cy="0"/>
          <a:chOff x="0" y="0"/>
          <a:chExt cx="0" cy="0"/>
        </a:xfrm>
      </p:grpSpPr>
      <p:sp>
        <p:nvSpPr>
          <p:cNvPr id="54" name="Espace réservé du texte 9">
            <a:extLst>
              <a:ext uri="{FF2B5EF4-FFF2-40B4-BE49-F238E27FC236}">
                <a16:creationId xmlns:a16="http://schemas.microsoft.com/office/drawing/2014/main" id="{D990EF65-6920-A82B-71A1-723E6349886A}"/>
              </a:ext>
            </a:extLst>
          </p:cNvPr>
          <p:cNvSpPr>
            <a:spLocks noGrp="1"/>
          </p:cNvSpPr>
          <p:nvPr>
            <p:ph type="body" sz="quarter" idx="70" hasCustomPrompt="1"/>
          </p:nvPr>
        </p:nvSpPr>
        <p:spPr>
          <a:xfrm>
            <a:off x="5085640" y="3619492"/>
            <a:ext cx="1425903" cy="461665"/>
          </a:xfrm>
          <a:prstGeom prst="rect">
            <a:avLst/>
          </a:prstGeom>
        </p:spPr>
        <p:txBody>
          <a:bodyPr wrap="square">
            <a:spAutoFit/>
          </a:bodyPr>
          <a:lstStyle>
            <a:lvl1pPr marL="0" indent="0">
              <a:lnSpc>
                <a:spcPct val="100000"/>
              </a:lnSpc>
              <a:spcBef>
                <a:spcPts val="0"/>
              </a:spcBef>
              <a:buNone/>
              <a:defRPr lang="en-US" sz="12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55" name="Espace réservé du texte 9">
            <a:extLst>
              <a:ext uri="{FF2B5EF4-FFF2-40B4-BE49-F238E27FC236}">
                <a16:creationId xmlns:a16="http://schemas.microsoft.com/office/drawing/2014/main" id="{5D0851FF-AC27-722D-239A-F5B96385A93F}"/>
              </a:ext>
            </a:extLst>
          </p:cNvPr>
          <p:cNvSpPr>
            <a:spLocks noGrp="1"/>
          </p:cNvSpPr>
          <p:nvPr>
            <p:ph type="body" sz="quarter" idx="71" hasCustomPrompt="1"/>
          </p:nvPr>
        </p:nvSpPr>
        <p:spPr>
          <a:xfrm>
            <a:off x="5085640" y="4006652"/>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6" name="Espace réservé du texte 9">
            <a:extLst>
              <a:ext uri="{FF2B5EF4-FFF2-40B4-BE49-F238E27FC236}">
                <a16:creationId xmlns:a16="http://schemas.microsoft.com/office/drawing/2014/main" id="{5BE244C4-0624-E024-C8E0-6118CED57938}"/>
              </a:ext>
            </a:extLst>
          </p:cNvPr>
          <p:cNvSpPr>
            <a:spLocks noGrp="1"/>
          </p:cNvSpPr>
          <p:nvPr>
            <p:ph type="body" sz="quarter" idx="104" hasCustomPrompt="1"/>
          </p:nvPr>
        </p:nvSpPr>
        <p:spPr>
          <a:xfrm>
            <a:off x="6715887" y="3620011"/>
            <a:ext cx="1425903" cy="461665"/>
          </a:xfrm>
          <a:prstGeom prst="rect">
            <a:avLst/>
          </a:prstGeom>
        </p:spPr>
        <p:txBody>
          <a:bodyPr wrap="square">
            <a:spAutoFit/>
          </a:bodyPr>
          <a:lstStyle>
            <a:lvl1pPr marL="0" indent="0">
              <a:lnSpc>
                <a:spcPct val="100000"/>
              </a:lnSpc>
              <a:spcBef>
                <a:spcPts val="0"/>
              </a:spcBef>
              <a:buNone/>
              <a:defRPr lang="en-US" sz="12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7" name="Espace réservé du texte 9">
            <a:extLst>
              <a:ext uri="{FF2B5EF4-FFF2-40B4-BE49-F238E27FC236}">
                <a16:creationId xmlns:a16="http://schemas.microsoft.com/office/drawing/2014/main" id="{5F8AF991-45FA-D68B-5FF2-48D5A012577C}"/>
              </a:ext>
            </a:extLst>
          </p:cNvPr>
          <p:cNvSpPr>
            <a:spLocks noGrp="1"/>
          </p:cNvSpPr>
          <p:nvPr>
            <p:ph type="body" sz="quarter" idx="105" hasCustomPrompt="1"/>
          </p:nvPr>
        </p:nvSpPr>
        <p:spPr>
          <a:xfrm>
            <a:off x="6715887" y="4007171"/>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15" name="Espace réservé du texte 9">
            <a:extLst>
              <a:ext uri="{FF2B5EF4-FFF2-40B4-BE49-F238E27FC236}">
                <a16:creationId xmlns:a16="http://schemas.microsoft.com/office/drawing/2014/main" id="{6E9C0CE8-7841-7B11-DFF8-11C011A07ED4}"/>
              </a:ext>
            </a:extLst>
          </p:cNvPr>
          <p:cNvSpPr>
            <a:spLocks noGrp="1"/>
          </p:cNvSpPr>
          <p:nvPr>
            <p:ph type="body" sz="quarter" idx="107" hasCustomPrompt="1"/>
          </p:nvPr>
        </p:nvSpPr>
        <p:spPr>
          <a:xfrm>
            <a:off x="8357950" y="3620011"/>
            <a:ext cx="1425903" cy="461665"/>
          </a:xfrm>
          <a:prstGeom prst="rect">
            <a:avLst/>
          </a:prstGeom>
        </p:spPr>
        <p:txBody>
          <a:bodyPr wrap="square">
            <a:spAutoFit/>
          </a:bodyPr>
          <a:lstStyle>
            <a:lvl1pPr marL="0" indent="0">
              <a:lnSpc>
                <a:spcPct val="100000"/>
              </a:lnSpc>
              <a:spcBef>
                <a:spcPts val="0"/>
              </a:spcBef>
              <a:buNone/>
              <a:defRPr lang="en-US" sz="12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16" name="Espace réservé du texte 9">
            <a:extLst>
              <a:ext uri="{FF2B5EF4-FFF2-40B4-BE49-F238E27FC236}">
                <a16:creationId xmlns:a16="http://schemas.microsoft.com/office/drawing/2014/main" id="{DA145CBB-DFCF-D28A-11AE-2F3B9EEB69DD}"/>
              </a:ext>
            </a:extLst>
          </p:cNvPr>
          <p:cNvSpPr>
            <a:spLocks noGrp="1"/>
          </p:cNvSpPr>
          <p:nvPr>
            <p:ph type="body" sz="quarter" idx="108" hasCustomPrompt="1"/>
          </p:nvPr>
        </p:nvSpPr>
        <p:spPr>
          <a:xfrm>
            <a:off x="8357950" y="4007171"/>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21" name="Espace réservé du texte 9">
            <a:extLst>
              <a:ext uri="{FF2B5EF4-FFF2-40B4-BE49-F238E27FC236}">
                <a16:creationId xmlns:a16="http://schemas.microsoft.com/office/drawing/2014/main" id="{6C32AF2C-F57D-519A-6CF6-DC0498D20394}"/>
              </a:ext>
            </a:extLst>
          </p:cNvPr>
          <p:cNvSpPr>
            <a:spLocks noGrp="1"/>
          </p:cNvSpPr>
          <p:nvPr>
            <p:ph type="body" sz="quarter" idx="110" hasCustomPrompt="1"/>
          </p:nvPr>
        </p:nvSpPr>
        <p:spPr>
          <a:xfrm>
            <a:off x="10126179" y="3620011"/>
            <a:ext cx="1425903" cy="461665"/>
          </a:xfrm>
          <a:prstGeom prst="rect">
            <a:avLst/>
          </a:prstGeom>
        </p:spPr>
        <p:txBody>
          <a:bodyPr wrap="square">
            <a:spAutoFit/>
          </a:bodyPr>
          <a:lstStyle>
            <a:lvl1pPr marL="0" indent="0">
              <a:lnSpc>
                <a:spcPct val="100000"/>
              </a:lnSpc>
              <a:spcBef>
                <a:spcPts val="0"/>
              </a:spcBef>
              <a:buNone/>
              <a:defRPr lang="en-US" sz="12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22" name="Espace réservé du texte 9">
            <a:extLst>
              <a:ext uri="{FF2B5EF4-FFF2-40B4-BE49-F238E27FC236}">
                <a16:creationId xmlns:a16="http://schemas.microsoft.com/office/drawing/2014/main" id="{BC728B4A-1D9C-5600-4037-EFBBBAB96868}"/>
              </a:ext>
            </a:extLst>
          </p:cNvPr>
          <p:cNvSpPr>
            <a:spLocks noGrp="1"/>
          </p:cNvSpPr>
          <p:nvPr>
            <p:ph type="body" sz="quarter" idx="111" hasCustomPrompt="1"/>
          </p:nvPr>
        </p:nvSpPr>
        <p:spPr>
          <a:xfrm>
            <a:off x="10126179" y="4007171"/>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33" name="Espace réservé du texte 9">
            <a:extLst>
              <a:ext uri="{FF2B5EF4-FFF2-40B4-BE49-F238E27FC236}">
                <a16:creationId xmlns:a16="http://schemas.microsoft.com/office/drawing/2014/main" id="{5E910B2D-4401-A206-3CDE-456915A61912}"/>
              </a:ext>
            </a:extLst>
          </p:cNvPr>
          <p:cNvSpPr>
            <a:spLocks noGrp="1"/>
          </p:cNvSpPr>
          <p:nvPr>
            <p:ph type="body" sz="quarter" idx="113" hasCustomPrompt="1"/>
          </p:nvPr>
        </p:nvSpPr>
        <p:spPr>
          <a:xfrm>
            <a:off x="6715887" y="1768155"/>
            <a:ext cx="1425903" cy="461665"/>
          </a:xfrm>
          <a:prstGeom prst="rect">
            <a:avLst/>
          </a:prstGeom>
        </p:spPr>
        <p:txBody>
          <a:bodyPr wrap="square">
            <a:spAutoFit/>
          </a:bodyPr>
          <a:lstStyle>
            <a:lvl1pPr marL="0" indent="0">
              <a:lnSpc>
                <a:spcPct val="100000"/>
              </a:lnSpc>
              <a:spcBef>
                <a:spcPts val="0"/>
              </a:spcBef>
              <a:buNone/>
              <a:defRPr lang="en-US" sz="12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34" name="Espace réservé du texte 9">
            <a:extLst>
              <a:ext uri="{FF2B5EF4-FFF2-40B4-BE49-F238E27FC236}">
                <a16:creationId xmlns:a16="http://schemas.microsoft.com/office/drawing/2014/main" id="{871E11FE-EBD1-6329-73E0-23713915B4EB}"/>
              </a:ext>
            </a:extLst>
          </p:cNvPr>
          <p:cNvSpPr>
            <a:spLocks noGrp="1"/>
          </p:cNvSpPr>
          <p:nvPr>
            <p:ph type="body" sz="quarter" idx="114" hasCustomPrompt="1"/>
          </p:nvPr>
        </p:nvSpPr>
        <p:spPr>
          <a:xfrm>
            <a:off x="6715887" y="2155315"/>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36" name="Espace réservé du texte 9">
            <a:extLst>
              <a:ext uri="{FF2B5EF4-FFF2-40B4-BE49-F238E27FC236}">
                <a16:creationId xmlns:a16="http://schemas.microsoft.com/office/drawing/2014/main" id="{46B49615-3BC0-1B53-392E-8A1B2F68819C}"/>
              </a:ext>
            </a:extLst>
          </p:cNvPr>
          <p:cNvSpPr>
            <a:spLocks noGrp="1"/>
          </p:cNvSpPr>
          <p:nvPr>
            <p:ph type="body" sz="quarter" idx="116" hasCustomPrompt="1"/>
          </p:nvPr>
        </p:nvSpPr>
        <p:spPr>
          <a:xfrm>
            <a:off x="8357950" y="1768155"/>
            <a:ext cx="1425903" cy="461665"/>
          </a:xfrm>
          <a:prstGeom prst="rect">
            <a:avLst/>
          </a:prstGeom>
        </p:spPr>
        <p:txBody>
          <a:bodyPr wrap="square">
            <a:spAutoFit/>
          </a:bodyPr>
          <a:lstStyle>
            <a:lvl1pPr marL="0" indent="0">
              <a:lnSpc>
                <a:spcPct val="100000"/>
              </a:lnSpc>
              <a:spcBef>
                <a:spcPts val="0"/>
              </a:spcBef>
              <a:buNone/>
              <a:defRPr lang="en-US" sz="12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37" name="Espace réservé du texte 9">
            <a:extLst>
              <a:ext uri="{FF2B5EF4-FFF2-40B4-BE49-F238E27FC236}">
                <a16:creationId xmlns:a16="http://schemas.microsoft.com/office/drawing/2014/main" id="{C2B4E94C-785D-EC58-7916-AB7C758D6A23}"/>
              </a:ext>
            </a:extLst>
          </p:cNvPr>
          <p:cNvSpPr>
            <a:spLocks noGrp="1"/>
          </p:cNvSpPr>
          <p:nvPr>
            <p:ph type="body" sz="quarter" idx="117" hasCustomPrompt="1"/>
          </p:nvPr>
        </p:nvSpPr>
        <p:spPr>
          <a:xfrm>
            <a:off x="8357950" y="2155315"/>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39" name="Espace réservé du texte 9">
            <a:extLst>
              <a:ext uri="{FF2B5EF4-FFF2-40B4-BE49-F238E27FC236}">
                <a16:creationId xmlns:a16="http://schemas.microsoft.com/office/drawing/2014/main" id="{10C7AD2C-4B1E-60B0-0145-FAF29582EF63}"/>
              </a:ext>
            </a:extLst>
          </p:cNvPr>
          <p:cNvSpPr>
            <a:spLocks noGrp="1"/>
          </p:cNvSpPr>
          <p:nvPr>
            <p:ph type="body" sz="quarter" idx="119" hasCustomPrompt="1"/>
          </p:nvPr>
        </p:nvSpPr>
        <p:spPr>
          <a:xfrm>
            <a:off x="10126179" y="1768155"/>
            <a:ext cx="1425903" cy="461665"/>
          </a:xfrm>
          <a:prstGeom prst="rect">
            <a:avLst/>
          </a:prstGeom>
        </p:spPr>
        <p:txBody>
          <a:bodyPr wrap="square">
            <a:spAutoFit/>
          </a:bodyPr>
          <a:lstStyle>
            <a:lvl1pPr marL="0" indent="0">
              <a:lnSpc>
                <a:spcPct val="100000"/>
              </a:lnSpc>
              <a:spcBef>
                <a:spcPts val="0"/>
              </a:spcBef>
              <a:buNone/>
              <a:defRPr lang="en-US" sz="12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40" name="Espace réservé du texte 9">
            <a:extLst>
              <a:ext uri="{FF2B5EF4-FFF2-40B4-BE49-F238E27FC236}">
                <a16:creationId xmlns:a16="http://schemas.microsoft.com/office/drawing/2014/main" id="{3E149CA3-397A-2036-3BD3-42DC24C0D2BE}"/>
              </a:ext>
            </a:extLst>
          </p:cNvPr>
          <p:cNvSpPr>
            <a:spLocks noGrp="1"/>
          </p:cNvSpPr>
          <p:nvPr>
            <p:ph type="body" sz="quarter" idx="120" hasCustomPrompt="1"/>
          </p:nvPr>
        </p:nvSpPr>
        <p:spPr>
          <a:xfrm>
            <a:off x="10126179" y="2155315"/>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99" name="Espace réservé du texte 9">
            <a:extLst>
              <a:ext uri="{FF2B5EF4-FFF2-40B4-BE49-F238E27FC236}">
                <a16:creationId xmlns:a16="http://schemas.microsoft.com/office/drawing/2014/main" id="{5AD39350-A4BA-35BE-C62E-B77E4642542F}"/>
              </a:ext>
            </a:extLst>
          </p:cNvPr>
          <p:cNvSpPr>
            <a:spLocks noGrp="1"/>
          </p:cNvSpPr>
          <p:nvPr>
            <p:ph type="body" sz="quarter" idx="122" hasCustomPrompt="1"/>
          </p:nvPr>
        </p:nvSpPr>
        <p:spPr>
          <a:xfrm>
            <a:off x="6715887" y="5416229"/>
            <a:ext cx="1425903" cy="461665"/>
          </a:xfrm>
          <a:prstGeom prst="rect">
            <a:avLst/>
          </a:prstGeom>
        </p:spPr>
        <p:txBody>
          <a:bodyPr wrap="square">
            <a:spAutoFit/>
          </a:bodyPr>
          <a:lstStyle>
            <a:lvl1pPr marL="0" indent="0">
              <a:lnSpc>
                <a:spcPct val="100000"/>
              </a:lnSpc>
              <a:spcBef>
                <a:spcPts val="0"/>
              </a:spcBef>
              <a:buNone/>
              <a:defRPr lang="en-US" sz="12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100" name="Espace réservé du texte 9">
            <a:extLst>
              <a:ext uri="{FF2B5EF4-FFF2-40B4-BE49-F238E27FC236}">
                <a16:creationId xmlns:a16="http://schemas.microsoft.com/office/drawing/2014/main" id="{29A01AFD-180F-A005-9672-678D2983ABF3}"/>
              </a:ext>
            </a:extLst>
          </p:cNvPr>
          <p:cNvSpPr>
            <a:spLocks noGrp="1"/>
          </p:cNvSpPr>
          <p:nvPr>
            <p:ph type="body" sz="quarter" idx="123" hasCustomPrompt="1"/>
          </p:nvPr>
        </p:nvSpPr>
        <p:spPr>
          <a:xfrm>
            <a:off x="6715887" y="5803389"/>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102" name="Espace réservé du texte 9">
            <a:extLst>
              <a:ext uri="{FF2B5EF4-FFF2-40B4-BE49-F238E27FC236}">
                <a16:creationId xmlns:a16="http://schemas.microsoft.com/office/drawing/2014/main" id="{9D8D16AB-C0D8-2141-D597-3FEAD8FBC998}"/>
              </a:ext>
            </a:extLst>
          </p:cNvPr>
          <p:cNvSpPr>
            <a:spLocks noGrp="1"/>
          </p:cNvSpPr>
          <p:nvPr>
            <p:ph type="body" sz="quarter" idx="125" hasCustomPrompt="1"/>
          </p:nvPr>
        </p:nvSpPr>
        <p:spPr>
          <a:xfrm>
            <a:off x="8357950" y="5416229"/>
            <a:ext cx="1425903" cy="461665"/>
          </a:xfrm>
          <a:prstGeom prst="rect">
            <a:avLst/>
          </a:prstGeom>
        </p:spPr>
        <p:txBody>
          <a:bodyPr wrap="square">
            <a:spAutoFit/>
          </a:bodyPr>
          <a:lstStyle>
            <a:lvl1pPr marL="0" indent="0">
              <a:lnSpc>
                <a:spcPct val="100000"/>
              </a:lnSpc>
              <a:spcBef>
                <a:spcPts val="0"/>
              </a:spcBef>
              <a:buNone/>
              <a:defRPr lang="en-US" sz="12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103" name="Espace réservé du texte 9">
            <a:extLst>
              <a:ext uri="{FF2B5EF4-FFF2-40B4-BE49-F238E27FC236}">
                <a16:creationId xmlns:a16="http://schemas.microsoft.com/office/drawing/2014/main" id="{A574480F-62CC-3942-277C-CD7C061312A2}"/>
              </a:ext>
            </a:extLst>
          </p:cNvPr>
          <p:cNvSpPr>
            <a:spLocks noGrp="1"/>
          </p:cNvSpPr>
          <p:nvPr>
            <p:ph type="body" sz="quarter" idx="126" hasCustomPrompt="1"/>
          </p:nvPr>
        </p:nvSpPr>
        <p:spPr>
          <a:xfrm>
            <a:off x="8357950" y="5803389"/>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105" name="Espace réservé du texte 9">
            <a:extLst>
              <a:ext uri="{FF2B5EF4-FFF2-40B4-BE49-F238E27FC236}">
                <a16:creationId xmlns:a16="http://schemas.microsoft.com/office/drawing/2014/main" id="{F04DA397-1A56-4562-320B-3BEF864F67FB}"/>
              </a:ext>
            </a:extLst>
          </p:cNvPr>
          <p:cNvSpPr>
            <a:spLocks noGrp="1"/>
          </p:cNvSpPr>
          <p:nvPr>
            <p:ph type="body" sz="quarter" idx="128" hasCustomPrompt="1"/>
          </p:nvPr>
        </p:nvSpPr>
        <p:spPr>
          <a:xfrm>
            <a:off x="10126179" y="5416229"/>
            <a:ext cx="1425903" cy="461665"/>
          </a:xfrm>
          <a:prstGeom prst="rect">
            <a:avLst/>
          </a:prstGeom>
        </p:spPr>
        <p:txBody>
          <a:bodyPr wrap="square">
            <a:spAutoFit/>
          </a:bodyPr>
          <a:lstStyle>
            <a:lvl1pPr marL="0" indent="0">
              <a:lnSpc>
                <a:spcPct val="100000"/>
              </a:lnSpc>
              <a:spcBef>
                <a:spcPts val="0"/>
              </a:spcBef>
              <a:buNone/>
              <a:defRPr lang="en-US" sz="12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106" name="Espace réservé du texte 9">
            <a:extLst>
              <a:ext uri="{FF2B5EF4-FFF2-40B4-BE49-F238E27FC236}">
                <a16:creationId xmlns:a16="http://schemas.microsoft.com/office/drawing/2014/main" id="{1C999CF9-99C0-75EB-5393-755417CCBE44}"/>
              </a:ext>
            </a:extLst>
          </p:cNvPr>
          <p:cNvSpPr>
            <a:spLocks noGrp="1"/>
          </p:cNvSpPr>
          <p:nvPr>
            <p:ph type="body" sz="quarter" idx="129" hasCustomPrompt="1"/>
          </p:nvPr>
        </p:nvSpPr>
        <p:spPr>
          <a:xfrm>
            <a:off x="10126179" y="5803389"/>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4" name="Espace réservé pour une image  10">
            <a:extLst>
              <a:ext uri="{FF2B5EF4-FFF2-40B4-BE49-F238E27FC236}">
                <a16:creationId xmlns:a16="http://schemas.microsoft.com/office/drawing/2014/main" id="{B0FB5C76-1CD3-C6AB-9C54-A880DCBDF977}"/>
              </a:ext>
            </a:extLst>
          </p:cNvPr>
          <p:cNvSpPr>
            <a:spLocks noGrp="1"/>
          </p:cNvSpPr>
          <p:nvPr>
            <p:ph type="pic" sz="quarter" idx="130" hasCustomPrompt="1"/>
          </p:nvPr>
        </p:nvSpPr>
        <p:spPr>
          <a:xfrm>
            <a:off x="5087728" y="2719583"/>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58" name="Espace réservé pour une image  10">
            <a:extLst>
              <a:ext uri="{FF2B5EF4-FFF2-40B4-BE49-F238E27FC236}">
                <a16:creationId xmlns:a16="http://schemas.microsoft.com/office/drawing/2014/main" id="{B487657A-E22A-1CE6-22F1-7FA1D28EF2FA}"/>
              </a:ext>
            </a:extLst>
          </p:cNvPr>
          <p:cNvSpPr>
            <a:spLocks noGrp="1"/>
          </p:cNvSpPr>
          <p:nvPr>
            <p:ph type="pic" sz="quarter" idx="135" hasCustomPrompt="1"/>
          </p:nvPr>
        </p:nvSpPr>
        <p:spPr>
          <a:xfrm>
            <a:off x="6715887" y="980106"/>
            <a:ext cx="774000" cy="774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67" name="Espace réservé pour une image  10">
            <a:extLst>
              <a:ext uri="{FF2B5EF4-FFF2-40B4-BE49-F238E27FC236}">
                <a16:creationId xmlns:a16="http://schemas.microsoft.com/office/drawing/2014/main" id="{6C40A1B0-65AB-07CF-B915-8EC8ABFDD36B}"/>
              </a:ext>
            </a:extLst>
          </p:cNvPr>
          <p:cNvSpPr>
            <a:spLocks noGrp="1"/>
          </p:cNvSpPr>
          <p:nvPr>
            <p:ph type="pic" sz="quarter" idx="136" hasCustomPrompt="1"/>
          </p:nvPr>
        </p:nvSpPr>
        <p:spPr>
          <a:xfrm>
            <a:off x="8357950" y="980106"/>
            <a:ext cx="774000" cy="774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75" name="Espace réservé pour une image  10">
            <a:extLst>
              <a:ext uri="{FF2B5EF4-FFF2-40B4-BE49-F238E27FC236}">
                <a16:creationId xmlns:a16="http://schemas.microsoft.com/office/drawing/2014/main" id="{7B77F8B6-4F07-87E4-88D2-B43890AEAFD0}"/>
              </a:ext>
            </a:extLst>
          </p:cNvPr>
          <p:cNvSpPr>
            <a:spLocks noGrp="1"/>
          </p:cNvSpPr>
          <p:nvPr>
            <p:ph type="pic" sz="quarter" idx="137" hasCustomPrompt="1"/>
          </p:nvPr>
        </p:nvSpPr>
        <p:spPr>
          <a:xfrm>
            <a:off x="10126179" y="980106"/>
            <a:ext cx="774000" cy="774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79" name="Espace réservé pour une image  10">
            <a:extLst>
              <a:ext uri="{FF2B5EF4-FFF2-40B4-BE49-F238E27FC236}">
                <a16:creationId xmlns:a16="http://schemas.microsoft.com/office/drawing/2014/main" id="{FA39F9A2-1317-1D6D-A9FC-C6DCC744DD7A}"/>
              </a:ext>
            </a:extLst>
          </p:cNvPr>
          <p:cNvSpPr>
            <a:spLocks noGrp="1"/>
          </p:cNvSpPr>
          <p:nvPr>
            <p:ph type="pic" sz="quarter" idx="131" hasCustomPrompt="1"/>
          </p:nvPr>
        </p:nvSpPr>
        <p:spPr>
          <a:xfrm>
            <a:off x="6715887" y="2827492"/>
            <a:ext cx="774000" cy="774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85" name="Espace réservé pour une image  10">
            <a:extLst>
              <a:ext uri="{FF2B5EF4-FFF2-40B4-BE49-F238E27FC236}">
                <a16:creationId xmlns:a16="http://schemas.microsoft.com/office/drawing/2014/main" id="{BD2F6F0A-C557-72D4-935A-34C1F80B10F4}"/>
              </a:ext>
            </a:extLst>
          </p:cNvPr>
          <p:cNvSpPr>
            <a:spLocks noGrp="1"/>
          </p:cNvSpPr>
          <p:nvPr>
            <p:ph type="pic" sz="quarter" idx="132" hasCustomPrompt="1"/>
          </p:nvPr>
        </p:nvSpPr>
        <p:spPr>
          <a:xfrm>
            <a:off x="8357950" y="2827492"/>
            <a:ext cx="774000" cy="774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90" name="Espace réservé pour une image  10">
            <a:extLst>
              <a:ext uri="{FF2B5EF4-FFF2-40B4-BE49-F238E27FC236}">
                <a16:creationId xmlns:a16="http://schemas.microsoft.com/office/drawing/2014/main" id="{B4EA4CB9-94D2-C640-70F3-EC2345FC4671}"/>
              </a:ext>
            </a:extLst>
          </p:cNvPr>
          <p:cNvSpPr>
            <a:spLocks noGrp="1"/>
          </p:cNvSpPr>
          <p:nvPr>
            <p:ph type="pic" sz="quarter" idx="133" hasCustomPrompt="1"/>
          </p:nvPr>
        </p:nvSpPr>
        <p:spPr>
          <a:xfrm>
            <a:off x="10126179" y="2827492"/>
            <a:ext cx="774000" cy="774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94" name="Espace réservé pour une image  10">
            <a:extLst>
              <a:ext uri="{FF2B5EF4-FFF2-40B4-BE49-F238E27FC236}">
                <a16:creationId xmlns:a16="http://schemas.microsoft.com/office/drawing/2014/main" id="{D391BB91-CFFF-32DC-F02D-A793AAEF9BD2}"/>
              </a:ext>
            </a:extLst>
          </p:cNvPr>
          <p:cNvSpPr>
            <a:spLocks noGrp="1"/>
          </p:cNvSpPr>
          <p:nvPr>
            <p:ph type="pic" sz="quarter" idx="139" hasCustomPrompt="1"/>
          </p:nvPr>
        </p:nvSpPr>
        <p:spPr>
          <a:xfrm>
            <a:off x="6715887" y="4623710"/>
            <a:ext cx="774000" cy="774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107" name="Espace réservé pour une image  10">
            <a:extLst>
              <a:ext uri="{FF2B5EF4-FFF2-40B4-BE49-F238E27FC236}">
                <a16:creationId xmlns:a16="http://schemas.microsoft.com/office/drawing/2014/main" id="{1B9283C6-C00C-86AD-8DF6-6055A685026F}"/>
              </a:ext>
            </a:extLst>
          </p:cNvPr>
          <p:cNvSpPr>
            <a:spLocks noGrp="1"/>
          </p:cNvSpPr>
          <p:nvPr>
            <p:ph type="pic" sz="quarter" idx="140" hasCustomPrompt="1"/>
          </p:nvPr>
        </p:nvSpPr>
        <p:spPr>
          <a:xfrm>
            <a:off x="8357950" y="4623710"/>
            <a:ext cx="774000" cy="774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109" name="Espace réservé pour une image  10">
            <a:extLst>
              <a:ext uri="{FF2B5EF4-FFF2-40B4-BE49-F238E27FC236}">
                <a16:creationId xmlns:a16="http://schemas.microsoft.com/office/drawing/2014/main" id="{63F23375-D20B-59B0-5584-DE83A996D19F}"/>
              </a:ext>
            </a:extLst>
          </p:cNvPr>
          <p:cNvSpPr>
            <a:spLocks noGrp="1"/>
          </p:cNvSpPr>
          <p:nvPr>
            <p:ph type="pic" sz="quarter" idx="141" hasCustomPrompt="1"/>
          </p:nvPr>
        </p:nvSpPr>
        <p:spPr>
          <a:xfrm>
            <a:off x="10126179" y="4623710"/>
            <a:ext cx="774000" cy="774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10" name="Titre 6">
            <a:extLst>
              <a:ext uri="{FF2B5EF4-FFF2-40B4-BE49-F238E27FC236}">
                <a16:creationId xmlns:a16="http://schemas.microsoft.com/office/drawing/2014/main" id="{EF22ACDF-1107-71B3-B2D7-6D0D0507C425}"/>
              </a:ext>
            </a:extLst>
          </p:cNvPr>
          <p:cNvSpPr>
            <a:spLocks noGrp="1"/>
          </p:cNvSpPr>
          <p:nvPr>
            <p:ph type="title" hasCustomPrompt="1"/>
          </p:nvPr>
        </p:nvSpPr>
        <p:spPr>
          <a:xfrm>
            <a:off x="874800" y="873125"/>
            <a:ext cx="3565438" cy="317009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
        <p:nvSpPr>
          <p:cNvPr id="11" name="Espace réservé du texte 9">
            <a:extLst>
              <a:ext uri="{FF2B5EF4-FFF2-40B4-BE49-F238E27FC236}">
                <a16:creationId xmlns:a16="http://schemas.microsoft.com/office/drawing/2014/main" id="{DB6D6348-BC1C-9D40-E111-8362883C74CF}"/>
              </a:ext>
            </a:extLst>
          </p:cNvPr>
          <p:cNvSpPr>
            <a:spLocks noGrp="1"/>
          </p:cNvSpPr>
          <p:nvPr>
            <p:ph type="body" sz="quarter" idx="38" hasCustomPrompt="1"/>
          </p:nvPr>
        </p:nvSpPr>
        <p:spPr>
          <a:xfrm>
            <a:off x="874801" y="3195697"/>
            <a:ext cx="3565438"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3840324270"/>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am structure alt">
    <p:spTree>
      <p:nvGrpSpPr>
        <p:cNvPr id="1" name=""/>
        <p:cNvGrpSpPr/>
        <p:nvPr/>
      </p:nvGrpSpPr>
      <p:grpSpPr>
        <a:xfrm>
          <a:off x="0" y="0"/>
          <a:ext cx="0" cy="0"/>
          <a:chOff x="0" y="0"/>
          <a:chExt cx="0" cy="0"/>
        </a:xfrm>
      </p:grpSpPr>
      <p:sp>
        <p:nvSpPr>
          <p:cNvPr id="36" name="Espace réservé du texte 9">
            <a:extLst>
              <a:ext uri="{FF2B5EF4-FFF2-40B4-BE49-F238E27FC236}">
                <a16:creationId xmlns:a16="http://schemas.microsoft.com/office/drawing/2014/main" id="{6057CABB-9EA8-AE98-0975-8150ECEC63B3}"/>
              </a:ext>
            </a:extLst>
          </p:cNvPr>
          <p:cNvSpPr>
            <a:spLocks noGrp="1"/>
          </p:cNvSpPr>
          <p:nvPr>
            <p:ph type="body" sz="quarter" idx="70" hasCustomPrompt="1"/>
          </p:nvPr>
        </p:nvSpPr>
        <p:spPr>
          <a:xfrm>
            <a:off x="7661955" y="1723338"/>
            <a:ext cx="1425903" cy="276999"/>
          </a:xfrm>
          <a:prstGeom prst="rect">
            <a:avLst/>
          </a:prstGeom>
        </p:spPr>
        <p:txBody>
          <a:bodyPr wrap="square">
            <a:spAutoFit/>
          </a:bodyPr>
          <a:lstStyle>
            <a:lvl1pPr marL="0" indent="0" algn="ctr">
              <a:lnSpc>
                <a:spcPct val="100000"/>
              </a:lnSpc>
              <a:spcBef>
                <a:spcPts val="0"/>
              </a:spcBef>
              <a:buNone/>
              <a:defRPr lang="en-US" sz="12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Surname</a:t>
            </a:r>
          </a:p>
        </p:txBody>
      </p:sp>
      <p:sp>
        <p:nvSpPr>
          <p:cNvPr id="37" name="Espace réservé du texte 9">
            <a:extLst>
              <a:ext uri="{FF2B5EF4-FFF2-40B4-BE49-F238E27FC236}">
                <a16:creationId xmlns:a16="http://schemas.microsoft.com/office/drawing/2014/main" id="{95A01E17-B248-5FAA-ADEA-1B58309C6C50}"/>
              </a:ext>
            </a:extLst>
          </p:cNvPr>
          <p:cNvSpPr>
            <a:spLocks noGrp="1"/>
          </p:cNvSpPr>
          <p:nvPr>
            <p:ph type="body" sz="quarter" idx="71" hasCustomPrompt="1"/>
          </p:nvPr>
        </p:nvSpPr>
        <p:spPr>
          <a:xfrm>
            <a:off x="7661955" y="1932182"/>
            <a:ext cx="1425903" cy="215444"/>
          </a:xfrm>
          <a:prstGeom prst="rect">
            <a:avLst/>
          </a:prstGeom>
        </p:spPr>
        <p:txBody>
          <a:bodyPr wrap="square">
            <a:spAutoFit/>
          </a:bodyPr>
          <a:lstStyle>
            <a:lvl1pPr marL="0" indent="0" algn="ctr">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5" name="Espace réservé du texte 9">
            <a:extLst>
              <a:ext uri="{FF2B5EF4-FFF2-40B4-BE49-F238E27FC236}">
                <a16:creationId xmlns:a16="http://schemas.microsoft.com/office/drawing/2014/main" id="{40C7B3CA-EF66-F0B5-961C-4807087964B8}"/>
              </a:ext>
            </a:extLst>
          </p:cNvPr>
          <p:cNvSpPr>
            <a:spLocks noGrp="1"/>
          </p:cNvSpPr>
          <p:nvPr>
            <p:ph type="body" sz="quarter" idx="104" hasCustomPrompt="1"/>
          </p:nvPr>
        </p:nvSpPr>
        <p:spPr>
          <a:xfrm>
            <a:off x="5445069" y="3479624"/>
            <a:ext cx="1425903" cy="461665"/>
          </a:xfrm>
          <a:prstGeom prst="rect">
            <a:avLst/>
          </a:prstGeom>
        </p:spPr>
        <p:txBody>
          <a:bodyPr wrap="square">
            <a:spAutoFit/>
          </a:bodyPr>
          <a:lstStyle>
            <a:lvl1pPr marL="0" indent="0" algn="ctr">
              <a:lnSpc>
                <a:spcPct val="100000"/>
              </a:lnSpc>
              <a:spcBef>
                <a:spcPts val="0"/>
              </a:spcBef>
              <a:buNone/>
              <a:defRPr lang="en-US" sz="12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6" name="Espace réservé du texte 9">
            <a:extLst>
              <a:ext uri="{FF2B5EF4-FFF2-40B4-BE49-F238E27FC236}">
                <a16:creationId xmlns:a16="http://schemas.microsoft.com/office/drawing/2014/main" id="{DE6EE8A8-76C3-BBFB-4130-2D3BD1EB1360}"/>
              </a:ext>
            </a:extLst>
          </p:cNvPr>
          <p:cNvSpPr>
            <a:spLocks noGrp="1"/>
          </p:cNvSpPr>
          <p:nvPr>
            <p:ph type="body" sz="quarter" idx="105" hasCustomPrompt="1"/>
          </p:nvPr>
        </p:nvSpPr>
        <p:spPr>
          <a:xfrm>
            <a:off x="5445069" y="3866784"/>
            <a:ext cx="1425903" cy="215444"/>
          </a:xfrm>
          <a:prstGeom prst="rect">
            <a:avLst/>
          </a:prstGeom>
        </p:spPr>
        <p:txBody>
          <a:bodyPr wrap="square">
            <a:spAutoFit/>
          </a:bodyPr>
          <a:lstStyle>
            <a:lvl1pPr marL="0" indent="0" algn="ctr">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20" name="Espace réservé du texte 9">
            <a:extLst>
              <a:ext uri="{FF2B5EF4-FFF2-40B4-BE49-F238E27FC236}">
                <a16:creationId xmlns:a16="http://schemas.microsoft.com/office/drawing/2014/main" id="{E04BEE98-0BA3-6498-CDB5-F1DE1284323A}"/>
              </a:ext>
            </a:extLst>
          </p:cNvPr>
          <p:cNvSpPr>
            <a:spLocks noGrp="1"/>
          </p:cNvSpPr>
          <p:nvPr>
            <p:ph type="body" sz="quarter" idx="109" hasCustomPrompt="1"/>
          </p:nvPr>
        </p:nvSpPr>
        <p:spPr>
          <a:xfrm>
            <a:off x="7661955" y="3479624"/>
            <a:ext cx="1425903" cy="461665"/>
          </a:xfrm>
          <a:prstGeom prst="rect">
            <a:avLst/>
          </a:prstGeom>
        </p:spPr>
        <p:txBody>
          <a:bodyPr wrap="square">
            <a:spAutoFit/>
          </a:bodyPr>
          <a:lstStyle>
            <a:lvl1pPr marL="0" indent="0" algn="ctr">
              <a:lnSpc>
                <a:spcPct val="100000"/>
              </a:lnSpc>
              <a:spcBef>
                <a:spcPts val="0"/>
              </a:spcBef>
              <a:buNone/>
              <a:defRPr lang="en-US" sz="12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21" name="Espace réservé du texte 9">
            <a:extLst>
              <a:ext uri="{FF2B5EF4-FFF2-40B4-BE49-F238E27FC236}">
                <a16:creationId xmlns:a16="http://schemas.microsoft.com/office/drawing/2014/main" id="{0ED621D7-9D65-066A-6617-412EB3D2A7B9}"/>
              </a:ext>
            </a:extLst>
          </p:cNvPr>
          <p:cNvSpPr>
            <a:spLocks noGrp="1"/>
          </p:cNvSpPr>
          <p:nvPr>
            <p:ph type="body" sz="quarter" idx="110" hasCustomPrompt="1"/>
          </p:nvPr>
        </p:nvSpPr>
        <p:spPr>
          <a:xfrm>
            <a:off x="7661955" y="3866784"/>
            <a:ext cx="1425903" cy="215444"/>
          </a:xfrm>
          <a:prstGeom prst="rect">
            <a:avLst/>
          </a:prstGeom>
        </p:spPr>
        <p:txBody>
          <a:bodyPr wrap="square">
            <a:spAutoFit/>
          </a:bodyPr>
          <a:lstStyle>
            <a:lvl1pPr marL="0" indent="0" algn="ctr">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23" name="Espace réservé du texte 9">
            <a:extLst>
              <a:ext uri="{FF2B5EF4-FFF2-40B4-BE49-F238E27FC236}">
                <a16:creationId xmlns:a16="http://schemas.microsoft.com/office/drawing/2014/main" id="{7F811C3E-E3ED-4D23-E9B8-50275F483CB4}"/>
              </a:ext>
            </a:extLst>
          </p:cNvPr>
          <p:cNvSpPr>
            <a:spLocks noGrp="1"/>
          </p:cNvSpPr>
          <p:nvPr>
            <p:ph type="body" sz="quarter" idx="112" hasCustomPrompt="1"/>
          </p:nvPr>
        </p:nvSpPr>
        <p:spPr>
          <a:xfrm>
            <a:off x="9882918" y="3479624"/>
            <a:ext cx="1425903" cy="461665"/>
          </a:xfrm>
          <a:prstGeom prst="rect">
            <a:avLst/>
          </a:prstGeom>
        </p:spPr>
        <p:txBody>
          <a:bodyPr wrap="square">
            <a:spAutoFit/>
          </a:bodyPr>
          <a:lstStyle>
            <a:lvl1pPr marL="0" indent="0" algn="ctr">
              <a:lnSpc>
                <a:spcPct val="100000"/>
              </a:lnSpc>
              <a:spcBef>
                <a:spcPts val="0"/>
              </a:spcBef>
              <a:buNone/>
              <a:defRPr lang="en-US" sz="12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24" name="Espace réservé du texte 9">
            <a:extLst>
              <a:ext uri="{FF2B5EF4-FFF2-40B4-BE49-F238E27FC236}">
                <a16:creationId xmlns:a16="http://schemas.microsoft.com/office/drawing/2014/main" id="{672805DE-A26D-118F-97E8-1BA327FCDFAD}"/>
              </a:ext>
            </a:extLst>
          </p:cNvPr>
          <p:cNvSpPr>
            <a:spLocks noGrp="1"/>
          </p:cNvSpPr>
          <p:nvPr>
            <p:ph type="body" sz="quarter" idx="113" hasCustomPrompt="1"/>
          </p:nvPr>
        </p:nvSpPr>
        <p:spPr>
          <a:xfrm>
            <a:off x="9882918" y="3866784"/>
            <a:ext cx="1425903" cy="215444"/>
          </a:xfrm>
          <a:prstGeom prst="rect">
            <a:avLst/>
          </a:prstGeom>
        </p:spPr>
        <p:txBody>
          <a:bodyPr wrap="square">
            <a:spAutoFit/>
          </a:bodyPr>
          <a:lstStyle>
            <a:lvl1pPr marL="0" indent="0" algn="ctr">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38" name="Espace réservé du texte 9">
            <a:extLst>
              <a:ext uri="{FF2B5EF4-FFF2-40B4-BE49-F238E27FC236}">
                <a16:creationId xmlns:a16="http://schemas.microsoft.com/office/drawing/2014/main" id="{3423B566-6FDB-4556-A613-A052A3ACF1E2}"/>
              </a:ext>
            </a:extLst>
          </p:cNvPr>
          <p:cNvSpPr>
            <a:spLocks noGrp="1"/>
          </p:cNvSpPr>
          <p:nvPr>
            <p:ph type="body" sz="quarter" idx="117" hasCustomPrompt="1"/>
          </p:nvPr>
        </p:nvSpPr>
        <p:spPr>
          <a:xfrm>
            <a:off x="7661953" y="5431258"/>
            <a:ext cx="1425903" cy="461665"/>
          </a:xfrm>
          <a:prstGeom prst="rect">
            <a:avLst/>
          </a:prstGeom>
        </p:spPr>
        <p:txBody>
          <a:bodyPr wrap="square">
            <a:spAutoFit/>
          </a:bodyPr>
          <a:lstStyle>
            <a:lvl1pPr marL="0" indent="0" algn="ctr">
              <a:lnSpc>
                <a:spcPct val="100000"/>
              </a:lnSpc>
              <a:spcBef>
                <a:spcPts val="0"/>
              </a:spcBef>
              <a:buNone/>
              <a:defRPr lang="en-US" sz="12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39" name="Espace réservé du texte 9">
            <a:extLst>
              <a:ext uri="{FF2B5EF4-FFF2-40B4-BE49-F238E27FC236}">
                <a16:creationId xmlns:a16="http://schemas.microsoft.com/office/drawing/2014/main" id="{1E96BB10-C1CA-0787-6BA9-B23C2D24449A}"/>
              </a:ext>
            </a:extLst>
          </p:cNvPr>
          <p:cNvSpPr>
            <a:spLocks noGrp="1"/>
          </p:cNvSpPr>
          <p:nvPr>
            <p:ph type="body" sz="quarter" idx="118" hasCustomPrompt="1"/>
          </p:nvPr>
        </p:nvSpPr>
        <p:spPr>
          <a:xfrm>
            <a:off x="7661953" y="5818418"/>
            <a:ext cx="1425903" cy="215444"/>
          </a:xfrm>
          <a:prstGeom prst="rect">
            <a:avLst/>
          </a:prstGeom>
        </p:spPr>
        <p:txBody>
          <a:bodyPr wrap="square">
            <a:spAutoFit/>
          </a:bodyPr>
          <a:lstStyle>
            <a:lvl1pPr marL="0" indent="0" algn="ctr">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45" name="Espace réservé du texte 9">
            <a:extLst>
              <a:ext uri="{FF2B5EF4-FFF2-40B4-BE49-F238E27FC236}">
                <a16:creationId xmlns:a16="http://schemas.microsoft.com/office/drawing/2014/main" id="{0214AE79-232C-BD03-D3B7-E0D98A8F3E8D}"/>
              </a:ext>
            </a:extLst>
          </p:cNvPr>
          <p:cNvSpPr>
            <a:spLocks noGrp="1"/>
          </p:cNvSpPr>
          <p:nvPr>
            <p:ph type="body" sz="quarter" idx="114" hasCustomPrompt="1"/>
          </p:nvPr>
        </p:nvSpPr>
        <p:spPr>
          <a:xfrm>
            <a:off x="4707641" y="5431258"/>
            <a:ext cx="1425903" cy="461665"/>
          </a:xfrm>
          <a:prstGeom prst="rect">
            <a:avLst/>
          </a:prstGeom>
        </p:spPr>
        <p:txBody>
          <a:bodyPr wrap="square">
            <a:spAutoFit/>
          </a:bodyPr>
          <a:lstStyle>
            <a:lvl1pPr marL="0" indent="0" algn="ctr">
              <a:lnSpc>
                <a:spcPct val="100000"/>
              </a:lnSpc>
              <a:spcBef>
                <a:spcPts val="0"/>
              </a:spcBef>
              <a:buNone/>
              <a:defRPr lang="en-US" sz="12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46" name="Espace réservé du texte 9">
            <a:extLst>
              <a:ext uri="{FF2B5EF4-FFF2-40B4-BE49-F238E27FC236}">
                <a16:creationId xmlns:a16="http://schemas.microsoft.com/office/drawing/2014/main" id="{ECE12953-4AC1-F44F-424C-CDE0D744ADB6}"/>
              </a:ext>
            </a:extLst>
          </p:cNvPr>
          <p:cNvSpPr>
            <a:spLocks noGrp="1"/>
          </p:cNvSpPr>
          <p:nvPr>
            <p:ph type="body" sz="quarter" idx="115" hasCustomPrompt="1"/>
          </p:nvPr>
        </p:nvSpPr>
        <p:spPr>
          <a:xfrm>
            <a:off x="4707641" y="5818418"/>
            <a:ext cx="1425903" cy="215444"/>
          </a:xfrm>
          <a:prstGeom prst="rect">
            <a:avLst/>
          </a:prstGeom>
        </p:spPr>
        <p:txBody>
          <a:bodyPr wrap="square">
            <a:spAutoFit/>
          </a:bodyPr>
          <a:lstStyle>
            <a:lvl1pPr marL="0" indent="0" algn="ctr">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47" name="Espace réservé du texte 9">
            <a:extLst>
              <a:ext uri="{FF2B5EF4-FFF2-40B4-BE49-F238E27FC236}">
                <a16:creationId xmlns:a16="http://schemas.microsoft.com/office/drawing/2014/main" id="{350CF2E0-7B9F-380D-2631-6BFAB2E3F34A}"/>
              </a:ext>
            </a:extLst>
          </p:cNvPr>
          <p:cNvSpPr>
            <a:spLocks noGrp="1"/>
          </p:cNvSpPr>
          <p:nvPr>
            <p:ph type="body" sz="quarter" idx="121" hasCustomPrompt="1"/>
          </p:nvPr>
        </p:nvSpPr>
        <p:spPr>
          <a:xfrm>
            <a:off x="6184797" y="5431258"/>
            <a:ext cx="1425903" cy="461665"/>
          </a:xfrm>
          <a:prstGeom prst="rect">
            <a:avLst/>
          </a:prstGeom>
        </p:spPr>
        <p:txBody>
          <a:bodyPr wrap="square">
            <a:spAutoFit/>
          </a:bodyPr>
          <a:lstStyle>
            <a:lvl1pPr marL="0" indent="0" algn="ctr">
              <a:lnSpc>
                <a:spcPct val="100000"/>
              </a:lnSpc>
              <a:spcBef>
                <a:spcPts val="0"/>
              </a:spcBef>
              <a:buNone/>
              <a:defRPr lang="en-US" sz="12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48" name="Espace réservé du texte 9">
            <a:extLst>
              <a:ext uri="{FF2B5EF4-FFF2-40B4-BE49-F238E27FC236}">
                <a16:creationId xmlns:a16="http://schemas.microsoft.com/office/drawing/2014/main" id="{2FC3D1B6-9D66-89AF-1A74-A363FB1B8974}"/>
              </a:ext>
            </a:extLst>
          </p:cNvPr>
          <p:cNvSpPr>
            <a:spLocks noGrp="1"/>
          </p:cNvSpPr>
          <p:nvPr>
            <p:ph type="body" sz="quarter" idx="122" hasCustomPrompt="1"/>
          </p:nvPr>
        </p:nvSpPr>
        <p:spPr>
          <a:xfrm>
            <a:off x="6184797" y="5818418"/>
            <a:ext cx="1425903" cy="215444"/>
          </a:xfrm>
          <a:prstGeom prst="rect">
            <a:avLst/>
          </a:prstGeom>
        </p:spPr>
        <p:txBody>
          <a:bodyPr wrap="square">
            <a:spAutoFit/>
          </a:bodyPr>
          <a:lstStyle>
            <a:lvl1pPr marL="0" indent="0" algn="ctr">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57" name="Espace réservé du texte 9">
            <a:extLst>
              <a:ext uri="{FF2B5EF4-FFF2-40B4-BE49-F238E27FC236}">
                <a16:creationId xmlns:a16="http://schemas.microsoft.com/office/drawing/2014/main" id="{25251EC7-F886-73B3-B54B-42A948178BF6}"/>
              </a:ext>
            </a:extLst>
          </p:cNvPr>
          <p:cNvSpPr>
            <a:spLocks noGrp="1"/>
          </p:cNvSpPr>
          <p:nvPr>
            <p:ph type="body" sz="quarter" idx="125" hasCustomPrompt="1"/>
          </p:nvPr>
        </p:nvSpPr>
        <p:spPr>
          <a:xfrm>
            <a:off x="9139109" y="5431258"/>
            <a:ext cx="1425903" cy="461665"/>
          </a:xfrm>
          <a:prstGeom prst="rect">
            <a:avLst/>
          </a:prstGeom>
        </p:spPr>
        <p:txBody>
          <a:bodyPr wrap="square">
            <a:spAutoFit/>
          </a:bodyPr>
          <a:lstStyle>
            <a:lvl1pPr marL="0" indent="0" algn="ctr">
              <a:lnSpc>
                <a:spcPct val="100000"/>
              </a:lnSpc>
              <a:spcBef>
                <a:spcPts val="0"/>
              </a:spcBef>
              <a:buNone/>
              <a:defRPr lang="en-US" sz="12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58" name="Espace réservé du texte 9">
            <a:extLst>
              <a:ext uri="{FF2B5EF4-FFF2-40B4-BE49-F238E27FC236}">
                <a16:creationId xmlns:a16="http://schemas.microsoft.com/office/drawing/2014/main" id="{18BC4025-9A76-853B-2FAD-71CFFC0D688C}"/>
              </a:ext>
            </a:extLst>
          </p:cNvPr>
          <p:cNvSpPr>
            <a:spLocks noGrp="1"/>
          </p:cNvSpPr>
          <p:nvPr>
            <p:ph type="body" sz="quarter" idx="126" hasCustomPrompt="1"/>
          </p:nvPr>
        </p:nvSpPr>
        <p:spPr>
          <a:xfrm>
            <a:off x="9139109" y="5818418"/>
            <a:ext cx="1425903" cy="215444"/>
          </a:xfrm>
          <a:prstGeom prst="rect">
            <a:avLst/>
          </a:prstGeom>
        </p:spPr>
        <p:txBody>
          <a:bodyPr wrap="square">
            <a:spAutoFit/>
          </a:bodyPr>
          <a:lstStyle>
            <a:lvl1pPr marL="0" indent="0" algn="ctr">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62" name="Espace réservé du texte 9">
            <a:extLst>
              <a:ext uri="{FF2B5EF4-FFF2-40B4-BE49-F238E27FC236}">
                <a16:creationId xmlns:a16="http://schemas.microsoft.com/office/drawing/2014/main" id="{955D6092-1A74-6DBC-C69A-04D6078C8493}"/>
              </a:ext>
            </a:extLst>
          </p:cNvPr>
          <p:cNvSpPr>
            <a:spLocks noGrp="1"/>
          </p:cNvSpPr>
          <p:nvPr>
            <p:ph type="body" sz="quarter" idx="127" hasCustomPrompt="1"/>
          </p:nvPr>
        </p:nvSpPr>
        <p:spPr>
          <a:xfrm>
            <a:off x="10616266" y="5431258"/>
            <a:ext cx="1425903" cy="461665"/>
          </a:xfrm>
          <a:prstGeom prst="rect">
            <a:avLst/>
          </a:prstGeom>
        </p:spPr>
        <p:txBody>
          <a:bodyPr wrap="square">
            <a:spAutoFit/>
          </a:bodyPr>
          <a:lstStyle>
            <a:lvl1pPr marL="0" indent="0" algn="ctr">
              <a:lnSpc>
                <a:spcPct val="100000"/>
              </a:lnSpc>
              <a:spcBef>
                <a:spcPts val="0"/>
              </a:spcBef>
              <a:buNone/>
              <a:defRPr lang="en-US" sz="12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63" name="Espace réservé du texte 9">
            <a:extLst>
              <a:ext uri="{FF2B5EF4-FFF2-40B4-BE49-F238E27FC236}">
                <a16:creationId xmlns:a16="http://schemas.microsoft.com/office/drawing/2014/main" id="{9DB09E0B-72C5-C634-4C06-BCA7713F52B2}"/>
              </a:ext>
            </a:extLst>
          </p:cNvPr>
          <p:cNvSpPr>
            <a:spLocks noGrp="1"/>
          </p:cNvSpPr>
          <p:nvPr>
            <p:ph type="body" sz="quarter" idx="128" hasCustomPrompt="1"/>
          </p:nvPr>
        </p:nvSpPr>
        <p:spPr>
          <a:xfrm>
            <a:off x="10616266" y="5818418"/>
            <a:ext cx="1425903" cy="215444"/>
          </a:xfrm>
          <a:prstGeom prst="rect">
            <a:avLst/>
          </a:prstGeom>
        </p:spPr>
        <p:txBody>
          <a:bodyPr wrap="square">
            <a:spAutoFit/>
          </a:bodyPr>
          <a:lstStyle>
            <a:lvl1pPr marL="0" indent="0" algn="ctr">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2" name="Espace réservé pour une image  10">
            <a:extLst>
              <a:ext uri="{FF2B5EF4-FFF2-40B4-BE49-F238E27FC236}">
                <a16:creationId xmlns:a16="http://schemas.microsoft.com/office/drawing/2014/main" id="{CE72AC94-8E9E-216E-9968-E4C9984F51A9}"/>
              </a:ext>
            </a:extLst>
          </p:cNvPr>
          <p:cNvSpPr>
            <a:spLocks noGrp="1"/>
          </p:cNvSpPr>
          <p:nvPr>
            <p:ph type="pic" sz="quarter" idx="138" hasCustomPrompt="1"/>
          </p:nvPr>
        </p:nvSpPr>
        <p:spPr>
          <a:xfrm>
            <a:off x="7933906" y="824138"/>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4" name="Espace réservé pour une image  10">
            <a:extLst>
              <a:ext uri="{FF2B5EF4-FFF2-40B4-BE49-F238E27FC236}">
                <a16:creationId xmlns:a16="http://schemas.microsoft.com/office/drawing/2014/main" id="{19EED520-56D4-CC00-48A2-A8BCD9E84046}"/>
              </a:ext>
            </a:extLst>
          </p:cNvPr>
          <p:cNvSpPr>
            <a:spLocks noGrp="1"/>
          </p:cNvSpPr>
          <p:nvPr>
            <p:ph type="pic" sz="quarter" idx="139" hasCustomPrompt="1"/>
          </p:nvPr>
        </p:nvSpPr>
        <p:spPr>
          <a:xfrm>
            <a:off x="5772170" y="2683571"/>
            <a:ext cx="774000" cy="774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7" name="Espace réservé pour une image  10">
            <a:extLst>
              <a:ext uri="{FF2B5EF4-FFF2-40B4-BE49-F238E27FC236}">
                <a16:creationId xmlns:a16="http://schemas.microsoft.com/office/drawing/2014/main" id="{22DF83AA-DD8C-8399-9945-14F5026AE37A}"/>
              </a:ext>
            </a:extLst>
          </p:cNvPr>
          <p:cNvSpPr>
            <a:spLocks noGrp="1"/>
          </p:cNvSpPr>
          <p:nvPr>
            <p:ph type="pic" sz="quarter" idx="140" hasCustomPrompt="1"/>
          </p:nvPr>
        </p:nvSpPr>
        <p:spPr>
          <a:xfrm>
            <a:off x="7987904" y="2683571"/>
            <a:ext cx="774000" cy="774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10" name="Espace réservé pour une image  10">
            <a:extLst>
              <a:ext uri="{FF2B5EF4-FFF2-40B4-BE49-F238E27FC236}">
                <a16:creationId xmlns:a16="http://schemas.microsoft.com/office/drawing/2014/main" id="{72D61065-039F-10C2-617F-F217690262C1}"/>
              </a:ext>
            </a:extLst>
          </p:cNvPr>
          <p:cNvSpPr>
            <a:spLocks noGrp="1"/>
          </p:cNvSpPr>
          <p:nvPr>
            <p:ph type="pic" sz="quarter" idx="141" hasCustomPrompt="1"/>
          </p:nvPr>
        </p:nvSpPr>
        <p:spPr>
          <a:xfrm>
            <a:off x="10203638" y="2683571"/>
            <a:ext cx="774000" cy="774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11" name="Espace réservé pour une image  10">
            <a:extLst>
              <a:ext uri="{FF2B5EF4-FFF2-40B4-BE49-F238E27FC236}">
                <a16:creationId xmlns:a16="http://schemas.microsoft.com/office/drawing/2014/main" id="{E47F1558-D104-3FB2-C4EA-5B0C7C2528E3}"/>
              </a:ext>
            </a:extLst>
          </p:cNvPr>
          <p:cNvSpPr>
            <a:spLocks noGrp="1"/>
          </p:cNvSpPr>
          <p:nvPr>
            <p:ph type="pic" sz="quarter" idx="142" hasCustomPrompt="1"/>
          </p:nvPr>
        </p:nvSpPr>
        <p:spPr>
          <a:xfrm>
            <a:off x="5033592" y="4638739"/>
            <a:ext cx="774000" cy="774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12" name="Espace réservé pour une image  10">
            <a:extLst>
              <a:ext uri="{FF2B5EF4-FFF2-40B4-BE49-F238E27FC236}">
                <a16:creationId xmlns:a16="http://schemas.microsoft.com/office/drawing/2014/main" id="{779DEAD0-2E34-EEAC-7A05-8D77570BBA5E}"/>
              </a:ext>
            </a:extLst>
          </p:cNvPr>
          <p:cNvSpPr>
            <a:spLocks noGrp="1"/>
          </p:cNvSpPr>
          <p:nvPr>
            <p:ph type="pic" sz="quarter" idx="143" hasCustomPrompt="1"/>
          </p:nvPr>
        </p:nvSpPr>
        <p:spPr>
          <a:xfrm>
            <a:off x="6510748" y="4638739"/>
            <a:ext cx="774000" cy="774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14" name="Espace réservé pour une image  10">
            <a:extLst>
              <a:ext uri="{FF2B5EF4-FFF2-40B4-BE49-F238E27FC236}">
                <a16:creationId xmlns:a16="http://schemas.microsoft.com/office/drawing/2014/main" id="{3B0A0450-7F85-9594-9DBD-74381240FED4}"/>
              </a:ext>
            </a:extLst>
          </p:cNvPr>
          <p:cNvSpPr>
            <a:spLocks noGrp="1"/>
          </p:cNvSpPr>
          <p:nvPr>
            <p:ph type="pic" sz="quarter" idx="144" hasCustomPrompt="1"/>
          </p:nvPr>
        </p:nvSpPr>
        <p:spPr>
          <a:xfrm>
            <a:off x="7987904" y="4638739"/>
            <a:ext cx="774000" cy="774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15" name="Espace réservé pour une image  10">
            <a:extLst>
              <a:ext uri="{FF2B5EF4-FFF2-40B4-BE49-F238E27FC236}">
                <a16:creationId xmlns:a16="http://schemas.microsoft.com/office/drawing/2014/main" id="{DEFADBE5-AC17-C8E9-EA81-017D05BB977F}"/>
              </a:ext>
            </a:extLst>
          </p:cNvPr>
          <p:cNvSpPr>
            <a:spLocks noGrp="1"/>
          </p:cNvSpPr>
          <p:nvPr>
            <p:ph type="pic" sz="quarter" idx="145" hasCustomPrompt="1"/>
          </p:nvPr>
        </p:nvSpPr>
        <p:spPr>
          <a:xfrm>
            <a:off x="9465060" y="4638739"/>
            <a:ext cx="774000" cy="774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16" name="Espace réservé pour une image  10">
            <a:extLst>
              <a:ext uri="{FF2B5EF4-FFF2-40B4-BE49-F238E27FC236}">
                <a16:creationId xmlns:a16="http://schemas.microsoft.com/office/drawing/2014/main" id="{F165D902-9DA9-501C-82FD-06D4ADD8F2BE}"/>
              </a:ext>
            </a:extLst>
          </p:cNvPr>
          <p:cNvSpPr>
            <a:spLocks noGrp="1"/>
          </p:cNvSpPr>
          <p:nvPr>
            <p:ph type="pic" sz="quarter" idx="146" hasCustomPrompt="1"/>
          </p:nvPr>
        </p:nvSpPr>
        <p:spPr>
          <a:xfrm>
            <a:off x="10942217" y="4638739"/>
            <a:ext cx="774000" cy="774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8" name="Titre 6">
            <a:extLst>
              <a:ext uri="{FF2B5EF4-FFF2-40B4-BE49-F238E27FC236}">
                <a16:creationId xmlns:a16="http://schemas.microsoft.com/office/drawing/2014/main" id="{18C3592E-C74A-4903-8390-39652CC50715}"/>
              </a:ext>
            </a:extLst>
          </p:cNvPr>
          <p:cNvSpPr>
            <a:spLocks noGrp="1"/>
          </p:cNvSpPr>
          <p:nvPr>
            <p:ph type="title" hasCustomPrompt="1"/>
          </p:nvPr>
        </p:nvSpPr>
        <p:spPr>
          <a:xfrm>
            <a:off x="874800" y="873125"/>
            <a:ext cx="3565438" cy="317009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
        <p:nvSpPr>
          <p:cNvPr id="18" name="Espace réservé du texte 9">
            <a:extLst>
              <a:ext uri="{FF2B5EF4-FFF2-40B4-BE49-F238E27FC236}">
                <a16:creationId xmlns:a16="http://schemas.microsoft.com/office/drawing/2014/main" id="{D277B849-07C3-06A6-9ED3-8BECCA1ABE8E}"/>
              </a:ext>
            </a:extLst>
          </p:cNvPr>
          <p:cNvSpPr>
            <a:spLocks noGrp="1"/>
          </p:cNvSpPr>
          <p:nvPr>
            <p:ph type="body" sz="quarter" idx="38" hasCustomPrompt="1"/>
          </p:nvPr>
        </p:nvSpPr>
        <p:spPr>
          <a:xfrm>
            <a:off x="874801" y="3195697"/>
            <a:ext cx="3565438"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278980450"/>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and one image right">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DAB4F9BA-292B-F045-A23E-191B9068009E}"/>
              </a:ext>
            </a:extLst>
          </p:cNvPr>
          <p:cNvSpPr>
            <a:spLocks noGrp="1"/>
          </p:cNvSpPr>
          <p:nvPr>
            <p:ph type="pic" sz="quarter" idx="12" hasCustomPrompt="1"/>
          </p:nvPr>
        </p:nvSpPr>
        <p:spPr>
          <a:xfrm>
            <a:off x="6096000" y="0"/>
            <a:ext cx="6096000" cy="6858000"/>
          </a:xfrm>
          <a:prstGeom prst="rect">
            <a:avLst/>
          </a:prstGeom>
          <a:solidFill>
            <a:schemeClr val="tx2"/>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6" name="Titre 6">
            <a:extLst>
              <a:ext uri="{FF2B5EF4-FFF2-40B4-BE49-F238E27FC236}">
                <a16:creationId xmlns:a16="http://schemas.microsoft.com/office/drawing/2014/main" id="{7F5FCB26-651C-2CD0-E8C9-50717C35FCD0}"/>
              </a:ext>
            </a:extLst>
          </p:cNvPr>
          <p:cNvSpPr>
            <a:spLocks noGrp="1"/>
          </p:cNvSpPr>
          <p:nvPr>
            <p:ph type="title" hasCustomPrompt="1"/>
          </p:nvPr>
        </p:nvSpPr>
        <p:spPr>
          <a:xfrm>
            <a:off x="874800" y="873125"/>
            <a:ext cx="4465550" cy="2554545"/>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
        <p:nvSpPr>
          <p:cNvPr id="8" name="Espace réservé du texte 9">
            <a:extLst>
              <a:ext uri="{FF2B5EF4-FFF2-40B4-BE49-F238E27FC236}">
                <a16:creationId xmlns:a16="http://schemas.microsoft.com/office/drawing/2014/main" id="{968D38A9-15E7-79F8-0C8B-11C8DDC3639D}"/>
              </a:ext>
            </a:extLst>
          </p:cNvPr>
          <p:cNvSpPr>
            <a:spLocks noGrp="1"/>
          </p:cNvSpPr>
          <p:nvPr>
            <p:ph type="body" sz="quarter" idx="38" hasCustomPrompt="1"/>
          </p:nvPr>
        </p:nvSpPr>
        <p:spPr>
          <a:xfrm>
            <a:off x="874800" y="2585818"/>
            <a:ext cx="4465549"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364823048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and one image right alt">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DAB4F9BA-292B-F045-A23E-191B9068009E}"/>
              </a:ext>
            </a:extLst>
          </p:cNvPr>
          <p:cNvSpPr>
            <a:spLocks noGrp="1"/>
          </p:cNvSpPr>
          <p:nvPr>
            <p:ph type="pic" sz="quarter" idx="12" hasCustomPrompt="1"/>
          </p:nvPr>
        </p:nvSpPr>
        <p:spPr>
          <a:xfrm>
            <a:off x="8004174" y="0"/>
            <a:ext cx="4187825" cy="6858000"/>
          </a:xfrm>
          <a:prstGeom prst="rect">
            <a:avLst/>
          </a:prstGeom>
          <a:solidFill>
            <a:schemeClr val="tx2"/>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6" name="Titre 6">
            <a:extLst>
              <a:ext uri="{FF2B5EF4-FFF2-40B4-BE49-F238E27FC236}">
                <a16:creationId xmlns:a16="http://schemas.microsoft.com/office/drawing/2014/main" id="{3D4049C1-2F6D-CED7-29D6-F6DFB75670AA}"/>
              </a:ext>
            </a:extLst>
          </p:cNvPr>
          <p:cNvSpPr>
            <a:spLocks noGrp="1"/>
          </p:cNvSpPr>
          <p:nvPr>
            <p:ph type="title" hasCustomPrompt="1"/>
          </p:nvPr>
        </p:nvSpPr>
        <p:spPr>
          <a:xfrm>
            <a:off x="874800" y="873125"/>
            <a:ext cx="5076738"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8" name="Espace réservé du texte 9">
            <a:extLst>
              <a:ext uri="{FF2B5EF4-FFF2-40B4-BE49-F238E27FC236}">
                <a16:creationId xmlns:a16="http://schemas.microsoft.com/office/drawing/2014/main" id="{0C3A818D-177D-2900-57D5-CBF6F64ABF3B}"/>
              </a:ext>
            </a:extLst>
          </p:cNvPr>
          <p:cNvSpPr>
            <a:spLocks noGrp="1"/>
          </p:cNvSpPr>
          <p:nvPr>
            <p:ph type="body" sz="quarter" idx="38" hasCustomPrompt="1"/>
          </p:nvPr>
        </p:nvSpPr>
        <p:spPr>
          <a:xfrm>
            <a:off x="874800" y="2585818"/>
            <a:ext cx="5076738"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202996958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and 3 images right">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8F12B851-A369-B643-B5F7-152E1479CB38}"/>
              </a:ext>
            </a:extLst>
          </p:cNvPr>
          <p:cNvSpPr>
            <a:spLocks noGrp="1"/>
          </p:cNvSpPr>
          <p:nvPr>
            <p:ph type="pic" sz="quarter" idx="13" hasCustomPrompt="1"/>
          </p:nvPr>
        </p:nvSpPr>
        <p:spPr>
          <a:xfrm>
            <a:off x="6096000" y="0"/>
            <a:ext cx="3048000" cy="6858000"/>
          </a:xfrm>
          <a:prstGeom prst="rect">
            <a:avLst/>
          </a:prstGeom>
          <a:solidFill>
            <a:schemeClr val="tx2">
              <a:lumMod val="75000"/>
            </a:schemeClr>
          </a:solidFill>
          <a:ln>
            <a:noFill/>
          </a:ln>
        </p:spPr>
        <p:txBody>
          <a:bodyPr wrap="square" anchor="ctr">
            <a:noAutofit/>
          </a:bodyPr>
          <a:lstStyle>
            <a:lvl1pPr marL="0" indent="0" algn="ctr">
              <a:buNone/>
              <a:defRPr sz="1200" b="1" i="0">
                <a:solidFill>
                  <a:srgbClr val="4B4BF9"/>
                </a:solidFill>
                <a:latin typeface="Foundever Sans Bold" pitchFamily="50" charset="0"/>
                <a:ea typeface="Foundever Sans Bold" pitchFamily="50" charset="0"/>
              </a:defRPr>
            </a:lvl1pPr>
          </a:lstStyle>
          <a:p>
            <a:r>
              <a:rPr lang="en-US" dirty="0"/>
              <a:t>Insert your image</a:t>
            </a:r>
          </a:p>
        </p:txBody>
      </p:sp>
      <p:sp>
        <p:nvSpPr>
          <p:cNvPr id="9" name="Picture Placeholder 8">
            <a:extLst>
              <a:ext uri="{FF2B5EF4-FFF2-40B4-BE49-F238E27FC236}">
                <a16:creationId xmlns:a16="http://schemas.microsoft.com/office/drawing/2014/main" id="{D7D5603D-C55A-2C4E-9459-39A04D7D544F}"/>
              </a:ext>
            </a:extLst>
          </p:cNvPr>
          <p:cNvSpPr>
            <a:spLocks noGrp="1"/>
          </p:cNvSpPr>
          <p:nvPr>
            <p:ph type="pic" sz="quarter" idx="12" hasCustomPrompt="1"/>
          </p:nvPr>
        </p:nvSpPr>
        <p:spPr>
          <a:xfrm>
            <a:off x="9144000" y="0"/>
            <a:ext cx="3048000" cy="3429000"/>
          </a:xfrm>
          <a:prstGeom prst="rect">
            <a:avLst/>
          </a:prstGeom>
          <a:solidFill>
            <a:schemeClr val="tx2"/>
          </a:solidFill>
          <a:ln>
            <a:noFill/>
          </a:ln>
        </p:spPr>
        <p:txBody>
          <a:bodyPr wrap="square" anchor="ctr">
            <a:noAutofit/>
          </a:bodyPr>
          <a:lstStyle>
            <a:lvl1pPr marL="0" indent="0" algn="ctr">
              <a:buNone/>
              <a:defRPr sz="1200" b="1" i="0">
                <a:solidFill>
                  <a:srgbClr val="4B4BF9"/>
                </a:solidFill>
                <a:latin typeface="Foundever Sans Bold" pitchFamily="50" charset="0"/>
                <a:ea typeface="Foundever Sans Bold" pitchFamily="50" charset="0"/>
              </a:defRPr>
            </a:lvl1pPr>
          </a:lstStyle>
          <a:p>
            <a:r>
              <a:rPr lang="en-US" dirty="0"/>
              <a:t>Insert your image</a:t>
            </a:r>
          </a:p>
        </p:txBody>
      </p:sp>
      <p:sp>
        <p:nvSpPr>
          <p:cNvPr id="10" name="Picture Placeholder 8">
            <a:extLst>
              <a:ext uri="{FF2B5EF4-FFF2-40B4-BE49-F238E27FC236}">
                <a16:creationId xmlns:a16="http://schemas.microsoft.com/office/drawing/2014/main" id="{97562793-11FF-3D44-916E-8640715EA2AA}"/>
              </a:ext>
            </a:extLst>
          </p:cNvPr>
          <p:cNvSpPr>
            <a:spLocks noGrp="1"/>
          </p:cNvSpPr>
          <p:nvPr>
            <p:ph type="pic" sz="quarter" idx="14" hasCustomPrompt="1"/>
          </p:nvPr>
        </p:nvSpPr>
        <p:spPr>
          <a:xfrm>
            <a:off x="9144000" y="3429000"/>
            <a:ext cx="3048000" cy="3429000"/>
          </a:xfrm>
          <a:prstGeom prst="rect">
            <a:avLst/>
          </a:prstGeom>
          <a:solidFill>
            <a:schemeClr val="tx2">
              <a:lumMod val="90000"/>
            </a:schemeClr>
          </a:solidFill>
          <a:ln>
            <a:noFill/>
          </a:ln>
        </p:spPr>
        <p:txBody>
          <a:bodyPr wrap="square" anchor="ctr">
            <a:noAutofit/>
          </a:bodyPr>
          <a:lstStyle>
            <a:lvl1pPr marL="0" indent="0" algn="ctr">
              <a:buNone/>
              <a:defRPr sz="1200" b="1" i="0">
                <a:solidFill>
                  <a:srgbClr val="4B4BF9"/>
                </a:solidFill>
                <a:latin typeface="Foundever Sans Bold" pitchFamily="50" charset="0"/>
                <a:ea typeface="Foundever Sans Bold" pitchFamily="50" charset="0"/>
              </a:defRPr>
            </a:lvl1pPr>
          </a:lstStyle>
          <a:p>
            <a:r>
              <a:rPr lang="en-US" dirty="0"/>
              <a:t>Insert your image</a:t>
            </a:r>
          </a:p>
        </p:txBody>
      </p:sp>
      <p:sp>
        <p:nvSpPr>
          <p:cNvPr id="6" name="Titre 6">
            <a:extLst>
              <a:ext uri="{FF2B5EF4-FFF2-40B4-BE49-F238E27FC236}">
                <a16:creationId xmlns:a16="http://schemas.microsoft.com/office/drawing/2014/main" id="{DF03F7BF-3781-4E51-F34D-EB5EB73D8DB2}"/>
              </a:ext>
            </a:extLst>
          </p:cNvPr>
          <p:cNvSpPr>
            <a:spLocks noGrp="1"/>
          </p:cNvSpPr>
          <p:nvPr>
            <p:ph type="title" hasCustomPrompt="1"/>
          </p:nvPr>
        </p:nvSpPr>
        <p:spPr>
          <a:xfrm>
            <a:off x="874800" y="873125"/>
            <a:ext cx="4465550" cy="2554545"/>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
        <p:nvSpPr>
          <p:cNvPr id="8" name="Espace réservé du texte 9">
            <a:extLst>
              <a:ext uri="{FF2B5EF4-FFF2-40B4-BE49-F238E27FC236}">
                <a16:creationId xmlns:a16="http://schemas.microsoft.com/office/drawing/2014/main" id="{C01E39E5-2DD5-3099-AE95-86D78D201259}"/>
              </a:ext>
            </a:extLst>
          </p:cNvPr>
          <p:cNvSpPr>
            <a:spLocks noGrp="1"/>
          </p:cNvSpPr>
          <p:nvPr>
            <p:ph type="body" sz="quarter" idx="38" hasCustomPrompt="1"/>
          </p:nvPr>
        </p:nvSpPr>
        <p:spPr>
          <a:xfrm>
            <a:off x="874800" y="2585818"/>
            <a:ext cx="4465550"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314023729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and 3 images right alt">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8F12B851-A369-B643-B5F7-152E1479CB38}"/>
              </a:ext>
            </a:extLst>
          </p:cNvPr>
          <p:cNvSpPr>
            <a:spLocks noGrp="1"/>
          </p:cNvSpPr>
          <p:nvPr>
            <p:ph type="pic" sz="quarter" idx="13" hasCustomPrompt="1"/>
          </p:nvPr>
        </p:nvSpPr>
        <p:spPr>
          <a:xfrm>
            <a:off x="6094659" y="3429000"/>
            <a:ext cx="3049341" cy="3429000"/>
          </a:xfrm>
          <a:prstGeom prst="rect">
            <a:avLst/>
          </a:prstGeom>
          <a:solidFill>
            <a:schemeClr val="tx2">
              <a:lumMod val="75000"/>
            </a:schemeClr>
          </a:solidFill>
          <a:ln>
            <a:noFill/>
          </a:ln>
        </p:spPr>
        <p:txBody>
          <a:bodyPr wrap="square" anchor="ctr">
            <a:noAutofit/>
          </a:bodyPr>
          <a:lstStyle>
            <a:lvl1pPr marL="0" indent="0" algn="ctr">
              <a:buNone/>
              <a:defRPr sz="1200" b="1" i="0">
                <a:solidFill>
                  <a:srgbClr val="4B4BF9"/>
                </a:solidFill>
                <a:latin typeface="Foundever Sans Bold" pitchFamily="50" charset="0"/>
                <a:ea typeface="Foundever Sans Bold" pitchFamily="50" charset="0"/>
              </a:defRPr>
            </a:lvl1pPr>
          </a:lstStyle>
          <a:p>
            <a:r>
              <a:rPr lang="en-US" dirty="0"/>
              <a:t>Insert your image</a:t>
            </a:r>
          </a:p>
        </p:txBody>
      </p:sp>
      <p:sp>
        <p:nvSpPr>
          <p:cNvPr id="9" name="Picture Placeholder 8">
            <a:extLst>
              <a:ext uri="{FF2B5EF4-FFF2-40B4-BE49-F238E27FC236}">
                <a16:creationId xmlns:a16="http://schemas.microsoft.com/office/drawing/2014/main" id="{D7D5603D-C55A-2C4E-9459-39A04D7D544F}"/>
              </a:ext>
            </a:extLst>
          </p:cNvPr>
          <p:cNvSpPr>
            <a:spLocks noGrp="1"/>
          </p:cNvSpPr>
          <p:nvPr>
            <p:ph type="pic" sz="quarter" idx="12" hasCustomPrompt="1"/>
          </p:nvPr>
        </p:nvSpPr>
        <p:spPr>
          <a:xfrm>
            <a:off x="6094659" y="0"/>
            <a:ext cx="6097341" cy="3429000"/>
          </a:xfrm>
          <a:prstGeom prst="rect">
            <a:avLst/>
          </a:prstGeom>
          <a:solidFill>
            <a:schemeClr val="tx2"/>
          </a:solidFill>
          <a:ln>
            <a:noFill/>
          </a:ln>
        </p:spPr>
        <p:txBody>
          <a:bodyPr wrap="square" anchor="ctr">
            <a:noAutofit/>
          </a:bodyPr>
          <a:lstStyle>
            <a:lvl1pPr marL="0" indent="0" algn="ctr">
              <a:buNone/>
              <a:defRPr sz="1200" b="1" i="0">
                <a:solidFill>
                  <a:srgbClr val="4B4BF9"/>
                </a:solidFill>
                <a:latin typeface="Foundever Sans Bold" pitchFamily="50" charset="0"/>
                <a:ea typeface="Foundever Sans Bold" pitchFamily="50" charset="0"/>
              </a:defRPr>
            </a:lvl1pPr>
          </a:lstStyle>
          <a:p>
            <a:r>
              <a:rPr lang="en-US" dirty="0"/>
              <a:t>Insert your image</a:t>
            </a:r>
          </a:p>
        </p:txBody>
      </p:sp>
      <p:sp>
        <p:nvSpPr>
          <p:cNvPr id="8" name="Picture Placeholder 8">
            <a:extLst>
              <a:ext uri="{FF2B5EF4-FFF2-40B4-BE49-F238E27FC236}">
                <a16:creationId xmlns:a16="http://schemas.microsoft.com/office/drawing/2014/main" id="{D6AAACEC-D587-1245-A820-FD20FE384C44}"/>
              </a:ext>
            </a:extLst>
          </p:cNvPr>
          <p:cNvSpPr>
            <a:spLocks noGrp="1"/>
          </p:cNvSpPr>
          <p:nvPr>
            <p:ph type="pic" sz="quarter" idx="14" hasCustomPrompt="1"/>
          </p:nvPr>
        </p:nvSpPr>
        <p:spPr>
          <a:xfrm>
            <a:off x="9144000" y="3429000"/>
            <a:ext cx="3048000" cy="3429000"/>
          </a:xfrm>
          <a:prstGeom prst="rect">
            <a:avLst/>
          </a:prstGeom>
          <a:solidFill>
            <a:schemeClr val="tx2">
              <a:lumMod val="90000"/>
            </a:schemeClr>
          </a:solidFill>
          <a:ln>
            <a:noFill/>
          </a:ln>
        </p:spPr>
        <p:txBody>
          <a:bodyPr wrap="square" anchor="ctr">
            <a:noAutofit/>
          </a:bodyPr>
          <a:lstStyle>
            <a:lvl1pPr marL="0" indent="0" algn="ctr">
              <a:buNone/>
              <a:defRPr sz="1200" b="1" i="0">
                <a:solidFill>
                  <a:srgbClr val="4B4BF9"/>
                </a:solidFill>
                <a:latin typeface="Foundever Sans Bold" pitchFamily="50" charset="0"/>
                <a:ea typeface="Foundever Sans Bold" pitchFamily="50" charset="0"/>
              </a:defRPr>
            </a:lvl1pPr>
          </a:lstStyle>
          <a:p>
            <a:r>
              <a:rPr lang="en-US" dirty="0"/>
              <a:t>Insert your image</a:t>
            </a:r>
          </a:p>
        </p:txBody>
      </p:sp>
      <p:sp>
        <p:nvSpPr>
          <p:cNvPr id="6" name="Titre 6">
            <a:extLst>
              <a:ext uri="{FF2B5EF4-FFF2-40B4-BE49-F238E27FC236}">
                <a16:creationId xmlns:a16="http://schemas.microsoft.com/office/drawing/2014/main" id="{AA670B8A-9857-5D90-8741-1AE6633D793B}"/>
              </a:ext>
            </a:extLst>
          </p:cNvPr>
          <p:cNvSpPr>
            <a:spLocks noGrp="1"/>
          </p:cNvSpPr>
          <p:nvPr>
            <p:ph type="title" hasCustomPrompt="1"/>
          </p:nvPr>
        </p:nvSpPr>
        <p:spPr>
          <a:xfrm>
            <a:off x="874800" y="873125"/>
            <a:ext cx="4465550" cy="2554545"/>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
        <p:nvSpPr>
          <p:cNvPr id="10" name="Espace réservé du texte 9">
            <a:extLst>
              <a:ext uri="{FF2B5EF4-FFF2-40B4-BE49-F238E27FC236}">
                <a16:creationId xmlns:a16="http://schemas.microsoft.com/office/drawing/2014/main" id="{F5B182E9-5872-7B3D-8358-7BF03A1C8537}"/>
              </a:ext>
            </a:extLst>
          </p:cNvPr>
          <p:cNvSpPr>
            <a:spLocks noGrp="1"/>
          </p:cNvSpPr>
          <p:nvPr>
            <p:ph type="body" sz="quarter" idx="38" hasCustomPrompt="1"/>
          </p:nvPr>
        </p:nvSpPr>
        <p:spPr>
          <a:xfrm>
            <a:off x="874800" y="2585818"/>
            <a:ext cx="4465550"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138375008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one image left and text">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DAB4F9BA-292B-F045-A23E-191B9068009E}"/>
              </a:ext>
            </a:extLst>
          </p:cNvPr>
          <p:cNvSpPr>
            <a:spLocks noGrp="1"/>
          </p:cNvSpPr>
          <p:nvPr>
            <p:ph type="pic" sz="quarter" idx="12" hasCustomPrompt="1"/>
          </p:nvPr>
        </p:nvSpPr>
        <p:spPr>
          <a:xfrm>
            <a:off x="1" y="0"/>
            <a:ext cx="4440237" cy="6858000"/>
          </a:xfrm>
          <a:prstGeom prst="rect">
            <a:avLst/>
          </a:prstGeom>
          <a:solidFill>
            <a:schemeClr val="tx2"/>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8" name="Titre 6">
            <a:extLst>
              <a:ext uri="{FF2B5EF4-FFF2-40B4-BE49-F238E27FC236}">
                <a16:creationId xmlns:a16="http://schemas.microsoft.com/office/drawing/2014/main" id="{F265BA5B-D560-B80B-73FA-9A569525ADA5}"/>
              </a:ext>
            </a:extLst>
          </p:cNvPr>
          <p:cNvSpPr>
            <a:spLocks noGrp="1"/>
          </p:cNvSpPr>
          <p:nvPr>
            <p:ph type="title" hasCustomPrompt="1"/>
          </p:nvPr>
        </p:nvSpPr>
        <p:spPr>
          <a:xfrm>
            <a:off x="5093876" y="873125"/>
            <a:ext cx="4674012"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9" name="Espace réservé du texte 9">
            <a:extLst>
              <a:ext uri="{FF2B5EF4-FFF2-40B4-BE49-F238E27FC236}">
                <a16:creationId xmlns:a16="http://schemas.microsoft.com/office/drawing/2014/main" id="{6F439928-C95B-3C13-AF0C-2A8BDCB73B26}"/>
              </a:ext>
            </a:extLst>
          </p:cNvPr>
          <p:cNvSpPr>
            <a:spLocks noGrp="1"/>
          </p:cNvSpPr>
          <p:nvPr>
            <p:ph type="body" sz="quarter" idx="38" hasCustomPrompt="1"/>
          </p:nvPr>
        </p:nvSpPr>
        <p:spPr>
          <a:xfrm>
            <a:off x="5093874" y="2585818"/>
            <a:ext cx="4674013"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262036883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one image left and text alt">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DAB4F9BA-292B-F045-A23E-191B9068009E}"/>
              </a:ext>
            </a:extLst>
          </p:cNvPr>
          <p:cNvSpPr>
            <a:spLocks noGrp="1"/>
          </p:cNvSpPr>
          <p:nvPr>
            <p:ph type="pic" sz="quarter" idx="12" hasCustomPrompt="1"/>
          </p:nvPr>
        </p:nvSpPr>
        <p:spPr>
          <a:xfrm>
            <a:off x="0" y="0"/>
            <a:ext cx="6102927" cy="6858000"/>
          </a:xfrm>
          <a:prstGeom prst="rect">
            <a:avLst/>
          </a:prstGeom>
          <a:solidFill>
            <a:schemeClr val="tx2"/>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5" name="Titre 6">
            <a:extLst>
              <a:ext uri="{FF2B5EF4-FFF2-40B4-BE49-F238E27FC236}">
                <a16:creationId xmlns:a16="http://schemas.microsoft.com/office/drawing/2014/main" id="{976199AB-C9AC-46CF-5F53-B9E25B2650D5}"/>
              </a:ext>
            </a:extLst>
          </p:cNvPr>
          <p:cNvSpPr>
            <a:spLocks noGrp="1"/>
          </p:cNvSpPr>
          <p:nvPr>
            <p:ph type="title" hasCustomPrompt="1"/>
          </p:nvPr>
        </p:nvSpPr>
        <p:spPr>
          <a:xfrm>
            <a:off x="6851650" y="873125"/>
            <a:ext cx="4465638"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6" name="Espace réservé du texte 9">
            <a:extLst>
              <a:ext uri="{FF2B5EF4-FFF2-40B4-BE49-F238E27FC236}">
                <a16:creationId xmlns:a16="http://schemas.microsoft.com/office/drawing/2014/main" id="{1AFBDE14-34C6-1B55-8E00-59DA8C7EAEC8}"/>
              </a:ext>
            </a:extLst>
          </p:cNvPr>
          <p:cNvSpPr>
            <a:spLocks noGrp="1"/>
          </p:cNvSpPr>
          <p:nvPr>
            <p:ph type="body" sz="quarter" idx="38" hasCustomPrompt="1"/>
          </p:nvPr>
        </p:nvSpPr>
        <p:spPr>
          <a:xfrm>
            <a:off x="6851650" y="2585818"/>
            <a:ext cx="4465638"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324938656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 image left and text">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8294D5BA-161D-704C-B4FA-A418ED2468D6}"/>
              </a:ext>
            </a:extLst>
          </p:cNvPr>
          <p:cNvSpPr>
            <a:spLocks noGrp="1"/>
          </p:cNvSpPr>
          <p:nvPr>
            <p:ph type="pic" sz="quarter" idx="12" hasCustomPrompt="1"/>
          </p:nvPr>
        </p:nvSpPr>
        <p:spPr>
          <a:xfrm>
            <a:off x="0" y="0"/>
            <a:ext cx="2221200" cy="3429000"/>
          </a:xfrm>
          <a:prstGeom prst="rect">
            <a:avLst/>
          </a:prstGeom>
          <a:solidFill>
            <a:schemeClr val="tx2"/>
          </a:solidFill>
          <a:ln>
            <a:noFill/>
          </a:ln>
        </p:spPr>
        <p:txBody>
          <a:bodyPr wrap="square" anchor="ctr">
            <a:noAutofit/>
          </a:bodyPr>
          <a:lstStyle>
            <a:lvl1pPr marL="0" indent="0" algn="ctr">
              <a:buNone/>
              <a:defRPr sz="1200" b="1" i="0">
                <a:solidFill>
                  <a:srgbClr val="4B4BF9"/>
                </a:solidFill>
                <a:latin typeface="Foundever Sans Bold" pitchFamily="50" charset="0"/>
                <a:ea typeface="Foundever Sans Bold" pitchFamily="50" charset="0"/>
              </a:defRPr>
            </a:lvl1pPr>
          </a:lstStyle>
          <a:p>
            <a:r>
              <a:rPr lang="en-US" dirty="0"/>
              <a:t>Insert your image</a:t>
            </a:r>
          </a:p>
        </p:txBody>
      </p:sp>
      <p:sp>
        <p:nvSpPr>
          <p:cNvPr id="18" name="Picture Placeholder 8">
            <a:extLst>
              <a:ext uri="{FF2B5EF4-FFF2-40B4-BE49-F238E27FC236}">
                <a16:creationId xmlns:a16="http://schemas.microsoft.com/office/drawing/2014/main" id="{7BD51CAA-7B02-704F-B9A8-2EA0A5800E0B}"/>
              </a:ext>
            </a:extLst>
          </p:cNvPr>
          <p:cNvSpPr>
            <a:spLocks noGrp="1"/>
          </p:cNvSpPr>
          <p:nvPr>
            <p:ph type="pic" sz="quarter" idx="14" hasCustomPrompt="1"/>
          </p:nvPr>
        </p:nvSpPr>
        <p:spPr>
          <a:xfrm>
            <a:off x="0" y="3429000"/>
            <a:ext cx="2221200" cy="3429000"/>
          </a:xfrm>
          <a:prstGeom prst="rect">
            <a:avLst/>
          </a:prstGeom>
          <a:solidFill>
            <a:schemeClr val="tx2">
              <a:lumMod val="90000"/>
            </a:schemeClr>
          </a:solidFill>
          <a:ln>
            <a:noFill/>
          </a:ln>
        </p:spPr>
        <p:txBody>
          <a:bodyPr wrap="square" anchor="ctr">
            <a:noAutofit/>
          </a:bodyPr>
          <a:lstStyle>
            <a:lvl1pPr marL="0" indent="0" algn="ctr">
              <a:buNone/>
              <a:defRPr sz="1200" b="1" i="0">
                <a:solidFill>
                  <a:srgbClr val="4B4BF9"/>
                </a:solidFill>
                <a:latin typeface="Foundever Sans Bold" pitchFamily="50" charset="0"/>
                <a:ea typeface="Foundever Sans Bold" pitchFamily="50" charset="0"/>
              </a:defRPr>
            </a:lvl1pPr>
          </a:lstStyle>
          <a:p>
            <a:r>
              <a:rPr lang="en-US" dirty="0"/>
              <a:t>Insert your image</a:t>
            </a:r>
          </a:p>
        </p:txBody>
      </p:sp>
      <p:sp>
        <p:nvSpPr>
          <p:cNvPr id="21" name="Picture Placeholder 8">
            <a:extLst>
              <a:ext uri="{FF2B5EF4-FFF2-40B4-BE49-F238E27FC236}">
                <a16:creationId xmlns:a16="http://schemas.microsoft.com/office/drawing/2014/main" id="{704523E8-045B-E44D-8012-DE9A35F84429}"/>
              </a:ext>
            </a:extLst>
          </p:cNvPr>
          <p:cNvSpPr>
            <a:spLocks noGrp="1"/>
          </p:cNvSpPr>
          <p:nvPr>
            <p:ph type="pic" sz="quarter" idx="15" hasCustomPrompt="1"/>
          </p:nvPr>
        </p:nvSpPr>
        <p:spPr>
          <a:xfrm>
            <a:off x="2219038" y="0"/>
            <a:ext cx="2221200" cy="3429000"/>
          </a:xfrm>
          <a:prstGeom prst="rect">
            <a:avLst/>
          </a:prstGeom>
          <a:solidFill>
            <a:schemeClr val="tx2">
              <a:lumMod val="90000"/>
            </a:schemeClr>
          </a:solidFill>
          <a:ln>
            <a:noFill/>
          </a:ln>
        </p:spPr>
        <p:txBody>
          <a:bodyPr wrap="square" anchor="ctr">
            <a:noAutofit/>
          </a:bodyPr>
          <a:lstStyle>
            <a:lvl1pPr marL="0" indent="0" algn="ctr">
              <a:buNone/>
              <a:defRPr sz="1200" b="1" i="0">
                <a:solidFill>
                  <a:srgbClr val="4B4BF9"/>
                </a:solidFill>
                <a:latin typeface="Foundever Sans Bold" pitchFamily="50" charset="0"/>
                <a:ea typeface="Foundever Sans Bold" pitchFamily="50" charset="0"/>
              </a:defRPr>
            </a:lvl1pPr>
          </a:lstStyle>
          <a:p>
            <a:r>
              <a:rPr lang="en-US" dirty="0"/>
              <a:t>Insert your image</a:t>
            </a:r>
          </a:p>
        </p:txBody>
      </p:sp>
      <p:sp>
        <p:nvSpPr>
          <p:cNvPr id="22" name="Picture Placeholder 8">
            <a:extLst>
              <a:ext uri="{FF2B5EF4-FFF2-40B4-BE49-F238E27FC236}">
                <a16:creationId xmlns:a16="http://schemas.microsoft.com/office/drawing/2014/main" id="{4CB75233-C66E-B14E-962C-D7F0C96F579F}"/>
              </a:ext>
            </a:extLst>
          </p:cNvPr>
          <p:cNvSpPr>
            <a:spLocks noGrp="1"/>
          </p:cNvSpPr>
          <p:nvPr>
            <p:ph type="pic" sz="quarter" idx="16" hasCustomPrompt="1"/>
          </p:nvPr>
        </p:nvSpPr>
        <p:spPr>
          <a:xfrm>
            <a:off x="2219038" y="3429000"/>
            <a:ext cx="2221200" cy="3429000"/>
          </a:xfrm>
          <a:prstGeom prst="rect">
            <a:avLst/>
          </a:prstGeom>
          <a:solidFill>
            <a:schemeClr val="tx2"/>
          </a:solidFill>
          <a:ln>
            <a:noFill/>
          </a:ln>
        </p:spPr>
        <p:txBody>
          <a:bodyPr wrap="square" anchor="ctr">
            <a:noAutofit/>
          </a:bodyPr>
          <a:lstStyle>
            <a:lvl1pPr marL="0" indent="0" algn="ctr">
              <a:buNone/>
              <a:defRPr sz="1200" b="1" i="0">
                <a:solidFill>
                  <a:srgbClr val="4B4BF9"/>
                </a:solidFill>
                <a:latin typeface="Foundever Sans Bold" pitchFamily="50" charset="0"/>
                <a:ea typeface="Foundever Sans Bold" pitchFamily="50" charset="0"/>
              </a:defRPr>
            </a:lvl1pPr>
          </a:lstStyle>
          <a:p>
            <a:r>
              <a:rPr lang="en-US" dirty="0"/>
              <a:t>Insert your image</a:t>
            </a:r>
          </a:p>
        </p:txBody>
      </p:sp>
      <p:sp>
        <p:nvSpPr>
          <p:cNvPr id="3" name="Titre 6">
            <a:extLst>
              <a:ext uri="{FF2B5EF4-FFF2-40B4-BE49-F238E27FC236}">
                <a16:creationId xmlns:a16="http://schemas.microsoft.com/office/drawing/2014/main" id="{7880E6A9-5184-5D21-9FFB-BC78B40CD821}"/>
              </a:ext>
            </a:extLst>
          </p:cNvPr>
          <p:cNvSpPr>
            <a:spLocks noGrp="1"/>
          </p:cNvSpPr>
          <p:nvPr>
            <p:ph type="title" hasCustomPrompt="1"/>
          </p:nvPr>
        </p:nvSpPr>
        <p:spPr>
          <a:xfrm>
            <a:off x="5093875" y="873125"/>
            <a:ext cx="5323299"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a:t>
            </a:r>
            <a:br>
              <a:rPr lang="en-US" noProof="0" dirty="0"/>
            </a:br>
            <a:r>
              <a:rPr lang="en-US" noProof="0" dirty="0"/>
              <a:t>Bold 40pt</a:t>
            </a:r>
          </a:p>
        </p:txBody>
      </p:sp>
      <p:sp>
        <p:nvSpPr>
          <p:cNvPr id="5" name="Espace réservé du texte 9">
            <a:extLst>
              <a:ext uri="{FF2B5EF4-FFF2-40B4-BE49-F238E27FC236}">
                <a16:creationId xmlns:a16="http://schemas.microsoft.com/office/drawing/2014/main" id="{B9AE1BF0-5C3E-7805-D79F-8DF69C2161F9}"/>
              </a:ext>
            </a:extLst>
          </p:cNvPr>
          <p:cNvSpPr>
            <a:spLocks noGrp="1"/>
          </p:cNvSpPr>
          <p:nvPr>
            <p:ph type="body" sz="quarter" idx="38" hasCustomPrompt="1"/>
          </p:nvPr>
        </p:nvSpPr>
        <p:spPr>
          <a:xfrm>
            <a:off x="5093874" y="2585818"/>
            <a:ext cx="5323299"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347672026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 sections">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DAB4F9BA-292B-F045-A23E-191B9068009E}"/>
              </a:ext>
            </a:extLst>
          </p:cNvPr>
          <p:cNvSpPr>
            <a:spLocks noGrp="1"/>
          </p:cNvSpPr>
          <p:nvPr>
            <p:ph type="pic" sz="quarter" idx="12" hasCustomPrompt="1"/>
          </p:nvPr>
        </p:nvSpPr>
        <p:spPr>
          <a:xfrm>
            <a:off x="0" y="0"/>
            <a:ext cx="3860799" cy="6858000"/>
          </a:xfrm>
          <a:prstGeom prst="rect">
            <a:avLst/>
          </a:prstGeom>
          <a:solidFill>
            <a:schemeClr val="tx2"/>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3" name="Sous-titre 2">
            <a:extLst>
              <a:ext uri="{FF2B5EF4-FFF2-40B4-BE49-F238E27FC236}">
                <a16:creationId xmlns:a16="http://schemas.microsoft.com/office/drawing/2014/main" id="{28CD40C1-BDC0-F931-8AEC-3740107A1D1F}"/>
              </a:ext>
            </a:extLst>
          </p:cNvPr>
          <p:cNvSpPr>
            <a:spLocks noGrp="1"/>
          </p:cNvSpPr>
          <p:nvPr>
            <p:ph type="subTitle" idx="1" hasCustomPrompt="1"/>
          </p:nvPr>
        </p:nvSpPr>
        <p:spPr>
          <a:xfrm>
            <a:off x="4200526" y="4362107"/>
            <a:ext cx="2990704" cy="276999"/>
          </a:xfrm>
          <a:prstGeom prst="rect">
            <a:avLst/>
          </a:prstGeom>
        </p:spPr>
        <p:txBody>
          <a:bodyPr wrap="square">
            <a:spAutoFit/>
          </a:bodyPr>
          <a:lstStyle>
            <a:lvl1pPr marL="0" indent="0" algn="l">
              <a:lnSpc>
                <a:spcPct val="100000"/>
              </a:lnSpc>
              <a:spcBef>
                <a:spcPts val="0"/>
              </a:spcBef>
              <a:buNone/>
              <a:defRPr sz="1200" b="0" i="0">
                <a:solidFill>
                  <a:srgbClr val="FFFFFF"/>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5" name="Titre 6">
            <a:extLst>
              <a:ext uri="{FF2B5EF4-FFF2-40B4-BE49-F238E27FC236}">
                <a16:creationId xmlns:a16="http://schemas.microsoft.com/office/drawing/2014/main" id="{99C83056-1423-92F9-A508-BF65EEEA4219}"/>
              </a:ext>
            </a:extLst>
          </p:cNvPr>
          <p:cNvSpPr>
            <a:spLocks noGrp="1"/>
          </p:cNvSpPr>
          <p:nvPr>
            <p:ph type="title" hasCustomPrompt="1"/>
          </p:nvPr>
        </p:nvSpPr>
        <p:spPr>
          <a:xfrm>
            <a:off x="4200526" y="873125"/>
            <a:ext cx="2990704" cy="3170099"/>
          </a:xfrm>
          <a:prstGeom prst="rect">
            <a:avLst/>
          </a:prstGeom>
        </p:spPr>
        <p:txBody>
          <a:bodyPr wrap="square">
            <a:spAutoFit/>
          </a:bodyPr>
          <a:lstStyle>
            <a:lvl1pPr>
              <a:lnSpc>
                <a:spcPct val="100000"/>
              </a:lnSpc>
              <a:defRPr sz="4000" b="1" i="0">
                <a:solidFill>
                  <a:srgbClr val="FFFFFF"/>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
        <p:nvSpPr>
          <p:cNvPr id="9" name="Espace réservé du texte 9">
            <a:extLst>
              <a:ext uri="{FF2B5EF4-FFF2-40B4-BE49-F238E27FC236}">
                <a16:creationId xmlns:a16="http://schemas.microsoft.com/office/drawing/2014/main" id="{1E7B43C1-F883-1FCC-53BE-608C3F237824}"/>
              </a:ext>
            </a:extLst>
          </p:cNvPr>
          <p:cNvSpPr>
            <a:spLocks noGrp="1"/>
          </p:cNvSpPr>
          <p:nvPr>
            <p:ph type="body" sz="quarter" idx="11" hasCustomPrompt="1"/>
          </p:nvPr>
        </p:nvSpPr>
        <p:spPr>
          <a:xfrm>
            <a:off x="8004174" y="1773017"/>
            <a:ext cx="3852863"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1912184643"/>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PT"/>
          </a:p>
        </p:txBody>
      </p:sp>
      <p:sp>
        <p:nvSpPr>
          <p:cNvPr id="3" name="Date Placeholder 2"/>
          <p:cNvSpPr>
            <a:spLocks noGrp="1"/>
          </p:cNvSpPr>
          <p:nvPr>
            <p:ph type="dt" sz="half" idx="10"/>
          </p:nvPr>
        </p:nvSpPr>
        <p:spPr/>
        <p:txBody>
          <a:bodyPr/>
          <a:lstStyle/>
          <a:p>
            <a:fld id="{40550869-BB16-4EE9-B3B2-16922560E0A1}" type="datetimeFigureOut">
              <a:rPr lang="pt-PT" smtClean="0"/>
              <a:t>24/02/2025</a:t>
            </a:fld>
            <a:endParaRPr lang="pt-PT"/>
          </a:p>
        </p:txBody>
      </p:sp>
      <p:sp>
        <p:nvSpPr>
          <p:cNvPr id="4" name="Footer Placeholder 3"/>
          <p:cNvSpPr>
            <a:spLocks noGrp="1"/>
          </p:cNvSpPr>
          <p:nvPr>
            <p:ph type="ftr" sz="quarter" idx="11"/>
          </p:nvPr>
        </p:nvSpPr>
        <p:spPr/>
        <p:txBody>
          <a:bodyPr/>
          <a:lstStyle/>
          <a:p>
            <a:endParaRPr lang="pt-PT"/>
          </a:p>
        </p:txBody>
      </p:sp>
      <p:sp>
        <p:nvSpPr>
          <p:cNvPr id="5" name="Slide Number Placeholder 4"/>
          <p:cNvSpPr>
            <a:spLocks noGrp="1"/>
          </p:cNvSpPr>
          <p:nvPr>
            <p:ph type="sldNum" sz="quarter" idx="12"/>
          </p:nvPr>
        </p:nvSpPr>
        <p:spPr/>
        <p:txBody>
          <a:bodyPr/>
          <a:lstStyle/>
          <a:p>
            <a:fld id="{4A0502AB-EAD3-4FCC-A309-2C730E42CC03}" type="slidenum">
              <a:rPr lang="pt-PT" smtClean="0"/>
              <a:t>‹#›</a:t>
            </a:fld>
            <a:endParaRPr lang="pt-PT"/>
          </a:p>
        </p:txBody>
      </p:sp>
    </p:spTree>
    <p:extLst>
      <p:ext uri="{BB962C8B-B14F-4D97-AF65-F5344CB8AC3E}">
        <p14:creationId xmlns:p14="http://schemas.microsoft.com/office/powerpoint/2010/main" val="135688177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 sections alt">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DAB4F9BA-292B-F045-A23E-191B9068009E}"/>
              </a:ext>
            </a:extLst>
          </p:cNvPr>
          <p:cNvSpPr>
            <a:spLocks noGrp="1"/>
          </p:cNvSpPr>
          <p:nvPr>
            <p:ph type="pic" sz="quarter" idx="12" hasCustomPrompt="1"/>
          </p:nvPr>
        </p:nvSpPr>
        <p:spPr>
          <a:xfrm>
            <a:off x="6096137" y="0"/>
            <a:ext cx="3049200" cy="6858000"/>
          </a:xfrm>
          <a:prstGeom prst="rect">
            <a:avLst/>
          </a:prstGeom>
          <a:solidFill>
            <a:schemeClr val="tx2"/>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8" name="Rectangle 7">
            <a:extLst>
              <a:ext uri="{FF2B5EF4-FFF2-40B4-BE49-F238E27FC236}">
                <a16:creationId xmlns:a16="http://schemas.microsoft.com/office/drawing/2014/main" id="{D465F467-0D3B-864B-9929-56FD46FCA1E3}"/>
              </a:ext>
            </a:extLst>
          </p:cNvPr>
          <p:cNvSpPr/>
          <p:nvPr userDrawn="1"/>
        </p:nvSpPr>
        <p:spPr>
          <a:xfrm>
            <a:off x="9142800" y="0"/>
            <a:ext cx="3049199" cy="6858000"/>
          </a:xfrm>
          <a:prstGeom prst="rect">
            <a:avLst/>
          </a:prstGeom>
          <a:solidFill>
            <a:srgbClr val="4B4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sp>
        <p:nvSpPr>
          <p:cNvPr id="2" name="Titre 6">
            <a:extLst>
              <a:ext uri="{FF2B5EF4-FFF2-40B4-BE49-F238E27FC236}">
                <a16:creationId xmlns:a16="http://schemas.microsoft.com/office/drawing/2014/main" id="{14E45FEC-3150-D9FF-E80C-9F4AC2A420C9}"/>
              </a:ext>
            </a:extLst>
          </p:cNvPr>
          <p:cNvSpPr>
            <a:spLocks noGrp="1"/>
          </p:cNvSpPr>
          <p:nvPr>
            <p:ph type="title" hasCustomPrompt="1"/>
          </p:nvPr>
        </p:nvSpPr>
        <p:spPr>
          <a:xfrm>
            <a:off x="874713" y="873125"/>
            <a:ext cx="4465637"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6" name="Espace réservé du texte 9">
            <a:extLst>
              <a:ext uri="{FF2B5EF4-FFF2-40B4-BE49-F238E27FC236}">
                <a16:creationId xmlns:a16="http://schemas.microsoft.com/office/drawing/2014/main" id="{FC5ED513-51BE-65C5-2F86-453C517666BA}"/>
              </a:ext>
            </a:extLst>
          </p:cNvPr>
          <p:cNvSpPr>
            <a:spLocks noGrp="1"/>
          </p:cNvSpPr>
          <p:nvPr>
            <p:ph type="body" sz="quarter" idx="38" hasCustomPrompt="1"/>
          </p:nvPr>
        </p:nvSpPr>
        <p:spPr>
          <a:xfrm>
            <a:off x="874713" y="2585818"/>
            <a:ext cx="4465637"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
        <p:nvSpPr>
          <p:cNvPr id="7" name="Espace réservé du texte 6">
            <a:extLst>
              <a:ext uri="{FF2B5EF4-FFF2-40B4-BE49-F238E27FC236}">
                <a16:creationId xmlns:a16="http://schemas.microsoft.com/office/drawing/2014/main" id="{FD7E84B2-D904-F386-901A-DE9EB41CC7DE}"/>
              </a:ext>
            </a:extLst>
          </p:cNvPr>
          <p:cNvSpPr>
            <a:spLocks noGrp="1"/>
          </p:cNvSpPr>
          <p:nvPr>
            <p:ph type="body" sz="quarter" idx="40" hasCustomPrompt="1"/>
          </p:nvPr>
        </p:nvSpPr>
        <p:spPr>
          <a:xfrm>
            <a:off x="9517063" y="873125"/>
            <a:ext cx="2339975" cy="1938992"/>
          </a:xfrm>
          <a:prstGeom prst="rect">
            <a:avLst/>
          </a:prstGeom>
        </p:spPr>
        <p:txBody>
          <a:bodyPr wrap="square">
            <a:spAutoFit/>
          </a:bodyPr>
          <a:lstStyle>
            <a:lvl1pPr marL="0" indent="0" algn="r">
              <a:lnSpc>
                <a:spcPct val="100000"/>
              </a:lnSpc>
              <a:spcBef>
                <a:spcPts val="0"/>
              </a:spcBef>
              <a:buNone/>
              <a:defRPr sz="2400" b="1" i="0">
                <a:solidFill>
                  <a:srgbClr val="8BF0BB"/>
                </a:solidFill>
                <a:latin typeface="Foundever Sans Bold" pitchFamily="2" charset="0"/>
                <a:ea typeface="Foundever Sans Bold" pitchFamily="2" charset="0"/>
              </a:defRPr>
            </a:lvl1pPr>
          </a:lstStyle>
          <a:p>
            <a:pPr lvl="0"/>
            <a:r>
              <a:rPr lang="en-US" dirty="0"/>
              <a:t>This is your sentence – </a:t>
            </a:r>
            <a:r>
              <a:rPr lang="en-US" dirty="0" err="1"/>
              <a:t>Foundever</a:t>
            </a:r>
            <a:r>
              <a:rPr lang="en-US" dirty="0"/>
              <a:t> Sans Bold 24pt</a:t>
            </a:r>
          </a:p>
        </p:txBody>
      </p:sp>
      <p:pic>
        <p:nvPicPr>
          <p:cNvPr id="3" name="Image 2" descr="Une image contenant texte, clipart, arts de la table, vaisselle&#10;&#10;Description générée automatiquement">
            <a:extLst>
              <a:ext uri="{FF2B5EF4-FFF2-40B4-BE49-F238E27FC236}">
                <a16:creationId xmlns:a16="http://schemas.microsoft.com/office/drawing/2014/main" id="{93C887D8-348B-C392-223D-A44E0B82F454}"/>
              </a:ext>
            </a:extLst>
          </p:cNvPr>
          <p:cNvPicPr>
            <a:picLocks noChangeAspect="1"/>
          </p:cNvPicPr>
          <p:nvPr userDrawn="1"/>
        </p:nvPicPr>
        <p:blipFill>
          <a:blip r:embed="rId2"/>
          <a:stretch>
            <a:fillRect/>
          </a:stretch>
        </p:blipFill>
        <p:spPr>
          <a:xfrm>
            <a:off x="10668000" y="6480534"/>
            <a:ext cx="1189038" cy="220513"/>
          </a:xfrm>
          <a:prstGeom prst="rect">
            <a:avLst/>
          </a:prstGeom>
        </p:spPr>
      </p:pic>
    </p:spTree>
    <p:extLst>
      <p:ext uri="{BB962C8B-B14F-4D97-AF65-F5344CB8AC3E}">
        <p14:creationId xmlns:p14="http://schemas.microsoft.com/office/powerpoint/2010/main" val="220599787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DAB4F9BA-292B-F045-A23E-191B9068009E}"/>
              </a:ext>
            </a:extLst>
          </p:cNvPr>
          <p:cNvSpPr>
            <a:spLocks noGrp="1"/>
          </p:cNvSpPr>
          <p:nvPr>
            <p:ph type="pic" sz="quarter" idx="12" hasCustomPrompt="1"/>
          </p:nvPr>
        </p:nvSpPr>
        <p:spPr>
          <a:xfrm>
            <a:off x="0" y="0"/>
            <a:ext cx="12192000" cy="6858000"/>
          </a:xfrm>
          <a:prstGeom prst="rect">
            <a:avLst/>
          </a:prstGeom>
          <a:solidFill>
            <a:schemeClr val="tx2"/>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5" name="Sous-titre 2">
            <a:extLst>
              <a:ext uri="{FF2B5EF4-FFF2-40B4-BE49-F238E27FC236}">
                <a16:creationId xmlns:a16="http://schemas.microsoft.com/office/drawing/2014/main" id="{F4D9D0DA-6EFB-573B-AF87-1E075241D682}"/>
              </a:ext>
            </a:extLst>
          </p:cNvPr>
          <p:cNvSpPr>
            <a:spLocks noGrp="1"/>
          </p:cNvSpPr>
          <p:nvPr>
            <p:ph type="subTitle" idx="1" hasCustomPrompt="1"/>
          </p:nvPr>
        </p:nvSpPr>
        <p:spPr>
          <a:xfrm>
            <a:off x="874713" y="2584258"/>
            <a:ext cx="5076825"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6" name="Titre 6">
            <a:extLst>
              <a:ext uri="{FF2B5EF4-FFF2-40B4-BE49-F238E27FC236}">
                <a16:creationId xmlns:a16="http://schemas.microsoft.com/office/drawing/2014/main" id="{F2D2042E-9A92-38AA-9DD0-AA114522FD36}"/>
              </a:ext>
            </a:extLst>
          </p:cNvPr>
          <p:cNvSpPr>
            <a:spLocks noGrp="1"/>
          </p:cNvSpPr>
          <p:nvPr>
            <p:ph type="title" hasCustomPrompt="1"/>
          </p:nvPr>
        </p:nvSpPr>
        <p:spPr>
          <a:xfrm>
            <a:off x="874713" y="873125"/>
            <a:ext cx="5076825"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Tree>
    <p:extLst>
      <p:ext uri="{BB962C8B-B14F-4D97-AF65-F5344CB8AC3E}">
        <p14:creationId xmlns:p14="http://schemas.microsoft.com/office/powerpoint/2010/main" val="186042244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images comparison">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DAB4F9BA-292B-F045-A23E-191B9068009E}"/>
              </a:ext>
            </a:extLst>
          </p:cNvPr>
          <p:cNvSpPr>
            <a:spLocks noGrp="1"/>
          </p:cNvSpPr>
          <p:nvPr>
            <p:ph type="pic" sz="quarter" idx="12" hasCustomPrompt="1"/>
          </p:nvPr>
        </p:nvSpPr>
        <p:spPr>
          <a:xfrm>
            <a:off x="0" y="0"/>
            <a:ext cx="6096000" cy="3429000"/>
          </a:xfrm>
          <a:prstGeom prst="rect">
            <a:avLst/>
          </a:prstGeom>
          <a:solidFill>
            <a:schemeClr val="tx2"/>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13" name="Picture Placeholder 8">
            <a:extLst>
              <a:ext uri="{FF2B5EF4-FFF2-40B4-BE49-F238E27FC236}">
                <a16:creationId xmlns:a16="http://schemas.microsoft.com/office/drawing/2014/main" id="{D1E2D1C1-A9FD-9D43-86C1-D62CE3348478}"/>
              </a:ext>
            </a:extLst>
          </p:cNvPr>
          <p:cNvSpPr>
            <a:spLocks noGrp="1"/>
          </p:cNvSpPr>
          <p:nvPr>
            <p:ph type="pic" sz="quarter" idx="71" hasCustomPrompt="1"/>
          </p:nvPr>
        </p:nvSpPr>
        <p:spPr>
          <a:xfrm>
            <a:off x="6096000" y="0"/>
            <a:ext cx="6113123" cy="3429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8" name="Espace réservé du texte 4">
            <a:extLst>
              <a:ext uri="{FF2B5EF4-FFF2-40B4-BE49-F238E27FC236}">
                <a16:creationId xmlns:a16="http://schemas.microsoft.com/office/drawing/2014/main" id="{B7B87376-A214-A4D3-C061-9A768F71B599}"/>
              </a:ext>
            </a:extLst>
          </p:cNvPr>
          <p:cNvSpPr>
            <a:spLocks noGrp="1"/>
          </p:cNvSpPr>
          <p:nvPr>
            <p:ph type="body" sz="quarter" idx="72" hasCustomPrompt="1"/>
          </p:nvPr>
        </p:nvSpPr>
        <p:spPr>
          <a:xfrm>
            <a:off x="334963" y="3672000"/>
            <a:ext cx="5616575" cy="973138"/>
          </a:xfrm>
          <a:prstGeom prst="rect">
            <a:avLst/>
          </a:prstGeom>
        </p:spPr>
        <p:txBody>
          <a:bodyPr>
            <a:spAutoFit/>
          </a:bodyPr>
          <a:lstStyle>
            <a:lvl1pPr marL="0" indent="0" algn="ctr">
              <a:lnSpc>
                <a:spcPct val="100000"/>
              </a:lnSpc>
              <a:spcBef>
                <a:spcPts val="0"/>
              </a:spcBef>
              <a:buNone/>
              <a:defRPr b="1" i="0">
                <a:solidFill>
                  <a:srgbClr val="09092D"/>
                </a:solidFill>
                <a:latin typeface="Foundever Sans Bold" pitchFamily="2" charset="0"/>
                <a:ea typeface="Foundever Sans Bold" pitchFamily="2" charset="0"/>
              </a:defRPr>
            </a:lvl1pPr>
          </a:lstStyle>
          <a:p>
            <a:pPr lvl="0"/>
            <a:r>
              <a:rPr lang="en-US" dirty="0"/>
              <a:t>This is your title – </a:t>
            </a:r>
            <a:br>
              <a:rPr lang="en-US" dirty="0"/>
            </a:br>
            <a:r>
              <a:rPr lang="en-US" dirty="0" err="1"/>
              <a:t>Foundever</a:t>
            </a:r>
            <a:r>
              <a:rPr lang="en-US" dirty="0"/>
              <a:t> Sans Bold 28pt</a:t>
            </a:r>
          </a:p>
        </p:txBody>
      </p:sp>
      <p:sp>
        <p:nvSpPr>
          <p:cNvPr id="9" name="Espace réservé du texte 4">
            <a:extLst>
              <a:ext uri="{FF2B5EF4-FFF2-40B4-BE49-F238E27FC236}">
                <a16:creationId xmlns:a16="http://schemas.microsoft.com/office/drawing/2014/main" id="{1FEDD231-7F1F-3DD8-5869-CAD33F818FD8}"/>
              </a:ext>
            </a:extLst>
          </p:cNvPr>
          <p:cNvSpPr>
            <a:spLocks noGrp="1"/>
          </p:cNvSpPr>
          <p:nvPr>
            <p:ph type="body" sz="quarter" idx="73" hasCustomPrompt="1"/>
          </p:nvPr>
        </p:nvSpPr>
        <p:spPr>
          <a:xfrm>
            <a:off x="6240462" y="3672000"/>
            <a:ext cx="5616575" cy="973138"/>
          </a:xfrm>
          <a:prstGeom prst="rect">
            <a:avLst/>
          </a:prstGeom>
        </p:spPr>
        <p:txBody>
          <a:bodyPr>
            <a:spAutoFit/>
          </a:bodyPr>
          <a:lstStyle>
            <a:lvl1pPr marL="0" indent="0" algn="ctr">
              <a:lnSpc>
                <a:spcPct val="100000"/>
              </a:lnSpc>
              <a:spcBef>
                <a:spcPts val="0"/>
              </a:spcBef>
              <a:buNone/>
              <a:defRPr b="1" i="0">
                <a:solidFill>
                  <a:srgbClr val="09092D"/>
                </a:solidFill>
                <a:latin typeface="Foundever Sans Bold" pitchFamily="2" charset="0"/>
                <a:ea typeface="Foundever Sans Bold" pitchFamily="2" charset="0"/>
              </a:defRPr>
            </a:lvl1pPr>
          </a:lstStyle>
          <a:p>
            <a:pPr lvl="0"/>
            <a:r>
              <a:rPr lang="en-US" dirty="0"/>
              <a:t>This is your title – </a:t>
            </a:r>
            <a:br>
              <a:rPr lang="en-US" dirty="0"/>
            </a:br>
            <a:r>
              <a:rPr lang="en-US" dirty="0" err="1"/>
              <a:t>Foundever</a:t>
            </a:r>
            <a:r>
              <a:rPr lang="en-US" dirty="0"/>
              <a:t> Sans Bold 28pt</a:t>
            </a:r>
          </a:p>
        </p:txBody>
      </p:sp>
      <p:sp>
        <p:nvSpPr>
          <p:cNvPr id="2" name="Sous-titre 2">
            <a:extLst>
              <a:ext uri="{FF2B5EF4-FFF2-40B4-BE49-F238E27FC236}">
                <a16:creationId xmlns:a16="http://schemas.microsoft.com/office/drawing/2014/main" id="{FBBCD9A8-7A9D-DDE6-86C9-20A25380F634}"/>
              </a:ext>
            </a:extLst>
          </p:cNvPr>
          <p:cNvSpPr>
            <a:spLocks noGrp="1"/>
          </p:cNvSpPr>
          <p:nvPr>
            <p:ph type="subTitle" idx="1" hasCustomPrompt="1"/>
          </p:nvPr>
        </p:nvSpPr>
        <p:spPr>
          <a:xfrm>
            <a:off x="604837" y="4853094"/>
            <a:ext cx="5076825" cy="276999"/>
          </a:xfrm>
          <a:prstGeom prst="rect">
            <a:avLst/>
          </a:prstGeom>
        </p:spPr>
        <p:txBody>
          <a:bodyPr wrap="square">
            <a:spAutoFit/>
          </a:bodyPr>
          <a:lstStyle>
            <a:lvl1pPr marL="0" indent="0" algn="ctr">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6" name="Espace réservé du texte 9">
            <a:extLst>
              <a:ext uri="{FF2B5EF4-FFF2-40B4-BE49-F238E27FC236}">
                <a16:creationId xmlns:a16="http://schemas.microsoft.com/office/drawing/2014/main" id="{43B88371-E71F-AE8B-5EC8-7E575ADF2B5B}"/>
              </a:ext>
            </a:extLst>
          </p:cNvPr>
          <p:cNvSpPr>
            <a:spLocks noGrp="1"/>
          </p:cNvSpPr>
          <p:nvPr>
            <p:ph type="body" sz="quarter" idx="66" hasCustomPrompt="1"/>
          </p:nvPr>
        </p:nvSpPr>
        <p:spPr>
          <a:xfrm>
            <a:off x="6510341" y="4853094"/>
            <a:ext cx="5076822" cy="276999"/>
          </a:xfrm>
          <a:prstGeom prst="rect">
            <a:avLst/>
          </a:prstGeom>
        </p:spPr>
        <p:txBody>
          <a:bodyPr wrap="square">
            <a:spAutoFit/>
          </a:bodyPr>
          <a:lstStyle>
            <a:lvl1pPr marL="0" indent="0" algn="ctr">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102126754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untry overview">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DAB4F9BA-292B-F045-A23E-191B9068009E}"/>
              </a:ext>
            </a:extLst>
          </p:cNvPr>
          <p:cNvSpPr>
            <a:spLocks noGrp="1"/>
          </p:cNvSpPr>
          <p:nvPr>
            <p:ph type="pic" sz="quarter" idx="12" hasCustomPrompt="1"/>
          </p:nvPr>
        </p:nvSpPr>
        <p:spPr>
          <a:xfrm>
            <a:off x="0" y="0"/>
            <a:ext cx="12192000" cy="3708000"/>
          </a:xfrm>
          <a:prstGeom prst="rect">
            <a:avLst/>
          </a:prstGeom>
          <a:solidFill>
            <a:schemeClr val="tx2"/>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5" name="Sous-titre 2">
            <a:extLst>
              <a:ext uri="{FF2B5EF4-FFF2-40B4-BE49-F238E27FC236}">
                <a16:creationId xmlns:a16="http://schemas.microsoft.com/office/drawing/2014/main" id="{32CE203E-A048-5792-94D4-D1751B282E25}"/>
              </a:ext>
            </a:extLst>
          </p:cNvPr>
          <p:cNvSpPr>
            <a:spLocks noGrp="1"/>
          </p:cNvSpPr>
          <p:nvPr>
            <p:ph type="subTitle" idx="1" hasCustomPrompt="1"/>
          </p:nvPr>
        </p:nvSpPr>
        <p:spPr>
          <a:xfrm>
            <a:off x="874713" y="1730887"/>
            <a:ext cx="4465637"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6" name="Titre 6">
            <a:extLst>
              <a:ext uri="{FF2B5EF4-FFF2-40B4-BE49-F238E27FC236}">
                <a16:creationId xmlns:a16="http://schemas.microsoft.com/office/drawing/2014/main" id="{1888E7E0-55F8-2928-047A-6C8E592F23FA}"/>
              </a:ext>
            </a:extLst>
          </p:cNvPr>
          <p:cNvSpPr>
            <a:spLocks noGrp="1"/>
          </p:cNvSpPr>
          <p:nvPr>
            <p:ph type="title" hasCustomPrompt="1"/>
          </p:nvPr>
        </p:nvSpPr>
        <p:spPr>
          <a:xfrm>
            <a:off x="874801" y="873125"/>
            <a:ext cx="4465550" cy="707886"/>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Country name</a:t>
            </a:r>
          </a:p>
        </p:txBody>
      </p:sp>
    </p:spTree>
    <p:extLst>
      <p:ext uri="{BB962C8B-B14F-4D97-AF65-F5344CB8AC3E}">
        <p14:creationId xmlns:p14="http://schemas.microsoft.com/office/powerpoint/2010/main" val="331664349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ite overview">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C0C6FFA-F5A1-4C44-9820-4B112B24D916}"/>
              </a:ext>
            </a:extLst>
          </p:cNvPr>
          <p:cNvSpPr/>
          <p:nvPr userDrawn="1"/>
        </p:nvSpPr>
        <p:spPr>
          <a:xfrm>
            <a:off x="5099431" y="0"/>
            <a:ext cx="4103772" cy="6867681"/>
          </a:xfrm>
          <a:prstGeom prst="rect">
            <a:avLst/>
          </a:prstGeom>
          <a:solidFill>
            <a:schemeClr val="tx2"/>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FFFFFF"/>
              </a:solidFill>
              <a:latin typeface="Foundever Sans Bold" pitchFamily="50" charset="0"/>
              <a:ea typeface="Foundever Sans Bold" pitchFamily="50" charset="0"/>
            </a:endParaRPr>
          </a:p>
        </p:txBody>
      </p:sp>
      <p:sp>
        <p:nvSpPr>
          <p:cNvPr id="14" name="Picture Placeholder 8">
            <a:extLst>
              <a:ext uri="{FF2B5EF4-FFF2-40B4-BE49-F238E27FC236}">
                <a16:creationId xmlns:a16="http://schemas.microsoft.com/office/drawing/2014/main" id="{D828A2E1-363D-0A4C-9BCD-AE6203497BCF}"/>
              </a:ext>
            </a:extLst>
          </p:cNvPr>
          <p:cNvSpPr>
            <a:spLocks noGrp="1"/>
          </p:cNvSpPr>
          <p:nvPr>
            <p:ph type="pic" sz="quarter" idx="71" hasCustomPrompt="1"/>
          </p:nvPr>
        </p:nvSpPr>
        <p:spPr>
          <a:xfrm>
            <a:off x="1" y="0"/>
            <a:ext cx="5340349" cy="6858000"/>
          </a:xfrm>
          <a:prstGeom prst="rect">
            <a:avLst/>
          </a:prstGeom>
          <a:solidFill>
            <a:schemeClr val="tx2"/>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3" name="Sous-titre 2">
            <a:extLst>
              <a:ext uri="{FF2B5EF4-FFF2-40B4-BE49-F238E27FC236}">
                <a16:creationId xmlns:a16="http://schemas.microsoft.com/office/drawing/2014/main" id="{098B4CF8-9D73-56AF-19B2-D88795FF5D98}"/>
              </a:ext>
            </a:extLst>
          </p:cNvPr>
          <p:cNvSpPr>
            <a:spLocks noGrp="1"/>
          </p:cNvSpPr>
          <p:nvPr>
            <p:ph type="subTitle" idx="1" hasCustomPrompt="1"/>
          </p:nvPr>
        </p:nvSpPr>
        <p:spPr>
          <a:xfrm>
            <a:off x="874713" y="2392722"/>
            <a:ext cx="3565525" cy="276999"/>
          </a:xfrm>
          <a:prstGeom prst="rect">
            <a:avLst/>
          </a:prstGeom>
        </p:spPr>
        <p:txBody>
          <a:bodyPr wrap="square">
            <a:spAutoFit/>
          </a:bodyPr>
          <a:lstStyle>
            <a:lvl1pPr marL="0" indent="0" algn="l">
              <a:lnSpc>
                <a:spcPct val="100000"/>
              </a:lnSpc>
              <a:spcBef>
                <a:spcPts val="0"/>
              </a:spcBef>
              <a:buNone/>
              <a:defRPr sz="1200" b="0" i="0">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4" name="Titre 6">
            <a:extLst>
              <a:ext uri="{FF2B5EF4-FFF2-40B4-BE49-F238E27FC236}">
                <a16:creationId xmlns:a16="http://schemas.microsoft.com/office/drawing/2014/main" id="{EE7C5BF3-1938-4520-BA15-420C908D909C}"/>
              </a:ext>
            </a:extLst>
          </p:cNvPr>
          <p:cNvSpPr>
            <a:spLocks noGrp="1"/>
          </p:cNvSpPr>
          <p:nvPr>
            <p:ph type="title" hasCustomPrompt="1"/>
          </p:nvPr>
        </p:nvSpPr>
        <p:spPr>
          <a:xfrm>
            <a:off x="874801" y="873125"/>
            <a:ext cx="4224630" cy="132343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Site name,</a:t>
            </a:r>
            <a:br>
              <a:rPr lang="en-US" noProof="0" dirty="0"/>
            </a:br>
            <a:r>
              <a:rPr lang="en-US" noProof="0" dirty="0"/>
              <a:t>Country name</a:t>
            </a:r>
          </a:p>
        </p:txBody>
      </p:sp>
    </p:spTree>
    <p:extLst>
      <p:ext uri="{BB962C8B-B14F-4D97-AF65-F5344CB8AC3E}">
        <p14:creationId xmlns:p14="http://schemas.microsoft.com/office/powerpoint/2010/main" val="1836662750"/>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CF9F5B8D-0567-F942-9015-4E79B2855F3D}"/>
              </a:ext>
            </a:extLst>
          </p:cNvPr>
          <p:cNvSpPr/>
          <p:nvPr userDrawn="1"/>
        </p:nvSpPr>
        <p:spPr>
          <a:xfrm flipH="1">
            <a:off x="-4" y="0"/>
            <a:ext cx="5087941" cy="6858000"/>
          </a:xfrm>
          <a:prstGeom prst="rect">
            <a:avLst/>
          </a:prstGeom>
          <a:solidFill>
            <a:srgbClr val="4B4BF9"/>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FFFFFF"/>
              </a:solidFill>
              <a:latin typeface="Foundever Sans Bold" pitchFamily="50" charset="0"/>
              <a:ea typeface="Foundever Sans Bold" pitchFamily="50" charset="0"/>
            </a:endParaRPr>
          </a:p>
        </p:txBody>
      </p:sp>
      <p:pic>
        <p:nvPicPr>
          <p:cNvPr id="52" name="Image 51">
            <a:extLst>
              <a:ext uri="{FF2B5EF4-FFF2-40B4-BE49-F238E27FC236}">
                <a16:creationId xmlns:a16="http://schemas.microsoft.com/office/drawing/2014/main" id="{8BDCE1F1-F038-C444-8F71-71B052F91E87}"/>
              </a:ext>
            </a:extLst>
          </p:cNvPr>
          <p:cNvPicPr>
            <a:picLocks noChangeAspect="1"/>
          </p:cNvPicPr>
          <p:nvPr userDrawn="1"/>
        </p:nvPicPr>
        <p:blipFill rotWithShape="1">
          <a:blip r:embed="rId2">
            <a:alphaModFix amt="50000"/>
          </a:blip>
          <a:srcRect l="1" t="-1696" r="58268"/>
          <a:stretch/>
        </p:blipFill>
        <p:spPr>
          <a:xfrm>
            <a:off x="1" y="0"/>
            <a:ext cx="5087938" cy="6857999"/>
          </a:xfrm>
          <a:prstGeom prst="rect">
            <a:avLst/>
          </a:prstGeom>
        </p:spPr>
      </p:pic>
      <p:sp>
        <p:nvSpPr>
          <p:cNvPr id="4" name="Titre 1">
            <a:extLst>
              <a:ext uri="{FF2B5EF4-FFF2-40B4-BE49-F238E27FC236}">
                <a16:creationId xmlns:a16="http://schemas.microsoft.com/office/drawing/2014/main" id="{2DE9D173-97C8-BB03-85CD-8C49DE78B22E}"/>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FFFFFF"/>
                </a:solidFill>
                <a:latin typeface="Foundever Sans Bold" pitchFamily="50" charset="0"/>
                <a:ea typeface="Foundever Sans Bold" pitchFamily="50" charset="0"/>
                <a:cs typeface="Calibri"/>
              </a:rPr>
              <a:pPr/>
              <a:t>‹#›</a:t>
            </a:fld>
            <a:endParaRPr lang="en-US" sz="900" b="1" dirty="0">
              <a:solidFill>
                <a:srgbClr val="FFFFFF"/>
              </a:solidFill>
              <a:latin typeface="Foundever Sans Bold" pitchFamily="50" charset="0"/>
              <a:ea typeface="Foundever Sans Bold" pitchFamily="50" charset="0"/>
              <a:cs typeface="Calibri"/>
            </a:endParaRPr>
          </a:p>
        </p:txBody>
      </p:sp>
      <p:sp>
        <p:nvSpPr>
          <p:cNvPr id="7" name="Espace réservé du texte 6">
            <a:extLst>
              <a:ext uri="{FF2B5EF4-FFF2-40B4-BE49-F238E27FC236}">
                <a16:creationId xmlns:a16="http://schemas.microsoft.com/office/drawing/2014/main" id="{759C4A09-440A-EAD4-F42A-C5E09FD56BF7}"/>
              </a:ext>
            </a:extLst>
          </p:cNvPr>
          <p:cNvSpPr>
            <a:spLocks noGrp="1"/>
          </p:cNvSpPr>
          <p:nvPr>
            <p:ph type="body" sz="quarter" idx="38" hasCustomPrompt="1"/>
          </p:nvPr>
        </p:nvSpPr>
        <p:spPr>
          <a:xfrm>
            <a:off x="10417175" y="1814400"/>
            <a:ext cx="1439863" cy="230832"/>
          </a:xfrm>
          <a:prstGeom prst="rect">
            <a:avLst/>
          </a:prstGeom>
        </p:spPr>
        <p:txBody>
          <a:bodyPr wrap="square">
            <a:spAutoFit/>
          </a:bodyPr>
          <a:lstStyle>
            <a:lvl1pPr marL="0" indent="0">
              <a:lnSpc>
                <a:spcPct val="100000"/>
              </a:lnSpc>
              <a:spcBef>
                <a:spcPts val="0"/>
              </a:spcBef>
              <a:buNone/>
              <a:defRPr sz="900" b="0" i="0">
                <a:solidFill>
                  <a:srgbClr val="09092D"/>
                </a:solidFill>
                <a:latin typeface="Calibri Light" panose="020F0302020204030204" pitchFamily="34" charset="0"/>
                <a:cs typeface="Calibri Light" panose="020F0302020204030204" pitchFamily="34" charset="0"/>
              </a:defRPr>
            </a:lvl1pPr>
          </a:lstStyle>
          <a:p>
            <a:pPr lvl="0"/>
            <a:r>
              <a:rPr lang="en-US" dirty="0"/>
              <a:t>Key figure</a:t>
            </a:r>
          </a:p>
        </p:txBody>
      </p:sp>
      <p:sp>
        <p:nvSpPr>
          <p:cNvPr id="8" name="Espace réservé du texte 6">
            <a:extLst>
              <a:ext uri="{FF2B5EF4-FFF2-40B4-BE49-F238E27FC236}">
                <a16:creationId xmlns:a16="http://schemas.microsoft.com/office/drawing/2014/main" id="{84801594-C283-4231-BAAE-E348354AABD4}"/>
              </a:ext>
            </a:extLst>
          </p:cNvPr>
          <p:cNvSpPr>
            <a:spLocks noGrp="1"/>
          </p:cNvSpPr>
          <p:nvPr>
            <p:ph type="body" sz="quarter" idx="39" hasCustomPrompt="1"/>
          </p:nvPr>
        </p:nvSpPr>
        <p:spPr>
          <a:xfrm>
            <a:off x="10414800" y="1292400"/>
            <a:ext cx="869905" cy="509468"/>
          </a:xfrm>
          <a:prstGeom prst="roundRect">
            <a:avLst>
              <a:gd name="adj" fmla="val 50000"/>
            </a:avLst>
          </a:prstGeom>
          <a:solidFill>
            <a:srgbClr val="F9EF77"/>
          </a:solidFill>
        </p:spPr>
        <p:txBody>
          <a:bodyPr wrap="none" lIns="108000" tIns="54000" rIns="108000" bIns="0" anchor="ctr" anchorCtr="0">
            <a:spAutoFit/>
          </a:bodyPr>
          <a:lstStyle>
            <a:lvl1pPr marL="0" indent="0" algn="l">
              <a:lnSpc>
                <a:spcPct val="100000"/>
              </a:lnSpc>
              <a:spcBef>
                <a:spcPts val="0"/>
              </a:spcBef>
              <a:buNone/>
              <a:defRPr sz="2000" b="1" i="0">
                <a:solidFill>
                  <a:srgbClr val="4B4BF9"/>
                </a:solidFill>
                <a:latin typeface="Foundever Sans Bold" pitchFamily="2" charset="0"/>
                <a:ea typeface="Foundever Sans Bold" pitchFamily="2" charset="0"/>
                <a:cs typeface="Calibri Light" panose="020F0302020204030204" pitchFamily="34" charset="0"/>
              </a:defRPr>
            </a:lvl1pPr>
          </a:lstStyle>
          <a:p>
            <a:pPr lvl="0"/>
            <a:r>
              <a:rPr lang="en-US" dirty="0"/>
              <a:t>000</a:t>
            </a:r>
          </a:p>
        </p:txBody>
      </p:sp>
      <p:sp>
        <p:nvSpPr>
          <p:cNvPr id="11" name="Espace réservé du texte 6">
            <a:extLst>
              <a:ext uri="{FF2B5EF4-FFF2-40B4-BE49-F238E27FC236}">
                <a16:creationId xmlns:a16="http://schemas.microsoft.com/office/drawing/2014/main" id="{4E8F46CA-EACF-354A-A4D0-D1E9A64CDA07}"/>
              </a:ext>
            </a:extLst>
          </p:cNvPr>
          <p:cNvSpPr>
            <a:spLocks noGrp="1"/>
          </p:cNvSpPr>
          <p:nvPr>
            <p:ph type="body" sz="quarter" idx="40" hasCustomPrompt="1"/>
          </p:nvPr>
        </p:nvSpPr>
        <p:spPr>
          <a:xfrm>
            <a:off x="10417175" y="3024090"/>
            <a:ext cx="1439863" cy="230832"/>
          </a:xfrm>
          <a:prstGeom prst="rect">
            <a:avLst/>
          </a:prstGeom>
        </p:spPr>
        <p:txBody>
          <a:bodyPr wrap="square">
            <a:spAutoFit/>
          </a:bodyPr>
          <a:lstStyle>
            <a:lvl1pPr marL="0" indent="0">
              <a:lnSpc>
                <a:spcPct val="100000"/>
              </a:lnSpc>
              <a:spcBef>
                <a:spcPts val="0"/>
              </a:spcBef>
              <a:buNone/>
              <a:defRPr sz="900" b="0" i="0">
                <a:solidFill>
                  <a:srgbClr val="09092D"/>
                </a:solidFill>
                <a:latin typeface="Calibri Light" panose="020F0302020204030204" pitchFamily="34" charset="0"/>
                <a:cs typeface="Calibri Light" panose="020F0302020204030204" pitchFamily="34" charset="0"/>
              </a:defRPr>
            </a:lvl1pPr>
          </a:lstStyle>
          <a:p>
            <a:pPr lvl="0"/>
            <a:r>
              <a:rPr lang="en-US" dirty="0"/>
              <a:t>Key figure</a:t>
            </a:r>
          </a:p>
        </p:txBody>
      </p:sp>
      <p:sp>
        <p:nvSpPr>
          <p:cNvPr id="12" name="Espace réservé du texte 6">
            <a:extLst>
              <a:ext uri="{FF2B5EF4-FFF2-40B4-BE49-F238E27FC236}">
                <a16:creationId xmlns:a16="http://schemas.microsoft.com/office/drawing/2014/main" id="{070B8557-9582-E022-6AA8-43BA3A7696AA}"/>
              </a:ext>
            </a:extLst>
          </p:cNvPr>
          <p:cNvSpPr>
            <a:spLocks noGrp="1"/>
          </p:cNvSpPr>
          <p:nvPr>
            <p:ph type="body" sz="quarter" idx="41" hasCustomPrompt="1"/>
          </p:nvPr>
        </p:nvSpPr>
        <p:spPr>
          <a:xfrm>
            <a:off x="10414800" y="2502090"/>
            <a:ext cx="869905" cy="509468"/>
          </a:xfrm>
          <a:prstGeom prst="roundRect">
            <a:avLst>
              <a:gd name="adj" fmla="val 50000"/>
            </a:avLst>
          </a:prstGeom>
          <a:solidFill>
            <a:srgbClr val="F9EF77"/>
          </a:solidFill>
        </p:spPr>
        <p:txBody>
          <a:bodyPr wrap="none" lIns="108000" tIns="54000" rIns="108000" bIns="0" anchor="ctr" anchorCtr="0">
            <a:spAutoFit/>
          </a:bodyPr>
          <a:lstStyle>
            <a:lvl1pPr marL="0" indent="0" algn="l">
              <a:lnSpc>
                <a:spcPct val="100000"/>
              </a:lnSpc>
              <a:spcBef>
                <a:spcPts val="0"/>
              </a:spcBef>
              <a:buNone/>
              <a:defRPr sz="2000" b="1" i="0">
                <a:solidFill>
                  <a:srgbClr val="4B4BF9"/>
                </a:solidFill>
                <a:latin typeface="Foundever Sans Bold" pitchFamily="2" charset="0"/>
                <a:ea typeface="Foundever Sans Bold" pitchFamily="2" charset="0"/>
                <a:cs typeface="Calibri Light" panose="020F0302020204030204" pitchFamily="34" charset="0"/>
              </a:defRPr>
            </a:lvl1pPr>
          </a:lstStyle>
          <a:p>
            <a:pPr lvl="0"/>
            <a:r>
              <a:rPr lang="en-US" dirty="0"/>
              <a:t>000</a:t>
            </a:r>
          </a:p>
        </p:txBody>
      </p:sp>
      <p:sp>
        <p:nvSpPr>
          <p:cNvPr id="15" name="Espace réservé du texte 6">
            <a:extLst>
              <a:ext uri="{FF2B5EF4-FFF2-40B4-BE49-F238E27FC236}">
                <a16:creationId xmlns:a16="http://schemas.microsoft.com/office/drawing/2014/main" id="{05457A5A-1617-2069-8C22-1168648BA3C6}"/>
              </a:ext>
            </a:extLst>
          </p:cNvPr>
          <p:cNvSpPr>
            <a:spLocks noGrp="1"/>
          </p:cNvSpPr>
          <p:nvPr>
            <p:ph type="body" sz="quarter" idx="44" hasCustomPrompt="1"/>
          </p:nvPr>
        </p:nvSpPr>
        <p:spPr>
          <a:xfrm>
            <a:off x="10417175" y="4233780"/>
            <a:ext cx="1439863" cy="230832"/>
          </a:xfrm>
          <a:prstGeom prst="rect">
            <a:avLst/>
          </a:prstGeom>
        </p:spPr>
        <p:txBody>
          <a:bodyPr wrap="square">
            <a:spAutoFit/>
          </a:bodyPr>
          <a:lstStyle>
            <a:lvl1pPr marL="0" indent="0">
              <a:lnSpc>
                <a:spcPct val="100000"/>
              </a:lnSpc>
              <a:spcBef>
                <a:spcPts val="0"/>
              </a:spcBef>
              <a:buNone/>
              <a:defRPr sz="900" b="0" i="0">
                <a:solidFill>
                  <a:srgbClr val="09092D"/>
                </a:solidFill>
                <a:latin typeface="Calibri Light" panose="020F0302020204030204" pitchFamily="34" charset="0"/>
                <a:cs typeface="Calibri Light" panose="020F0302020204030204" pitchFamily="34" charset="0"/>
              </a:defRPr>
            </a:lvl1pPr>
          </a:lstStyle>
          <a:p>
            <a:pPr lvl="0"/>
            <a:r>
              <a:rPr lang="en-US" dirty="0"/>
              <a:t>Key figure</a:t>
            </a:r>
          </a:p>
        </p:txBody>
      </p:sp>
      <p:sp>
        <p:nvSpPr>
          <p:cNvPr id="16" name="Espace réservé du texte 6">
            <a:extLst>
              <a:ext uri="{FF2B5EF4-FFF2-40B4-BE49-F238E27FC236}">
                <a16:creationId xmlns:a16="http://schemas.microsoft.com/office/drawing/2014/main" id="{A3A9B58A-B6C1-0975-A87A-5789C68A7E01}"/>
              </a:ext>
            </a:extLst>
          </p:cNvPr>
          <p:cNvSpPr>
            <a:spLocks noGrp="1"/>
          </p:cNvSpPr>
          <p:nvPr>
            <p:ph type="body" sz="quarter" idx="45" hasCustomPrompt="1"/>
          </p:nvPr>
        </p:nvSpPr>
        <p:spPr>
          <a:xfrm>
            <a:off x="10414800" y="3711780"/>
            <a:ext cx="869905" cy="509468"/>
          </a:xfrm>
          <a:prstGeom prst="roundRect">
            <a:avLst>
              <a:gd name="adj" fmla="val 50000"/>
            </a:avLst>
          </a:prstGeom>
          <a:solidFill>
            <a:srgbClr val="F9EF77"/>
          </a:solidFill>
        </p:spPr>
        <p:txBody>
          <a:bodyPr wrap="none" lIns="108000" tIns="54000" rIns="108000" bIns="0" anchor="ctr" anchorCtr="0">
            <a:spAutoFit/>
          </a:bodyPr>
          <a:lstStyle>
            <a:lvl1pPr marL="0" indent="0" algn="l">
              <a:lnSpc>
                <a:spcPct val="100000"/>
              </a:lnSpc>
              <a:spcBef>
                <a:spcPts val="0"/>
              </a:spcBef>
              <a:buNone/>
              <a:defRPr sz="2000" b="1" i="0">
                <a:solidFill>
                  <a:srgbClr val="4B4BF9"/>
                </a:solidFill>
                <a:latin typeface="Foundever Sans Bold" pitchFamily="2" charset="0"/>
                <a:ea typeface="Foundever Sans Bold" pitchFamily="2" charset="0"/>
                <a:cs typeface="Calibri Light" panose="020F0302020204030204" pitchFamily="34" charset="0"/>
              </a:defRPr>
            </a:lvl1pPr>
          </a:lstStyle>
          <a:p>
            <a:pPr lvl="0"/>
            <a:r>
              <a:rPr lang="en-US" dirty="0"/>
              <a:t>000</a:t>
            </a:r>
          </a:p>
        </p:txBody>
      </p:sp>
      <p:sp>
        <p:nvSpPr>
          <p:cNvPr id="19" name="Espace réservé du texte 6">
            <a:extLst>
              <a:ext uri="{FF2B5EF4-FFF2-40B4-BE49-F238E27FC236}">
                <a16:creationId xmlns:a16="http://schemas.microsoft.com/office/drawing/2014/main" id="{56D83455-356E-98A9-5E8E-23B4470A4FB2}"/>
              </a:ext>
            </a:extLst>
          </p:cNvPr>
          <p:cNvSpPr>
            <a:spLocks noGrp="1"/>
          </p:cNvSpPr>
          <p:nvPr>
            <p:ph type="body" sz="quarter" idx="48" hasCustomPrompt="1"/>
          </p:nvPr>
        </p:nvSpPr>
        <p:spPr>
          <a:xfrm>
            <a:off x="10417175" y="5443470"/>
            <a:ext cx="1439863" cy="230832"/>
          </a:xfrm>
          <a:prstGeom prst="rect">
            <a:avLst/>
          </a:prstGeom>
        </p:spPr>
        <p:txBody>
          <a:bodyPr wrap="square">
            <a:spAutoFit/>
          </a:bodyPr>
          <a:lstStyle>
            <a:lvl1pPr marL="0" indent="0">
              <a:lnSpc>
                <a:spcPct val="100000"/>
              </a:lnSpc>
              <a:spcBef>
                <a:spcPts val="0"/>
              </a:spcBef>
              <a:buNone/>
              <a:defRPr sz="900" b="0" i="0">
                <a:solidFill>
                  <a:srgbClr val="09092D"/>
                </a:solidFill>
                <a:latin typeface="Calibri Light" panose="020F0302020204030204" pitchFamily="34" charset="0"/>
                <a:cs typeface="Calibri Light" panose="020F0302020204030204" pitchFamily="34" charset="0"/>
              </a:defRPr>
            </a:lvl1pPr>
          </a:lstStyle>
          <a:p>
            <a:pPr lvl="0"/>
            <a:r>
              <a:rPr lang="en-US" dirty="0"/>
              <a:t>Key figure</a:t>
            </a:r>
          </a:p>
        </p:txBody>
      </p:sp>
      <p:sp>
        <p:nvSpPr>
          <p:cNvPr id="20" name="Espace réservé du texte 6">
            <a:extLst>
              <a:ext uri="{FF2B5EF4-FFF2-40B4-BE49-F238E27FC236}">
                <a16:creationId xmlns:a16="http://schemas.microsoft.com/office/drawing/2014/main" id="{8E438F51-E083-D650-EBB6-7CDCBDC8EA3D}"/>
              </a:ext>
            </a:extLst>
          </p:cNvPr>
          <p:cNvSpPr>
            <a:spLocks noGrp="1"/>
          </p:cNvSpPr>
          <p:nvPr>
            <p:ph type="body" sz="quarter" idx="49" hasCustomPrompt="1"/>
          </p:nvPr>
        </p:nvSpPr>
        <p:spPr>
          <a:xfrm>
            <a:off x="10414800" y="4921470"/>
            <a:ext cx="869905" cy="509468"/>
          </a:xfrm>
          <a:prstGeom prst="roundRect">
            <a:avLst>
              <a:gd name="adj" fmla="val 50000"/>
            </a:avLst>
          </a:prstGeom>
          <a:solidFill>
            <a:srgbClr val="F9EF77"/>
          </a:solidFill>
        </p:spPr>
        <p:txBody>
          <a:bodyPr wrap="none" lIns="108000" tIns="54000" rIns="108000" bIns="0" anchor="ctr" anchorCtr="0">
            <a:spAutoFit/>
          </a:bodyPr>
          <a:lstStyle>
            <a:lvl1pPr marL="0" indent="0" algn="l">
              <a:lnSpc>
                <a:spcPct val="100000"/>
              </a:lnSpc>
              <a:spcBef>
                <a:spcPts val="0"/>
              </a:spcBef>
              <a:buNone/>
              <a:defRPr sz="2000" b="1" i="0">
                <a:solidFill>
                  <a:srgbClr val="4B4BF9"/>
                </a:solidFill>
                <a:latin typeface="Foundever Sans Bold" pitchFamily="2" charset="0"/>
                <a:ea typeface="Foundever Sans Bold" pitchFamily="2" charset="0"/>
                <a:cs typeface="Calibri Light" panose="020F0302020204030204" pitchFamily="34" charset="0"/>
              </a:defRPr>
            </a:lvl1pPr>
          </a:lstStyle>
          <a:p>
            <a:pPr lvl="0"/>
            <a:r>
              <a:rPr lang="en-US" dirty="0"/>
              <a:t>000</a:t>
            </a:r>
          </a:p>
        </p:txBody>
      </p:sp>
      <p:sp>
        <p:nvSpPr>
          <p:cNvPr id="5" name="Sous-titre 2">
            <a:extLst>
              <a:ext uri="{FF2B5EF4-FFF2-40B4-BE49-F238E27FC236}">
                <a16:creationId xmlns:a16="http://schemas.microsoft.com/office/drawing/2014/main" id="{16B3C796-EF64-0021-6668-91A2D7F55C4C}"/>
              </a:ext>
            </a:extLst>
          </p:cNvPr>
          <p:cNvSpPr>
            <a:spLocks noGrp="1"/>
          </p:cNvSpPr>
          <p:nvPr>
            <p:ph type="subTitle" idx="1" hasCustomPrompt="1"/>
          </p:nvPr>
        </p:nvSpPr>
        <p:spPr>
          <a:xfrm>
            <a:off x="874714" y="3007613"/>
            <a:ext cx="3565525" cy="276999"/>
          </a:xfrm>
          <a:prstGeom prst="rect">
            <a:avLst/>
          </a:prstGeom>
        </p:spPr>
        <p:txBody>
          <a:bodyPr wrap="square">
            <a:spAutoFit/>
          </a:bodyPr>
          <a:lstStyle>
            <a:lvl1pPr marL="0" indent="0" algn="l">
              <a:lnSpc>
                <a:spcPct val="100000"/>
              </a:lnSpc>
              <a:spcBef>
                <a:spcPts val="0"/>
              </a:spcBef>
              <a:buNone/>
              <a:defRPr sz="1200" b="0" i="0">
                <a:solidFill>
                  <a:srgbClr val="FFFFFF"/>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6" name="Titre 6">
            <a:extLst>
              <a:ext uri="{FF2B5EF4-FFF2-40B4-BE49-F238E27FC236}">
                <a16:creationId xmlns:a16="http://schemas.microsoft.com/office/drawing/2014/main" id="{69965A51-EF43-F1A0-64CD-0B627C75F334}"/>
              </a:ext>
            </a:extLst>
          </p:cNvPr>
          <p:cNvSpPr>
            <a:spLocks noGrp="1"/>
          </p:cNvSpPr>
          <p:nvPr>
            <p:ph type="title" hasCustomPrompt="1"/>
          </p:nvPr>
        </p:nvSpPr>
        <p:spPr>
          <a:xfrm>
            <a:off x="874714" y="873125"/>
            <a:ext cx="3565526" cy="3170099"/>
          </a:xfrm>
          <a:prstGeom prst="rect">
            <a:avLst/>
          </a:prstGeom>
        </p:spPr>
        <p:txBody>
          <a:bodyPr wrap="square">
            <a:spAutoFit/>
          </a:bodyPr>
          <a:lstStyle>
            <a:lvl1pPr>
              <a:lnSpc>
                <a:spcPct val="100000"/>
              </a:lnSpc>
              <a:defRPr sz="4000" b="1" i="0">
                <a:solidFill>
                  <a:srgbClr val="FFFFFF"/>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Tree>
    <p:extLst>
      <p:ext uri="{BB962C8B-B14F-4D97-AF65-F5344CB8AC3E}">
        <p14:creationId xmlns:p14="http://schemas.microsoft.com/office/powerpoint/2010/main" val="1840734720"/>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ase study with imag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475F91F-AA0F-F945-AB50-D1C76AAB61F3}"/>
              </a:ext>
            </a:extLst>
          </p:cNvPr>
          <p:cNvSpPr/>
          <p:nvPr userDrawn="1"/>
        </p:nvSpPr>
        <p:spPr>
          <a:xfrm flipH="1">
            <a:off x="-1" y="1"/>
            <a:ext cx="7437436" cy="6858000"/>
          </a:xfrm>
          <a:prstGeom prst="rect">
            <a:avLst/>
          </a:prstGeom>
          <a:solidFill>
            <a:srgbClr val="4B4BF9"/>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FFFFFF"/>
              </a:solidFill>
              <a:latin typeface="Foundever Sans Bold" pitchFamily="50" charset="0"/>
              <a:ea typeface="Foundever Sans Bold" pitchFamily="50" charset="0"/>
            </a:endParaRPr>
          </a:p>
        </p:txBody>
      </p:sp>
      <p:pic>
        <p:nvPicPr>
          <p:cNvPr id="18" name="Image 17">
            <a:extLst>
              <a:ext uri="{FF2B5EF4-FFF2-40B4-BE49-F238E27FC236}">
                <a16:creationId xmlns:a16="http://schemas.microsoft.com/office/drawing/2014/main" id="{F3221DDD-BD9B-794C-81A2-D94E51E1E6EF}"/>
              </a:ext>
            </a:extLst>
          </p:cNvPr>
          <p:cNvPicPr>
            <a:picLocks noChangeAspect="1"/>
          </p:cNvPicPr>
          <p:nvPr userDrawn="1"/>
        </p:nvPicPr>
        <p:blipFill rotWithShape="1">
          <a:blip r:embed="rId2">
            <a:alphaModFix amt="50000"/>
          </a:blip>
          <a:srcRect l="1" r="38998"/>
          <a:stretch/>
        </p:blipFill>
        <p:spPr>
          <a:xfrm>
            <a:off x="0" y="0"/>
            <a:ext cx="7437435" cy="6857999"/>
          </a:xfrm>
          <a:prstGeom prst="rect">
            <a:avLst/>
          </a:prstGeom>
        </p:spPr>
      </p:pic>
      <p:sp>
        <p:nvSpPr>
          <p:cNvPr id="21" name="Picture Placeholder 8">
            <a:extLst>
              <a:ext uri="{FF2B5EF4-FFF2-40B4-BE49-F238E27FC236}">
                <a16:creationId xmlns:a16="http://schemas.microsoft.com/office/drawing/2014/main" id="{2BD944D5-4AF4-0D43-B543-F86CAA2BA33C}"/>
              </a:ext>
            </a:extLst>
          </p:cNvPr>
          <p:cNvSpPr>
            <a:spLocks noGrp="1"/>
          </p:cNvSpPr>
          <p:nvPr>
            <p:ph type="pic" sz="quarter" idx="12" hasCustomPrompt="1"/>
          </p:nvPr>
        </p:nvSpPr>
        <p:spPr>
          <a:xfrm>
            <a:off x="0" y="0"/>
            <a:ext cx="2674937" cy="6858000"/>
          </a:xfrm>
          <a:prstGeom prst="rect">
            <a:avLst/>
          </a:prstGeom>
          <a:solidFill>
            <a:schemeClr val="tx2"/>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4" name="Titre 6">
            <a:extLst>
              <a:ext uri="{FF2B5EF4-FFF2-40B4-BE49-F238E27FC236}">
                <a16:creationId xmlns:a16="http://schemas.microsoft.com/office/drawing/2014/main" id="{9D7C3041-4678-0F62-AB6D-8F21649F61DC}"/>
              </a:ext>
            </a:extLst>
          </p:cNvPr>
          <p:cNvSpPr>
            <a:spLocks noGrp="1"/>
          </p:cNvSpPr>
          <p:nvPr>
            <p:ph type="title" hasCustomPrompt="1"/>
          </p:nvPr>
        </p:nvSpPr>
        <p:spPr>
          <a:xfrm>
            <a:off x="3289447" y="873125"/>
            <a:ext cx="3814616" cy="3170099"/>
          </a:xfrm>
          <a:prstGeom prst="rect">
            <a:avLst/>
          </a:prstGeom>
        </p:spPr>
        <p:txBody>
          <a:bodyPr wrap="square">
            <a:spAutoFit/>
          </a:bodyPr>
          <a:lstStyle>
            <a:lvl1pPr>
              <a:lnSpc>
                <a:spcPct val="100000"/>
              </a:lnSpc>
              <a:defRPr sz="4000" b="1" i="0">
                <a:solidFill>
                  <a:srgbClr val="FFFFFF"/>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
        <p:nvSpPr>
          <p:cNvPr id="5" name="Sous-titre 2">
            <a:extLst>
              <a:ext uri="{FF2B5EF4-FFF2-40B4-BE49-F238E27FC236}">
                <a16:creationId xmlns:a16="http://schemas.microsoft.com/office/drawing/2014/main" id="{BB28AC88-F9CF-82E0-07BF-2B548AF23C5B}"/>
              </a:ext>
            </a:extLst>
          </p:cNvPr>
          <p:cNvSpPr>
            <a:spLocks noGrp="1"/>
          </p:cNvSpPr>
          <p:nvPr>
            <p:ph type="subTitle" idx="1" hasCustomPrompt="1"/>
          </p:nvPr>
        </p:nvSpPr>
        <p:spPr>
          <a:xfrm>
            <a:off x="3289448" y="3007613"/>
            <a:ext cx="3562202" cy="276999"/>
          </a:xfrm>
          <a:prstGeom prst="rect">
            <a:avLst/>
          </a:prstGeom>
        </p:spPr>
        <p:txBody>
          <a:bodyPr wrap="square">
            <a:spAutoFit/>
          </a:bodyPr>
          <a:lstStyle>
            <a:lvl1pPr marL="0" indent="0" algn="l">
              <a:lnSpc>
                <a:spcPct val="100000"/>
              </a:lnSpc>
              <a:spcBef>
                <a:spcPts val="0"/>
              </a:spcBef>
              <a:buNone/>
              <a:defRPr sz="1200" b="0" i="0">
                <a:solidFill>
                  <a:srgbClr val="FFFFFF"/>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Tree>
    <p:extLst>
      <p:ext uri="{BB962C8B-B14F-4D97-AF65-F5344CB8AC3E}">
        <p14:creationId xmlns:p14="http://schemas.microsoft.com/office/powerpoint/2010/main" val="353519886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ase study with screen">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416A17C-13B7-E24F-AF32-717B57B97F5D}"/>
              </a:ext>
            </a:extLst>
          </p:cNvPr>
          <p:cNvSpPr/>
          <p:nvPr userDrawn="1"/>
        </p:nvSpPr>
        <p:spPr>
          <a:xfrm flipH="1">
            <a:off x="-2" y="1"/>
            <a:ext cx="7104063" cy="6858000"/>
          </a:xfrm>
          <a:prstGeom prst="rect">
            <a:avLst/>
          </a:prstGeom>
          <a:solidFill>
            <a:srgbClr val="4B4BF9"/>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FFFFFF"/>
              </a:solidFill>
              <a:latin typeface="Foundever Sans Bold" pitchFamily="50" charset="0"/>
              <a:ea typeface="Foundever Sans Bold" pitchFamily="50" charset="0"/>
            </a:endParaRPr>
          </a:p>
        </p:txBody>
      </p:sp>
      <p:pic>
        <p:nvPicPr>
          <p:cNvPr id="25" name="Image 24">
            <a:extLst>
              <a:ext uri="{FF2B5EF4-FFF2-40B4-BE49-F238E27FC236}">
                <a16:creationId xmlns:a16="http://schemas.microsoft.com/office/drawing/2014/main" id="{A708A46A-B115-4A40-BC57-341DC4A74C02}"/>
              </a:ext>
            </a:extLst>
          </p:cNvPr>
          <p:cNvPicPr>
            <a:picLocks noChangeAspect="1"/>
          </p:cNvPicPr>
          <p:nvPr userDrawn="1"/>
        </p:nvPicPr>
        <p:blipFill rotWithShape="1">
          <a:blip r:embed="rId2">
            <a:alphaModFix amt="50000"/>
          </a:blip>
          <a:srcRect l="1" t="-1696" r="41733"/>
          <a:stretch/>
        </p:blipFill>
        <p:spPr>
          <a:xfrm>
            <a:off x="0" y="0"/>
            <a:ext cx="7104062" cy="6857999"/>
          </a:xfrm>
          <a:prstGeom prst="rect">
            <a:avLst/>
          </a:prstGeom>
        </p:spPr>
      </p:pic>
      <p:sp>
        <p:nvSpPr>
          <p:cNvPr id="18" name="Picture Placeholder 8">
            <a:extLst>
              <a:ext uri="{FF2B5EF4-FFF2-40B4-BE49-F238E27FC236}">
                <a16:creationId xmlns:a16="http://schemas.microsoft.com/office/drawing/2014/main" id="{112DA929-DDC0-F849-9A14-859D1B4BABED}"/>
              </a:ext>
            </a:extLst>
          </p:cNvPr>
          <p:cNvSpPr>
            <a:spLocks noGrp="1"/>
          </p:cNvSpPr>
          <p:nvPr>
            <p:ph type="pic" sz="quarter" idx="12" hasCustomPrompt="1"/>
          </p:nvPr>
        </p:nvSpPr>
        <p:spPr>
          <a:xfrm>
            <a:off x="5677200" y="1245600"/>
            <a:ext cx="6998738" cy="3930568"/>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2" name="Titre 1">
            <a:extLst>
              <a:ext uri="{FF2B5EF4-FFF2-40B4-BE49-F238E27FC236}">
                <a16:creationId xmlns:a16="http://schemas.microsoft.com/office/drawing/2014/main" id="{50763622-0413-C3C5-072C-30A83DAA3251}"/>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FFFFFF"/>
                </a:solidFill>
                <a:latin typeface="Foundever Sans Bold" pitchFamily="50" charset="0"/>
                <a:ea typeface="Foundever Sans Bold" pitchFamily="50" charset="0"/>
                <a:cs typeface="Calibri"/>
              </a:rPr>
              <a:pPr/>
              <a:t>‹#›</a:t>
            </a:fld>
            <a:endParaRPr lang="en-US" sz="900" b="1" dirty="0">
              <a:solidFill>
                <a:srgbClr val="FFFFFF"/>
              </a:solidFill>
              <a:latin typeface="Foundever Sans Bold" pitchFamily="50" charset="0"/>
              <a:ea typeface="Foundever Sans Bold" pitchFamily="50" charset="0"/>
              <a:cs typeface="Calibri"/>
            </a:endParaRPr>
          </a:p>
        </p:txBody>
      </p:sp>
      <p:sp>
        <p:nvSpPr>
          <p:cNvPr id="5" name="Sous-titre 2">
            <a:extLst>
              <a:ext uri="{FF2B5EF4-FFF2-40B4-BE49-F238E27FC236}">
                <a16:creationId xmlns:a16="http://schemas.microsoft.com/office/drawing/2014/main" id="{38657683-7727-BFCF-4ED8-A1618A8B3DC1}"/>
              </a:ext>
            </a:extLst>
          </p:cNvPr>
          <p:cNvSpPr>
            <a:spLocks noGrp="1"/>
          </p:cNvSpPr>
          <p:nvPr>
            <p:ph type="subTitle" idx="1" hasCustomPrompt="1"/>
          </p:nvPr>
        </p:nvSpPr>
        <p:spPr>
          <a:xfrm>
            <a:off x="874714" y="3007613"/>
            <a:ext cx="4213224" cy="276999"/>
          </a:xfrm>
          <a:prstGeom prst="rect">
            <a:avLst/>
          </a:prstGeom>
        </p:spPr>
        <p:txBody>
          <a:bodyPr wrap="square">
            <a:spAutoFit/>
          </a:bodyPr>
          <a:lstStyle>
            <a:lvl1pPr marL="0" indent="0" algn="l">
              <a:lnSpc>
                <a:spcPct val="100000"/>
              </a:lnSpc>
              <a:spcBef>
                <a:spcPts val="0"/>
              </a:spcBef>
              <a:buNone/>
              <a:defRPr sz="1200" b="0" i="0">
                <a:solidFill>
                  <a:srgbClr val="FFFFFF"/>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6" name="Titre 6">
            <a:extLst>
              <a:ext uri="{FF2B5EF4-FFF2-40B4-BE49-F238E27FC236}">
                <a16:creationId xmlns:a16="http://schemas.microsoft.com/office/drawing/2014/main" id="{EEDD953F-F8BD-86D2-680B-925E74FE8B05}"/>
              </a:ext>
            </a:extLst>
          </p:cNvPr>
          <p:cNvSpPr>
            <a:spLocks noGrp="1"/>
          </p:cNvSpPr>
          <p:nvPr>
            <p:ph type="title" hasCustomPrompt="1"/>
          </p:nvPr>
        </p:nvSpPr>
        <p:spPr>
          <a:xfrm>
            <a:off x="874715" y="873125"/>
            <a:ext cx="4213224" cy="2554545"/>
          </a:xfrm>
          <a:prstGeom prst="rect">
            <a:avLst/>
          </a:prstGeom>
        </p:spPr>
        <p:txBody>
          <a:bodyPr wrap="square">
            <a:spAutoFit/>
          </a:bodyPr>
          <a:lstStyle>
            <a:lvl1pPr>
              <a:lnSpc>
                <a:spcPct val="100000"/>
              </a:lnSpc>
              <a:defRPr sz="4000" b="1" i="0">
                <a:solidFill>
                  <a:srgbClr val="FFFFFF"/>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Tree>
    <p:extLst>
      <p:ext uri="{BB962C8B-B14F-4D97-AF65-F5344CB8AC3E}">
        <p14:creationId xmlns:p14="http://schemas.microsoft.com/office/powerpoint/2010/main" val="728500963"/>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left and phon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90E77FC-69A4-B743-85AD-947320580241}"/>
              </a:ext>
            </a:extLst>
          </p:cNvPr>
          <p:cNvSpPr/>
          <p:nvPr userDrawn="1"/>
        </p:nvSpPr>
        <p:spPr>
          <a:xfrm>
            <a:off x="8004175" y="0"/>
            <a:ext cx="4187824" cy="6858000"/>
          </a:xfrm>
          <a:prstGeom prst="rect">
            <a:avLst/>
          </a:prstGeom>
          <a:solidFill>
            <a:srgbClr val="4B4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pic>
        <p:nvPicPr>
          <p:cNvPr id="8" name="Image 7">
            <a:extLst>
              <a:ext uri="{FF2B5EF4-FFF2-40B4-BE49-F238E27FC236}">
                <a16:creationId xmlns:a16="http://schemas.microsoft.com/office/drawing/2014/main" id="{E4D43A4E-4276-BA4C-ACE3-7A22DB0C8D9B}"/>
              </a:ext>
            </a:extLst>
          </p:cNvPr>
          <p:cNvPicPr>
            <a:picLocks noChangeAspect="1"/>
          </p:cNvPicPr>
          <p:nvPr userDrawn="1"/>
        </p:nvPicPr>
        <p:blipFill rotWithShape="1">
          <a:blip r:embed="rId2">
            <a:alphaModFix amt="50000"/>
          </a:blip>
          <a:srcRect l="65651"/>
          <a:stretch/>
        </p:blipFill>
        <p:spPr>
          <a:xfrm>
            <a:off x="8004174" y="0"/>
            <a:ext cx="4187825" cy="6858000"/>
          </a:xfrm>
          <a:prstGeom prst="rect">
            <a:avLst/>
          </a:prstGeom>
        </p:spPr>
      </p:pic>
      <p:pic>
        <p:nvPicPr>
          <p:cNvPr id="9" name="Image 8">
            <a:extLst>
              <a:ext uri="{FF2B5EF4-FFF2-40B4-BE49-F238E27FC236}">
                <a16:creationId xmlns:a16="http://schemas.microsoft.com/office/drawing/2014/main" id="{F1A948BE-B5E8-EB44-9318-42DE309DB10C}"/>
              </a:ext>
            </a:extLst>
          </p:cNvPr>
          <p:cNvPicPr>
            <a:picLocks noChangeAspect="1"/>
          </p:cNvPicPr>
          <p:nvPr userDrawn="1"/>
        </p:nvPicPr>
        <p:blipFill>
          <a:blip r:embed="rId3">
            <a:alphaModFix amt="6000"/>
          </a:blip>
          <a:stretch>
            <a:fillRect/>
          </a:stretch>
        </p:blipFill>
        <p:spPr>
          <a:xfrm>
            <a:off x="5714235" y="875748"/>
            <a:ext cx="6142803" cy="6142803"/>
          </a:xfrm>
          <a:prstGeom prst="rect">
            <a:avLst/>
          </a:prstGeom>
        </p:spPr>
      </p:pic>
      <p:sp>
        <p:nvSpPr>
          <p:cNvPr id="17" name="Picture Placeholder 13">
            <a:extLst>
              <a:ext uri="{FF2B5EF4-FFF2-40B4-BE49-F238E27FC236}">
                <a16:creationId xmlns:a16="http://schemas.microsoft.com/office/drawing/2014/main" id="{C8239464-160D-9848-AE7D-635B0B3C9741}"/>
              </a:ext>
            </a:extLst>
          </p:cNvPr>
          <p:cNvSpPr>
            <a:spLocks noGrp="1"/>
          </p:cNvSpPr>
          <p:nvPr>
            <p:ph type="pic" sz="quarter" idx="47" hasCustomPrompt="1"/>
          </p:nvPr>
        </p:nvSpPr>
        <p:spPr>
          <a:xfrm>
            <a:off x="6651463" y="1654175"/>
            <a:ext cx="2707200" cy="5891506"/>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solidFill>
            <a:schemeClr val="tx2"/>
          </a:solidFill>
          <a:ln w="9525">
            <a:solidFill>
              <a:schemeClr val="tx2">
                <a:lumMod val="90000"/>
              </a:schemeClr>
            </a:solidFill>
          </a:ln>
          <a:effectLst>
            <a:outerShdw blurRad="762000" dist="127000" dir="5400000" algn="tl" rotWithShape="0">
              <a:prstClr val="black">
                <a:alpha val="20000"/>
              </a:prstClr>
            </a:outerShdw>
          </a:effectLst>
        </p:spPr>
        <p:txBody>
          <a:bodyPr wrap="square" anchor="ctr">
            <a:noAutofit/>
          </a:bodyPr>
          <a:lstStyle>
            <a:lvl1pPr marL="0" indent="0" algn="ctr">
              <a:buNone/>
              <a:defRPr lang="en-US" sz="1200" b="1" i="0" dirty="0">
                <a:solidFill>
                  <a:schemeClr val="bg2"/>
                </a:solidFill>
                <a:latin typeface="Foundever Sans Bold" pitchFamily="50" charset="0"/>
                <a:ea typeface="Foundever Sans Bold" pitchFamily="50" charset="0"/>
              </a:defRPr>
            </a:lvl1pPr>
          </a:lstStyle>
          <a:p>
            <a:pPr marL="228600" marR="0" lvl="0" indent="-228600" algn="ctr" fontAlgn="auto">
              <a:spcAft>
                <a:spcPts val="0"/>
              </a:spcAft>
              <a:buClrTx/>
              <a:buSzTx/>
              <a:tabLst/>
            </a:pPr>
            <a:r>
              <a:rPr lang="en-US" dirty="0"/>
              <a:t>Insert your screen</a:t>
            </a:r>
          </a:p>
        </p:txBody>
      </p:sp>
      <p:sp>
        <p:nvSpPr>
          <p:cNvPr id="4" name="Sous-titre 2">
            <a:extLst>
              <a:ext uri="{FF2B5EF4-FFF2-40B4-BE49-F238E27FC236}">
                <a16:creationId xmlns:a16="http://schemas.microsoft.com/office/drawing/2014/main" id="{21B73834-9AB8-6124-81C5-8C7121516E1D}"/>
              </a:ext>
            </a:extLst>
          </p:cNvPr>
          <p:cNvSpPr>
            <a:spLocks noGrp="1"/>
          </p:cNvSpPr>
          <p:nvPr>
            <p:ph type="subTitle" idx="1" hasCustomPrompt="1"/>
          </p:nvPr>
        </p:nvSpPr>
        <p:spPr>
          <a:xfrm>
            <a:off x="1524000" y="2584258"/>
            <a:ext cx="3816350"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5" name="Titre 6">
            <a:extLst>
              <a:ext uri="{FF2B5EF4-FFF2-40B4-BE49-F238E27FC236}">
                <a16:creationId xmlns:a16="http://schemas.microsoft.com/office/drawing/2014/main" id="{2CEC4592-8C22-D6D1-107E-76945496A132}"/>
              </a:ext>
            </a:extLst>
          </p:cNvPr>
          <p:cNvSpPr>
            <a:spLocks noGrp="1"/>
          </p:cNvSpPr>
          <p:nvPr>
            <p:ph type="title" hasCustomPrompt="1"/>
          </p:nvPr>
        </p:nvSpPr>
        <p:spPr>
          <a:xfrm>
            <a:off x="1522800" y="873125"/>
            <a:ext cx="3820308" cy="317009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pic>
        <p:nvPicPr>
          <p:cNvPr id="2" name="Image 1" descr="Une image contenant texte, clipart, arts de la table, vaisselle&#10;&#10;Description générée automatiquement">
            <a:extLst>
              <a:ext uri="{FF2B5EF4-FFF2-40B4-BE49-F238E27FC236}">
                <a16:creationId xmlns:a16="http://schemas.microsoft.com/office/drawing/2014/main" id="{F728D41F-6978-6A72-8934-70E1A6D9531C}"/>
              </a:ext>
            </a:extLst>
          </p:cNvPr>
          <p:cNvPicPr>
            <a:picLocks noChangeAspect="1"/>
          </p:cNvPicPr>
          <p:nvPr userDrawn="1"/>
        </p:nvPicPr>
        <p:blipFill>
          <a:blip r:embed="rId4"/>
          <a:stretch>
            <a:fillRect/>
          </a:stretch>
        </p:blipFill>
        <p:spPr>
          <a:xfrm>
            <a:off x="10668000" y="6480534"/>
            <a:ext cx="1189038" cy="220513"/>
          </a:xfrm>
          <a:prstGeom prst="rect">
            <a:avLst/>
          </a:prstGeom>
        </p:spPr>
      </p:pic>
    </p:spTree>
    <p:extLst>
      <p:ext uri="{BB962C8B-B14F-4D97-AF65-F5344CB8AC3E}">
        <p14:creationId xmlns:p14="http://schemas.microsoft.com/office/powerpoint/2010/main" val="424921157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right and phon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20C155F-45A3-2440-9993-C46D550A4BF9}"/>
              </a:ext>
            </a:extLst>
          </p:cNvPr>
          <p:cNvSpPr/>
          <p:nvPr userDrawn="1"/>
        </p:nvSpPr>
        <p:spPr>
          <a:xfrm>
            <a:off x="0" y="0"/>
            <a:ext cx="3540125" cy="6858000"/>
          </a:xfrm>
          <a:prstGeom prst="rect">
            <a:avLst/>
          </a:prstGeom>
          <a:solidFill>
            <a:srgbClr val="4B4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pic>
        <p:nvPicPr>
          <p:cNvPr id="16" name="Image 15">
            <a:extLst>
              <a:ext uri="{FF2B5EF4-FFF2-40B4-BE49-F238E27FC236}">
                <a16:creationId xmlns:a16="http://schemas.microsoft.com/office/drawing/2014/main" id="{E63470BD-308B-ED47-95C7-C546C775E636}"/>
              </a:ext>
            </a:extLst>
          </p:cNvPr>
          <p:cNvPicPr>
            <a:picLocks noChangeAspect="1"/>
          </p:cNvPicPr>
          <p:nvPr userDrawn="1"/>
        </p:nvPicPr>
        <p:blipFill rotWithShape="1">
          <a:blip r:embed="rId2">
            <a:alphaModFix amt="50000"/>
          </a:blip>
          <a:srcRect l="1" r="70962"/>
          <a:stretch/>
        </p:blipFill>
        <p:spPr>
          <a:xfrm>
            <a:off x="1" y="0"/>
            <a:ext cx="3540124" cy="6857999"/>
          </a:xfrm>
          <a:prstGeom prst="rect">
            <a:avLst/>
          </a:prstGeom>
        </p:spPr>
      </p:pic>
      <p:pic>
        <p:nvPicPr>
          <p:cNvPr id="17" name="Image 16">
            <a:extLst>
              <a:ext uri="{FF2B5EF4-FFF2-40B4-BE49-F238E27FC236}">
                <a16:creationId xmlns:a16="http://schemas.microsoft.com/office/drawing/2014/main" id="{44DB1E7F-C90B-1B46-A041-B8AD65826D62}"/>
              </a:ext>
            </a:extLst>
          </p:cNvPr>
          <p:cNvPicPr>
            <a:picLocks noChangeAspect="1"/>
          </p:cNvPicPr>
          <p:nvPr userDrawn="1"/>
        </p:nvPicPr>
        <p:blipFill>
          <a:blip r:embed="rId3">
            <a:alphaModFix amt="6000"/>
          </a:blip>
          <a:stretch>
            <a:fillRect/>
          </a:stretch>
        </p:blipFill>
        <p:spPr>
          <a:xfrm>
            <a:off x="334963" y="182797"/>
            <a:ext cx="6142803" cy="6142803"/>
          </a:xfrm>
          <a:prstGeom prst="rect">
            <a:avLst/>
          </a:prstGeom>
        </p:spPr>
      </p:pic>
      <p:sp>
        <p:nvSpPr>
          <p:cNvPr id="20" name="Picture Placeholder 13">
            <a:extLst>
              <a:ext uri="{FF2B5EF4-FFF2-40B4-BE49-F238E27FC236}">
                <a16:creationId xmlns:a16="http://schemas.microsoft.com/office/drawing/2014/main" id="{C69BE181-9194-E24F-9BA1-941B4773BA01}"/>
              </a:ext>
            </a:extLst>
          </p:cNvPr>
          <p:cNvSpPr>
            <a:spLocks noGrp="1"/>
          </p:cNvSpPr>
          <p:nvPr>
            <p:ph type="pic" sz="quarter" idx="47" hasCustomPrompt="1"/>
          </p:nvPr>
        </p:nvSpPr>
        <p:spPr>
          <a:xfrm>
            <a:off x="2197717" y="1654175"/>
            <a:ext cx="2707200" cy="5891506"/>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solidFill>
            <a:schemeClr val="tx2"/>
          </a:solidFill>
          <a:ln w="9525">
            <a:solidFill>
              <a:schemeClr val="tx2">
                <a:lumMod val="90000"/>
              </a:schemeClr>
            </a:solidFill>
          </a:ln>
          <a:effectLst>
            <a:outerShdw blurRad="762000" dist="127000" dir="5400000" algn="tl" rotWithShape="0">
              <a:prstClr val="black">
                <a:alpha val="20000"/>
              </a:prstClr>
            </a:outerShdw>
          </a:effectLst>
        </p:spPr>
        <p:txBody>
          <a:bodyPr wrap="square" anchor="ctr">
            <a:noAutofit/>
          </a:bodyPr>
          <a:lstStyle>
            <a:lvl1pPr marL="0" indent="0" algn="ctr">
              <a:buNone/>
              <a:defRPr lang="en-US" sz="1200" b="1" i="0" dirty="0">
                <a:solidFill>
                  <a:schemeClr val="bg2"/>
                </a:solidFill>
                <a:latin typeface="Foundever Sans Bold" pitchFamily="50" charset="0"/>
                <a:ea typeface="Foundever Sans Bold" pitchFamily="50" charset="0"/>
              </a:defRPr>
            </a:lvl1pPr>
          </a:lstStyle>
          <a:p>
            <a:pPr marL="228600" marR="0" lvl="0" indent="-228600" algn="ctr" fontAlgn="auto">
              <a:spcAft>
                <a:spcPts val="0"/>
              </a:spcAft>
              <a:buClrTx/>
              <a:buSzTx/>
              <a:tabLst/>
            </a:pPr>
            <a:r>
              <a:rPr lang="en-US" dirty="0"/>
              <a:t>Insert your screen</a:t>
            </a:r>
          </a:p>
        </p:txBody>
      </p:sp>
      <p:sp>
        <p:nvSpPr>
          <p:cNvPr id="2" name="Titre 1">
            <a:extLst>
              <a:ext uri="{FF2B5EF4-FFF2-40B4-BE49-F238E27FC236}">
                <a16:creationId xmlns:a16="http://schemas.microsoft.com/office/drawing/2014/main" id="{3FB55109-27C5-3F05-C5B1-DDFA0E879845}"/>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FFFFFF"/>
                </a:solidFill>
                <a:latin typeface="Foundever Sans Bold" pitchFamily="50" charset="0"/>
                <a:ea typeface="Foundever Sans Bold" pitchFamily="50" charset="0"/>
                <a:cs typeface="Calibri"/>
              </a:rPr>
              <a:pPr/>
              <a:t>‹#›</a:t>
            </a:fld>
            <a:endParaRPr lang="en-US" sz="900" b="1" dirty="0">
              <a:solidFill>
                <a:srgbClr val="FFFFFF"/>
              </a:solidFill>
              <a:latin typeface="Foundever Sans Bold" pitchFamily="50" charset="0"/>
              <a:ea typeface="Foundever Sans Bold" pitchFamily="50" charset="0"/>
              <a:cs typeface="Calibri"/>
            </a:endParaRPr>
          </a:p>
        </p:txBody>
      </p:sp>
      <p:sp>
        <p:nvSpPr>
          <p:cNvPr id="3" name="Sous-titre 2">
            <a:extLst>
              <a:ext uri="{FF2B5EF4-FFF2-40B4-BE49-F238E27FC236}">
                <a16:creationId xmlns:a16="http://schemas.microsoft.com/office/drawing/2014/main" id="{9975154E-1556-EECA-EEA8-10ABEE7A9E7B}"/>
              </a:ext>
            </a:extLst>
          </p:cNvPr>
          <p:cNvSpPr>
            <a:spLocks noGrp="1"/>
          </p:cNvSpPr>
          <p:nvPr>
            <p:ph type="subTitle" idx="1" hasCustomPrompt="1"/>
          </p:nvPr>
        </p:nvSpPr>
        <p:spPr>
          <a:xfrm>
            <a:off x="6253912" y="2584258"/>
            <a:ext cx="5063376"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5" name="Titre 6">
            <a:extLst>
              <a:ext uri="{FF2B5EF4-FFF2-40B4-BE49-F238E27FC236}">
                <a16:creationId xmlns:a16="http://schemas.microsoft.com/office/drawing/2014/main" id="{2270411D-E80F-C5D3-4D5A-6C781DE9844E}"/>
              </a:ext>
            </a:extLst>
          </p:cNvPr>
          <p:cNvSpPr>
            <a:spLocks noGrp="1"/>
          </p:cNvSpPr>
          <p:nvPr>
            <p:ph type="title" hasCustomPrompt="1"/>
          </p:nvPr>
        </p:nvSpPr>
        <p:spPr>
          <a:xfrm>
            <a:off x="6253910" y="873125"/>
            <a:ext cx="5063377"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Tree>
    <p:extLst>
      <p:ext uri="{BB962C8B-B14F-4D97-AF65-F5344CB8AC3E}">
        <p14:creationId xmlns:p14="http://schemas.microsoft.com/office/powerpoint/2010/main" val="150725996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550869-BB16-4EE9-B3B2-16922560E0A1}" type="datetimeFigureOut">
              <a:rPr lang="pt-PT" smtClean="0"/>
              <a:t>24/02/2025</a:t>
            </a:fld>
            <a:endParaRPr lang="pt-PT"/>
          </a:p>
        </p:txBody>
      </p:sp>
      <p:sp>
        <p:nvSpPr>
          <p:cNvPr id="3" name="Footer Placeholder 2"/>
          <p:cNvSpPr>
            <a:spLocks noGrp="1"/>
          </p:cNvSpPr>
          <p:nvPr>
            <p:ph type="ftr" sz="quarter" idx="11"/>
          </p:nvPr>
        </p:nvSpPr>
        <p:spPr/>
        <p:txBody>
          <a:bodyPr/>
          <a:lstStyle/>
          <a:p>
            <a:endParaRPr lang="pt-PT"/>
          </a:p>
        </p:txBody>
      </p:sp>
      <p:sp>
        <p:nvSpPr>
          <p:cNvPr id="4" name="Slide Number Placeholder 3"/>
          <p:cNvSpPr>
            <a:spLocks noGrp="1"/>
          </p:cNvSpPr>
          <p:nvPr>
            <p:ph type="sldNum" sz="quarter" idx="12"/>
          </p:nvPr>
        </p:nvSpPr>
        <p:spPr/>
        <p:txBody>
          <a:bodyPr/>
          <a:lstStyle/>
          <a:p>
            <a:fld id="{4A0502AB-EAD3-4FCC-A309-2C730E42CC03}" type="slidenum">
              <a:rPr lang="pt-PT" smtClean="0"/>
              <a:t>‹#›</a:t>
            </a:fld>
            <a:endParaRPr lang="pt-PT"/>
          </a:p>
        </p:txBody>
      </p:sp>
    </p:spTree>
    <p:extLst>
      <p:ext uri="{BB962C8B-B14F-4D97-AF65-F5344CB8AC3E}">
        <p14:creationId xmlns:p14="http://schemas.microsoft.com/office/powerpoint/2010/main" val="27624650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left and phone scree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5A5B55F-4937-014C-ACE4-A2D1128678B1}"/>
              </a:ext>
            </a:extLst>
          </p:cNvPr>
          <p:cNvSpPr/>
          <p:nvPr userDrawn="1"/>
        </p:nvSpPr>
        <p:spPr>
          <a:xfrm>
            <a:off x="9265919" y="0"/>
            <a:ext cx="2926079" cy="6858000"/>
          </a:xfrm>
          <a:prstGeom prst="rect">
            <a:avLst/>
          </a:prstGeom>
          <a:solidFill>
            <a:srgbClr val="4B4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pic>
        <p:nvPicPr>
          <p:cNvPr id="12" name="Image 11">
            <a:extLst>
              <a:ext uri="{FF2B5EF4-FFF2-40B4-BE49-F238E27FC236}">
                <a16:creationId xmlns:a16="http://schemas.microsoft.com/office/drawing/2014/main" id="{2EDB04AD-9F2A-D842-B2E6-856D71C88738}"/>
              </a:ext>
            </a:extLst>
          </p:cNvPr>
          <p:cNvPicPr>
            <a:picLocks noChangeAspect="1"/>
          </p:cNvPicPr>
          <p:nvPr userDrawn="1"/>
        </p:nvPicPr>
        <p:blipFill rotWithShape="1">
          <a:blip r:embed="rId2">
            <a:alphaModFix amt="50000"/>
          </a:blip>
          <a:srcRect l="76000"/>
          <a:stretch/>
        </p:blipFill>
        <p:spPr>
          <a:xfrm>
            <a:off x="9265920" y="0"/>
            <a:ext cx="2926079" cy="6858000"/>
          </a:xfrm>
          <a:prstGeom prst="rect">
            <a:avLst/>
          </a:prstGeom>
        </p:spPr>
      </p:pic>
      <p:pic>
        <p:nvPicPr>
          <p:cNvPr id="21" name="Image 20">
            <a:extLst>
              <a:ext uri="{FF2B5EF4-FFF2-40B4-BE49-F238E27FC236}">
                <a16:creationId xmlns:a16="http://schemas.microsoft.com/office/drawing/2014/main" id="{6A2392CF-9DD9-B34A-A758-49145667F59C}"/>
              </a:ext>
            </a:extLst>
          </p:cNvPr>
          <p:cNvPicPr>
            <a:picLocks noChangeAspect="1"/>
          </p:cNvPicPr>
          <p:nvPr userDrawn="1"/>
        </p:nvPicPr>
        <p:blipFill>
          <a:blip r:embed="rId3">
            <a:alphaModFix amt="6000"/>
          </a:blip>
          <a:stretch>
            <a:fillRect/>
          </a:stretch>
        </p:blipFill>
        <p:spPr>
          <a:xfrm>
            <a:off x="6240464" y="875748"/>
            <a:ext cx="6142803" cy="6142803"/>
          </a:xfrm>
          <a:prstGeom prst="rect">
            <a:avLst/>
          </a:prstGeom>
        </p:spPr>
      </p:pic>
      <p:sp>
        <p:nvSpPr>
          <p:cNvPr id="36" name="Picture Placeholder 13">
            <a:extLst>
              <a:ext uri="{FF2B5EF4-FFF2-40B4-BE49-F238E27FC236}">
                <a16:creationId xmlns:a16="http://schemas.microsoft.com/office/drawing/2014/main" id="{D74966B6-A928-0242-B7F5-6AD23C67B146}"/>
              </a:ext>
            </a:extLst>
          </p:cNvPr>
          <p:cNvSpPr>
            <a:spLocks noGrp="1"/>
          </p:cNvSpPr>
          <p:nvPr>
            <p:ph type="pic" sz="quarter" idx="47" hasCustomPrompt="1"/>
          </p:nvPr>
        </p:nvSpPr>
        <p:spPr>
          <a:xfrm>
            <a:off x="8004175" y="1654175"/>
            <a:ext cx="2707200" cy="5891506"/>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solidFill>
            <a:schemeClr val="tx2"/>
          </a:solidFill>
          <a:ln w="9525">
            <a:solidFill>
              <a:schemeClr val="tx2">
                <a:lumMod val="90000"/>
              </a:schemeClr>
            </a:solidFill>
          </a:ln>
          <a:effectLst>
            <a:outerShdw blurRad="762000" dist="127000" dir="5400000" algn="tl" rotWithShape="0">
              <a:prstClr val="black">
                <a:alpha val="20000"/>
              </a:prstClr>
            </a:outerShdw>
          </a:effectLst>
        </p:spPr>
        <p:txBody>
          <a:bodyPr wrap="square" anchor="ctr">
            <a:noAutofit/>
          </a:bodyPr>
          <a:lstStyle>
            <a:lvl1pPr marL="0" indent="0" algn="ctr">
              <a:buNone/>
              <a:defRPr lang="en-US" sz="1200" b="1" i="0" dirty="0">
                <a:solidFill>
                  <a:schemeClr val="bg2"/>
                </a:solidFill>
                <a:latin typeface="Foundever Sans Bold" pitchFamily="50" charset="0"/>
                <a:ea typeface="Foundever Sans Bold" pitchFamily="50" charset="0"/>
              </a:defRPr>
            </a:lvl1pPr>
          </a:lstStyle>
          <a:p>
            <a:pPr marL="228600" marR="0" lvl="0" indent="-228600" algn="ctr" fontAlgn="auto">
              <a:spcAft>
                <a:spcPts val="0"/>
              </a:spcAft>
              <a:buClrTx/>
              <a:buSzTx/>
              <a:tabLst/>
            </a:pPr>
            <a:r>
              <a:rPr lang="en-US" dirty="0"/>
              <a:t>Insert your screen</a:t>
            </a:r>
          </a:p>
        </p:txBody>
      </p:sp>
      <p:sp>
        <p:nvSpPr>
          <p:cNvPr id="4" name="Sous-titre 2">
            <a:extLst>
              <a:ext uri="{FF2B5EF4-FFF2-40B4-BE49-F238E27FC236}">
                <a16:creationId xmlns:a16="http://schemas.microsoft.com/office/drawing/2014/main" id="{254CC9C1-CA24-50FD-4B2E-B4AE815555BB}"/>
              </a:ext>
            </a:extLst>
          </p:cNvPr>
          <p:cNvSpPr>
            <a:spLocks noGrp="1"/>
          </p:cNvSpPr>
          <p:nvPr>
            <p:ph type="subTitle" idx="1" hasCustomPrompt="1"/>
          </p:nvPr>
        </p:nvSpPr>
        <p:spPr>
          <a:xfrm>
            <a:off x="1523999" y="2584258"/>
            <a:ext cx="2663825"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6" name="Titre 6">
            <a:extLst>
              <a:ext uri="{FF2B5EF4-FFF2-40B4-BE49-F238E27FC236}">
                <a16:creationId xmlns:a16="http://schemas.microsoft.com/office/drawing/2014/main" id="{2DF671CD-1F57-2D3E-26CB-1FEF4397458E}"/>
              </a:ext>
            </a:extLst>
          </p:cNvPr>
          <p:cNvSpPr>
            <a:spLocks noGrp="1"/>
          </p:cNvSpPr>
          <p:nvPr>
            <p:ph type="title" hasCustomPrompt="1"/>
          </p:nvPr>
        </p:nvSpPr>
        <p:spPr>
          <a:xfrm>
            <a:off x="1522799" y="873125"/>
            <a:ext cx="5581263"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a:t>
            </a:r>
            <a:br>
              <a:rPr lang="en-US" noProof="0" dirty="0"/>
            </a:br>
            <a:r>
              <a:rPr lang="en-US" noProof="0" dirty="0"/>
              <a:t>Bold 40pt</a:t>
            </a:r>
          </a:p>
        </p:txBody>
      </p:sp>
      <p:sp>
        <p:nvSpPr>
          <p:cNvPr id="8" name="Espace réservé du texte 9">
            <a:extLst>
              <a:ext uri="{FF2B5EF4-FFF2-40B4-BE49-F238E27FC236}">
                <a16:creationId xmlns:a16="http://schemas.microsoft.com/office/drawing/2014/main" id="{34144870-C9E6-E99A-6589-1884D801619F}"/>
              </a:ext>
            </a:extLst>
          </p:cNvPr>
          <p:cNvSpPr>
            <a:spLocks noGrp="1"/>
          </p:cNvSpPr>
          <p:nvPr>
            <p:ph type="body" sz="quarter" idx="66" hasCustomPrompt="1"/>
          </p:nvPr>
        </p:nvSpPr>
        <p:spPr>
          <a:xfrm>
            <a:off x="4440238" y="2584258"/>
            <a:ext cx="2663825" cy="276999"/>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396785752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right and high phone screen ">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31D5F59-6FF9-C947-A500-5CE97DA8529C}"/>
              </a:ext>
            </a:extLst>
          </p:cNvPr>
          <p:cNvSpPr/>
          <p:nvPr userDrawn="1"/>
        </p:nvSpPr>
        <p:spPr>
          <a:xfrm>
            <a:off x="0" y="0"/>
            <a:ext cx="2424113" cy="6858000"/>
          </a:xfrm>
          <a:prstGeom prst="rect">
            <a:avLst/>
          </a:prstGeom>
          <a:solidFill>
            <a:srgbClr val="4B4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pic>
        <p:nvPicPr>
          <p:cNvPr id="12" name="Image 11">
            <a:extLst>
              <a:ext uri="{FF2B5EF4-FFF2-40B4-BE49-F238E27FC236}">
                <a16:creationId xmlns:a16="http://schemas.microsoft.com/office/drawing/2014/main" id="{ACDBDED3-5D18-754D-B3CF-91A725762336}"/>
              </a:ext>
            </a:extLst>
          </p:cNvPr>
          <p:cNvPicPr>
            <a:picLocks noChangeAspect="1"/>
          </p:cNvPicPr>
          <p:nvPr userDrawn="1"/>
        </p:nvPicPr>
        <p:blipFill rotWithShape="1">
          <a:blip r:embed="rId2">
            <a:alphaModFix amt="50000"/>
          </a:blip>
          <a:srcRect l="1" r="80116"/>
          <a:stretch/>
        </p:blipFill>
        <p:spPr>
          <a:xfrm>
            <a:off x="1" y="0"/>
            <a:ext cx="2424112" cy="6857999"/>
          </a:xfrm>
          <a:prstGeom prst="rect">
            <a:avLst/>
          </a:prstGeom>
        </p:spPr>
      </p:pic>
      <p:pic>
        <p:nvPicPr>
          <p:cNvPr id="29" name="Image 28">
            <a:extLst>
              <a:ext uri="{FF2B5EF4-FFF2-40B4-BE49-F238E27FC236}">
                <a16:creationId xmlns:a16="http://schemas.microsoft.com/office/drawing/2014/main" id="{EC086A1B-4C67-D348-A45F-B5AE7557036C}"/>
              </a:ext>
            </a:extLst>
          </p:cNvPr>
          <p:cNvPicPr>
            <a:picLocks noChangeAspect="1"/>
          </p:cNvPicPr>
          <p:nvPr userDrawn="1"/>
        </p:nvPicPr>
        <p:blipFill rotWithShape="1">
          <a:blip r:embed="rId3">
            <a:alphaModFix amt="6000"/>
          </a:blip>
          <a:srcRect l="19617" t="20432"/>
          <a:stretch/>
        </p:blipFill>
        <p:spPr>
          <a:xfrm>
            <a:off x="0" y="-1"/>
            <a:ext cx="4937773" cy="4887748"/>
          </a:xfrm>
          <a:prstGeom prst="rect">
            <a:avLst/>
          </a:prstGeom>
        </p:spPr>
      </p:pic>
      <p:sp>
        <p:nvSpPr>
          <p:cNvPr id="17" name="Picture Placeholder 13">
            <a:extLst>
              <a:ext uri="{FF2B5EF4-FFF2-40B4-BE49-F238E27FC236}">
                <a16:creationId xmlns:a16="http://schemas.microsoft.com/office/drawing/2014/main" id="{A4614CC8-6D34-F245-B64A-5B020FA22616}"/>
              </a:ext>
            </a:extLst>
          </p:cNvPr>
          <p:cNvSpPr>
            <a:spLocks noGrp="1"/>
          </p:cNvSpPr>
          <p:nvPr>
            <p:ph type="pic" sz="quarter" idx="47" hasCustomPrompt="1"/>
          </p:nvPr>
        </p:nvSpPr>
        <p:spPr>
          <a:xfrm>
            <a:off x="1245754" y="875748"/>
            <a:ext cx="2355804" cy="5132245"/>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solidFill>
            <a:schemeClr val="tx2"/>
          </a:solidFill>
          <a:ln w="9525">
            <a:solidFill>
              <a:schemeClr val="tx2">
                <a:lumMod val="90000"/>
              </a:schemeClr>
            </a:solidFill>
          </a:ln>
          <a:effectLst>
            <a:outerShdw blurRad="762000" dist="127000" dir="5400000" algn="tl" rotWithShape="0">
              <a:prstClr val="black">
                <a:alpha val="20000"/>
              </a:prstClr>
            </a:outerShdw>
          </a:effectLst>
        </p:spPr>
        <p:txBody>
          <a:bodyPr wrap="square" anchor="ctr">
            <a:noAutofit/>
          </a:bodyPr>
          <a:lstStyle>
            <a:lvl1pPr marL="0" indent="0" algn="ctr">
              <a:buNone/>
              <a:defRPr lang="en-US" sz="1200" b="1" i="0" dirty="0">
                <a:solidFill>
                  <a:schemeClr val="bg2"/>
                </a:solidFill>
                <a:latin typeface="Foundever Sans Bold" pitchFamily="50" charset="0"/>
                <a:ea typeface="Foundever Sans Bold" pitchFamily="50" charset="0"/>
              </a:defRPr>
            </a:lvl1pPr>
          </a:lstStyle>
          <a:p>
            <a:pPr marL="228600" marR="0" lvl="0" indent="-228600" algn="ctr" fontAlgn="auto">
              <a:spcAft>
                <a:spcPts val="0"/>
              </a:spcAft>
              <a:buClrTx/>
              <a:buSzTx/>
              <a:tabLst/>
            </a:pPr>
            <a:r>
              <a:rPr lang="en-US" dirty="0"/>
              <a:t>Insert your screen</a:t>
            </a:r>
          </a:p>
        </p:txBody>
      </p:sp>
      <p:sp>
        <p:nvSpPr>
          <p:cNvPr id="2" name="Titre 1">
            <a:extLst>
              <a:ext uri="{FF2B5EF4-FFF2-40B4-BE49-F238E27FC236}">
                <a16:creationId xmlns:a16="http://schemas.microsoft.com/office/drawing/2014/main" id="{DD7DFC04-446B-8568-BF47-7E481ED50978}"/>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FFFFFF"/>
                </a:solidFill>
                <a:latin typeface="Foundever Sans Bold" pitchFamily="50" charset="0"/>
                <a:ea typeface="Foundever Sans Bold" pitchFamily="50" charset="0"/>
                <a:cs typeface="Calibri"/>
              </a:rPr>
              <a:pPr/>
              <a:t>‹#›</a:t>
            </a:fld>
            <a:endParaRPr lang="en-US" sz="900" b="1" dirty="0">
              <a:solidFill>
                <a:srgbClr val="FFFFFF"/>
              </a:solidFill>
              <a:latin typeface="Foundever Sans Bold" pitchFamily="50" charset="0"/>
              <a:ea typeface="Foundever Sans Bold" pitchFamily="50" charset="0"/>
              <a:cs typeface="Calibri"/>
            </a:endParaRPr>
          </a:p>
        </p:txBody>
      </p:sp>
      <p:sp>
        <p:nvSpPr>
          <p:cNvPr id="5" name="Sous-titre 2">
            <a:extLst>
              <a:ext uri="{FF2B5EF4-FFF2-40B4-BE49-F238E27FC236}">
                <a16:creationId xmlns:a16="http://schemas.microsoft.com/office/drawing/2014/main" id="{DB36079A-1503-4E2B-E67F-5F1447CB95A9}"/>
              </a:ext>
            </a:extLst>
          </p:cNvPr>
          <p:cNvSpPr>
            <a:spLocks noGrp="1"/>
          </p:cNvSpPr>
          <p:nvPr>
            <p:ph type="subTitle" idx="1" hasCustomPrompt="1"/>
          </p:nvPr>
        </p:nvSpPr>
        <p:spPr>
          <a:xfrm>
            <a:off x="4440238" y="2584258"/>
            <a:ext cx="3313112"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7" name="Titre 6">
            <a:extLst>
              <a:ext uri="{FF2B5EF4-FFF2-40B4-BE49-F238E27FC236}">
                <a16:creationId xmlns:a16="http://schemas.microsoft.com/office/drawing/2014/main" id="{1AEC3287-11AD-DD11-9AFE-0E16B8645967}"/>
              </a:ext>
            </a:extLst>
          </p:cNvPr>
          <p:cNvSpPr>
            <a:spLocks noGrp="1"/>
          </p:cNvSpPr>
          <p:nvPr>
            <p:ph type="title" hasCustomPrompt="1"/>
          </p:nvPr>
        </p:nvSpPr>
        <p:spPr>
          <a:xfrm>
            <a:off x="4440238" y="873125"/>
            <a:ext cx="6876962" cy="132343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9" name="Espace réservé du texte 9">
            <a:extLst>
              <a:ext uri="{FF2B5EF4-FFF2-40B4-BE49-F238E27FC236}">
                <a16:creationId xmlns:a16="http://schemas.microsoft.com/office/drawing/2014/main" id="{D1ED86FB-F90D-AD2A-4693-0737977E69FA}"/>
              </a:ext>
            </a:extLst>
          </p:cNvPr>
          <p:cNvSpPr>
            <a:spLocks noGrp="1"/>
          </p:cNvSpPr>
          <p:nvPr>
            <p:ph type="body" sz="quarter" idx="66" hasCustomPrompt="1"/>
          </p:nvPr>
        </p:nvSpPr>
        <p:spPr>
          <a:xfrm>
            <a:off x="8005763" y="2584258"/>
            <a:ext cx="3311525" cy="276999"/>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3450281053"/>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right and small phone screen ">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31D5F59-6FF9-C947-A500-5CE97DA8529C}"/>
              </a:ext>
            </a:extLst>
          </p:cNvPr>
          <p:cNvSpPr/>
          <p:nvPr userDrawn="1"/>
        </p:nvSpPr>
        <p:spPr>
          <a:xfrm>
            <a:off x="0" y="0"/>
            <a:ext cx="2424113" cy="6858000"/>
          </a:xfrm>
          <a:prstGeom prst="rect">
            <a:avLst/>
          </a:prstGeom>
          <a:solidFill>
            <a:srgbClr val="4B4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pic>
        <p:nvPicPr>
          <p:cNvPr id="12" name="Image 11">
            <a:extLst>
              <a:ext uri="{FF2B5EF4-FFF2-40B4-BE49-F238E27FC236}">
                <a16:creationId xmlns:a16="http://schemas.microsoft.com/office/drawing/2014/main" id="{ACDBDED3-5D18-754D-B3CF-91A725762336}"/>
              </a:ext>
            </a:extLst>
          </p:cNvPr>
          <p:cNvPicPr>
            <a:picLocks noChangeAspect="1"/>
          </p:cNvPicPr>
          <p:nvPr userDrawn="1"/>
        </p:nvPicPr>
        <p:blipFill rotWithShape="1">
          <a:blip r:embed="rId2">
            <a:alphaModFix amt="50000"/>
          </a:blip>
          <a:srcRect l="1" r="80116"/>
          <a:stretch/>
        </p:blipFill>
        <p:spPr>
          <a:xfrm>
            <a:off x="1" y="0"/>
            <a:ext cx="2424112" cy="6857999"/>
          </a:xfrm>
          <a:prstGeom prst="rect">
            <a:avLst/>
          </a:prstGeom>
        </p:spPr>
      </p:pic>
      <p:pic>
        <p:nvPicPr>
          <p:cNvPr id="29" name="Image 28">
            <a:extLst>
              <a:ext uri="{FF2B5EF4-FFF2-40B4-BE49-F238E27FC236}">
                <a16:creationId xmlns:a16="http://schemas.microsoft.com/office/drawing/2014/main" id="{EC086A1B-4C67-D348-A45F-B5AE7557036C}"/>
              </a:ext>
            </a:extLst>
          </p:cNvPr>
          <p:cNvPicPr>
            <a:picLocks noChangeAspect="1"/>
          </p:cNvPicPr>
          <p:nvPr userDrawn="1"/>
        </p:nvPicPr>
        <p:blipFill rotWithShape="1">
          <a:blip r:embed="rId3">
            <a:alphaModFix amt="6000"/>
          </a:blip>
          <a:srcRect l="19617" t="20432"/>
          <a:stretch/>
        </p:blipFill>
        <p:spPr>
          <a:xfrm>
            <a:off x="0" y="0"/>
            <a:ext cx="4937773" cy="4887747"/>
          </a:xfrm>
          <a:prstGeom prst="rect">
            <a:avLst/>
          </a:prstGeom>
        </p:spPr>
      </p:pic>
      <p:sp>
        <p:nvSpPr>
          <p:cNvPr id="18" name="Picture Placeholder 8">
            <a:extLst>
              <a:ext uri="{FF2B5EF4-FFF2-40B4-BE49-F238E27FC236}">
                <a16:creationId xmlns:a16="http://schemas.microsoft.com/office/drawing/2014/main" id="{AAA3B870-A832-5E40-9F79-EAC3F4FB8C71}"/>
              </a:ext>
            </a:extLst>
          </p:cNvPr>
          <p:cNvSpPr>
            <a:spLocks noGrp="1"/>
          </p:cNvSpPr>
          <p:nvPr>
            <p:ph type="pic" sz="quarter" idx="12" hasCustomPrompt="1"/>
          </p:nvPr>
        </p:nvSpPr>
        <p:spPr>
          <a:xfrm>
            <a:off x="1262403" y="1413196"/>
            <a:ext cx="2323419" cy="4100152"/>
          </a:xfrm>
          <a:prstGeom prst="rect">
            <a:avLst/>
          </a:prstGeom>
          <a:solidFill>
            <a:schemeClr val="tx2"/>
          </a:solidFill>
          <a:ln>
            <a:solidFill>
              <a:schemeClr val="tx2">
                <a:lumMod val="90000"/>
              </a:schemeClr>
            </a:solidFill>
          </a:ln>
          <a:effectLst>
            <a:outerShdw blurRad="762000" dist="127000" dir="5400000" algn="tl" rotWithShape="0">
              <a:prstClr val="black">
                <a:alpha val="20000"/>
              </a:prstClr>
            </a:outerShdw>
          </a:effectLst>
        </p:spPr>
        <p:txBody>
          <a:bodyPr wrap="square" anchor="ctr">
            <a:noAutofit/>
          </a:bodyPr>
          <a:lstStyle>
            <a:lvl1pPr marL="0" indent="0" algn="ctr">
              <a:buNone/>
              <a:defRPr lang="en-US" sz="1200" b="1" i="0" noProof="0" dirty="0">
                <a:solidFill>
                  <a:schemeClr val="bg2"/>
                </a:solidFill>
                <a:latin typeface="Foundever Sans Bold" pitchFamily="50" charset="0"/>
                <a:ea typeface="Foundever Sans Bold" pitchFamily="50" charset="0"/>
              </a:defRPr>
            </a:lvl1pPr>
          </a:lstStyle>
          <a:p>
            <a:pPr marL="228600" lvl="0" indent="-228600" algn="ctr"/>
            <a:r>
              <a:rPr lang="en-US" noProof="0" dirty="0"/>
              <a:t>Insert your screen</a:t>
            </a:r>
          </a:p>
        </p:txBody>
      </p:sp>
      <p:sp>
        <p:nvSpPr>
          <p:cNvPr id="2" name="Titre 1">
            <a:extLst>
              <a:ext uri="{FF2B5EF4-FFF2-40B4-BE49-F238E27FC236}">
                <a16:creationId xmlns:a16="http://schemas.microsoft.com/office/drawing/2014/main" id="{D7B6BAAA-8960-F7B9-9520-D80BB7D89D71}"/>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FFFFFF"/>
                </a:solidFill>
                <a:latin typeface="Foundever Sans Bold" pitchFamily="50" charset="0"/>
                <a:ea typeface="Foundever Sans Bold" pitchFamily="50" charset="0"/>
                <a:cs typeface="Calibri"/>
              </a:rPr>
              <a:pPr/>
              <a:t>‹#›</a:t>
            </a:fld>
            <a:endParaRPr lang="en-US" sz="900" b="1" dirty="0">
              <a:solidFill>
                <a:srgbClr val="FFFFFF"/>
              </a:solidFill>
              <a:latin typeface="Foundever Sans Bold" pitchFamily="50" charset="0"/>
              <a:ea typeface="Foundever Sans Bold" pitchFamily="50" charset="0"/>
              <a:cs typeface="Calibri"/>
            </a:endParaRPr>
          </a:p>
        </p:txBody>
      </p:sp>
      <p:sp>
        <p:nvSpPr>
          <p:cNvPr id="7" name="Titre 6">
            <a:extLst>
              <a:ext uri="{FF2B5EF4-FFF2-40B4-BE49-F238E27FC236}">
                <a16:creationId xmlns:a16="http://schemas.microsoft.com/office/drawing/2014/main" id="{CAA60D60-2975-0FB0-4C55-F04F644B5D45}"/>
              </a:ext>
            </a:extLst>
          </p:cNvPr>
          <p:cNvSpPr>
            <a:spLocks noGrp="1"/>
          </p:cNvSpPr>
          <p:nvPr>
            <p:ph type="title" hasCustomPrompt="1"/>
          </p:nvPr>
        </p:nvSpPr>
        <p:spPr>
          <a:xfrm>
            <a:off x="4440238" y="873125"/>
            <a:ext cx="6876962" cy="132343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9" name="Sous-titre 2">
            <a:extLst>
              <a:ext uri="{FF2B5EF4-FFF2-40B4-BE49-F238E27FC236}">
                <a16:creationId xmlns:a16="http://schemas.microsoft.com/office/drawing/2014/main" id="{7021A7D3-1765-A6A3-06F3-063C9F14C604}"/>
              </a:ext>
            </a:extLst>
          </p:cNvPr>
          <p:cNvSpPr>
            <a:spLocks noGrp="1"/>
          </p:cNvSpPr>
          <p:nvPr>
            <p:ph type="subTitle" idx="1" hasCustomPrompt="1"/>
          </p:nvPr>
        </p:nvSpPr>
        <p:spPr>
          <a:xfrm>
            <a:off x="4440238" y="2584258"/>
            <a:ext cx="3313112"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13" name="Espace réservé du texte 9">
            <a:extLst>
              <a:ext uri="{FF2B5EF4-FFF2-40B4-BE49-F238E27FC236}">
                <a16:creationId xmlns:a16="http://schemas.microsoft.com/office/drawing/2014/main" id="{D3CFB127-02A4-D5EB-E5AC-144E42F48D11}"/>
              </a:ext>
            </a:extLst>
          </p:cNvPr>
          <p:cNvSpPr>
            <a:spLocks noGrp="1"/>
          </p:cNvSpPr>
          <p:nvPr>
            <p:ph type="body" sz="quarter" idx="66" hasCustomPrompt="1"/>
          </p:nvPr>
        </p:nvSpPr>
        <p:spPr>
          <a:xfrm>
            <a:off x="8005763" y="2584258"/>
            <a:ext cx="3311525" cy="276999"/>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389081162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and small phone screen">
    <p:spTree>
      <p:nvGrpSpPr>
        <p:cNvPr id="1" name=""/>
        <p:cNvGrpSpPr/>
        <p:nvPr/>
      </p:nvGrpSpPr>
      <p:grpSpPr>
        <a:xfrm>
          <a:off x="0" y="0"/>
          <a:ext cx="0" cy="0"/>
          <a:chOff x="0" y="0"/>
          <a:chExt cx="0" cy="0"/>
        </a:xfrm>
      </p:grpSpPr>
      <p:sp>
        <p:nvSpPr>
          <p:cNvPr id="27" name="Picture Placeholder 8">
            <a:extLst>
              <a:ext uri="{FF2B5EF4-FFF2-40B4-BE49-F238E27FC236}">
                <a16:creationId xmlns:a16="http://schemas.microsoft.com/office/drawing/2014/main" id="{147931D3-7CAE-924E-9082-1E92877CA548}"/>
              </a:ext>
            </a:extLst>
          </p:cNvPr>
          <p:cNvSpPr>
            <a:spLocks noGrp="1"/>
          </p:cNvSpPr>
          <p:nvPr>
            <p:ph type="pic" sz="quarter" idx="12" hasCustomPrompt="1"/>
          </p:nvPr>
        </p:nvSpPr>
        <p:spPr>
          <a:xfrm>
            <a:off x="8619727" y="1494287"/>
            <a:ext cx="2290504" cy="4031804"/>
          </a:xfrm>
          <a:prstGeom prst="rect">
            <a:avLst/>
          </a:prstGeom>
          <a:solidFill>
            <a:schemeClr val="tx2"/>
          </a:solidFill>
          <a:ln>
            <a:solidFill>
              <a:schemeClr val="tx2">
                <a:lumMod val="90000"/>
              </a:schemeClr>
            </a:solidFill>
          </a:ln>
          <a:effectLst>
            <a:outerShdw blurRad="762000" dist="127000" dir="5400000" algn="tl" rotWithShape="0">
              <a:prstClr val="black">
                <a:alpha val="20000"/>
              </a:prstClr>
            </a:outerShdw>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4" name="Sous-titre 2">
            <a:extLst>
              <a:ext uri="{FF2B5EF4-FFF2-40B4-BE49-F238E27FC236}">
                <a16:creationId xmlns:a16="http://schemas.microsoft.com/office/drawing/2014/main" id="{361301F3-979B-BB69-7B27-A86F9D9035EC}"/>
              </a:ext>
            </a:extLst>
          </p:cNvPr>
          <p:cNvSpPr>
            <a:spLocks noGrp="1"/>
          </p:cNvSpPr>
          <p:nvPr>
            <p:ph type="subTitle" idx="1" hasCustomPrompt="1"/>
          </p:nvPr>
        </p:nvSpPr>
        <p:spPr>
          <a:xfrm>
            <a:off x="874713" y="2584258"/>
            <a:ext cx="3313112"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6" name="Titre 6">
            <a:extLst>
              <a:ext uri="{FF2B5EF4-FFF2-40B4-BE49-F238E27FC236}">
                <a16:creationId xmlns:a16="http://schemas.microsoft.com/office/drawing/2014/main" id="{C620DC07-739C-B572-1065-F6D26706C583}"/>
              </a:ext>
            </a:extLst>
          </p:cNvPr>
          <p:cNvSpPr>
            <a:spLocks noGrp="1"/>
          </p:cNvSpPr>
          <p:nvPr>
            <p:ph type="title" hasCustomPrompt="1"/>
          </p:nvPr>
        </p:nvSpPr>
        <p:spPr>
          <a:xfrm>
            <a:off x="874714" y="873125"/>
            <a:ext cx="6877050" cy="132343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8" name="Espace réservé du texte 9">
            <a:extLst>
              <a:ext uri="{FF2B5EF4-FFF2-40B4-BE49-F238E27FC236}">
                <a16:creationId xmlns:a16="http://schemas.microsoft.com/office/drawing/2014/main" id="{B1985465-1590-148F-577F-D6E869137521}"/>
              </a:ext>
            </a:extLst>
          </p:cNvPr>
          <p:cNvSpPr>
            <a:spLocks noGrp="1"/>
          </p:cNvSpPr>
          <p:nvPr>
            <p:ph type="body" sz="quarter" idx="66" hasCustomPrompt="1"/>
          </p:nvPr>
        </p:nvSpPr>
        <p:spPr>
          <a:xfrm>
            <a:off x="4440238" y="2584258"/>
            <a:ext cx="3311525" cy="276999"/>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148892690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 and high phone screen">
    <p:spTree>
      <p:nvGrpSpPr>
        <p:cNvPr id="1" name=""/>
        <p:cNvGrpSpPr/>
        <p:nvPr/>
      </p:nvGrpSpPr>
      <p:grpSpPr>
        <a:xfrm>
          <a:off x="0" y="0"/>
          <a:ext cx="0" cy="0"/>
          <a:chOff x="0" y="0"/>
          <a:chExt cx="0" cy="0"/>
        </a:xfrm>
      </p:grpSpPr>
      <p:sp>
        <p:nvSpPr>
          <p:cNvPr id="44" name="Picture Placeholder 13">
            <a:extLst>
              <a:ext uri="{FF2B5EF4-FFF2-40B4-BE49-F238E27FC236}">
                <a16:creationId xmlns:a16="http://schemas.microsoft.com/office/drawing/2014/main" id="{6D8F9F60-94FF-8140-81D4-3786308CEBC9}"/>
              </a:ext>
            </a:extLst>
          </p:cNvPr>
          <p:cNvSpPr>
            <a:spLocks noGrp="1"/>
          </p:cNvSpPr>
          <p:nvPr>
            <p:ph type="pic" sz="quarter" idx="47" hasCustomPrompt="1"/>
          </p:nvPr>
        </p:nvSpPr>
        <p:spPr>
          <a:xfrm>
            <a:off x="8620192" y="1009391"/>
            <a:ext cx="2295833" cy="5001596"/>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solidFill>
            <a:schemeClr val="tx2"/>
          </a:solidFill>
          <a:ln w="9525">
            <a:solidFill>
              <a:schemeClr val="tx2">
                <a:lumMod val="90000"/>
              </a:schemeClr>
            </a:solidFill>
          </a:ln>
          <a:effectLst>
            <a:outerShdw blurRad="762000" dist="127000" dir="5400000" algn="tl" rotWithShape="0">
              <a:prstClr val="black">
                <a:alpha val="20000"/>
              </a:prstClr>
            </a:outerShdw>
          </a:effectLst>
        </p:spPr>
        <p:txBody>
          <a:bodyPr wrap="square" anchor="ctr">
            <a:noAutofit/>
          </a:bodyPr>
          <a:lstStyle>
            <a:lvl1pPr marL="228600" marR="0" indent="-22860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200" b="1" i="0" dirty="0">
                <a:solidFill>
                  <a:schemeClr val="bg2"/>
                </a:solidFill>
                <a:latin typeface="Foundever Sans Bold" pitchFamily="50" charset="0"/>
                <a:ea typeface="Foundever Sans Bold" pitchFamily="50" charset="0"/>
              </a:defRPr>
            </a:lvl1pPr>
          </a:lstStyle>
          <a:p>
            <a:pPr marL="22860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your screen</a:t>
            </a:r>
          </a:p>
        </p:txBody>
      </p:sp>
      <p:sp>
        <p:nvSpPr>
          <p:cNvPr id="4" name="Sous-titre 2">
            <a:extLst>
              <a:ext uri="{FF2B5EF4-FFF2-40B4-BE49-F238E27FC236}">
                <a16:creationId xmlns:a16="http://schemas.microsoft.com/office/drawing/2014/main" id="{41D6C145-5423-E788-4AF5-EFC2900CF120}"/>
              </a:ext>
            </a:extLst>
          </p:cNvPr>
          <p:cNvSpPr>
            <a:spLocks noGrp="1"/>
          </p:cNvSpPr>
          <p:nvPr>
            <p:ph type="subTitle" idx="1" hasCustomPrompt="1"/>
          </p:nvPr>
        </p:nvSpPr>
        <p:spPr>
          <a:xfrm>
            <a:off x="874713" y="2584258"/>
            <a:ext cx="3313112"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6" name="Titre 6">
            <a:extLst>
              <a:ext uri="{FF2B5EF4-FFF2-40B4-BE49-F238E27FC236}">
                <a16:creationId xmlns:a16="http://schemas.microsoft.com/office/drawing/2014/main" id="{B1641AB7-75CF-5BBD-5DBF-0106FCE4A4A2}"/>
              </a:ext>
            </a:extLst>
          </p:cNvPr>
          <p:cNvSpPr>
            <a:spLocks noGrp="1"/>
          </p:cNvSpPr>
          <p:nvPr>
            <p:ph type="title" hasCustomPrompt="1"/>
          </p:nvPr>
        </p:nvSpPr>
        <p:spPr>
          <a:xfrm>
            <a:off x="874714" y="873125"/>
            <a:ext cx="6877050" cy="132343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8" name="Espace réservé du texte 9">
            <a:extLst>
              <a:ext uri="{FF2B5EF4-FFF2-40B4-BE49-F238E27FC236}">
                <a16:creationId xmlns:a16="http://schemas.microsoft.com/office/drawing/2014/main" id="{1BB2C3D7-1BA3-933E-0CB6-17D372ADA537}"/>
              </a:ext>
            </a:extLst>
          </p:cNvPr>
          <p:cNvSpPr>
            <a:spLocks noGrp="1"/>
          </p:cNvSpPr>
          <p:nvPr>
            <p:ph type="body" sz="quarter" idx="66" hasCustomPrompt="1"/>
          </p:nvPr>
        </p:nvSpPr>
        <p:spPr>
          <a:xfrm>
            <a:off x="4440238" y="2584258"/>
            <a:ext cx="3311525" cy="276999"/>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56345959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mall multi phone screen right">
    <p:spTree>
      <p:nvGrpSpPr>
        <p:cNvPr id="1" name=""/>
        <p:cNvGrpSpPr/>
        <p:nvPr/>
      </p:nvGrpSpPr>
      <p:grpSpPr>
        <a:xfrm>
          <a:off x="0" y="0"/>
          <a:ext cx="0" cy="0"/>
          <a:chOff x="0" y="0"/>
          <a:chExt cx="0" cy="0"/>
        </a:xfrm>
      </p:grpSpPr>
      <p:sp>
        <p:nvSpPr>
          <p:cNvPr id="69" name="Picture Placeholder 8">
            <a:extLst>
              <a:ext uri="{FF2B5EF4-FFF2-40B4-BE49-F238E27FC236}">
                <a16:creationId xmlns:a16="http://schemas.microsoft.com/office/drawing/2014/main" id="{3DA21CFC-AE49-B341-9688-109366F4DA4A}"/>
              </a:ext>
            </a:extLst>
          </p:cNvPr>
          <p:cNvSpPr>
            <a:spLocks noGrp="1"/>
          </p:cNvSpPr>
          <p:nvPr>
            <p:ph type="pic" sz="quarter" idx="12" hasCustomPrompt="1"/>
          </p:nvPr>
        </p:nvSpPr>
        <p:spPr>
          <a:xfrm>
            <a:off x="6153404" y="1494287"/>
            <a:ext cx="2290504" cy="4031804"/>
          </a:xfrm>
          <a:prstGeom prst="rect">
            <a:avLst/>
          </a:prstGeom>
          <a:solidFill>
            <a:schemeClr val="tx2"/>
          </a:solidFill>
          <a:ln>
            <a:solidFill>
              <a:schemeClr val="tx2">
                <a:lumMod val="90000"/>
              </a:schemeClr>
            </a:solidFill>
          </a:ln>
          <a:effectLst>
            <a:outerShdw blurRad="762000" dist="127000" dir="5400000" algn="tl" rotWithShape="0">
              <a:prstClr val="black">
                <a:alpha val="20000"/>
              </a:prstClr>
            </a:outerShdw>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71" name="Picture Placeholder 8">
            <a:extLst>
              <a:ext uri="{FF2B5EF4-FFF2-40B4-BE49-F238E27FC236}">
                <a16:creationId xmlns:a16="http://schemas.microsoft.com/office/drawing/2014/main" id="{57D3F15C-C295-3442-BFD7-59EB7E0AE850}"/>
              </a:ext>
            </a:extLst>
          </p:cNvPr>
          <p:cNvSpPr>
            <a:spLocks noGrp="1"/>
          </p:cNvSpPr>
          <p:nvPr>
            <p:ph type="pic" sz="quarter" idx="67" hasCustomPrompt="1"/>
          </p:nvPr>
        </p:nvSpPr>
        <p:spPr>
          <a:xfrm>
            <a:off x="8777530" y="1598417"/>
            <a:ext cx="2172188" cy="3823541"/>
          </a:xfrm>
          <a:prstGeom prst="rect">
            <a:avLst/>
          </a:prstGeom>
          <a:solidFill>
            <a:schemeClr val="tx2"/>
          </a:solidFill>
          <a:ln>
            <a:solidFill>
              <a:schemeClr val="tx2">
                <a:lumMod val="90000"/>
              </a:schemeClr>
            </a:solid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73" name="Picture Placeholder 8">
            <a:extLst>
              <a:ext uri="{FF2B5EF4-FFF2-40B4-BE49-F238E27FC236}">
                <a16:creationId xmlns:a16="http://schemas.microsoft.com/office/drawing/2014/main" id="{C49E8037-C4B6-6443-B45A-86B72CECE060}"/>
              </a:ext>
            </a:extLst>
          </p:cNvPr>
          <p:cNvSpPr>
            <a:spLocks noGrp="1"/>
          </p:cNvSpPr>
          <p:nvPr>
            <p:ph type="pic" sz="quarter" idx="68" hasCustomPrompt="1"/>
          </p:nvPr>
        </p:nvSpPr>
        <p:spPr>
          <a:xfrm>
            <a:off x="11131066" y="1598417"/>
            <a:ext cx="2172188" cy="3823541"/>
          </a:xfrm>
          <a:prstGeom prst="rect">
            <a:avLst/>
          </a:prstGeom>
          <a:solidFill>
            <a:schemeClr val="tx2"/>
          </a:solidFill>
          <a:ln>
            <a:solidFill>
              <a:schemeClr val="tx2">
                <a:lumMod val="90000"/>
              </a:schemeClr>
            </a:solid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4" name="Sous-titre 2">
            <a:extLst>
              <a:ext uri="{FF2B5EF4-FFF2-40B4-BE49-F238E27FC236}">
                <a16:creationId xmlns:a16="http://schemas.microsoft.com/office/drawing/2014/main" id="{3700B48F-FEA4-E045-C0EE-9848E678832F}"/>
              </a:ext>
            </a:extLst>
          </p:cNvPr>
          <p:cNvSpPr>
            <a:spLocks noGrp="1"/>
          </p:cNvSpPr>
          <p:nvPr>
            <p:ph type="subTitle" idx="1" hasCustomPrompt="1"/>
          </p:nvPr>
        </p:nvSpPr>
        <p:spPr>
          <a:xfrm>
            <a:off x="874713" y="2584258"/>
            <a:ext cx="4213226"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5" name="Titre 6">
            <a:extLst>
              <a:ext uri="{FF2B5EF4-FFF2-40B4-BE49-F238E27FC236}">
                <a16:creationId xmlns:a16="http://schemas.microsoft.com/office/drawing/2014/main" id="{6614C187-D0D0-166C-744B-9023EBECEFFB}"/>
              </a:ext>
            </a:extLst>
          </p:cNvPr>
          <p:cNvSpPr>
            <a:spLocks noGrp="1"/>
          </p:cNvSpPr>
          <p:nvPr>
            <p:ph type="title" hasCustomPrompt="1"/>
          </p:nvPr>
        </p:nvSpPr>
        <p:spPr>
          <a:xfrm>
            <a:off x="874714" y="873125"/>
            <a:ext cx="4213225"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Tree>
    <p:extLst>
      <p:ext uri="{BB962C8B-B14F-4D97-AF65-F5344CB8AC3E}">
        <p14:creationId xmlns:p14="http://schemas.microsoft.com/office/powerpoint/2010/main" val="379515424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high multi phone screen right">
    <p:spTree>
      <p:nvGrpSpPr>
        <p:cNvPr id="1" name=""/>
        <p:cNvGrpSpPr/>
        <p:nvPr/>
      </p:nvGrpSpPr>
      <p:grpSpPr>
        <a:xfrm>
          <a:off x="0" y="0"/>
          <a:ext cx="0" cy="0"/>
          <a:chOff x="0" y="0"/>
          <a:chExt cx="0" cy="0"/>
        </a:xfrm>
      </p:grpSpPr>
      <p:sp>
        <p:nvSpPr>
          <p:cNvPr id="9" name="Picture Placeholder 13">
            <a:extLst>
              <a:ext uri="{FF2B5EF4-FFF2-40B4-BE49-F238E27FC236}">
                <a16:creationId xmlns:a16="http://schemas.microsoft.com/office/drawing/2014/main" id="{BEA328C2-593C-F846-BBF1-0CE6FBF13F08}"/>
              </a:ext>
            </a:extLst>
          </p:cNvPr>
          <p:cNvSpPr>
            <a:spLocks noGrp="1"/>
          </p:cNvSpPr>
          <p:nvPr>
            <p:ph type="pic" sz="quarter" idx="47" hasCustomPrompt="1"/>
          </p:nvPr>
        </p:nvSpPr>
        <p:spPr>
          <a:xfrm>
            <a:off x="6148075" y="1009391"/>
            <a:ext cx="2295833" cy="5001596"/>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solidFill>
            <a:schemeClr val="tx2"/>
          </a:solidFill>
          <a:ln w="9525">
            <a:solidFill>
              <a:schemeClr val="tx2">
                <a:lumMod val="90000"/>
              </a:schemeClr>
            </a:solidFill>
          </a:ln>
          <a:effectLst>
            <a:outerShdw blurRad="762000" dist="127000" dir="5400000" algn="tl" rotWithShape="0">
              <a:prstClr val="black">
                <a:alpha val="20000"/>
              </a:prstClr>
            </a:outerShdw>
          </a:effectLst>
        </p:spPr>
        <p:txBody>
          <a:bodyPr wrap="square" anchor="ctr">
            <a:noAutofit/>
          </a:bodyPr>
          <a:lstStyle>
            <a:lvl1pPr marL="228600" marR="0" indent="-22860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200" b="1" i="0" dirty="0">
                <a:solidFill>
                  <a:schemeClr val="bg2"/>
                </a:solidFill>
                <a:latin typeface="Foundever Sans Bold" pitchFamily="50" charset="0"/>
                <a:ea typeface="Foundever Sans Bold" pitchFamily="50" charset="0"/>
              </a:defRPr>
            </a:lvl1pPr>
          </a:lstStyle>
          <a:p>
            <a:pPr marL="22860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your screen</a:t>
            </a:r>
          </a:p>
        </p:txBody>
      </p:sp>
      <p:sp>
        <p:nvSpPr>
          <p:cNvPr id="10" name="Picture Placeholder 13">
            <a:extLst>
              <a:ext uri="{FF2B5EF4-FFF2-40B4-BE49-F238E27FC236}">
                <a16:creationId xmlns:a16="http://schemas.microsoft.com/office/drawing/2014/main" id="{21002516-C32F-5C49-9884-3AF7C6BD0A67}"/>
              </a:ext>
            </a:extLst>
          </p:cNvPr>
          <p:cNvSpPr>
            <a:spLocks noGrp="1"/>
          </p:cNvSpPr>
          <p:nvPr>
            <p:ph type="pic" sz="quarter" idx="49" hasCustomPrompt="1"/>
          </p:nvPr>
        </p:nvSpPr>
        <p:spPr>
          <a:xfrm>
            <a:off x="8935186" y="1330209"/>
            <a:ext cx="1999140" cy="4355235"/>
          </a:xfrm>
          <a:prstGeom prst="roundRect">
            <a:avLst>
              <a:gd name="adj" fmla="val 8708"/>
            </a:avLst>
          </a:prstGeom>
          <a:solidFill>
            <a:schemeClr val="tx2"/>
          </a:solidFill>
          <a:ln w="9525">
            <a:solidFill>
              <a:schemeClr val="tx2">
                <a:lumMod val="90000"/>
              </a:schemeClr>
            </a:solidFill>
          </a:ln>
          <a:effectLst/>
        </p:spPr>
        <p:txBody>
          <a:bodyPr wrap="square" anchor="ctr">
            <a:noAutofit/>
          </a:bodyPr>
          <a:lstStyle>
            <a:lvl1pPr marL="228600" marR="0" indent="-22860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200" b="1" i="0">
                <a:solidFill>
                  <a:schemeClr val="bg2"/>
                </a:solidFill>
                <a:latin typeface="Foundever Sans Bold" pitchFamily="50" charset="0"/>
                <a:ea typeface="Foundever Sans Bold" pitchFamily="50" charset="0"/>
              </a:defRPr>
            </a:lvl1pPr>
          </a:lstStyle>
          <a:p>
            <a:pPr marL="22860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your screen</a:t>
            </a:r>
          </a:p>
        </p:txBody>
      </p:sp>
      <p:sp>
        <p:nvSpPr>
          <p:cNvPr id="11" name="Picture Placeholder 13">
            <a:extLst>
              <a:ext uri="{FF2B5EF4-FFF2-40B4-BE49-F238E27FC236}">
                <a16:creationId xmlns:a16="http://schemas.microsoft.com/office/drawing/2014/main" id="{47DC22A5-3F5B-664D-B6CD-2CADEAF2872B}"/>
              </a:ext>
            </a:extLst>
          </p:cNvPr>
          <p:cNvSpPr>
            <a:spLocks noGrp="1"/>
          </p:cNvSpPr>
          <p:nvPr>
            <p:ph type="pic" sz="quarter" idx="69" hasCustomPrompt="1"/>
          </p:nvPr>
        </p:nvSpPr>
        <p:spPr>
          <a:xfrm>
            <a:off x="11192430" y="1330209"/>
            <a:ext cx="1999140" cy="4355235"/>
          </a:xfrm>
          <a:prstGeom prst="roundRect">
            <a:avLst>
              <a:gd name="adj" fmla="val 8708"/>
            </a:avLst>
          </a:prstGeom>
          <a:solidFill>
            <a:schemeClr val="tx2"/>
          </a:solidFill>
          <a:ln w="9525">
            <a:solidFill>
              <a:schemeClr val="tx2">
                <a:lumMod val="90000"/>
              </a:schemeClr>
            </a:solidFill>
          </a:ln>
          <a:effectLst/>
        </p:spPr>
        <p:txBody>
          <a:bodyPr wrap="square" anchor="ctr">
            <a:noAutofit/>
          </a:bodyPr>
          <a:lstStyle>
            <a:lvl1pPr marL="228600" marR="0" indent="-22860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200" b="1" i="0">
                <a:solidFill>
                  <a:schemeClr val="bg2"/>
                </a:solidFill>
                <a:latin typeface="Foundever Sans Bold" pitchFamily="50" charset="0"/>
                <a:ea typeface="Foundever Sans Bold" pitchFamily="50" charset="0"/>
              </a:defRPr>
            </a:lvl1pPr>
          </a:lstStyle>
          <a:p>
            <a:pPr marL="22860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your screen</a:t>
            </a:r>
          </a:p>
        </p:txBody>
      </p:sp>
      <p:sp>
        <p:nvSpPr>
          <p:cNvPr id="6" name="Sous-titre 2">
            <a:extLst>
              <a:ext uri="{FF2B5EF4-FFF2-40B4-BE49-F238E27FC236}">
                <a16:creationId xmlns:a16="http://schemas.microsoft.com/office/drawing/2014/main" id="{4427B2BD-C338-1247-591D-CFCF79418413}"/>
              </a:ext>
            </a:extLst>
          </p:cNvPr>
          <p:cNvSpPr>
            <a:spLocks noGrp="1"/>
          </p:cNvSpPr>
          <p:nvPr>
            <p:ph type="subTitle" idx="1" hasCustomPrompt="1"/>
          </p:nvPr>
        </p:nvSpPr>
        <p:spPr>
          <a:xfrm>
            <a:off x="874713" y="2584258"/>
            <a:ext cx="4213226"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7" name="Titre 6">
            <a:extLst>
              <a:ext uri="{FF2B5EF4-FFF2-40B4-BE49-F238E27FC236}">
                <a16:creationId xmlns:a16="http://schemas.microsoft.com/office/drawing/2014/main" id="{20FACE9B-2A80-417F-4572-5002EC2452BF}"/>
              </a:ext>
            </a:extLst>
          </p:cNvPr>
          <p:cNvSpPr>
            <a:spLocks noGrp="1"/>
          </p:cNvSpPr>
          <p:nvPr>
            <p:ph type="title" hasCustomPrompt="1"/>
          </p:nvPr>
        </p:nvSpPr>
        <p:spPr>
          <a:xfrm>
            <a:off x="874714" y="873125"/>
            <a:ext cx="4213225"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Tree>
    <p:extLst>
      <p:ext uri="{BB962C8B-B14F-4D97-AF65-F5344CB8AC3E}">
        <p14:creationId xmlns:p14="http://schemas.microsoft.com/office/powerpoint/2010/main" val="216149870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high multi phone screen lef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55B008-55D3-1944-83E4-0F8B139D4276}"/>
              </a:ext>
            </a:extLst>
          </p:cNvPr>
          <p:cNvSpPr/>
          <p:nvPr userDrawn="1"/>
        </p:nvSpPr>
        <p:spPr>
          <a:xfrm>
            <a:off x="0" y="6367549"/>
            <a:ext cx="1712422" cy="490451"/>
          </a:xfrm>
          <a:prstGeom prst="rect">
            <a:avLst/>
          </a:prstGeom>
          <a:solidFill>
            <a:srgbClr val="FFFF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FFFFFF"/>
              </a:solidFill>
              <a:latin typeface="Foundever Sans Bold" pitchFamily="50" charset="0"/>
              <a:ea typeface="Foundever Sans Bold" pitchFamily="50" charset="0"/>
            </a:endParaRPr>
          </a:p>
        </p:txBody>
      </p:sp>
      <p:sp>
        <p:nvSpPr>
          <p:cNvPr id="61" name="Picture Placeholder 13">
            <a:extLst>
              <a:ext uri="{FF2B5EF4-FFF2-40B4-BE49-F238E27FC236}">
                <a16:creationId xmlns:a16="http://schemas.microsoft.com/office/drawing/2014/main" id="{1907AEAE-00ED-1E44-92FE-ECB6CCFF4408}"/>
              </a:ext>
            </a:extLst>
          </p:cNvPr>
          <p:cNvSpPr>
            <a:spLocks noGrp="1" noChangeAspect="1"/>
          </p:cNvSpPr>
          <p:nvPr>
            <p:ph type="pic" sz="quarter" idx="47" hasCustomPrompt="1"/>
          </p:nvPr>
        </p:nvSpPr>
        <p:spPr>
          <a:xfrm>
            <a:off x="3196966" y="-280628"/>
            <a:ext cx="2058980" cy="4485600"/>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solidFill>
            <a:schemeClr val="tx2"/>
          </a:solidFill>
          <a:ln w="9525">
            <a:solidFill>
              <a:schemeClr val="tx2">
                <a:lumMod val="90000"/>
              </a:schemeClr>
            </a:solidFill>
          </a:ln>
          <a:effectLst/>
        </p:spPr>
        <p:txBody>
          <a:bodyPr wrap="square" anchor="ctr">
            <a:noAutofit/>
          </a:bodyPr>
          <a:lstStyle>
            <a:lvl1pPr marL="228600" marR="0" indent="-22860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200" b="1" i="0" dirty="0">
                <a:solidFill>
                  <a:schemeClr val="bg2"/>
                </a:solidFill>
                <a:latin typeface="Foundever Sans Bold" pitchFamily="50" charset="0"/>
                <a:ea typeface="Foundever Sans Bold" pitchFamily="50" charset="0"/>
              </a:defRPr>
            </a:lvl1pPr>
          </a:lstStyle>
          <a:p>
            <a:pPr marL="22860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your screen</a:t>
            </a:r>
          </a:p>
        </p:txBody>
      </p:sp>
      <p:sp>
        <p:nvSpPr>
          <p:cNvPr id="71" name="Picture Placeholder 13">
            <a:extLst>
              <a:ext uri="{FF2B5EF4-FFF2-40B4-BE49-F238E27FC236}">
                <a16:creationId xmlns:a16="http://schemas.microsoft.com/office/drawing/2014/main" id="{E82B3AFD-35B8-2544-B2F4-87C026408A9E}"/>
              </a:ext>
            </a:extLst>
          </p:cNvPr>
          <p:cNvSpPr>
            <a:spLocks noGrp="1" noChangeAspect="1"/>
          </p:cNvSpPr>
          <p:nvPr>
            <p:ph type="pic" sz="quarter" idx="48" hasCustomPrompt="1"/>
          </p:nvPr>
        </p:nvSpPr>
        <p:spPr>
          <a:xfrm>
            <a:off x="494442" y="-2536690"/>
            <a:ext cx="2058980" cy="4485600"/>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solidFill>
            <a:schemeClr val="tx2"/>
          </a:solidFill>
          <a:ln w="9525">
            <a:solidFill>
              <a:schemeClr val="tx2">
                <a:lumMod val="90000"/>
              </a:schemeClr>
            </a:solidFill>
          </a:ln>
          <a:effectLst/>
        </p:spPr>
        <p:txBody>
          <a:bodyPr wrap="square" anchor="ctr">
            <a:noAutofit/>
          </a:bodyPr>
          <a:lstStyle>
            <a:lvl1pPr marL="228600" marR="0" indent="-22860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200" b="1" i="0" dirty="0">
                <a:solidFill>
                  <a:schemeClr val="bg2"/>
                </a:solidFill>
                <a:latin typeface="Foundever Sans Bold" pitchFamily="50" charset="0"/>
                <a:ea typeface="Foundever Sans Bold" pitchFamily="50" charset="0"/>
              </a:defRPr>
            </a:lvl1pPr>
          </a:lstStyle>
          <a:p>
            <a:pPr marL="22860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your screen</a:t>
            </a:r>
          </a:p>
        </p:txBody>
      </p:sp>
      <p:sp>
        <p:nvSpPr>
          <p:cNvPr id="90" name="Picture Placeholder 13">
            <a:extLst>
              <a:ext uri="{FF2B5EF4-FFF2-40B4-BE49-F238E27FC236}">
                <a16:creationId xmlns:a16="http://schemas.microsoft.com/office/drawing/2014/main" id="{0F2B8EF1-9D8C-FE43-85BE-47833CB39D27}"/>
              </a:ext>
            </a:extLst>
          </p:cNvPr>
          <p:cNvSpPr>
            <a:spLocks noGrp="1" noChangeAspect="1"/>
          </p:cNvSpPr>
          <p:nvPr>
            <p:ph type="pic" sz="quarter" idx="50" hasCustomPrompt="1"/>
          </p:nvPr>
        </p:nvSpPr>
        <p:spPr>
          <a:xfrm>
            <a:off x="494442" y="2521921"/>
            <a:ext cx="2058980" cy="4485600"/>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solidFill>
            <a:schemeClr val="tx2"/>
          </a:solidFill>
          <a:ln w="9525">
            <a:solidFill>
              <a:schemeClr val="tx2">
                <a:lumMod val="90000"/>
              </a:schemeClr>
            </a:solidFill>
          </a:ln>
          <a:effectLst/>
        </p:spPr>
        <p:txBody>
          <a:bodyPr wrap="square" anchor="ctr">
            <a:noAutofit/>
          </a:bodyPr>
          <a:lstStyle>
            <a:lvl1pPr marL="228600" marR="0" indent="-22860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200" b="1" i="0" dirty="0">
                <a:solidFill>
                  <a:schemeClr val="bg2"/>
                </a:solidFill>
                <a:latin typeface="Foundever Sans Bold" pitchFamily="50" charset="0"/>
                <a:ea typeface="Foundever Sans Bold" pitchFamily="50" charset="0"/>
              </a:defRPr>
            </a:lvl1pPr>
          </a:lstStyle>
          <a:p>
            <a:pPr marL="22860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your screen</a:t>
            </a:r>
          </a:p>
        </p:txBody>
      </p:sp>
      <p:sp>
        <p:nvSpPr>
          <p:cNvPr id="91" name="Picture Placeholder 13">
            <a:extLst>
              <a:ext uri="{FF2B5EF4-FFF2-40B4-BE49-F238E27FC236}">
                <a16:creationId xmlns:a16="http://schemas.microsoft.com/office/drawing/2014/main" id="{B47C1896-0404-F24B-80C0-F77A0032CA96}"/>
              </a:ext>
            </a:extLst>
          </p:cNvPr>
          <p:cNvSpPr>
            <a:spLocks noGrp="1" noChangeAspect="1"/>
          </p:cNvSpPr>
          <p:nvPr>
            <p:ph type="pic" sz="quarter" idx="49" hasCustomPrompt="1"/>
          </p:nvPr>
        </p:nvSpPr>
        <p:spPr>
          <a:xfrm>
            <a:off x="3196966" y="4781874"/>
            <a:ext cx="2058980" cy="4485600"/>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solidFill>
            <a:schemeClr val="tx2"/>
          </a:solidFill>
          <a:ln w="9525">
            <a:solidFill>
              <a:schemeClr val="tx2">
                <a:lumMod val="90000"/>
              </a:schemeClr>
            </a:solidFill>
          </a:ln>
          <a:effectLst/>
        </p:spPr>
        <p:txBody>
          <a:bodyPr wrap="square" anchor="ctr">
            <a:noAutofit/>
          </a:bodyPr>
          <a:lstStyle>
            <a:lvl1pPr marL="228600" marR="0" indent="-22860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200" b="1" i="0" dirty="0">
                <a:solidFill>
                  <a:schemeClr val="bg2"/>
                </a:solidFill>
                <a:latin typeface="Foundever Sans Bold" pitchFamily="50" charset="0"/>
                <a:ea typeface="Foundever Sans Bold" pitchFamily="50" charset="0"/>
              </a:defRPr>
            </a:lvl1pPr>
          </a:lstStyle>
          <a:p>
            <a:pPr marL="22860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your screen</a:t>
            </a:r>
          </a:p>
        </p:txBody>
      </p:sp>
      <p:sp>
        <p:nvSpPr>
          <p:cNvPr id="4" name="Espace réservé du texte 9">
            <a:extLst>
              <a:ext uri="{FF2B5EF4-FFF2-40B4-BE49-F238E27FC236}">
                <a16:creationId xmlns:a16="http://schemas.microsoft.com/office/drawing/2014/main" id="{C700BABA-6CEC-E3F5-076E-62FEDC4A124D}"/>
              </a:ext>
            </a:extLst>
          </p:cNvPr>
          <p:cNvSpPr>
            <a:spLocks noGrp="1"/>
          </p:cNvSpPr>
          <p:nvPr>
            <p:ph type="body" sz="quarter" idx="11" hasCustomPrompt="1"/>
          </p:nvPr>
        </p:nvSpPr>
        <p:spPr>
          <a:xfrm>
            <a:off x="6253201" y="2585032"/>
            <a:ext cx="5064088"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
        <p:nvSpPr>
          <p:cNvPr id="5" name="Titre 6">
            <a:extLst>
              <a:ext uri="{FF2B5EF4-FFF2-40B4-BE49-F238E27FC236}">
                <a16:creationId xmlns:a16="http://schemas.microsoft.com/office/drawing/2014/main" id="{37E6678F-DB6C-F8E8-383C-DF68A8D13F11}"/>
              </a:ext>
            </a:extLst>
          </p:cNvPr>
          <p:cNvSpPr>
            <a:spLocks noGrp="1"/>
          </p:cNvSpPr>
          <p:nvPr>
            <p:ph type="title" hasCustomPrompt="1"/>
          </p:nvPr>
        </p:nvSpPr>
        <p:spPr>
          <a:xfrm>
            <a:off x="6253197" y="873125"/>
            <a:ext cx="5064089"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Tree>
    <p:extLst>
      <p:ext uri="{BB962C8B-B14F-4D97-AF65-F5344CB8AC3E}">
        <p14:creationId xmlns:p14="http://schemas.microsoft.com/office/powerpoint/2010/main" val="268710281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mall multi phone screen lef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55B008-55D3-1944-83E4-0F8B139D4276}"/>
              </a:ext>
            </a:extLst>
          </p:cNvPr>
          <p:cNvSpPr/>
          <p:nvPr userDrawn="1"/>
        </p:nvSpPr>
        <p:spPr>
          <a:xfrm>
            <a:off x="0" y="6367549"/>
            <a:ext cx="1712422" cy="490451"/>
          </a:xfrm>
          <a:prstGeom prst="rect">
            <a:avLst/>
          </a:prstGeom>
          <a:solidFill>
            <a:srgbClr val="FFFF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FFFFFF"/>
              </a:solidFill>
              <a:latin typeface="Foundever Sans Bold" pitchFamily="50" charset="0"/>
              <a:ea typeface="Foundever Sans Bold" pitchFamily="50" charset="0"/>
            </a:endParaRPr>
          </a:p>
        </p:txBody>
      </p:sp>
      <p:sp>
        <p:nvSpPr>
          <p:cNvPr id="115" name="Picture Placeholder 8">
            <a:extLst>
              <a:ext uri="{FF2B5EF4-FFF2-40B4-BE49-F238E27FC236}">
                <a16:creationId xmlns:a16="http://schemas.microsoft.com/office/drawing/2014/main" id="{8654FE38-9ACA-4D4F-BF54-D516B834FD00}"/>
              </a:ext>
            </a:extLst>
          </p:cNvPr>
          <p:cNvSpPr>
            <a:spLocks noGrp="1"/>
          </p:cNvSpPr>
          <p:nvPr>
            <p:ph type="pic" sz="quarter" idx="12" hasCustomPrompt="1"/>
          </p:nvPr>
        </p:nvSpPr>
        <p:spPr>
          <a:xfrm>
            <a:off x="3189129" y="-4812"/>
            <a:ext cx="2050274" cy="3610202"/>
          </a:xfrm>
          <a:prstGeom prst="rect">
            <a:avLst/>
          </a:prstGeom>
          <a:solidFill>
            <a:schemeClr val="tx2"/>
          </a:solidFill>
          <a:ln>
            <a:solidFill>
              <a:schemeClr val="tx2">
                <a:lumMod val="90000"/>
              </a:schemeClr>
            </a:solid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138" name="Picture Placeholder 8">
            <a:extLst>
              <a:ext uri="{FF2B5EF4-FFF2-40B4-BE49-F238E27FC236}">
                <a16:creationId xmlns:a16="http://schemas.microsoft.com/office/drawing/2014/main" id="{1AD3DD88-A823-414F-9A3B-A4A454A43758}"/>
              </a:ext>
            </a:extLst>
          </p:cNvPr>
          <p:cNvSpPr>
            <a:spLocks noGrp="1"/>
          </p:cNvSpPr>
          <p:nvPr>
            <p:ph type="pic" sz="quarter" idx="52" hasCustomPrompt="1"/>
          </p:nvPr>
        </p:nvSpPr>
        <p:spPr>
          <a:xfrm>
            <a:off x="3189129" y="5057690"/>
            <a:ext cx="2050274" cy="3610202"/>
          </a:xfrm>
          <a:prstGeom prst="rect">
            <a:avLst/>
          </a:prstGeom>
          <a:solidFill>
            <a:schemeClr val="tx2"/>
          </a:solidFill>
          <a:ln>
            <a:solidFill>
              <a:schemeClr val="tx2">
                <a:lumMod val="90000"/>
              </a:schemeClr>
            </a:solid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160" name="Picture Placeholder 8">
            <a:extLst>
              <a:ext uri="{FF2B5EF4-FFF2-40B4-BE49-F238E27FC236}">
                <a16:creationId xmlns:a16="http://schemas.microsoft.com/office/drawing/2014/main" id="{6684F4FD-0443-E04D-94B1-89E66D04A8D9}"/>
              </a:ext>
            </a:extLst>
          </p:cNvPr>
          <p:cNvSpPr>
            <a:spLocks noGrp="1"/>
          </p:cNvSpPr>
          <p:nvPr>
            <p:ph type="pic" sz="quarter" idx="53" hasCustomPrompt="1"/>
          </p:nvPr>
        </p:nvSpPr>
        <p:spPr>
          <a:xfrm>
            <a:off x="495940" y="2999444"/>
            <a:ext cx="2050274" cy="3610202"/>
          </a:xfrm>
          <a:prstGeom prst="rect">
            <a:avLst/>
          </a:prstGeom>
          <a:solidFill>
            <a:schemeClr val="tx2"/>
          </a:solidFill>
          <a:ln>
            <a:solidFill>
              <a:schemeClr val="tx2">
                <a:lumMod val="90000"/>
              </a:schemeClr>
            </a:solid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182" name="Picture Placeholder 8">
            <a:extLst>
              <a:ext uri="{FF2B5EF4-FFF2-40B4-BE49-F238E27FC236}">
                <a16:creationId xmlns:a16="http://schemas.microsoft.com/office/drawing/2014/main" id="{1C82BFB1-01DF-1346-ADDA-6938E3CAF200}"/>
              </a:ext>
            </a:extLst>
          </p:cNvPr>
          <p:cNvSpPr>
            <a:spLocks noGrp="1"/>
          </p:cNvSpPr>
          <p:nvPr>
            <p:ph type="pic" sz="quarter" idx="54" hasCustomPrompt="1"/>
          </p:nvPr>
        </p:nvSpPr>
        <p:spPr>
          <a:xfrm>
            <a:off x="495940" y="-2063980"/>
            <a:ext cx="2050274" cy="3610202"/>
          </a:xfrm>
          <a:prstGeom prst="rect">
            <a:avLst/>
          </a:prstGeom>
          <a:solidFill>
            <a:schemeClr val="tx2"/>
          </a:solidFill>
          <a:ln>
            <a:solidFill>
              <a:schemeClr val="tx2">
                <a:lumMod val="90000"/>
              </a:schemeClr>
            </a:solid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4" name="Espace réservé du texte 9">
            <a:extLst>
              <a:ext uri="{FF2B5EF4-FFF2-40B4-BE49-F238E27FC236}">
                <a16:creationId xmlns:a16="http://schemas.microsoft.com/office/drawing/2014/main" id="{11269B11-79ED-BA59-9BD1-1A68D3568217}"/>
              </a:ext>
            </a:extLst>
          </p:cNvPr>
          <p:cNvSpPr>
            <a:spLocks noGrp="1"/>
          </p:cNvSpPr>
          <p:nvPr>
            <p:ph type="body" sz="quarter" idx="11" hasCustomPrompt="1"/>
          </p:nvPr>
        </p:nvSpPr>
        <p:spPr>
          <a:xfrm>
            <a:off x="6253201" y="2585032"/>
            <a:ext cx="5064088"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
        <p:nvSpPr>
          <p:cNvPr id="5" name="Titre 6">
            <a:extLst>
              <a:ext uri="{FF2B5EF4-FFF2-40B4-BE49-F238E27FC236}">
                <a16:creationId xmlns:a16="http://schemas.microsoft.com/office/drawing/2014/main" id="{3D235E2C-5A24-DCBB-E88B-16B011763AD5}"/>
              </a:ext>
            </a:extLst>
          </p:cNvPr>
          <p:cNvSpPr>
            <a:spLocks noGrp="1"/>
          </p:cNvSpPr>
          <p:nvPr>
            <p:ph type="title" hasCustomPrompt="1"/>
          </p:nvPr>
        </p:nvSpPr>
        <p:spPr>
          <a:xfrm>
            <a:off x="6253197" y="873125"/>
            <a:ext cx="5064089"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Tree>
    <p:extLst>
      <p:ext uri="{BB962C8B-B14F-4D97-AF65-F5344CB8AC3E}">
        <p14:creationId xmlns:p14="http://schemas.microsoft.com/office/powerpoint/2010/main" val="228323618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and social media pos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233EA55-BED7-A0B7-568F-53D48FB1C1F9}"/>
              </a:ext>
            </a:extLst>
          </p:cNvPr>
          <p:cNvSpPr/>
          <p:nvPr userDrawn="1"/>
        </p:nvSpPr>
        <p:spPr>
          <a:xfrm>
            <a:off x="8904288" y="0"/>
            <a:ext cx="3287711" cy="6858000"/>
          </a:xfrm>
          <a:prstGeom prst="rect">
            <a:avLst/>
          </a:prstGeom>
          <a:solidFill>
            <a:srgbClr val="4B4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pic>
        <p:nvPicPr>
          <p:cNvPr id="13" name="Image 12">
            <a:extLst>
              <a:ext uri="{FF2B5EF4-FFF2-40B4-BE49-F238E27FC236}">
                <a16:creationId xmlns:a16="http://schemas.microsoft.com/office/drawing/2014/main" id="{C6077EED-A9C7-9F56-1E4B-9C9A44FBD5BF}"/>
              </a:ext>
            </a:extLst>
          </p:cNvPr>
          <p:cNvPicPr>
            <a:picLocks noChangeAspect="1"/>
          </p:cNvPicPr>
          <p:nvPr userDrawn="1"/>
        </p:nvPicPr>
        <p:blipFill rotWithShape="1">
          <a:blip r:embed="rId2">
            <a:alphaModFix amt="50000"/>
          </a:blip>
          <a:srcRect l="73036" r="-1"/>
          <a:stretch/>
        </p:blipFill>
        <p:spPr>
          <a:xfrm>
            <a:off x="8904288" y="0"/>
            <a:ext cx="3287711" cy="6858000"/>
          </a:xfrm>
          <a:prstGeom prst="rect">
            <a:avLst/>
          </a:prstGeom>
        </p:spPr>
      </p:pic>
      <p:pic>
        <p:nvPicPr>
          <p:cNvPr id="14" name="Image 13">
            <a:extLst>
              <a:ext uri="{FF2B5EF4-FFF2-40B4-BE49-F238E27FC236}">
                <a16:creationId xmlns:a16="http://schemas.microsoft.com/office/drawing/2014/main" id="{2FD80BEA-B21D-1E08-5CAD-2C9DF1E567DD}"/>
              </a:ext>
            </a:extLst>
          </p:cNvPr>
          <p:cNvPicPr>
            <a:picLocks noChangeAspect="1"/>
          </p:cNvPicPr>
          <p:nvPr userDrawn="1"/>
        </p:nvPicPr>
        <p:blipFill rotWithShape="1">
          <a:blip r:embed="rId3">
            <a:alphaModFix amt="6000"/>
          </a:blip>
          <a:srcRect r="3114" b="2614"/>
          <a:stretch/>
        </p:blipFill>
        <p:spPr>
          <a:xfrm>
            <a:off x="6240465" y="875749"/>
            <a:ext cx="5951536" cy="5982252"/>
          </a:xfrm>
          <a:prstGeom prst="rect">
            <a:avLst/>
          </a:prstGeom>
        </p:spPr>
      </p:pic>
      <p:sp>
        <p:nvSpPr>
          <p:cNvPr id="15" name="Picture Placeholder 8">
            <a:extLst>
              <a:ext uri="{FF2B5EF4-FFF2-40B4-BE49-F238E27FC236}">
                <a16:creationId xmlns:a16="http://schemas.microsoft.com/office/drawing/2014/main" id="{CB234491-EFC6-5357-EB12-DC39E96A180F}"/>
              </a:ext>
            </a:extLst>
          </p:cNvPr>
          <p:cNvSpPr>
            <a:spLocks noGrp="1" noChangeAspect="1"/>
          </p:cNvSpPr>
          <p:nvPr>
            <p:ph type="pic" sz="quarter" idx="54" hasCustomPrompt="1"/>
          </p:nvPr>
        </p:nvSpPr>
        <p:spPr>
          <a:xfrm>
            <a:off x="7106400" y="1435868"/>
            <a:ext cx="3563774" cy="3564000"/>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pic>
        <p:nvPicPr>
          <p:cNvPr id="16" name="Image 15" descr="Une image contenant texte, clipart, arts de la table, vaisselle&#10;&#10;Description générée automatiquement">
            <a:extLst>
              <a:ext uri="{FF2B5EF4-FFF2-40B4-BE49-F238E27FC236}">
                <a16:creationId xmlns:a16="http://schemas.microsoft.com/office/drawing/2014/main" id="{6653EE96-78E6-A32E-2BBD-25589196C00B}"/>
              </a:ext>
            </a:extLst>
          </p:cNvPr>
          <p:cNvPicPr>
            <a:picLocks noChangeAspect="1"/>
          </p:cNvPicPr>
          <p:nvPr userDrawn="1"/>
        </p:nvPicPr>
        <p:blipFill>
          <a:blip r:embed="rId4"/>
          <a:stretch>
            <a:fillRect/>
          </a:stretch>
        </p:blipFill>
        <p:spPr>
          <a:xfrm>
            <a:off x="10668000" y="6480534"/>
            <a:ext cx="1189038" cy="220513"/>
          </a:xfrm>
          <a:prstGeom prst="rect">
            <a:avLst/>
          </a:prstGeom>
        </p:spPr>
      </p:pic>
      <p:sp>
        <p:nvSpPr>
          <p:cNvPr id="4" name="Sous-titre 2">
            <a:extLst>
              <a:ext uri="{FF2B5EF4-FFF2-40B4-BE49-F238E27FC236}">
                <a16:creationId xmlns:a16="http://schemas.microsoft.com/office/drawing/2014/main" id="{998653AA-5275-39D4-FBD7-510604DBEFD9}"/>
              </a:ext>
            </a:extLst>
          </p:cNvPr>
          <p:cNvSpPr>
            <a:spLocks noGrp="1"/>
          </p:cNvSpPr>
          <p:nvPr>
            <p:ph type="subTitle" idx="1" hasCustomPrompt="1"/>
          </p:nvPr>
        </p:nvSpPr>
        <p:spPr>
          <a:xfrm>
            <a:off x="874714" y="2584258"/>
            <a:ext cx="2413000" cy="461665"/>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6" name="Titre 6">
            <a:extLst>
              <a:ext uri="{FF2B5EF4-FFF2-40B4-BE49-F238E27FC236}">
                <a16:creationId xmlns:a16="http://schemas.microsoft.com/office/drawing/2014/main" id="{E3886628-5E96-BAD2-29E2-E38FE16C4227}"/>
              </a:ext>
            </a:extLst>
          </p:cNvPr>
          <p:cNvSpPr>
            <a:spLocks noGrp="1"/>
          </p:cNvSpPr>
          <p:nvPr>
            <p:ph type="title" hasCustomPrompt="1"/>
          </p:nvPr>
        </p:nvSpPr>
        <p:spPr>
          <a:xfrm>
            <a:off x="874714" y="873125"/>
            <a:ext cx="5076824"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8" name="Espace réservé du texte 9">
            <a:extLst>
              <a:ext uri="{FF2B5EF4-FFF2-40B4-BE49-F238E27FC236}">
                <a16:creationId xmlns:a16="http://schemas.microsoft.com/office/drawing/2014/main" id="{383CBF08-0E95-BBA1-3EEF-A094079EFD36}"/>
              </a:ext>
            </a:extLst>
          </p:cNvPr>
          <p:cNvSpPr>
            <a:spLocks noGrp="1"/>
          </p:cNvSpPr>
          <p:nvPr>
            <p:ph type="body" sz="quarter" idx="66" hasCustomPrompt="1"/>
          </p:nvPr>
        </p:nvSpPr>
        <p:spPr>
          <a:xfrm>
            <a:off x="3540126" y="2584258"/>
            <a:ext cx="2411412" cy="46166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15663631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PT"/>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550869-BB16-4EE9-B3B2-16922560E0A1}" type="datetimeFigureOut">
              <a:rPr lang="pt-PT" smtClean="0"/>
              <a:t>24/02/2025</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4A0502AB-EAD3-4FCC-A309-2C730E42CC03}" type="slidenum">
              <a:rPr lang="pt-PT" smtClean="0"/>
              <a:t>‹#›</a:t>
            </a:fld>
            <a:endParaRPr lang="pt-PT"/>
          </a:p>
        </p:txBody>
      </p:sp>
    </p:spTree>
    <p:extLst>
      <p:ext uri="{BB962C8B-B14F-4D97-AF65-F5344CB8AC3E}">
        <p14:creationId xmlns:p14="http://schemas.microsoft.com/office/powerpoint/2010/main" val="328219958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ocial media posts right">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28A7D131-B994-2F21-3C2E-7FD247D1B628}"/>
              </a:ext>
            </a:extLst>
          </p:cNvPr>
          <p:cNvSpPr>
            <a:spLocks noGrp="1"/>
          </p:cNvSpPr>
          <p:nvPr>
            <p:ph type="pic" sz="quarter" idx="53" hasCustomPrompt="1"/>
          </p:nvPr>
        </p:nvSpPr>
        <p:spPr>
          <a:xfrm>
            <a:off x="6242400" y="4961923"/>
            <a:ext cx="2663824" cy="2664000"/>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6" name="Picture Placeholder 8">
            <a:extLst>
              <a:ext uri="{FF2B5EF4-FFF2-40B4-BE49-F238E27FC236}">
                <a16:creationId xmlns:a16="http://schemas.microsoft.com/office/drawing/2014/main" id="{6D549CDF-F8BC-7E89-10EE-34FCB1AD90A1}"/>
              </a:ext>
            </a:extLst>
          </p:cNvPr>
          <p:cNvSpPr>
            <a:spLocks noGrp="1"/>
          </p:cNvSpPr>
          <p:nvPr>
            <p:ph type="pic" sz="quarter" idx="54" hasCustomPrompt="1"/>
          </p:nvPr>
        </p:nvSpPr>
        <p:spPr>
          <a:xfrm>
            <a:off x="6242400" y="873125"/>
            <a:ext cx="2663824" cy="2664000"/>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7" name="Picture Placeholder 8">
            <a:extLst>
              <a:ext uri="{FF2B5EF4-FFF2-40B4-BE49-F238E27FC236}">
                <a16:creationId xmlns:a16="http://schemas.microsoft.com/office/drawing/2014/main" id="{DAD4F38E-7093-903D-4BB5-A0D8FE146961}"/>
              </a:ext>
            </a:extLst>
          </p:cNvPr>
          <p:cNvSpPr>
            <a:spLocks noGrp="1"/>
          </p:cNvSpPr>
          <p:nvPr>
            <p:ph type="pic" sz="quarter" idx="55" hasCustomPrompt="1"/>
          </p:nvPr>
        </p:nvSpPr>
        <p:spPr>
          <a:xfrm>
            <a:off x="9193214" y="2766938"/>
            <a:ext cx="2663824" cy="2664000"/>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8" name="Picture Placeholder 8">
            <a:extLst>
              <a:ext uri="{FF2B5EF4-FFF2-40B4-BE49-F238E27FC236}">
                <a16:creationId xmlns:a16="http://schemas.microsoft.com/office/drawing/2014/main" id="{9C5876EC-8279-FE22-FB7C-00B9FF0EC3EA}"/>
              </a:ext>
            </a:extLst>
          </p:cNvPr>
          <p:cNvSpPr>
            <a:spLocks noGrp="1"/>
          </p:cNvSpPr>
          <p:nvPr>
            <p:ph type="pic" sz="quarter" idx="56" hasCustomPrompt="1"/>
          </p:nvPr>
        </p:nvSpPr>
        <p:spPr>
          <a:xfrm>
            <a:off x="9193214" y="-1312729"/>
            <a:ext cx="2663824" cy="2664000"/>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9" name="Sous-titre 2">
            <a:extLst>
              <a:ext uri="{FF2B5EF4-FFF2-40B4-BE49-F238E27FC236}">
                <a16:creationId xmlns:a16="http://schemas.microsoft.com/office/drawing/2014/main" id="{DB615BE3-519C-4780-4522-0E527596E2EA}"/>
              </a:ext>
            </a:extLst>
          </p:cNvPr>
          <p:cNvSpPr>
            <a:spLocks noGrp="1"/>
          </p:cNvSpPr>
          <p:nvPr>
            <p:ph type="subTitle" idx="1" hasCustomPrompt="1"/>
          </p:nvPr>
        </p:nvSpPr>
        <p:spPr>
          <a:xfrm>
            <a:off x="874713" y="2584258"/>
            <a:ext cx="4465637"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10" name="Titre 6">
            <a:extLst>
              <a:ext uri="{FF2B5EF4-FFF2-40B4-BE49-F238E27FC236}">
                <a16:creationId xmlns:a16="http://schemas.microsoft.com/office/drawing/2014/main" id="{C2E3A70F-225D-AE90-708E-7B18424247A3}"/>
              </a:ext>
            </a:extLst>
          </p:cNvPr>
          <p:cNvSpPr>
            <a:spLocks noGrp="1"/>
          </p:cNvSpPr>
          <p:nvPr>
            <p:ph type="title" hasCustomPrompt="1"/>
          </p:nvPr>
        </p:nvSpPr>
        <p:spPr>
          <a:xfrm>
            <a:off x="874714" y="873125"/>
            <a:ext cx="4465636"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Tree>
    <p:extLst>
      <p:ext uri="{BB962C8B-B14F-4D97-AF65-F5344CB8AC3E}">
        <p14:creationId xmlns:p14="http://schemas.microsoft.com/office/powerpoint/2010/main" val="351468822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ocial media posts left">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AC867F0B-951F-D507-DD30-7EBE068A87D4}"/>
              </a:ext>
            </a:extLst>
          </p:cNvPr>
          <p:cNvSpPr>
            <a:spLocks noGrp="1" noChangeAspect="1"/>
          </p:cNvSpPr>
          <p:nvPr>
            <p:ph type="pic" sz="quarter" idx="54" hasCustomPrompt="1"/>
          </p:nvPr>
        </p:nvSpPr>
        <p:spPr>
          <a:xfrm>
            <a:off x="343343" y="-487562"/>
            <a:ext cx="2376000" cy="2376160"/>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11" name="Picture Placeholder 8">
            <a:extLst>
              <a:ext uri="{FF2B5EF4-FFF2-40B4-BE49-F238E27FC236}">
                <a16:creationId xmlns:a16="http://schemas.microsoft.com/office/drawing/2014/main" id="{876234F8-5A08-B6E5-7906-56294BEE52D8}"/>
              </a:ext>
            </a:extLst>
          </p:cNvPr>
          <p:cNvSpPr>
            <a:spLocks noGrp="1" noChangeAspect="1"/>
          </p:cNvSpPr>
          <p:nvPr>
            <p:ph type="pic" sz="quarter" idx="55" hasCustomPrompt="1"/>
          </p:nvPr>
        </p:nvSpPr>
        <p:spPr>
          <a:xfrm>
            <a:off x="2968823" y="1249200"/>
            <a:ext cx="2376000" cy="2376160"/>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12" name="Picture Placeholder 8">
            <a:extLst>
              <a:ext uri="{FF2B5EF4-FFF2-40B4-BE49-F238E27FC236}">
                <a16:creationId xmlns:a16="http://schemas.microsoft.com/office/drawing/2014/main" id="{50CDB923-A4AD-E3C7-05B2-45A408FE4580}"/>
              </a:ext>
            </a:extLst>
          </p:cNvPr>
          <p:cNvSpPr>
            <a:spLocks noGrp="1" noChangeAspect="1"/>
          </p:cNvSpPr>
          <p:nvPr>
            <p:ph type="pic" sz="quarter" idx="56" hasCustomPrompt="1"/>
          </p:nvPr>
        </p:nvSpPr>
        <p:spPr>
          <a:xfrm>
            <a:off x="343343" y="3144569"/>
            <a:ext cx="2376000" cy="2376160"/>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13" name="Picture Placeholder 8">
            <a:extLst>
              <a:ext uri="{FF2B5EF4-FFF2-40B4-BE49-F238E27FC236}">
                <a16:creationId xmlns:a16="http://schemas.microsoft.com/office/drawing/2014/main" id="{5A782CA5-F6EA-06E0-31E2-9A9226954F02}"/>
              </a:ext>
            </a:extLst>
          </p:cNvPr>
          <p:cNvSpPr>
            <a:spLocks noGrp="1" noChangeAspect="1"/>
          </p:cNvSpPr>
          <p:nvPr>
            <p:ph type="pic" sz="quarter" idx="57" hasCustomPrompt="1"/>
          </p:nvPr>
        </p:nvSpPr>
        <p:spPr>
          <a:xfrm>
            <a:off x="2968823" y="4881331"/>
            <a:ext cx="2376000" cy="2376160"/>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5" name="Titre 6">
            <a:extLst>
              <a:ext uri="{FF2B5EF4-FFF2-40B4-BE49-F238E27FC236}">
                <a16:creationId xmlns:a16="http://schemas.microsoft.com/office/drawing/2014/main" id="{688FEEA7-B598-AFBA-C786-4AF5002B3750}"/>
              </a:ext>
            </a:extLst>
          </p:cNvPr>
          <p:cNvSpPr>
            <a:spLocks noGrp="1"/>
          </p:cNvSpPr>
          <p:nvPr>
            <p:ph type="title" hasCustomPrompt="1"/>
          </p:nvPr>
        </p:nvSpPr>
        <p:spPr>
          <a:xfrm>
            <a:off x="6253201" y="873125"/>
            <a:ext cx="5064088"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7" name="Espace réservé du texte 9">
            <a:extLst>
              <a:ext uri="{FF2B5EF4-FFF2-40B4-BE49-F238E27FC236}">
                <a16:creationId xmlns:a16="http://schemas.microsoft.com/office/drawing/2014/main" id="{AD5C9B3A-EB5A-B269-1FC9-29714B317C71}"/>
              </a:ext>
            </a:extLst>
          </p:cNvPr>
          <p:cNvSpPr>
            <a:spLocks noGrp="1"/>
          </p:cNvSpPr>
          <p:nvPr>
            <p:ph type="body" sz="quarter" idx="11" hasCustomPrompt="1"/>
          </p:nvPr>
        </p:nvSpPr>
        <p:spPr>
          <a:xfrm>
            <a:off x="6253201" y="2585032"/>
            <a:ext cx="5064088"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632770130"/>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and web screen r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90E77FC-69A4-B743-85AD-947320580241}"/>
              </a:ext>
            </a:extLst>
          </p:cNvPr>
          <p:cNvSpPr/>
          <p:nvPr userDrawn="1"/>
        </p:nvSpPr>
        <p:spPr>
          <a:xfrm>
            <a:off x="9515552" y="0"/>
            <a:ext cx="2676446" cy="6858000"/>
          </a:xfrm>
          <a:prstGeom prst="rect">
            <a:avLst/>
          </a:prstGeom>
          <a:solidFill>
            <a:srgbClr val="4B4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pic>
        <p:nvPicPr>
          <p:cNvPr id="8" name="Image 7">
            <a:extLst>
              <a:ext uri="{FF2B5EF4-FFF2-40B4-BE49-F238E27FC236}">
                <a16:creationId xmlns:a16="http://schemas.microsoft.com/office/drawing/2014/main" id="{E4D43A4E-4276-BA4C-ACE3-7A22DB0C8D9B}"/>
              </a:ext>
            </a:extLst>
          </p:cNvPr>
          <p:cNvPicPr>
            <a:picLocks noChangeAspect="1"/>
          </p:cNvPicPr>
          <p:nvPr userDrawn="1"/>
        </p:nvPicPr>
        <p:blipFill rotWithShape="1">
          <a:blip r:embed="rId2">
            <a:alphaModFix amt="50000"/>
          </a:blip>
          <a:srcRect l="78060"/>
          <a:stretch/>
        </p:blipFill>
        <p:spPr>
          <a:xfrm>
            <a:off x="9517063" y="0"/>
            <a:ext cx="2674936" cy="6858000"/>
          </a:xfrm>
          <a:prstGeom prst="rect">
            <a:avLst/>
          </a:prstGeom>
        </p:spPr>
      </p:pic>
      <p:pic>
        <p:nvPicPr>
          <p:cNvPr id="24" name="Image 23">
            <a:extLst>
              <a:ext uri="{FF2B5EF4-FFF2-40B4-BE49-F238E27FC236}">
                <a16:creationId xmlns:a16="http://schemas.microsoft.com/office/drawing/2014/main" id="{9C66046B-621C-9049-B05F-D416BCF02C1F}"/>
              </a:ext>
            </a:extLst>
          </p:cNvPr>
          <p:cNvPicPr>
            <a:picLocks noChangeAspect="1"/>
          </p:cNvPicPr>
          <p:nvPr userDrawn="1"/>
        </p:nvPicPr>
        <p:blipFill rotWithShape="1">
          <a:blip r:embed="rId3">
            <a:alphaModFix amt="6000"/>
          </a:blip>
          <a:srcRect r="52737"/>
          <a:stretch/>
        </p:blipFill>
        <p:spPr>
          <a:xfrm>
            <a:off x="9813279" y="244387"/>
            <a:ext cx="2378719" cy="5033008"/>
          </a:xfrm>
          <a:prstGeom prst="rect">
            <a:avLst/>
          </a:prstGeom>
        </p:spPr>
      </p:pic>
      <p:sp>
        <p:nvSpPr>
          <p:cNvPr id="18" name="Picture Placeholder 8">
            <a:extLst>
              <a:ext uri="{FF2B5EF4-FFF2-40B4-BE49-F238E27FC236}">
                <a16:creationId xmlns:a16="http://schemas.microsoft.com/office/drawing/2014/main" id="{D63712AB-6AD5-BD4F-8B44-2371D74197B4}"/>
              </a:ext>
            </a:extLst>
          </p:cNvPr>
          <p:cNvSpPr>
            <a:spLocks noGrp="1"/>
          </p:cNvSpPr>
          <p:nvPr>
            <p:ph type="pic" sz="quarter" idx="12" hasCustomPrompt="1"/>
          </p:nvPr>
        </p:nvSpPr>
        <p:spPr>
          <a:xfrm>
            <a:off x="6861263" y="1434477"/>
            <a:ext cx="7822679" cy="4393302"/>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5" name="Titre 6">
            <a:extLst>
              <a:ext uri="{FF2B5EF4-FFF2-40B4-BE49-F238E27FC236}">
                <a16:creationId xmlns:a16="http://schemas.microsoft.com/office/drawing/2014/main" id="{4294E9E1-B22E-2348-BEF5-E69FFD170F3A}"/>
              </a:ext>
            </a:extLst>
          </p:cNvPr>
          <p:cNvSpPr>
            <a:spLocks noGrp="1"/>
          </p:cNvSpPr>
          <p:nvPr>
            <p:ph type="title" hasCustomPrompt="1"/>
          </p:nvPr>
        </p:nvSpPr>
        <p:spPr>
          <a:xfrm>
            <a:off x="874714" y="873125"/>
            <a:ext cx="5076824"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9" name="Sous-titre 2">
            <a:extLst>
              <a:ext uri="{FF2B5EF4-FFF2-40B4-BE49-F238E27FC236}">
                <a16:creationId xmlns:a16="http://schemas.microsoft.com/office/drawing/2014/main" id="{2EDD66F8-1CE4-0DC5-DDA6-62A889B7D570}"/>
              </a:ext>
            </a:extLst>
          </p:cNvPr>
          <p:cNvSpPr>
            <a:spLocks noGrp="1"/>
          </p:cNvSpPr>
          <p:nvPr>
            <p:ph type="subTitle" idx="1" hasCustomPrompt="1"/>
          </p:nvPr>
        </p:nvSpPr>
        <p:spPr>
          <a:xfrm>
            <a:off x="874713" y="2584258"/>
            <a:ext cx="5063376"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pic>
        <p:nvPicPr>
          <p:cNvPr id="2" name="Image 1" descr="Une image contenant texte, clipart, arts de la table, vaisselle&#10;&#10;Description générée automatiquement">
            <a:extLst>
              <a:ext uri="{FF2B5EF4-FFF2-40B4-BE49-F238E27FC236}">
                <a16:creationId xmlns:a16="http://schemas.microsoft.com/office/drawing/2014/main" id="{2544F929-6E50-2C26-6511-EB0EAC2EE5CB}"/>
              </a:ext>
            </a:extLst>
          </p:cNvPr>
          <p:cNvPicPr>
            <a:picLocks noChangeAspect="1"/>
          </p:cNvPicPr>
          <p:nvPr userDrawn="1"/>
        </p:nvPicPr>
        <p:blipFill>
          <a:blip r:embed="rId4"/>
          <a:stretch>
            <a:fillRect/>
          </a:stretch>
        </p:blipFill>
        <p:spPr>
          <a:xfrm>
            <a:off x="10668000" y="6480534"/>
            <a:ext cx="1189038" cy="220513"/>
          </a:xfrm>
          <a:prstGeom prst="rect">
            <a:avLst/>
          </a:prstGeom>
        </p:spPr>
      </p:pic>
    </p:spTree>
    <p:extLst>
      <p:ext uri="{BB962C8B-B14F-4D97-AF65-F5344CB8AC3E}">
        <p14:creationId xmlns:p14="http://schemas.microsoft.com/office/powerpoint/2010/main" val="84365475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and double screen r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90E77FC-69A4-B743-85AD-947320580241}"/>
              </a:ext>
            </a:extLst>
          </p:cNvPr>
          <p:cNvSpPr/>
          <p:nvPr userDrawn="1"/>
        </p:nvSpPr>
        <p:spPr>
          <a:xfrm>
            <a:off x="9515552" y="0"/>
            <a:ext cx="2676446" cy="6858000"/>
          </a:xfrm>
          <a:prstGeom prst="rect">
            <a:avLst/>
          </a:prstGeom>
          <a:solidFill>
            <a:srgbClr val="4B4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pic>
        <p:nvPicPr>
          <p:cNvPr id="8" name="Image 7">
            <a:extLst>
              <a:ext uri="{FF2B5EF4-FFF2-40B4-BE49-F238E27FC236}">
                <a16:creationId xmlns:a16="http://schemas.microsoft.com/office/drawing/2014/main" id="{E4D43A4E-4276-BA4C-ACE3-7A22DB0C8D9B}"/>
              </a:ext>
            </a:extLst>
          </p:cNvPr>
          <p:cNvPicPr>
            <a:picLocks noChangeAspect="1"/>
          </p:cNvPicPr>
          <p:nvPr userDrawn="1"/>
        </p:nvPicPr>
        <p:blipFill rotWithShape="1">
          <a:blip r:embed="rId2">
            <a:alphaModFix amt="50000"/>
          </a:blip>
          <a:srcRect l="78060"/>
          <a:stretch/>
        </p:blipFill>
        <p:spPr>
          <a:xfrm>
            <a:off x="9517063" y="0"/>
            <a:ext cx="2674936" cy="6858000"/>
          </a:xfrm>
          <a:prstGeom prst="rect">
            <a:avLst/>
          </a:prstGeom>
        </p:spPr>
      </p:pic>
      <p:pic>
        <p:nvPicPr>
          <p:cNvPr id="24" name="Image 23">
            <a:extLst>
              <a:ext uri="{FF2B5EF4-FFF2-40B4-BE49-F238E27FC236}">
                <a16:creationId xmlns:a16="http://schemas.microsoft.com/office/drawing/2014/main" id="{9C66046B-621C-9049-B05F-D416BCF02C1F}"/>
              </a:ext>
            </a:extLst>
          </p:cNvPr>
          <p:cNvPicPr>
            <a:picLocks noChangeAspect="1"/>
          </p:cNvPicPr>
          <p:nvPr userDrawn="1"/>
        </p:nvPicPr>
        <p:blipFill rotWithShape="1">
          <a:blip r:embed="rId3">
            <a:alphaModFix amt="6000"/>
          </a:blip>
          <a:srcRect r="52737"/>
          <a:stretch/>
        </p:blipFill>
        <p:spPr>
          <a:xfrm>
            <a:off x="9813279" y="244387"/>
            <a:ext cx="2378719" cy="5033008"/>
          </a:xfrm>
          <a:prstGeom prst="rect">
            <a:avLst/>
          </a:prstGeom>
        </p:spPr>
      </p:pic>
      <p:sp>
        <p:nvSpPr>
          <p:cNvPr id="18" name="Picture Placeholder 8">
            <a:extLst>
              <a:ext uri="{FF2B5EF4-FFF2-40B4-BE49-F238E27FC236}">
                <a16:creationId xmlns:a16="http://schemas.microsoft.com/office/drawing/2014/main" id="{D63712AB-6AD5-BD4F-8B44-2371D74197B4}"/>
              </a:ext>
            </a:extLst>
          </p:cNvPr>
          <p:cNvSpPr>
            <a:spLocks noGrp="1"/>
          </p:cNvSpPr>
          <p:nvPr>
            <p:ph type="pic" sz="quarter" idx="12" hasCustomPrompt="1"/>
          </p:nvPr>
        </p:nvSpPr>
        <p:spPr>
          <a:xfrm>
            <a:off x="6728072" y="875748"/>
            <a:ext cx="5139062" cy="2886153"/>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12" name="Picture Placeholder 8">
            <a:extLst>
              <a:ext uri="{FF2B5EF4-FFF2-40B4-BE49-F238E27FC236}">
                <a16:creationId xmlns:a16="http://schemas.microsoft.com/office/drawing/2014/main" id="{7F272875-4FB2-6A44-B3BE-B30B2B634126}"/>
              </a:ext>
            </a:extLst>
          </p:cNvPr>
          <p:cNvSpPr>
            <a:spLocks noGrp="1"/>
          </p:cNvSpPr>
          <p:nvPr>
            <p:ph type="pic" sz="quarter" idx="13" hasCustomPrompt="1"/>
          </p:nvPr>
        </p:nvSpPr>
        <p:spPr>
          <a:xfrm>
            <a:off x="7344390" y="3273858"/>
            <a:ext cx="5139062" cy="2886153"/>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2" name="Sous-titre 2">
            <a:extLst>
              <a:ext uri="{FF2B5EF4-FFF2-40B4-BE49-F238E27FC236}">
                <a16:creationId xmlns:a16="http://schemas.microsoft.com/office/drawing/2014/main" id="{58B251EA-F724-7C71-A88F-84C3E03A8ECD}"/>
              </a:ext>
            </a:extLst>
          </p:cNvPr>
          <p:cNvSpPr>
            <a:spLocks noGrp="1"/>
          </p:cNvSpPr>
          <p:nvPr>
            <p:ph type="subTitle" idx="1" hasCustomPrompt="1"/>
          </p:nvPr>
        </p:nvSpPr>
        <p:spPr>
          <a:xfrm>
            <a:off x="874713" y="2584258"/>
            <a:ext cx="5063376"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5" name="Titre 6">
            <a:extLst>
              <a:ext uri="{FF2B5EF4-FFF2-40B4-BE49-F238E27FC236}">
                <a16:creationId xmlns:a16="http://schemas.microsoft.com/office/drawing/2014/main" id="{35B2A909-E8D9-D1B3-76AE-280C1A194620}"/>
              </a:ext>
            </a:extLst>
          </p:cNvPr>
          <p:cNvSpPr>
            <a:spLocks noGrp="1"/>
          </p:cNvSpPr>
          <p:nvPr>
            <p:ph type="title" hasCustomPrompt="1"/>
          </p:nvPr>
        </p:nvSpPr>
        <p:spPr>
          <a:xfrm>
            <a:off x="874714" y="873125"/>
            <a:ext cx="5076824"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pic>
        <p:nvPicPr>
          <p:cNvPr id="3" name="Image 2" descr="Une image contenant texte, clipart, arts de la table, vaisselle&#10;&#10;Description générée automatiquement">
            <a:extLst>
              <a:ext uri="{FF2B5EF4-FFF2-40B4-BE49-F238E27FC236}">
                <a16:creationId xmlns:a16="http://schemas.microsoft.com/office/drawing/2014/main" id="{7F38186E-4042-3859-60E6-712B157282F2}"/>
              </a:ext>
            </a:extLst>
          </p:cNvPr>
          <p:cNvPicPr>
            <a:picLocks noChangeAspect="1"/>
          </p:cNvPicPr>
          <p:nvPr userDrawn="1"/>
        </p:nvPicPr>
        <p:blipFill>
          <a:blip r:embed="rId4"/>
          <a:stretch>
            <a:fillRect/>
          </a:stretch>
        </p:blipFill>
        <p:spPr>
          <a:xfrm>
            <a:off x="10668000" y="6480534"/>
            <a:ext cx="1189038" cy="220513"/>
          </a:xfrm>
          <a:prstGeom prst="rect">
            <a:avLst/>
          </a:prstGeom>
        </p:spPr>
      </p:pic>
    </p:spTree>
    <p:extLst>
      <p:ext uri="{BB962C8B-B14F-4D97-AF65-F5344CB8AC3E}">
        <p14:creationId xmlns:p14="http://schemas.microsoft.com/office/powerpoint/2010/main" val="235638659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ext and web screen lef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B20CE239-4FBF-4348-9E22-F04F7AF80C93}"/>
              </a:ext>
            </a:extLst>
          </p:cNvPr>
          <p:cNvSpPr/>
          <p:nvPr userDrawn="1"/>
        </p:nvSpPr>
        <p:spPr>
          <a:xfrm>
            <a:off x="0" y="0"/>
            <a:ext cx="2424113" cy="6858000"/>
          </a:xfrm>
          <a:prstGeom prst="rect">
            <a:avLst/>
          </a:prstGeom>
          <a:solidFill>
            <a:srgbClr val="4B4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pic>
        <p:nvPicPr>
          <p:cNvPr id="30" name="Image 29">
            <a:extLst>
              <a:ext uri="{FF2B5EF4-FFF2-40B4-BE49-F238E27FC236}">
                <a16:creationId xmlns:a16="http://schemas.microsoft.com/office/drawing/2014/main" id="{005B4948-1ECE-0B47-ADE7-D27D0E053CA8}"/>
              </a:ext>
            </a:extLst>
          </p:cNvPr>
          <p:cNvPicPr>
            <a:picLocks noChangeAspect="1"/>
          </p:cNvPicPr>
          <p:nvPr userDrawn="1"/>
        </p:nvPicPr>
        <p:blipFill rotWithShape="1">
          <a:blip r:embed="rId2">
            <a:alphaModFix amt="50000"/>
          </a:blip>
          <a:srcRect l="1" r="80116"/>
          <a:stretch/>
        </p:blipFill>
        <p:spPr>
          <a:xfrm>
            <a:off x="1" y="0"/>
            <a:ext cx="2424112" cy="6857999"/>
          </a:xfrm>
          <a:prstGeom prst="rect">
            <a:avLst/>
          </a:prstGeom>
        </p:spPr>
      </p:pic>
      <p:pic>
        <p:nvPicPr>
          <p:cNvPr id="32" name="Image 31">
            <a:extLst>
              <a:ext uri="{FF2B5EF4-FFF2-40B4-BE49-F238E27FC236}">
                <a16:creationId xmlns:a16="http://schemas.microsoft.com/office/drawing/2014/main" id="{695B41C8-B0CD-BA41-92DC-3745B3429134}"/>
              </a:ext>
            </a:extLst>
          </p:cNvPr>
          <p:cNvPicPr>
            <a:picLocks noChangeAspect="1"/>
          </p:cNvPicPr>
          <p:nvPr userDrawn="1"/>
        </p:nvPicPr>
        <p:blipFill>
          <a:blip r:embed="rId3">
            <a:alphaModFix amt="6000"/>
          </a:blip>
          <a:stretch>
            <a:fillRect/>
          </a:stretch>
        </p:blipFill>
        <p:spPr>
          <a:xfrm>
            <a:off x="106274" y="244387"/>
            <a:ext cx="5033008" cy="5033008"/>
          </a:xfrm>
          <a:prstGeom prst="rect">
            <a:avLst/>
          </a:prstGeom>
        </p:spPr>
      </p:pic>
      <p:sp>
        <p:nvSpPr>
          <p:cNvPr id="20" name="Picture Placeholder 8">
            <a:extLst>
              <a:ext uri="{FF2B5EF4-FFF2-40B4-BE49-F238E27FC236}">
                <a16:creationId xmlns:a16="http://schemas.microsoft.com/office/drawing/2014/main" id="{0B4D7411-5623-354C-9EC6-864A3B533A23}"/>
              </a:ext>
            </a:extLst>
          </p:cNvPr>
          <p:cNvSpPr>
            <a:spLocks noGrp="1"/>
          </p:cNvSpPr>
          <p:nvPr>
            <p:ph type="pic" sz="quarter" idx="13" hasCustomPrompt="1"/>
          </p:nvPr>
        </p:nvSpPr>
        <p:spPr>
          <a:xfrm>
            <a:off x="-2491941" y="1434477"/>
            <a:ext cx="7822679" cy="4393302"/>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4" name="Titre 1">
            <a:extLst>
              <a:ext uri="{FF2B5EF4-FFF2-40B4-BE49-F238E27FC236}">
                <a16:creationId xmlns:a16="http://schemas.microsoft.com/office/drawing/2014/main" id="{E6DACA55-7938-5210-B152-6F4712F01BC6}"/>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FFFFFF"/>
                </a:solidFill>
                <a:latin typeface="Foundever Sans Bold" pitchFamily="50" charset="0"/>
                <a:ea typeface="Foundever Sans Bold" pitchFamily="50" charset="0"/>
                <a:cs typeface="Calibri"/>
              </a:rPr>
              <a:pPr/>
              <a:t>‹#›</a:t>
            </a:fld>
            <a:endParaRPr lang="en-US" sz="900" b="1" dirty="0">
              <a:solidFill>
                <a:srgbClr val="FFFFFF"/>
              </a:solidFill>
              <a:latin typeface="Foundever Sans Bold" pitchFamily="50" charset="0"/>
              <a:ea typeface="Foundever Sans Bold" pitchFamily="50" charset="0"/>
              <a:cs typeface="Calibri"/>
            </a:endParaRPr>
          </a:p>
        </p:txBody>
      </p:sp>
      <p:sp>
        <p:nvSpPr>
          <p:cNvPr id="5" name="Sous-titre 2">
            <a:extLst>
              <a:ext uri="{FF2B5EF4-FFF2-40B4-BE49-F238E27FC236}">
                <a16:creationId xmlns:a16="http://schemas.microsoft.com/office/drawing/2014/main" id="{08FFB60C-53C3-CD9D-BECF-A48713149234}"/>
              </a:ext>
            </a:extLst>
          </p:cNvPr>
          <p:cNvSpPr>
            <a:spLocks noGrp="1"/>
          </p:cNvSpPr>
          <p:nvPr>
            <p:ph type="subTitle" idx="1" hasCustomPrompt="1"/>
          </p:nvPr>
        </p:nvSpPr>
        <p:spPr>
          <a:xfrm>
            <a:off x="6253912" y="2584258"/>
            <a:ext cx="5063376"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6" name="Titre 6">
            <a:extLst>
              <a:ext uri="{FF2B5EF4-FFF2-40B4-BE49-F238E27FC236}">
                <a16:creationId xmlns:a16="http://schemas.microsoft.com/office/drawing/2014/main" id="{820579F4-1814-F14D-FAEF-B90C101949D5}"/>
              </a:ext>
            </a:extLst>
          </p:cNvPr>
          <p:cNvSpPr>
            <a:spLocks noGrp="1"/>
          </p:cNvSpPr>
          <p:nvPr>
            <p:ph type="title" hasCustomPrompt="1"/>
          </p:nvPr>
        </p:nvSpPr>
        <p:spPr>
          <a:xfrm>
            <a:off x="6253912" y="873125"/>
            <a:ext cx="5063376"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Tree>
    <p:extLst>
      <p:ext uri="{BB962C8B-B14F-4D97-AF65-F5344CB8AC3E}">
        <p14:creationId xmlns:p14="http://schemas.microsoft.com/office/powerpoint/2010/main" val="403257561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ext and double screen lef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B20CE239-4FBF-4348-9E22-F04F7AF80C93}"/>
              </a:ext>
            </a:extLst>
          </p:cNvPr>
          <p:cNvSpPr/>
          <p:nvPr userDrawn="1"/>
        </p:nvSpPr>
        <p:spPr>
          <a:xfrm>
            <a:off x="0" y="0"/>
            <a:ext cx="2424113" cy="6858000"/>
          </a:xfrm>
          <a:prstGeom prst="rect">
            <a:avLst/>
          </a:prstGeom>
          <a:solidFill>
            <a:srgbClr val="4B4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pic>
        <p:nvPicPr>
          <p:cNvPr id="30" name="Image 29">
            <a:extLst>
              <a:ext uri="{FF2B5EF4-FFF2-40B4-BE49-F238E27FC236}">
                <a16:creationId xmlns:a16="http://schemas.microsoft.com/office/drawing/2014/main" id="{005B4948-1ECE-0B47-ADE7-D27D0E053CA8}"/>
              </a:ext>
            </a:extLst>
          </p:cNvPr>
          <p:cNvPicPr>
            <a:picLocks noChangeAspect="1"/>
          </p:cNvPicPr>
          <p:nvPr userDrawn="1"/>
        </p:nvPicPr>
        <p:blipFill rotWithShape="1">
          <a:blip r:embed="rId2">
            <a:alphaModFix amt="50000"/>
          </a:blip>
          <a:srcRect l="1" r="80116"/>
          <a:stretch/>
        </p:blipFill>
        <p:spPr>
          <a:xfrm>
            <a:off x="1" y="0"/>
            <a:ext cx="2424112" cy="6857999"/>
          </a:xfrm>
          <a:prstGeom prst="rect">
            <a:avLst/>
          </a:prstGeom>
        </p:spPr>
      </p:pic>
      <p:pic>
        <p:nvPicPr>
          <p:cNvPr id="32" name="Image 31">
            <a:extLst>
              <a:ext uri="{FF2B5EF4-FFF2-40B4-BE49-F238E27FC236}">
                <a16:creationId xmlns:a16="http://schemas.microsoft.com/office/drawing/2014/main" id="{695B41C8-B0CD-BA41-92DC-3745B3429134}"/>
              </a:ext>
            </a:extLst>
          </p:cNvPr>
          <p:cNvPicPr>
            <a:picLocks noChangeAspect="1"/>
          </p:cNvPicPr>
          <p:nvPr userDrawn="1"/>
        </p:nvPicPr>
        <p:blipFill>
          <a:blip r:embed="rId3">
            <a:alphaModFix amt="6000"/>
          </a:blip>
          <a:stretch>
            <a:fillRect/>
          </a:stretch>
        </p:blipFill>
        <p:spPr>
          <a:xfrm>
            <a:off x="106274" y="244387"/>
            <a:ext cx="5033008" cy="5033008"/>
          </a:xfrm>
          <a:prstGeom prst="rect">
            <a:avLst/>
          </a:prstGeom>
        </p:spPr>
      </p:pic>
      <p:sp>
        <p:nvSpPr>
          <p:cNvPr id="16" name="Picture Placeholder 8">
            <a:extLst>
              <a:ext uri="{FF2B5EF4-FFF2-40B4-BE49-F238E27FC236}">
                <a16:creationId xmlns:a16="http://schemas.microsoft.com/office/drawing/2014/main" id="{53F59FDE-5122-D344-BA83-E653564CB37C}"/>
              </a:ext>
            </a:extLst>
          </p:cNvPr>
          <p:cNvSpPr>
            <a:spLocks noGrp="1"/>
          </p:cNvSpPr>
          <p:nvPr>
            <p:ph type="pic" sz="quarter" idx="12" hasCustomPrompt="1"/>
          </p:nvPr>
        </p:nvSpPr>
        <p:spPr>
          <a:xfrm>
            <a:off x="-291455" y="875748"/>
            <a:ext cx="5139062" cy="2886153"/>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17" name="Picture Placeholder 8">
            <a:extLst>
              <a:ext uri="{FF2B5EF4-FFF2-40B4-BE49-F238E27FC236}">
                <a16:creationId xmlns:a16="http://schemas.microsoft.com/office/drawing/2014/main" id="{2DBD0530-D59C-6240-98CF-F733F9837CE5}"/>
              </a:ext>
            </a:extLst>
          </p:cNvPr>
          <p:cNvSpPr>
            <a:spLocks noGrp="1"/>
          </p:cNvSpPr>
          <p:nvPr>
            <p:ph type="pic" sz="quarter" idx="14" hasCustomPrompt="1"/>
          </p:nvPr>
        </p:nvSpPr>
        <p:spPr>
          <a:xfrm>
            <a:off x="334962" y="3273858"/>
            <a:ext cx="5139062" cy="2886153"/>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4" name="Titre 1">
            <a:extLst>
              <a:ext uri="{FF2B5EF4-FFF2-40B4-BE49-F238E27FC236}">
                <a16:creationId xmlns:a16="http://schemas.microsoft.com/office/drawing/2014/main" id="{6200741B-8ACD-3834-9E0C-51B2F73573EF}"/>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FFFFFF"/>
                </a:solidFill>
                <a:latin typeface="Foundever Sans Bold" pitchFamily="50" charset="0"/>
                <a:ea typeface="Foundever Sans Bold" pitchFamily="50" charset="0"/>
                <a:cs typeface="Calibri"/>
              </a:rPr>
              <a:pPr/>
              <a:t>‹#›</a:t>
            </a:fld>
            <a:endParaRPr lang="en-US" sz="900" b="1" dirty="0">
              <a:solidFill>
                <a:srgbClr val="FFFFFF"/>
              </a:solidFill>
              <a:latin typeface="Foundever Sans Bold" pitchFamily="50" charset="0"/>
              <a:ea typeface="Foundever Sans Bold" pitchFamily="50" charset="0"/>
              <a:cs typeface="Calibri"/>
            </a:endParaRPr>
          </a:p>
        </p:txBody>
      </p:sp>
      <p:sp>
        <p:nvSpPr>
          <p:cNvPr id="5" name="Sous-titre 2">
            <a:extLst>
              <a:ext uri="{FF2B5EF4-FFF2-40B4-BE49-F238E27FC236}">
                <a16:creationId xmlns:a16="http://schemas.microsoft.com/office/drawing/2014/main" id="{DA55CAC9-8493-6D18-6F2C-069CBA950A14}"/>
              </a:ext>
            </a:extLst>
          </p:cNvPr>
          <p:cNvSpPr>
            <a:spLocks noGrp="1"/>
          </p:cNvSpPr>
          <p:nvPr>
            <p:ph type="subTitle" idx="1" hasCustomPrompt="1"/>
          </p:nvPr>
        </p:nvSpPr>
        <p:spPr>
          <a:xfrm>
            <a:off x="6253912" y="2584258"/>
            <a:ext cx="5063376"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6" name="Titre 6">
            <a:extLst>
              <a:ext uri="{FF2B5EF4-FFF2-40B4-BE49-F238E27FC236}">
                <a16:creationId xmlns:a16="http://schemas.microsoft.com/office/drawing/2014/main" id="{AD75C38F-4ADB-984E-8528-97AA4675C6D3}"/>
              </a:ext>
            </a:extLst>
          </p:cNvPr>
          <p:cNvSpPr>
            <a:spLocks noGrp="1"/>
          </p:cNvSpPr>
          <p:nvPr>
            <p:ph type="title" hasCustomPrompt="1"/>
          </p:nvPr>
        </p:nvSpPr>
        <p:spPr>
          <a:xfrm>
            <a:off x="6253912" y="873125"/>
            <a:ext cx="5063376"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Tree>
    <p:extLst>
      <p:ext uri="{BB962C8B-B14F-4D97-AF65-F5344CB8AC3E}">
        <p14:creationId xmlns:p14="http://schemas.microsoft.com/office/powerpoint/2010/main" val="124899402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ext and web screen right alt">
    <p:spTree>
      <p:nvGrpSpPr>
        <p:cNvPr id="1" name=""/>
        <p:cNvGrpSpPr/>
        <p:nvPr/>
      </p:nvGrpSpPr>
      <p:grpSpPr>
        <a:xfrm>
          <a:off x="0" y="0"/>
          <a:ext cx="0" cy="0"/>
          <a:chOff x="0" y="0"/>
          <a:chExt cx="0" cy="0"/>
        </a:xfrm>
      </p:grpSpPr>
      <p:sp>
        <p:nvSpPr>
          <p:cNvPr id="18" name="Picture Placeholder 8">
            <a:extLst>
              <a:ext uri="{FF2B5EF4-FFF2-40B4-BE49-F238E27FC236}">
                <a16:creationId xmlns:a16="http://schemas.microsoft.com/office/drawing/2014/main" id="{D63712AB-6AD5-BD4F-8B44-2371D74197B4}"/>
              </a:ext>
            </a:extLst>
          </p:cNvPr>
          <p:cNvSpPr>
            <a:spLocks noGrp="1"/>
          </p:cNvSpPr>
          <p:nvPr>
            <p:ph type="pic" sz="quarter" idx="12" hasCustomPrompt="1"/>
          </p:nvPr>
        </p:nvSpPr>
        <p:spPr>
          <a:xfrm>
            <a:off x="6861263" y="1434477"/>
            <a:ext cx="7822679" cy="4393302"/>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4" name="Sous-titre 2">
            <a:extLst>
              <a:ext uri="{FF2B5EF4-FFF2-40B4-BE49-F238E27FC236}">
                <a16:creationId xmlns:a16="http://schemas.microsoft.com/office/drawing/2014/main" id="{EB58971A-8177-B339-68C3-8389967F4B44}"/>
              </a:ext>
            </a:extLst>
          </p:cNvPr>
          <p:cNvSpPr>
            <a:spLocks noGrp="1"/>
          </p:cNvSpPr>
          <p:nvPr>
            <p:ph type="subTitle" idx="1" hasCustomPrompt="1"/>
          </p:nvPr>
        </p:nvSpPr>
        <p:spPr>
          <a:xfrm>
            <a:off x="874713" y="2584258"/>
            <a:ext cx="5063376"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5" name="Titre 6">
            <a:extLst>
              <a:ext uri="{FF2B5EF4-FFF2-40B4-BE49-F238E27FC236}">
                <a16:creationId xmlns:a16="http://schemas.microsoft.com/office/drawing/2014/main" id="{C03E6C97-A9AF-E8DF-BCDD-AA318D07B0C8}"/>
              </a:ext>
            </a:extLst>
          </p:cNvPr>
          <p:cNvSpPr>
            <a:spLocks noGrp="1"/>
          </p:cNvSpPr>
          <p:nvPr>
            <p:ph type="title" hasCustomPrompt="1"/>
          </p:nvPr>
        </p:nvSpPr>
        <p:spPr>
          <a:xfrm>
            <a:off x="874714" y="873125"/>
            <a:ext cx="5076824"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Tree>
    <p:extLst>
      <p:ext uri="{BB962C8B-B14F-4D97-AF65-F5344CB8AC3E}">
        <p14:creationId xmlns:p14="http://schemas.microsoft.com/office/powerpoint/2010/main" val="177904122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xt and double screen right alt">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37A0F54E-F43D-1547-850C-6DA9CBB9F877}"/>
              </a:ext>
            </a:extLst>
          </p:cNvPr>
          <p:cNvSpPr>
            <a:spLocks noGrp="1"/>
          </p:cNvSpPr>
          <p:nvPr>
            <p:ph type="pic" sz="quarter" idx="12" hasCustomPrompt="1"/>
          </p:nvPr>
        </p:nvSpPr>
        <p:spPr>
          <a:xfrm>
            <a:off x="6728072" y="875748"/>
            <a:ext cx="5139062" cy="2886153"/>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9" name="Picture Placeholder 8">
            <a:extLst>
              <a:ext uri="{FF2B5EF4-FFF2-40B4-BE49-F238E27FC236}">
                <a16:creationId xmlns:a16="http://schemas.microsoft.com/office/drawing/2014/main" id="{957B24AD-33BC-114A-8453-5063799947BA}"/>
              </a:ext>
            </a:extLst>
          </p:cNvPr>
          <p:cNvSpPr>
            <a:spLocks noGrp="1"/>
          </p:cNvSpPr>
          <p:nvPr>
            <p:ph type="pic" sz="quarter" idx="13" hasCustomPrompt="1"/>
          </p:nvPr>
        </p:nvSpPr>
        <p:spPr>
          <a:xfrm>
            <a:off x="7344390" y="3273858"/>
            <a:ext cx="5139062" cy="2886153"/>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6" name="Sous-titre 2">
            <a:extLst>
              <a:ext uri="{FF2B5EF4-FFF2-40B4-BE49-F238E27FC236}">
                <a16:creationId xmlns:a16="http://schemas.microsoft.com/office/drawing/2014/main" id="{91C20923-97BD-C342-5F5D-6F2B72F19823}"/>
              </a:ext>
            </a:extLst>
          </p:cNvPr>
          <p:cNvSpPr>
            <a:spLocks noGrp="1"/>
          </p:cNvSpPr>
          <p:nvPr>
            <p:ph type="subTitle" idx="1" hasCustomPrompt="1"/>
          </p:nvPr>
        </p:nvSpPr>
        <p:spPr>
          <a:xfrm>
            <a:off x="874713" y="2584258"/>
            <a:ext cx="5063376"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7" name="Titre 6">
            <a:extLst>
              <a:ext uri="{FF2B5EF4-FFF2-40B4-BE49-F238E27FC236}">
                <a16:creationId xmlns:a16="http://schemas.microsoft.com/office/drawing/2014/main" id="{8D8E3E94-1D34-3668-3CBE-CD881D2A7FB0}"/>
              </a:ext>
            </a:extLst>
          </p:cNvPr>
          <p:cNvSpPr>
            <a:spLocks noGrp="1"/>
          </p:cNvSpPr>
          <p:nvPr>
            <p:ph type="title" hasCustomPrompt="1"/>
          </p:nvPr>
        </p:nvSpPr>
        <p:spPr>
          <a:xfrm>
            <a:off x="874714" y="873125"/>
            <a:ext cx="5076824"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Tree>
    <p:extLst>
      <p:ext uri="{BB962C8B-B14F-4D97-AF65-F5344CB8AC3E}">
        <p14:creationId xmlns:p14="http://schemas.microsoft.com/office/powerpoint/2010/main" val="427387543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xt and web screen left alt">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1B073D36-F389-CD41-A335-D7ED8C647BD5}"/>
              </a:ext>
            </a:extLst>
          </p:cNvPr>
          <p:cNvSpPr>
            <a:spLocks noGrp="1"/>
          </p:cNvSpPr>
          <p:nvPr>
            <p:ph type="pic" sz="quarter" idx="13" hasCustomPrompt="1"/>
          </p:nvPr>
        </p:nvSpPr>
        <p:spPr>
          <a:xfrm>
            <a:off x="-2491941" y="1434477"/>
            <a:ext cx="7822679" cy="4393302"/>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6" name="Sous-titre 2">
            <a:extLst>
              <a:ext uri="{FF2B5EF4-FFF2-40B4-BE49-F238E27FC236}">
                <a16:creationId xmlns:a16="http://schemas.microsoft.com/office/drawing/2014/main" id="{5D6D4AB9-18A1-2048-2333-65C47C885CE7}"/>
              </a:ext>
            </a:extLst>
          </p:cNvPr>
          <p:cNvSpPr>
            <a:spLocks noGrp="1"/>
          </p:cNvSpPr>
          <p:nvPr>
            <p:ph type="subTitle" idx="1" hasCustomPrompt="1"/>
          </p:nvPr>
        </p:nvSpPr>
        <p:spPr>
          <a:xfrm>
            <a:off x="6253912" y="2584258"/>
            <a:ext cx="5063376"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7" name="Titre 6">
            <a:extLst>
              <a:ext uri="{FF2B5EF4-FFF2-40B4-BE49-F238E27FC236}">
                <a16:creationId xmlns:a16="http://schemas.microsoft.com/office/drawing/2014/main" id="{40EC06B1-19F8-4F9F-502B-E1468AE4539F}"/>
              </a:ext>
            </a:extLst>
          </p:cNvPr>
          <p:cNvSpPr>
            <a:spLocks noGrp="1"/>
          </p:cNvSpPr>
          <p:nvPr>
            <p:ph type="title" hasCustomPrompt="1"/>
          </p:nvPr>
        </p:nvSpPr>
        <p:spPr>
          <a:xfrm>
            <a:off x="6253912" y="873125"/>
            <a:ext cx="5063376"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Tree>
    <p:extLst>
      <p:ext uri="{BB962C8B-B14F-4D97-AF65-F5344CB8AC3E}">
        <p14:creationId xmlns:p14="http://schemas.microsoft.com/office/powerpoint/2010/main" val="289006691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xt and double screen left alt">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0D3B3D04-D48B-CB49-8D56-05EE456D38FC}"/>
              </a:ext>
            </a:extLst>
          </p:cNvPr>
          <p:cNvSpPr>
            <a:spLocks noGrp="1"/>
          </p:cNvSpPr>
          <p:nvPr>
            <p:ph type="pic" sz="quarter" idx="12" hasCustomPrompt="1"/>
          </p:nvPr>
        </p:nvSpPr>
        <p:spPr>
          <a:xfrm>
            <a:off x="-291455" y="875748"/>
            <a:ext cx="5139062" cy="2886153"/>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12" name="Picture Placeholder 8">
            <a:extLst>
              <a:ext uri="{FF2B5EF4-FFF2-40B4-BE49-F238E27FC236}">
                <a16:creationId xmlns:a16="http://schemas.microsoft.com/office/drawing/2014/main" id="{564C0A32-F2F1-8047-96BA-AACE2B8C71FC}"/>
              </a:ext>
            </a:extLst>
          </p:cNvPr>
          <p:cNvSpPr>
            <a:spLocks noGrp="1"/>
          </p:cNvSpPr>
          <p:nvPr>
            <p:ph type="pic" sz="quarter" idx="14" hasCustomPrompt="1"/>
          </p:nvPr>
        </p:nvSpPr>
        <p:spPr>
          <a:xfrm>
            <a:off x="334962" y="3273858"/>
            <a:ext cx="5139062" cy="2886153"/>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6" name="Sous-titre 2">
            <a:extLst>
              <a:ext uri="{FF2B5EF4-FFF2-40B4-BE49-F238E27FC236}">
                <a16:creationId xmlns:a16="http://schemas.microsoft.com/office/drawing/2014/main" id="{8A3D1216-C546-5506-1EEC-928484410290}"/>
              </a:ext>
            </a:extLst>
          </p:cNvPr>
          <p:cNvSpPr>
            <a:spLocks noGrp="1"/>
          </p:cNvSpPr>
          <p:nvPr>
            <p:ph type="subTitle" idx="1" hasCustomPrompt="1"/>
          </p:nvPr>
        </p:nvSpPr>
        <p:spPr>
          <a:xfrm>
            <a:off x="6253912" y="2584258"/>
            <a:ext cx="5063376"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7" name="Titre 6">
            <a:extLst>
              <a:ext uri="{FF2B5EF4-FFF2-40B4-BE49-F238E27FC236}">
                <a16:creationId xmlns:a16="http://schemas.microsoft.com/office/drawing/2014/main" id="{164CF954-D161-8E5E-33A2-2478F4251EC4}"/>
              </a:ext>
            </a:extLst>
          </p:cNvPr>
          <p:cNvSpPr>
            <a:spLocks noGrp="1"/>
          </p:cNvSpPr>
          <p:nvPr>
            <p:ph type="title" hasCustomPrompt="1"/>
          </p:nvPr>
        </p:nvSpPr>
        <p:spPr>
          <a:xfrm>
            <a:off x="6253912" y="873125"/>
            <a:ext cx="5063376"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Tree>
    <p:extLst>
      <p:ext uri="{BB962C8B-B14F-4D97-AF65-F5344CB8AC3E}">
        <p14:creationId xmlns:p14="http://schemas.microsoft.com/office/powerpoint/2010/main" val="42116928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PT"/>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550869-BB16-4EE9-B3B2-16922560E0A1}" type="datetimeFigureOut">
              <a:rPr lang="pt-PT" smtClean="0"/>
              <a:t>24/02/2025</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4A0502AB-EAD3-4FCC-A309-2C730E42CC03}" type="slidenum">
              <a:rPr lang="pt-PT" smtClean="0"/>
              <a:t>‹#›</a:t>
            </a:fld>
            <a:endParaRPr lang="pt-PT"/>
          </a:p>
        </p:txBody>
      </p:sp>
    </p:spTree>
    <p:extLst>
      <p:ext uri="{BB962C8B-B14F-4D97-AF65-F5344CB8AC3E}">
        <p14:creationId xmlns:p14="http://schemas.microsoft.com/office/powerpoint/2010/main" val="402547194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fault slide indigo">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59B7C59D-946D-E0BC-C457-DB581721B7F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Image 5" descr="Une image contenant texte, clipart, arts de la table, vaisselle&#10;&#10;Description générée automatiquement">
            <a:extLst>
              <a:ext uri="{FF2B5EF4-FFF2-40B4-BE49-F238E27FC236}">
                <a16:creationId xmlns:a16="http://schemas.microsoft.com/office/drawing/2014/main" id="{23CFEB3E-8DB0-CD46-C5D9-C20F9B1961D7}"/>
              </a:ext>
            </a:extLst>
          </p:cNvPr>
          <p:cNvPicPr>
            <a:picLocks noChangeAspect="1"/>
          </p:cNvPicPr>
          <p:nvPr userDrawn="1"/>
        </p:nvPicPr>
        <p:blipFill>
          <a:blip r:embed="rId3"/>
          <a:stretch>
            <a:fillRect/>
          </a:stretch>
        </p:blipFill>
        <p:spPr>
          <a:xfrm>
            <a:off x="10668000" y="6480534"/>
            <a:ext cx="1189038" cy="220513"/>
          </a:xfrm>
          <a:prstGeom prst="rect">
            <a:avLst/>
          </a:prstGeom>
        </p:spPr>
      </p:pic>
      <p:sp>
        <p:nvSpPr>
          <p:cNvPr id="5" name="Titre 1">
            <a:extLst>
              <a:ext uri="{FF2B5EF4-FFF2-40B4-BE49-F238E27FC236}">
                <a16:creationId xmlns:a16="http://schemas.microsoft.com/office/drawing/2014/main" id="{8418A36E-EE70-01BA-F980-50D91AB98855}"/>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FFFFFF"/>
                </a:solidFill>
                <a:latin typeface="Foundever Sans Bold" pitchFamily="50" charset="0"/>
                <a:ea typeface="Foundever Sans Bold" pitchFamily="50" charset="0"/>
                <a:cs typeface="Calibri"/>
              </a:rPr>
              <a:pPr/>
              <a:t>‹#›</a:t>
            </a:fld>
            <a:endParaRPr lang="en-US" sz="900" b="1" dirty="0">
              <a:solidFill>
                <a:srgbClr val="FFFFFF"/>
              </a:solidFill>
              <a:latin typeface="Foundever Sans Bold" pitchFamily="50" charset="0"/>
              <a:ea typeface="Foundever Sans Bold" pitchFamily="50" charset="0"/>
              <a:cs typeface="Calibri"/>
            </a:endParaRPr>
          </a:p>
        </p:txBody>
      </p:sp>
      <p:sp>
        <p:nvSpPr>
          <p:cNvPr id="8" name="Titre 6">
            <a:extLst>
              <a:ext uri="{FF2B5EF4-FFF2-40B4-BE49-F238E27FC236}">
                <a16:creationId xmlns:a16="http://schemas.microsoft.com/office/drawing/2014/main" id="{1714F21B-57F9-0B38-4776-11B539A5EB1B}"/>
              </a:ext>
            </a:extLst>
          </p:cNvPr>
          <p:cNvSpPr>
            <a:spLocks noGrp="1"/>
          </p:cNvSpPr>
          <p:nvPr>
            <p:ph type="title" hasCustomPrompt="1"/>
          </p:nvPr>
        </p:nvSpPr>
        <p:spPr>
          <a:xfrm>
            <a:off x="874800" y="873125"/>
            <a:ext cx="5076738" cy="1938992"/>
          </a:xfrm>
          <a:prstGeom prst="rect">
            <a:avLst/>
          </a:prstGeom>
        </p:spPr>
        <p:txBody>
          <a:bodyPr wrap="square">
            <a:spAutoFit/>
          </a:bodyPr>
          <a:lstStyle>
            <a:lvl1pPr>
              <a:lnSpc>
                <a:spcPct val="100000"/>
              </a:lnSpc>
              <a:defRPr sz="4000" b="1" i="0">
                <a:solidFill>
                  <a:srgbClr val="FFFFFF"/>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9" name="Espace réservé du texte 9">
            <a:extLst>
              <a:ext uri="{FF2B5EF4-FFF2-40B4-BE49-F238E27FC236}">
                <a16:creationId xmlns:a16="http://schemas.microsoft.com/office/drawing/2014/main" id="{C47ED645-834C-FA9D-E228-CFD211E44094}"/>
              </a:ext>
            </a:extLst>
          </p:cNvPr>
          <p:cNvSpPr>
            <a:spLocks noGrp="1"/>
          </p:cNvSpPr>
          <p:nvPr>
            <p:ph type="body" sz="quarter" idx="11" hasCustomPrompt="1"/>
          </p:nvPr>
        </p:nvSpPr>
        <p:spPr>
          <a:xfrm>
            <a:off x="874800" y="2585032"/>
            <a:ext cx="5076825" cy="276225"/>
          </a:xfrm>
          <a:prstGeom prst="rect">
            <a:avLst/>
          </a:prstGeom>
        </p:spPr>
        <p:txBody>
          <a:bodyPr>
            <a:spAutoFit/>
          </a:bodyPr>
          <a:lstStyle>
            <a:lvl1pPr marL="0" indent="0">
              <a:lnSpc>
                <a:spcPct val="100000"/>
              </a:lnSpc>
              <a:spcBef>
                <a:spcPts val="0"/>
              </a:spcBef>
              <a:buNone/>
              <a:defRPr sz="12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306788214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quote indigo">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397CEFA-F103-2BB8-4095-1F5AE37B5D5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 3" descr="Une image contenant texte, clipart, arts de la table, vaisselle&#10;&#10;Description générée automatiquement">
            <a:extLst>
              <a:ext uri="{FF2B5EF4-FFF2-40B4-BE49-F238E27FC236}">
                <a16:creationId xmlns:a16="http://schemas.microsoft.com/office/drawing/2014/main" id="{7825DF4B-4CED-8BED-FF98-247A6960F462}"/>
              </a:ext>
            </a:extLst>
          </p:cNvPr>
          <p:cNvPicPr>
            <a:picLocks noChangeAspect="1"/>
          </p:cNvPicPr>
          <p:nvPr userDrawn="1"/>
        </p:nvPicPr>
        <p:blipFill>
          <a:blip r:embed="rId3"/>
          <a:stretch>
            <a:fillRect/>
          </a:stretch>
        </p:blipFill>
        <p:spPr>
          <a:xfrm>
            <a:off x="10668000" y="6480534"/>
            <a:ext cx="1189038" cy="220513"/>
          </a:xfrm>
          <a:prstGeom prst="rect">
            <a:avLst/>
          </a:prstGeom>
        </p:spPr>
      </p:pic>
      <p:sp>
        <p:nvSpPr>
          <p:cNvPr id="6" name="Titre 1">
            <a:extLst>
              <a:ext uri="{FF2B5EF4-FFF2-40B4-BE49-F238E27FC236}">
                <a16:creationId xmlns:a16="http://schemas.microsoft.com/office/drawing/2014/main" id="{CBBC3100-3097-E3B3-75EB-87D22B4DCFB9}"/>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FFFFFF"/>
                </a:solidFill>
                <a:latin typeface="Foundever Sans Bold" pitchFamily="50" charset="0"/>
                <a:ea typeface="Foundever Sans Bold" pitchFamily="50" charset="0"/>
                <a:cs typeface="Calibri"/>
              </a:rPr>
              <a:pPr/>
              <a:t>‹#›</a:t>
            </a:fld>
            <a:endParaRPr lang="en-US" sz="900" b="1" dirty="0">
              <a:solidFill>
                <a:srgbClr val="FFFFFF"/>
              </a:solidFill>
              <a:latin typeface="Foundever Sans Bold" pitchFamily="50" charset="0"/>
              <a:ea typeface="Foundever Sans Bold" pitchFamily="50" charset="0"/>
              <a:cs typeface="Calibri"/>
            </a:endParaRPr>
          </a:p>
        </p:txBody>
      </p:sp>
      <p:sp>
        <p:nvSpPr>
          <p:cNvPr id="8" name="Titre 6">
            <a:extLst>
              <a:ext uri="{FF2B5EF4-FFF2-40B4-BE49-F238E27FC236}">
                <a16:creationId xmlns:a16="http://schemas.microsoft.com/office/drawing/2014/main" id="{7708A90F-7C8C-7739-D5F7-4799B8D80D76}"/>
              </a:ext>
            </a:extLst>
          </p:cNvPr>
          <p:cNvSpPr>
            <a:spLocks noGrp="1"/>
          </p:cNvSpPr>
          <p:nvPr>
            <p:ph type="title" hasCustomPrompt="1"/>
          </p:nvPr>
        </p:nvSpPr>
        <p:spPr>
          <a:xfrm>
            <a:off x="1524000" y="2084400"/>
            <a:ext cx="8893175" cy="2308324"/>
          </a:xfrm>
          <a:prstGeom prst="rect">
            <a:avLst/>
          </a:prstGeom>
        </p:spPr>
        <p:txBody>
          <a:bodyPr wrap="square">
            <a:spAutoFit/>
          </a:bodyPr>
          <a:lstStyle>
            <a:lvl1pPr>
              <a:lnSpc>
                <a:spcPct val="100000"/>
              </a:lnSpc>
              <a:defRPr sz="4800" b="1" i="0">
                <a:solidFill>
                  <a:srgbClr val="FFFFFF"/>
                </a:solidFill>
                <a:latin typeface="Foundever Sans Bold" pitchFamily="2" charset="0"/>
                <a:ea typeface="Foundever Sans Bold" pitchFamily="2" charset="0"/>
              </a:defRPr>
            </a:lvl1pPr>
          </a:lstStyle>
          <a:p>
            <a:r>
              <a:rPr lang="en-US" noProof="0" dirty="0"/>
              <a:t>The Rabbit says to itself,</a:t>
            </a:r>
            <a:br>
              <a:rPr lang="en-US" noProof="0" dirty="0"/>
            </a:br>
            <a:r>
              <a:rPr lang="en-US" noProof="0" dirty="0"/>
              <a:t>“Oh dear! Oh dear! </a:t>
            </a:r>
            <a:br>
              <a:rPr lang="en-US" noProof="0" dirty="0"/>
            </a:br>
            <a:r>
              <a:rPr lang="en-US" noProof="0" dirty="0"/>
              <a:t>I shall be late!”</a:t>
            </a:r>
          </a:p>
        </p:txBody>
      </p:sp>
      <p:sp>
        <p:nvSpPr>
          <p:cNvPr id="9" name="Espace réservé du texte 9">
            <a:extLst>
              <a:ext uri="{FF2B5EF4-FFF2-40B4-BE49-F238E27FC236}">
                <a16:creationId xmlns:a16="http://schemas.microsoft.com/office/drawing/2014/main" id="{7A7FEA03-EDF4-F458-B205-E4C81ADE9279}"/>
              </a:ext>
            </a:extLst>
          </p:cNvPr>
          <p:cNvSpPr>
            <a:spLocks noGrp="1"/>
          </p:cNvSpPr>
          <p:nvPr>
            <p:ph type="body" sz="quarter" idx="11" hasCustomPrompt="1"/>
          </p:nvPr>
        </p:nvSpPr>
        <p:spPr>
          <a:xfrm>
            <a:off x="1524000" y="4392724"/>
            <a:ext cx="3908442" cy="307777"/>
          </a:xfrm>
          <a:prstGeom prst="rect">
            <a:avLst/>
          </a:prstGeom>
        </p:spPr>
        <p:txBody>
          <a:bodyPr wrap="square">
            <a:spAutoFit/>
          </a:bodyPr>
          <a:lstStyle>
            <a:lvl1pPr marL="0" indent="0">
              <a:lnSpc>
                <a:spcPct val="100000"/>
              </a:lnSpc>
              <a:spcBef>
                <a:spcPts val="0"/>
              </a:spcBef>
              <a:buNone/>
              <a:defRPr sz="1400" b="1" i="0">
                <a:solidFill>
                  <a:srgbClr val="F9EF77"/>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Surname - </a:t>
            </a:r>
            <a:r>
              <a:rPr lang="en-US" noProof="0" dirty="0" err="1"/>
              <a:t>Foundever</a:t>
            </a:r>
            <a:r>
              <a:rPr lang="en-US" noProof="0" dirty="0"/>
              <a:t> Sans Bold 14pt</a:t>
            </a:r>
          </a:p>
        </p:txBody>
      </p:sp>
      <p:sp>
        <p:nvSpPr>
          <p:cNvPr id="11" name="Espace réservé du texte 9">
            <a:extLst>
              <a:ext uri="{FF2B5EF4-FFF2-40B4-BE49-F238E27FC236}">
                <a16:creationId xmlns:a16="http://schemas.microsoft.com/office/drawing/2014/main" id="{EC65FE7E-539A-8729-DCCC-0839CCA520E1}"/>
              </a:ext>
            </a:extLst>
          </p:cNvPr>
          <p:cNvSpPr>
            <a:spLocks noGrp="1"/>
          </p:cNvSpPr>
          <p:nvPr>
            <p:ph type="body" sz="quarter" idx="38" hasCustomPrompt="1"/>
          </p:nvPr>
        </p:nvSpPr>
        <p:spPr>
          <a:xfrm>
            <a:off x="1587600" y="1756800"/>
            <a:ext cx="492740" cy="232165"/>
          </a:xfrm>
          <a:prstGeom prst="rect">
            <a:avLst/>
          </a:prstGeom>
          <a:solidFill>
            <a:srgbClr val="F9EF77"/>
          </a:solidFill>
        </p:spPr>
        <p:txBody>
          <a:bodyPr wrap="none" lIns="90000" tIns="72000" rIns="90000" bIns="36000" anchor="ctr" anchorCtr="0">
            <a:spAutoFit/>
          </a:bodyPr>
          <a:lstStyle>
            <a:lvl1pPr marL="0" indent="0">
              <a:lnSpc>
                <a:spcPct val="100000"/>
              </a:lnSpc>
              <a:buNone/>
              <a:defRPr sz="800" b="1" i="0">
                <a:solidFill>
                  <a:srgbClr val="4B4BF9"/>
                </a:solidFill>
                <a:latin typeface="Foundever Sans Bold" pitchFamily="2" charset="0"/>
                <a:ea typeface="Foundever Sans Bold" pitchFamily="2" charset="0"/>
              </a:defRPr>
            </a:lvl1pPr>
          </a:lstStyle>
          <a:p>
            <a:pPr lvl="0"/>
            <a:r>
              <a:rPr lang="en-US" dirty="0"/>
              <a:t>Quote</a:t>
            </a:r>
          </a:p>
        </p:txBody>
      </p:sp>
    </p:spTree>
    <p:extLst>
      <p:ext uri="{BB962C8B-B14F-4D97-AF65-F5344CB8AC3E}">
        <p14:creationId xmlns:p14="http://schemas.microsoft.com/office/powerpoint/2010/main" val="278352926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quote and speaker portrait indigo">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397CEFA-F103-2BB8-4095-1F5AE37B5D5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 3" descr="Une image contenant texte, clipart, arts de la table, vaisselle&#10;&#10;Description générée automatiquement">
            <a:extLst>
              <a:ext uri="{FF2B5EF4-FFF2-40B4-BE49-F238E27FC236}">
                <a16:creationId xmlns:a16="http://schemas.microsoft.com/office/drawing/2014/main" id="{7825DF4B-4CED-8BED-FF98-247A6960F462}"/>
              </a:ext>
            </a:extLst>
          </p:cNvPr>
          <p:cNvPicPr>
            <a:picLocks noChangeAspect="1"/>
          </p:cNvPicPr>
          <p:nvPr userDrawn="1"/>
        </p:nvPicPr>
        <p:blipFill>
          <a:blip r:embed="rId3"/>
          <a:stretch>
            <a:fillRect/>
          </a:stretch>
        </p:blipFill>
        <p:spPr>
          <a:xfrm>
            <a:off x="10668000" y="6480534"/>
            <a:ext cx="1189038" cy="220513"/>
          </a:xfrm>
          <a:prstGeom prst="rect">
            <a:avLst/>
          </a:prstGeom>
        </p:spPr>
      </p:pic>
      <p:sp>
        <p:nvSpPr>
          <p:cNvPr id="6" name="Titre 1">
            <a:extLst>
              <a:ext uri="{FF2B5EF4-FFF2-40B4-BE49-F238E27FC236}">
                <a16:creationId xmlns:a16="http://schemas.microsoft.com/office/drawing/2014/main" id="{73EAB287-A995-7966-46C4-05D8C3740036}"/>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FFFFFF"/>
                </a:solidFill>
                <a:latin typeface="Foundever Sans Bold" pitchFamily="50" charset="0"/>
                <a:ea typeface="Foundever Sans Bold" pitchFamily="50" charset="0"/>
                <a:cs typeface="Calibri"/>
              </a:rPr>
              <a:pPr/>
              <a:t>‹#›</a:t>
            </a:fld>
            <a:endParaRPr lang="en-US" sz="900" b="1" dirty="0">
              <a:solidFill>
                <a:srgbClr val="FFFFFF"/>
              </a:solidFill>
              <a:latin typeface="Foundever Sans Bold" pitchFamily="50" charset="0"/>
              <a:ea typeface="Foundever Sans Bold" pitchFamily="50" charset="0"/>
              <a:cs typeface="Calibri"/>
            </a:endParaRPr>
          </a:p>
        </p:txBody>
      </p:sp>
      <p:sp>
        <p:nvSpPr>
          <p:cNvPr id="9" name="Espace réservé pour une image  10">
            <a:extLst>
              <a:ext uri="{FF2B5EF4-FFF2-40B4-BE49-F238E27FC236}">
                <a16:creationId xmlns:a16="http://schemas.microsoft.com/office/drawing/2014/main" id="{88A4B07A-E292-9E7D-A8C2-BDC8956F58F5}"/>
              </a:ext>
            </a:extLst>
          </p:cNvPr>
          <p:cNvSpPr>
            <a:spLocks noGrp="1"/>
          </p:cNvSpPr>
          <p:nvPr>
            <p:ph type="pic" sz="quarter" idx="129" hasCustomPrompt="1"/>
          </p:nvPr>
        </p:nvSpPr>
        <p:spPr>
          <a:xfrm>
            <a:off x="1588655" y="4308163"/>
            <a:ext cx="882000" cy="882000"/>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FFFFFF"/>
                </a:solidFill>
                <a:latin typeface="Foundever Sans Bold" pitchFamily="50" charset="0"/>
                <a:ea typeface="Foundever Sans Bold" pitchFamily="50" charset="0"/>
                <a:cs typeface="+mn-cs"/>
              </a:defRPr>
            </a:lvl1pPr>
          </a:lstStyle>
          <a:p>
            <a:r>
              <a:rPr lang="en-US" noProof="0" dirty="0"/>
              <a:t>portrait</a:t>
            </a:r>
          </a:p>
        </p:txBody>
      </p:sp>
      <p:sp>
        <p:nvSpPr>
          <p:cNvPr id="10" name="Titre 6">
            <a:extLst>
              <a:ext uri="{FF2B5EF4-FFF2-40B4-BE49-F238E27FC236}">
                <a16:creationId xmlns:a16="http://schemas.microsoft.com/office/drawing/2014/main" id="{B488D64F-34CC-D5B1-56FB-BBDC44E73E24}"/>
              </a:ext>
            </a:extLst>
          </p:cNvPr>
          <p:cNvSpPr>
            <a:spLocks noGrp="1"/>
          </p:cNvSpPr>
          <p:nvPr>
            <p:ph type="title" hasCustomPrompt="1"/>
          </p:nvPr>
        </p:nvSpPr>
        <p:spPr>
          <a:xfrm>
            <a:off x="1524000" y="1857600"/>
            <a:ext cx="8893175" cy="2308324"/>
          </a:xfrm>
          <a:prstGeom prst="rect">
            <a:avLst/>
          </a:prstGeom>
        </p:spPr>
        <p:txBody>
          <a:bodyPr wrap="square">
            <a:spAutoFit/>
          </a:bodyPr>
          <a:lstStyle>
            <a:lvl1pPr>
              <a:lnSpc>
                <a:spcPct val="100000"/>
              </a:lnSpc>
              <a:defRPr sz="4800" b="1" i="0">
                <a:solidFill>
                  <a:srgbClr val="FFFFFF"/>
                </a:solidFill>
                <a:latin typeface="Foundever Sans Bold" pitchFamily="2" charset="0"/>
                <a:ea typeface="Foundever Sans Bold" pitchFamily="2" charset="0"/>
              </a:defRPr>
            </a:lvl1pPr>
          </a:lstStyle>
          <a:p>
            <a:r>
              <a:rPr lang="en-US" noProof="0" dirty="0"/>
              <a:t>The Rabbit says to itself,</a:t>
            </a:r>
            <a:br>
              <a:rPr lang="en-US" noProof="0" dirty="0"/>
            </a:br>
            <a:r>
              <a:rPr lang="en-US" noProof="0" dirty="0"/>
              <a:t>“Oh dear! Oh dear! </a:t>
            </a:r>
            <a:br>
              <a:rPr lang="en-US" noProof="0" dirty="0"/>
            </a:br>
            <a:r>
              <a:rPr lang="en-US" noProof="0" dirty="0"/>
              <a:t>I shall be late!”</a:t>
            </a:r>
          </a:p>
        </p:txBody>
      </p:sp>
      <p:sp>
        <p:nvSpPr>
          <p:cNvPr id="12" name="Espace réservé du texte 9">
            <a:extLst>
              <a:ext uri="{FF2B5EF4-FFF2-40B4-BE49-F238E27FC236}">
                <a16:creationId xmlns:a16="http://schemas.microsoft.com/office/drawing/2014/main" id="{CF008D92-128E-02CF-7704-0525AD39D3AF}"/>
              </a:ext>
            </a:extLst>
          </p:cNvPr>
          <p:cNvSpPr>
            <a:spLocks noGrp="1"/>
          </p:cNvSpPr>
          <p:nvPr>
            <p:ph type="body" sz="quarter" idx="11" hasCustomPrompt="1"/>
          </p:nvPr>
        </p:nvSpPr>
        <p:spPr>
          <a:xfrm>
            <a:off x="2516400" y="4595274"/>
            <a:ext cx="3908442" cy="307777"/>
          </a:xfrm>
          <a:prstGeom prst="rect">
            <a:avLst/>
          </a:prstGeom>
        </p:spPr>
        <p:txBody>
          <a:bodyPr wrap="none" anchor="ctr" anchorCtr="0">
            <a:spAutoFit/>
          </a:bodyPr>
          <a:lstStyle>
            <a:lvl1pPr marL="0" indent="0">
              <a:lnSpc>
                <a:spcPct val="100000"/>
              </a:lnSpc>
              <a:spcBef>
                <a:spcPts val="0"/>
              </a:spcBef>
              <a:buNone/>
              <a:defRPr sz="1400" b="1" i="0">
                <a:solidFill>
                  <a:srgbClr val="F9EF77"/>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Surname - </a:t>
            </a:r>
            <a:r>
              <a:rPr lang="en-US" noProof="0" dirty="0" err="1"/>
              <a:t>Foundever</a:t>
            </a:r>
            <a:r>
              <a:rPr lang="en-US" noProof="0" dirty="0"/>
              <a:t> Sans Bold 14pt</a:t>
            </a:r>
          </a:p>
        </p:txBody>
      </p:sp>
      <p:sp>
        <p:nvSpPr>
          <p:cNvPr id="13" name="Espace réservé du texte 9">
            <a:extLst>
              <a:ext uri="{FF2B5EF4-FFF2-40B4-BE49-F238E27FC236}">
                <a16:creationId xmlns:a16="http://schemas.microsoft.com/office/drawing/2014/main" id="{EEE7F83F-05E0-674C-F781-6FDC27782E3F}"/>
              </a:ext>
            </a:extLst>
          </p:cNvPr>
          <p:cNvSpPr>
            <a:spLocks noGrp="1"/>
          </p:cNvSpPr>
          <p:nvPr>
            <p:ph type="body" sz="quarter" idx="38" hasCustomPrompt="1"/>
          </p:nvPr>
        </p:nvSpPr>
        <p:spPr>
          <a:xfrm>
            <a:off x="1587600" y="1530000"/>
            <a:ext cx="492740" cy="232165"/>
          </a:xfrm>
          <a:prstGeom prst="rect">
            <a:avLst/>
          </a:prstGeom>
          <a:solidFill>
            <a:srgbClr val="F9EF77"/>
          </a:solidFill>
        </p:spPr>
        <p:txBody>
          <a:bodyPr wrap="none" lIns="90000" tIns="72000" rIns="90000" bIns="36000" anchor="ctr" anchorCtr="0">
            <a:spAutoFit/>
          </a:bodyPr>
          <a:lstStyle>
            <a:lvl1pPr marL="0" indent="0">
              <a:lnSpc>
                <a:spcPct val="100000"/>
              </a:lnSpc>
              <a:buNone/>
              <a:defRPr sz="800" b="1" i="0">
                <a:solidFill>
                  <a:srgbClr val="4B4BF9"/>
                </a:solidFill>
                <a:latin typeface="Foundever Sans Bold" pitchFamily="2" charset="0"/>
                <a:ea typeface="Foundever Sans Bold" pitchFamily="2" charset="0"/>
              </a:defRPr>
            </a:lvl1pPr>
          </a:lstStyle>
          <a:p>
            <a:pPr lvl="0"/>
            <a:r>
              <a:rPr lang="en-US" dirty="0"/>
              <a:t>Quote</a:t>
            </a:r>
          </a:p>
        </p:txBody>
      </p:sp>
    </p:spTree>
    <p:extLst>
      <p:ext uri="{BB962C8B-B14F-4D97-AF65-F5344CB8AC3E}">
        <p14:creationId xmlns:p14="http://schemas.microsoft.com/office/powerpoint/2010/main" val="296208549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quote with image indigo">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D510693D-BBEF-D982-EC74-052008B0AB2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9" name="Image 8" descr="Une image contenant texte, clipart, arts de la table, vaisselle&#10;&#10;Description générée automatiquement">
            <a:extLst>
              <a:ext uri="{FF2B5EF4-FFF2-40B4-BE49-F238E27FC236}">
                <a16:creationId xmlns:a16="http://schemas.microsoft.com/office/drawing/2014/main" id="{6592D61E-8648-C489-50D9-1178419854BA}"/>
              </a:ext>
            </a:extLst>
          </p:cNvPr>
          <p:cNvPicPr>
            <a:picLocks noChangeAspect="1"/>
          </p:cNvPicPr>
          <p:nvPr userDrawn="1"/>
        </p:nvPicPr>
        <p:blipFill>
          <a:blip r:embed="rId3"/>
          <a:stretch>
            <a:fillRect/>
          </a:stretch>
        </p:blipFill>
        <p:spPr>
          <a:xfrm>
            <a:off x="10668000" y="6480534"/>
            <a:ext cx="1189038" cy="220513"/>
          </a:xfrm>
          <a:prstGeom prst="rect">
            <a:avLst/>
          </a:prstGeom>
        </p:spPr>
      </p:pic>
      <p:sp>
        <p:nvSpPr>
          <p:cNvPr id="12" name="Picture Placeholder 8">
            <a:extLst>
              <a:ext uri="{FF2B5EF4-FFF2-40B4-BE49-F238E27FC236}">
                <a16:creationId xmlns:a16="http://schemas.microsoft.com/office/drawing/2014/main" id="{3125DDE5-C3D6-1852-F3B4-2F44C3D336E4}"/>
              </a:ext>
            </a:extLst>
          </p:cNvPr>
          <p:cNvSpPr>
            <a:spLocks noGrp="1"/>
          </p:cNvSpPr>
          <p:nvPr>
            <p:ph type="pic" sz="quarter" idx="13" hasCustomPrompt="1"/>
          </p:nvPr>
        </p:nvSpPr>
        <p:spPr>
          <a:xfrm>
            <a:off x="7115177" y="0"/>
            <a:ext cx="5076824" cy="6858000"/>
          </a:xfrm>
          <a:prstGeom prst="rect">
            <a:avLst/>
          </a:prstGeom>
          <a:solidFill>
            <a:schemeClr val="tx2"/>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5" name="Titre 1">
            <a:extLst>
              <a:ext uri="{FF2B5EF4-FFF2-40B4-BE49-F238E27FC236}">
                <a16:creationId xmlns:a16="http://schemas.microsoft.com/office/drawing/2014/main" id="{41DE6887-D5A3-0305-C056-5C6739FBE64B}"/>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FFFFFF"/>
                </a:solidFill>
                <a:latin typeface="Foundever Sans Bold" pitchFamily="50" charset="0"/>
                <a:ea typeface="Foundever Sans Bold" pitchFamily="50" charset="0"/>
                <a:cs typeface="Calibri"/>
              </a:rPr>
              <a:pPr/>
              <a:t>‹#›</a:t>
            </a:fld>
            <a:endParaRPr lang="en-US" sz="900" b="1" dirty="0">
              <a:solidFill>
                <a:srgbClr val="FFFFFF"/>
              </a:solidFill>
              <a:latin typeface="Foundever Sans Bold" pitchFamily="50" charset="0"/>
              <a:ea typeface="Foundever Sans Bold" pitchFamily="50" charset="0"/>
              <a:cs typeface="Calibri"/>
            </a:endParaRPr>
          </a:p>
        </p:txBody>
      </p:sp>
      <p:sp>
        <p:nvSpPr>
          <p:cNvPr id="8" name="Titre 6">
            <a:extLst>
              <a:ext uri="{FF2B5EF4-FFF2-40B4-BE49-F238E27FC236}">
                <a16:creationId xmlns:a16="http://schemas.microsoft.com/office/drawing/2014/main" id="{EB5E9889-063E-1016-EEB8-FC77D9D2E23D}"/>
              </a:ext>
            </a:extLst>
          </p:cNvPr>
          <p:cNvSpPr>
            <a:spLocks noGrp="1"/>
          </p:cNvSpPr>
          <p:nvPr>
            <p:ph type="title" hasCustomPrompt="1"/>
          </p:nvPr>
        </p:nvSpPr>
        <p:spPr>
          <a:xfrm>
            <a:off x="874800" y="1796400"/>
            <a:ext cx="5365663" cy="3046988"/>
          </a:xfrm>
          <a:prstGeom prst="rect">
            <a:avLst/>
          </a:prstGeom>
        </p:spPr>
        <p:txBody>
          <a:bodyPr wrap="square">
            <a:spAutoFit/>
          </a:bodyPr>
          <a:lstStyle>
            <a:lvl1pPr>
              <a:lnSpc>
                <a:spcPct val="100000"/>
              </a:lnSpc>
              <a:defRPr sz="4800" b="1" i="0">
                <a:solidFill>
                  <a:srgbClr val="FFFFFF"/>
                </a:solidFill>
                <a:latin typeface="Foundever Sans Bold" pitchFamily="2" charset="0"/>
                <a:ea typeface="Foundever Sans Bold" pitchFamily="2" charset="0"/>
              </a:defRPr>
            </a:lvl1pPr>
          </a:lstStyle>
          <a:p>
            <a:r>
              <a:rPr lang="en-US" noProof="0" dirty="0"/>
              <a:t>The Rabbit says to </a:t>
            </a:r>
            <a:r>
              <a:rPr lang="en-US" noProof="0" dirty="0" err="1"/>
              <a:t>itself,“Oh</a:t>
            </a:r>
            <a:r>
              <a:rPr lang="en-US" noProof="0" dirty="0"/>
              <a:t> dear! Oh dear! </a:t>
            </a:r>
            <a:br>
              <a:rPr lang="en-US" noProof="0" dirty="0"/>
            </a:br>
            <a:r>
              <a:rPr lang="en-US" noProof="0" dirty="0"/>
              <a:t>I shall be late!”</a:t>
            </a:r>
          </a:p>
        </p:txBody>
      </p:sp>
      <p:sp>
        <p:nvSpPr>
          <p:cNvPr id="10" name="Espace réservé du texte 9">
            <a:extLst>
              <a:ext uri="{FF2B5EF4-FFF2-40B4-BE49-F238E27FC236}">
                <a16:creationId xmlns:a16="http://schemas.microsoft.com/office/drawing/2014/main" id="{A58106B7-836A-414B-035E-3BABAC72EFBD}"/>
              </a:ext>
            </a:extLst>
          </p:cNvPr>
          <p:cNvSpPr>
            <a:spLocks noGrp="1"/>
          </p:cNvSpPr>
          <p:nvPr>
            <p:ph type="body" sz="quarter" idx="11" hasCustomPrompt="1"/>
          </p:nvPr>
        </p:nvSpPr>
        <p:spPr>
          <a:xfrm>
            <a:off x="874800" y="4843388"/>
            <a:ext cx="3908442" cy="307777"/>
          </a:xfrm>
          <a:prstGeom prst="rect">
            <a:avLst/>
          </a:prstGeom>
        </p:spPr>
        <p:txBody>
          <a:bodyPr wrap="none">
            <a:spAutoFit/>
          </a:bodyPr>
          <a:lstStyle>
            <a:lvl1pPr marL="0" indent="0">
              <a:lnSpc>
                <a:spcPct val="100000"/>
              </a:lnSpc>
              <a:spcBef>
                <a:spcPts val="0"/>
              </a:spcBef>
              <a:buNone/>
              <a:defRPr sz="1400" b="1" i="0">
                <a:solidFill>
                  <a:srgbClr val="F9EF77"/>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Surname - </a:t>
            </a:r>
            <a:r>
              <a:rPr lang="en-US" noProof="0" dirty="0" err="1"/>
              <a:t>Foundever</a:t>
            </a:r>
            <a:r>
              <a:rPr lang="en-US" noProof="0" dirty="0"/>
              <a:t> Sans Bold 14pt</a:t>
            </a:r>
          </a:p>
        </p:txBody>
      </p:sp>
      <p:sp>
        <p:nvSpPr>
          <p:cNvPr id="11" name="Espace réservé du texte 9">
            <a:extLst>
              <a:ext uri="{FF2B5EF4-FFF2-40B4-BE49-F238E27FC236}">
                <a16:creationId xmlns:a16="http://schemas.microsoft.com/office/drawing/2014/main" id="{4A1C9679-44C8-B912-60FB-27AF79547299}"/>
              </a:ext>
            </a:extLst>
          </p:cNvPr>
          <p:cNvSpPr>
            <a:spLocks noGrp="1"/>
          </p:cNvSpPr>
          <p:nvPr>
            <p:ph type="body" sz="quarter" idx="38" hasCustomPrompt="1"/>
          </p:nvPr>
        </p:nvSpPr>
        <p:spPr>
          <a:xfrm>
            <a:off x="957600" y="1468800"/>
            <a:ext cx="492740" cy="232165"/>
          </a:xfrm>
          <a:prstGeom prst="rect">
            <a:avLst/>
          </a:prstGeom>
          <a:solidFill>
            <a:srgbClr val="F9EF77"/>
          </a:solidFill>
        </p:spPr>
        <p:txBody>
          <a:bodyPr wrap="none" lIns="90000" tIns="72000" rIns="90000" bIns="36000" anchor="ctr" anchorCtr="0">
            <a:spAutoFit/>
          </a:bodyPr>
          <a:lstStyle>
            <a:lvl1pPr marL="0" indent="0">
              <a:lnSpc>
                <a:spcPct val="100000"/>
              </a:lnSpc>
              <a:buNone/>
              <a:defRPr sz="800" b="1" i="0">
                <a:solidFill>
                  <a:srgbClr val="4B4BF9"/>
                </a:solidFill>
                <a:latin typeface="Foundever Sans Bold" pitchFamily="2" charset="0"/>
                <a:ea typeface="Foundever Sans Bold" pitchFamily="2" charset="0"/>
              </a:defRPr>
            </a:lvl1pPr>
          </a:lstStyle>
          <a:p>
            <a:pPr lvl="0"/>
            <a:r>
              <a:rPr lang="en-US" dirty="0"/>
              <a:t>Quote</a:t>
            </a:r>
          </a:p>
        </p:txBody>
      </p:sp>
    </p:spTree>
    <p:extLst>
      <p:ext uri="{BB962C8B-B14F-4D97-AF65-F5344CB8AC3E}">
        <p14:creationId xmlns:p14="http://schemas.microsoft.com/office/powerpoint/2010/main" val="69619516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fault slide midnight">
    <p:spTree>
      <p:nvGrpSpPr>
        <p:cNvPr id="1" name=""/>
        <p:cNvGrpSpPr/>
        <p:nvPr/>
      </p:nvGrpSpPr>
      <p:grpSpPr>
        <a:xfrm>
          <a:off x="0" y="0"/>
          <a:ext cx="0" cy="0"/>
          <a:chOff x="0" y="0"/>
          <a:chExt cx="0" cy="0"/>
        </a:xfrm>
      </p:grpSpPr>
      <p:pic>
        <p:nvPicPr>
          <p:cNvPr id="3" name="Image 2" descr="Une image contenant ciel nocturne&#10;&#10;Description générée automatiquement">
            <a:extLst>
              <a:ext uri="{FF2B5EF4-FFF2-40B4-BE49-F238E27FC236}">
                <a16:creationId xmlns:a16="http://schemas.microsoft.com/office/drawing/2014/main" id="{5199515D-F6FA-80AC-EA6F-834D4AE93B7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Image 5" descr="Une image contenant texte, clipart, arts de la table, vaisselle&#10;&#10;Description générée automatiquement">
            <a:extLst>
              <a:ext uri="{FF2B5EF4-FFF2-40B4-BE49-F238E27FC236}">
                <a16:creationId xmlns:a16="http://schemas.microsoft.com/office/drawing/2014/main" id="{8BE37817-892A-26EF-B9D1-3F212BAF154C}"/>
              </a:ext>
            </a:extLst>
          </p:cNvPr>
          <p:cNvPicPr>
            <a:picLocks noChangeAspect="1"/>
          </p:cNvPicPr>
          <p:nvPr userDrawn="1"/>
        </p:nvPicPr>
        <p:blipFill>
          <a:blip r:embed="rId3"/>
          <a:stretch>
            <a:fillRect/>
          </a:stretch>
        </p:blipFill>
        <p:spPr>
          <a:xfrm>
            <a:off x="10668000" y="6480534"/>
            <a:ext cx="1189038" cy="220513"/>
          </a:xfrm>
          <a:prstGeom prst="rect">
            <a:avLst/>
          </a:prstGeom>
        </p:spPr>
      </p:pic>
      <p:sp>
        <p:nvSpPr>
          <p:cNvPr id="7" name="Titre 1">
            <a:extLst>
              <a:ext uri="{FF2B5EF4-FFF2-40B4-BE49-F238E27FC236}">
                <a16:creationId xmlns:a16="http://schemas.microsoft.com/office/drawing/2014/main" id="{99B452EE-88E9-3202-C0FA-F64F83317273}"/>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FFFFFF"/>
                </a:solidFill>
                <a:latin typeface="Foundever Sans Bold" pitchFamily="50" charset="0"/>
                <a:ea typeface="Foundever Sans Bold" pitchFamily="50" charset="0"/>
                <a:cs typeface="Calibri"/>
              </a:rPr>
              <a:pPr/>
              <a:t>‹#›</a:t>
            </a:fld>
            <a:endParaRPr lang="en-US" sz="900" b="1" dirty="0">
              <a:solidFill>
                <a:srgbClr val="FFFFFF"/>
              </a:solidFill>
              <a:latin typeface="Foundever Sans Bold" pitchFamily="50" charset="0"/>
              <a:ea typeface="Foundever Sans Bold" pitchFamily="50" charset="0"/>
              <a:cs typeface="Calibri"/>
            </a:endParaRPr>
          </a:p>
        </p:txBody>
      </p:sp>
      <p:sp>
        <p:nvSpPr>
          <p:cNvPr id="2" name="Titre 6">
            <a:extLst>
              <a:ext uri="{FF2B5EF4-FFF2-40B4-BE49-F238E27FC236}">
                <a16:creationId xmlns:a16="http://schemas.microsoft.com/office/drawing/2014/main" id="{1FEECCF1-AA5F-0462-DE2B-BE81C091504C}"/>
              </a:ext>
            </a:extLst>
          </p:cNvPr>
          <p:cNvSpPr>
            <a:spLocks noGrp="1"/>
          </p:cNvSpPr>
          <p:nvPr>
            <p:ph type="title" hasCustomPrompt="1"/>
          </p:nvPr>
        </p:nvSpPr>
        <p:spPr>
          <a:xfrm>
            <a:off x="874800" y="873125"/>
            <a:ext cx="5076738" cy="1938992"/>
          </a:xfrm>
          <a:prstGeom prst="rect">
            <a:avLst/>
          </a:prstGeom>
        </p:spPr>
        <p:txBody>
          <a:bodyPr wrap="square">
            <a:spAutoFit/>
          </a:bodyPr>
          <a:lstStyle>
            <a:lvl1pPr>
              <a:lnSpc>
                <a:spcPct val="100000"/>
              </a:lnSpc>
              <a:defRPr sz="4000" b="1" i="0">
                <a:solidFill>
                  <a:srgbClr val="FFFFFF"/>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4" name="Espace réservé du texte 9">
            <a:extLst>
              <a:ext uri="{FF2B5EF4-FFF2-40B4-BE49-F238E27FC236}">
                <a16:creationId xmlns:a16="http://schemas.microsoft.com/office/drawing/2014/main" id="{ED82729B-F56F-F7F1-3ADE-178F05CA7F98}"/>
              </a:ext>
            </a:extLst>
          </p:cNvPr>
          <p:cNvSpPr>
            <a:spLocks noGrp="1"/>
          </p:cNvSpPr>
          <p:nvPr>
            <p:ph type="body" sz="quarter" idx="11" hasCustomPrompt="1"/>
          </p:nvPr>
        </p:nvSpPr>
        <p:spPr>
          <a:xfrm>
            <a:off x="874800" y="2585032"/>
            <a:ext cx="5076825" cy="276225"/>
          </a:xfrm>
          <a:prstGeom prst="rect">
            <a:avLst/>
          </a:prstGeom>
        </p:spPr>
        <p:txBody>
          <a:bodyPr>
            <a:spAutoFit/>
          </a:bodyPr>
          <a:lstStyle>
            <a:lvl1pPr marL="0" indent="0">
              <a:lnSpc>
                <a:spcPct val="100000"/>
              </a:lnSpc>
              <a:spcBef>
                <a:spcPts val="0"/>
              </a:spcBef>
              <a:buNone/>
              <a:defRPr sz="12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297416192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quote midnight">
    <p:spTree>
      <p:nvGrpSpPr>
        <p:cNvPr id="1" name=""/>
        <p:cNvGrpSpPr/>
        <p:nvPr/>
      </p:nvGrpSpPr>
      <p:grpSpPr>
        <a:xfrm>
          <a:off x="0" y="0"/>
          <a:ext cx="0" cy="0"/>
          <a:chOff x="0" y="0"/>
          <a:chExt cx="0" cy="0"/>
        </a:xfrm>
      </p:grpSpPr>
      <p:pic>
        <p:nvPicPr>
          <p:cNvPr id="12" name="Image 11" descr="Une image contenant sombre&#10;&#10;Description générée automatiquement">
            <a:extLst>
              <a:ext uri="{FF2B5EF4-FFF2-40B4-BE49-F238E27FC236}">
                <a16:creationId xmlns:a16="http://schemas.microsoft.com/office/drawing/2014/main" id="{30C1DA7F-C885-168A-9C40-7EE6C38F0F5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 3" descr="Une image contenant texte, clipart, arts de la table, vaisselle&#10;&#10;Description générée automatiquement">
            <a:extLst>
              <a:ext uri="{FF2B5EF4-FFF2-40B4-BE49-F238E27FC236}">
                <a16:creationId xmlns:a16="http://schemas.microsoft.com/office/drawing/2014/main" id="{6B75F9D0-1DA2-EC0E-60C1-442FFBD4C22E}"/>
              </a:ext>
            </a:extLst>
          </p:cNvPr>
          <p:cNvPicPr>
            <a:picLocks noChangeAspect="1"/>
          </p:cNvPicPr>
          <p:nvPr userDrawn="1"/>
        </p:nvPicPr>
        <p:blipFill>
          <a:blip r:embed="rId3"/>
          <a:stretch>
            <a:fillRect/>
          </a:stretch>
        </p:blipFill>
        <p:spPr>
          <a:xfrm>
            <a:off x="10668000" y="6480534"/>
            <a:ext cx="1189038" cy="220513"/>
          </a:xfrm>
          <a:prstGeom prst="rect">
            <a:avLst/>
          </a:prstGeom>
        </p:spPr>
      </p:pic>
      <p:sp>
        <p:nvSpPr>
          <p:cNvPr id="7" name="Titre 1">
            <a:extLst>
              <a:ext uri="{FF2B5EF4-FFF2-40B4-BE49-F238E27FC236}">
                <a16:creationId xmlns:a16="http://schemas.microsoft.com/office/drawing/2014/main" id="{5514D8D1-2BC4-DD3C-0146-79E1CFF30487}"/>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FFFFFF"/>
                </a:solidFill>
                <a:latin typeface="Foundever Sans Bold" pitchFamily="50" charset="0"/>
                <a:ea typeface="Foundever Sans Bold" pitchFamily="50" charset="0"/>
                <a:cs typeface="Calibri"/>
              </a:rPr>
              <a:pPr/>
              <a:t>‹#›</a:t>
            </a:fld>
            <a:endParaRPr lang="en-US" sz="900" b="1" dirty="0">
              <a:solidFill>
                <a:srgbClr val="FFFFFF"/>
              </a:solidFill>
              <a:latin typeface="Foundever Sans Bold" pitchFamily="50" charset="0"/>
              <a:ea typeface="Foundever Sans Bold" pitchFamily="50" charset="0"/>
              <a:cs typeface="Calibri"/>
            </a:endParaRPr>
          </a:p>
        </p:txBody>
      </p:sp>
      <p:sp>
        <p:nvSpPr>
          <p:cNvPr id="8" name="Titre 6">
            <a:extLst>
              <a:ext uri="{FF2B5EF4-FFF2-40B4-BE49-F238E27FC236}">
                <a16:creationId xmlns:a16="http://schemas.microsoft.com/office/drawing/2014/main" id="{DB9D3A4E-5657-6467-BF31-C33BD6552B9A}"/>
              </a:ext>
            </a:extLst>
          </p:cNvPr>
          <p:cNvSpPr>
            <a:spLocks noGrp="1"/>
          </p:cNvSpPr>
          <p:nvPr>
            <p:ph type="title" hasCustomPrompt="1"/>
          </p:nvPr>
        </p:nvSpPr>
        <p:spPr>
          <a:xfrm>
            <a:off x="1524000" y="2084400"/>
            <a:ext cx="8893175" cy="2308324"/>
          </a:xfrm>
          <a:prstGeom prst="rect">
            <a:avLst/>
          </a:prstGeom>
        </p:spPr>
        <p:txBody>
          <a:bodyPr wrap="square">
            <a:spAutoFit/>
          </a:bodyPr>
          <a:lstStyle>
            <a:lvl1pPr>
              <a:lnSpc>
                <a:spcPct val="100000"/>
              </a:lnSpc>
              <a:defRPr sz="4800" b="1" i="0">
                <a:solidFill>
                  <a:srgbClr val="FFFFFF"/>
                </a:solidFill>
                <a:latin typeface="Foundever Sans Bold" pitchFamily="2" charset="0"/>
                <a:ea typeface="Foundever Sans Bold" pitchFamily="2" charset="0"/>
              </a:defRPr>
            </a:lvl1pPr>
          </a:lstStyle>
          <a:p>
            <a:r>
              <a:rPr lang="en-US" noProof="0" dirty="0"/>
              <a:t>The Rabbit says to itself,</a:t>
            </a:r>
            <a:br>
              <a:rPr lang="en-US" noProof="0" dirty="0"/>
            </a:br>
            <a:r>
              <a:rPr lang="en-US" noProof="0" dirty="0"/>
              <a:t>“Oh dear! Oh dear! </a:t>
            </a:r>
            <a:br>
              <a:rPr lang="en-US" noProof="0" dirty="0"/>
            </a:br>
            <a:r>
              <a:rPr lang="en-US" noProof="0" dirty="0"/>
              <a:t>I shall be late!”</a:t>
            </a:r>
          </a:p>
        </p:txBody>
      </p:sp>
      <p:sp>
        <p:nvSpPr>
          <p:cNvPr id="9" name="Espace réservé du texte 9">
            <a:extLst>
              <a:ext uri="{FF2B5EF4-FFF2-40B4-BE49-F238E27FC236}">
                <a16:creationId xmlns:a16="http://schemas.microsoft.com/office/drawing/2014/main" id="{CDBD6E85-4E93-CFE8-F201-053DD4A8646D}"/>
              </a:ext>
            </a:extLst>
          </p:cNvPr>
          <p:cNvSpPr>
            <a:spLocks noGrp="1"/>
          </p:cNvSpPr>
          <p:nvPr>
            <p:ph type="body" sz="quarter" idx="11" hasCustomPrompt="1"/>
          </p:nvPr>
        </p:nvSpPr>
        <p:spPr>
          <a:xfrm>
            <a:off x="1524000" y="4392724"/>
            <a:ext cx="3908442" cy="307777"/>
          </a:xfrm>
          <a:prstGeom prst="rect">
            <a:avLst/>
          </a:prstGeom>
        </p:spPr>
        <p:txBody>
          <a:bodyPr wrap="none">
            <a:spAutoFit/>
          </a:bodyPr>
          <a:lstStyle>
            <a:lvl1pPr marL="0" indent="0">
              <a:lnSpc>
                <a:spcPct val="100000"/>
              </a:lnSpc>
              <a:spcBef>
                <a:spcPts val="0"/>
              </a:spcBef>
              <a:buNone/>
              <a:defRPr sz="1400" b="1" i="0">
                <a:solidFill>
                  <a:srgbClr val="8BF0BB"/>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Surname - </a:t>
            </a:r>
            <a:r>
              <a:rPr lang="en-US" noProof="0" dirty="0" err="1"/>
              <a:t>Foundever</a:t>
            </a:r>
            <a:r>
              <a:rPr lang="en-US" noProof="0" dirty="0"/>
              <a:t> Sans Bold 14pt</a:t>
            </a:r>
          </a:p>
        </p:txBody>
      </p:sp>
      <p:sp>
        <p:nvSpPr>
          <p:cNvPr id="2" name="Espace réservé du texte 9">
            <a:extLst>
              <a:ext uri="{FF2B5EF4-FFF2-40B4-BE49-F238E27FC236}">
                <a16:creationId xmlns:a16="http://schemas.microsoft.com/office/drawing/2014/main" id="{D6EBD65F-043C-41C0-8016-9131C4572091}"/>
              </a:ext>
            </a:extLst>
          </p:cNvPr>
          <p:cNvSpPr>
            <a:spLocks noGrp="1"/>
          </p:cNvSpPr>
          <p:nvPr>
            <p:ph type="body" sz="quarter" idx="38" hasCustomPrompt="1"/>
          </p:nvPr>
        </p:nvSpPr>
        <p:spPr>
          <a:xfrm>
            <a:off x="1587600" y="1756800"/>
            <a:ext cx="492740" cy="232165"/>
          </a:xfrm>
          <a:prstGeom prst="rect">
            <a:avLst/>
          </a:prstGeom>
          <a:solidFill>
            <a:srgbClr val="4B4BF9"/>
          </a:solidFill>
        </p:spPr>
        <p:txBody>
          <a:bodyPr wrap="none" lIns="90000" tIns="72000" rIns="90000" bIns="36000" anchor="ctr" anchorCtr="0">
            <a:spAutoFit/>
          </a:bodyPr>
          <a:lstStyle>
            <a:lvl1pPr marL="0" indent="0">
              <a:lnSpc>
                <a:spcPct val="100000"/>
              </a:lnSpc>
              <a:buNone/>
              <a:defRPr sz="800" b="1" i="0">
                <a:solidFill>
                  <a:srgbClr val="FFFFFF"/>
                </a:solidFill>
                <a:latin typeface="Foundever Sans Bold" pitchFamily="2" charset="0"/>
                <a:ea typeface="Foundever Sans Bold" pitchFamily="2" charset="0"/>
              </a:defRPr>
            </a:lvl1pPr>
          </a:lstStyle>
          <a:p>
            <a:pPr lvl="0"/>
            <a:r>
              <a:rPr lang="en-US" dirty="0"/>
              <a:t>Quote</a:t>
            </a:r>
          </a:p>
        </p:txBody>
      </p:sp>
    </p:spTree>
    <p:extLst>
      <p:ext uri="{BB962C8B-B14F-4D97-AF65-F5344CB8AC3E}">
        <p14:creationId xmlns:p14="http://schemas.microsoft.com/office/powerpoint/2010/main" val="114909856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quote and speaker portrait midnight">
    <p:spTree>
      <p:nvGrpSpPr>
        <p:cNvPr id="1" name=""/>
        <p:cNvGrpSpPr/>
        <p:nvPr/>
      </p:nvGrpSpPr>
      <p:grpSpPr>
        <a:xfrm>
          <a:off x="0" y="0"/>
          <a:ext cx="0" cy="0"/>
          <a:chOff x="0" y="0"/>
          <a:chExt cx="0" cy="0"/>
        </a:xfrm>
      </p:grpSpPr>
      <p:pic>
        <p:nvPicPr>
          <p:cNvPr id="3" name="Image 2" descr="Une image contenant sombre&#10;&#10;Description générée automatiquement">
            <a:extLst>
              <a:ext uri="{FF2B5EF4-FFF2-40B4-BE49-F238E27FC236}">
                <a16:creationId xmlns:a16="http://schemas.microsoft.com/office/drawing/2014/main" id="{0EF57B4A-B695-B531-983C-A094A16E0A8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 3" descr="Une image contenant texte, clipart, arts de la table, vaisselle&#10;&#10;Description générée automatiquement">
            <a:extLst>
              <a:ext uri="{FF2B5EF4-FFF2-40B4-BE49-F238E27FC236}">
                <a16:creationId xmlns:a16="http://schemas.microsoft.com/office/drawing/2014/main" id="{6B75F9D0-1DA2-EC0E-60C1-442FFBD4C22E}"/>
              </a:ext>
            </a:extLst>
          </p:cNvPr>
          <p:cNvPicPr>
            <a:picLocks noChangeAspect="1"/>
          </p:cNvPicPr>
          <p:nvPr userDrawn="1"/>
        </p:nvPicPr>
        <p:blipFill>
          <a:blip r:embed="rId3"/>
          <a:stretch>
            <a:fillRect/>
          </a:stretch>
        </p:blipFill>
        <p:spPr>
          <a:xfrm>
            <a:off x="10668000" y="6480534"/>
            <a:ext cx="1189038" cy="220513"/>
          </a:xfrm>
          <a:prstGeom prst="rect">
            <a:avLst/>
          </a:prstGeom>
        </p:spPr>
      </p:pic>
      <p:sp>
        <p:nvSpPr>
          <p:cNvPr id="8" name="Titre 1">
            <a:extLst>
              <a:ext uri="{FF2B5EF4-FFF2-40B4-BE49-F238E27FC236}">
                <a16:creationId xmlns:a16="http://schemas.microsoft.com/office/drawing/2014/main" id="{564A156C-DA65-E94B-4986-3FAA5CF28CAD}"/>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FFFFFF"/>
                </a:solidFill>
                <a:latin typeface="Foundever Sans Bold" pitchFamily="50" charset="0"/>
                <a:ea typeface="Foundever Sans Bold" pitchFamily="50" charset="0"/>
                <a:cs typeface="Calibri"/>
              </a:rPr>
              <a:pPr/>
              <a:t>‹#›</a:t>
            </a:fld>
            <a:endParaRPr lang="en-US" sz="900" b="1" dirty="0">
              <a:solidFill>
                <a:srgbClr val="FFFFFF"/>
              </a:solidFill>
              <a:latin typeface="Foundever Sans Bold" pitchFamily="50" charset="0"/>
              <a:ea typeface="Foundever Sans Bold" pitchFamily="50" charset="0"/>
              <a:cs typeface="Calibri"/>
            </a:endParaRPr>
          </a:p>
        </p:txBody>
      </p:sp>
      <p:sp>
        <p:nvSpPr>
          <p:cNvPr id="9" name="Espace réservé pour une image  10">
            <a:extLst>
              <a:ext uri="{FF2B5EF4-FFF2-40B4-BE49-F238E27FC236}">
                <a16:creationId xmlns:a16="http://schemas.microsoft.com/office/drawing/2014/main" id="{04C5851B-D8B7-6853-10A1-9177E5EE3383}"/>
              </a:ext>
            </a:extLst>
          </p:cNvPr>
          <p:cNvSpPr>
            <a:spLocks noGrp="1"/>
          </p:cNvSpPr>
          <p:nvPr>
            <p:ph type="pic" sz="quarter" idx="129" hasCustomPrompt="1"/>
          </p:nvPr>
        </p:nvSpPr>
        <p:spPr>
          <a:xfrm>
            <a:off x="1588655" y="4308163"/>
            <a:ext cx="882000" cy="882000"/>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10" name="Titre 6">
            <a:extLst>
              <a:ext uri="{FF2B5EF4-FFF2-40B4-BE49-F238E27FC236}">
                <a16:creationId xmlns:a16="http://schemas.microsoft.com/office/drawing/2014/main" id="{2691A4E6-E33B-9085-926D-06C58AB829F5}"/>
              </a:ext>
            </a:extLst>
          </p:cNvPr>
          <p:cNvSpPr>
            <a:spLocks noGrp="1"/>
          </p:cNvSpPr>
          <p:nvPr>
            <p:ph type="title" hasCustomPrompt="1"/>
          </p:nvPr>
        </p:nvSpPr>
        <p:spPr>
          <a:xfrm>
            <a:off x="1524000" y="1857600"/>
            <a:ext cx="8893175" cy="2308324"/>
          </a:xfrm>
          <a:prstGeom prst="rect">
            <a:avLst/>
          </a:prstGeom>
        </p:spPr>
        <p:txBody>
          <a:bodyPr wrap="square">
            <a:spAutoFit/>
          </a:bodyPr>
          <a:lstStyle>
            <a:lvl1pPr>
              <a:lnSpc>
                <a:spcPct val="100000"/>
              </a:lnSpc>
              <a:defRPr sz="4800" b="1" i="0">
                <a:solidFill>
                  <a:srgbClr val="FFFFFF"/>
                </a:solidFill>
                <a:latin typeface="Foundever Sans Bold" pitchFamily="2" charset="0"/>
                <a:ea typeface="Foundever Sans Bold" pitchFamily="2" charset="0"/>
              </a:defRPr>
            </a:lvl1pPr>
          </a:lstStyle>
          <a:p>
            <a:r>
              <a:rPr lang="en-US" noProof="0" dirty="0"/>
              <a:t>The Rabbit says to itself,</a:t>
            </a:r>
            <a:br>
              <a:rPr lang="en-US" noProof="0" dirty="0"/>
            </a:br>
            <a:r>
              <a:rPr lang="en-US" noProof="0" dirty="0"/>
              <a:t>“Oh dear! Oh dear! </a:t>
            </a:r>
            <a:br>
              <a:rPr lang="en-US" noProof="0" dirty="0"/>
            </a:br>
            <a:r>
              <a:rPr lang="en-US" noProof="0" dirty="0"/>
              <a:t>I shall be late!”</a:t>
            </a:r>
          </a:p>
        </p:txBody>
      </p:sp>
      <p:sp>
        <p:nvSpPr>
          <p:cNvPr id="11" name="Espace réservé du texte 9">
            <a:extLst>
              <a:ext uri="{FF2B5EF4-FFF2-40B4-BE49-F238E27FC236}">
                <a16:creationId xmlns:a16="http://schemas.microsoft.com/office/drawing/2014/main" id="{9FB1BBF2-AD27-D58D-34A2-03D5319E96A9}"/>
              </a:ext>
            </a:extLst>
          </p:cNvPr>
          <p:cNvSpPr>
            <a:spLocks noGrp="1"/>
          </p:cNvSpPr>
          <p:nvPr>
            <p:ph type="body" sz="quarter" idx="11" hasCustomPrompt="1"/>
          </p:nvPr>
        </p:nvSpPr>
        <p:spPr>
          <a:xfrm>
            <a:off x="2516400" y="4595274"/>
            <a:ext cx="3908442" cy="307777"/>
          </a:xfrm>
          <a:prstGeom prst="rect">
            <a:avLst/>
          </a:prstGeom>
        </p:spPr>
        <p:txBody>
          <a:bodyPr wrap="none" anchor="ctr" anchorCtr="0">
            <a:spAutoFit/>
          </a:bodyPr>
          <a:lstStyle>
            <a:lvl1pPr marL="0" indent="0">
              <a:lnSpc>
                <a:spcPct val="100000"/>
              </a:lnSpc>
              <a:spcBef>
                <a:spcPts val="0"/>
              </a:spcBef>
              <a:buNone/>
              <a:defRPr sz="1400" b="1" i="0">
                <a:solidFill>
                  <a:srgbClr val="8BF0BB"/>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Surname - </a:t>
            </a:r>
            <a:r>
              <a:rPr lang="en-US" noProof="0" dirty="0" err="1"/>
              <a:t>Foundever</a:t>
            </a:r>
            <a:r>
              <a:rPr lang="en-US" noProof="0" dirty="0"/>
              <a:t> Sans Bold 14pt</a:t>
            </a:r>
          </a:p>
        </p:txBody>
      </p:sp>
      <p:sp>
        <p:nvSpPr>
          <p:cNvPr id="2" name="Espace réservé du texte 9">
            <a:extLst>
              <a:ext uri="{FF2B5EF4-FFF2-40B4-BE49-F238E27FC236}">
                <a16:creationId xmlns:a16="http://schemas.microsoft.com/office/drawing/2014/main" id="{4A203A07-C9D0-C6AE-3940-540230B6C392}"/>
              </a:ext>
            </a:extLst>
          </p:cNvPr>
          <p:cNvSpPr>
            <a:spLocks noGrp="1"/>
          </p:cNvSpPr>
          <p:nvPr>
            <p:ph type="body" sz="quarter" idx="38" hasCustomPrompt="1"/>
          </p:nvPr>
        </p:nvSpPr>
        <p:spPr>
          <a:xfrm>
            <a:off x="1587600" y="1530000"/>
            <a:ext cx="492740" cy="232165"/>
          </a:xfrm>
          <a:prstGeom prst="rect">
            <a:avLst/>
          </a:prstGeom>
          <a:solidFill>
            <a:srgbClr val="4B4BF9"/>
          </a:solidFill>
        </p:spPr>
        <p:txBody>
          <a:bodyPr wrap="none" lIns="90000" tIns="72000" rIns="90000" bIns="36000" anchor="ctr" anchorCtr="0">
            <a:spAutoFit/>
          </a:bodyPr>
          <a:lstStyle>
            <a:lvl1pPr marL="0" indent="0">
              <a:lnSpc>
                <a:spcPct val="100000"/>
              </a:lnSpc>
              <a:buNone/>
              <a:defRPr sz="800" b="1" i="0">
                <a:solidFill>
                  <a:srgbClr val="FFFFFF"/>
                </a:solidFill>
                <a:latin typeface="Foundever Sans Bold" pitchFamily="2" charset="0"/>
                <a:ea typeface="Foundever Sans Bold" pitchFamily="2" charset="0"/>
              </a:defRPr>
            </a:lvl1pPr>
          </a:lstStyle>
          <a:p>
            <a:pPr lvl="0"/>
            <a:r>
              <a:rPr lang="en-US" dirty="0"/>
              <a:t>Quote</a:t>
            </a:r>
          </a:p>
        </p:txBody>
      </p:sp>
    </p:spTree>
    <p:extLst>
      <p:ext uri="{BB962C8B-B14F-4D97-AF65-F5344CB8AC3E}">
        <p14:creationId xmlns:p14="http://schemas.microsoft.com/office/powerpoint/2010/main" val="961121250"/>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quote with image midnight">
    <p:spTree>
      <p:nvGrpSpPr>
        <p:cNvPr id="1" name=""/>
        <p:cNvGrpSpPr/>
        <p:nvPr/>
      </p:nvGrpSpPr>
      <p:grpSpPr>
        <a:xfrm>
          <a:off x="0" y="0"/>
          <a:ext cx="0" cy="0"/>
          <a:chOff x="0" y="0"/>
          <a:chExt cx="0" cy="0"/>
        </a:xfrm>
      </p:grpSpPr>
      <p:pic>
        <p:nvPicPr>
          <p:cNvPr id="2" name="Image 1" descr="Une image contenant ciel nocturne&#10;&#10;Description générée automatiquement">
            <a:extLst>
              <a:ext uri="{FF2B5EF4-FFF2-40B4-BE49-F238E27FC236}">
                <a16:creationId xmlns:a16="http://schemas.microsoft.com/office/drawing/2014/main" id="{42CA617E-D5DB-8C64-28AE-BF7946802E5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 3" descr="Une image contenant texte, clipart, arts de la table, vaisselle&#10;&#10;Description générée automatiquement">
            <a:extLst>
              <a:ext uri="{FF2B5EF4-FFF2-40B4-BE49-F238E27FC236}">
                <a16:creationId xmlns:a16="http://schemas.microsoft.com/office/drawing/2014/main" id="{C6852EA9-56F4-1894-A788-3A8C05AA9FF7}"/>
              </a:ext>
            </a:extLst>
          </p:cNvPr>
          <p:cNvPicPr>
            <a:picLocks noChangeAspect="1"/>
          </p:cNvPicPr>
          <p:nvPr userDrawn="1"/>
        </p:nvPicPr>
        <p:blipFill>
          <a:blip r:embed="rId3"/>
          <a:stretch>
            <a:fillRect/>
          </a:stretch>
        </p:blipFill>
        <p:spPr>
          <a:xfrm>
            <a:off x="10668000" y="6480534"/>
            <a:ext cx="1189038" cy="220513"/>
          </a:xfrm>
          <a:prstGeom prst="rect">
            <a:avLst/>
          </a:prstGeom>
        </p:spPr>
      </p:pic>
      <p:sp>
        <p:nvSpPr>
          <p:cNvPr id="12" name="Picture Placeholder 8">
            <a:extLst>
              <a:ext uri="{FF2B5EF4-FFF2-40B4-BE49-F238E27FC236}">
                <a16:creationId xmlns:a16="http://schemas.microsoft.com/office/drawing/2014/main" id="{3125DDE5-C3D6-1852-F3B4-2F44C3D336E4}"/>
              </a:ext>
            </a:extLst>
          </p:cNvPr>
          <p:cNvSpPr>
            <a:spLocks noGrp="1"/>
          </p:cNvSpPr>
          <p:nvPr>
            <p:ph type="pic" sz="quarter" idx="13" hasCustomPrompt="1"/>
          </p:nvPr>
        </p:nvSpPr>
        <p:spPr>
          <a:xfrm>
            <a:off x="7115177" y="0"/>
            <a:ext cx="5076824" cy="6858000"/>
          </a:xfrm>
          <a:prstGeom prst="rect">
            <a:avLst/>
          </a:prstGeom>
          <a:solidFill>
            <a:schemeClr val="tx2"/>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8" name="Titre 1">
            <a:extLst>
              <a:ext uri="{FF2B5EF4-FFF2-40B4-BE49-F238E27FC236}">
                <a16:creationId xmlns:a16="http://schemas.microsoft.com/office/drawing/2014/main" id="{0BB2782F-AA37-22FC-D318-E761B464545A}"/>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FFFFFF"/>
                </a:solidFill>
                <a:latin typeface="Foundever Sans Bold" pitchFamily="50" charset="0"/>
                <a:ea typeface="Foundever Sans Bold" pitchFamily="50" charset="0"/>
                <a:cs typeface="Calibri"/>
              </a:rPr>
              <a:pPr/>
              <a:t>‹#›</a:t>
            </a:fld>
            <a:endParaRPr lang="en-US" sz="900" b="1" dirty="0">
              <a:solidFill>
                <a:srgbClr val="FFFFFF"/>
              </a:solidFill>
              <a:latin typeface="Foundever Sans Bold" pitchFamily="50" charset="0"/>
              <a:ea typeface="Foundever Sans Bold" pitchFamily="50" charset="0"/>
              <a:cs typeface="Calibri"/>
            </a:endParaRPr>
          </a:p>
        </p:txBody>
      </p:sp>
      <p:sp>
        <p:nvSpPr>
          <p:cNvPr id="9" name="Titre 6">
            <a:extLst>
              <a:ext uri="{FF2B5EF4-FFF2-40B4-BE49-F238E27FC236}">
                <a16:creationId xmlns:a16="http://schemas.microsoft.com/office/drawing/2014/main" id="{F301EF1E-4268-F160-9F73-2686DD3CDCD2}"/>
              </a:ext>
            </a:extLst>
          </p:cNvPr>
          <p:cNvSpPr>
            <a:spLocks noGrp="1"/>
          </p:cNvSpPr>
          <p:nvPr>
            <p:ph type="title" hasCustomPrompt="1"/>
          </p:nvPr>
        </p:nvSpPr>
        <p:spPr>
          <a:xfrm>
            <a:off x="874800" y="1796400"/>
            <a:ext cx="5365663" cy="3046988"/>
          </a:xfrm>
          <a:prstGeom prst="rect">
            <a:avLst/>
          </a:prstGeom>
        </p:spPr>
        <p:txBody>
          <a:bodyPr wrap="square">
            <a:spAutoFit/>
          </a:bodyPr>
          <a:lstStyle>
            <a:lvl1pPr>
              <a:lnSpc>
                <a:spcPct val="100000"/>
              </a:lnSpc>
              <a:defRPr sz="4800" b="1" i="0">
                <a:solidFill>
                  <a:srgbClr val="FFFFFF"/>
                </a:solidFill>
                <a:latin typeface="Foundever Sans Bold" pitchFamily="2" charset="0"/>
                <a:ea typeface="Foundever Sans Bold" pitchFamily="2" charset="0"/>
              </a:defRPr>
            </a:lvl1pPr>
          </a:lstStyle>
          <a:p>
            <a:r>
              <a:rPr lang="en-US" noProof="0" dirty="0"/>
              <a:t>The Rabbit says to </a:t>
            </a:r>
            <a:r>
              <a:rPr lang="en-US" noProof="0" dirty="0" err="1"/>
              <a:t>itself,“Oh</a:t>
            </a:r>
            <a:r>
              <a:rPr lang="en-US" noProof="0" dirty="0"/>
              <a:t> dear! Oh dear! </a:t>
            </a:r>
            <a:br>
              <a:rPr lang="en-US" noProof="0" dirty="0"/>
            </a:br>
            <a:r>
              <a:rPr lang="en-US" noProof="0" dirty="0"/>
              <a:t>I shall be late!”</a:t>
            </a:r>
          </a:p>
        </p:txBody>
      </p:sp>
      <p:sp>
        <p:nvSpPr>
          <p:cNvPr id="10" name="Espace réservé du texte 9">
            <a:extLst>
              <a:ext uri="{FF2B5EF4-FFF2-40B4-BE49-F238E27FC236}">
                <a16:creationId xmlns:a16="http://schemas.microsoft.com/office/drawing/2014/main" id="{0AA9FD2F-15FD-C897-1682-C399EA0DE3D5}"/>
              </a:ext>
            </a:extLst>
          </p:cNvPr>
          <p:cNvSpPr>
            <a:spLocks noGrp="1"/>
          </p:cNvSpPr>
          <p:nvPr>
            <p:ph type="body" sz="quarter" idx="11" hasCustomPrompt="1"/>
          </p:nvPr>
        </p:nvSpPr>
        <p:spPr>
          <a:xfrm>
            <a:off x="874800" y="4843388"/>
            <a:ext cx="3908442" cy="307777"/>
          </a:xfrm>
          <a:prstGeom prst="rect">
            <a:avLst/>
          </a:prstGeom>
        </p:spPr>
        <p:txBody>
          <a:bodyPr wrap="none">
            <a:spAutoFit/>
          </a:bodyPr>
          <a:lstStyle>
            <a:lvl1pPr marL="0" indent="0">
              <a:lnSpc>
                <a:spcPct val="100000"/>
              </a:lnSpc>
              <a:spcBef>
                <a:spcPts val="0"/>
              </a:spcBef>
              <a:buNone/>
              <a:defRPr sz="1400" b="1" i="0">
                <a:solidFill>
                  <a:srgbClr val="8BF0BB"/>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Surname - </a:t>
            </a:r>
            <a:r>
              <a:rPr lang="en-US" noProof="0" dirty="0" err="1"/>
              <a:t>Foundever</a:t>
            </a:r>
            <a:r>
              <a:rPr lang="en-US" noProof="0" dirty="0"/>
              <a:t> Sans Bold 14pt</a:t>
            </a:r>
          </a:p>
        </p:txBody>
      </p:sp>
      <p:sp>
        <p:nvSpPr>
          <p:cNvPr id="3" name="Espace réservé du texte 9">
            <a:extLst>
              <a:ext uri="{FF2B5EF4-FFF2-40B4-BE49-F238E27FC236}">
                <a16:creationId xmlns:a16="http://schemas.microsoft.com/office/drawing/2014/main" id="{17DEE73E-924F-42D6-449D-E5D8393894C9}"/>
              </a:ext>
            </a:extLst>
          </p:cNvPr>
          <p:cNvSpPr>
            <a:spLocks noGrp="1"/>
          </p:cNvSpPr>
          <p:nvPr>
            <p:ph type="body" sz="quarter" idx="38" hasCustomPrompt="1"/>
          </p:nvPr>
        </p:nvSpPr>
        <p:spPr>
          <a:xfrm>
            <a:off x="957600" y="1468800"/>
            <a:ext cx="492740" cy="232165"/>
          </a:xfrm>
          <a:prstGeom prst="rect">
            <a:avLst/>
          </a:prstGeom>
          <a:solidFill>
            <a:srgbClr val="4B4BF9"/>
          </a:solidFill>
        </p:spPr>
        <p:txBody>
          <a:bodyPr wrap="none" lIns="90000" tIns="72000" rIns="90000" bIns="36000" anchor="ctr" anchorCtr="0">
            <a:spAutoFit/>
          </a:bodyPr>
          <a:lstStyle>
            <a:lvl1pPr marL="0" indent="0">
              <a:lnSpc>
                <a:spcPct val="100000"/>
              </a:lnSpc>
              <a:buNone/>
              <a:defRPr sz="800" b="1" i="0">
                <a:solidFill>
                  <a:srgbClr val="FFFFFF"/>
                </a:solidFill>
                <a:latin typeface="Foundever Sans Bold" pitchFamily="2" charset="0"/>
                <a:ea typeface="Foundever Sans Bold" pitchFamily="2" charset="0"/>
              </a:defRPr>
            </a:lvl1pPr>
          </a:lstStyle>
          <a:p>
            <a:pPr lvl="0"/>
            <a:r>
              <a:rPr lang="en-US" dirty="0"/>
              <a:t>Quote</a:t>
            </a:r>
          </a:p>
        </p:txBody>
      </p:sp>
    </p:spTree>
    <p:extLst>
      <p:ext uri="{BB962C8B-B14F-4D97-AF65-F5344CB8AC3E}">
        <p14:creationId xmlns:p14="http://schemas.microsoft.com/office/powerpoint/2010/main" val="247812044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text stone">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821FCE58-DD34-6824-10A3-C59C4F7CC585}"/>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Image 6">
            <a:extLst>
              <a:ext uri="{FF2B5EF4-FFF2-40B4-BE49-F238E27FC236}">
                <a16:creationId xmlns:a16="http://schemas.microsoft.com/office/drawing/2014/main" id="{04BA8DC5-7E17-3934-CFF1-2025A56CADE4}"/>
              </a:ext>
            </a:extLst>
          </p:cNvPr>
          <p:cNvPicPr>
            <a:picLocks noChangeAspect="1"/>
          </p:cNvPicPr>
          <p:nvPr userDrawn="1"/>
        </p:nvPicPr>
        <p:blipFill>
          <a:blip r:embed="rId3"/>
          <a:stretch>
            <a:fillRect/>
          </a:stretch>
        </p:blipFill>
        <p:spPr>
          <a:xfrm>
            <a:off x="10668000" y="6480535"/>
            <a:ext cx="1189038" cy="220512"/>
          </a:xfrm>
          <a:prstGeom prst="rect">
            <a:avLst/>
          </a:prstGeom>
        </p:spPr>
      </p:pic>
      <p:sp>
        <p:nvSpPr>
          <p:cNvPr id="8" name="Titre 1">
            <a:extLst>
              <a:ext uri="{FF2B5EF4-FFF2-40B4-BE49-F238E27FC236}">
                <a16:creationId xmlns:a16="http://schemas.microsoft.com/office/drawing/2014/main" id="{E006B3A9-AC57-D5C1-6814-0F17B99E4532}"/>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4B4BF9"/>
                </a:solidFill>
                <a:latin typeface="Foundever Sans Bold" pitchFamily="50" charset="0"/>
                <a:ea typeface="Foundever Sans Bold" pitchFamily="50" charset="0"/>
                <a:cs typeface="Calibri"/>
              </a:rPr>
              <a:pPr/>
              <a:t>‹#›</a:t>
            </a:fld>
            <a:endParaRPr lang="en-US" sz="900" b="1" dirty="0">
              <a:solidFill>
                <a:srgbClr val="4B4BF9"/>
              </a:solidFill>
              <a:latin typeface="Foundever Sans Bold" pitchFamily="50" charset="0"/>
              <a:ea typeface="Foundever Sans Bold" pitchFamily="50" charset="0"/>
              <a:cs typeface="Calibri"/>
            </a:endParaRPr>
          </a:p>
        </p:txBody>
      </p:sp>
      <p:sp>
        <p:nvSpPr>
          <p:cNvPr id="3" name="Espace réservé du texte 9">
            <a:extLst>
              <a:ext uri="{FF2B5EF4-FFF2-40B4-BE49-F238E27FC236}">
                <a16:creationId xmlns:a16="http://schemas.microsoft.com/office/drawing/2014/main" id="{F54D614E-7752-1655-7B03-5B6262A67C22}"/>
              </a:ext>
            </a:extLst>
          </p:cNvPr>
          <p:cNvSpPr>
            <a:spLocks noGrp="1"/>
          </p:cNvSpPr>
          <p:nvPr>
            <p:ph type="body" sz="quarter" idx="11" hasCustomPrompt="1"/>
          </p:nvPr>
        </p:nvSpPr>
        <p:spPr>
          <a:xfrm>
            <a:off x="5340350" y="1051757"/>
            <a:ext cx="5976938"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
        <p:nvSpPr>
          <p:cNvPr id="4" name="Titre 6">
            <a:extLst>
              <a:ext uri="{FF2B5EF4-FFF2-40B4-BE49-F238E27FC236}">
                <a16:creationId xmlns:a16="http://schemas.microsoft.com/office/drawing/2014/main" id="{09E59239-D287-C661-2D73-C893EC242E6A}"/>
              </a:ext>
            </a:extLst>
          </p:cNvPr>
          <p:cNvSpPr>
            <a:spLocks noGrp="1"/>
          </p:cNvSpPr>
          <p:nvPr>
            <p:ph type="title" hasCustomPrompt="1"/>
          </p:nvPr>
        </p:nvSpPr>
        <p:spPr>
          <a:xfrm>
            <a:off x="1524000" y="873125"/>
            <a:ext cx="3563938" cy="317009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Tree>
    <p:extLst>
      <p:ext uri="{BB962C8B-B14F-4D97-AF65-F5344CB8AC3E}">
        <p14:creationId xmlns:p14="http://schemas.microsoft.com/office/powerpoint/2010/main" val="225262209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ton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740C7F20-7484-1C9E-08E0-0D011099B5C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Image 4">
            <a:extLst>
              <a:ext uri="{FF2B5EF4-FFF2-40B4-BE49-F238E27FC236}">
                <a16:creationId xmlns:a16="http://schemas.microsoft.com/office/drawing/2014/main" id="{828C636D-3559-FF42-59F4-703D7B2F81D9}"/>
              </a:ext>
            </a:extLst>
          </p:cNvPr>
          <p:cNvPicPr>
            <a:picLocks noChangeAspect="1"/>
          </p:cNvPicPr>
          <p:nvPr userDrawn="1"/>
        </p:nvPicPr>
        <p:blipFill>
          <a:blip r:embed="rId3"/>
          <a:stretch>
            <a:fillRect/>
          </a:stretch>
        </p:blipFill>
        <p:spPr>
          <a:xfrm>
            <a:off x="10668000" y="6480535"/>
            <a:ext cx="1189038" cy="220512"/>
          </a:xfrm>
          <a:prstGeom prst="rect">
            <a:avLst/>
          </a:prstGeom>
        </p:spPr>
      </p:pic>
      <p:sp>
        <p:nvSpPr>
          <p:cNvPr id="9" name="Titre 1">
            <a:extLst>
              <a:ext uri="{FF2B5EF4-FFF2-40B4-BE49-F238E27FC236}">
                <a16:creationId xmlns:a16="http://schemas.microsoft.com/office/drawing/2014/main" id="{E352C022-8C0F-256A-ED38-7103E2AC55D3}"/>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4B4BF9"/>
                </a:solidFill>
                <a:latin typeface="Foundever Sans Bold" pitchFamily="50" charset="0"/>
                <a:ea typeface="Foundever Sans Bold" pitchFamily="50" charset="0"/>
                <a:cs typeface="Calibri"/>
              </a:rPr>
              <a:pPr/>
              <a:t>‹#›</a:t>
            </a:fld>
            <a:endParaRPr lang="en-US" sz="900" b="1" dirty="0">
              <a:solidFill>
                <a:srgbClr val="4B4BF9"/>
              </a:solidFill>
              <a:latin typeface="Foundever Sans Bold" pitchFamily="50" charset="0"/>
              <a:ea typeface="Foundever Sans Bold" pitchFamily="50" charset="0"/>
              <a:cs typeface="Calibri"/>
            </a:endParaRPr>
          </a:p>
        </p:txBody>
      </p:sp>
      <p:sp>
        <p:nvSpPr>
          <p:cNvPr id="3" name="Titre 6">
            <a:extLst>
              <a:ext uri="{FF2B5EF4-FFF2-40B4-BE49-F238E27FC236}">
                <a16:creationId xmlns:a16="http://schemas.microsoft.com/office/drawing/2014/main" id="{0ADF715E-B75B-C483-40AD-8218DE09507A}"/>
              </a:ext>
            </a:extLst>
          </p:cNvPr>
          <p:cNvSpPr>
            <a:spLocks noGrp="1"/>
          </p:cNvSpPr>
          <p:nvPr>
            <p:ph type="title" hasCustomPrompt="1"/>
          </p:nvPr>
        </p:nvSpPr>
        <p:spPr>
          <a:xfrm>
            <a:off x="1524000" y="1843950"/>
            <a:ext cx="3563938" cy="3170099"/>
          </a:xfrm>
          <a:prstGeom prst="rect">
            <a:avLst/>
          </a:prstGeom>
        </p:spPr>
        <p:txBody>
          <a:bodyPr wrap="square" anchor="ctr" anchorCtr="0">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Tree>
    <p:extLst>
      <p:ext uri="{BB962C8B-B14F-4D97-AF65-F5344CB8AC3E}">
        <p14:creationId xmlns:p14="http://schemas.microsoft.com/office/powerpoint/2010/main" val="374732847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44.xml"/><Relationship Id="rId21" Type="http://schemas.openxmlformats.org/officeDocument/2006/relationships/slideLayout" Target="../slideLayouts/slideLayout39.xml"/><Relationship Id="rId42" Type="http://schemas.openxmlformats.org/officeDocument/2006/relationships/slideLayout" Target="../slideLayouts/slideLayout60.xml"/><Relationship Id="rId47" Type="http://schemas.openxmlformats.org/officeDocument/2006/relationships/slideLayout" Target="../slideLayouts/slideLayout65.xml"/><Relationship Id="rId63" Type="http://schemas.openxmlformats.org/officeDocument/2006/relationships/slideLayout" Target="../slideLayouts/slideLayout81.xml"/><Relationship Id="rId68" Type="http://schemas.openxmlformats.org/officeDocument/2006/relationships/slideLayout" Target="../slideLayouts/slideLayout86.xml"/><Relationship Id="rId84" Type="http://schemas.openxmlformats.org/officeDocument/2006/relationships/slideLayout" Target="../slideLayouts/slideLayout102.xml"/><Relationship Id="rId89" Type="http://schemas.openxmlformats.org/officeDocument/2006/relationships/slideLayout" Target="../slideLayouts/slideLayout107.xml"/><Relationship Id="rId16" Type="http://schemas.openxmlformats.org/officeDocument/2006/relationships/slideLayout" Target="../slideLayouts/slideLayout34.xml"/><Relationship Id="rId11" Type="http://schemas.openxmlformats.org/officeDocument/2006/relationships/slideLayout" Target="../slideLayouts/slideLayout29.xml"/><Relationship Id="rId32" Type="http://schemas.openxmlformats.org/officeDocument/2006/relationships/slideLayout" Target="../slideLayouts/slideLayout50.xml"/><Relationship Id="rId37" Type="http://schemas.openxmlformats.org/officeDocument/2006/relationships/slideLayout" Target="../slideLayouts/slideLayout55.xml"/><Relationship Id="rId53" Type="http://schemas.openxmlformats.org/officeDocument/2006/relationships/slideLayout" Target="../slideLayouts/slideLayout71.xml"/><Relationship Id="rId58" Type="http://schemas.openxmlformats.org/officeDocument/2006/relationships/slideLayout" Target="../slideLayouts/slideLayout76.xml"/><Relationship Id="rId74" Type="http://schemas.openxmlformats.org/officeDocument/2006/relationships/slideLayout" Target="../slideLayouts/slideLayout92.xml"/><Relationship Id="rId79" Type="http://schemas.openxmlformats.org/officeDocument/2006/relationships/slideLayout" Target="../slideLayouts/slideLayout97.xml"/><Relationship Id="rId102" Type="http://schemas.openxmlformats.org/officeDocument/2006/relationships/image" Target="../media/image4.png"/><Relationship Id="rId5" Type="http://schemas.openxmlformats.org/officeDocument/2006/relationships/slideLayout" Target="../slideLayouts/slideLayout23.xml"/><Relationship Id="rId90" Type="http://schemas.openxmlformats.org/officeDocument/2006/relationships/slideLayout" Target="../slideLayouts/slideLayout108.xml"/><Relationship Id="rId95" Type="http://schemas.openxmlformats.org/officeDocument/2006/relationships/slideLayout" Target="../slideLayouts/slideLayout113.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43" Type="http://schemas.openxmlformats.org/officeDocument/2006/relationships/slideLayout" Target="../slideLayouts/slideLayout61.xml"/><Relationship Id="rId48" Type="http://schemas.openxmlformats.org/officeDocument/2006/relationships/slideLayout" Target="../slideLayouts/slideLayout66.xml"/><Relationship Id="rId64" Type="http://schemas.openxmlformats.org/officeDocument/2006/relationships/slideLayout" Target="../slideLayouts/slideLayout82.xml"/><Relationship Id="rId69" Type="http://schemas.openxmlformats.org/officeDocument/2006/relationships/slideLayout" Target="../slideLayouts/slideLayout87.xml"/><Relationship Id="rId80" Type="http://schemas.openxmlformats.org/officeDocument/2006/relationships/slideLayout" Target="../slideLayouts/slideLayout98.xml"/><Relationship Id="rId85" Type="http://schemas.openxmlformats.org/officeDocument/2006/relationships/slideLayout" Target="../slideLayouts/slideLayout103.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33" Type="http://schemas.openxmlformats.org/officeDocument/2006/relationships/slideLayout" Target="../slideLayouts/slideLayout51.xml"/><Relationship Id="rId38" Type="http://schemas.openxmlformats.org/officeDocument/2006/relationships/slideLayout" Target="../slideLayouts/slideLayout56.xml"/><Relationship Id="rId46" Type="http://schemas.openxmlformats.org/officeDocument/2006/relationships/slideLayout" Target="../slideLayouts/slideLayout64.xml"/><Relationship Id="rId59" Type="http://schemas.openxmlformats.org/officeDocument/2006/relationships/slideLayout" Target="../slideLayouts/slideLayout77.xml"/><Relationship Id="rId67" Type="http://schemas.openxmlformats.org/officeDocument/2006/relationships/slideLayout" Target="../slideLayouts/slideLayout85.xml"/><Relationship Id="rId20" Type="http://schemas.openxmlformats.org/officeDocument/2006/relationships/slideLayout" Target="../slideLayouts/slideLayout38.xml"/><Relationship Id="rId41" Type="http://schemas.openxmlformats.org/officeDocument/2006/relationships/slideLayout" Target="../slideLayouts/slideLayout59.xml"/><Relationship Id="rId54" Type="http://schemas.openxmlformats.org/officeDocument/2006/relationships/slideLayout" Target="../slideLayouts/slideLayout72.xml"/><Relationship Id="rId62" Type="http://schemas.openxmlformats.org/officeDocument/2006/relationships/slideLayout" Target="../slideLayouts/slideLayout80.xml"/><Relationship Id="rId70" Type="http://schemas.openxmlformats.org/officeDocument/2006/relationships/slideLayout" Target="../slideLayouts/slideLayout88.xml"/><Relationship Id="rId75" Type="http://schemas.openxmlformats.org/officeDocument/2006/relationships/slideLayout" Target="../slideLayouts/slideLayout93.xml"/><Relationship Id="rId83" Type="http://schemas.openxmlformats.org/officeDocument/2006/relationships/slideLayout" Target="../slideLayouts/slideLayout101.xml"/><Relationship Id="rId88" Type="http://schemas.openxmlformats.org/officeDocument/2006/relationships/slideLayout" Target="../slideLayouts/slideLayout106.xml"/><Relationship Id="rId91" Type="http://schemas.openxmlformats.org/officeDocument/2006/relationships/slideLayout" Target="../slideLayouts/slideLayout109.xml"/><Relationship Id="rId96" Type="http://schemas.openxmlformats.org/officeDocument/2006/relationships/slideLayout" Target="../slideLayouts/slideLayout11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36" Type="http://schemas.openxmlformats.org/officeDocument/2006/relationships/slideLayout" Target="../slideLayouts/slideLayout54.xml"/><Relationship Id="rId49" Type="http://schemas.openxmlformats.org/officeDocument/2006/relationships/slideLayout" Target="../slideLayouts/slideLayout67.xml"/><Relationship Id="rId57" Type="http://schemas.openxmlformats.org/officeDocument/2006/relationships/slideLayout" Target="../slideLayouts/slideLayout75.xml"/><Relationship Id="rId10" Type="http://schemas.openxmlformats.org/officeDocument/2006/relationships/slideLayout" Target="../slideLayouts/slideLayout28.xml"/><Relationship Id="rId31" Type="http://schemas.openxmlformats.org/officeDocument/2006/relationships/slideLayout" Target="../slideLayouts/slideLayout49.xml"/><Relationship Id="rId44" Type="http://schemas.openxmlformats.org/officeDocument/2006/relationships/slideLayout" Target="../slideLayouts/slideLayout62.xml"/><Relationship Id="rId52" Type="http://schemas.openxmlformats.org/officeDocument/2006/relationships/slideLayout" Target="../slideLayouts/slideLayout70.xml"/><Relationship Id="rId60" Type="http://schemas.openxmlformats.org/officeDocument/2006/relationships/slideLayout" Target="../slideLayouts/slideLayout78.xml"/><Relationship Id="rId65" Type="http://schemas.openxmlformats.org/officeDocument/2006/relationships/slideLayout" Target="../slideLayouts/slideLayout83.xml"/><Relationship Id="rId73" Type="http://schemas.openxmlformats.org/officeDocument/2006/relationships/slideLayout" Target="../slideLayouts/slideLayout91.xml"/><Relationship Id="rId78" Type="http://schemas.openxmlformats.org/officeDocument/2006/relationships/slideLayout" Target="../slideLayouts/slideLayout96.xml"/><Relationship Id="rId81" Type="http://schemas.openxmlformats.org/officeDocument/2006/relationships/slideLayout" Target="../slideLayouts/slideLayout99.xml"/><Relationship Id="rId86" Type="http://schemas.openxmlformats.org/officeDocument/2006/relationships/slideLayout" Target="../slideLayouts/slideLayout104.xml"/><Relationship Id="rId94" Type="http://schemas.openxmlformats.org/officeDocument/2006/relationships/slideLayout" Target="../slideLayouts/slideLayout112.xml"/><Relationship Id="rId99" Type="http://schemas.openxmlformats.org/officeDocument/2006/relationships/slideLayout" Target="../slideLayouts/slideLayout117.xml"/><Relationship Id="rId101"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9" Type="http://schemas.openxmlformats.org/officeDocument/2006/relationships/slideLayout" Target="../slideLayouts/slideLayout57.xml"/><Relationship Id="rId34" Type="http://schemas.openxmlformats.org/officeDocument/2006/relationships/slideLayout" Target="../slideLayouts/slideLayout52.xml"/><Relationship Id="rId50" Type="http://schemas.openxmlformats.org/officeDocument/2006/relationships/slideLayout" Target="../slideLayouts/slideLayout68.xml"/><Relationship Id="rId55" Type="http://schemas.openxmlformats.org/officeDocument/2006/relationships/slideLayout" Target="../slideLayouts/slideLayout73.xml"/><Relationship Id="rId76" Type="http://schemas.openxmlformats.org/officeDocument/2006/relationships/slideLayout" Target="../slideLayouts/slideLayout94.xml"/><Relationship Id="rId97" Type="http://schemas.openxmlformats.org/officeDocument/2006/relationships/slideLayout" Target="../slideLayouts/slideLayout115.xml"/><Relationship Id="rId7" Type="http://schemas.openxmlformats.org/officeDocument/2006/relationships/slideLayout" Target="../slideLayouts/slideLayout25.xml"/><Relationship Id="rId71" Type="http://schemas.openxmlformats.org/officeDocument/2006/relationships/slideLayout" Target="../slideLayouts/slideLayout89.xml"/><Relationship Id="rId92" Type="http://schemas.openxmlformats.org/officeDocument/2006/relationships/slideLayout" Target="../slideLayouts/slideLayout110.xml"/><Relationship Id="rId2" Type="http://schemas.openxmlformats.org/officeDocument/2006/relationships/slideLayout" Target="../slideLayouts/slideLayout20.xml"/><Relationship Id="rId29" Type="http://schemas.openxmlformats.org/officeDocument/2006/relationships/slideLayout" Target="../slideLayouts/slideLayout47.xml"/><Relationship Id="rId24" Type="http://schemas.openxmlformats.org/officeDocument/2006/relationships/slideLayout" Target="../slideLayouts/slideLayout42.xml"/><Relationship Id="rId40" Type="http://schemas.openxmlformats.org/officeDocument/2006/relationships/slideLayout" Target="../slideLayouts/slideLayout58.xml"/><Relationship Id="rId45" Type="http://schemas.openxmlformats.org/officeDocument/2006/relationships/slideLayout" Target="../slideLayouts/slideLayout63.xml"/><Relationship Id="rId66" Type="http://schemas.openxmlformats.org/officeDocument/2006/relationships/slideLayout" Target="../slideLayouts/slideLayout84.xml"/><Relationship Id="rId87" Type="http://schemas.openxmlformats.org/officeDocument/2006/relationships/slideLayout" Target="../slideLayouts/slideLayout105.xml"/><Relationship Id="rId61" Type="http://schemas.openxmlformats.org/officeDocument/2006/relationships/slideLayout" Target="../slideLayouts/slideLayout79.xml"/><Relationship Id="rId82" Type="http://schemas.openxmlformats.org/officeDocument/2006/relationships/slideLayout" Target="../slideLayouts/slideLayout100.xml"/><Relationship Id="rId19" Type="http://schemas.openxmlformats.org/officeDocument/2006/relationships/slideLayout" Target="../slideLayouts/slideLayout37.xml"/><Relationship Id="rId14" Type="http://schemas.openxmlformats.org/officeDocument/2006/relationships/slideLayout" Target="../slideLayouts/slideLayout32.xml"/><Relationship Id="rId30" Type="http://schemas.openxmlformats.org/officeDocument/2006/relationships/slideLayout" Target="../slideLayouts/slideLayout48.xml"/><Relationship Id="rId35" Type="http://schemas.openxmlformats.org/officeDocument/2006/relationships/slideLayout" Target="../slideLayouts/slideLayout53.xml"/><Relationship Id="rId56" Type="http://schemas.openxmlformats.org/officeDocument/2006/relationships/slideLayout" Target="../slideLayouts/slideLayout74.xml"/><Relationship Id="rId77" Type="http://schemas.openxmlformats.org/officeDocument/2006/relationships/slideLayout" Target="../slideLayouts/slideLayout95.xml"/><Relationship Id="rId100" Type="http://schemas.openxmlformats.org/officeDocument/2006/relationships/slideLayout" Target="../slideLayouts/slideLayout118.xml"/><Relationship Id="rId8" Type="http://schemas.openxmlformats.org/officeDocument/2006/relationships/slideLayout" Target="../slideLayouts/slideLayout26.xml"/><Relationship Id="rId51" Type="http://schemas.openxmlformats.org/officeDocument/2006/relationships/slideLayout" Target="../slideLayouts/slideLayout69.xml"/><Relationship Id="rId72" Type="http://schemas.openxmlformats.org/officeDocument/2006/relationships/slideLayout" Target="../slideLayouts/slideLayout90.xml"/><Relationship Id="rId93" Type="http://schemas.openxmlformats.org/officeDocument/2006/relationships/slideLayout" Target="../slideLayouts/slideLayout111.xml"/><Relationship Id="rId98" Type="http://schemas.openxmlformats.org/officeDocument/2006/relationships/slideLayout" Target="../slideLayouts/slideLayout116.xml"/><Relationship Id="rId3"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44.xml"/><Relationship Id="rId21" Type="http://schemas.openxmlformats.org/officeDocument/2006/relationships/slideLayout" Target="../slideLayouts/slideLayout139.xml"/><Relationship Id="rId42" Type="http://schemas.openxmlformats.org/officeDocument/2006/relationships/slideLayout" Target="../slideLayouts/slideLayout160.xml"/><Relationship Id="rId47" Type="http://schemas.openxmlformats.org/officeDocument/2006/relationships/slideLayout" Target="../slideLayouts/slideLayout165.xml"/><Relationship Id="rId63" Type="http://schemas.openxmlformats.org/officeDocument/2006/relationships/slideLayout" Target="../slideLayouts/slideLayout181.xml"/><Relationship Id="rId68" Type="http://schemas.openxmlformats.org/officeDocument/2006/relationships/slideLayout" Target="../slideLayouts/slideLayout186.xml"/><Relationship Id="rId84" Type="http://schemas.openxmlformats.org/officeDocument/2006/relationships/slideLayout" Target="../slideLayouts/slideLayout202.xml"/><Relationship Id="rId89" Type="http://schemas.openxmlformats.org/officeDocument/2006/relationships/slideLayout" Target="../slideLayouts/slideLayout207.xml"/><Relationship Id="rId16" Type="http://schemas.openxmlformats.org/officeDocument/2006/relationships/slideLayout" Target="../slideLayouts/slideLayout134.xml"/><Relationship Id="rId11" Type="http://schemas.openxmlformats.org/officeDocument/2006/relationships/slideLayout" Target="../slideLayouts/slideLayout129.xml"/><Relationship Id="rId32" Type="http://schemas.openxmlformats.org/officeDocument/2006/relationships/slideLayout" Target="../slideLayouts/slideLayout150.xml"/><Relationship Id="rId37" Type="http://schemas.openxmlformats.org/officeDocument/2006/relationships/slideLayout" Target="../slideLayouts/slideLayout155.xml"/><Relationship Id="rId53" Type="http://schemas.openxmlformats.org/officeDocument/2006/relationships/slideLayout" Target="../slideLayouts/slideLayout171.xml"/><Relationship Id="rId58" Type="http://schemas.openxmlformats.org/officeDocument/2006/relationships/slideLayout" Target="../slideLayouts/slideLayout176.xml"/><Relationship Id="rId74" Type="http://schemas.openxmlformats.org/officeDocument/2006/relationships/slideLayout" Target="../slideLayouts/slideLayout192.xml"/><Relationship Id="rId79" Type="http://schemas.openxmlformats.org/officeDocument/2006/relationships/slideLayout" Target="../slideLayouts/slideLayout197.xml"/><Relationship Id="rId102" Type="http://schemas.openxmlformats.org/officeDocument/2006/relationships/image" Target="../media/image4.png"/><Relationship Id="rId5" Type="http://schemas.openxmlformats.org/officeDocument/2006/relationships/slideLayout" Target="../slideLayouts/slideLayout123.xml"/><Relationship Id="rId90" Type="http://schemas.openxmlformats.org/officeDocument/2006/relationships/slideLayout" Target="../slideLayouts/slideLayout208.xml"/><Relationship Id="rId95" Type="http://schemas.openxmlformats.org/officeDocument/2006/relationships/slideLayout" Target="../slideLayouts/slideLayout213.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43" Type="http://schemas.openxmlformats.org/officeDocument/2006/relationships/slideLayout" Target="../slideLayouts/slideLayout161.xml"/><Relationship Id="rId48" Type="http://schemas.openxmlformats.org/officeDocument/2006/relationships/slideLayout" Target="../slideLayouts/slideLayout166.xml"/><Relationship Id="rId64" Type="http://schemas.openxmlformats.org/officeDocument/2006/relationships/slideLayout" Target="../slideLayouts/slideLayout182.xml"/><Relationship Id="rId69" Type="http://schemas.openxmlformats.org/officeDocument/2006/relationships/slideLayout" Target="../slideLayouts/slideLayout187.xml"/><Relationship Id="rId80" Type="http://schemas.openxmlformats.org/officeDocument/2006/relationships/slideLayout" Target="../slideLayouts/slideLayout198.xml"/><Relationship Id="rId85" Type="http://schemas.openxmlformats.org/officeDocument/2006/relationships/slideLayout" Target="../slideLayouts/slideLayout203.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slideLayout" Target="../slideLayouts/slideLayout151.xml"/><Relationship Id="rId38" Type="http://schemas.openxmlformats.org/officeDocument/2006/relationships/slideLayout" Target="../slideLayouts/slideLayout156.xml"/><Relationship Id="rId46" Type="http://schemas.openxmlformats.org/officeDocument/2006/relationships/slideLayout" Target="../slideLayouts/slideLayout164.xml"/><Relationship Id="rId59" Type="http://schemas.openxmlformats.org/officeDocument/2006/relationships/slideLayout" Target="../slideLayouts/slideLayout177.xml"/><Relationship Id="rId67" Type="http://schemas.openxmlformats.org/officeDocument/2006/relationships/slideLayout" Target="../slideLayouts/slideLayout185.xml"/><Relationship Id="rId20" Type="http://schemas.openxmlformats.org/officeDocument/2006/relationships/slideLayout" Target="../slideLayouts/slideLayout138.xml"/><Relationship Id="rId41" Type="http://schemas.openxmlformats.org/officeDocument/2006/relationships/slideLayout" Target="../slideLayouts/slideLayout159.xml"/><Relationship Id="rId54" Type="http://schemas.openxmlformats.org/officeDocument/2006/relationships/slideLayout" Target="../slideLayouts/slideLayout172.xml"/><Relationship Id="rId62" Type="http://schemas.openxmlformats.org/officeDocument/2006/relationships/slideLayout" Target="../slideLayouts/slideLayout180.xml"/><Relationship Id="rId70" Type="http://schemas.openxmlformats.org/officeDocument/2006/relationships/slideLayout" Target="../slideLayouts/slideLayout188.xml"/><Relationship Id="rId75" Type="http://schemas.openxmlformats.org/officeDocument/2006/relationships/slideLayout" Target="../slideLayouts/slideLayout193.xml"/><Relationship Id="rId83" Type="http://schemas.openxmlformats.org/officeDocument/2006/relationships/slideLayout" Target="../slideLayouts/slideLayout201.xml"/><Relationship Id="rId88" Type="http://schemas.openxmlformats.org/officeDocument/2006/relationships/slideLayout" Target="../slideLayouts/slideLayout206.xml"/><Relationship Id="rId91" Type="http://schemas.openxmlformats.org/officeDocument/2006/relationships/slideLayout" Target="../slideLayouts/slideLayout209.xml"/><Relationship Id="rId96" Type="http://schemas.openxmlformats.org/officeDocument/2006/relationships/slideLayout" Target="../slideLayouts/slideLayout214.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36" Type="http://schemas.openxmlformats.org/officeDocument/2006/relationships/slideLayout" Target="../slideLayouts/slideLayout154.xml"/><Relationship Id="rId49" Type="http://schemas.openxmlformats.org/officeDocument/2006/relationships/slideLayout" Target="../slideLayouts/slideLayout167.xml"/><Relationship Id="rId57" Type="http://schemas.openxmlformats.org/officeDocument/2006/relationships/slideLayout" Target="../slideLayouts/slideLayout175.xml"/><Relationship Id="rId10" Type="http://schemas.openxmlformats.org/officeDocument/2006/relationships/slideLayout" Target="../slideLayouts/slideLayout128.xml"/><Relationship Id="rId31" Type="http://schemas.openxmlformats.org/officeDocument/2006/relationships/slideLayout" Target="../slideLayouts/slideLayout149.xml"/><Relationship Id="rId44" Type="http://schemas.openxmlformats.org/officeDocument/2006/relationships/slideLayout" Target="../slideLayouts/slideLayout162.xml"/><Relationship Id="rId52" Type="http://schemas.openxmlformats.org/officeDocument/2006/relationships/slideLayout" Target="../slideLayouts/slideLayout170.xml"/><Relationship Id="rId60" Type="http://schemas.openxmlformats.org/officeDocument/2006/relationships/slideLayout" Target="../slideLayouts/slideLayout178.xml"/><Relationship Id="rId65" Type="http://schemas.openxmlformats.org/officeDocument/2006/relationships/slideLayout" Target="../slideLayouts/slideLayout183.xml"/><Relationship Id="rId73" Type="http://schemas.openxmlformats.org/officeDocument/2006/relationships/slideLayout" Target="../slideLayouts/slideLayout191.xml"/><Relationship Id="rId78" Type="http://schemas.openxmlformats.org/officeDocument/2006/relationships/slideLayout" Target="../slideLayouts/slideLayout196.xml"/><Relationship Id="rId81" Type="http://schemas.openxmlformats.org/officeDocument/2006/relationships/slideLayout" Target="../slideLayouts/slideLayout199.xml"/><Relationship Id="rId86" Type="http://schemas.openxmlformats.org/officeDocument/2006/relationships/slideLayout" Target="../slideLayouts/slideLayout204.xml"/><Relationship Id="rId94" Type="http://schemas.openxmlformats.org/officeDocument/2006/relationships/slideLayout" Target="../slideLayouts/slideLayout212.xml"/><Relationship Id="rId99" Type="http://schemas.openxmlformats.org/officeDocument/2006/relationships/slideLayout" Target="../slideLayouts/slideLayout217.xml"/><Relationship Id="rId101" Type="http://schemas.openxmlformats.org/officeDocument/2006/relationships/theme" Target="../theme/theme3.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9" Type="http://schemas.openxmlformats.org/officeDocument/2006/relationships/slideLayout" Target="../slideLayouts/slideLayout157.xml"/><Relationship Id="rId34" Type="http://schemas.openxmlformats.org/officeDocument/2006/relationships/slideLayout" Target="../slideLayouts/slideLayout152.xml"/><Relationship Id="rId50" Type="http://schemas.openxmlformats.org/officeDocument/2006/relationships/slideLayout" Target="../slideLayouts/slideLayout168.xml"/><Relationship Id="rId55" Type="http://schemas.openxmlformats.org/officeDocument/2006/relationships/slideLayout" Target="../slideLayouts/slideLayout173.xml"/><Relationship Id="rId76" Type="http://schemas.openxmlformats.org/officeDocument/2006/relationships/slideLayout" Target="../slideLayouts/slideLayout194.xml"/><Relationship Id="rId97" Type="http://schemas.openxmlformats.org/officeDocument/2006/relationships/slideLayout" Target="../slideLayouts/slideLayout215.xml"/><Relationship Id="rId7" Type="http://schemas.openxmlformats.org/officeDocument/2006/relationships/slideLayout" Target="../slideLayouts/slideLayout125.xml"/><Relationship Id="rId71" Type="http://schemas.openxmlformats.org/officeDocument/2006/relationships/slideLayout" Target="../slideLayouts/slideLayout189.xml"/><Relationship Id="rId92" Type="http://schemas.openxmlformats.org/officeDocument/2006/relationships/slideLayout" Target="../slideLayouts/slideLayout210.xml"/><Relationship Id="rId2" Type="http://schemas.openxmlformats.org/officeDocument/2006/relationships/slideLayout" Target="../slideLayouts/slideLayout120.xml"/><Relationship Id="rId29" Type="http://schemas.openxmlformats.org/officeDocument/2006/relationships/slideLayout" Target="../slideLayouts/slideLayout147.xml"/><Relationship Id="rId24" Type="http://schemas.openxmlformats.org/officeDocument/2006/relationships/slideLayout" Target="../slideLayouts/slideLayout142.xml"/><Relationship Id="rId40" Type="http://schemas.openxmlformats.org/officeDocument/2006/relationships/slideLayout" Target="../slideLayouts/slideLayout158.xml"/><Relationship Id="rId45" Type="http://schemas.openxmlformats.org/officeDocument/2006/relationships/slideLayout" Target="../slideLayouts/slideLayout163.xml"/><Relationship Id="rId66" Type="http://schemas.openxmlformats.org/officeDocument/2006/relationships/slideLayout" Target="../slideLayouts/slideLayout184.xml"/><Relationship Id="rId87" Type="http://schemas.openxmlformats.org/officeDocument/2006/relationships/slideLayout" Target="../slideLayouts/slideLayout205.xml"/><Relationship Id="rId61" Type="http://schemas.openxmlformats.org/officeDocument/2006/relationships/slideLayout" Target="../slideLayouts/slideLayout179.xml"/><Relationship Id="rId82" Type="http://schemas.openxmlformats.org/officeDocument/2006/relationships/slideLayout" Target="../slideLayouts/slideLayout200.xml"/><Relationship Id="rId19" Type="http://schemas.openxmlformats.org/officeDocument/2006/relationships/slideLayout" Target="../slideLayouts/slideLayout137.xml"/><Relationship Id="rId14" Type="http://schemas.openxmlformats.org/officeDocument/2006/relationships/slideLayout" Target="../slideLayouts/slideLayout132.xml"/><Relationship Id="rId30" Type="http://schemas.openxmlformats.org/officeDocument/2006/relationships/slideLayout" Target="../slideLayouts/slideLayout148.xml"/><Relationship Id="rId35" Type="http://schemas.openxmlformats.org/officeDocument/2006/relationships/slideLayout" Target="../slideLayouts/slideLayout153.xml"/><Relationship Id="rId56" Type="http://schemas.openxmlformats.org/officeDocument/2006/relationships/slideLayout" Target="../slideLayouts/slideLayout174.xml"/><Relationship Id="rId77" Type="http://schemas.openxmlformats.org/officeDocument/2006/relationships/slideLayout" Target="../slideLayouts/slideLayout195.xml"/><Relationship Id="rId100" Type="http://schemas.openxmlformats.org/officeDocument/2006/relationships/slideLayout" Target="../slideLayouts/slideLayout218.xml"/><Relationship Id="rId8" Type="http://schemas.openxmlformats.org/officeDocument/2006/relationships/slideLayout" Target="../slideLayouts/slideLayout126.xml"/><Relationship Id="rId51" Type="http://schemas.openxmlformats.org/officeDocument/2006/relationships/slideLayout" Target="../slideLayouts/slideLayout169.xml"/><Relationship Id="rId72" Type="http://schemas.openxmlformats.org/officeDocument/2006/relationships/slideLayout" Target="../slideLayouts/slideLayout190.xml"/><Relationship Id="rId93" Type="http://schemas.openxmlformats.org/officeDocument/2006/relationships/slideLayout" Target="../slideLayouts/slideLayout211.xml"/><Relationship Id="rId98" Type="http://schemas.openxmlformats.org/officeDocument/2006/relationships/slideLayout" Target="../slideLayouts/slideLayout216.xml"/><Relationship Id="rId3" Type="http://schemas.openxmlformats.org/officeDocument/2006/relationships/slideLayout" Target="../slideLayouts/slideLayout1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t-PT"/>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550869-BB16-4EE9-B3B2-16922560E0A1}" type="datetimeFigureOut">
              <a:rPr lang="pt-PT" smtClean="0"/>
              <a:t>24/02/2025</a:t>
            </a:fld>
            <a:endParaRPr lang="pt-PT"/>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0502AB-EAD3-4FCC-A309-2C730E42CC03}" type="slidenum">
              <a:rPr lang="pt-PT" smtClean="0"/>
              <a:t>‹#›</a:t>
            </a:fld>
            <a:endParaRPr lang="pt-PT"/>
          </a:p>
        </p:txBody>
      </p:sp>
    </p:spTree>
    <p:extLst>
      <p:ext uri="{BB962C8B-B14F-4D97-AF65-F5344CB8AC3E}">
        <p14:creationId xmlns:p14="http://schemas.microsoft.com/office/powerpoint/2010/main" val="36490111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766" r:id="rId16"/>
    <p:sldLayoutId id="2147483868" r:id="rId17"/>
    <p:sldLayoutId id="2147483869"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C38B1D36-6912-DC40-8DE6-D66328DE7DBC}"/>
              </a:ext>
            </a:extLst>
          </p:cNvPr>
          <p:cNvPicPr>
            <a:picLocks noChangeAspect="1"/>
          </p:cNvPicPr>
          <p:nvPr userDrawn="1"/>
        </p:nvPicPr>
        <p:blipFill>
          <a:blip r:embed="rId102"/>
          <a:stretch>
            <a:fillRect/>
          </a:stretch>
        </p:blipFill>
        <p:spPr>
          <a:xfrm>
            <a:off x="10668000" y="6480535"/>
            <a:ext cx="1189038" cy="220512"/>
          </a:xfrm>
          <a:prstGeom prst="rect">
            <a:avLst/>
          </a:prstGeom>
        </p:spPr>
      </p:pic>
      <p:sp>
        <p:nvSpPr>
          <p:cNvPr id="2" name="Titre 1">
            <a:extLst>
              <a:ext uri="{FF2B5EF4-FFF2-40B4-BE49-F238E27FC236}">
                <a16:creationId xmlns:a16="http://schemas.microsoft.com/office/drawing/2014/main" id="{F4C0D5D9-C99D-4C95-66D0-8CA4C1CB48C4}"/>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4B4BF9"/>
                </a:solidFill>
                <a:latin typeface="Foundever Sans Bold" pitchFamily="50" charset="0"/>
                <a:ea typeface="Foundever Sans Bold" pitchFamily="50" charset="0"/>
                <a:cs typeface="Calibri"/>
              </a:rPr>
              <a:pPr/>
              <a:t>‹#›</a:t>
            </a:fld>
            <a:endParaRPr lang="en-US" sz="900" b="1" dirty="0">
              <a:solidFill>
                <a:srgbClr val="4B4BF9"/>
              </a:solidFill>
              <a:latin typeface="Foundever Sans Bold" pitchFamily="50" charset="0"/>
              <a:ea typeface="Foundever Sans Bold" pitchFamily="50" charset="0"/>
              <a:cs typeface="Calibri"/>
            </a:endParaRPr>
          </a:p>
        </p:txBody>
      </p:sp>
    </p:spTree>
    <p:extLst>
      <p:ext uri="{BB962C8B-B14F-4D97-AF65-F5344CB8AC3E}">
        <p14:creationId xmlns:p14="http://schemas.microsoft.com/office/powerpoint/2010/main" val="141483291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688" r:id="rId23"/>
    <p:sldLayoutId id="2147483689" r:id="rId24"/>
    <p:sldLayoutId id="2147483690" r:id="rId25"/>
    <p:sldLayoutId id="2147483691" r:id="rId26"/>
    <p:sldLayoutId id="2147483692" r:id="rId27"/>
    <p:sldLayoutId id="2147483693" r:id="rId28"/>
    <p:sldLayoutId id="2147483694" r:id="rId29"/>
    <p:sldLayoutId id="2147483695" r:id="rId30"/>
    <p:sldLayoutId id="2147483696" r:id="rId31"/>
    <p:sldLayoutId id="2147483697" r:id="rId32"/>
    <p:sldLayoutId id="2147483698" r:id="rId33"/>
    <p:sldLayoutId id="2147483699" r:id="rId34"/>
    <p:sldLayoutId id="2147483700" r:id="rId35"/>
    <p:sldLayoutId id="2147483701" r:id="rId36"/>
    <p:sldLayoutId id="2147483702" r:id="rId37"/>
    <p:sldLayoutId id="2147483703" r:id="rId38"/>
    <p:sldLayoutId id="2147483704" r:id="rId39"/>
    <p:sldLayoutId id="2147483705" r:id="rId40"/>
    <p:sldLayoutId id="2147483706" r:id="rId41"/>
    <p:sldLayoutId id="2147483707" r:id="rId42"/>
    <p:sldLayoutId id="2147483708" r:id="rId43"/>
    <p:sldLayoutId id="2147483709" r:id="rId44"/>
    <p:sldLayoutId id="2147483710" r:id="rId45"/>
    <p:sldLayoutId id="2147483711" r:id="rId46"/>
    <p:sldLayoutId id="2147483712" r:id="rId47"/>
    <p:sldLayoutId id="2147483713" r:id="rId48"/>
    <p:sldLayoutId id="2147483714" r:id="rId49"/>
    <p:sldLayoutId id="2147483715" r:id="rId50"/>
    <p:sldLayoutId id="2147483716" r:id="rId51"/>
    <p:sldLayoutId id="2147483717" r:id="rId52"/>
    <p:sldLayoutId id="2147483718" r:id="rId53"/>
    <p:sldLayoutId id="2147483719" r:id="rId54"/>
    <p:sldLayoutId id="2147483720" r:id="rId55"/>
    <p:sldLayoutId id="2147483721" r:id="rId56"/>
    <p:sldLayoutId id="2147483722" r:id="rId57"/>
    <p:sldLayoutId id="2147483723" r:id="rId58"/>
    <p:sldLayoutId id="2147483724" r:id="rId59"/>
    <p:sldLayoutId id="2147483725" r:id="rId60"/>
    <p:sldLayoutId id="2147483726" r:id="rId61"/>
    <p:sldLayoutId id="2147483727" r:id="rId62"/>
    <p:sldLayoutId id="2147483728" r:id="rId63"/>
    <p:sldLayoutId id="2147483729" r:id="rId64"/>
    <p:sldLayoutId id="2147483730" r:id="rId65"/>
    <p:sldLayoutId id="2147483731" r:id="rId66"/>
    <p:sldLayoutId id="2147483732" r:id="rId67"/>
    <p:sldLayoutId id="2147483733" r:id="rId68"/>
    <p:sldLayoutId id="2147483734" r:id="rId69"/>
    <p:sldLayoutId id="2147483735" r:id="rId70"/>
    <p:sldLayoutId id="2147483736" r:id="rId71"/>
    <p:sldLayoutId id="2147483737" r:id="rId72"/>
    <p:sldLayoutId id="2147483738" r:id="rId73"/>
    <p:sldLayoutId id="2147483739" r:id="rId74"/>
    <p:sldLayoutId id="2147483740" r:id="rId75"/>
    <p:sldLayoutId id="2147483741" r:id="rId76"/>
    <p:sldLayoutId id="2147483742" r:id="rId77"/>
    <p:sldLayoutId id="2147483743" r:id="rId78"/>
    <p:sldLayoutId id="2147483744" r:id="rId79"/>
    <p:sldLayoutId id="2147483745" r:id="rId80"/>
    <p:sldLayoutId id="2147483746" r:id="rId81"/>
    <p:sldLayoutId id="2147483747" r:id="rId82"/>
    <p:sldLayoutId id="2147483748" r:id="rId83"/>
    <p:sldLayoutId id="2147483749" r:id="rId84"/>
    <p:sldLayoutId id="2147483750" r:id="rId85"/>
    <p:sldLayoutId id="2147483751" r:id="rId86"/>
    <p:sldLayoutId id="2147483752" r:id="rId87"/>
    <p:sldLayoutId id="2147483753" r:id="rId88"/>
    <p:sldLayoutId id="2147483754" r:id="rId89"/>
    <p:sldLayoutId id="2147483755" r:id="rId90"/>
    <p:sldLayoutId id="2147483756" r:id="rId91"/>
    <p:sldLayoutId id="2147483757" r:id="rId92"/>
    <p:sldLayoutId id="2147483758" r:id="rId93"/>
    <p:sldLayoutId id="2147483759" r:id="rId94"/>
    <p:sldLayoutId id="2147483760" r:id="rId95"/>
    <p:sldLayoutId id="2147483761" r:id="rId96"/>
    <p:sldLayoutId id="2147483762" r:id="rId97"/>
    <p:sldLayoutId id="2147483763" r:id="rId98"/>
    <p:sldLayoutId id="2147483764" r:id="rId99"/>
    <p:sldLayoutId id="2147483765" r:id="rId10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BAE40"/>
          </p15:clr>
        </p15:guide>
        <p15:guide id="2" pos="3205">
          <p15:clr>
            <a:srgbClr val="FDE53C"/>
          </p15:clr>
        </p15:guide>
        <p15:guide id="3" pos="3749">
          <p15:clr>
            <a:srgbClr val="FDE53C"/>
          </p15:clr>
        </p15:guide>
        <p15:guide id="4" pos="551">
          <p15:clr>
            <a:srgbClr val="5ACBF0"/>
          </p15:clr>
        </p15:guide>
        <p15:guide id="5" pos="4316">
          <p15:clr>
            <a:srgbClr val="FDE53C"/>
          </p15:clr>
        </p15:guide>
        <p15:guide id="6" pos="3364">
          <p15:clr>
            <a:srgbClr val="FDE53C"/>
          </p15:clr>
        </p15:guide>
        <p15:guide id="7" pos="4475">
          <p15:clr>
            <a:srgbClr val="FDE53C"/>
          </p15:clr>
        </p15:guide>
        <p15:guide id="8" pos="3931">
          <p15:clr>
            <a:srgbClr val="FDE53C"/>
          </p15:clr>
        </p15:guide>
        <p15:guide id="9" pos="2797">
          <p15:clr>
            <a:srgbClr val="5ACBF0"/>
          </p15:clr>
        </p15:guide>
        <p15:guide id="10" pos="2638">
          <p15:clr>
            <a:srgbClr val="5ACBF0"/>
          </p15:clr>
        </p15:guide>
        <p15:guide id="11" pos="4883">
          <p15:clr>
            <a:srgbClr val="5ACBF0"/>
          </p15:clr>
        </p15:guide>
        <p15:guide id="12" pos="5042">
          <p15:clr>
            <a:srgbClr val="5ACBF0"/>
          </p15:clr>
        </p15:guide>
        <p15:guide id="13" pos="2230">
          <p15:clr>
            <a:srgbClr val="FDE53C"/>
          </p15:clr>
        </p15:guide>
        <p15:guide id="14" pos="2071">
          <p15:clr>
            <a:srgbClr val="FDE53C"/>
          </p15:clr>
        </p15:guide>
        <p15:guide id="15" pos="5450">
          <p15:clr>
            <a:srgbClr val="FDE53C"/>
          </p15:clr>
        </p15:guide>
        <p15:guide id="16" pos="5609">
          <p15:clr>
            <a:srgbClr val="FDE53C"/>
          </p15:clr>
        </p15:guide>
        <p15:guide id="17" pos="5995">
          <p15:clr>
            <a:srgbClr val="FDE53C"/>
          </p15:clr>
        </p15:guide>
        <p15:guide id="18" pos="1685">
          <p15:clr>
            <a:srgbClr val="FDE53C"/>
          </p15:clr>
        </p15:guide>
        <p15:guide id="19" pos="1527">
          <p15:clr>
            <a:srgbClr val="FDE53C"/>
          </p15:clr>
        </p15:guide>
        <p15:guide id="20" pos="6153">
          <p15:clr>
            <a:srgbClr val="FDE53C"/>
          </p15:clr>
        </p15:guide>
        <p15:guide id="21" pos="6562">
          <p15:clr>
            <a:srgbClr val="FDE53C"/>
          </p15:clr>
        </p15:guide>
        <p15:guide id="22" pos="6720">
          <p15:clr>
            <a:srgbClr val="FDE53C"/>
          </p15:clr>
        </p15:guide>
        <p15:guide id="23" pos="1118">
          <p15:clr>
            <a:srgbClr val="FDE53C"/>
          </p15:clr>
        </p15:guide>
        <p15:guide id="24" pos="960">
          <p15:clr>
            <a:srgbClr val="FDE53C"/>
          </p15:clr>
        </p15:guide>
        <p15:guide id="25" pos="7129">
          <p15:clr>
            <a:srgbClr val="5ACBF0"/>
          </p15:clr>
        </p15:guide>
        <p15:guide id="26" orient="horz" pos="2160">
          <p15:clr>
            <a:srgbClr val="FBAE40"/>
          </p15:clr>
        </p15:guide>
        <p15:guide id="27" orient="horz" pos="4133">
          <p15:clr>
            <a:srgbClr val="FDE53C"/>
          </p15:clr>
        </p15:guide>
        <p15:guide id="28" pos="7469">
          <p15:clr>
            <a:srgbClr val="FBAE40"/>
          </p15:clr>
        </p15:guide>
        <p15:guide id="29" pos="211">
          <p15:clr>
            <a:srgbClr val="FBAE40"/>
          </p15:clr>
        </p15:guide>
        <p15:guide id="30" orient="horz" pos="550">
          <p15:clr>
            <a:srgbClr val="5ACBF0"/>
          </p15:clr>
        </p15:guide>
        <p15:guide id="31" orient="horz" pos="3884">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C38B1D36-6912-DC40-8DE6-D66328DE7DBC}"/>
              </a:ext>
            </a:extLst>
          </p:cNvPr>
          <p:cNvPicPr>
            <a:picLocks noChangeAspect="1"/>
          </p:cNvPicPr>
          <p:nvPr userDrawn="1"/>
        </p:nvPicPr>
        <p:blipFill>
          <a:blip r:embed="rId102"/>
          <a:stretch>
            <a:fillRect/>
          </a:stretch>
        </p:blipFill>
        <p:spPr>
          <a:xfrm>
            <a:off x="10668000" y="6480535"/>
            <a:ext cx="1189038" cy="220512"/>
          </a:xfrm>
          <a:prstGeom prst="rect">
            <a:avLst/>
          </a:prstGeom>
        </p:spPr>
      </p:pic>
      <p:sp>
        <p:nvSpPr>
          <p:cNvPr id="2" name="Titre 1">
            <a:extLst>
              <a:ext uri="{FF2B5EF4-FFF2-40B4-BE49-F238E27FC236}">
                <a16:creationId xmlns:a16="http://schemas.microsoft.com/office/drawing/2014/main" id="{F4C0D5D9-C99D-4C95-66D0-8CA4C1CB48C4}"/>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4B4BF9"/>
                </a:solidFill>
                <a:latin typeface="Foundever Sans Bold" pitchFamily="50" charset="0"/>
                <a:ea typeface="Foundever Sans Bold" pitchFamily="50" charset="0"/>
                <a:cs typeface="Calibri"/>
              </a:rPr>
              <a:pPr/>
              <a:t>‹#›</a:t>
            </a:fld>
            <a:endParaRPr lang="en-US" sz="900" b="1" dirty="0">
              <a:solidFill>
                <a:srgbClr val="4B4BF9"/>
              </a:solidFill>
              <a:latin typeface="Foundever Sans Bold" pitchFamily="50" charset="0"/>
              <a:ea typeface="Foundever Sans Bold" pitchFamily="50" charset="0"/>
              <a:cs typeface="Calibri"/>
            </a:endParaRPr>
          </a:p>
        </p:txBody>
      </p:sp>
    </p:spTree>
    <p:extLst>
      <p:ext uri="{BB962C8B-B14F-4D97-AF65-F5344CB8AC3E}">
        <p14:creationId xmlns:p14="http://schemas.microsoft.com/office/powerpoint/2010/main" val="2503213297"/>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 id="2147483785" r:id="rId18"/>
    <p:sldLayoutId id="2147483786" r:id="rId19"/>
    <p:sldLayoutId id="2147483787" r:id="rId20"/>
    <p:sldLayoutId id="2147483788" r:id="rId21"/>
    <p:sldLayoutId id="2147483789" r:id="rId22"/>
    <p:sldLayoutId id="2147483790" r:id="rId23"/>
    <p:sldLayoutId id="2147483791" r:id="rId24"/>
    <p:sldLayoutId id="2147483792" r:id="rId25"/>
    <p:sldLayoutId id="2147483793" r:id="rId26"/>
    <p:sldLayoutId id="2147483794" r:id="rId27"/>
    <p:sldLayoutId id="2147483795" r:id="rId28"/>
    <p:sldLayoutId id="2147483796" r:id="rId29"/>
    <p:sldLayoutId id="2147483797" r:id="rId30"/>
    <p:sldLayoutId id="2147483798" r:id="rId31"/>
    <p:sldLayoutId id="2147483799" r:id="rId32"/>
    <p:sldLayoutId id="2147483800" r:id="rId33"/>
    <p:sldLayoutId id="2147483801" r:id="rId34"/>
    <p:sldLayoutId id="2147483802" r:id="rId35"/>
    <p:sldLayoutId id="2147483803" r:id="rId36"/>
    <p:sldLayoutId id="2147483804" r:id="rId37"/>
    <p:sldLayoutId id="2147483805" r:id="rId38"/>
    <p:sldLayoutId id="2147483806" r:id="rId39"/>
    <p:sldLayoutId id="2147483807" r:id="rId40"/>
    <p:sldLayoutId id="2147483808" r:id="rId41"/>
    <p:sldLayoutId id="2147483809" r:id="rId42"/>
    <p:sldLayoutId id="2147483810" r:id="rId43"/>
    <p:sldLayoutId id="2147483811" r:id="rId44"/>
    <p:sldLayoutId id="2147483812" r:id="rId45"/>
    <p:sldLayoutId id="2147483813" r:id="rId46"/>
    <p:sldLayoutId id="2147483814" r:id="rId47"/>
    <p:sldLayoutId id="2147483815" r:id="rId48"/>
    <p:sldLayoutId id="2147483816" r:id="rId49"/>
    <p:sldLayoutId id="2147483817" r:id="rId50"/>
    <p:sldLayoutId id="2147483818" r:id="rId51"/>
    <p:sldLayoutId id="2147483819" r:id="rId52"/>
    <p:sldLayoutId id="2147483820" r:id="rId53"/>
    <p:sldLayoutId id="2147483821" r:id="rId54"/>
    <p:sldLayoutId id="2147483822" r:id="rId55"/>
    <p:sldLayoutId id="2147483823" r:id="rId56"/>
    <p:sldLayoutId id="2147483824" r:id="rId57"/>
    <p:sldLayoutId id="2147483825" r:id="rId58"/>
    <p:sldLayoutId id="2147483826" r:id="rId59"/>
    <p:sldLayoutId id="2147483827" r:id="rId60"/>
    <p:sldLayoutId id="2147483828" r:id="rId61"/>
    <p:sldLayoutId id="2147483829" r:id="rId62"/>
    <p:sldLayoutId id="2147483830" r:id="rId63"/>
    <p:sldLayoutId id="2147483831" r:id="rId64"/>
    <p:sldLayoutId id="2147483832" r:id="rId65"/>
    <p:sldLayoutId id="2147483833" r:id="rId66"/>
    <p:sldLayoutId id="2147483834" r:id="rId67"/>
    <p:sldLayoutId id="2147483835" r:id="rId68"/>
    <p:sldLayoutId id="2147483836" r:id="rId69"/>
    <p:sldLayoutId id="2147483837" r:id="rId70"/>
    <p:sldLayoutId id="2147483838" r:id="rId71"/>
    <p:sldLayoutId id="2147483839" r:id="rId72"/>
    <p:sldLayoutId id="2147483840" r:id="rId73"/>
    <p:sldLayoutId id="2147483841" r:id="rId74"/>
    <p:sldLayoutId id="2147483842" r:id="rId75"/>
    <p:sldLayoutId id="2147483843" r:id="rId76"/>
    <p:sldLayoutId id="2147483844" r:id="rId77"/>
    <p:sldLayoutId id="2147483845" r:id="rId78"/>
    <p:sldLayoutId id="2147483846" r:id="rId79"/>
    <p:sldLayoutId id="2147483847" r:id="rId80"/>
    <p:sldLayoutId id="2147483848" r:id="rId81"/>
    <p:sldLayoutId id="2147483849" r:id="rId82"/>
    <p:sldLayoutId id="2147483850" r:id="rId83"/>
    <p:sldLayoutId id="2147483851" r:id="rId84"/>
    <p:sldLayoutId id="2147483852" r:id="rId85"/>
    <p:sldLayoutId id="2147483853" r:id="rId86"/>
    <p:sldLayoutId id="2147483854" r:id="rId87"/>
    <p:sldLayoutId id="2147483855" r:id="rId88"/>
    <p:sldLayoutId id="2147483856" r:id="rId89"/>
    <p:sldLayoutId id="2147483857" r:id="rId90"/>
    <p:sldLayoutId id="2147483858" r:id="rId91"/>
    <p:sldLayoutId id="2147483859" r:id="rId92"/>
    <p:sldLayoutId id="2147483860" r:id="rId93"/>
    <p:sldLayoutId id="2147483861" r:id="rId94"/>
    <p:sldLayoutId id="2147483862" r:id="rId95"/>
    <p:sldLayoutId id="2147483863" r:id="rId96"/>
    <p:sldLayoutId id="2147483864" r:id="rId97"/>
    <p:sldLayoutId id="2147483865" r:id="rId98"/>
    <p:sldLayoutId id="2147483866" r:id="rId99"/>
    <p:sldLayoutId id="2147483867" r:id="rId10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BAE40"/>
          </p15:clr>
        </p15:guide>
        <p15:guide id="2" pos="3205">
          <p15:clr>
            <a:srgbClr val="FDE53C"/>
          </p15:clr>
        </p15:guide>
        <p15:guide id="3" pos="3749">
          <p15:clr>
            <a:srgbClr val="FDE53C"/>
          </p15:clr>
        </p15:guide>
        <p15:guide id="4" pos="551">
          <p15:clr>
            <a:srgbClr val="5ACBF0"/>
          </p15:clr>
        </p15:guide>
        <p15:guide id="5" pos="4316">
          <p15:clr>
            <a:srgbClr val="FDE53C"/>
          </p15:clr>
        </p15:guide>
        <p15:guide id="6" pos="3364">
          <p15:clr>
            <a:srgbClr val="FDE53C"/>
          </p15:clr>
        </p15:guide>
        <p15:guide id="7" pos="4475">
          <p15:clr>
            <a:srgbClr val="FDE53C"/>
          </p15:clr>
        </p15:guide>
        <p15:guide id="8" pos="3931">
          <p15:clr>
            <a:srgbClr val="FDE53C"/>
          </p15:clr>
        </p15:guide>
        <p15:guide id="9" pos="2797">
          <p15:clr>
            <a:srgbClr val="5ACBF0"/>
          </p15:clr>
        </p15:guide>
        <p15:guide id="10" pos="2638">
          <p15:clr>
            <a:srgbClr val="5ACBF0"/>
          </p15:clr>
        </p15:guide>
        <p15:guide id="11" pos="4883">
          <p15:clr>
            <a:srgbClr val="5ACBF0"/>
          </p15:clr>
        </p15:guide>
        <p15:guide id="12" pos="5042">
          <p15:clr>
            <a:srgbClr val="5ACBF0"/>
          </p15:clr>
        </p15:guide>
        <p15:guide id="13" pos="2230">
          <p15:clr>
            <a:srgbClr val="FDE53C"/>
          </p15:clr>
        </p15:guide>
        <p15:guide id="14" pos="2071">
          <p15:clr>
            <a:srgbClr val="FDE53C"/>
          </p15:clr>
        </p15:guide>
        <p15:guide id="15" pos="5450">
          <p15:clr>
            <a:srgbClr val="FDE53C"/>
          </p15:clr>
        </p15:guide>
        <p15:guide id="16" pos="5609">
          <p15:clr>
            <a:srgbClr val="FDE53C"/>
          </p15:clr>
        </p15:guide>
        <p15:guide id="17" pos="5995">
          <p15:clr>
            <a:srgbClr val="FDE53C"/>
          </p15:clr>
        </p15:guide>
        <p15:guide id="18" pos="1685">
          <p15:clr>
            <a:srgbClr val="FDE53C"/>
          </p15:clr>
        </p15:guide>
        <p15:guide id="19" pos="1527">
          <p15:clr>
            <a:srgbClr val="FDE53C"/>
          </p15:clr>
        </p15:guide>
        <p15:guide id="20" pos="6153">
          <p15:clr>
            <a:srgbClr val="FDE53C"/>
          </p15:clr>
        </p15:guide>
        <p15:guide id="21" pos="6562">
          <p15:clr>
            <a:srgbClr val="FDE53C"/>
          </p15:clr>
        </p15:guide>
        <p15:guide id="22" pos="6720">
          <p15:clr>
            <a:srgbClr val="FDE53C"/>
          </p15:clr>
        </p15:guide>
        <p15:guide id="23" pos="1118">
          <p15:clr>
            <a:srgbClr val="FDE53C"/>
          </p15:clr>
        </p15:guide>
        <p15:guide id="24" pos="960">
          <p15:clr>
            <a:srgbClr val="FDE53C"/>
          </p15:clr>
        </p15:guide>
        <p15:guide id="25" pos="7129">
          <p15:clr>
            <a:srgbClr val="5ACBF0"/>
          </p15:clr>
        </p15:guide>
        <p15:guide id="26" orient="horz" pos="2160">
          <p15:clr>
            <a:srgbClr val="FBAE40"/>
          </p15:clr>
        </p15:guide>
        <p15:guide id="27" orient="horz" pos="4133">
          <p15:clr>
            <a:srgbClr val="FDE53C"/>
          </p15:clr>
        </p15:guide>
        <p15:guide id="28" pos="7469">
          <p15:clr>
            <a:srgbClr val="FBAE40"/>
          </p15:clr>
        </p15:guide>
        <p15:guide id="29" pos="211">
          <p15:clr>
            <a:srgbClr val="FBAE40"/>
          </p15:clr>
        </p15:guide>
        <p15:guide id="30" orient="horz" pos="550">
          <p15:clr>
            <a:srgbClr val="5ACBF0"/>
          </p15:clr>
        </p15:guide>
        <p15:guide id="31" orient="horz" pos="3884">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40.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40.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40.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40.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40.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40.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0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04.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0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0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0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0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6.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16.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16.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8.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8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35.png"/><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59.xm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61.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9.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9.xml"/><Relationship Id="rId1" Type="http://schemas.openxmlformats.org/officeDocument/2006/relationships/slideLayout" Target="../slideLayouts/slideLayout6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2.xml"/><Relationship Id="rId1" Type="http://schemas.openxmlformats.org/officeDocument/2006/relationships/slideLayout" Target="../slideLayouts/slideLayout102.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3.xml"/><Relationship Id="rId1" Type="http://schemas.openxmlformats.org/officeDocument/2006/relationships/slideLayout" Target="../slideLayouts/slideLayout10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652A95-71A6-B491-50BF-BE4BCFB05102}"/>
              </a:ext>
            </a:extLst>
          </p:cNvPr>
          <p:cNvSpPr>
            <a:spLocks noGrp="1"/>
          </p:cNvSpPr>
          <p:nvPr>
            <p:ph type="title"/>
          </p:nvPr>
        </p:nvSpPr>
        <p:spPr>
          <a:xfrm>
            <a:off x="874712" y="1674000"/>
            <a:ext cx="5627688" cy="1754326"/>
          </a:xfrm>
        </p:spPr>
        <p:txBody>
          <a:bodyPr/>
          <a:lstStyle/>
          <a:p>
            <a:r>
              <a:rPr lang="en-US" dirty="0"/>
              <a:t>Effective </a:t>
            </a:r>
            <a:br>
              <a:rPr lang="en-US" dirty="0"/>
            </a:br>
            <a:r>
              <a:rPr lang="en-US" dirty="0"/>
              <a:t>Communication</a:t>
            </a:r>
          </a:p>
        </p:txBody>
      </p:sp>
      <p:sp>
        <p:nvSpPr>
          <p:cNvPr id="43" name="Sous-titre 2">
            <a:extLst>
              <a:ext uri="{FF2B5EF4-FFF2-40B4-BE49-F238E27FC236}">
                <a16:creationId xmlns:a16="http://schemas.microsoft.com/office/drawing/2014/main" id="{BEB1121E-F1EC-E35C-26DC-FE7F4416303F}"/>
              </a:ext>
            </a:extLst>
          </p:cNvPr>
          <p:cNvSpPr txBox="1">
            <a:spLocks/>
          </p:cNvSpPr>
          <p:nvPr/>
        </p:nvSpPr>
        <p:spPr>
          <a:xfrm>
            <a:off x="1008000" y="1342770"/>
            <a:ext cx="460382" cy="262943"/>
          </a:xfrm>
          <a:prstGeom prst="rect">
            <a:avLst/>
          </a:prstGeom>
          <a:solidFill>
            <a:srgbClr val="F9EF77"/>
          </a:solidFill>
        </p:spPr>
        <p:txBody>
          <a:bodyPr wrap="none" tIns="72000" bIns="36000" anchor="ctr" anchorCtr="0">
            <a:spAutoFit/>
          </a:bodyPr>
          <a:lstStyle>
            <a:defPPr>
              <a:defRPr lang="fr-FR"/>
            </a:defPPr>
            <a:lvl1pPr indent="0">
              <a:lnSpc>
                <a:spcPct val="100000"/>
              </a:lnSpc>
              <a:spcBef>
                <a:spcPts val="1000"/>
              </a:spcBef>
              <a:buFont typeface="Arial" panose="020B0604020202020204" pitchFamily="34" charset="0"/>
              <a:buNone/>
              <a:defRPr sz="1000" b="1" i="0">
                <a:solidFill>
                  <a:srgbClr val="4B4BF9"/>
                </a:solidFill>
                <a:latin typeface="Foundever Sans Bold" pitchFamily="50" charset="0"/>
                <a:ea typeface="Foundever Sans Bold" pitchFamily="50" charset="0"/>
                <a:cs typeface="Calibri" panose="020F0502020204030204" pitchFamily="34" charset="0"/>
              </a:defRPr>
            </a:lvl1pPr>
            <a:lvl2pPr indent="0" algn="ctr">
              <a:lnSpc>
                <a:spcPct val="90000"/>
              </a:lnSpc>
              <a:spcBef>
                <a:spcPts val="500"/>
              </a:spcBef>
              <a:buFont typeface="Arial" panose="020B0604020202020204" pitchFamily="34" charset="0"/>
              <a:buNone/>
              <a:defRPr sz="2000"/>
            </a:lvl2pPr>
            <a:lvl3pPr indent="0" algn="ctr">
              <a:lnSpc>
                <a:spcPct val="90000"/>
              </a:lnSpc>
              <a:spcBef>
                <a:spcPts val="500"/>
              </a:spcBef>
              <a:buFont typeface="Arial" panose="020B0604020202020204" pitchFamily="34" charset="0"/>
              <a:buNone/>
            </a:lvl3pPr>
            <a:lvl4pPr indent="0" algn="ctr">
              <a:lnSpc>
                <a:spcPct val="90000"/>
              </a:lnSpc>
              <a:spcBef>
                <a:spcPts val="500"/>
              </a:spcBef>
              <a:buFont typeface="Arial" panose="020B0604020202020204" pitchFamily="34" charset="0"/>
              <a:buNone/>
              <a:defRPr sz="1600"/>
            </a:lvl4pPr>
            <a:lvl5pPr indent="0" algn="ctr">
              <a:lnSpc>
                <a:spcPct val="90000"/>
              </a:lnSpc>
              <a:spcBef>
                <a:spcPts val="500"/>
              </a:spcBef>
              <a:buFont typeface="Arial" panose="020B0604020202020204" pitchFamily="34" charset="0"/>
              <a:buNone/>
              <a:defRPr sz="1600"/>
            </a:lvl5pPr>
            <a:lvl6pPr indent="0" algn="ctr">
              <a:lnSpc>
                <a:spcPct val="90000"/>
              </a:lnSpc>
              <a:spcBef>
                <a:spcPts val="500"/>
              </a:spcBef>
              <a:buFont typeface="Arial" panose="020B0604020202020204" pitchFamily="34" charset="0"/>
              <a:buNone/>
              <a:defRPr sz="1600"/>
            </a:lvl6pPr>
            <a:lvl7pPr indent="0" algn="ctr">
              <a:lnSpc>
                <a:spcPct val="90000"/>
              </a:lnSpc>
              <a:spcBef>
                <a:spcPts val="500"/>
              </a:spcBef>
              <a:buFont typeface="Arial" panose="020B0604020202020204" pitchFamily="34" charset="0"/>
              <a:buNone/>
              <a:defRPr sz="1600"/>
            </a:lvl7pPr>
            <a:lvl8pPr indent="0" algn="ctr">
              <a:lnSpc>
                <a:spcPct val="90000"/>
              </a:lnSpc>
              <a:spcBef>
                <a:spcPts val="500"/>
              </a:spcBef>
              <a:buFont typeface="Arial" panose="020B0604020202020204" pitchFamily="34" charset="0"/>
              <a:buNone/>
              <a:defRPr sz="1600"/>
            </a:lvl8pPr>
            <a:lvl9pPr indent="0" algn="ctr">
              <a:lnSpc>
                <a:spcPct val="90000"/>
              </a:lnSpc>
              <a:spcBef>
                <a:spcPts val="500"/>
              </a:spcBef>
              <a:buFont typeface="Arial" panose="020B0604020202020204" pitchFamily="34" charset="0"/>
              <a:buNone/>
              <a:defRPr sz="1600"/>
            </a:lvl9pPr>
          </a:lstStyle>
          <a:p>
            <a:r>
              <a:rPr lang="en-US" dirty="0"/>
              <a:t>CPM</a:t>
            </a:r>
          </a:p>
        </p:txBody>
      </p:sp>
      <p:sp>
        <p:nvSpPr>
          <p:cNvPr id="4" name="Rectangle 3"/>
          <p:cNvSpPr/>
          <p:nvPr/>
        </p:nvSpPr>
        <p:spPr>
          <a:xfrm>
            <a:off x="266700" y="6496050"/>
            <a:ext cx="285750" cy="228600"/>
          </a:xfrm>
          <a:prstGeom prst="rect">
            <a:avLst/>
          </a:prstGeom>
          <a:solidFill>
            <a:srgbClr val="09092D"/>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400" dirty="0">
              <a:latin typeface="Calibri" panose="020F0502020204030204" pitchFamily="34" charset="0"/>
              <a:ea typeface="Foundever Sans Regular" pitchFamily="2" charset="0"/>
              <a:cs typeface="Calibri" panose="020F0502020204030204" pitchFamily="34" charset="0"/>
            </a:endParaRPr>
          </a:p>
        </p:txBody>
      </p:sp>
    </p:spTree>
    <p:extLst>
      <p:ext uri="{BB962C8B-B14F-4D97-AF65-F5344CB8AC3E}">
        <p14:creationId xmlns:p14="http://schemas.microsoft.com/office/powerpoint/2010/main" val="3801791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tangulo azul">
            <a:extLst>
              <a:ext uri="{FF2B5EF4-FFF2-40B4-BE49-F238E27FC236}">
                <a16:creationId xmlns:a16="http://schemas.microsoft.com/office/drawing/2014/main" id="{DB355CDD-BC3F-E446-B072-28F3F4518C45}"/>
              </a:ext>
            </a:extLst>
          </p:cNvPr>
          <p:cNvSpPr/>
          <p:nvPr/>
        </p:nvSpPr>
        <p:spPr>
          <a:xfrm>
            <a:off x="3101788" y="0"/>
            <a:ext cx="9090211" cy="6858000"/>
          </a:xfrm>
          <a:prstGeom prst="rect">
            <a:avLst/>
          </a:prstGeom>
          <a:solidFill>
            <a:srgbClr val="4B4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sp>
        <p:nvSpPr>
          <p:cNvPr id="4" name="Titre 3">
            <a:extLst>
              <a:ext uri="{FF2B5EF4-FFF2-40B4-BE49-F238E27FC236}">
                <a16:creationId xmlns:a16="http://schemas.microsoft.com/office/drawing/2014/main" id="{A21E3563-2AFF-334C-833E-7A9A1A05BEA3}"/>
              </a:ext>
            </a:extLst>
          </p:cNvPr>
          <p:cNvSpPr>
            <a:spLocks noGrp="1"/>
          </p:cNvSpPr>
          <p:nvPr>
            <p:ph type="title"/>
          </p:nvPr>
        </p:nvSpPr>
        <p:spPr>
          <a:xfrm>
            <a:off x="5791225" y="2551838"/>
            <a:ext cx="3461907" cy="1754326"/>
          </a:xfrm>
        </p:spPr>
        <p:txBody>
          <a:bodyPr/>
          <a:lstStyle/>
          <a:p>
            <a:r>
              <a:rPr lang="en-US" sz="3200" dirty="0">
                <a:solidFill>
                  <a:srgbClr val="09092D"/>
                </a:solidFill>
              </a:rPr>
              <a:t>Why is so difficult to be </a:t>
            </a:r>
            <a:r>
              <a:rPr lang="en-US" sz="4400" dirty="0">
                <a:solidFill>
                  <a:schemeClr val="bg1"/>
                </a:solidFill>
              </a:rPr>
              <a:t>ASSERTIVE?</a:t>
            </a:r>
            <a:endParaRPr lang="en-US" b="0" dirty="0">
              <a:solidFill>
                <a:schemeClr val="bg1"/>
              </a:solidFill>
              <a:latin typeface="Foundever Sans Regular" pitchFamily="2" charset="0"/>
              <a:ea typeface="Foundever Sans Regular" pitchFamily="2" charset="0"/>
            </a:endParaRPr>
          </a:p>
        </p:txBody>
      </p:sp>
      <p:pic>
        <p:nvPicPr>
          <p:cNvPr id="7" name="Picture Placeholder 6"/>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27341" r="27341"/>
          <a:stretch>
            <a:fillRect/>
          </a:stretch>
        </p:blipFill>
        <p:spPr>
          <a:xfrm>
            <a:off x="0" y="0"/>
            <a:ext cx="3101975" cy="6858000"/>
          </a:xfrm>
        </p:spPr>
      </p:pic>
      <p:grpSp>
        <p:nvGrpSpPr>
          <p:cNvPr id="6" name="Group 5"/>
          <p:cNvGrpSpPr/>
          <p:nvPr/>
        </p:nvGrpSpPr>
        <p:grpSpPr>
          <a:xfrm>
            <a:off x="10492353" y="6307200"/>
            <a:ext cx="1699642" cy="550800"/>
            <a:chOff x="10492353" y="6307200"/>
            <a:chExt cx="1699642" cy="550800"/>
          </a:xfrm>
        </p:grpSpPr>
        <p:sp>
          <p:nvSpPr>
            <p:cNvPr id="8" name="Rectangle : avec coin arrondi 3">
              <a:extLst>
                <a:ext uri="{FF2B5EF4-FFF2-40B4-BE49-F238E27FC236}">
                  <a16:creationId xmlns:a16="http://schemas.microsoft.com/office/drawing/2014/main" id="{73B8F033-73A3-A8D0-62B5-A5833E002079}"/>
                </a:ext>
              </a:extLst>
            </p:cNvPr>
            <p:cNvSpPr/>
            <p:nvPr userDrawn="1"/>
          </p:nvSpPr>
          <p:spPr>
            <a:xfrm flipH="1">
              <a:off x="10492353" y="6307200"/>
              <a:ext cx="1699642" cy="550800"/>
            </a:xfrm>
            <a:prstGeom prst="round1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pic>
          <p:nvPicPr>
            <p:cNvPr id="9" name="Image 7">
              <a:extLst>
                <a:ext uri="{FF2B5EF4-FFF2-40B4-BE49-F238E27FC236}">
                  <a16:creationId xmlns:a16="http://schemas.microsoft.com/office/drawing/2014/main" id="{7978059C-86CB-CFD0-FC6B-5D749FB90A14}"/>
                </a:ext>
              </a:extLst>
            </p:cNvPr>
            <p:cNvPicPr>
              <a:picLocks noChangeAspect="1"/>
            </p:cNvPicPr>
            <p:nvPr userDrawn="1"/>
          </p:nvPicPr>
          <p:blipFill>
            <a:blip r:embed="rId4"/>
            <a:stretch>
              <a:fillRect/>
            </a:stretch>
          </p:blipFill>
          <p:spPr>
            <a:xfrm>
              <a:off x="10668000" y="6480535"/>
              <a:ext cx="1189038" cy="220512"/>
            </a:xfrm>
            <a:prstGeom prst="rect">
              <a:avLst/>
            </a:prstGeom>
          </p:spPr>
        </p:pic>
      </p:grpSp>
    </p:spTree>
    <p:extLst>
      <p:ext uri="{BB962C8B-B14F-4D97-AF65-F5344CB8AC3E}">
        <p14:creationId xmlns:p14="http://schemas.microsoft.com/office/powerpoint/2010/main" val="4282122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Espace réservé du texte 3">
            <a:extLst>
              <a:ext uri="{FF2B5EF4-FFF2-40B4-BE49-F238E27FC236}">
                <a16:creationId xmlns:a16="http://schemas.microsoft.com/office/drawing/2014/main" id="{0D9D56A9-7A93-A13C-FC9A-3865212BC979}"/>
              </a:ext>
            </a:extLst>
          </p:cNvPr>
          <p:cNvSpPr txBox="1">
            <a:spLocks/>
          </p:cNvSpPr>
          <p:nvPr/>
        </p:nvSpPr>
        <p:spPr>
          <a:xfrm>
            <a:off x="2514600" y="2920484"/>
            <a:ext cx="7711439" cy="6463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1800" dirty="0">
                <a:solidFill>
                  <a:srgbClr val="09092C"/>
                </a:solidFill>
                <a:latin typeface="Foundever Sans Bold" pitchFamily="50" charset="0"/>
                <a:ea typeface="Foundever Sans Bold" pitchFamily="50" charset="0"/>
              </a:rPr>
              <a:t>I’m very honest, I say the first thing that comes to my mind, no matter what.</a:t>
            </a:r>
          </a:p>
        </p:txBody>
      </p:sp>
      <p:sp>
        <p:nvSpPr>
          <p:cNvPr id="14" name="Titre 13">
            <a:extLst>
              <a:ext uri="{FF2B5EF4-FFF2-40B4-BE49-F238E27FC236}">
                <a16:creationId xmlns:a16="http://schemas.microsoft.com/office/drawing/2014/main" id="{91A74F51-326F-8C5E-5AE6-39D51B42B7AE}"/>
              </a:ext>
            </a:extLst>
          </p:cNvPr>
          <p:cNvSpPr>
            <a:spLocks noGrp="1"/>
          </p:cNvSpPr>
          <p:nvPr>
            <p:ph type="title"/>
          </p:nvPr>
        </p:nvSpPr>
        <p:spPr>
          <a:xfrm>
            <a:off x="874800" y="873125"/>
            <a:ext cx="5076738" cy="1323439"/>
          </a:xfrm>
        </p:spPr>
        <p:txBody>
          <a:bodyPr/>
          <a:lstStyle/>
          <a:p>
            <a:r>
              <a:rPr lang="en-US" dirty="0"/>
              <a:t>Is this</a:t>
            </a:r>
            <a:br>
              <a:rPr lang="en-US" dirty="0"/>
            </a:br>
            <a:r>
              <a:rPr lang="en-US" dirty="0">
                <a:solidFill>
                  <a:srgbClr val="4B4BF9"/>
                </a:solidFill>
              </a:rPr>
              <a:t>assertiveness?</a:t>
            </a:r>
          </a:p>
        </p:txBody>
      </p:sp>
      <p:pic>
        <p:nvPicPr>
          <p:cNvPr id="37" name="Image 36">
            <a:extLst>
              <a:ext uri="{FF2B5EF4-FFF2-40B4-BE49-F238E27FC236}">
                <a16:creationId xmlns:a16="http://schemas.microsoft.com/office/drawing/2014/main" id="{85A415C9-CF30-F681-B624-35AFAD461E56}"/>
              </a:ext>
            </a:extLst>
          </p:cNvPr>
          <p:cNvPicPr>
            <a:picLocks noChangeAspect="1"/>
          </p:cNvPicPr>
          <p:nvPr/>
        </p:nvPicPr>
        <p:blipFill>
          <a:blip r:embed="rId3"/>
          <a:stretch>
            <a:fillRect/>
          </a:stretch>
        </p:blipFill>
        <p:spPr>
          <a:xfrm>
            <a:off x="10668000" y="6480535"/>
            <a:ext cx="1189038" cy="220512"/>
          </a:xfrm>
          <a:prstGeom prst="rect">
            <a:avLst/>
          </a:prstGeom>
        </p:spPr>
      </p:pic>
      <p:sp>
        <p:nvSpPr>
          <p:cNvPr id="38" name="Titre 1">
            <a:extLst>
              <a:ext uri="{FF2B5EF4-FFF2-40B4-BE49-F238E27FC236}">
                <a16:creationId xmlns:a16="http://schemas.microsoft.com/office/drawing/2014/main" id="{1B9486B8-C92C-8A02-5B25-0D805FAF0FF1}"/>
              </a:ext>
            </a:extLst>
          </p:cNvPr>
          <p:cNvSpPr txBox="1">
            <a:spLocks/>
          </p:cNvSpPr>
          <p:nvPr/>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4B4BF9"/>
                </a:solidFill>
                <a:latin typeface="Foundever Sans Bold" pitchFamily="50" charset="0"/>
                <a:ea typeface="Foundever Sans Bold" pitchFamily="50" charset="0"/>
                <a:cs typeface="Calibri"/>
              </a:rPr>
              <a:pPr/>
              <a:t>11</a:t>
            </a:fld>
            <a:endParaRPr lang="en-US" sz="900" b="1" dirty="0">
              <a:solidFill>
                <a:srgbClr val="4B4BF9"/>
              </a:solidFill>
              <a:latin typeface="Foundever Sans Bold" pitchFamily="50" charset="0"/>
              <a:ea typeface="Foundever Sans Bold" pitchFamily="50" charset="0"/>
              <a:cs typeface="Calibri"/>
            </a:endParaRPr>
          </a:p>
        </p:txBody>
      </p:sp>
      <p:sp>
        <p:nvSpPr>
          <p:cNvPr id="123" name="Oval 108"/>
          <p:cNvSpPr>
            <a:spLocks noChangeArrowheads="1"/>
          </p:cNvSpPr>
          <p:nvPr/>
        </p:nvSpPr>
        <p:spPr bwMode="auto">
          <a:xfrm>
            <a:off x="3021220" y="3965930"/>
            <a:ext cx="1128713" cy="1128713"/>
          </a:xfrm>
          <a:prstGeom prst="ellipse">
            <a:avLst/>
          </a:prstGeom>
          <a:solidFill>
            <a:srgbClr val="4B4BF9"/>
          </a:solidFill>
          <a:ln>
            <a:noFill/>
          </a:ln>
        </p:spPr>
        <p:txBody>
          <a:bodyPr vert="horz" wrap="square" lIns="91440" tIns="45720" rIns="91440" bIns="45720" numCol="1" anchor="t" anchorCtr="0" compatLnSpc="1">
            <a:prstTxWarp prst="textNoShape">
              <a:avLst/>
            </a:prstTxWarp>
          </a:bodyPr>
          <a:lstStyle/>
          <a:p>
            <a:pPr algn="ctr"/>
            <a:endParaRPr lang="pt-PT" dirty="0">
              <a:latin typeface="Foundever Sans Black" pitchFamily="50" charset="0"/>
              <a:ea typeface="Foundever Sans Black" pitchFamily="50" charset="0"/>
            </a:endParaRPr>
          </a:p>
          <a:p>
            <a:pPr algn="ctr"/>
            <a:r>
              <a:rPr lang="pt-PT" dirty="0">
                <a:solidFill>
                  <a:schemeClr val="bg1"/>
                </a:solidFill>
                <a:latin typeface="Foundever Sans Bold" pitchFamily="50" charset="0"/>
                <a:ea typeface="Foundever Sans Bold" pitchFamily="50" charset="0"/>
              </a:rPr>
              <a:t>YES</a:t>
            </a:r>
          </a:p>
        </p:txBody>
      </p:sp>
      <p:sp>
        <p:nvSpPr>
          <p:cNvPr id="124" name="Oval 108"/>
          <p:cNvSpPr>
            <a:spLocks noChangeArrowheads="1"/>
          </p:cNvSpPr>
          <p:nvPr/>
        </p:nvSpPr>
        <p:spPr bwMode="auto">
          <a:xfrm>
            <a:off x="7953583" y="3965930"/>
            <a:ext cx="1128713" cy="1128713"/>
          </a:xfrm>
          <a:prstGeom prst="ellipse">
            <a:avLst/>
          </a:prstGeom>
          <a:solidFill>
            <a:srgbClr val="4B4BF9"/>
          </a:solidFill>
          <a:ln>
            <a:noFill/>
          </a:ln>
        </p:spPr>
        <p:txBody>
          <a:bodyPr vert="horz" wrap="square" lIns="91440" tIns="45720" rIns="91440" bIns="45720" numCol="1" anchor="t" anchorCtr="0" compatLnSpc="1">
            <a:prstTxWarp prst="textNoShape">
              <a:avLst/>
            </a:prstTxWarp>
          </a:bodyPr>
          <a:lstStyle/>
          <a:p>
            <a:pPr algn="ctr"/>
            <a:endParaRPr lang="pt-PT" dirty="0">
              <a:latin typeface="Foundever Sans Black" pitchFamily="50" charset="0"/>
              <a:ea typeface="Foundever Sans Black" pitchFamily="50" charset="0"/>
            </a:endParaRPr>
          </a:p>
          <a:p>
            <a:pPr algn="ctr"/>
            <a:r>
              <a:rPr lang="pt-PT" dirty="0">
                <a:solidFill>
                  <a:schemeClr val="bg1"/>
                </a:solidFill>
                <a:latin typeface="Foundever Sans Bold" pitchFamily="50" charset="0"/>
                <a:ea typeface="Foundever Sans Bold" pitchFamily="50" charset="0"/>
              </a:rPr>
              <a:t>NO</a:t>
            </a:r>
          </a:p>
        </p:txBody>
      </p:sp>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0699" y="3772744"/>
            <a:ext cx="5090601" cy="3603048"/>
          </a:xfrm>
          <a:prstGeom prst="rect">
            <a:avLst/>
          </a:prstGeom>
        </p:spPr>
      </p:pic>
    </p:spTree>
    <p:extLst>
      <p:ext uri="{BB962C8B-B14F-4D97-AF65-F5344CB8AC3E}">
        <p14:creationId xmlns:p14="http://schemas.microsoft.com/office/powerpoint/2010/main" val="1154776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124"/>
                                        </p:tgtEl>
                                        <p:attrNameLst>
                                          <p:attrName>fillcolor</p:attrName>
                                        </p:attrNameLst>
                                      </p:cBhvr>
                                      <p:to>
                                        <a:srgbClr val="FF8D95"/>
                                      </p:to>
                                    </p:animClr>
                                    <p:set>
                                      <p:cBhvr>
                                        <p:cTn id="7" dur="500" fill="hold"/>
                                        <p:tgtEl>
                                          <p:spTgt spid="124"/>
                                        </p:tgtEl>
                                        <p:attrNameLst>
                                          <p:attrName>fill.type</p:attrName>
                                        </p:attrNameLst>
                                      </p:cBhvr>
                                      <p:to>
                                        <p:strVal val="solid"/>
                                      </p:to>
                                    </p:set>
                                    <p:set>
                                      <p:cBhvr>
                                        <p:cTn id="8" dur="500" fill="hold"/>
                                        <p:tgtEl>
                                          <p:spTgt spid="12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Espace réservé du texte 3">
            <a:extLst>
              <a:ext uri="{FF2B5EF4-FFF2-40B4-BE49-F238E27FC236}">
                <a16:creationId xmlns:a16="http://schemas.microsoft.com/office/drawing/2014/main" id="{0D9D56A9-7A93-A13C-FC9A-3865212BC979}"/>
              </a:ext>
            </a:extLst>
          </p:cNvPr>
          <p:cNvSpPr txBox="1">
            <a:spLocks/>
          </p:cNvSpPr>
          <p:nvPr/>
        </p:nvSpPr>
        <p:spPr>
          <a:xfrm>
            <a:off x="2933610" y="2920484"/>
            <a:ext cx="6783828" cy="369332"/>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800" dirty="0">
                <a:latin typeface="Foundever Sans Bold" pitchFamily="50" charset="0"/>
                <a:ea typeface="Foundever Sans Bold" pitchFamily="50" charset="0"/>
              </a:rPr>
              <a:t>I always say the truth with no filters even if it hurts.</a:t>
            </a:r>
            <a:endParaRPr lang="en-US" sz="1800" dirty="0">
              <a:solidFill>
                <a:srgbClr val="09092C"/>
              </a:solidFill>
              <a:latin typeface="Foundever Sans Bold" pitchFamily="50" charset="0"/>
              <a:ea typeface="Foundever Sans Bold" pitchFamily="50" charset="0"/>
            </a:endParaRPr>
          </a:p>
        </p:txBody>
      </p:sp>
      <p:sp>
        <p:nvSpPr>
          <p:cNvPr id="14" name="Titre 13">
            <a:extLst>
              <a:ext uri="{FF2B5EF4-FFF2-40B4-BE49-F238E27FC236}">
                <a16:creationId xmlns:a16="http://schemas.microsoft.com/office/drawing/2014/main" id="{91A74F51-326F-8C5E-5AE6-39D51B42B7AE}"/>
              </a:ext>
            </a:extLst>
          </p:cNvPr>
          <p:cNvSpPr>
            <a:spLocks noGrp="1"/>
          </p:cNvSpPr>
          <p:nvPr>
            <p:ph type="title"/>
          </p:nvPr>
        </p:nvSpPr>
        <p:spPr>
          <a:xfrm>
            <a:off x="874800" y="873125"/>
            <a:ext cx="5076738" cy="1323439"/>
          </a:xfrm>
        </p:spPr>
        <p:txBody>
          <a:bodyPr/>
          <a:lstStyle/>
          <a:p>
            <a:r>
              <a:rPr lang="en-US" dirty="0"/>
              <a:t>Is this</a:t>
            </a:r>
            <a:br>
              <a:rPr lang="en-US" dirty="0"/>
            </a:br>
            <a:r>
              <a:rPr lang="en-US" dirty="0">
                <a:solidFill>
                  <a:srgbClr val="4B4BF9"/>
                </a:solidFill>
              </a:rPr>
              <a:t>assertiveness?</a:t>
            </a:r>
          </a:p>
        </p:txBody>
      </p:sp>
      <p:pic>
        <p:nvPicPr>
          <p:cNvPr id="37" name="Image 36">
            <a:extLst>
              <a:ext uri="{FF2B5EF4-FFF2-40B4-BE49-F238E27FC236}">
                <a16:creationId xmlns:a16="http://schemas.microsoft.com/office/drawing/2014/main" id="{85A415C9-CF30-F681-B624-35AFAD461E56}"/>
              </a:ext>
            </a:extLst>
          </p:cNvPr>
          <p:cNvPicPr>
            <a:picLocks noChangeAspect="1"/>
          </p:cNvPicPr>
          <p:nvPr/>
        </p:nvPicPr>
        <p:blipFill>
          <a:blip r:embed="rId3"/>
          <a:stretch>
            <a:fillRect/>
          </a:stretch>
        </p:blipFill>
        <p:spPr>
          <a:xfrm>
            <a:off x="10668000" y="6480535"/>
            <a:ext cx="1189038" cy="220512"/>
          </a:xfrm>
          <a:prstGeom prst="rect">
            <a:avLst/>
          </a:prstGeom>
        </p:spPr>
      </p:pic>
      <p:sp>
        <p:nvSpPr>
          <p:cNvPr id="38" name="Titre 1">
            <a:extLst>
              <a:ext uri="{FF2B5EF4-FFF2-40B4-BE49-F238E27FC236}">
                <a16:creationId xmlns:a16="http://schemas.microsoft.com/office/drawing/2014/main" id="{1B9486B8-C92C-8A02-5B25-0D805FAF0FF1}"/>
              </a:ext>
            </a:extLst>
          </p:cNvPr>
          <p:cNvSpPr txBox="1">
            <a:spLocks/>
          </p:cNvSpPr>
          <p:nvPr/>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4B4BF9"/>
                </a:solidFill>
                <a:latin typeface="Foundever Sans Bold" pitchFamily="50" charset="0"/>
                <a:ea typeface="Foundever Sans Bold" pitchFamily="50" charset="0"/>
                <a:cs typeface="Calibri"/>
              </a:rPr>
              <a:pPr/>
              <a:t>12</a:t>
            </a:fld>
            <a:endParaRPr lang="en-US" sz="900" b="1" dirty="0">
              <a:solidFill>
                <a:srgbClr val="4B4BF9"/>
              </a:solidFill>
              <a:latin typeface="Foundever Sans Bold" pitchFamily="50" charset="0"/>
              <a:ea typeface="Foundever Sans Bold" pitchFamily="50" charset="0"/>
              <a:cs typeface="Calibri"/>
            </a:endParaRPr>
          </a:p>
        </p:txBody>
      </p:sp>
      <p:sp>
        <p:nvSpPr>
          <p:cNvPr id="123" name="Oval 108"/>
          <p:cNvSpPr>
            <a:spLocks noChangeArrowheads="1"/>
          </p:cNvSpPr>
          <p:nvPr/>
        </p:nvSpPr>
        <p:spPr bwMode="auto">
          <a:xfrm>
            <a:off x="3021220" y="3965930"/>
            <a:ext cx="1128713" cy="1128713"/>
          </a:xfrm>
          <a:prstGeom prst="ellipse">
            <a:avLst/>
          </a:prstGeom>
          <a:solidFill>
            <a:srgbClr val="4B4BF9"/>
          </a:solidFill>
          <a:ln>
            <a:noFill/>
          </a:ln>
        </p:spPr>
        <p:txBody>
          <a:bodyPr vert="horz" wrap="square" lIns="91440" tIns="45720" rIns="91440" bIns="45720" numCol="1" anchor="t" anchorCtr="0" compatLnSpc="1">
            <a:prstTxWarp prst="textNoShape">
              <a:avLst/>
            </a:prstTxWarp>
          </a:bodyPr>
          <a:lstStyle/>
          <a:p>
            <a:pPr algn="ctr"/>
            <a:endParaRPr lang="pt-PT" dirty="0">
              <a:latin typeface="Foundever Sans Bold" pitchFamily="50" charset="0"/>
              <a:ea typeface="Foundever Sans Bold" pitchFamily="50" charset="0"/>
            </a:endParaRPr>
          </a:p>
          <a:p>
            <a:pPr algn="ctr"/>
            <a:r>
              <a:rPr lang="pt-PT" dirty="0">
                <a:solidFill>
                  <a:schemeClr val="bg1"/>
                </a:solidFill>
                <a:latin typeface="Foundever Sans Bold" pitchFamily="50" charset="0"/>
                <a:ea typeface="Foundever Sans Bold" pitchFamily="50" charset="0"/>
              </a:rPr>
              <a:t>YES</a:t>
            </a:r>
          </a:p>
        </p:txBody>
      </p:sp>
      <p:sp>
        <p:nvSpPr>
          <p:cNvPr id="124" name="Oval 108"/>
          <p:cNvSpPr>
            <a:spLocks noChangeArrowheads="1"/>
          </p:cNvSpPr>
          <p:nvPr/>
        </p:nvSpPr>
        <p:spPr bwMode="auto">
          <a:xfrm>
            <a:off x="7953583" y="3965930"/>
            <a:ext cx="1128713" cy="1128713"/>
          </a:xfrm>
          <a:prstGeom prst="ellipse">
            <a:avLst/>
          </a:prstGeom>
          <a:solidFill>
            <a:srgbClr val="4B4BF9"/>
          </a:solidFill>
          <a:ln>
            <a:noFill/>
          </a:ln>
        </p:spPr>
        <p:txBody>
          <a:bodyPr vert="horz" wrap="square" lIns="91440" tIns="45720" rIns="91440" bIns="45720" numCol="1" anchor="t" anchorCtr="0" compatLnSpc="1">
            <a:prstTxWarp prst="textNoShape">
              <a:avLst/>
            </a:prstTxWarp>
          </a:bodyPr>
          <a:lstStyle/>
          <a:p>
            <a:pPr algn="ctr"/>
            <a:endParaRPr lang="pt-PT" dirty="0">
              <a:latin typeface="Foundever Sans Bold" pitchFamily="50" charset="0"/>
              <a:ea typeface="Foundever Sans Bold" pitchFamily="50" charset="0"/>
            </a:endParaRPr>
          </a:p>
          <a:p>
            <a:pPr algn="ctr"/>
            <a:r>
              <a:rPr lang="pt-PT" dirty="0">
                <a:solidFill>
                  <a:schemeClr val="bg1"/>
                </a:solidFill>
                <a:latin typeface="Foundever Sans Bold" pitchFamily="50" charset="0"/>
                <a:ea typeface="Foundever Sans Bold" pitchFamily="50" charset="0"/>
              </a:rPr>
              <a:t>NO</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0699" y="3772744"/>
            <a:ext cx="5090601" cy="3603048"/>
          </a:xfrm>
          <a:prstGeom prst="rect">
            <a:avLst/>
          </a:prstGeom>
        </p:spPr>
      </p:pic>
    </p:spTree>
    <p:extLst>
      <p:ext uri="{BB962C8B-B14F-4D97-AF65-F5344CB8AC3E}">
        <p14:creationId xmlns:p14="http://schemas.microsoft.com/office/powerpoint/2010/main" val="2015985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124"/>
                                        </p:tgtEl>
                                        <p:attrNameLst>
                                          <p:attrName>fillcolor</p:attrName>
                                        </p:attrNameLst>
                                      </p:cBhvr>
                                      <p:to>
                                        <a:srgbClr val="FF8D95"/>
                                      </p:to>
                                    </p:animClr>
                                    <p:set>
                                      <p:cBhvr>
                                        <p:cTn id="7" dur="500" fill="hold"/>
                                        <p:tgtEl>
                                          <p:spTgt spid="124"/>
                                        </p:tgtEl>
                                        <p:attrNameLst>
                                          <p:attrName>fill.type</p:attrName>
                                        </p:attrNameLst>
                                      </p:cBhvr>
                                      <p:to>
                                        <p:strVal val="solid"/>
                                      </p:to>
                                    </p:set>
                                    <p:set>
                                      <p:cBhvr>
                                        <p:cTn id="8" dur="500" fill="hold"/>
                                        <p:tgtEl>
                                          <p:spTgt spid="12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Espace réservé du texte 3">
            <a:extLst>
              <a:ext uri="{FF2B5EF4-FFF2-40B4-BE49-F238E27FC236}">
                <a16:creationId xmlns:a16="http://schemas.microsoft.com/office/drawing/2014/main" id="{0D9D56A9-7A93-A13C-FC9A-3865212BC979}"/>
              </a:ext>
            </a:extLst>
          </p:cNvPr>
          <p:cNvSpPr txBox="1">
            <a:spLocks/>
          </p:cNvSpPr>
          <p:nvPr/>
        </p:nvSpPr>
        <p:spPr>
          <a:xfrm>
            <a:off x="2933609" y="2920484"/>
            <a:ext cx="6888759" cy="6463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800" dirty="0">
                <a:latin typeface="Foundever Sans Bold" pitchFamily="50" charset="0"/>
                <a:ea typeface="Foundever Sans Bold" pitchFamily="50" charset="0"/>
              </a:rPr>
              <a:t>Yes, you are right, I’m always late. I should be ashamed of myself.</a:t>
            </a:r>
            <a:endParaRPr lang="en-US" sz="1800" dirty="0">
              <a:solidFill>
                <a:srgbClr val="09092C"/>
              </a:solidFill>
              <a:latin typeface="Foundever Sans Bold" pitchFamily="50" charset="0"/>
              <a:ea typeface="Foundever Sans Bold" pitchFamily="50" charset="0"/>
            </a:endParaRPr>
          </a:p>
        </p:txBody>
      </p:sp>
      <p:sp>
        <p:nvSpPr>
          <p:cNvPr id="14" name="Titre 13">
            <a:extLst>
              <a:ext uri="{FF2B5EF4-FFF2-40B4-BE49-F238E27FC236}">
                <a16:creationId xmlns:a16="http://schemas.microsoft.com/office/drawing/2014/main" id="{91A74F51-326F-8C5E-5AE6-39D51B42B7AE}"/>
              </a:ext>
            </a:extLst>
          </p:cNvPr>
          <p:cNvSpPr>
            <a:spLocks noGrp="1"/>
          </p:cNvSpPr>
          <p:nvPr>
            <p:ph type="title"/>
          </p:nvPr>
        </p:nvSpPr>
        <p:spPr>
          <a:xfrm>
            <a:off x="874800" y="873125"/>
            <a:ext cx="5076738" cy="1323439"/>
          </a:xfrm>
        </p:spPr>
        <p:txBody>
          <a:bodyPr/>
          <a:lstStyle/>
          <a:p>
            <a:r>
              <a:rPr lang="en-US" dirty="0"/>
              <a:t>Is this</a:t>
            </a:r>
            <a:br>
              <a:rPr lang="en-US" dirty="0"/>
            </a:br>
            <a:r>
              <a:rPr lang="en-US" dirty="0">
                <a:solidFill>
                  <a:srgbClr val="4B4BF9"/>
                </a:solidFill>
              </a:rPr>
              <a:t>assertiveness?</a:t>
            </a:r>
          </a:p>
        </p:txBody>
      </p:sp>
      <p:pic>
        <p:nvPicPr>
          <p:cNvPr id="37" name="Image 36">
            <a:extLst>
              <a:ext uri="{FF2B5EF4-FFF2-40B4-BE49-F238E27FC236}">
                <a16:creationId xmlns:a16="http://schemas.microsoft.com/office/drawing/2014/main" id="{85A415C9-CF30-F681-B624-35AFAD461E56}"/>
              </a:ext>
            </a:extLst>
          </p:cNvPr>
          <p:cNvPicPr>
            <a:picLocks noChangeAspect="1"/>
          </p:cNvPicPr>
          <p:nvPr/>
        </p:nvPicPr>
        <p:blipFill>
          <a:blip r:embed="rId3"/>
          <a:stretch>
            <a:fillRect/>
          </a:stretch>
        </p:blipFill>
        <p:spPr>
          <a:xfrm>
            <a:off x="10668000" y="6480535"/>
            <a:ext cx="1189038" cy="220512"/>
          </a:xfrm>
          <a:prstGeom prst="rect">
            <a:avLst/>
          </a:prstGeom>
        </p:spPr>
      </p:pic>
      <p:sp>
        <p:nvSpPr>
          <p:cNvPr id="38" name="Titre 1">
            <a:extLst>
              <a:ext uri="{FF2B5EF4-FFF2-40B4-BE49-F238E27FC236}">
                <a16:creationId xmlns:a16="http://schemas.microsoft.com/office/drawing/2014/main" id="{1B9486B8-C92C-8A02-5B25-0D805FAF0FF1}"/>
              </a:ext>
            </a:extLst>
          </p:cNvPr>
          <p:cNvSpPr txBox="1">
            <a:spLocks/>
          </p:cNvSpPr>
          <p:nvPr/>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4B4BF9"/>
                </a:solidFill>
                <a:latin typeface="Foundever Sans Bold" pitchFamily="50" charset="0"/>
                <a:ea typeface="Foundever Sans Bold" pitchFamily="50" charset="0"/>
                <a:cs typeface="Calibri"/>
              </a:rPr>
              <a:pPr/>
              <a:t>13</a:t>
            </a:fld>
            <a:endParaRPr lang="en-US" sz="900" b="1" dirty="0">
              <a:solidFill>
                <a:srgbClr val="4B4BF9"/>
              </a:solidFill>
              <a:latin typeface="Foundever Sans Bold" pitchFamily="50" charset="0"/>
              <a:ea typeface="Foundever Sans Bold" pitchFamily="50" charset="0"/>
              <a:cs typeface="Calibri"/>
            </a:endParaRPr>
          </a:p>
        </p:txBody>
      </p:sp>
      <p:sp>
        <p:nvSpPr>
          <p:cNvPr id="123" name="Oval 108"/>
          <p:cNvSpPr>
            <a:spLocks noChangeArrowheads="1"/>
          </p:cNvSpPr>
          <p:nvPr/>
        </p:nvSpPr>
        <p:spPr bwMode="auto">
          <a:xfrm>
            <a:off x="3021220" y="3965930"/>
            <a:ext cx="1128713" cy="1128713"/>
          </a:xfrm>
          <a:prstGeom prst="ellipse">
            <a:avLst/>
          </a:prstGeom>
          <a:solidFill>
            <a:srgbClr val="4B4BF9"/>
          </a:solidFill>
          <a:ln>
            <a:noFill/>
          </a:ln>
        </p:spPr>
        <p:txBody>
          <a:bodyPr vert="horz" wrap="square" lIns="91440" tIns="45720" rIns="91440" bIns="45720" numCol="1" anchor="t" anchorCtr="0" compatLnSpc="1">
            <a:prstTxWarp prst="textNoShape">
              <a:avLst/>
            </a:prstTxWarp>
          </a:bodyPr>
          <a:lstStyle/>
          <a:p>
            <a:pPr algn="ctr"/>
            <a:endParaRPr lang="pt-PT" dirty="0">
              <a:latin typeface="Foundever Sans Bold" pitchFamily="50" charset="0"/>
              <a:ea typeface="Foundever Sans Bold" pitchFamily="50" charset="0"/>
            </a:endParaRPr>
          </a:p>
          <a:p>
            <a:pPr algn="ctr"/>
            <a:r>
              <a:rPr lang="pt-PT" dirty="0">
                <a:solidFill>
                  <a:schemeClr val="bg1"/>
                </a:solidFill>
                <a:latin typeface="Foundever Sans Bold" pitchFamily="50" charset="0"/>
                <a:ea typeface="Foundever Sans Bold" pitchFamily="50" charset="0"/>
              </a:rPr>
              <a:t>YES</a:t>
            </a:r>
          </a:p>
        </p:txBody>
      </p:sp>
      <p:sp>
        <p:nvSpPr>
          <p:cNvPr id="124" name="Oval 108"/>
          <p:cNvSpPr>
            <a:spLocks noChangeArrowheads="1"/>
          </p:cNvSpPr>
          <p:nvPr/>
        </p:nvSpPr>
        <p:spPr bwMode="auto">
          <a:xfrm>
            <a:off x="7953583" y="3965930"/>
            <a:ext cx="1128713" cy="1128713"/>
          </a:xfrm>
          <a:prstGeom prst="ellipse">
            <a:avLst/>
          </a:prstGeom>
          <a:solidFill>
            <a:srgbClr val="4B4BF9"/>
          </a:solidFill>
          <a:ln>
            <a:noFill/>
          </a:ln>
        </p:spPr>
        <p:txBody>
          <a:bodyPr vert="horz" wrap="square" lIns="91440" tIns="45720" rIns="91440" bIns="45720" numCol="1" anchor="t" anchorCtr="0" compatLnSpc="1">
            <a:prstTxWarp prst="textNoShape">
              <a:avLst/>
            </a:prstTxWarp>
          </a:bodyPr>
          <a:lstStyle/>
          <a:p>
            <a:pPr algn="ctr"/>
            <a:endParaRPr lang="pt-PT" dirty="0">
              <a:latin typeface="Foundever Sans Bold" pitchFamily="50" charset="0"/>
              <a:ea typeface="Foundever Sans Bold" pitchFamily="50" charset="0"/>
            </a:endParaRPr>
          </a:p>
          <a:p>
            <a:pPr algn="ctr"/>
            <a:r>
              <a:rPr lang="pt-PT" dirty="0">
                <a:solidFill>
                  <a:schemeClr val="bg1"/>
                </a:solidFill>
                <a:latin typeface="Foundever Sans Bold" pitchFamily="50" charset="0"/>
                <a:ea typeface="Foundever Sans Bold" pitchFamily="50" charset="0"/>
              </a:rPr>
              <a:t>NO</a:t>
            </a:r>
          </a:p>
        </p:txBody>
      </p:sp>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0699" y="3772744"/>
            <a:ext cx="5090601" cy="3603048"/>
          </a:xfrm>
          <a:prstGeom prst="rect">
            <a:avLst/>
          </a:prstGeom>
        </p:spPr>
      </p:pic>
    </p:spTree>
    <p:extLst>
      <p:ext uri="{BB962C8B-B14F-4D97-AF65-F5344CB8AC3E}">
        <p14:creationId xmlns:p14="http://schemas.microsoft.com/office/powerpoint/2010/main" val="1391399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124"/>
                                        </p:tgtEl>
                                        <p:attrNameLst>
                                          <p:attrName>fillcolor</p:attrName>
                                        </p:attrNameLst>
                                      </p:cBhvr>
                                      <p:to>
                                        <a:srgbClr val="FF8D95"/>
                                      </p:to>
                                    </p:animClr>
                                    <p:set>
                                      <p:cBhvr>
                                        <p:cTn id="7" dur="500" fill="hold"/>
                                        <p:tgtEl>
                                          <p:spTgt spid="124"/>
                                        </p:tgtEl>
                                        <p:attrNameLst>
                                          <p:attrName>fill.type</p:attrName>
                                        </p:attrNameLst>
                                      </p:cBhvr>
                                      <p:to>
                                        <p:strVal val="solid"/>
                                      </p:to>
                                    </p:set>
                                    <p:set>
                                      <p:cBhvr>
                                        <p:cTn id="8" dur="500" fill="hold"/>
                                        <p:tgtEl>
                                          <p:spTgt spid="12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Espace réservé du texte 3">
            <a:extLst>
              <a:ext uri="{FF2B5EF4-FFF2-40B4-BE49-F238E27FC236}">
                <a16:creationId xmlns:a16="http://schemas.microsoft.com/office/drawing/2014/main" id="{0D9D56A9-7A93-A13C-FC9A-3865212BC979}"/>
              </a:ext>
            </a:extLst>
          </p:cNvPr>
          <p:cNvSpPr txBox="1">
            <a:spLocks/>
          </p:cNvSpPr>
          <p:nvPr/>
        </p:nvSpPr>
        <p:spPr>
          <a:xfrm>
            <a:off x="2933609" y="2920484"/>
            <a:ext cx="6888759" cy="369332"/>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800" dirty="0">
                <a:latin typeface="Foundever Sans Bold" pitchFamily="50" charset="0"/>
                <a:ea typeface="Foundever Sans Bold" pitchFamily="50" charset="0"/>
              </a:rPr>
              <a:t>Being assertive means being selfish.</a:t>
            </a:r>
            <a:endParaRPr lang="en-US" sz="1800" dirty="0">
              <a:solidFill>
                <a:srgbClr val="09092C"/>
              </a:solidFill>
              <a:latin typeface="Foundever Sans Bold" pitchFamily="50" charset="0"/>
              <a:ea typeface="Foundever Sans Bold" pitchFamily="50" charset="0"/>
            </a:endParaRPr>
          </a:p>
        </p:txBody>
      </p:sp>
      <p:sp>
        <p:nvSpPr>
          <p:cNvPr id="14" name="Titre 13">
            <a:extLst>
              <a:ext uri="{FF2B5EF4-FFF2-40B4-BE49-F238E27FC236}">
                <a16:creationId xmlns:a16="http://schemas.microsoft.com/office/drawing/2014/main" id="{91A74F51-326F-8C5E-5AE6-39D51B42B7AE}"/>
              </a:ext>
            </a:extLst>
          </p:cNvPr>
          <p:cNvSpPr>
            <a:spLocks noGrp="1"/>
          </p:cNvSpPr>
          <p:nvPr>
            <p:ph type="title"/>
          </p:nvPr>
        </p:nvSpPr>
        <p:spPr>
          <a:xfrm>
            <a:off x="874800" y="873125"/>
            <a:ext cx="5076738" cy="1323439"/>
          </a:xfrm>
        </p:spPr>
        <p:txBody>
          <a:bodyPr/>
          <a:lstStyle/>
          <a:p>
            <a:r>
              <a:rPr lang="en-US" dirty="0"/>
              <a:t>Is this</a:t>
            </a:r>
            <a:br>
              <a:rPr lang="en-US" dirty="0"/>
            </a:br>
            <a:r>
              <a:rPr lang="en-US" dirty="0">
                <a:solidFill>
                  <a:srgbClr val="4B4BF9"/>
                </a:solidFill>
              </a:rPr>
              <a:t>assertiveness?</a:t>
            </a:r>
          </a:p>
        </p:txBody>
      </p:sp>
      <p:pic>
        <p:nvPicPr>
          <p:cNvPr id="37" name="Image 36">
            <a:extLst>
              <a:ext uri="{FF2B5EF4-FFF2-40B4-BE49-F238E27FC236}">
                <a16:creationId xmlns:a16="http://schemas.microsoft.com/office/drawing/2014/main" id="{85A415C9-CF30-F681-B624-35AFAD461E56}"/>
              </a:ext>
            </a:extLst>
          </p:cNvPr>
          <p:cNvPicPr>
            <a:picLocks noChangeAspect="1"/>
          </p:cNvPicPr>
          <p:nvPr/>
        </p:nvPicPr>
        <p:blipFill>
          <a:blip r:embed="rId3"/>
          <a:stretch>
            <a:fillRect/>
          </a:stretch>
        </p:blipFill>
        <p:spPr>
          <a:xfrm>
            <a:off x="10668000" y="6480535"/>
            <a:ext cx="1189038" cy="220512"/>
          </a:xfrm>
          <a:prstGeom prst="rect">
            <a:avLst/>
          </a:prstGeom>
        </p:spPr>
      </p:pic>
      <p:sp>
        <p:nvSpPr>
          <p:cNvPr id="38" name="Titre 1">
            <a:extLst>
              <a:ext uri="{FF2B5EF4-FFF2-40B4-BE49-F238E27FC236}">
                <a16:creationId xmlns:a16="http://schemas.microsoft.com/office/drawing/2014/main" id="{1B9486B8-C92C-8A02-5B25-0D805FAF0FF1}"/>
              </a:ext>
            </a:extLst>
          </p:cNvPr>
          <p:cNvSpPr txBox="1">
            <a:spLocks/>
          </p:cNvSpPr>
          <p:nvPr/>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4B4BF9"/>
                </a:solidFill>
                <a:latin typeface="Foundever Sans Bold" pitchFamily="50" charset="0"/>
                <a:ea typeface="Foundever Sans Bold" pitchFamily="50" charset="0"/>
                <a:cs typeface="Calibri"/>
              </a:rPr>
              <a:pPr/>
              <a:t>14</a:t>
            </a:fld>
            <a:endParaRPr lang="en-US" sz="900" b="1" dirty="0">
              <a:solidFill>
                <a:srgbClr val="4B4BF9"/>
              </a:solidFill>
              <a:latin typeface="Foundever Sans Bold" pitchFamily="50" charset="0"/>
              <a:ea typeface="Foundever Sans Bold" pitchFamily="50" charset="0"/>
              <a:cs typeface="Calibri"/>
            </a:endParaRPr>
          </a:p>
        </p:txBody>
      </p:sp>
      <p:sp>
        <p:nvSpPr>
          <p:cNvPr id="123" name="Oval 108"/>
          <p:cNvSpPr>
            <a:spLocks noChangeArrowheads="1"/>
          </p:cNvSpPr>
          <p:nvPr/>
        </p:nvSpPr>
        <p:spPr bwMode="auto">
          <a:xfrm>
            <a:off x="3021220" y="3965930"/>
            <a:ext cx="1128713" cy="1128713"/>
          </a:xfrm>
          <a:prstGeom prst="ellipse">
            <a:avLst/>
          </a:prstGeom>
          <a:solidFill>
            <a:srgbClr val="4B4BF9"/>
          </a:solidFill>
          <a:ln>
            <a:noFill/>
          </a:ln>
        </p:spPr>
        <p:txBody>
          <a:bodyPr vert="horz" wrap="square" lIns="91440" tIns="45720" rIns="91440" bIns="45720" numCol="1" anchor="t" anchorCtr="0" compatLnSpc="1">
            <a:prstTxWarp prst="textNoShape">
              <a:avLst/>
            </a:prstTxWarp>
          </a:bodyPr>
          <a:lstStyle/>
          <a:p>
            <a:pPr algn="ctr"/>
            <a:endParaRPr lang="pt-PT" dirty="0">
              <a:latin typeface="Foundever Sans Bold" pitchFamily="50" charset="0"/>
              <a:ea typeface="Foundever Sans Bold" pitchFamily="50" charset="0"/>
            </a:endParaRPr>
          </a:p>
          <a:p>
            <a:pPr algn="ctr"/>
            <a:r>
              <a:rPr lang="pt-PT" dirty="0">
                <a:solidFill>
                  <a:schemeClr val="bg1"/>
                </a:solidFill>
                <a:latin typeface="Foundever Sans Bold" pitchFamily="50" charset="0"/>
                <a:ea typeface="Foundever Sans Bold" pitchFamily="50" charset="0"/>
              </a:rPr>
              <a:t>YES</a:t>
            </a:r>
          </a:p>
        </p:txBody>
      </p:sp>
      <p:sp>
        <p:nvSpPr>
          <p:cNvPr id="124" name="Oval 108"/>
          <p:cNvSpPr>
            <a:spLocks noChangeArrowheads="1"/>
          </p:cNvSpPr>
          <p:nvPr/>
        </p:nvSpPr>
        <p:spPr bwMode="auto">
          <a:xfrm>
            <a:off x="7953583" y="3965930"/>
            <a:ext cx="1128713" cy="1128713"/>
          </a:xfrm>
          <a:prstGeom prst="ellipse">
            <a:avLst/>
          </a:prstGeom>
          <a:solidFill>
            <a:srgbClr val="4B4BF9"/>
          </a:solidFill>
          <a:ln>
            <a:noFill/>
          </a:ln>
        </p:spPr>
        <p:txBody>
          <a:bodyPr vert="horz" wrap="square" lIns="91440" tIns="45720" rIns="91440" bIns="45720" numCol="1" anchor="t" anchorCtr="0" compatLnSpc="1">
            <a:prstTxWarp prst="textNoShape">
              <a:avLst/>
            </a:prstTxWarp>
          </a:bodyPr>
          <a:lstStyle/>
          <a:p>
            <a:pPr algn="ctr"/>
            <a:endParaRPr lang="pt-PT" dirty="0">
              <a:latin typeface="Foundever Sans Bold" pitchFamily="50" charset="0"/>
              <a:ea typeface="Foundever Sans Bold" pitchFamily="50" charset="0"/>
            </a:endParaRPr>
          </a:p>
          <a:p>
            <a:pPr algn="ctr"/>
            <a:r>
              <a:rPr lang="pt-PT" dirty="0">
                <a:solidFill>
                  <a:schemeClr val="bg1"/>
                </a:solidFill>
                <a:latin typeface="Foundever Sans Bold" pitchFamily="50" charset="0"/>
                <a:ea typeface="Foundever Sans Bold" pitchFamily="50" charset="0"/>
              </a:rPr>
              <a:t>NO</a:t>
            </a:r>
          </a:p>
        </p:txBody>
      </p:sp>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0699" y="3772744"/>
            <a:ext cx="5090601" cy="3603048"/>
          </a:xfrm>
          <a:prstGeom prst="rect">
            <a:avLst/>
          </a:prstGeom>
        </p:spPr>
      </p:pic>
    </p:spTree>
    <p:extLst>
      <p:ext uri="{BB962C8B-B14F-4D97-AF65-F5344CB8AC3E}">
        <p14:creationId xmlns:p14="http://schemas.microsoft.com/office/powerpoint/2010/main" val="1096697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124"/>
                                        </p:tgtEl>
                                        <p:attrNameLst>
                                          <p:attrName>fillcolor</p:attrName>
                                        </p:attrNameLst>
                                      </p:cBhvr>
                                      <p:to>
                                        <a:srgbClr val="FF8D95"/>
                                      </p:to>
                                    </p:animClr>
                                    <p:set>
                                      <p:cBhvr>
                                        <p:cTn id="7" dur="500" fill="hold"/>
                                        <p:tgtEl>
                                          <p:spTgt spid="124"/>
                                        </p:tgtEl>
                                        <p:attrNameLst>
                                          <p:attrName>fill.type</p:attrName>
                                        </p:attrNameLst>
                                      </p:cBhvr>
                                      <p:to>
                                        <p:strVal val="solid"/>
                                      </p:to>
                                    </p:set>
                                    <p:set>
                                      <p:cBhvr>
                                        <p:cTn id="8" dur="500" fill="hold"/>
                                        <p:tgtEl>
                                          <p:spTgt spid="12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Espace réservé du texte 3">
            <a:extLst>
              <a:ext uri="{FF2B5EF4-FFF2-40B4-BE49-F238E27FC236}">
                <a16:creationId xmlns:a16="http://schemas.microsoft.com/office/drawing/2014/main" id="{0D9D56A9-7A93-A13C-FC9A-3865212BC979}"/>
              </a:ext>
            </a:extLst>
          </p:cNvPr>
          <p:cNvSpPr txBox="1">
            <a:spLocks/>
          </p:cNvSpPr>
          <p:nvPr/>
        </p:nvSpPr>
        <p:spPr>
          <a:xfrm>
            <a:off x="2510725" y="2920484"/>
            <a:ext cx="7183465" cy="369332"/>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800" dirty="0">
                <a:latin typeface="Foundever Sans Bold" pitchFamily="50" charset="0"/>
                <a:ea typeface="Foundever Sans Bold" pitchFamily="50" charset="0"/>
              </a:rPr>
              <a:t>I’m very assertive because I always get what I want. I’m no loser!</a:t>
            </a:r>
            <a:endParaRPr lang="en-US" sz="1800" dirty="0">
              <a:solidFill>
                <a:srgbClr val="09092C"/>
              </a:solidFill>
              <a:latin typeface="Foundever Sans Bold" pitchFamily="50" charset="0"/>
              <a:ea typeface="Foundever Sans Bold" pitchFamily="50" charset="0"/>
            </a:endParaRPr>
          </a:p>
        </p:txBody>
      </p:sp>
      <p:sp>
        <p:nvSpPr>
          <p:cNvPr id="14" name="Titre 13">
            <a:extLst>
              <a:ext uri="{FF2B5EF4-FFF2-40B4-BE49-F238E27FC236}">
                <a16:creationId xmlns:a16="http://schemas.microsoft.com/office/drawing/2014/main" id="{91A74F51-326F-8C5E-5AE6-39D51B42B7AE}"/>
              </a:ext>
            </a:extLst>
          </p:cNvPr>
          <p:cNvSpPr>
            <a:spLocks noGrp="1"/>
          </p:cNvSpPr>
          <p:nvPr>
            <p:ph type="title"/>
          </p:nvPr>
        </p:nvSpPr>
        <p:spPr>
          <a:xfrm>
            <a:off x="874800" y="873125"/>
            <a:ext cx="5076738" cy="1323439"/>
          </a:xfrm>
        </p:spPr>
        <p:txBody>
          <a:bodyPr/>
          <a:lstStyle/>
          <a:p>
            <a:r>
              <a:rPr lang="en-US" dirty="0"/>
              <a:t>Is this</a:t>
            </a:r>
            <a:br>
              <a:rPr lang="en-US" dirty="0"/>
            </a:br>
            <a:r>
              <a:rPr lang="en-US" dirty="0">
                <a:solidFill>
                  <a:srgbClr val="4B4BF9"/>
                </a:solidFill>
              </a:rPr>
              <a:t>assertiveness?</a:t>
            </a:r>
          </a:p>
        </p:txBody>
      </p:sp>
      <p:pic>
        <p:nvPicPr>
          <p:cNvPr id="37" name="Image 36">
            <a:extLst>
              <a:ext uri="{FF2B5EF4-FFF2-40B4-BE49-F238E27FC236}">
                <a16:creationId xmlns:a16="http://schemas.microsoft.com/office/drawing/2014/main" id="{85A415C9-CF30-F681-B624-35AFAD461E56}"/>
              </a:ext>
            </a:extLst>
          </p:cNvPr>
          <p:cNvPicPr>
            <a:picLocks noChangeAspect="1"/>
          </p:cNvPicPr>
          <p:nvPr/>
        </p:nvPicPr>
        <p:blipFill>
          <a:blip r:embed="rId3"/>
          <a:stretch>
            <a:fillRect/>
          </a:stretch>
        </p:blipFill>
        <p:spPr>
          <a:xfrm>
            <a:off x="10668000" y="6480535"/>
            <a:ext cx="1189038" cy="220512"/>
          </a:xfrm>
          <a:prstGeom prst="rect">
            <a:avLst/>
          </a:prstGeom>
        </p:spPr>
      </p:pic>
      <p:sp>
        <p:nvSpPr>
          <p:cNvPr id="38" name="Titre 1">
            <a:extLst>
              <a:ext uri="{FF2B5EF4-FFF2-40B4-BE49-F238E27FC236}">
                <a16:creationId xmlns:a16="http://schemas.microsoft.com/office/drawing/2014/main" id="{1B9486B8-C92C-8A02-5B25-0D805FAF0FF1}"/>
              </a:ext>
            </a:extLst>
          </p:cNvPr>
          <p:cNvSpPr txBox="1">
            <a:spLocks/>
          </p:cNvSpPr>
          <p:nvPr/>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4B4BF9"/>
                </a:solidFill>
                <a:latin typeface="Foundever Sans Bold" pitchFamily="50" charset="0"/>
                <a:ea typeface="Foundever Sans Bold" pitchFamily="50" charset="0"/>
                <a:cs typeface="Calibri"/>
              </a:rPr>
              <a:pPr/>
              <a:t>15</a:t>
            </a:fld>
            <a:endParaRPr lang="en-US" sz="900" b="1" dirty="0">
              <a:solidFill>
                <a:srgbClr val="4B4BF9"/>
              </a:solidFill>
              <a:latin typeface="Foundever Sans Bold" pitchFamily="50" charset="0"/>
              <a:ea typeface="Foundever Sans Bold" pitchFamily="50" charset="0"/>
              <a:cs typeface="Calibri"/>
            </a:endParaRPr>
          </a:p>
        </p:txBody>
      </p:sp>
      <p:sp>
        <p:nvSpPr>
          <p:cNvPr id="123" name="Oval 108"/>
          <p:cNvSpPr>
            <a:spLocks noChangeArrowheads="1"/>
          </p:cNvSpPr>
          <p:nvPr/>
        </p:nvSpPr>
        <p:spPr bwMode="auto">
          <a:xfrm>
            <a:off x="3021220" y="3965930"/>
            <a:ext cx="1128713" cy="1128713"/>
          </a:xfrm>
          <a:prstGeom prst="ellipse">
            <a:avLst/>
          </a:prstGeom>
          <a:solidFill>
            <a:srgbClr val="4B4BF9"/>
          </a:solidFill>
          <a:ln>
            <a:noFill/>
          </a:ln>
        </p:spPr>
        <p:txBody>
          <a:bodyPr vert="horz" wrap="square" lIns="91440" tIns="45720" rIns="91440" bIns="45720" numCol="1" anchor="t" anchorCtr="0" compatLnSpc="1">
            <a:prstTxWarp prst="textNoShape">
              <a:avLst/>
            </a:prstTxWarp>
          </a:bodyPr>
          <a:lstStyle/>
          <a:p>
            <a:pPr algn="ctr"/>
            <a:endParaRPr lang="pt-PT" dirty="0">
              <a:latin typeface="Foundever Sans Bold" pitchFamily="50" charset="0"/>
              <a:ea typeface="Foundever Sans Bold" pitchFamily="50" charset="0"/>
            </a:endParaRPr>
          </a:p>
          <a:p>
            <a:pPr algn="ctr"/>
            <a:r>
              <a:rPr lang="pt-PT" dirty="0">
                <a:solidFill>
                  <a:schemeClr val="bg1"/>
                </a:solidFill>
                <a:latin typeface="Foundever Sans Bold" pitchFamily="50" charset="0"/>
                <a:ea typeface="Foundever Sans Bold" pitchFamily="50" charset="0"/>
              </a:rPr>
              <a:t>YES</a:t>
            </a:r>
          </a:p>
        </p:txBody>
      </p:sp>
      <p:sp>
        <p:nvSpPr>
          <p:cNvPr id="124" name="Oval 108"/>
          <p:cNvSpPr>
            <a:spLocks noChangeArrowheads="1"/>
          </p:cNvSpPr>
          <p:nvPr/>
        </p:nvSpPr>
        <p:spPr bwMode="auto">
          <a:xfrm>
            <a:off x="7953583" y="3965930"/>
            <a:ext cx="1128713" cy="1128713"/>
          </a:xfrm>
          <a:prstGeom prst="ellipse">
            <a:avLst/>
          </a:prstGeom>
          <a:solidFill>
            <a:srgbClr val="4B4BF9"/>
          </a:solidFill>
          <a:ln>
            <a:noFill/>
          </a:ln>
        </p:spPr>
        <p:txBody>
          <a:bodyPr vert="horz" wrap="square" lIns="91440" tIns="45720" rIns="91440" bIns="45720" numCol="1" anchor="t" anchorCtr="0" compatLnSpc="1">
            <a:prstTxWarp prst="textNoShape">
              <a:avLst/>
            </a:prstTxWarp>
          </a:bodyPr>
          <a:lstStyle/>
          <a:p>
            <a:pPr algn="ctr"/>
            <a:endParaRPr lang="pt-PT" dirty="0">
              <a:latin typeface="Foundever Sans Bold" pitchFamily="50" charset="0"/>
              <a:ea typeface="Foundever Sans Bold" pitchFamily="50" charset="0"/>
            </a:endParaRPr>
          </a:p>
          <a:p>
            <a:pPr algn="ctr"/>
            <a:r>
              <a:rPr lang="pt-PT" dirty="0">
                <a:solidFill>
                  <a:schemeClr val="bg1"/>
                </a:solidFill>
                <a:latin typeface="Foundever Sans Bold" pitchFamily="50" charset="0"/>
                <a:ea typeface="Foundever Sans Bold" pitchFamily="50" charset="0"/>
              </a:rPr>
              <a:t>NO</a:t>
            </a:r>
          </a:p>
        </p:txBody>
      </p:sp>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0699" y="3772744"/>
            <a:ext cx="5090601" cy="3603048"/>
          </a:xfrm>
          <a:prstGeom prst="rect">
            <a:avLst/>
          </a:prstGeom>
        </p:spPr>
      </p:pic>
    </p:spTree>
    <p:extLst>
      <p:ext uri="{BB962C8B-B14F-4D97-AF65-F5344CB8AC3E}">
        <p14:creationId xmlns:p14="http://schemas.microsoft.com/office/powerpoint/2010/main" val="1423262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124"/>
                                        </p:tgtEl>
                                        <p:attrNameLst>
                                          <p:attrName>fillcolor</p:attrName>
                                        </p:attrNameLst>
                                      </p:cBhvr>
                                      <p:to>
                                        <a:srgbClr val="FF8D95"/>
                                      </p:to>
                                    </p:animClr>
                                    <p:set>
                                      <p:cBhvr>
                                        <p:cTn id="7" dur="500" fill="hold"/>
                                        <p:tgtEl>
                                          <p:spTgt spid="124"/>
                                        </p:tgtEl>
                                        <p:attrNameLst>
                                          <p:attrName>fill.type</p:attrName>
                                        </p:attrNameLst>
                                      </p:cBhvr>
                                      <p:to>
                                        <p:strVal val="solid"/>
                                      </p:to>
                                    </p:set>
                                    <p:set>
                                      <p:cBhvr>
                                        <p:cTn id="8" dur="500" fill="hold"/>
                                        <p:tgtEl>
                                          <p:spTgt spid="12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Espace réservé du texte 3">
            <a:extLst>
              <a:ext uri="{FF2B5EF4-FFF2-40B4-BE49-F238E27FC236}">
                <a16:creationId xmlns:a16="http://schemas.microsoft.com/office/drawing/2014/main" id="{0D9D56A9-7A93-A13C-FC9A-3865212BC979}"/>
              </a:ext>
            </a:extLst>
          </p:cNvPr>
          <p:cNvSpPr txBox="1">
            <a:spLocks/>
          </p:cNvSpPr>
          <p:nvPr/>
        </p:nvSpPr>
        <p:spPr>
          <a:xfrm>
            <a:off x="2505030" y="2920484"/>
            <a:ext cx="7181941" cy="369332"/>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800" dirty="0">
                <a:latin typeface="Foundever Sans Bold" pitchFamily="50" charset="0"/>
                <a:ea typeface="Foundever Sans Bold" pitchFamily="50" charset="0"/>
              </a:rPr>
              <a:t>I don't agree with you so I don't have to listen to your opinion.</a:t>
            </a:r>
            <a:endParaRPr lang="en-US" sz="1800" dirty="0">
              <a:solidFill>
                <a:srgbClr val="09092C"/>
              </a:solidFill>
              <a:latin typeface="Foundever Sans Bold" pitchFamily="50" charset="0"/>
              <a:ea typeface="Foundever Sans Bold" pitchFamily="50" charset="0"/>
            </a:endParaRPr>
          </a:p>
        </p:txBody>
      </p:sp>
      <p:sp>
        <p:nvSpPr>
          <p:cNvPr id="14" name="Titre 13">
            <a:extLst>
              <a:ext uri="{FF2B5EF4-FFF2-40B4-BE49-F238E27FC236}">
                <a16:creationId xmlns:a16="http://schemas.microsoft.com/office/drawing/2014/main" id="{91A74F51-326F-8C5E-5AE6-39D51B42B7AE}"/>
              </a:ext>
            </a:extLst>
          </p:cNvPr>
          <p:cNvSpPr>
            <a:spLocks noGrp="1"/>
          </p:cNvSpPr>
          <p:nvPr>
            <p:ph type="title"/>
          </p:nvPr>
        </p:nvSpPr>
        <p:spPr>
          <a:xfrm>
            <a:off x="874800" y="873125"/>
            <a:ext cx="5076738" cy="1323439"/>
          </a:xfrm>
        </p:spPr>
        <p:txBody>
          <a:bodyPr/>
          <a:lstStyle/>
          <a:p>
            <a:r>
              <a:rPr lang="en-US" dirty="0"/>
              <a:t>Is this</a:t>
            </a:r>
            <a:br>
              <a:rPr lang="en-US" dirty="0"/>
            </a:br>
            <a:r>
              <a:rPr lang="en-US" dirty="0">
                <a:solidFill>
                  <a:srgbClr val="4B4BF9"/>
                </a:solidFill>
              </a:rPr>
              <a:t>assertiveness?</a:t>
            </a:r>
          </a:p>
        </p:txBody>
      </p:sp>
      <p:pic>
        <p:nvPicPr>
          <p:cNvPr id="37" name="Image 36">
            <a:extLst>
              <a:ext uri="{FF2B5EF4-FFF2-40B4-BE49-F238E27FC236}">
                <a16:creationId xmlns:a16="http://schemas.microsoft.com/office/drawing/2014/main" id="{85A415C9-CF30-F681-B624-35AFAD461E56}"/>
              </a:ext>
            </a:extLst>
          </p:cNvPr>
          <p:cNvPicPr>
            <a:picLocks noChangeAspect="1"/>
          </p:cNvPicPr>
          <p:nvPr/>
        </p:nvPicPr>
        <p:blipFill>
          <a:blip r:embed="rId3"/>
          <a:stretch>
            <a:fillRect/>
          </a:stretch>
        </p:blipFill>
        <p:spPr>
          <a:xfrm>
            <a:off x="10668000" y="6480535"/>
            <a:ext cx="1189038" cy="220512"/>
          </a:xfrm>
          <a:prstGeom prst="rect">
            <a:avLst/>
          </a:prstGeom>
        </p:spPr>
      </p:pic>
      <p:sp>
        <p:nvSpPr>
          <p:cNvPr id="38" name="Titre 1">
            <a:extLst>
              <a:ext uri="{FF2B5EF4-FFF2-40B4-BE49-F238E27FC236}">
                <a16:creationId xmlns:a16="http://schemas.microsoft.com/office/drawing/2014/main" id="{1B9486B8-C92C-8A02-5B25-0D805FAF0FF1}"/>
              </a:ext>
            </a:extLst>
          </p:cNvPr>
          <p:cNvSpPr txBox="1">
            <a:spLocks/>
          </p:cNvSpPr>
          <p:nvPr/>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fld id="{4C0BD0AC-93A8-1E47-AC02-A8676443A939}" type="slidenum">
              <a:rPr lang="en-US" sz="900" b="1" smtClean="0">
                <a:solidFill>
                  <a:srgbClr val="4B4BF9"/>
                </a:solidFill>
                <a:latin typeface="Foundever Sans Bold" pitchFamily="50" charset="0"/>
                <a:ea typeface="Foundever Sans Bold" pitchFamily="50" charset="0"/>
                <a:cs typeface="Calibri"/>
              </a:rPr>
              <a:pPr/>
              <a:t>16</a:t>
            </a:fld>
            <a:endParaRPr lang="en-US" sz="900" b="1" dirty="0">
              <a:solidFill>
                <a:srgbClr val="4B4BF9"/>
              </a:solidFill>
              <a:latin typeface="Foundever Sans Bold" pitchFamily="50" charset="0"/>
              <a:ea typeface="Foundever Sans Bold" pitchFamily="50" charset="0"/>
              <a:cs typeface="Calibri"/>
            </a:endParaRPr>
          </a:p>
        </p:txBody>
      </p:sp>
      <p:sp>
        <p:nvSpPr>
          <p:cNvPr id="123" name="Oval 108"/>
          <p:cNvSpPr>
            <a:spLocks noChangeArrowheads="1"/>
          </p:cNvSpPr>
          <p:nvPr/>
        </p:nvSpPr>
        <p:spPr bwMode="auto">
          <a:xfrm>
            <a:off x="3021220" y="3965930"/>
            <a:ext cx="1128713" cy="1128713"/>
          </a:xfrm>
          <a:prstGeom prst="ellipse">
            <a:avLst/>
          </a:prstGeom>
          <a:solidFill>
            <a:srgbClr val="4B4BF9"/>
          </a:solidFill>
          <a:ln>
            <a:noFill/>
          </a:ln>
        </p:spPr>
        <p:txBody>
          <a:bodyPr vert="horz" wrap="square" lIns="91440" tIns="45720" rIns="91440" bIns="45720" numCol="1" anchor="t" anchorCtr="0" compatLnSpc="1">
            <a:prstTxWarp prst="textNoShape">
              <a:avLst/>
            </a:prstTxWarp>
          </a:bodyPr>
          <a:lstStyle/>
          <a:p>
            <a:pPr algn="ctr"/>
            <a:endParaRPr lang="pt-PT" dirty="0">
              <a:latin typeface="Foundever Sans Bold" pitchFamily="50" charset="0"/>
              <a:ea typeface="Foundever Sans Bold" pitchFamily="50" charset="0"/>
            </a:endParaRPr>
          </a:p>
          <a:p>
            <a:pPr algn="ctr"/>
            <a:r>
              <a:rPr lang="pt-PT" dirty="0">
                <a:solidFill>
                  <a:schemeClr val="bg1"/>
                </a:solidFill>
                <a:latin typeface="Foundever Sans Bold" pitchFamily="50" charset="0"/>
                <a:ea typeface="Foundever Sans Bold" pitchFamily="50" charset="0"/>
              </a:rPr>
              <a:t>YES</a:t>
            </a:r>
          </a:p>
        </p:txBody>
      </p:sp>
      <p:sp>
        <p:nvSpPr>
          <p:cNvPr id="124" name="Oval 108"/>
          <p:cNvSpPr>
            <a:spLocks noChangeArrowheads="1"/>
          </p:cNvSpPr>
          <p:nvPr/>
        </p:nvSpPr>
        <p:spPr bwMode="auto">
          <a:xfrm>
            <a:off x="7953583" y="3965930"/>
            <a:ext cx="1128713" cy="1128713"/>
          </a:xfrm>
          <a:prstGeom prst="ellipse">
            <a:avLst/>
          </a:prstGeom>
          <a:solidFill>
            <a:srgbClr val="4B4BF9"/>
          </a:solidFill>
          <a:ln>
            <a:noFill/>
          </a:ln>
        </p:spPr>
        <p:txBody>
          <a:bodyPr vert="horz" wrap="square" lIns="91440" tIns="45720" rIns="91440" bIns="45720" numCol="1" anchor="t" anchorCtr="0" compatLnSpc="1">
            <a:prstTxWarp prst="textNoShape">
              <a:avLst/>
            </a:prstTxWarp>
          </a:bodyPr>
          <a:lstStyle/>
          <a:p>
            <a:pPr algn="ctr"/>
            <a:endParaRPr lang="pt-PT" dirty="0">
              <a:latin typeface="Foundever Sans Bold" pitchFamily="50" charset="0"/>
              <a:ea typeface="Foundever Sans Bold" pitchFamily="50" charset="0"/>
            </a:endParaRPr>
          </a:p>
          <a:p>
            <a:pPr algn="ctr"/>
            <a:r>
              <a:rPr lang="pt-PT" dirty="0">
                <a:solidFill>
                  <a:schemeClr val="bg1"/>
                </a:solidFill>
                <a:latin typeface="Foundever Sans Bold" pitchFamily="50" charset="0"/>
                <a:ea typeface="Foundever Sans Bold" pitchFamily="50" charset="0"/>
              </a:rPr>
              <a:t>NO</a:t>
            </a:r>
          </a:p>
        </p:txBody>
      </p:sp>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0699" y="3772744"/>
            <a:ext cx="5090601" cy="3603048"/>
          </a:xfrm>
          <a:prstGeom prst="rect">
            <a:avLst/>
          </a:prstGeom>
        </p:spPr>
      </p:pic>
    </p:spTree>
    <p:extLst>
      <p:ext uri="{BB962C8B-B14F-4D97-AF65-F5344CB8AC3E}">
        <p14:creationId xmlns:p14="http://schemas.microsoft.com/office/powerpoint/2010/main" val="1946234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124"/>
                                        </p:tgtEl>
                                        <p:attrNameLst>
                                          <p:attrName>fillcolor</p:attrName>
                                        </p:attrNameLst>
                                      </p:cBhvr>
                                      <p:to>
                                        <a:srgbClr val="FF8D95"/>
                                      </p:to>
                                    </p:animClr>
                                    <p:set>
                                      <p:cBhvr>
                                        <p:cTn id="7" dur="500" fill="hold"/>
                                        <p:tgtEl>
                                          <p:spTgt spid="124"/>
                                        </p:tgtEl>
                                        <p:attrNameLst>
                                          <p:attrName>fill.type</p:attrName>
                                        </p:attrNameLst>
                                      </p:cBhvr>
                                      <p:to>
                                        <p:strVal val="solid"/>
                                      </p:to>
                                    </p:set>
                                    <p:set>
                                      <p:cBhvr>
                                        <p:cTn id="8" dur="500" fill="hold"/>
                                        <p:tgtEl>
                                          <p:spTgt spid="12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a:extLst>
              <a:ext uri="{FF2B5EF4-FFF2-40B4-BE49-F238E27FC236}">
                <a16:creationId xmlns:a16="http://schemas.microsoft.com/office/drawing/2014/main" id="{638818D9-9C37-83F2-8775-A4F6EF28D5B5}"/>
              </a:ext>
            </a:extLst>
          </p:cNvPr>
          <p:cNvSpPr>
            <a:spLocks noGrp="1"/>
          </p:cNvSpPr>
          <p:nvPr>
            <p:ph type="title"/>
          </p:nvPr>
        </p:nvSpPr>
        <p:spPr>
          <a:xfrm>
            <a:off x="874712" y="1110762"/>
            <a:ext cx="4213138" cy="1938992"/>
          </a:xfrm>
        </p:spPr>
        <p:txBody>
          <a:bodyPr/>
          <a:lstStyle/>
          <a:p>
            <a:r>
              <a:rPr lang="en-US" dirty="0">
                <a:solidFill>
                  <a:srgbClr val="4B4BF9"/>
                </a:solidFill>
              </a:rPr>
              <a:t>Assertive Communication</a:t>
            </a:r>
            <a:br>
              <a:rPr lang="en-US" dirty="0"/>
            </a:br>
            <a:r>
              <a:rPr lang="en-US" dirty="0"/>
              <a:t>Tips</a:t>
            </a:r>
          </a:p>
        </p:txBody>
      </p:sp>
      <p:pic>
        <p:nvPicPr>
          <p:cNvPr id="38" name="Image 37">
            <a:extLst>
              <a:ext uri="{FF2B5EF4-FFF2-40B4-BE49-F238E27FC236}">
                <a16:creationId xmlns:a16="http://schemas.microsoft.com/office/drawing/2014/main" id="{D57E1AC8-29EA-CCC4-4547-3E74FEE96540}"/>
              </a:ext>
            </a:extLst>
          </p:cNvPr>
          <p:cNvPicPr>
            <a:picLocks noChangeAspect="1"/>
          </p:cNvPicPr>
          <p:nvPr/>
        </p:nvPicPr>
        <p:blipFill>
          <a:blip r:embed="rId3"/>
          <a:stretch>
            <a:fillRect/>
          </a:stretch>
        </p:blipFill>
        <p:spPr>
          <a:xfrm>
            <a:off x="10668000" y="6480535"/>
            <a:ext cx="1189038" cy="220512"/>
          </a:xfrm>
          <a:prstGeom prst="rect">
            <a:avLst/>
          </a:prstGeom>
        </p:spPr>
      </p:pic>
      <p:sp>
        <p:nvSpPr>
          <p:cNvPr id="39" name="Freeform 187"/>
          <p:cNvSpPr>
            <a:spLocks noEditPoints="1"/>
          </p:cNvSpPr>
          <p:nvPr/>
        </p:nvSpPr>
        <p:spPr bwMode="auto">
          <a:xfrm>
            <a:off x="2534798" y="3010450"/>
            <a:ext cx="1211947" cy="1211947"/>
          </a:xfrm>
          <a:custGeom>
            <a:avLst/>
            <a:gdLst>
              <a:gd name="T0" fmla="*/ 855 w 2278"/>
              <a:gd name="T1" fmla="*/ 760 h 2276"/>
              <a:gd name="T2" fmla="*/ 1515 w 2278"/>
              <a:gd name="T3" fmla="*/ 831 h 2276"/>
              <a:gd name="T4" fmla="*/ 1444 w 2278"/>
              <a:gd name="T5" fmla="*/ 1491 h 2276"/>
              <a:gd name="T6" fmla="*/ 784 w 2278"/>
              <a:gd name="T7" fmla="*/ 1420 h 2276"/>
              <a:gd name="T8" fmla="*/ 855 w 2278"/>
              <a:gd name="T9" fmla="*/ 760 h 2276"/>
              <a:gd name="T10" fmla="*/ 2183 w 2278"/>
              <a:gd name="T11" fmla="*/ 641 h 2276"/>
              <a:gd name="T12" fmla="*/ 1910 w 2278"/>
              <a:gd name="T13" fmla="*/ 299 h 2276"/>
              <a:gd name="T14" fmla="*/ 1688 w 2278"/>
              <a:gd name="T15" fmla="*/ 475 h 2276"/>
              <a:gd name="T16" fmla="*/ 1438 w 2278"/>
              <a:gd name="T17" fmla="*/ 332 h 2276"/>
              <a:gd name="T18" fmla="*/ 1462 w 2278"/>
              <a:gd name="T19" fmla="*/ 25 h 2276"/>
              <a:gd name="T20" fmla="*/ 1026 w 2278"/>
              <a:gd name="T21" fmla="*/ 0 h 2276"/>
              <a:gd name="T22" fmla="*/ 1008 w 2278"/>
              <a:gd name="T23" fmla="*/ 293 h 2276"/>
              <a:gd name="T24" fmla="*/ 847 w 2278"/>
              <a:gd name="T25" fmla="*/ 337 h 2276"/>
              <a:gd name="T26" fmla="*/ 686 w 2278"/>
              <a:gd name="T27" fmla="*/ 61 h 2276"/>
              <a:gd name="T28" fmla="*/ 313 w 2278"/>
              <a:gd name="T29" fmla="*/ 289 h 2276"/>
              <a:gd name="T30" fmla="*/ 494 w 2278"/>
              <a:gd name="T31" fmla="*/ 587 h 2276"/>
              <a:gd name="T32" fmla="*/ 503 w 2278"/>
              <a:gd name="T33" fmla="*/ 582 h 2276"/>
              <a:gd name="T34" fmla="*/ 397 w 2278"/>
              <a:gd name="T35" fmla="*/ 742 h 2276"/>
              <a:gd name="T36" fmla="*/ 168 w 2278"/>
              <a:gd name="T37" fmla="*/ 645 h 2276"/>
              <a:gd name="T38" fmla="*/ 5 w 2278"/>
              <a:gd name="T39" fmla="*/ 1050 h 2276"/>
              <a:gd name="T40" fmla="*/ 307 w 2278"/>
              <a:gd name="T41" fmla="*/ 1173 h 2276"/>
              <a:gd name="T42" fmla="*/ 315 w 2278"/>
              <a:gd name="T43" fmla="*/ 1254 h 2276"/>
              <a:gd name="T44" fmla="*/ 0 w 2278"/>
              <a:gd name="T45" fmla="*/ 1402 h 2276"/>
              <a:gd name="T46" fmla="*/ 193 w 2278"/>
              <a:gd name="T47" fmla="*/ 1794 h 2276"/>
              <a:gd name="T48" fmla="*/ 488 w 2278"/>
              <a:gd name="T49" fmla="*/ 1650 h 2276"/>
              <a:gd name="T50" fmla="*/ 492 w 2278"/>
              <a:gd name="T51" fmla="*/ 1655 h 2276"/>
              <a:gd name="T52" fmla="*/ 673 w 2278"/>
              <a:gd name="T53" fmla="*/ 1822 h 2276"/>
              <a:gd name="T54" fmla="*/ 571 w 2278"/>
              <a:gd name="T55" fmla="*/ 2158 h 2276"/>
              <a:gd name="T56" fmla="*/ 992 w 2278"/>
              <a:gd name="T57" fmla="*/ 2276 h 2276"/>
              <a:gd name="T58" fmla="*/ 1081 w 2278"/>
              <a:gd name="T59" fmla="*/ 1966 h 2276"/>
              <a:gd name="T60" fmla="*/ 1340 w 2278"/>
              <a:gd name="T61" fmla="*/ 1948 h 2276"/>
              <a:gd name="T62" fmla="*/ 1516 w 2278"/>
              <a:gd name="T63" fmla="*/ 2238 h 2276"/>
              <a:gd name="T64" fmla="*/ 1885 w 2278"/>
              <a:gd name="T65" fmla="*/ 2004 h 2276"/>
              <a:gd name="T66" fmla="*/ 1722 w 2278"/>
              <a:gd name="T67" fmla="*/ 1745 h 2276"/>
              <a:gd name="T68" fmla="*/ 1891 w 2278"/>
              <a:gd name="T69" fmla="*/ 1529 h 2276"/>
              <a:gd name="T70" fmla="*/ 2206 w 2278"/>
              <a:gd name="T71" fmla="*/ 1588 h 2276"/>
              <a:gd name="T72" fmla="*/ 2278 w 2278"/>
              <a:gd name="T73" fmla="*/ 1157 h 2276"/>
              <a:gd name="T74" fmla="*/ 1993 w 2278"/>
              <a:gd name="T75" fmla="*/ 1108 h 2276"/>
              <a:gd name="T76" fmla="*/ 1939 w 2278"/>
              <a:gd name="T77" fmla="*/ 827 h 2276"/>
              <a:gd name="T78" fmla="*/ 2183 w 2278"/>
              <a:gd name="T79" fmla="*/ 641 h 2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78" h="2276">
                <a:moveTo>
                  <a:pt x="855" y="760"/>
                </a:moveTo>
                <a:cubicBezTo>
                  <a:pt x="1057" y="597"/>
                  <a:pt x="1352" y="629"/>
                  <a:pt x="1515" y="831"/>
                </a:cubicBezTo>
                <a:cubicBezTo>
                  <a:pt x="1677" y="1033"/>
                  <a:pt x="1646" y="1328"/>
                  <a:pt x="1444" y="1491"/>
                </a:cubicBezTo>
                <a:cubicBezTo>
                  <a:pt x="1242" y="1653"/>
                  <a:pt x="947" y="1621"/>
                  <a:pt x="784" y="1420"/>
                </a:cubicBezTo>
                <a:cubicBezTo>
                  <a:pt x="621" y="1218"/>
                  <a:pt x="653" y="922"/>
                  <a:pt x="855" y="760"/>
                </a:cubicBezTo>
                <a:close/>
                <a:moveTo>
                  <a:pt x="2183" y="641"/>
                </a:moveTo>
                <a:lnTo>
                  <a:pt x="1910" y="299"/>
                </a:lnTo>
                <a:lnTo>
                  <a:pt x="1688" y="475"/>
                </a:lnTo>
                <a:cubicBezTo>
                  <a:pt x="1612" y="412"/>
                  <a:pt x="1528" y="365"/>
                  <a:pt x="1438" y="332"/>
                </a:cubicBezTo>
                <a:lnTo>
                  <a:pt x="1462" y="25"/>
                </a:lnTo>
                <a:lnTo>
                  <a:pt x="1026" y="0"/>
                </a:lnTo>
                <a:lnTo>
                  <a:pt x="1008" y="293"/>
                </a:lnTo>
                <a:cubicBezTo>
                  <a:pt x="954" y="302"/>
                  <a:pt x="900" y="317"/>
                  <a:pt x="847" y="337"/>
                </a:cubicBezTo>
                <a:lnTo>
                  <a:pt x="686" y="61"/>
                </a:lnTo>
                <a:lnTo>
                  <a:pt x="313" y="289"/>
                </a:lnTo>
                <a:lnTo>
                  <a:pt x="494" y="587"/>
                </a:lnTo>
                <a:lnTo>
                  <a:pt x="503" y="582"/>
                </a:lnTo>
                <a:cubicBezTo>
                  <a:pt x="461" y="632"/>
                  <a:pt x="426" y="686"/>
                  <a:pt x="397" y="742"/>
                </a:cubicBezTo>
                <a:lnTo>
                  <a:pt x="168" y="645"/>
                </a:lnTo>
                <a:lnTo>
                  <a:pt x="5" y="1050"/>
                </a:lnTo>
                <a:lnTo>
                  <a:pt x="307" y="1173"/>
                </a:lnTo>
                <a:cubicBezTo>
                  <a:pt x="308" y="1200"/>
                  <a:pt x="311" y="1227"/>
                  <a:pt x="315" y="1254"/>
                </a:cubicBezTo>
                <a:lnTo>
                  <a:pt x="0" y="1402"/>
                </a:lnTo>
                <a:lnTo>
                  <a:pt x="193" y="1794"/>
                </a:lnTo>
                <a:lnTo>
                  <a:pt x="488" y="1650"/>
                </a:lnTo>
                <a:cubicBezTo>
                  <a:pt x="490" y="1652"/>
                  <a:pt x="491" y="1653"/>
                  <a:pt x="492" y="1655"/>
                </a:cubicBezTo>
                <a:cubicBezTo>
                  <a:pt x="545" y="1721"/>
                  <a:pt x="606" y="1777"/>
                  <a:pt x="673" y="1822"/>
                </a:cubicBezTo>
                <a:lnTo>
                  <a:pt x="571" y="2158"/>
                </a:lnTo>
                <a:lnTo>
                  <a:pt x="992" y="2276"/>
                </a:lnTo>
                <a:lnTo>
                  <a:pt x="1081" y="1966"/>
                </a:lnTo>
                <a:cubicBezTo>
                  <a:pt x="1167" y="1973"/>
                  <a:pt x="1254" y="1967"/>
                  <a:pt x="1340" y="1948"/>
                </a:cubicBezTo>
                <a:lnTo>
                  <a:pt x="1516" y="2238"/>
                </a:lnTo>
                <a:lnTo>
                  <a:pt x="1885" y="2004"/>
                </a:lnTo>
                <a:lnTo>
                  <a:pt x="1722" y="1745"/>
                </a:lnTo>
                <a:cubicBezTo>
                  <a:pt x="1791" y="1681"/>
                  <a:pt x="1848" y="1608"/>
                  <a:pt x="1891" y="1529"/>
                </a:cubicBezTo>
                <a:lnTo>
                  <a:pt x="2206" y="1588"/>
                </a:lnTo>
                <a:lnTo>
                  <a:pt x="2278" y="1157"/>
                </a:lnTo>
                <a:lnTo>
                  <a:pt x="1993" y="1108"/>
                </a:lnTo>
                <a:cubicBezTo>
                  <a:pt x="1991" y="1013"/>
                  <a:pt x="1974" y="918"/>
                  <a:pt x="1939" y="827"/>
                </a:cubicBezTo>
                <a:lnTo>
                  <a:pt x="2183" y="641"/>
                </a:lnTo>
              </a:path>
            </a:pathLst>
          </a:custGeom>
          <a:solidFill>
            <a:srgbClr val="8BF0BB"/>
          </a:solidFill>
          <a:ln>
            <a:noFill/>
          </a:ln>
        </p:spPr>
        <p:txBody>
          <a:bodyPr vert="horz" wrap="square" lIns="91440" tIns="45720" rIns="91440" bIns="45720" numCol="1" anchor="t" anchorCtr="0" compatLnSpc="1">
            <a:prstTxWarp prst="textNoShape">
              <a:avLst/>
            </a:prstTxWarp>
          </a:bodyPr>
          <a:lstStyle/>
          <a:p>
            <a:endParaRPr lang="pt-PT"/>
          </a:p>
        </p:txBody>
      </p:sp>
      <p:sp>
        <p:nvSpPr>
          <p:cNvPr id="40" name="Freeform 190"/>
          <p:cNvSpPr>
            <a:spLocks noEditPoints="1"/>
          </p:cNvSpPr>
          <p:nvPr/>
        </p:nvSpPr>
        <p:spPr bwMode="auto">
          <a:xfrm>
            <a:off x="1957681" y="4353792"/>
            <a:ext cx="1464968" cy="1464968"/>
          </a:xfrm>
          <a:custGeom>
            <a:avLst/>
            <a:gdLst>
              <a:gd name="T0" fmla="*/ 1033 w 2752"/>
              <a:gd name="T1" fmla="*/ 918 h 2751"/>
              <a:gd name="T2" fmla="*/ 1830 w 2752"/>
              <a:gd name="T3" fmla="*/ 1004 h 2751"/>
              <a:gd name="T4" fmla="*/ 1744 w 2752"/>
              <a:gd name="T5" fmla="*/ 1801 h 2751"/>
              <a:gd name="T6" fmla="*/ 947 w 2752"/>
              <a:gd name="T7" fmla="*/ 1715 h 2751"/>
              <a:gd name="T8" fmla="*/ 1033 w 2752"/>
              <a:gd name="T9" fmla="*/ 918 h 2751"/>
              <a:gd name="T10" fmla="*/ 2637 w 2752"/>
              <a:gd name="T11" fmla="*/ 774 h 2751"/>
              <a:gd name="T12" fmla="*/ 2308 w 2752"/>
              <a:gd name="T13" fmla="*/ 362 h 2751"/>
              <a:gd name="T14" fmla="*/ 2039 w 2752"/>
              <a:gd name="T15" fmla="*/ 574 h 2751"/>
              <a:gd name="T16" fmla="*/ 1738 w 2752"/>
              <a:gd name="T17" fmla="*/ 402 h 2751"/>
              <a:gd name="T18" fmla="*/ 1766 w 2752"/>
              <a:gd name="T19" fmla="*/ 30 h 2751"/>
              <a:gd name="T20" fmla="*/ 1239 w 2752"/>
              <a:gd name="T21" fmla="*/ 0 h 2751"/>
              <a:gd name="T22" fmla="*/ 1217 w 2752"/>
              <a:gd name="T23" fmla="*/ 354 h 2751"/>
              <a:gd name="T24" fmla="*/ 1024 w 2752"/>
              <a:gd name="T25" fmla="*/ 407 h 2751"/>
              <a:gd name="T26" fmla="*/ 828 w 2752"/>
              <a:gd name="T27" fmla="*/ 74 h 2751"/>
              <a:gd name="T28" fmla="*/ 378 w 2752"/>
              <a:gd name="T29" fmla="*/ 349 h 2751"/>
              <a:gd name="T30" fmla="*/ 596 w 2752"/>
              <a:gd name="T31" fmla="*/ 709 h 2751"/>
              <a:gd name="T32" fmla="*/ 608 w 2752"/>
              <a:gd name="T33" fmla="*/ 704 h 2751"/>
              <a:gd name="T34" fmla="*/ 479 w 2752"/>
              <a:gd name="T35" fmla="*/ 897 h 2751"/>
              <a:gd name="T36" fmla="*/ 203 w 2752"/>
              <a:gd name="T37" fmla="*/ 779 h 2751"/>
              <a:gd name="T38" fmla="*/ 6 w 2752"/>
              <a:gd name="T39" fmla="*/ 1269 h 2751"/>
              <a:gd name="T40" fmla="*/ 370 w 2752"/>
              <a:gd name="T41" fmla="*/ 1418 h 2751"/>
              <a:gd name="T42" fmla="*/ 381 w 2752"/>
              <a:gd name="T43" fmla="*/ 1516 h 2751"/>
              <a:gd name="T44" fmla="*/ 0 w 2752"/>
              <a:gd name="T45" fmla="*/ 1694 h 2751"/>
              <a:gd name="T46" fmla="*/ 232 w 2752"/>
              <a:gd name="T47" fmla="*/ 2167 h 2751"/>
              <a:gd name="T48" fmla="*/ 590 w 2752"/>
              <a:gd name="T49" fmla="*/ 1994 h 2751"/>
              <a:gd name="T50" fmla="*/ 594 w 2752"/>
              <a:gd name="T51" fmla="*/ 2000 h 2751"/>
              <a:gd name="T52" fmla="*/ 813 w 2752"/>
              <a:gd name="T53" fmla="*/ 2202 h 2751"/>
              <a:gd name="T54" fmla="*/ 690 w 2752"/>
              <a:gd name="T55" fmla="*/ 2608 h 2751"/>
              <a:gd name="T56" fmla="*/ 1198 w 2752"/>
              <a:gd name="T57" fmla="*/ 2751 h 2751"/>
              <a:gd name="T58" fmla="*/ 1305 w 2752"/>
              <a:gd name="T59" fmla="*/ 2376 h 2751"/>
              <a:gd name="T60" fmla="*/ 1618 w 2752"/>
              <a:gd name="T61" fmla="*/ 2353 h 2751"/>
              <a:gd name="T62" fmla="*/ 1831 w 2752"/>
              <a:gd name="T63" fmla="*/ 2704 h 2751"/>
              <a:gd name="T64" fmla="*/ 2277 w 2752"/>
              <a:gd name="T65" fmla="*/ 2421 h 2751"/>
              <a:gd name="T66" fmla="*/ 2080 w 2752"/>
              <a:gd name="T67" fmla="*/ 2109 h 2751"/>
              <a:gd name="T68" fmla="*/ 2284 w 2752"/>
              <a:gd name="T69" fmla="*/ 1848 h 2751"/>
              <a:gd name="T70" fmla="*/ 2665 w 2752"/>
              <a:gd name="T71" fmla="*/ 1919 h 2751"/>
              <a:gd name="T72" fmla="*/ 2752 w 2752"/>
              <a:gd name="T73" fmla="*/ 1399 h 2751"/>
              <a:gd name="T74" fmla="*/ 2408 w 2752"/>
              <a:gd name="T75" fmla="*/ 1339 h 2751"/>
              <a:gd name="T76" fmla="*/ 2343 w 2752"/>
              <a:gd name="T77" fmla="*/ 1000 h 2751"/>
              <a:gd name="T78" fmla="*/ 2637 w 2752"/>
              <a:gd name="T79" fmla="*/ 774 h 2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52" h="2751">
                <a:moveTo>
                  <a:pt x="1033" y="918"/>
                </a:moveTo>
                <a:cubicBezTo>
                  <a:pt x="1276" y="722"/>
                  <a:pt x="1633" y="760"/>
                  <a:pt x="1830" y="1004"/>
                </a:cubicBezTo>
                <a:cubicBezTo>
                  <a:pt x="2026" y="1248"/>
                  <a:pt x="1988" y="1605"/>
                  <a:pt x="1744" y="1801"/>
                </a:cubicBezTo>
                <a:cubicBezTo>
                  <a:pt x="1500" y="1998"/>
                  <a:pt x="1143" y="1959"/>
                  <a:pt x="947" y="1715"/>
                </a:cubicBezTo>
                <a:cubicBezTo>
                  <a:pt x="751" y="1472"/>
                  <a:pt x="789" y="1115"/>
                  <a:pt x="1033" y="918"/>
                </a:cubicBezTo>
                <a:close/>
                <a:moveTo>
                  <a:pt x="2637" y="774"/>
                </a:moveTo>
                <a:lnTo>
                  <a:pt x="2308" y="362"/>
                </a:lnTo>
                <a:lnTo>
                  <a:pt x="2039" y="574"/>
                </a:lnTo>
                <a:cubicBezTo>
                  <a:pt x="1948" y="499"/>
                  <a:pt x="1846" y="441"/>
                  <a:pt x="1738" y="402"/>
                </a:cubicBezTo>
                <a:lnTo>
                  <a:pt x="1766" y="30"/>
                </a:lnTo>
                <a:lnTo>
                  <a:pt x="1239" y="0"/>
                </a:lnTo>
                <a:lnTo>
                  <a:pt x="1217" y="354"/>
                </a:lnTo>
                <a:cubicBezTo>
                  <a:pt x="1152" y="365"/>
                  <a:pt x="1087" y="383"/>
                  <a:pt x="1024" y="407"/>
                </a:cubicBezTo>
                <a:lnTo>
                  <a:pt x="828" y="74"/>
                </a:lnTo>
                <a:lnTo>
                  <a:pt x="378" y="349"/>
                </a:lnTo>
                <a:lnTo>
                  <a:pt x="596" y="709"/>
                </a:lnTo>
                <a:lnTo>
                  <a:pt x="608" y="704"/>
                </a:lnTo>
                <a:cubicBezTo>
                  <a:pt x="557" y="764"/>
                  <a:pt x="514" y="829"/>
                  <a:pt x="479" y="897"/>
                </a:cubicBezTo>
                <a:lnTo>
                  <a:pt x="203" y="779"/>
                </a:lnTo>
                <a:lnTo>
                  <a:pt x="6" y="1269"/>
                </a:lnTo>
                <a:lnTo>
                  <a:pt x="370" y="1418"/>
                </a:lnTo>
                <a:cubicBezTo>
                  <a:pt x="372" y="1450"/>
                  <a:pt x="376" y="1483"/>
                  <a:pt x="381" y="1516"/>
                </a:cubicBezTo>
                <a:lnTo>
                  <a:pt x="0" y="1694"/>
                </a:lnTo>
                <a:lnTo>
                  <a:pt x="232" y="2167"/>
                </a:lnTo>
                <a:lnTo>
                  <a:pt x="590" y="1994"/>
                </a:lnTo>
                <a:cubicBezTo>
                  <a:pt x="591" y="1996"/>
                  <a:pt x="593" y="1998"/>
                  <a:pt x="594" y="2000"/>
                </a:cubicBezTo>
                <a:cubicBezTo>
                  <a:pt x="659" y="2079"/>
                  <a:pt x="732" y="2147"/>
                  <a:pt x="813" y="2202"/>
                </a:cubicBezTo>
                <a:lnTo>
                  <a:pt x="690" y="2608"/>
                </a:lnTo>
                <a:lnTo>
                  <a:pt x="1198" y="2751"/>
                </a:lnTo>
                <a:lnTo>
                  <a:pt x="1305" y="2376"/>
                </a:lnTo>
                <a:cubicBezTo>
                  <a:pt x="1409" y="2385"/>
                  <a:pt x="1515" y="2377"/>
                  <a:pt x="1618" y="2353"/>
                </a:cubicBezTo>
                <a:lnTo>
                  <a:pt x="1831" y="2704"/>
                </a:lnTo>
                <a:lnTo>
                  <a:pt x="2277" y="2421"/>
                </a:lnTo>
                <a:lnTo>
                  <a:pt x="2080" y="2109"/>
                </a:lnTo>
                <a:cubicBezTo>
                  <a:pt x="2164" y="2031"/>
                  <a:pt x="2232" y="1943"/>
                  <a:pt x="2284" y="1848"/>
                </a:cubicBezTo>
                <a:lnTo>
                  <a:pt x="2665" y="1919"/>
                </a:lnTo>
                <a:lnTo>
                  <a:pt x="2752" y="1399"/>
                </a:lnTo>
                <a:lnTo>
                  <a:pt x="2408" y="1339"/>
                </a:lnTo>
                <a:cubicBezTo>
                  <a:pt x="2406" y="1224"/>
                  <a:pt x="2384" y="1110"/>
                  <a:pt x="2343" y="1000"/>
                </a:cubicBezTo>
                <a:lnTo>
                  <a:pt x="2637" y="774"/>
                </a:lnTo>
              </a:path>
            </a:pathLst>
          </a:custGeom>
          <a:solidFill>
            <a:srgbClr val="BFA1FF"/>
          </a:solidFill>
          <a:ln>
            <a:noFill/>
          </a:ln>
        </p:spPr>
        <p:txBody>
          <a:bodyPr vert="horz" wrap="square" lIns="91440" tIns="45720" rIns="91440" bIns="45720" numCol="1" anchor="t" anchorCtr="0" compatLnSpc="1">
            <a:prstTxWarp prst="textNoShape">
              <a:avLst/>
            </a:prstTxWarp>
          </a:bodyPr>
          <a:lstStyle/>
          <a:p>
            <a:endParaRPr lang="pt-PT"/>
          </a:p>
        </p:txBody>
      </p:sp>
      <p:sp>
        <p:nvSpPr>
          <p:cNvPr id="41" name="Rectangle 40">
            <a:extLst>
              <a:ext uri="{FF2B5EF4-FFF2-40B4-BE49-F238E27FC236}">
                <a16:creationId xmlns:a16="http://schemas.microsoft.com/office/drawing/2014/main" id="{6DA48591-AD16-761A-3619-11879CD2B475}"/>
              </a:ext>
            </a:extLst>
          </p:cNvPr>
          <p:cNvSpPr/>
          <p:nvPr/>
        </p:nvSpPr>
        <p:spPr>
          <a:xfrm>
            <a:off x="5632056" y="0"/>
            <a:ext cx="6559943" cy="6858000"/>
          </a:xfrm>
          <a:prstGeom prst="rect">
            <a:avLst/>
          </a:prstGeom>
          <a:solidFill>
            <a:srgbClr val="F3F3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5" name="Group 4"/>
          <p:cNvGrpSpPr/>
          <p:nvPr/>
        </p:nvGrpSpPr>
        <p:grpSpPr>
          <a:xfrm>
            <a:off x="6285098" y="4909464"/>
            <a:ext cx="5034956" cy="737999"/>
            <a:chOff x="6285098" y="4909464"/>
            <a:chExt cx="5034956" cy="737999"/>
          </a:xfrm>
        </p:grpSpPr>
        <p:sp>
          <p:nvSpPr>
            <p:cNvPr id="45" name="Espace réservé du texte 3">
              <a:extLst>
                <a:ext uri="{FF2B5EF4-FFF2-40B4-BE49-F238E27FC236}">
                  <a16:creationId xmlns:a16="http://schemas.microsoft.com/office/drawing/2014/main" id="{F86D97B4-9BBD-EF6C-4CEA-909E619B6384}"/>
                </a:ext>
              </a:extLst>
            </p:cNvPr>
            <p:cNvSpPr txBox="1">
              <a:spLocks/>
            </p:cNvSpPr>
            <p:nvPr/>
          </p:nvSpPr>
          <p:spPr>
            <a:xfrm>
              <a:off x="7110000" y="4936081"/>
              <a:ext cx="4210054" cy="307777"/>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400" b="1" dirty="0">
                  <a:solidFill>
                    <a:srgbClr val="09092C"/>
                  </a:solidFill>
                  <a:latin typeface="Foundever Sans Bold" pitchFamily="50" charset="0"/>
                  <a:ea typeface="Foundever Sans Bold" pitchFamily="50" charset="0"/>
                </a:rPr>
                <a:t>Practice active listening</a:t>
              </a:r>
            </a:p>
          </p:txBody>
        </p:sp>
        <p:grpSp>
          <p:nvGrpSpPr>
            <p:cNvPr id="46" name="Groupe 25">
              <a:extLst>
                <a:ext uri="{FF2B5EF4-FFF2-40B4-BE49-F238E27FC236}">
                  <a16:creationId xmlns:a16="http://schemas.microsoft.com/office/drawing/2014/main" id="{FE79ECB1-7DF8-BB9B-A5F9-51217D17B965}"/>
                </a:ext>
              </a:extLst>
            </p:cNvPr>
            <p:cNvGrpSpPr/>
            <p:nvPr/>
          </p:nvGrpSpPr>
          <p:grpSpPr>
            <a:xfrm>
              <a:off x="6285098" y="4909464"/>
              <a:ext cx="737999" cy="737999"/>
              <a:chOff x="6305550" y="819150"/>
              <a:chExt cx="304800" cy="304800"/>
            </a:xfrm>
            <a:solidFill>
              <a:srgbClr val="4B4BF9"/>
            </a:solidFill>
          </p:grpSpPr>
          <p:sp>
            <p:nvSpPr>
              <p:cNvPr id="47" name="Freeform 395">
                <a:extLst>
                  <a:ext uri="{FF2B5EF4-FFF2-40B4-BE49-F238E27FC236}">
                    <a16:creationId xmlns:a16="http://schemas.microsoft.com/office/drawing/2014/main" id="{0C47BC6D-9F10-D275-9606-4C8B79C7B28D}"/>
                  </a:ext>
                </a:extLst>
              </p:cNvPr>
              <p:cNvSpPr>
                <a:spLocks/>
              </p:cNvSpPr>
              <p:nvPr/>
            </p:nvSpPr>
            <p:spPr bwMode="auto">
              <a:xfrm>
                <a:off x="6305550" y="819150"/>
                <a:ext cx="304800" cy="304800"/>
              </a:xfrm>
              <a:custGeom>
                <a:avLst/>
                <a:gdLst>
                  <a:gd name="T0" fmla="*/ 650 w 745"/>
                  <a:gd name="T1" fmla="*/ 95 h 745"/>
                  <a:gd name="T2" fmla="*/ 422 w 745"/>
                  <a:gd name="T3" fmla="*/ 0 h 745"/>
                  <a:gd name="T4" fmla="*/ 323 w 745"/>
                  <a:gd name="T5" fmla="*/ 0 h 745"/>
                  <a:gd name="T6" fmla="*/ 95 w 745"/>
                  <a:gd name="T7" fmla="*/ 95 h 745"/>
                  <a:gd name="T8" fmla="*/ 0 w 745"/>
                  <a:gd name="T9" fmla="*/ 323 h 745"/>
                  <a:gd name="T10" fmla="*/ 0 w 745"/>
                  <a:gd name="T11" fmla="*/ 422 h 745"/>
                  <a:gd name="T12" fmla="*/ 95 w 745"/>
                  <a:gd name="T13" fmla="*/ 651 h 745"/>
                  <a:gd name="T14" fmla="*/ 323 w 745"/>
                  <a:gd name="T15" fmla="*/ 745 h 745"/>
                  <a:gd name="T16" fmla="*/ 422 w 745"/>
                  <a:gd name="T17" fmla="*/ 745 h 745"/>
                  <a:gd name="T18" fmla="*/ 645 w 745"/>
                  <a:gd name="T19" fmla="*/ 656 h 745"/>
                  <a:gd name="T20" fmla="*/ 645 w 745"/>
                  <a:gd name="T21" fmla="*/ 643 h 745"/>
                  <a:gd name="T22" fmla="*/ 632 w 745"/>
                  <a:gd name="T23" fmla="*/ 642 h 745"/>
                  <a:gd name="T24" fmla="*/ 422 w 745"/>
                  <a:gd name="T25" fmla="*/ 726 h 745"/>
                  <a:gd name="T26" fmla="*/ 323 w 745"/>
                  <a:gd name="T27" fmla="*/ 726 h 745"/>
                  <a:gd name="T28" fmla="*/ 108 w 745"/>
                  <a:gd name="T29" fmla="*/ 637 h 745"/>
                  <a:gd name="T30" fmla="*/ 19 w 745"/>
                  <a:gd name="T31" fmla="*/ 422 h 745"/>
                  <a:gd name="T32" fmla="*/ 19 w 745"/>
                  <a:gd name="T33" fmla="*/ 323 h 745"/>
                  <a:gd name="T34" fmla="*/ 108 w 745"/>
                  <a:gd name="T35" fmla="*/ 108 h 745"/>
                  <a:gd name="T36" fmla="*/ 323 w 745"/>
                  <a:gd name="T37" fmla="*/ 19 h 745"/>
                  <a:gd name="T38" fmla="*/ 422 w 745"/>
                  <a:gd name="T39" fmla="*/ 19 h 745"/>
                  <a:gd name="T40" fmla="*/ 637 w 745"/>
                  <a:gd name="T41" fmla="*/ 108 h 745"/>
                  <a:gd name="T42" fmla="*/ 726 w 745"/>
                  <a:gd name="T43" fmla="*/ 323 h 745"/>
                  <a:gd name="T44" fmla="*/ 726 w 745"/>
                  <a:gd name="T45" fmla="*/ 422 h 745"/>
                  <a:gd name="T46" fmla="*/ 702 w 745"/>
                  <a:gd name="T47" fmla="*/ 542 h 745"/>
                  <a:gd name="T48" fmla="*/ 707 w 745"/>
                  <a:gd name="T49" fmla="*/ 554 h 745"/>
                  <a:gd name="T50" fmla="*/ 719 w 745"/>
                  <a:gd name="T51" fmla="*/ 549 h 745"/>
                  <a:gd name="T52" fmla="*/ 745 w 745"/>
                  <a:gd name="T53" fmla="*/ 422 h 745"/>
                  <a:gd name="T54" fmla="*/ 745 w 745"/>
                  <a:gd name="T55" fmla="*/ 323 h 745"/>
                  <a:gd name="T56" fmla="*/ 650 w 745"/>
                  <a:gd name="T57" fmla="*/ 95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5" h="745">
                    <a:moveTo>
                      <a:pt x="650" y="95"/>
                    </a:moveTo>
                    <a:cubicBezTo>
                      <a:pt x="589" y="34"/>
                      <a:pt x="508" y="0"/>
                      <a:pt x="422" y="0"/>
                    </a:cubicBezTo>
                    <a:cubicBezTo>
                      <a:pt x="323" y="0"/>
                      <a:pt x="323" y="0"/>
                      <a:pt x="323" y="0"/>
                    </a:cubicBezTo>
                    <a:cubicBezTo>
                      <a:pt x="237" y="0"/>
                      <a:pt x="156" y="34"/>
                      <a:pt x="95" y="95"/>
                    </a:cubicBezTo>
                    <a:cubicBezTo>
                      <a:pt x="34" y="156"/>
                      <a:pt x="0" y="237"/>
                      <a:pt x="0" y="323"/>
                    </a:cubicBezTo>
                    <a:cubicBezTo>
                      <a:pt x="0" y="422"/>
                      <a:pt x="0" y="422"/>
                      <a:pt x="0" y="422"/>
                    </a:cubicBezTo>
                    <a:cubicBezTo>
                      <a:pt x="0" y="508"/>
                      <a:pt x="34" y="589"/>
                      <a:pt x="95" y="651"/>
                    </a:cubicBezTo>
                    <a:cubicBezTo>
                      <a:pt x="156" y="712"/>
                      <a:pt x="237" y="745"/>
                      <a:pt x="323" y="745"/>
                    </a:cubicBezTo>
                    <a:cubicBezTo>
                      <a:pt x="422" y="745"/>
                      <a:pt x="422" y="745"/>
                      <a:pt x="422" y="745"/>
                    </a:cubicBezTo>
                    <a:cubicBezTo>
                      <a:pt x="505" y="745"/>
                      <a:pt x="585" y="713"/>
                      <a:pt x="645" y="656"/>
                    </a:cubicBezTo>
                    <a:cubicBezTo>
                      <a:pt x="649" y="652"/>
                      <a:pt x="649" y="646"/>
                      <a:pt x="645" y="643"/>
                    </a:cubicBezTo>
                    <a:cubicBezTo>
                      <a:pt x="642" y="639"/>
                      <a:pt x="636" y="639"/>
                      <a:pt x="632" y="642"/>
                    </a:cubicBezTo>
                    <a:cubicBezTo>
                      <a:pt x="575" y="697"/>
                      <a:pt x="501" y="726"/>
                      <a:pt x="422" y="726"/>
                    </a:cubicBezTo>
                    <a:cubicBezTo>
                      <a:pt x="323" y="726"/>
                      <a:pt x="323" y="726"/>
                      <a:pt x="323" y="726"/>
                    </a:cubicBezTo>
                    <a:cubicBezTo>
                      <a:pt x="242" y="726"/>
                      <a:pt x="166" y="695"/>
                      <a:pt x="108" y="637"/>
                    </a:cubicBezTo>
                    <a:cubicBezTo>
                      <a:pt x="51" y="580"/>
                      <a:pt x="19" y="503"/>
                      <a:pt x="19" y="422"/>
                    </a:cubicBezTo>
                    <a:cubicBezTo>
                      <a:pt x="19" y="323"/>
                      <a:pt x="19" y="323"/>
                      <a:pt x="19" y="323"/>
                    </a:cubicBezTo>
                    <a:cubicBezTo>
                      <a:pt x="19" y="242"/>
                      <a:pt x="51" y="166"/>
                      <a:pt x="108" y="108"/>
                    </a:cubicBezTo>
                    <a:cubicBezTo>
                      <a:pt x="166" y="51"/>
                      <a:pt x="242" y="19"/>
                      <a:pt x="323" y="19"/>
                    </a:cubicBezTo>
                    <a:cubicBezTo>
                      <a:pt x="422" y="19"/>
                      <a:pt x="422" y="19"/>
                      <a:pt x="422" y="19"/>
                    </a:cubicBezTo>
                    <a:cubicBezTo>
                      <a:pt x="503" y="19"/>
                      <a:pt x="580" y="51"/>
                      <a:pt x="637" y="108"/>
                    </a:cubicBezTo>
                    <a:cubicBezTo>
                      <a:pt x="695" y="166"/>
                      <a:pt x="726" y="242"/>
                      <a:pt x="726" y="323"/>
                    </a:cubicBezTo>
                    <a:cubicBezTo>
                      <a:pt x="726" y="422"/>
                      <a:pt x="726" y="422"/>
                      <a:pt x="726" y="422"/>
                    </a:cubicBezTo>
                    <a:cubicBezTo>
                      <a:pt x="726" y="464"/>
                      <a:pt x="718" y="504"/>
                      <a:pt x="702" y="542"/>
                    </a:cubicBezTo>
                    <a:cubicBezTo>
                      <a:pt x="700" y="546"/>
                      <a:pt x="702" y="552"/>
                      <a:pt x="707" y="554"/>
                    </a:cubicBezTo>
                    <a:cubicBezTo>
                      <a:pt x="712" y="556"/>
                      <a:pt x="717" y="554"/>
                      <a:pt x="719" y="549"/>
                    </a:cubicBezTo>
                    <a:cubicBezTo>
                      <a:pt x="736" y="509"/>
                      <a:pt x="745" y="466"/>
                      <a:pt x="745" y="422"/>
                    </a:cubicBezTo>
                    <a:cubicBezTo>
                      <a:pt x="745" y="323"/>
                      <a:pt x="745" y="323"/>
                      <a:pt x="745" y="323"/>
                    </a:cubicBezTo>
                    <a:cubicBezTo>
                      <a:pt x="745" y="237"/>
                      <a:pt x="711" y="156"/>
                      <a:pt x="650"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9092C"/>
                  </a:solidFill>
                </a:endParaRPr>
              </a:p>
            </p:txBody>
          </p:sp>
          <p:sp>
            <p:nvSpPr>
              <p:cNvPr id="48" name="Freeform 396">
                <a:extLst>
                  <a:ext uri="{FF2B5EF4-FFF2-40B4-BE49-F238E27FC236}">
                    <a16:creationId xmlns:a16="http://schemas.microsoft.com/office/drawing/2014/main" id="{AE0F6DED-1561-E44E-B6E2-1430630A1574}"/>
                  </a:ext>
                </a:extLst>
              </p:cNvPr>
              <p:cNvSpPr>
                <a:spLocks noEditPoints="1"/>
              </p:cNvSpPr>
              <p:nvPr/>
            </p:nvSpPr>
            <p:spPr bwMode="auto">
              <a:xfrm>
                <a:off x="6359525" y="892175"/>
                <a:ext cx="204788" cy="165100"/>
              </a:xfrm>
              <a:custGeom>
                <a:avLst/>
                <a:gdLst>
                  <a:gd name="T0" fmla="*/ 124 w 500"/>
                  <a:gd name="T1" fmla="*/ 215 h 405"/>
                  <a:gd name="T2" fmla="*/ 148 w 500"/>
                  <a:gd name="T3" fmla="*/ 259 h 405"/>
                  <a:gd name="T4" fmla="*/ 102 w 500"/>
                  <a:gd name="T5" fmla="*/ 325 h 405"/>
                  <a:gd name="T6" fmla="*/ 51 w 500"/>
                  <a:gd name="T7" fmla="*/ 347 h 405"/>
                  <a:gd name="T8" fmla="*/ 33 w 500"/>
                  <a:gd name="T9" fmla="*/ 396 h 405"/>
                  <a:gd name="T10" fmla="*/ 56 w 500"/>
                  <a:gd name="T11" fmla="*/ 311 h 405"/>
                  <a:gd name="T12" fmla="*/ 2 w 500"/>
                  <a:gd name="T13" fmla="*/ 281 h 405"/>
                  <a:gd name="T14" fmla="*/ 74 w 500"/>
                  <a:gd name="T15" fmla="*/ 298 h 405"/>
                  <a:gd name="T16" fmla="*/ 89 w 500"/>
                  <a:gd name="T17" fmla="*/ 304 h 405"/>
                  <a:gd name="T18" fmla="*/ 138 w 500"/>
                  <a:gd name="T19" fmla="*/ 244 h 405"/>
                  <a:gd name="T20" fmla="*/ 115 w 500"/>
                  <a:gd name="T21" fmla="*/ 231 h 405"/>
                  <a:gd name="T22" fmla="*/ 148 w 500"/>
                  <a:gd name="T23" fmla="*/ 188 h 405"/>
                  <a:gd name="T24" fmla="*/ 188 w 500"/>
                  <a:gd name="T25" fmla="*/ 147 h 405"/>
                  <a:gd name="T26" fmla="*/ 148 w 500"/>
                  <a:gd name="T27" fmla="*/ 10 h 405"/>
                  <a:gd name="T28" fmla="*/ 166 w 500"/>
                  <a:gd name="T29" fmla="*/ 59 h 405"/>
                  <a:gd name="T30" fmla="*/ 166 w 500"/>
                  <a:gd name="T31" fmla="*/ 175 h 405"/>
                  <a:gd name="T32" fmla="*/ 247 w 500"/>
                  <a:gd name="T33" fmla="*/ 300 h 405"/>
                  <a:gd name="T34" fmla="*/ 321 w 500"/>
                  <a:gd name="T35" fmla="*/ 238 h 405"/>
                  <a:gd name="T36" fmla="*/ 500 w 500"/>
                  <a:gd name="T37" fmla="*/ 41 h 405"/>
                  <a:gd name="T38" fmla="*/ 189 w 500"/>
                  <a:gd name="T39" fmla="*/ 41 h 405"/>
                  <a:gd name="T40" fmla="*/ 208 w 500"/>
                  <a:gd name="T41" fmla="*/ 52 h 405"/>
                  <a:gd name="T42" fmla="*/ 470 w 500"/>
                  <a:gd name="T43" fmla="*/ 30 h 405"/>
                  <a:gd name="T44" fmla="*/ 470 w 500"/>
                  <a:gd name="T45" fmla="*/ 220 h 405"/>
                  <a:gd name="T46" fmla="*/ 260 w 500"/>
                  <a:gd name="T47" fmla="*/ 270 h 405"/>
                  <a:gd name="T48" fmla="*/ 220 w 500"/>
                  <a:gd name="T49" fmla="*/ 220 h 405"/>
                  <a:gd name="T50" fmla="*/ 199 w 500"/>
                  <a:gd name="T51" fmla="*/ 188 h 405"/>
                  <a:gd name="T52" fmla="*/ 220 w 500"/>
                  <a:gd name="T53" fmla="*/ 238 h 405"/>
                  <a:gd name="T54" fmla="*/ 247 w 500"/>
                  <a:gd name="T55" fmla="*/ 300 h 405"/>
                  <a:gd name="T56" fmla="*/ 252 w 500"/>
                  <a:gd name="T57" fmla="*/ 111 h 405"/>
                  <a:gd name="T58" fmla="*/ 233 w 500"/>
                  <a:gd name="T59" fmla="*/ 125 h 405"/>
                  <a:gd name="T60" fmla="*/ 240 w 500"/>
                  <a:gd name="T61" fmla="*/ 153 h 405"/>
                  <a:gd name="T62" fmla="*/ 261 w 500"/>
                  <a:gd name="T63" fmla="*/ 140 h 405"/>
                  <a:gd name="T64" fmla="*/ 282 w 500"/>
                  <a:gd name="T65" fmla="*/ 153 h 405"/>
                  <a:gd name="T66" fmla="*/ 289 w 500"/>
                  <a:gd name="T67" fmla="*/ 125 h 405"/>
                  <a:gd name="T68" fmla="*/ 271 w 500"/>
                  <a:gd name="T69" fmla="*/ 111 h 405"/>
                  <a:gd name="T70" fmla="*/ 345 w 500"/>
                  <a:gd name="T71" fmla="*/ 88 h 405"/>
                  <a:gd name="T72" fmla="*/ 322 w 500"/>
                  <a:gd name="T73" fmla="*/ 107 h 405"/>
                  <a:gd name="T74" fmla="*/ 330 w 500"/>
                  <a:gd name="T75" fmla="*/ 129 h 405"/>
                  <a:gd name="T76" fmla="*/ 329 w 500"/>
                  <a:gd name="T77" fmla="*/ 155 h 405"/>
                  <a:gd name="T78" fmla="*/ 353 w 500"/>
                  <a:gd name="T79" fmla="*/ 151 h 405"/>
                  <a:gd name="T80" fmla="*/ 368 w 500"/>
                  <a:gd name="T81" fmla="*/ 140 h 405"/>
                  <a:gd name="T82" fmla="*/ 379 w 500"/>
                  <a:gd name="T83" fmla="*/ 113 h 405"/>
                  <a:gd name="T84" fmla="*/ 354 w 500"/>
                  <a:gd name="T85" fmla="*/ 97 h 405"/>
                  <a:gd name="T86" fmla="*/ 419 w 500"/>
                  <a:gd name="T87" fmla="*/ 97 h 405"/>
                  <a:gd name="T88" fmla="*/ 394 w 500"/>
                  <a:gd name="T89" fmla="*/ 113 h 405"/>
                  <a:gd name="T90" fmla="*/ 405 w 500"/>
                  <a:gd name="T91" fmla="*/ 140 h 405"/>
                  <a:gd name="T92" fmla="*/ 420 w 500"/>
                  <a:gd name="T93" fmla="*/ 151 h 405"/>
                  <a:gd name="T94" fmla="*/ 444 w 500"/>
                  <a:gd name="T95" fmla="*/ 155 h 405"/>
                  <a:gd name="T96" fmla="*/ 443 w 500"/>
                  <a:gd name="T97" fmla="*/ 129 h 405"/>
                  <a:gd name="T98" fmla="*/ 451 w 500"/>
                  <a:gd name="T99" fmla="*/ 107 h 405"/>
                  <a:gd name="T100" fmla="*/ 428 w 500"/>
                  <a:gd name="T101" fmla="*/ 8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00" h="405">
                    <a:moveTo>
                      <a:pt x="157" y="207"/>
                    </a:moveTo>
                    <a:cubicBezTo>
                      <a:pt x="116" y="207"/>
                      <a:pt x="116" y="207"/>
                      <a:pt x="116" y="207"/>
                    </a:cubicBezTo>
                    <a:cubicBezTo>
                      <a:pt x="118" y="210"/>
                      <a:pt x="121" y="213"/>
                      <a:pt x="124" y="215"/>
                    </a:cubicBezTo>
                    <a:cubicBezTo>
                      <a:pt x="146" y="227"/>
                      <a:pt x="146" y="227"/>
                      <a:pt x="146" y="227"/>
                    </a:cubicBezTo>
                    <a:cubicBezTo>
                      <a:pt x="153" y="231"/>
                      <a:pt x="158" y="236"/>
                      <a:pt x="158" y="243"/>
                    </a:cubicBezTo>
                    <a:cubicBezTo>
                      <a:pt x="158" y="247"/>
                      <a:pt x="157" y="254"/>
                      <a:pt x="148" y="259"/>
                    </a:cubicBezTo>
                    <a:cubicBezTo>
                      <a:pt x="143" y="262"/>
                      <a:pt x="143" y="264"/>
                      <a:pt x="144" y="274"/>
                    </a:cubicBezTo>
                    <a:cubicBezTo>
                      <a:pt x="145" y="282"/>
                      <a:pt x="146" y="291"/>
                      <a:pt x="141" y="301"/>
                    </a:cubicBezTo>
                    <a:cubicBezTo>
                      <a:pt x="133" y="316"/>
                      <a:pt x="118" y="325"/>
                      <a:pt x="102" y="325"/>
                    </a:cubicBezTo>
                    <a:cubicBezTo>
                      <a:pt x="95" y="325"/>
                      <a:pt x="89" y="324"/>
                      <a:pt x="83" y="322"/>
                    </a:cubicBezTo>
                    <a:cubicBezTo>
                      <a:pt x="80" y="321"/>
                      <a:pt x="77" y="320"/>
                      <a:pt x="74" y="318"/>
                    </a:cubicBezTo>
                    <a:cubicBezTo>
                      <a:pt x="51" y="347"/>
                      <a:pt x="51" y="347"/>
                      <a:pt x="51" y="347"/>
                    </a:cubicBezTo>
                    <a:cubicBezTo>
                      <a:pt x="51" y="396"/>
                      <a:pt x="51" y="396"/>
                      <a:pt x="51" y="396"/>
                    </a:cubicBezTo>
                    <a:cubicBezTo>
                      <a:pt x="51" y="401"/>
                      <a:pt x="47" y="405"/>
                      <a:pt x="42" y="405"/>
                    </a:cubicBezTo>
                    <a:cubicBezTo>
                      <a:pt x="37" y="405"/>
                      <a:pt x="33" y="401"/>
                      <a:pt x="33" y="396"/>
                    </a:cubicBezTo>
                    <a:cubicBezTo>
                      <a:pt x="33" y="344"/>
                      <a:pt x="33" y="344"/>
                      <a:pt x="33" y="344"/>
                    </a:cubicBezTo>
                    <a:cubicBezTo>
                      <a:pt x="33" y="342"/>
                      <a:pt x="33" y="340"/>
                      <a:pt x="35" y="338"/>
                    </a:cubicBezTo>
                    <a:cubicBezTo>
                      <a:pt x="56" y="311"/>
                      <a:pt x="56" y="311"/>
                      <a:pt x="56" y="311"/>
                    </a:cubicBezTo>
                    <a:cubicBezTo>
                      <a:pt x="43" y="306"/>
                      <a:pt x="28" y="301"/>
                      <a:pt x="16" y="296"/>
                    </a:cubicBezTo>
                    <a:cubicBezTo>
                      <a:pt x="8" y="293"/>
                      <a:pt x="8" y="293"/>
                      <a:pt x="8" y="293"/>
                    </a:cubicBezTo>
                    <a:cubicBezTo>
                      <a:pt x="3" y="291"/>
                      <a:pt x="0" y="286"/>
                      <a:pt x="2" y="281"/>
                    </a:cubicBezTo>
                    <a:cubicBezTo>
                      <a:pt x="4" y="276"/>
                      <a:pt x="10" y="274"/>
                      <a:pt x="14" y="275"/>
                    </a:cubicBezTo>
                    <a:cubicBezTo>
                      <a:pt x="23" y="279"/>
                      <a:pt x="23" y="279"/>
                      <a:pt x="23" y="279"/>
                    </a:cubicBezTo>
                    <a:cubicBezTo>
                      <a:pt x="38" y="285"/>
                      <a:pt x="59" y="293"/>
                      <a:pt x="74" y="298"/>
                    </a:cubicBezTo>
                    <a:cubicBezTo>
                      <a:pt x="74" y="299"/>
                      <a:pt x="74" y="299"/>
                      <a:pt x="74" y="299"/>
                    </a:cubicBezTo>
                    <a:cubicBezTo>
                      <a:pt x="80" y="301"/>
                      <a:pt x="85" y="303"/>
                      <a:pt x="89" y="304"/>
                    </a:cubicBezTo>
                    <a:cubicBezTo>
                      <a:pt x="89" y="304"/>
                      <a:pt x="89" y="304"/>
                      <a:pt x="89" y="304"/>
                    </a:cubicBezTo>
                    <a:cubicBezTo>
                      <a:pt x="101" y="309"/>
                      <a:pt x="116" y="308"/>
                      <a:pt x="124" y="292"/>
                    </a:cubicBezTo>
                    <a:cubicBezTo>
                      <a:pt x="126" y="288"/>
                      <a:pt x="126" y="282"/>
                      <a:pt x="125" y="276"/>
                    </a:cubicBezTo>
                    <a:cubicBezTo>
                      <a:pt x="124" y="266"/>
                      <a:pt x="123" y="253"/>
                      <a:pt x="138" y="244"/>
                    </a:cubicBezTo>
                    <a:cubicBezTo>
                      <a:pt x="138" y="244"/>
                      <a:pt x="138" y="244"/>
                      <a:pt x="138" y="244"/>
                    </a:cubicBezTo>
                    <a:cubicBezTo>
                      <a:pt x="138" y="244"/>
                      <a:pt x="138" y="243"/>
                      <a:pt x="137" y="243"/>
                    </a:cubicBezTo>
                    <a:cubicBezTo>
                      <a:pt x="115" y="231"/>
                      <a:pt x="115" y="231"/>
                      <a:pt x="115" y="231"/>
                    </a:cubicBezTo>
                    <a:cubicBezTo>
                      <a:pt x="103" y="224"/>
                      <a:pt x="95" y="212"/>
                      <a:pt x="95" y="198"/>
                    </a:cubicBezTo>
                    <a:cubicBezTo>
                      <a:pt x="95" y="193"/>
                      <a:pt x="100" y="188"/>
                      <a:pt x="105" y="188"/>
                    </a:cubicBezTo>
                    <a:cubicBezTo>
                      <a:pt x="148" y="188"/>
                      <a:pt x="148" y="188"/>
                      <a:pt x="148" y="188"/>
                    </a:cubicBezTo>
                    <a:cubicBezTo>
                      <a:pt x="148" y="166"/>
                      <a:pt x="148" y="166"/>
                      <a:pt x="148" y="166"/>
                    </a:cubicBezTo>
                    <a:cubicBezTo>
                      <a:pt x="148" y="161"/>
                      <a:pt x="152" y="157"/>
                      <a:pt x="157" y="157"/>
                    </a:cubicBezTo>
                    <a:cubicBezTo>
                      <a:pt x="169" y="157"/>
                      <a:pt x="178" y="154"/>
                      <a:pt x="188" y="147"/>
                    </a:cubicBezTo>
                    <a:cubicBezTo>
                      <a:pt x="148" y="65"/>
                      <a:pt x="148" y="65"/>
                      <a:pt x="148" y="65"/>
                    </a:cubicBezTo>
                    <a:cubicBezTo>
                      <a:pt x="148" y="64"/>
                      <a:pt x="148" y="63"/>
                      <a:pt x="148" y="61"/>
                    </a:cubicBezTo>
                    <a:cubicBezTo>
                      <a:pt x="148" y="10"/>
                      <a:pt x="148" y="10"/>
                      <a:pt x="148" y="10"/>
                    </a:cubicBezTo>
                    <a:cubicBezTo>
                      <a:pt x="148" y="5"/>
                      <a:pt x="152" y="0"/>
                      <a:pt x="157" y="0"/>
                    </a:cubicBezTo>
                    <a:cubicBezTo>
                      <a:pt x="162" y="0"/>
                      <a:pt x="166" y="5"/>
                      <a:pt x="166" y="10"/>
                    </a:cubicBezTo>
                    <a:cubicBezTo>
                      <a:pt x="166" y="59"/>
                      <a:pt x="166" y="59"/>
                      <a:pt x="166" y="59"/>
                    </a:cubicBezTo>
                    <a:cubicBezTo>
                      <a:pt x="208" y="146"/>
                      <a:pt x="208" y="146"/>
                      <a:pt x="208" y="146"/>
                    </a:cubicBezTo>
                    <a:cubicBezTo>
                      <a:pt x="210" y="150"/>
                      <a:pt x="209" y="155"/>
                      <a:pt x="205" y="158"/>
                    </a:cubicBezTo>
                    <a:cubicBezTo>
                      <a:pt x="193" y="168"/>
                      <a:pt x="181" y="173"/>
                      <a:pt x="166" y="175"/>
                    </a:cubicBezTo>
                    <a:cubicBezTo>
                      <a:pt x="166" y="198"/>
                      <a:pt x="166" y="198"/>
                      <a:pt x="166" y="198"/>
                    </a:cubicBezTo>
                    <a:cubicBezTo>
                      <a:pt x="166" y="203"/>
                      <a:pt x="162" y="207"/>
                      <a:pt x="157" y="207"/>
                    </a:cubicBezTo>
                    <a:close/>
                    <a:moveTo>
                      <a:pt x="247" y="300"/>
                    </a:moveTo>
                    <a:cubicBezTo>
                      <a:pt x="248" y="301"/>
                      <a:pt x="250" y="301"/>
                      <a:pt x="251" y="301"/>
                    </a:cubicBezTo>
                    <a:cubicBezTo>
                      <a:pt x="253" y="301"/>
                      <a:pt x="256" y="300"/>
                      <a:pt x="257" y="298"/>
                    </a:cubicBezTo>
                    <a:cubicBezTo>
                      <a:pt x="321" y="238"/>
                      <a:pt x="321" y="238"/>
                      <a:pt x="321" y="238"/>
                    </a:cubicBezTo>
                    <a:cubicBezTo>
                      <a:pt x="470" y="238"/>
                      <a:pt x="470" y="238"/>
                      <a:pt x="470" y="238"/>
                    </a:cubicBezTo>
                    <a:cubicBezTo>
                      <a:pt x="487" y="238"/>
                      <a:pt x="500" y="225"/>
                      <a:pt x="500" y="208"/>
                    </a:cubicBezTo>
                    <a:cubicBezTo>
                      <a:pt x="500" y="41"/>
                      <a:pt x="500" y="41"/>
                      <a:pt x="500" y="41"/>
                    </a:cubicBezTo>
                    <a:cubicBezTo>
                      <a:pt x="500" y="24"/>
                      <a:pt x="487" y="11"/>
                      <a:pt x="470" y="11"/>
                    </a:cubicBezTo>
                    <a:cubicBezTo>
                      <a:pt x="220" y="11"/>
                      <a:pt x="220" y="11"/>
                      <a:pt x="220" y="11"/>
                    </a:cubicBezTo>
                    <a:cubicBezTo>
                      <a:pt x="203" y="11"/>
                      <a:pt x="189" y="24"/>
                      <a:pt x="189" y="41"/>
                    </a:cubicBezTo>
                    <a:cubicBezTo>
                      <a:pt x="189" y="52"/>
                      <a:pt x="189" y="52"/>
                      <a:pt x="189" y="52"/>
                    </a:cubicBezTo>
                    <a:cubicBezTo>
                      <a:pt x="189" y="57"/>
                      <a:pt x="194" y="61"/>
                      <a:pt x="199" y="61"/>
                    </a:cubicBezTo>
                    <a:cubicBezTo>
                      <a:pt x="204" y="61"/>
                      <a:pt x="208" y="57"/>
                      <a:pt x="208" y="52"/>
                    </a:cubicBezTo>
                    <a:cubicBezTo>
                      <a:pt x="208" y="41"/>
                      <a:pt x="208" y="41"/>
                      <a:pt x="208" y="41"/>
                    </a:cubicBezTo>
                    <a:cubicBezTo>
                      <a:pt x="208" y="35"/>
                      <a:pt x="213" y="30"/>
                      <a:pt x="220" y="30"/>
                    </a:cubicBezTo>
                    <a:cubicBezTo>
                      <a:pt x="470" y="30"/>
                      <a:pt x="470" y="30"/>
                      <a:pt x="470" y="30"/>
                    </a:cubicBezTo>
                    <a:cubicBezTo>
                      <a:pt x="477" y="30"/>
                      <a:pt x="482" y="35"/>
                      <a:pt x="482" y="41"/>
                    </a:cubicBezTo>
                    <a:cubicBezTo>
                      <a:pt x="482" y="208"/>
                      <a:pt x="482" y="208"/>
                      <a:pt x="482" y="208"/>
                    </a:cubicBezTo>
                    <a:cubicBezTo>
                      <a:pt x="482" y="215"/>
                      <a:pt x="477" y="220"/>
                      <a:pt x="470" y="220"/>
                    </a:cubicBezTo>
                    <a:cubicBezTo>
                      <a:pt x="317" y="220"/>
                      <a:pt x="317" y="220"/>
                      <a:pt x="317" y="220"/>
                    </a:cubicBezTo>
                    <a:cubicBezTo>
                      <a:pt x="315" y="220"/>
                      <a:pt x="313" y="221"/>
                      <a:pt x="311" y="222"/>
                    </a:cubicBezTo>
                    <a:cubicBezTo>
                      <a:pt x="260" y="270"/>
                      <a:pt x="260" y="270"/>
                      <a:pt x="260" y="270"/>
                    </a:cubicBezTo>
                    <a:cubicBezTo>
                      <a:pt x="260" y="229"/>
                      <a:pt x="260" y="229"/>
                      <a:pt x="260" y="229"/>
                    </a:cubicBezTo>
                    <a:cubicBezTo>
                      <a:pt x="260" y="224"/>
                      <a:pt x="256" y="220"/>
                      <a:pt x="251" y="220"/>
                    </a:cubicBezTo>
                    <a:cubicBezTo>
                      <a:pt x="220" y="220"/>
                      <a:pt x="220" y="220"/>
                      <a:pt x="220" y="220"/>
                    </a:cubicBezTo>
                    <a:cubicBezTo>
                      <a:pt x="213" y="220"/>
                      <a:pt x="208" y="215"/>
                      <a:pt x="208" y="208"/>
                    </a:cubicBezTo>
                    <a:cubicBezTo>
                      <a:pt x="208" y="198"/>
                      <a:pt x="208" y="198"/>
                      <a:pt x="208" y="198"/>
                    </a:cubicBezTo>
                    <a:cubicBezTo>
                      <a:pt x="208" y="193"/>
                      <a:pt x="204" y="188"/>
                      <a:pt x="199" y="188"/>
                    </a:cubicBezTo>
                    <a:cubicBezTo>
                      <a:pt x="194" y="188"/>
                      <a:pt x="189" y="193"/>
                      <a:pt x="189" y="198"/>
                    </a:cubicBezTo>
                    <a:cubicBezTo>
                      <a:pt x="189" y="208"/>
                      <a:pt x="189" y="208"/>
                      <a:pt x="189" y="208"/>
                    </a:cubicBezTo>
                    <a:cubicBezTo>
                      <a:pt x="189" y="225"/>
                      <a:pt x="203" y="238"/>
                      <a:pt x="220" y="238"/>
                    </a:cubicBezTo>
                    <a:cubicBezTo>
                      <a:pt x="242" y="238"/>
                      <a:pt x="242" y="238"/>
                      <a:pt x="242" y="238"/>
                    </a:cubicBezTo>
                    <a:cubicBezTo>
                      <a:pt x="242" y="292"/>
                      <a:pt x="242" y="292"/>
                      <a:pt x="242" y="292"/>
                    </a:cubicBezTo>
                    <a:cubicBezTo>
                      <a:pt x="242" y="295"/>
                      <a:pt x="244" y="299"/>
                      <a:pt x="247" y="300"/>
                    </a:cubicBezTo>
                    <a:close/>
                    <a:moveTo>
                      <a:pt x="261" y="88"/>
                    </a:moveTo>
                    <a:cubicBezTo>
                      <a:pt x="256" y="88"/>
                      <a:pt x="252" y="92"/>
                      <a:pt x="252" y="97"/>
                    </a:cubicBezTo>
                    <a:cubicBezTo>
                      <a:pt x="252" y="111"/>
                      <a:pt x="252" y="111"/>
                      <a:pt x="252" y="111"/>
                    </a:cubicBezTo>
                    <a:cubicBezTo>
                      <a:pt x="239" y="107"/>
                      <a:pt x="239" y="107"/>
                      <a:pt x="239" y="107"/>
                    </a:cubicBezTo>
                    <a:cubicBezTo>
                      <a:pt x="234" y="105"/>
                      <a:pt x="229" y="108"/>
                      <a:pt x="227" y="113"/>
                    </a:cubicBezTo>
                    <a:cubicBezTo>
                      <a:pt x="226" y="118"/>
                      <a:pt x="228" y="123"/>
                      <a:pt x="233" y="125"/>
                    </a:cubicBezTo>
                    <a:cubicBezTo>
                      <a:pt x="246" y="129"/>
                      <a:pt x="246" y="129"/>
                      <a:pt x="246" y="129"/>
                    </a:cubicBezTo>
                    <a:cubicBezTo>
                      <a:pt x="238" y="140"/>
                      <a:pt x="238" y="140"/>
                      <a:pt x="238" y="140"/>
                    </a:cubicBezTo>
                    <a:cubicBezTo>
                      <a:pt x="235" y="144"/>
                      <a:pt x="236" y="150"/>
                      <a:pt x="240" y="153"/>
                    </a:cubicBezTo>
                    <a:cubicBezTo>
                      <a:pt x="242" y="154"/>
                      <a:pt x="244" y="155"/>
                      <a:pt x="246" y="155"/>
                    </a:cubicBezTo>
                    <a:cubicBezTo>
                      <a:pt x="249" y="155"/>
                      <a:pt x="251" y="154"/>
                      <a:pt x="253" y="151"/>
                    </a:cubicBezTo>
                    <a:cubicBezTo>
                      <a:pt x="261" y="140"/>
                      <a:pt x="261" y="140"/>
                      <a:pt x="261" y="140"/>
                    </a:cubicBezTo>
                    <a:cubicBezTo>
                      <a:pt x="269" y="151"/>
                      <a:pt x="269" y="151"/>
                      <a:pt x="269" y="151"/>
                    </a:cubicBezTo>
                    <a:cubicBezTo>
                      <a:pt x="271" y="154"/>
                      <a:pt x="274" y="155"/>
                      <a:pt x="277" y="155"/>
                    </a:cubicBezTo>
                    <a:cubicBezTo>
                      <a:pt x="279" y="155"/>
                      <a:pt x="281" y="154"/>
                      <a:pt x="282" y="153"/>
                    </a:cubicBezTo>
                    <a:cubicBezTo>
                      <a:pt x="287" y="150"/>
                      <a:pt x="288" y="144"/>
                      <a:pt x="284" y="140"/>
                    </a:cubicBezTo>
                    <a:cubicBezTo>
                      <a:pt x="276" y="129"/>
                      <a:pt x="276" y="129"/>
                      <a:pt x="276" y="129"/>
                    </a:cubicBezTo>
                    <a:cubicBezTo>
                      <a:pt x="289" y="125"/>
                      <a:pt x="289" y="125"/>
                      <a:pt x="289" y="125"/>
                    </a:cubicBezTo>
                    <a:cubicBezTo>
                      <a:pt x="294" y="123"/>
                      <a:pt x="297" y="118"/>
                      <a:pt x="295" y="113"/>
                    </a:cubicBezTo>
                    <a:cubicBezTo>
                      <a:pt x="294" y="108"/>
                      <a:pt x="289" y="105"/>
                      <a:pt x="284" y="107"/>
                    </a:cubicBezTo>
                    <a:cubicBezTo>
                      <a:pt x="271" y="111"/>
                      <a:pt x="271" y="111"/>
                      <a:pt x="271" y="111"/>
                    </a:cubicBezTo>
                    <a:cubicBezTo>
                      <a:pt x="271" y="97"/>
                      <a:pt x="271" y="97"/>
                      <a:pt x="271" y="97"/>
                    </a:cubicBezTo>
                    <a:cubicBezTo>
                      <a:pt x="271" y="92"/>
                      <a:pt x="266" y="88"/>
                      <a:pt x="261" y="88"/>
                    </a:cubicBezTo>
                    <a:close/>
                    <a:moveTo>
                      <a:pt x="345" y="88"/>
                    </a:moveTo>
                    <a:cubicBezTo>
                      <a:pt x="340" y="88"/>
                      <a:pt x="336" y="92"/>
                      <a:pt x="336" y="97"/>
                    </a:cubicBezTo>
                    <a:cubicBezTo>
                      <a:pt x="336" y="111"/>
                      <a:pt x="336" y="111"/>
                      <a:pt x="336" y="111"/>
                    </a:cubicBezTo>
                    <a:cubicBezTo>
                      <a:pt x="322" y="107"/>
                      <a:pt x="322" y="107"/>
                      <a:pt x="322" y="107"/>
                    </a:cubicBezTo>
                    <a:cubicBezTo>
                      <a:pt x="318" y="105"/>
                      <a:pt x="312" y="108"/>
                      <a:pt x="311" y="113"/>
                    </a:cubicBezTo>
                    <a:cubicBezTo>
                      <a:pt x="309" y="118"/>
                      <a:pt x="312" y="123"/>
                      <a:pt x="317" y="125"/>
                    </a:cubicBezTo>
                    <a:cubicBezTo>
                      <a:pt x="330" y="129"/>
                      <a:pt x="330" y="129"/>
                      <a:pt x="330" y="129"/>
                    </a:cubicBezTo>
                    <a:cubicBezTo>
                      <a:pt x="322" y="140"/>
                      <a:pt x="322" y="140"/>
                      <a:pt x="322" y="140"/>
                    </a:cubicBezTo>
                    <a:cubicBezTo>
                      <a:pt x="319" y="144"/>
                      <a:pt x="320" y="150"/>
                      <a:pt x="324" y="153"/>
                    </a:cubicBezTo>
                    <a:cubicBezTo>
                      <a:pt x="325" y="154"/>
                      <a:pt x="327" y="155"/>
                      <a:pt x="329" y="155"/>
                    </a:cubicBezTo>
                    <a:cubicBezTo>
                      <a:pt x="332" y="155"/>
                      <a:pt x="335" y="154"/>
                      <a:pt x="337" y="151"/>
                    </a:cubicBezTo>
                    <a:cubicBezTo>
                      <a:pt x="345" y="140"/>
                      <a:pt x="345" y="140"/>
                      <a:pt x="345" y="140"/>
                    </a:cubicBezTo>
                    <a:cubicBezTo>
                      <a:pt x="353" y="151"/>
                      <a:pt x="353" y="151"/>
                      <a:pt x="353" y="151"/>
                    </a:cubicBezTo>
                    <a:cubicBezTo>
                      <a:pt x="355" y="154"/>
                      <a:pt x="358" y="155"/>
                      <a:pt x="360" y="155"/>
                    </a:cubicBezTo>
                    <a:cubicBezTo>
                      <a:pt x="362" y="155"/>
                      <a:pt x="364" y="154"/>
                      <a:pt x="366" y="153"/>
                    </a:cubicBezTo>
                    <a:cubicBezTo>
                      <a:pt x="370" y="150"/>
                      <a:pt x="371" y="144"/>
                      <a:pt x="368" y="140"/>
                    </a:cubicBezTo>
                    <a:cubicBezTo>
                      <a:pt x="360" y="129"/>
                      <a:pt x="360" y="129"/>
                      <a:pt x="360" y="129"/>
                    </a:cubicBezTo>
                    <a:cubicBezTo>
                      <a:pt x="373" y="125"/>
                      <a:pt x="373" y="125"/>
                      <a:pt x="373" y="125"/>
                    </a:cubicBezTo>
                    <a:cubicBezTo>
                      <a:pt x="378" y="123"/>
                      <a:pt x="381" y="118"/>
                      <a:pt x="379" y="113"/>
                    </a:cubicBezTo>
                    <a:cubicBezTo>
                      <a:pt x="377" y="108"/>
                      <a:pt x="372" y="105"/>
                      <a:pt x="367" y="107"/>
                    </a:cubicBezTo>
                    <a:cubicBezTo>
                      <a:pt x="354" y="111"/>
                      <a:pt x="354" y="111"/>
                      <a:pt x="354" y="111"/>
                    </a:cubicBezTo>
                    <a:cubicBezTo>
                      <a:pt x="354" y="97"/>
                      <a:pt x="354" y="97"/>
                      <a:pt x="354" y="97"/>
                    </a:cubicBezTo>
                    <a:cubicBezTo>
                      <a:pt x="354" y="92"/>
                      <a:pt x="350" y="88"/>
                      <a:pt x="345" y="88"/>
                    </a:cubicBezTo>
                    <a:close/>
                    <a:moveTo>
                      <a:pt x="428" y="88"/>
                    </a:moveTo>
                    <a:cubicBezTo>
                      <a:pt x="423" y="88"/>
                      <a:pt x="419" y="92"/>
                      <a:pt x="419" y="97"/>
                    </a:cubicBezTo>
                    <a:cubicBezTo>
                      <a:pt x="419" y="111"/>
                      <a:pt x="419" y="111"/>
                      <a:pt x="419" y="111"/>
                    </a:cubicBezTo>
                    <a:cubicBezTo>
                      <a:pt x="406" y="107"/>
                      <a:pt x="406" y="107"/>
                      <a:pt x="406" y="107"/>
                    </a:cubicBezTo>
                    <a:cubicBezTo>
                      <a:pt x="401" y="105"/>
                      <a:pt x="396" y="108"/>
                      <a:pt x="394" y="113"/>
                    </a:cubicBezTo>
                    <a:cubicBezTo>
                      <a:pt x="393" y="118"/>
                      <a:pt x="395" y="123"/>
                      <a:pt x="400" y="125"/>
                    </a:cubicBezTo>
                    <a:cubicBezTo>
                      <a:pt x="413" y="129"/>
                      <a:pt x="413" y="129"/>
                      <a:pt x="413" y="129"/>
                    </a:cubicBezTo>
                    <a:cubicBezTo>
                      <a:pt x="405" y="140"/>
                      <a:pt x="405" y="140"/>
                      <a:pt x="405" y="140"/>
                    </a:cubicBezTo>
                    <a:cubicBezTo>
                      <a:pt x="402" y="144"/>
                      <a:pt x="403" y="150"/>
                      <a:pt x="407" y="153"/>
                    </a:cubicBezTo>
                    <a:cubicBezTo>
                      <a:pt x="409" y="154"/>
                      <a:pt x="411" y="155"/>
                      <a:pt x="413" y="155"/>
                    </a:cubicBezTo>
                    <a:cubicBezTo>
                      <a:pt x="416" y="155"/>
                      <a:pt x="418" y="154"/>
                      <a:pt x="420" y="151"/>
                    </a:cubicBezTo>
                    <a:cubicBezTo>
                      <a:pt x="428" y="140"/>
                      <a:pt x="428" y="140"/>
                      <a:pt x="428" y="140"/>
                    </a:cubicBezTo>
                    <a:cubicBezTo>
                      <a:pt x="436" y="151"/>
                      <a:pt x="436" y="151"/>
                      <a:pt x="436" y="151"/>
                    </a:cubicBezTo>
                    <a:cubicBezTo>
                      <a:pt x="438" y="154"/>
                      <a:pt x="441" y="155"/>
                      <a:pt x="444" y="155"/>
                    </a:cubicBezTo>
                    <a:cubicBezTo>
                      <a:pt x="446" y="155"/>
                      <a:pt x="448" y="154"/>
                      <a:pt x="449" y="153"/>
                    </a:cubicBezTo>
                    <a:cubicBezTo>
                      <a:pt x="454" y="150"/>
                      <a:pt x="455" y="144"/>
                      <a:pt x="452" y="140"/>
                    </a:cubicBezTo>
                    <a:cubicBezTo>
                      <a:pt x="443" y="129"/>
                      <a:pt x="443" y="129"/>
                      <a:pt x="443" y="129"/>
                    </a:cubicBezTo>
                    <a:cubicBezTo>
                      <a:pt x="457" y="125"/>
                      <a:pt x="457" y="125"/>
                      <a:pt x="457" y="125"/>
                    </a:cubicBezTo>
                    <a:cubicBezTo>
                      <a:pt x="461" y="123"/>
                      <a:pt x="464" y="118"/>
                      <a:pt x="463" y="113"/>
                    </a:cubicBezTo>
                    <a:cubicBezTo>
                      <a:pt x="461" y="108"/>
                      <a:pt x="456" y="105"/>
                      <a:pt x="451" y="107"/>
                    </a:cubicBezTo>
                    <a:cubicBezTo>
                      <a:pt x="438" y="111"/>
                      <a:pt x="438" y="111"/>
                      <a:pt x="438" y="111"/>
                    </a:cubicBezTo>
                    <a:cubicBezTo>
                      <a:pt x="438" y="97"/>
                      <a:pt x="438" y="97"/>
                      <a:pt x="438" y="97"/>
                    </a:cubicBezTo>
                    <a:cubicBezTo>
                      <a:pt x="438" y="92"/>
                      <a:pt x="434" y="88"/>
                      <a:pt x="428"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9092C"/>
                  </a:solidFill>
                </a:endParaRPr>
              </a:p>
            </p:txBody>
          </p:sp>
        </p:grpSp>
      </p:grpSp>
      <p:grpSp>
        <p:nvGrpSpPr>
          <p:cNvPr id="2" name="Group 1"/>
          <p:cNvGrpSpPr/>
          <p:nvPr/>
        </p:nvGrpSpPr>
        <p:grpSpPr>
          <a:xfrm>
            <a:off x="6281234" y="1342683"/>
            <a:ext cx="5038820" cy="737999"/>
            <a:chOff x="6281234" y="1342683"/>
            <a:chExt cx="5038820" cy="737999"/>
          </a:xfrm>
        </p:grpSpPr>
        <p:sp>
          <p:nvSpPr>
            <p:cNvPr id="42" name="Espace réservé du texte 3">
              <a:extLst>
                <a:ext uri="{FF2B5EF4-FFF2-40B4-BE49-F238E27FC236}">
                  <a16:creationId xmlns:a16="http://schemas.microsoft.com/office/drawing/2014/main" id="{3B646D30-DF3D-875C-9B67-B16B408EA664}"/>
                </a:ext>
              </a:extLst>
            </p:cNvPr>
            <p:cNvSpPr txBox="1">
              <a:spLocks/>
            </p:cNvSpPr>
            <p:nvPr/>
          </p:nvSpPr>
          <p:spPr>
            <a:xfrm>
              <a:off x="7110000" y="1363299"/>
              <a:ext cx="4210054" cy="523220"/>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400" b="1" dirty="0">
                  <a:solidFill>
                    <a:srgbClr val="09092C"/>
                  </a:solidFill>
                  <a:latin typeface="Foundever Sans Bold" pitchFamily="50" charset="0"/>
                  <a:ea typeface="Foundever Sans Bold" pitchFamily="50" charset="0"/>
                </a:rPr>
                <a:t>Value yourself and your rights - </a:t>
              </a:r>
            </a:p>
            <a:p>
              <a:pPr marL="0" indent="0">
                <a:lnSpc>
                  <a:spcPct val="100000"/>
                </a:lnSpc>
                <a:spcBef>
                  <a:spcPts val="0"/>
                </a:spcBef>
                <a:buFont typeface="Arial" panose="020B0604020202020204" pitchFamily="34" charset="0"/>
                <a:buNone/>
              </a:pPr>
              <a:r>
                <a:rPr lang="en-US" sz="1400" b="1" dirty="0">
                  <a:solidFill>
                    <a:srgbClr val="09092C"/>
                  </a:solidFill>
                  <a:latin typeface="Foundever Sans Bold" pitchFamily="50" charset="0"/>
                  <a:ea typeface="Foundever Sans Bold" pitchFamily="50" charset="0"/>
                </a:rPr>
                <a:t>Practice self-awareness</a:t>
              </a:r>
            </a:p>
          </p:txBody>
        </p:sp>
        <p:grpSp>
          <p:nvGrpSpPr>
            <p:cNvPr id="58" name="Groupe 108">
              <a:extLst>
                <a:ext uri="{FF2B5EF4-FFF2-40B4-BE49-F238E27FC236}">
                  <a16:creationId xmlns:a16="http://schemas.microsoft.com/office/drawing/2014/main" id="{8160D232-AE84-252E-4599-D9E59AFBEBE2}"/>
                </a:ext>
              </a:extLst>
            </p:cNvPr>
            <p:cNvGrpSpPr/>
            <p:nvPr/>
          </p:nvGrpSpPr>
          <p:grpSpPr>
            <a:xfrm>
              <a:off x="6281234" y="1342683"/>
              <a:ext cx="737999" cy="737999"/>
              <a:chOff x="9542463" y="1309688"/>
              <a:chExt cx="304800" cy="303213"/>
            </a:xfrm>
            <a:solidFill>
              <a:srgbClr val="4B4BF9"/>
            </a:solidFill>
          </p:grpSpPr>
          <p:sp>
            <p:nvSpPr>
              <p:cNvPr id="59" name="Freeform 259">
                <a:extLst>
                  <a:ext uri="{FF2B5EF4-FFF2-40B4-BE49-F238E27FC236}">
                    <a16:creationId xmlns:a16="http://schemas.microsoft.com/office/drawing/2014/main" id="{2250DA44-5DD2-1562-9C55-490AA09CC332}"/>
                  </a:ext>
                </a:extLst>
              </p:cNvPr>
              <p:cNvSpPr>
                <a:spLocks noEditPoints="1"/>
              </p:cNvSpPr>
              <p:nvPr/>
            </p:nvSpPr>
            <p:spPr bwMode="auto">
              <a:xfrm>
                <a:off x="9590088" y="1379538"/>
                <a:ext cx="211138" cy="177800"/>
              </a:xfrm>
              <a:custGeom>
                <a:avLst/>
                <a:gdLst>
                  <a:gd name="T0" fmla="*/ 457 w 516"/>
                  <a:gd name="T1" fmla="*/ 32 h 435"/>
                  <a:gd name="T2" fmla="*/ 507 w 516"/>
                  <a:gd name="T3" fmla="*/ 172 h 435"/>
                  <a:gd name="T4" fmla="*/ 264 w 516"/>
                  <a:gd name="T5" fmla="*/ 433 h 435"/>
                  <a:gd name="T6" fmla="*/ 258 w 516"/>
                  <a:gd name="T7" fmla="*/ 435 h 435"/>
                  <a:gd name="T8" fmla="*/ 253 w 516"/>
                  <a:gd name="T9" fmla="*/ 433 h 435"/>
                  <a:gd name="T10" fmla="*/ 10 w 516"/>
                  <a:gd name="T11" fmla="*/ 172 h 435"/>
                  <a:gd name="T12" fmla="*/ 59 w 516"/>
                  <a:gd name="T13" fmla="*/ 32 h 435"/>
                  <a:gd name="T14" fmla="*/ 173 w 516"/>
                  <a:gd name="T15" fmla="*/ 7 h 435"/>
                  <a:gd name="T16" fmla="*/ 258 w 516"/>
                  <a:gd name="T17" fmla="*/ 59 h 435"/>
                  <a:gd name="T18" fmla="*/ 343 w 516"/>
                  <a:gd name="T19" fmla="*/ 7 h 435"/>
                  <a:gd name="T20" fmla="*/ 457 w 516"/>
                  <a:gd name="T21" fmla="*/ 32 h 435"/>
                  <a:gd name="T22" fmla="*/ 446 w 516"/>
                  <a:gd name="T23" fmla="*/ 47 h 435"/>
                  <a:gd name="T24" fmla="*/ 347 w 516"/>
                  <a:gd name="T25" fmla="*/ 26 h 435"/>
                  <a:gd name="T26" fmla="*/ 266 w 516"/>
                  <a:gd name="T27" fmla="*/ 80 h 435"/>
                  <a:gd name="T28" fmla="*/ 258 w 516"/>
                  <a:gd name="T29" fmla="*/ 85 h 435"/>
                  <a:gd name="T30" fmla="*/ 250 w 516"/>
                  <a:gd name="T31" fmla="*/ 80 h 435"/>
                  <a:gd name="T32" fmla="*/ 170 w 516"/>
                  <a:gd name="T33" fmla="*/ 26 h 435"/>
                  <a:gd name="T34" fmla="*/ 146 w 516"/>
                  <a:gd name="T35" fmla="*/ 23 h 435"/>
                  <a:gd name="T36" fmla="*/ 71 w 516"/>
                  <a:gd name="T37" fmla="*/ 47 h 435"/>
                  <a:gd name="T38" fmla="*/ 28 w 516"/>
                  <a:gd name="T39" fmla="*/ 169 h 435"/>
                  <a:gd name="T40" fmla="*/ 258 w 516"/>
                  <a:gd name="T41" fmla="*/ 414 h 435"/>
                  <a:gd name="T42" fmla="*/ 488 w 516"/>
                  <a:gd name="T43" fmla="*/ 169 h 435"/>
                  <a:gd name="T44" fmla="*/ 446 w 516"/>
                  <a:gd name="T45" fmla="*/ 47 h 435"/>
                  <a:gd name="T46" fmla="*/ 149 w 516"/>
                  <a:gd name="T47" fmla="*/ 49 h 435"/>
                  <a:gd name="T48" fmla="*/ 52 w 516"/>
                  <a:gd name="T49" fmla="*/ 146 h 435"/>
                  <a:gd name="T50" fmla="*/ 61 w 516"/>
                  <a:gd name="T51" fmla="*/ 156 h 435"/>
                  <a:gd name="T52" fmla="*/ 71 w 516"/>
                  <a:gd name="T53" fmla="*/ 146 h 435"/>
                  <a:gd name="T54" fmla="*/ 149 w 516"/>
                  <a:gd name="T55" fmla="*/ 67 h 435"/>
                  <a:gd name="T56" fmla="*/ 159 w 516"/>
                  <a:gd name="T57" fmla="*/ 58 h 435"/>
                  <a:gd name="T58" fmla="*/ 149 w 516"/>
                  <a:gd name="T59" fmla="*/ 49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6" h="435">
                    <a:moveTo>
                      <a:pt x="457" y="32"/>
                    </a:moveTo>
                    <a:cubicBezTo>
                      <a:pt x="516" y="78"/>
                      <a:pt x="510" y="151"/>
                      <a:pt x="507" y="172"/>
                    </a:cubicBezTo>
                    <a:cubicBezTo>
                      <a:pt x="493" y="258"/>
                      <a:pt x="423" y="318"/>
                      <a:pt x="264" y="433"/>
                    </a:cubicBezTo>
                    <a:cubicBezTo>
                      <a:pt x="262" y="435"/>
                      <a:pt x="260" y="435"/>
                      <a:pt x="258" y="435"/>
                    </a:cubicBezTo>
                    <a:cubicBezTo>
                      <a:pt x="256" y="435"/>
                      <a:pt x="254" y="435"/>
                      <a:pt x="253" y="433"/>
                    </a:cubicBezTo>
                    <a:cubicBezTo>
                      <a:pt x="94" y="318"/>
                      <a:pt x="23" y="258"/>
                      <a:pt x="10" y="172"/>
                    </a:cubicBezTo>
                    <a:cubicBezTo>
                      <a:pt x="7" y="151"/>
                      <a:pt x="0" y="78"/>
                      <a:pt x="59" y="32"/>
                    </a:cubicBezTo>
                    <a:cubicBezTo>
                      <a:pt x="89" y="9"/>
                      <a:pt x="133" y="0"/>
                      <a:pt x="173" y="7"/>
                    </a:cubicBezTo>
                    <a:cubicBezTo>
                      <a:pt x="208" y="14"/>
                      <a:pt x="238" y="32"/>
                      <a:pt x="258" y="59"/>
                    </a:cubicBezTo>
                    <a:cubicBezTo>
                      <a:pt x="279" y="32"/>
                      <a:pt x="309" y="14"/>
                      <a:pt x="343" y="7"/>
                    </a:cubicBezTo>
                    <a:cubicBezTo>
                      <a:pt x="384" y="0"/>
                      <a:pt x="428" y="9"/>
                      <a:pt x="457" y="32"/>
                    </a:cubicBezTo>
                    <a:close/>
                    <a:moveTo>
                      <a:pt x="446" y="47"/>
                    </a:moveTo>
                    <a:cubicBezTo>
                      <a:pt x="420" y="27"/>
                      <a:pt x="382" y="19"/>
                      <a:pt x="347" y="26"/>
                    </a:cubicBezTo>
                    <a:cubicBezTo>
                      <a:pt x="323" y="30"/>
                      <a:pt x="289" y="43"/>
                      <a:pt x="266" y="80"/>
                    </a:cubicBezTo>
                    <a:cubicBezTo>
                      <a:pt x="264" y="83"/>
                      <a:pt x="261" y="85"/>
                      <a:pt x="258" y="85"/>
                    </a:cubicBezTo>
                    <a:cubicBezTo>
                      <a:pt x="255" y="85"/>
                      <a:pt x="252" y="83"/>
                      <a:pt x="250" y="80"/>
                    </a:cubicBezTo>
                    <a:cubicBezTo>
                      <a:pt x="227" y="43"/>
                      <a:pt x="194" y="30"/>
                      <a:pt x="170" y="26"/>
                    </a:cubicBezTo>
                    <a:cubicBezTo>
                      <a:pt x="162" y="24"/>
                      <a:pt x="154" y="23"/>
                      <a:pt x="146" y="23"/>
                    </a:cubicBezTo>
                    <a:cubicBezTo>
                      <a:pt x="118" y="23"/>
                      <a:pt x="91" y="32"/>
                      <a:pt x="71" y="47"/>
                    </a:cubicBezTo>
                    <a:cubicBezTo>
                      <a:pt x="20" y="86"/>
                      <a:pt x="25" y="151"/>
                      <a:pt x="28" y="169"/>
                    </a:cubicBezTo>
                    <a:cubicBezTo>
                      <a:pt x="40" y="243"/>
                      <a:pt x="96" y="296"/>
                      <a:pt x="258" y="414"/>
                    </a:cubicBezTo>
                    <a:cubicBezTo>
                      <a:pt x="421" y="296"/>
                      <a:pt x="477" y="243"/>
                      <a:pt x="488" y="169"/>
                    </a:cubicBezTo>
                    <a:cubicBezTo>
                      <a:pt x="491" y="151"/>
                      <a:pt x="497" y="86"/>
                      <a:pt x="446" y="47"/>
                    </a:cubicBezTo>
                    <a:close/>
                    <a:moveTo>
                      <a:pt x="149" y="49"/>
                    </a:moveTo>
                    <a:cubicBezTo>
                      <a:pt x="96" y="49"/>
                      <a:pt x="52" y="93"/>
                      <a:pt x="52" y="146"/>
                    </a:cubicBezTo>
                    <a:cubicBezTo>
                      <a:pt x="52" y="151"/>
                      <a:pt x="56" y="156"/>
                      <a:pt x="61" y="156"/>
                    </a:cubicBezTo>
                    <a:cubicBezTo>
                      <a:pt x="66" y="156"/>
                      <a:pt x="71" y="151"/>
                      <a:pt x="71" y="146"/>
                    </a:cubicBezTo>
                    <a:cubicBezTo>
                      <a:pt x="71" y="103"/>
                      <a:pt x="106" y="67"/>
                      <a:pt x="149" y="67"/>
                    </a:cubicBezTo>
                    <a:cubicBezTo>
                      <a:pt x="155" y="67"/>
                      <a:pt x="159" y="63"/>
                      <a:pt x="159" y="58"/>
                    </a:cubicBezTo>
                    <a:cubicBezTo>
                      <a:pt x="159" y="53"/>
                      <a:pt x="155" y="49"/>
                      <a:pt x="149"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485">
                <a:extLst>
                  <a:ext uri="{FF2B5EF4-FFF2-40B4-BE49-F238E27FC236}">
                    <a16:creationId xmlns:a16="http://schemas.microsoft.com/office/drawing/2014/main" id="{8B0273ED-A45A-DBC9-F9DF-94608133810D}"/>
                  </a:ext>
                </a:extLst>
              </p:cNvPr>
              <p:cNvSpPr>
                <a:spLocks/>
              </p:cNvSpPr>
              <p:nvPr/>
            </p:nvSpPr>
            <p:spPr bwMode="auto">
              <a:xfrm>
                <a:off x="9542463" y="1309688"/>
                <a:ext cx="304800" cy="303213"/>
              </a:xfrm>
              <a:custGeom>
                <a:avLst/>
                <a:gdLst>
                  <a:gd name="T0" fmla="*/ 651 w 745"/>
                  <a:gd name="T1" fmla="*/ 94 h 744"/>
                  <a:gd name="T2" fmla="*/ 745 w 745"/>
                  <a:gd name="T3" fmla="*/ 323 h 744"/>
                  <a:gd name="T4" fmla="*/ 745 w 745"/>
                  <a:gd name="T5" fmla="*/ 421 h 744"/>
                  <a:gd name="T6" fmla="*/ 719 w 745"/>
                  <a:gd name="T7" fmla="*/ 548 h 744"/>
                  <a:gd name="T8" fmla="*/ 707 w 745"/>
                  <a:gd name="T9" fmla="*/ 553 h 744"/>
                  <a:gd name="T10" fmla="*/ 702 w 745"/>
                  <a:gd name="T11" fmla="*/ 541 h 744"/>
                  <a:gd name="T12" fmla="*/ 727 w 745"/>
                  <a:gd name="T13" fmla="*/ 421 h 744"/>
                  <a:gd name="T14" fmla="*/ 727 w 745"/>
                  <a:gd name="T15" fmla="*/ 323 h 744"/>
                  <a:gd name="T16" fmla="*/ 637 w 745"/>
                  <a:gd name="T17" fmla="*/ 107 h 744"/>
                  <a:gd name="T18" fmla="*/ 422 w 745"/>
                  <a:gd name="T19" fmla="*/ 18 h 744"/>
                  <a:gd name="T20" fmla="*/ 324 w 745"/>
                  <a:gd name="T21" fmla="*/ 18 h 744"/>
                  <a:gd name="T22" fmla="*/ 108 w 745"/>
                  <a:gd name="T23" fmla="*/ 107 h 744"/>
                  <a:gd name="T24" fmla="*/ 19 w 745"/>
                  <a:gd name="T25" fmla="*/ 323 h 744"/>
                  <a:gd name="T26" fmla="*/ 19 w 745"/>
                  <a:gd name="T27" fmla="*/ 421 h 744"/>
                  <a:gd name="T28" fmla="*/ 108 w 745"/>
                  <a:gd name="T29" fmla="*/ 636 h 744"/>
                  <a:gd name="T30" fmla="*/ 324 w 745"/>
                  <a:gd name="T31" fmla="*/ 726 h 744"/>
                  <a:gd name="T32" fmla="*/ 422 w 745"/>
                  <a:gd name="T33" fmla="*/ 726 h 744"/>
                  <a:gd name="T34" fmla="*/ 632 w 745"/>
                  <a:gd name="T35" fmla="*/ 641 h 744"/>
                  <a:gd name="T36" fmla="*/ 645 w 745"/>
                  <a:gd name="T37" fmla="*/ 642 h 744"/>
                  <a:gd name="T38" fmla="*/ 645 w 745"/>
                  <a:gd name="T39" fmla="*/ 655 h 744"/>
                  <a:gd name="T40" fmla="*/ 422 w 745"/>
                  <a:gd name="T41" fmla="*/ 744 h 744"/>
                  <a:gd name="T42" fmla="*/ 324 w 745"/>
                  <a:gd name="T43" fmla="*/ 744 h 744"/>
                  <a:gd name="T44" fmla="*/ 95 w 745"/>
                  <a:gd name="T45" fmla="*/ 650 h 744"/>
                  <a:gd name="T46" fmla="*/ 0 w 745"/>
                  <a:gd name="T47" fmla="*/ 421 h 744"/>
                  <a:gd name="T48" fmla="*/ 0 w 745"/>
                  <a:gd name="T49" fmla="*/ 323 h 744"/>
                  <a:gd name="T50" fmla="*/ 95 w 745"/>
                  <a:gd name="T51" fmla="*/ 94 h 744"/>
                  <a:gd name="T52" fmla="*/ 324 w 745"/>
                  <a:gd name="T53" fmla="*/ 0 h 744"/>
                  <a:gd name="T54" fmla="*/ 422 w 745"/>
                  <a:gd name="T55" fmla="*/ 0 h 744"/>
                  <a:gd name="T56" fmla="*/ 651 w 745"/>
                  <a:gd name="T57" fmla="*/ 94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5" h="744">
                    <a:moveTo>
                      <a:pt x="651" y="94"/>
                    </a:moveTo>
                    <a:cubicBezTo>
                      <a:pt x="712" y="155"/>
                      <a:pt x="745" y="236"/>
                      <a:pt x="745" y="323"/>
                    </a:cubicBezTo>
                    <a:cubicBezTo>
                      <a:pt x="745" y="421"/>
                      <a:pt x="745" y="421"/>
                      <a:pt x="745" y="421"/>
                    </a:cubicBezTo>
                    <a:cubicBezTo>
                      <a:pt x="745" y="465"/>
                      <a:pt x="736" y="508"/>
                      <a:pt x="719" y="548"/>
                    </a:cubicBezTo>
                    <a:cubicBezTo>
                      <a:pt x="717" y="553"/>
                      <a:pt x="712" y="555"/>
                      <a:pt x="707" y="553"/>
                    </a:cubicBezTo>
                    <a:cubicBezTo>
                      <a:pt x="702" y="551"/>
                      <a:pt x="700" y="545"/>
                      <a:pt x="702" y="541"/>
                    </a:cubicBezTo>
                    <a:cubicBezTo>
                      <a:pt x="718" y="503"/>
                      <a:pt x="727" y="463"/>
                      <a:pt x="727" y="421"/>
                    </a:cubicBezTo>
                    <a:cubicBezTo>
                      <a:pt x="727" y="323"/>
                      <a:pt x="727" y="323"/>
                      <a:pt x="727" y="323"/>
                    </a:cubicBezTo>
                    <a:cubicBezTo>
                      <a:pt x="727" y="241"/>
                      <a:pt x="695" y="165"/>
                      <a:pt x="637" y="107"/>
                    </a:cubicBezTo>
                    <a:cubicBezTo>
                      <a:pt x="580" y="50"/>
                      <a:pt x="503" y="18"/>
                      <a:pt x="422" y="18"/>
                    </a:cubicBezTo>
                    <a:cubicBezTo>
                      <a:pt x="324" y="18"/>
                      <a:pt x="324" y="18"/>
                      <a:pt x="324" y="18"/>
                    </a:cubicBezTo>
                    <a:cubicBezTo>
                      <a:pt x="242" y="18"/>
                      <a:pt x="166" y="50"/>
                      <a:pt x="108" y="107"/>
                    </a:cubicBezTo>
                    <a:cubicBezTo>
                      <a:pt x="51" y="165"/>
                      <a:pt x="19" y="241"/>
                      <a:pt x="19" y="323"/>
                    </a:cubicBezTo>
                    <a:cubicBezTo>
                      <a:pt x="19" y="421"/>
                      <a:pt x="19" y="421"/>
                      <a:pt x="19" y="421"/>
                    </a:cubicBezTo>
                    <a:cubicBezTo>
                      <a:pt x="19" y="502"/>
                      <a:pt x="51" y="579"/>
                      <a:pt x="108" y="636"/>
                    </a:cubicBezTo>
                    <a:cubicBezTo>
                      <a:pt x="166" y="694"/>
                      <a:pt x="242" y="726"/>
                      <a:pt x="324" y="726"/>
                    </a:cubicBezTo>
                    <a:cubicBezTo>
                      <a:pt x="422" y="726"/>
                      <a:pt x="422" y="726"/>
                      <a:pt x="422" y="726"/>
                    </a:cubicBezTo>
                    <a:cubicBezTo>
                      <a:pt x="501" y="726"/>
                      <a:pt x="575" y="696"/>
                      <a:pt x="632" y="641"/>
                    </a:cubicBezTo>
                    <a:cubicBezTo>
                      <a:pt x="636" y="638"/>
                      <a:pt x="642" y="638"/>
                      <a:pt x="645" y="642"/>
                    </a:cubicBezTo>
                    <a:cubicBezTo>
                      <a:pt x="649" y="645"/>
                      <a:pt x="649" y="651"/>
                      <a:pt x="645" y="655"/>
                    </a:cubicBezTo>
                    <a:cubicBezTo>
                      <a:pt x="585" y="713"/>
                      <a:pt x="506" y="744"/>
                      <a:pt x="422" y="744"/>
                    </a:cubicBezTo>
                    <a:cubicBezTo>
                      <a:pt x="324" y="744"/>
                      <a:pt x="324" y="744"/>
                      <a:pt x="324" y="744"/>
                    </a:cubicBezTo>
                    <a:cubicBezTo>
                      <a:pt x="237" y="744"/>
                      <a:pt x="156" y="711"/>
                      <a:pt x="95" y="650"/>
                    </a:cubicBezTo>
                    <a:cubicBezTo>
                      <a:pt x="34" y="589"/>
                      <a:pt x="0" y="507"/>
                      <a:pt x="0" y="421"/>
                    </a:cubicBezTo>
                    <a:cubicBezTo>
                      <a:pt x="0" y="323"/>
                      <a:pt x="0" y="323"/>
                      <a:pt x="0" y="323"/>
                    </a:cubicBezTo>
                    <a:cubicBezTo>
                      <a:pt x="0" y="236"/>
                      <a:pt x="34" y="155"/>
                      <a:pt x="95" y="94"/>
                    </a:cubicBezTo>
                    <a:cubicBezTo>
                      <a:pt x="156" y="33"/>
                      <a:pt x="237" y="0"/>
                      <a:pt x="324" y="0"/>
                    </a:cubicBezTo>
                    <a:cubicBezTo>
                      <a:pt x="422" y="0"/>
                      <a:pt x="422" y="0"/>
                      <a:pt x="422" y="0"/>
                    </a:cubicBezTo>
                    <a:cubicBezTo>
                      <a:pt x="508" y="0"/>
                      <a:pt x="590" y="33"/>
                      <a:pt x="651"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 name="Group 2"/>
          <p:cNvGrpSpPr/>
          <p:nvPr/>
        </p:nvGrpSpPr>
        <p:grpSpPr>
          <a:xfrm>
            <a:off x="6281233" y="2521792"/>
            <a:ext cx="5038821" cy="737999"/>
            <a:chOff x="6281233" y="2521792"/>
            <a:chExt cx="5038821" cy="737999"/>
          </a:xfrm>
        </p:grpSpPr>
        <p:sp>
          <p:nvSpPr>
            <p:cNvPr id="43" name="Espace réservé du texte 3">
              <a:extLst>
                <a:ext uri="{FF2B5EF4-FFF2-40B4-BE49-F238E27FC236}">
                  <a16:creationId xmlns:a16="http://schemas.microsoft.com/office/drawing/2014/main" id="{15927BCC-DF51-CF27-8A9B-199B40677E51}"/>
                </a:ext>
              </a:extLst>
            </p:cNvPr>
            <p:cNvSpPr txBox="1">
              <a:spLocks/>
            </p:cNvSpPr>
            <p:nvPr/>
          </p:nvSpPr>
          <p:spPr>
            <a:xfrm>
              <a:off x="7110000" y="2554090"/>
              <a:ext cx="4210054" cy="307777"/>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400" b="1" dirty="0">
                  <a:solidFill>
                    <a:srgbClr val="09092C"/>
                  </a:solidFill>
                  <a:latin typeface="Foundever Sans Bold" pitchFamily="50" charset="0"/>
                  <a:ea typeface="Foundever Sans Bold" pitchFamily="50" charset="0"/>
                </a:rPr>
                <a:t>Stick to the facts - be direct and specific</a:t>
              </a:r>
            </a:p>
          </p:txBody>
        </p:sp>
        <p:grpSp>
          <p:nvGrpSpPr>
            <p:cNvPr id="61" name="Groupe 341">
              <a:extLst>
                <a:ext uri="{FF2B5EF4-FFF2-40B4-BE49-F238E27FC236}">
                  <a16:creationId xmlns:a16="http://schemas.microsoft.com/office/drawing/2014/main" id="{1DAC964E-0857-227F-61DF-D68401AA134C}"/>
                </a:ext>
              </a:extLst>
            </p:cNvPr>
            <p:cNvGrpSpPr/>
            <p:nvPr/>
          </p:nvGrpSpPr>
          <p:grpSpPr>
            <a:xfrm>
              <a:off x="6281233" y="2521792"/>
              <a:ext cx="737999" cy="737999"/>
              <a:chOff x="7754938" y="1743076"/>
              <a:chExt cx="304800" cy="304800"/>
            </a:xfrm>
            <a:solidFill>
              <a:srgbClr val="4B4BF9"/>
            </a:solidFill>
          </p:grpSpPr>
          <p:sp>
            <p:nvSpPr>
              <p:cNvPr id="62" name="Freeform 249">
                <a:extLst>
                  <a:ext uri="{FF2B5EF4-FFF2-40B4-BE49-F238E27FC236}">
                    <a16:creationId xmlns:a16="http://schemas.microsoft.com/office/drawing/2014/main" id="{ECF889A9-9F30-A948-2EB3-40BA25B9BFD7}"/>
                  </a:ext>
                </a:extLst>
              </p:cNvPr>
              <p:cNvSpPr>
                <a:spLocks noEditPoints="1"/>
              </p:cNvSpPr>
              <p:nvPr/>
            </p:nvSpPr>
            <p:spPr bwMode="auto">
              <a:xfrm>
                <a:off x="7826375" y="1804988"/>
                <a:ext cx="193675" cy="188913"/>
              </a:xfrm>
              <a:custGeom>
                <a:avLst/>
                <a:gdLst>
                  <a:gd name="T0" fmla="*/ 178 w 475"/>
                  <a:gd name="T1" fmla="*/ 192 h 465"/>
                  <a:gd name="T2" fmla="*/ 190 w 475"/>
                  <a:gd name="T3" fmla="*/ 178 h 465"/>
                  <a:gd name="T4" fmla="*/ 145 w 475"/>
                  <a:gd name="T5" fmla="*/ 246 h 465"/>
                  <a:gd name="T6" fmla="*/ 199 w 475"/>
                  <a:gd name="T7" fmla="*/ 295 h 465"/>
                  <a:gd name="T8" fmla="*/ 225 w 475"/>
                  <a:gd name="T9" fmla="*/ 244 h 465"/>
                  <a:gd name="T10" fmla="*/ 206 w 475"/>
                  <a:gd name="T11" fmla="*/ 247 h 465"/>
                  <a:gd name="T12" fmla="*/ 186 w 475"/>
                  <a:gd name="T13" fmla="*/ 270 h 465"/>
                  <a:gd name="T14" fmla="*/ 159 w 475"/>
                  <a:gd name="T15" fmla="*/ 183 h 465"/>
                  <a:gd name="T16" fmla="*/ 232 w 475"/>
                  <a:gd name="T17" fmla="*/ 155 h 465"/>
                  <a:gd name="T18" fmla="*/ 93 w 475"/>
                  <a:gd name="T19" fmla="*/ 270 h 465"/>
                  <a:gd name="T20" fmla="*/ 219 w 475"/>
                  <a:gd name="T21" fmla="*/ 384 h 465"/>
                  <a:gd name="T22" fmla="*/ 279 w 475"/>
                  <a:gd name="T23" fmla="*/ 318 h 465"/>
                  <a:gd name="T24" fmla="*/ 254 w 475"/>
                  <a:gd name="T25" fmla="*/ 217 h 465"/>
                  <a:gd name="T26" fmla="*/ 234 w 475"/>
                  <a:gd name="T27" fmla="*/ 362 h 465"/>
                  <a:gd name="T28" fmla="*/ 110 w 475"/>
                  <a:gd name="T29" fmla="*/ 262 h 465"/>
                  <a:gd name="T30" fmla="*/ 216 w 475"/>
                  <a:gd name="T31" fmla="*/ 165 h 465"/>
                  <a:gd name="T32" fmla="*/ 268 w 475"/>
                  <a:gd name="T33" fmla="*/ 146 h 465"/>
                  <a:gd name="T34" fmla="*/ 171 w 475"/>
                  <a:gd name="T35" fmla="*/ 28 h 465"/>
                  <a:gd name="T36" fmla="*/ 4 w 475"/>
                  <a:gd name="T37" fmla="*/ 124 h 465"/>
                  <a:gd name="T38" fmla="*/ 148 w 475"/>
                  <a:gd name="T39" fmla="*/ 433 h 465"/>
                  <a:gd name="T40" fmla="*/ 270 w 475"/>
                  <a:gd name="T41" fmla="*/ 457 h 465"/>
                  <a:gd name="T42" fmla="*/ 292 w 475"/>
                  <a:gd name="T43" fmla="*/ 192 h 465"/>
                  <a:gd name="T44" fmla="*/ 263 w 475"/>
                  <a:gd name="T45" fmla="*/ 440 h 465"/>
                  <a:gd name="T46" fmla="*/ 57 w 475"/>
                  <a:gd name="T47" fmla="*/ 287 h 465"/>
                  <a:gd name="T48" fmla="*/ 72 w 475"/>
                  <a:gd name="T49" fmla="*/ 31 h 465"/>
                  <a:gd name="T50" fmla="*/ 268 w 475"/>
                  <a:gd name="T51" fmla="*/ 146 h 465"/>
                  <a:gd name="T52" fmla="*/ 191 w 475"/>
                  <a:gd name="T53" fmla="*/ 234 h 465"/>
                  <a:gd name="T54" fmla="*/ 178 w 475"/>
                  <a:gd name="T55" fmla="*/ 231 h 465"/>
                  <a:gd name="T56" fmla="*/ 351 w 475"/>
                  <a:gd name="T57" fmla="*/ 110 h 465"/>
                  <a:gd name="T58" fmla="*/ 362 w 475"/>
                  <a:gd name="T59" fmla="*/ 66 h 465"/>
                  <a:gd name="T60" fmla="*/ 436 w 475"/>
                  <a:gd name="T61" fmla="*/ 24 h 465"/>
                  <a:gd name="T62" fmla="*/ 434 w 475"/>
                  <a:gd name="T63" fmla="*/ 67 h 465"/>
                  <a:gd name="T64" fmla="*/ 475 w 475"/>
                  <a:gd name="T65" fmla="*/ 81 h 465"/>
                  <a:gd name="T66" fmla="*/ 407 w 475"/>
                  <a:gd name="T67" fmla="*/ 132 h 465"/>
                  <a:gd name="T68" fmla="*/ 400 w 475"/>
                  <a:gd name="T69" fmla="*/ 133 h 465"/>
                  <a:gd name="T70" fmla="*/ 370 w 475"/>
                  <a:gd name="T71" fmla="*/ 109 h 465"/>
                  <a:gd name="T72" fmla="*/ 441 w 475"/>
                  <a:gd name="T73" fmla="*/ 87 h 465"/>
                  <a:gd name="T74" fmla="*/ 415 w 475"/>
                  <a:gd name="T75" fmla="*/ 79 h 465"/>
                  <a:gd name="T76" fmla="*/ 418 w 475"/>
                  <a:gd name="T77" fmla="*/ 52 h 465"/>
                  <a:gd name="T78" fmla="*/ 370 w 475"/>
                  <a:gd name="T79" fmla="*/ 109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75" h="465">
                    <a:moveTo>
                      <a:pt x="159" y="183"/>
                    </a:moveTo>
                    <a:cubicBezTo>
                      <a:pt x="163" y="181"/>
                      <a:pt x="170" y="185"/>
                      <a:pt x="178" y="192"/>
                    </a:cubicBezTo>
                    <a:cubicBezTo>
                      <a:pt x="181" y="196"/>
                      <a:pt x="187" y="195"/>
                      <a:pt x="191" y="192"/>
                    </a:cubicBezTo>
                    <a:cubicBezTo>
                      <a:pt x="194" y="188"/>
                      <a:pt x="194" y="182"/>
                      <a:pt x="190" y="178"/>
                    </a:cubicBezTo>
                    <a:cubicBezTo>
                      <a:pt x="177" y="165"/>
                      <a:pt x="162" y="161"/>
                      <a:pt x="151" y="166"/>
                    </a:cubicBezTo>
                    <a:cubicBezTo>
                      <a:pt x="131" y="176"/>
                      <a:pt x="129" y="210"/>
                      <a:pt x="145" y="246"/>
                    </a:cubicBezTo>
                    <a:cubicBezTo>
                      <a:pt x="153" y="262"/>
                      <a:pt x="163" y="276"/>
                      <a:pt x="174" y="285"/>
                    </a:cubicBezTo>
                    <a:cubicBezTo>
                      <a:pt x="183" y="292"/>
                      <a:pt x="191" y="295"/>
                      <a:pt x="199" y="295"/>
                    </a:cubicBezTo>
                    <a:cubicBezTo>
                      <a:pt x="203" y="295"/>
                      <a:pt x="207" y="295"/>
                      <a:pt x="210" y="293"/>
                    </a:cubicBezTo>
                    <a:cubicBezTo>
                      <a:pt x="224" y="287"/>
                      <a:pt x="229" y="268"/>
                      <a:pt x="225" y="244"/>
                    </a:cubicBezTo>
                    <a:cubicBezTo>
                      <a:pt x="224" y="239"/>
                      <a:pt x="219" y="235"/>
                      <a:pt x="214" y="236"/>
                    </a:cubicBezTo>
                    <a:cubicBezTo>
                      <a:pt x="209" y="237"/>
                      <a:pt x="206" y="242"/>
                      <a:pt x="206" y="247"/>
                    </a:cubicBezTo>
                    <a:cubicBezTo>
                      <a:pt x="209" y="263"/>
                      <a:pt x="206" y="274"/>
                      <a:pt x="202" y="276"/>
                    </a:cubicBezTo>
                    <a:cubicBezTo>
                      <a:pt x="198" y="278"/>
                      <a:pt x="192" y="276"/>
                      <a:pt x="186" y="270"/>
                    </a:cubicBezTo>
                    <a:cubicBezTo>
                      <a:pt x="177" y="263"/>
                      <a:pt x="168" y="251"/>
                      <a:pt x="162" y="238"/>
                    </a:cubicBezTo>
                    <a:cubicBezTo>
                      <a:pt x="149" y="210"/>
                      <a:pt x="151" y="187"/>
                      <a:pt x="159" y="183"/>
                    </a:cubicBezTo>
                    <a:close/>
                    <a:moveTo>
                      <a:pt x="229" y="168"/>
                    </a:moveTo>
                    <a:cubicBezTo>
                      <a:pt x="234" y="165"/>
                      <a:pt x="235" y="159"/>
                      <a:pt x="232" y="155"/>
                    </a:cubicBezTo>
                    <a:cubicBezTo>
                      <a:pt x="193" y="97"/>
                      <a:pt x="142" y="70"/>
                      <a:pt x="106" y="86"/>
                    </a:cubicBezTo>
                    <a:cubicBezTo>
                      <a:pt x="61" y="108"/>
                      <a:pt x="55" y="188"/>
                      <a:pt x="93" y="270"/>
                    </a:cubicBezTo>
                    <a:cubicBezTo>
                      <a:pt x="111" y="308"/>
                      <a:pt x="136" y="341"/>
                      <a:pt x="163" y="361"/>
                    </a:cubicBezTo>
                    <a:cubicBezTo>
                      <a:pt x="182" y="376"/>
                      <a:pt x="202" y="384"/>
                      <a:pt x="219" y="384"/>
                    </a:cubicBezTo>
                    <a:cubicBezTo>
                      <a:pt x="227" y="384"/>
                      <a:pt x="235" y="382"/>
                      <a:pt x="242" y="379"/>
                    </a:cubicBezTo>
                    <a:cubicBezTo>
                      <a:pt x="262" y="370"/>
                      <a:pt x="275" y="348"/>
                      <a:pt x="279" y="318"/>
                    </a:cubicBezTo>
                    <a:cubicBezTo>
                      <a:pt x="282" y="291"/>
                      <a:pt x="278" y="257"/>
                      <a:pt x="266" y="223"/>
                    </a:cubicBezTo>
                    <a:cubicBezTo>
                      <a:pt x="264" y="218"/>
                      <a:pt x="259" y="216"/>
                      <a:pt x="254" y="217"/>
                    </a:cubicBezTo>
                    <a:cubicBezTo>
                      <a:pt x="249" y="219"/>
                      <a:pt x="247" y="224"/>
                      <a:pt x="248" y="229"/>
                    </a:cubicBezTo>
                    <a:cubicBezTo>
                      <a:pt x="270" y="291"/>
                      <a:pt x="264" y="348"/>
                      <a:pt x="234" y="362"/>
                    </a:cubicBezTo>
                    <a:cubicBezTo>
                      <a:pt x="218" y="369"/>
                      <a:pt x="197" y="364"/>
                      <a:pt x="174" y="347"/>
                    </a:cubicBezTo>
                    <a:cubicBezTo>
                      <a:pt x="149" y="328"/>
                      <a:pt x="127" y="298"/>
                      <a:pt x="110" y="262"/>
                    </a:cubicBezTo>
                    <a:cubicBezTo>
                      <a:pt x="78" y="192"/>
                      <a:pt x="79" y="119"/>
                      <a:pt x="114" y="103"/>
                    </a:cubicBezTo>
                    <a:cubicBezTo>
                      <a:pt x="141" y="91"/>
                      <a:pt x="183" y="116"/>
                      <a:pt x="216" y="165"/>
                    </a:cubicBezTo>
                    <a:cubicBezTo>
                      <a:pt x="219" y="169"/>
                      <a:pt x="225" y="171"/>
                      <a:pt x="229" y="168"/>
                    </a:cubicBezTo>
                    <a:close/>
                    <a:moveTo>
                      <a:pt x="268" y="146"/>
                    </a:moveTo>
                    <a:cubicBezTo>
                      <a:pt x="273" y="143"/>
                      <a:pt x="274" y="138"/>
                      <a:pt x="272" y="133"/>
                    </a:cubicBezTo>
                    <a:cubicBezTo>
                      <a:pt x="243" y="87"/>
                      <a:pt x="208" y="50"/>
                      <a:pt x="171" y="28"/>
                    </a:cubicBezTo>
                    <a:cubicBezTo>
                      <a:pt x="132" y="5"/>
                      <a:pt x="95" y="0"/>
                      <a:pt x="64" y="15"/>
                    </a:cubicBezTo>
                    <a:cubicBezTo>
                      <a:pt x="29" y="31"/>
                      <a:pt x="8" y="70"/>
                      <a:pt x="4" y="124"/>
                    </a:cubicBezTo>
                    <a:cubicBezTo>
                      <a:pt x="0" y="176"/>
                      <a:pt x="13" y="237"/>
                      <a:pt x="40" y="295"/>
                    </a:cubicBezTo>
                    <a:cubicBezTo>
                      <a:pt x="67" y="354"/>
                      <a:pt x="105" y="403"/>
                      <a:pt x="148" y="433"/>
                    </a:cubicBezTo>
                    <a:cubicBezTo>
                      <a:pt x="177" y="454"/>
                      <a:pt x="207" y="465"/>
                      <a:pt x="233" y="465"/>
                    </a:cubicBezTo>
                    <a:cubicBezTo>
                      <a:pt x="246" y="465"/>
                      <a:pt x="259" y="463"/>
                      <a:pt x="270" y="457"/>
                    </a:cubicBezTo>
                    <a:cubicBezTo>
                      <a:pt x="337" y="426"/>
                      <a:pt x="351" y="314"/>
                      <a:pt x="304" y="197"/>
                    </a:cubicBezTo>
                    <a:cubicBezTo>
                      <a:pt x="302" y="192"/>
                      <a:pt x="296" y="190"/>
                      <a:pt x="292" y="192"/>
                    </a:cubicBezTo>
                    <a:cubicBezTo>
                      <a:pt x="287" y="194"/>
                      <a:pt x="285" y="199"/>
                      <a:pt x="287" y="204"/>
                    </a:cubicBezTo>
                    <a:cubicBezTo>
                      <a:pt x="329" y="310"/>
                      <a:pt x="319" y="414"/>
                      <a:pt x="263" y="440"/>
                    </a:cubicBezTo>
                    <a:cubicBezTo>
                      <a:pt x="234" y="454"/>
                      <a:pt x="197" y="446"/>
                      <a:pt x="159" y="418"/>
                    </a:cubicBezTo>
                    <a:cubicBezTo>
                      <a:pt x="119" y="389"/>
                      <a:pt x="83" y="343"/>
                      <a:pt x="57" y="287"/>
                    </a:cubicBezTo>
                    <a:cubicBezTo>
                      <a:pt x="31" y="232"/>
                      <a:pt x="19" y="174"/>
                      <a:pt x="22" y="125"/>
                    </a:cubicBezTo>
                    <a:cubicBezTo>
                      <a:pt x="26" y="78"/>
                      <a:pt x="43" y="45"/>
                      <a:pt x="72" y="31"/>
                    </a:cubicBezTo>
                    <a:cubicBezTo>
                      <a:pt x="124" y="7"/>
                      <a:pt x="201" y="54"/>
                      <a:pt x="256" y="143"/>
                    </a:cubicBezTo>
                    <a:cubicBezTo>
                      <a:pt x="258" y="147"/>
                      <a:pt x="264" y="149"/>
                      <a:pt x="268" y="146"/>
                    </a:cubicBezTo>
                    <a:close/>
                    <a:moveTo>
                      <a:pt x="361" y="126"/>
                    </a:moveTo>
                    <a:cubicBezTo>
                      <a:pt x="191" y="234"/>
                      <a:pt x="191" y="234"/>
                      <a:pt x="191" y="234"/>
                    </a:cubicBezTo>
                    <a:cubicBezTo>
                      <a:pt x="189" y="235"/>
                      <a:pt x="188" y="235"/>
                      <a:pt x="186" y="235"/>
                    </a:cubicBezTo>
                    <a:cubicBezTo>
                      <a:pt x="183" y="235"/>
                      <a:pt x="180" y="234"/>
                      <a:pt x="178" y="231"/>
                    </a:cubicBezTo>
                    <a:cubicBezTo>
                      <a:pt x="175" y="227"/>
                      <a:pt x="177" y="221"/>
                      <a:pt x="181" y="218"/>
                    </a:cubicBezTo>
                    <a:cubicBezTo>
                      <a:pt x="351" y="110"/>
                      <a:pt x="351" y="110"/>
                      <a:pt x="351" y="110"/>
                    </a:cubicBezTo>
                    <a:cubicBezTo>
                      <a:pt x="358" y="72"/>
                      <a:pt x="358" y="72"/>
                      <a:pt x="358" y="72"/>
                    </a:cubicBezTo>
                    <a:cubicBezTo>
                      <a:pt x="359" y="70"/>
                      <a:pt x="360" y="67"/>
                      <a:pt x="362" y="66"/>
                    </a:cubicBezTo>
                    <a:cubicBezTo>
                      <a:pt x="426" y="24"/>
                      <a:pt x="426" y="24"/>
                      <a:pt x="426" y="24"/>
                    </a:cubicBezTo>
                    <a:cubicBezTo>
                      <a:pt x="429" y="22"/>
                      <a:pt x="433" y="22"/>
                      <a:pt x="436" y="24"/>
                    </a:cubicBezTo>
                    <a:cubicBezTo>
                      <a:pt x="439" y="26"/>
                      <a:pt x="441" y="30"/>
                      <a:pt x="440" y="34"/>
                    </a:cubicBezTo>
                    <a:cubicBezTo>
                      <a:pt x="434" y="67"/>
                      <a:pt x="434" y="67"/>
                      <a:pt x="434" y="67"/>
                    </a:cubicBezTo>
                    <a:cubicBezTo>
                      <a:pt x="467" y="73"/>
                      <a:pt x="467" y="73"/>
                      <a:pt x="467" y="73"/>
                    </a:cubicBezTo>
                    <a:cubicBezTo>
                      <a:pt x="471" y="74"/>
                      <a:pt x="474" y="77"/>
                      <a:pt x="475" y="81"/>
                    </a:cubicBezTo>
                    <a:cubicBezTo>
                      <a:pt x="475" y="84"/>
                      <a:pt x="474" y="88"/>
                      <a:pt x="470" y="90"/>
                    </a:cubicBezTo>
                    <a:cubicBezTo>
                      <a:pt x="407" y="132"/>
                      <a:pt x="407" y="132"/>
                      <a:pt x="407" y="132"/>
                    </a:cubicBezTo>
                    <a:cubicBezTo>
                      <a:pt x="405" y="133"/>
                      <a:pt x="403" y="134"/>
                      <a:pt x="401" y="134"/>
                    </a:cubicBezTo>
                    <a:cubicBezTo>
                      <a:pt x="401" y="134"/>
                      <a:pt x="400" y="134"/>
                      <a:pt x="400" y="133"/>
                    </a:cubicBezTo>
                    <a:lnTo>
                      <a:pt x="361" y="126"/>
                    </a:lnTo>
                    <a:close/>
                    <a:moveTo>
                      <a:pt x="370" y="109"/>
                    </a:moveTo>
                    <a:cubicBezTo>
                      <a:pt x="399" y="114"/>
                      <a:pt x="399" y="114"/>
                      <a:pt x="399" y="114"/>
                    </a:cubicBezTo>
                    <a:cubicBezTo>
                      <a:pt x="441" y="87"/>
                      <a:pt x="441" y="87"/>
                      <a:pt x="441" y="87"/>
                    </a:cubicBezTo>
                    <a:cubicBezTo>
                      <a:pt x="421" y="83"/>
                      <a:pt x="421" y="83"/>
                      <a:pt x="421" y="83"/>
                    </a:cubicBezTo>
                    <a:cubicBezTo>
                      <a:pt x="419" y="83"/>
                      <a:pt x="417" y="82"/>
                      <a:pt x="415" y="79"/>
                    </a:cubicBezTo>
                    <a:cubicBezTo>
                      <a:pt x="414" y="77"/>
                      <a:pt x="413" y="75"/>
                      <a:pt x="414" y="72"/>
                    </a:cubicBezTo>
                    <a:cubicBezTo>
                      <a:pt x="418" y="52"/>
                      <a:pt x="418" y="52"/>
                      <a:pt x="418" y="52"/>
                    </a:cubicBezTo>
                    <a:cubicBezTo>
                      <a:pt x="376" y="79"/>
                      <a:pt x="376" y="79"/>
                      <a:pt x="376" y="79"/>
                    </a:cubicBezTo>
                    <a:lnTo>
                      <a:pt x="370" y="1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376">
                <a:extLst>
                  <a:ext uri="{FF2B5EF4-FFF2-40B4-BE49-F238E27FC236}">
                    <a16:creationId xmlns:a16="http://schemas.microsoft.com/office/drawing/2014/main" id="{5DD219AA-F224-8DF4-AD78-51D83D7CD5EC}"/>
                  </a:ext>
                </a:extLst>
              </p:cNvPr>
              <p:cNvSpPr>
                <a:spLocks/>
              </p:cNvSpPr>
              <p:nvPr/>
            </p:nvSpPr>
            <p:spPr bwMode="auto">
              <a:xfrm>
                <a:off x="7754938" y="1743076"/>
                <a:ext cx="304800" cy="304800"/>
              </a:xfrm>
              <a:custGeom>
                <a:avLst/>
                <a:gdLst>
                  <a:gd name="T0" fmla="*/ 650 w 744"/>
                  <a:gd name="T1" fmla="*/ 95 h 745"/>
                  <a:gd name="T2" fmla="*/ 744 w 744"/>
                  <a:gd name="T3" fmla="*/ 323 h 745"/>
                  <a:gd name="T4" fmla="*/ 744 w 744"/>
                  <a:gd name="T5" fmla="*/ 422 h 745"/>
                  <a:gd name="T6" fmla="*/ 719 w 744"/>
                  <a:gd name="T7" fmla="*/ 549 h 745"/>
                  <a:gd name="T8" fmla="*/ 706 w 744"/>
                  <a:gd name="T9" fmla="*/ 554 h 745"/>
                  <a:gd name="T10" fmla="*/ 701 w 744"/>
                  <a:gd name="T11" fmla="*/ 541 h 745"/>
                  <a:gd name="T12" fmla="*/ 726 w 744"/>
                  <a:gd name="T13" fmla="*/ 422 h 745"/>
                  <a:gd name="T14" fmla="*/ 726 w 744"/>
                  <a:gd name="T15" fmla="*/ 323 h 745"/>
                  <a:gd name="T16" fmla="*/ 637 w 744"/>
                  <a:gd name="T17" fmla="*/ 108 h 745"/>
                  <a:gd name="T18" fmla="*/ 421 w 744"/>
                  <a:gd name="T19" fmla="*/ 19 h 745"/>
                  <a:gd name="T20" fmla="*/ 323 w 744"/>
                  <a:gd name="T21" fmla="*/ 19 h 745"/>
                  <a:gd name="T22" fmla="*/ 107 w 744"/>
                  <a:gd name="T23" fmla="*/ 108 h 745"/>
                  <a:gd name="T24" fmla="*/ 18 w 744"/>
                  <a:gd name="T25" fmla="*/ 323 h 745"/>
                  <a:gd name="T26" fmla="*/ 18 w 744"/>
                  <a:gd name="T27" fmla="*/ 422 h 745"/>
                  <a:gd name="T28" fmla="*/ 107 w 744"/>
                  <a:gd name="T29" fmla="*/ 637 h 745"/>
                  <a:gd name="T30" fmla="*/ 323 w 744"/>
                  <a:gd name="T31" fmla="*/ 726 h 745"/>
                  <a:gd name="T32" fmla="*/ 421 w 744"/>
                  <a:gd name="T33" fmla="*/ 726 h 745"/>
                  <a:gd name="T34" fmla="*/ 631 w 744"/>
                  <a:gd name="T35" fmla="*/ 642 h 745"/>
                  <a:gd name="T36" fmla="*/ 645 w 744"/>
                  <a:gd name="T37" fmla="*/ 642 h 745"/>
                  <a:gd name="T38" fmla="*/ 644 w 744"/>
                  <a:gd name="T39" fmla="*/ 656 h 745"/>
                  <a:gd name="T40" fmla="*/ 421 w 744"/>
                  <a:gd name="T41" fmla="*/ 745 h 745"/>
                  <a:gd name="T42" fmla="*/ 323 w 744"/>
                  <a:gd name="T43" fmla="*/ 745 h 745"/>
                  <a:gd name="T44" fmla="*/ 94 w 744"/>
                  <a:gd name="T45" fmla="*/ 650 h 745"/>
                  <a:gd name="T46" fmla="*/ 0 w 744"/>
                  <a:gd name="T47" fmla="*/ 422 h 745"/>
                  <a:gd name="T48" fmla="*/ 0 w 744"/>
                  <a:gd name="T49" fmla="*/ 323 h 745"/>
                  <a:gd name="T50" fmla="*/ 94 w 744"/>
                  <a:gd name="T51" fmla="*/ 95 h 745"/>
                  <a:gd name="T52" fmla="*/ 323 w 744"/>
                  <a:gd name="T53" fmla="*/ 0 h 745"/>
                  <a:gd name="T54" fmla="*/ 421 w 744"/>
                  <a:gd name="T55" fmla="*/ 0 h 745"/>
                  <a:gd name="T56" fmla="*/ 650 w 744"/>
                  <a:gd name="T57" fmla="*/ 95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4" h="745">
                    <a:moveTo>
                      <a:pt x="650" y="95"/>
                    </a:moveTo>
                    <a:cubicBezTo>
                      <a:pt x="711" y="156"/>
                      <a:pt x="744" y="237"/>
                      <a:pt x="744" y="323"/>
                    </a:cubicBezTo>
                    <a:cubicBezTo>
                      <a:pt x="744" y="422"/>
                      <a:pt x="744" y="422"/>
                      <a:pt x="744" y="422"/>
                    </a:cubicBezTo>
                    <a:cubicBezTo>
                      <a:pt x="744" y="466"/>
                      <a:pt x="736" y="509"/>
                      <a:pt x="719" y="549"/>
                    </a:cubicBezTo>
                    <a:cubicBezTo>
                      <a:pt x="716" y="554"/>
                      <a:pt x="711" y="556"/>
                      <a:pt x="706" y="554"/>
                    </a:cubicBezTo>
                    <a:cubicBezTo>
                      <a:pt x="702" y="552"/>
                      <a:pt x="699" y="546"/>
                      <a:pt x="701" y="541"/>
                    </a:cubicBezTo>
                    <a:cubicBezTo>
                      <a:pt x="718" y="504"/>
                      <a:pt x="726" y="463"/>
                      <a:pt x="726" y="422"/>
                    </a:cubicBezTo>
                    <a:cubicBezTo>
                      <a:pt x="726" y="323"/>
                      <a:pt x="726" y="323"/>
                      <a:pt x="726" y="323"/>
                    </a:cubicBezTo>
                    <a:cubicBezTo>
                      <a:pt x="726" y="242"/>
                      <a:pt x="694" y="166"/>
                      <a:pt x="637" y="108"/>
                    </a:cubicBezTo>
                    <a:cubicBezTo>
                      <a:pt x="579" y="51"/>
                      <a:pt x="503" y="19"/>
                      <a:pt x="421" y="19"/>
                    </a:cubicBezTo>
                    <a:cubicBezTo>
                      <a:pt x="323" y="19"/>
                      <a:pt x="323" y="19"/>
                      <a:pt x="323" y="19"/>
                    </a:cubicBezTo>
                    <a:cubicBezTo>
                      <a:pt x="241" y="19"/>
                      <a:pt x="165" y="51"/>
                      <a:pt x="107" y="108"/>
                    </a:cubicBezTo>
                    <a:cubicBezTo>
                      <a:pt x="50" y="166"/>
                      <a:pt x="18" y="242"/>
                      <a:pt x="18" y="323"/>
                    </a:cubicBezTo>
                    <a:cubicBezTo>
                      <a:pt x="18" y="422"/>
                      <a:pt x="18" y="422"/>
                      <a:pt x="18" y="422"/>
                    </a:cubicBezTo>
                    <a:cubicBezTo>
                      <a:pt x="18" y="503"/>
                      <a:pt x="50" y="580"/>
                      <a:pt x="107" y="637"/>
                    </a:cubicBezTo>
                    <a:cubicBezTo>
                      <a:pt x="165" y="695"/>
                      <a:pt x="241" y="726"/>
                      <a:pt x="323" y="726"/>
                    </a:cubicBezTo>
                    <a:cubicBezTo>
                      <a:pt x="421" y="726"/>
                      <a:pt x="421" y="726"/>
                      <a:pt x="421" y="726"/>
                    </a:cubicBezTo>
                    <a:cubicBezTo>
                      <a:pt x="500" y="726"/>
                      <a:pt x="575" y="696"/>
                      <a:pt x="631" y="642"/>
                    </a:cubicBezTo>
                    <a:cubicBezTo>
                      <a:pt x="635" y="639"/>
                      <a:pt x="641" y="639"/>
                      <a:pt x="645" y="642"/>
                    </a:cubicBezTo>
                    <a:cubicBezTo>
                      <a:pt x="648" y="646"/>
                      <a:pt x="648" y="652"/>
                      <a:pt x="644" y="656"/>
                    </a:cubicBezTo>
                    <a:cubicBezTo>
                      <a:pt x="584" y="713"/>
                      <a:pt x="505" y="745"/>
                      <a:pt x="421" y="745"/>
                    </a:cubicBezTo>
                    <a:cubicBezTo>
                      <a:pt x="323" y="745"/>
                      <a:pt x="323" y="745"/>
                      <a:pt x="323" y="745"/>
                    </a:cubicBezTo>
                    <a:cubicBezTo>
                      <a:pt x="236" y="745"/>
                      <a:pt x="155" y="711"/>
                      <a:pt x="94" y="650"/>
                    </a:cubicBezTo>
                    <a:cubicBezTo>
                      <a:pt x="33" y="589"/>
                      <a:pt x="0" y="508"/>
                      <a:pt x="0" y="422"/>
                    </a:cubicBezTo>
                    <a:cubicBezTo>
                      <a:pt x="0" y="323"/>
                      <a:pt x="0" y="323"/>
                      <a:pt x="0" y="323"/>
                    </a:cubicBezTo>
                    <a:cubicBezTo>
                      <a:pt x="0" y="237"/>
                      <a:pt x="33" y="156"/>
                      <a:pt x="94" y="95"/>
                    </a:cubicBezTo>
                    <a:cubicBezTo>
                      <a:pt x="155" y="34"/>
                      <a:pt x="236" y="0"/>
                      <a:pt x="323" y="0"/>
                    </a:cubicBezTo>
                    <a:cubicBezTo>
                      <a:pt x="421" y="0"/>
                      <a:pt x="421" y="0"/>
                      <a:pt x="421" y="0"/>
                    </a:cubicBezTo>
                    <a:cubicBezTo>
                      <a:pt x="508" y="0"/>
                      <a:pt x="589" y="34"/>
                      <a:pt x="650"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 name="Group 3"/>
          <p:cNvGrpSpPr/>
          <p:nvPr/>
        </p:nvGrpSpPr>
        <p:grpSpPr>
          <a:xfrm>
            <a:off x="6281232" y="3717431"/>
            <a:ext cx="5038822" cy="737999"/>
            <a:chOff x="6281232" y="3717431"/>
            <a:chExt cx="5038822" cy="737999"/>
          </a:xfrm>
        </p:grpSpPr>
        <p:sp>
          <p:nvSpPr>
            <p:cNvPr id="44" name="Espace réservé du texte 3">
              <a:extLst>
                <a:ext uri="{FF2B5EF4-FFF2-40B4-BE49-F238E27FC236}">
                  <a16:creationId xmlns:a16="http://schemas.microsoft.com/office/drawing/2014/main" id="{7DF3BF56-17A1-35E0-4781-64FC2E7FC9B8}"/>
                </a:ext>
              </a:extLst>
            </p:cNvPr>
            <p:cNvSpPr txBox="1">
              <a:spLocks/>
            </p:cNvSpPr>
            <p:nvPr/>
          </p:nvSpPr>
          <p:spPr>
            <a:xfrm>
              <a:off x="7110000" y="3741668"/>
              <a:ext cx="4210054" cy="307777"/>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400" b="1" dirty="0">
                  <a:solidFill>
                    <a:srgbClr val="09092C"/>
                  </a:solidFill>
                  <a:latin typeface="Foundever Sans Bold" pitchFamily="50" charset="0"/>
                  <a:ea typeface="Foundever Sans Bold" pitchFamily="50" charset="0"/>
                </a:rPr>
                <a:t>Don’t judge, exaggerate or generalize</a:t>
              </a:r>
            </a:p>
          </p:txBody>
        </p:sp>
        <p:grpSp>
          <p:nvGrpSpPr>
            <p:cNvPr id="64" name="Groupe 39">
              <a:extLst>
                <a:ext uri="{FF2B5EF4-FFF2-40B4-BE49-F238E27FC236}">
                  <a16:creationId xmlns:a16="http://schemas.microsoft.com/office/drawing/2014/main" id="{517C2CEB-0D12-7BE4-7170-F06CB1E83FD2}"/>
                </a:ext>
              </a:extLst>
            </p:cNvPr>
            <p:cNvGrpSpPr/>
            <p:nvPr/>
          </p:nvGrpSpPr>
          <p:grpSpPr>
            <a:xfrm>
              <a:off x="6281232" y="3717431"/>
              <a:ext cx="737999" cy="737999"/>
              <a:chOff x="6677025" y="2586038"/>
              <a:chExt cx="304800" cy="304800"/>
            </a:xfrm>
            <a:solidFill>
              <a:srgbClr val="4B4BF9"/>
            </a:solidFill>
          </p:grpSpPr>
          <p:sp>
            <p:nvSpPr>
              <p:cNvPr id="65" name="Freeform 266">
                <a:extLst>
                  <a:ext uri="{FF2B5EF4-FFF2-40B4-BE49-F238E27FC236}">
                    <a16:creationId xmlns:a16="http://schemas.microsoft.com/office/drawing/2014/main" id="{89E6409A-5650-BF11-7774-8AC3B09B7157}"/>
                  </a:ext>
                </a:extLst>
              </p:cNvPr>
              <p:cNvSpPr>
                <a:spLocks noEditPoints="1"/>
              </p:cNvSpPr>
              <p:nvPr/>
            </p:nvSpPr>
            <p:spPr bwMode="auto">
              <a:xfrm>
                <a:off x="6746875" y="2663826"/>
                <a:ext cx="171450" cy="168275"/>
              </a:xfrm>
              <a:custGeom>
                <a:avLst/>
                <a:gdLst>
                  <a:gd name="T0" fmla="*/ 122 w 421"/>
                  <a:gd name="T1" fmla="*/ 102 h 410"/>
                  <a:gd name="T2" fmla="*/ 112 w 421"/>
                  <a:gd name="T3" fmla="*/ 164 h 410"/>
                  <a:gd name="T4" fmla="*/ 122 w 421"/>
                  <a:gd name="T5" fmla="*/ 225 h 410"/>
                  <a:gd name="T6" fmla="*/ 11 w 421"/>
                  <a:gd name="T7" fmla="*/ 225 h 410"/>
                  <a:gd name="T8" fmla="*/ 0 w 421"/>
                  <a:gd name="T9" fmla="*/ 164 h 410"/>
                  <a:gd name="T10" fmla="*/ 11 w 421"/>
                  <a:gd name="T11" fmla="*/ 102 h 410"/>
                  <a:gd name="T12" fmla="*/ 31 w 421"/>
                  <a:gd name="T13" fmla="*/ 40 h 410"/>
                  <a:gd name="T14" fmla="*/ 113 w 421"/>
                  <a:gd name="T15" fmla="*/ 0 h 410"/>
                  <a:gd name="T16" fmla="*/ 120 w 421"/>
                  <a:gd name="T17" fmla="*/ 69 h 410"/>
                  <a:gd name="T18" fmla="*/ 82 w 421"/>
                  <a:gd name="T19" fmla="*/ 113 h 410"/>
                  <a:gd name="T20" fmla="*/ 103 w 421"/>
                  <a:gd name="T21" fmla="*/ 81 h 410"/>
                  <a:gd name="T22" fmla="*/ 41 w 421"/>
                  <a:gd name="T23" fmla="*/ 70 h 410"/>
                  <a:gd name="T24" fmla="*/ 82 w 421"/>
                  <a:gd name="T25" fmla="*/ 132 h 410"/>
                  <a:gd name="T26" fmla="*/ 19 w 421"/>
                  <a:gd name="T27" fmla="*/ 143 h 410"/>
                  <a:gd name="T28" fmla="*/ 41 w 421"/>
                  <a:gd name="T29" fmla="*/ 175 h 410"/>
                  <a:gd name="T30" fmla="*/ 93 w 421"/>
                  <a:gd name="T31" fmla="*/ 143 h 410"/>
                  <a:gd name="T32" fmla="*/ 92 w 421"/>
                  <a:gd name="T33" fmla="*/ 194 h 410"/>
                  <a:gd name="T34" fmla="*/ 29 w 421"/>
                  <a:gd name="T35" fmla="*/ 205 h 410"/>
                  <a:gd name="T36" fmla="*/ 92 w 421"/>
                  <a:gd name="T37" fmla="*/ 237 h 410"/>
                  <a:gd name="T38" fmla="*/ 124 w 421"/>
                  <a:gd name="T39" fmla="*/ 30 h 410"/>
                  <a:gd name="T40" fmla="*/ 50 w 421"/>
                  <a:gd name="T41" fmla="*/ 30 h 410"/>
                  <a:gd name="T42" fmla="*/ 92 w 421"/>
                  <a:gd name="T43" fmla="*/ 51 h 410"/>
                  <a:gd name="T44" fmla="*/ 124 w 421"/>
                  <a:gd name="T45" fmla="*/ 30 h 410"/>
                  <a:gd name="T46" fmla="*/ 298 w 421"/>
                  <a:gd name="T47" fmla="*/ 235 h 410"/>
                  <a:gd name="T48" fmla="*/ 205 w 421"/>
                  <a:gd name="T49" fmla="*/ 370 h 410"/>
                  <a:gd name="T50" fmla="*/ 177 w 421"/>
                  <a:gd name="T51" fmla="*/ 410 h 410"/>
                  <a:gd name="T52" fmla="*/ 132 w 421"/>
                  <a:gd name="T53" fmla="*/ 274 h 410"/>
                  <a:gd name="T54" fmla="*/ 134 w 421"/>
                  <a:gd name="T55" fmla="*/ 215 h 410"/>
                  <a:gd name="T56" fmla="*/ 233 w 421"/>
                  <a:gd name="T57" fmla="*/ 99 h 410"/>
                  <a:gd name="T58" fmla="*/ 153 w 421"/>
                  <a:gd name="T59" fmla="*/ 267 h 410"/>
                  <a:gd name="T60" fmla="*/ 161 w 421"/>
                  <a:gd name="T61" fmla="*/ 384 h 410"/>
                  <a:gd name="T62" fmla="*/ 186 w 421"/>
                  <a:gd name="T63" fmla="*/ 370 h 410"/>
                  <a:gd name="T64" fmla="*/ 278 w 421"/>
                  <a:gd name="T65" fmla="*/ 216 h 410"/>
                  <a:gd name="T66" fmla="*/ 299 w 421"/>
                  <a:gd name="T67" fmla="*/ 60 h 410"/>
                  <a:gd name="T68" fmla="*/ 236 w 421"/>
                  <a:gd name="T69" fmla="*/ 29 h 410"/>
                  <a:gd name="T70" fmla="*/ 154 w 421"/>
                  <a:gd name="T71" fmla="*/ 10 h 410"/>
                  <a:gd name="T72" fmla="*/ 298 w 421"/>
                  <a:gd name="T73" fmla="*/ 41 h 410"/>
                  <a:gd name="T74" fmla="*/ 309 w 421"/>
                  <a:gd name="T75" fmla="*/ 10 h 410"/>
                  <a:gd name="T76" fmla="*/ 421 w 421"/>
                  <a:gd name="T77" fmla="*/ 246 h 410"/>
                  <a:gd name="T78" fmla="*/ 299 w 421"/>
                  <a:gd name="T79" fmla="*/ 246 h 410"/>
                  <a:gd name="T80" fmla="*/ 402 w 421"/>
                  <a:gd name="T81" fmla="*/ 29 h 410"/>
                  <a:gd name="T82" fmla="*/ 360 w 421"/>
                  <a:gd name="T83" fmla="*/ 224 h 410"/>
                  <a:gd name="T84" fmla="*/ 360 w 421"/>
                  <a:gd name="T85" fmla="*/ 165 h 410"/>
                  <a:gd name="T86" fmla="*/ 360 w 421"/>
                  <a:gd name="T87" fmla="*/ 224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1" h="410">
                    <a:moveTo>
                      <a:pt x="120" y="69"/>
                    </a:moveTo>
                    <a:cubicBezTo>
                      <a:pt x="121" y="73"/>
                      <a:pt x="122" y="77"/>
                      <a:pt x="122" y="81"/>
                    </a:cubicBezTo>
                    <a:cubicBezTo>
                      <a:pt x="122" y="102"/>
                      <a:pt x="122" y="102"/>
                      <a:pt x="122" y="102"/>
                    </a:cubicBezTo>
                    <a:cubicBezTo>
                      <a:pt x="122" y="113"/>
                      <a:pt x="116" y="122"/>
                      <a:pt x="108" y="128"/>
                    </a:cubicBezTo>
                    <a:cubicBezTo>
                      <a:pt x="110" y="132"/>
                      <a:pt x="112" y="137"/>
                      <a:pt x="112" y="143"/>
                    </a:cubicBezTo>
                    <a:cubicBezTo>
                      <a:pt x="112" y="164"/>
                      <a:pt x="112" y="164"/>
                      <a:pt x="112" y="164"/>
                    </a:cubicBezTo>
                    <a:cubicBezTo>
                      <a:pt x="112" y="169"/>
                      <a:pt x="110" y="175"/>
                      <a:pt x="108" y="179"/>
                    </a:cubicBezTo>
                    <a:cubicBezTo>
                      <a:pt x="116" y="184"/>
                      <a:pt x="122" y="194"/>
                      <a:pt x="122" y="205"/>
                    </a:cubicBezTo>
                    <a:cubicBezTo>
                      <a:pt x="122" y="225"/>
                      <a:pt x="122" y="225"/>
                      <a:pt x="122" y="225"/>
                    </a:cubicBezTo>
                    <a:cubicBezTo>
                      <a:pt x="122" y="242"/>
                      <a:pt x="109" y="255"/>
                      <a:pt x="92" y="255"/>
                    </a:cubicBezTo>
                    <a:cubicBezTo>
                      <a:pt x="41" y="255"/>
                      <a:pt x="41" y="255"/>
                      <a:pt x="41" y="255"/>
                    </a:cubicBezTo>
                    <a:cubicBezTo>
                      <a:pt x="24" y="255"/>
                      <a:pt x="11" y="242"/>
                      <a:pt x="11" y="225"/>
                    </a:cubicBezTo>
                    <a:cubicBezTo>
                      <a:pt x="11" y="205"/>
                      <a:pt x="11" y="205"/>
                      <a:pt x="11" y="205"/>
                    </a:cubicBezTo>
                    <a:cubicBezTo>
                      <a:pt x="11" y="199"/>
                      <a:pt x="12" y="194"/>
                      <a:pt x="15" y="189"/>
                    </a:cubicBezTo>
                    <a:cubicBezTo>
                      <a:pt x="6" y="184"/>
                      <a:pt x="0" y="175"/>
                      <a:pt x="0" y="164"/>
                    </a:cubicBezTo>
                    <a:cubicBezTo>
                      <a:pt x="0" y="143"/>
                      <a:pt x="0" y="143"/>
                      <a:pt x="0" y="143"/>
                    </a:cubicBezTo>
                    <a:cubicBezTo>
                      <a:pt x="0" y="132"/>
                      <a:pt x="6" y="123"/>
                      <a:pt x="15" y="117"/>
                    </a:cubicBezTo>
                    <a:cubicBezTo>
                      <a:pt x="12" y="113"/>
                      <a:pt x="11" y="107"/>
                      <a:pt x="11" y="102"/>
                    </a:cubicBezTo>
                    <a:cubicBezTo>
                      <a:pt x="11" y="81"/>
                      <a:pt x="11" y="81"/>
                      <a:pt x="11" y="81"/>
                    </a:cubicBezTo>
                    <a:cubicBezTo>
                      <a:pt x="11" y="67"/>
                      <a:pt x="21" y="55"/>
                      <a:pt x="34" y="52"/>
                    </a:cubicBezTo>
                    <a:cubicBezTo>
                      <a:pt x="32" y="48"/>
                      <a:pt x="31" y="44"/>
                      <a:pt x="31" y="40"/>
                    </a:cubicBezTo>
                    <a:cubicBezTo>
                      <a:pt x="31" y="30"/>
                      <a:pt x="31" y="30"/>
                      <a:pt x="31" y="30"/>
                    </a:cubicBezTo>
                    <a:cubicBezTo>
                      <a:pt x="31" y="13"/>
                      <a:pt x="45" y="0"/>
                      <a:pt x="61" y="0"/>
                    </a:cubicBezTo>
                    <a:cubicBezTo>
                      <a:pt x="113" y="0"/>
                      <a:pt x="113" y="0"/>
                      <a:pt x="113" y="0"/>
                    </a:cubicBezTo>
                    <a:cubicBezTo>
                      <a:pt x="129" y="0"/>
                      <a:pt x="143" y="13"/>
                      <a:pt x="143" y="30"/>
                    </a:cubicBezTo>
                    <a:cubicBezTo>
                      <a:pt x="143" y="40"/>
                      <a:pt x="143" y="40"/>
                      <a:pt x="143" y="40"/>
                    </a:cubicBezTo>
                    <a:cubicBezTo>
                      <a:pt x="143" y="54"/>
                      <a:pt x="133" y="66"/>
                      <a:pt x="120" y="69"/>
                    </a:cubicBezTo>
                    <a:close/>
                    <a:moveTo>
                      <a:pt x="29" y="102"/>
                    </a:moveTo>
                    <a:cubicBezTo>
                      <a:pt x="29" y="108"/>
                      <a:pt x="34" y="113"/>
                      <a:pt x="41" y="113"/>
                    </a:cubicBezTo>
                    <a:cubicBezTo>
                      <a:pt x="82" y="113"/>
                      <a:pt x="82" y="113"/>
                      <a:pt x="82" y="113"/>
                    </a:cubicBezTo>
                    <a:cubicBezTo>
                      <a:pt x="92" y="113"/>
                      <a:pt x="92" y="113"/>
                      <a:pt x="92" y="113"/>
                    </a:cubicBezTo>
                    <a:cubicBezTo>
                      <a:pt x="98" y="113"/>
                      <a:pt x="103" y="108"/>
                      <a:pt x="103" y="102"/>
                    </a:cubicBezTo>
                    <a:cubicBezTo>
                      <a:pt x="103" y="81"/>
                      <a:pt x="103" y="81"/>
                      <a:pt x="103" y="81"/>
                    </a:cubicBezTo>
                    <a:cubicBezTo>
                      <a:pt x="103" y="75"/>
                      <a:pt x="98" y="70"/>
                      <a:pt x="92" y="70"/>
                    </a:cubicBezTo>
                    <a:cubicBezTo>
                      <a:pt x="61" y="70"/>
                      <a:pt x="61" y="70"/>
                      <a:pt x="61" y="70"/>
                    </a:cubicBezTo>
                    <a:cubicBezTo>
                      <a:pt x="41" y="70"/>
                      <a:pt x="41" y="70"/>
                      <a:pt x="41" y="70"/>
                    </a:cubicBezTo>
                    <a:cubicBezTo>
                      <a:pt x="34" y="70"/>
                      <a:pt x="29" y="75"/>
                      <a:pt x="29" y="81"/>
                    </a:cubicBezTo>
                    <a:lnTo>
                      <a:pt x="29" y="102"/>
                    </a:lnTo>
                    <a:close/>
                    <a:moveTo>
                      <a:pt x="82" y="132"/>
                    </a:moveTo>
                    <a:cubicBezTo>
                      <a:pt x="41" y="132"/>
                      <a:pt x="41" y="132"/>
                      <a:pt x="41" y="132"/>
                    </a:cubicBezTo>
                    <a:cubicBezTo>
                      <a:pt x="30" y="132"/>
                      <a:pt x="30" y="132"/>
                      <a:pt x="30" y="132"/>
                    </a:cubicBezTo>
                    <a:cubicBezTo>
                      <a:pt x="24" y="132"/>
                      <a:pt x="19" y="137"/>
                      <a:pt x="19" y="143"/>
                    </a:cubicBezTo>
                    <a:cubicBezTo>
                      <a:pt x="19" y="164"/>
                      <a:pt x="19" y="164"/>
                      <a:pt x="19" y="164"/>
                    </a:cubicBezTo>
                    <a:cubicBezTo>
                      <a:pt x="19" y="170"/>
                      <a:pt x="24" y="175"/>
                      <a:pt x="30" y="175"/>
                    </a:cubicBezTo>
                    <a:cubicBezTo>
                      <a:pt x="41" y="175"/>
                      <a:pt x="41" y="175"/>
                      <a:pt x="41" y="175"/>
                    </a:cubicBezTo>
                    <a:cubicBezTo>
                      <a:pt x="82" y="175"/>
                      <a:pt x="82" y="175"/>
                      <a:pt x="82" y="175"/>
                    </a:cubicBezTo>
                    <a:cubicBezTo>
                      <a:pt x="88" y="175"/>
                      <a:pt x="93" y="170"/>
                      <a:pt x="93" y="164"/>
                    </a:cubicBezTo>
                    <a:cubicBezTo>
                      <a:pt x="93" y="143"/>
                      <a:pt x="93" y="143"/>
                      <a:pt x="93" y="143"/>
                    </a:cubicBezTo>
                    <a:cubicBezTo>
                      <a:pt x="93" y="137"/>
                      <a:pt x="88" y="132"/>
                      <a:pt x="82" y="132"/>
                    </a:cubicBezTo>
                    <a:close/>
                    <a:moveTo>
                      <a:pt x="103" y="205"/>
                    </a:moveTo>
                    <a:cubicBezTo>
                      <a:pt x="103" y="199"/>
                      <a:pt x="98" y="194"/>
                      <a:pt x="92" y="194"/>
                    </a:cubicBezTo>
                    <a:cubicBezTo>
                      <a:pt x="82" y="194"/>
                      <a:pt x="82" y="194"/>
                      <a:pt x="82" y="194"/>
                    </a:cubicBezTo>
                    <a:cubicBezTo>
                      <a:pt x="41" y="194"/>
                      <a:pt x="41" y="194"/>
                      <a:pt x="41" y="194"/>
                    </a:cubicBezTo>
                    <a:cubicBezTo>
                      <a:pt x="34" y="194"/>
                      <a:pt x="29" y="199"/>
                      <a:pt x="29" y="205"/>
                    </a:cubicBezTo>
                    <a:cubicBezTo>
                      <a:pt x="29" y="225"/>
                      <a:pt x="29" y="225"/>
                      <a:pt x="29" y="225"/>
                    </a:cubicBezTo>
                    <a:cubicBezTo>
                      <a:pt x="29" y="232"/>
                      <a:pt x="34" y="237"/>
                      <a:pt x="41" y="237"/>
                    </a:cubicBezTo>
                    <a:cubicBezTo>
                      <a:pt x="92" y="237"/>
                      <a:pt x="92" y="237"/>
                      <a:pt x="92" y="237"/>
                    </a:cubicBezTo>
                    <a:cubicBezTo>
                      <a:pt x="98" y="237"/>
                      <a:pt x="103" y="232"/>
                      <a:pt x="103" y="225"/>
                    </a:cubicBezTo>
                    <a:lnTo>
                      <a:pt x="103" y="205"/>
                    </a:lnTo>
                    <a:close/>
                    <a:moveTo>
                      <a:pt x="124" y="30"/>
                    </a:moveTo>
                    <a:cubicBezTo>
                      <a:pt x="124" y="23"/>
                      <a:pt x="119" y="18"/>
                      <a:pt x="113" y="18"/>
                    </a:cubicBezTo>
                    <a:cubicBezTo>
                      <a:pt x="61" y="18"/>
                      <a:pt x="61" y="18"/>
                      <a:pt x="61" y="18"/>
                    </a:cubicBezTo>
                    <a:cubicBezTo>
                      <a:pt x="55" y="18"/>
                      <a:pt x="50" y="23"/>
                      <a:pt x="50" y="30"/>
                    </a:cubicBezTo>
                    <a:cubicBezTo>
                      <a:pt x="50" y="40"/>
                      <a:pt x="50" y="40"/>
                      <a:pt x="50" y="40"/>
                    </a:cubicBezTo>
                    <a:cubicBezTo>
                      <a:pt x="50" y="46"/>
                      <a:pt x="55" y="51"/>
                      <a:pt x="61" y="51"/>
                    </a:cubicBezTo>
                    <a:cubicBezTo>
                      <a:pt x="92" y="51"/>
                      <a:pt x="92" y="51"/>
                      <a:pt x="92" y="51"/>
                    </a:cubicBezTo>
                    <a:cubicBezTo>
                      <a:pt x="113" y="51"/>
                      <a:pt x="113" y="51"/>
                      <a:pt x="113" y="51"/>
                    </a:cubicBezTo>
                    <a:cubicBezTo>
                      <a:pt x="119" y="51"/>
                      <a:pt x="124" y="46"/>
                      <a:pt x="124" y="40"/>
                    </a:cubicBezTo>
                    <a:lnTo>
                      <a:pt x="124" y="30"/>
                    </a:lnTo>
                    <a:close/>
                    <a:moveTo>
                      <a:pt x="299" y="246"/>
                    </a:moveTo>
                    <a:cubicBezTo>
                      <a:pt x="299" y="235"/>
                      <a:pt x="299" y="235"/>
                      <a:pt x="299" y="235"/>
                    </a:cubicBezTo>
                    <a:cubicBezTo>
                      <a:pt x="299" y="235"/>
                      <a:pt x="299" y="235"/>
                      <a:pt x="298" y="235"/>
                    </a:cubicBezTo>
                    <a:cubicBezTo>
                      <a:pt x="282" y="235"/>
                      <a:pt x="282" y="235"/>
                      <a:pt x="282" y="235"/>
                    </a:cubicBezTo>
                    <a:cubicBezTo>
                      <a:pt x="244" y="277"/>
                      <a:pt x="244" y="277"/>
                      <a:pt x="244" y="277"/>
                    </a:cubicBezTo>
                    <a:cubicBezTo>
                      <a:pt x="211" y="314"/>
                      <a:pt x="205" y="341"/>
                      <a:pt x="205" y="370"/>
                    </a:cubicBezTo>
                    <a:cubicBezTo>
                      <a:pt x="205" y="385"/>
                      <a:pt x="205" y="385"/>
                      <a:pt x="205" y="385"/>
                    </a:cubicBezTo>
                    <a:cubicBezTo>
                      <a:pt x="205" y="396"/>
                      <a:pt x="198" y="405"/>
                      <a:pt x="187" y="409"/>
                    </a:cubicBezTo>
                    <a:cubicBezTo>
                      <a:pt x="184" y="410"/>
                      <a:pt x="180" y="410"/>
                      <a:pt x="177" y="410"/>
                    </a:cubicBezTo>
                    <a:cubicBezTo>
                      <a:pt x="167" y="410"/>
                      <a:pt x="155" y="406"/>
                      <a:pt x="147" y="395"/>
                    </a:cubicBezTo>
                    <a:cubicBezTo>
                      <a:pt x="131" y="374"/>
                      <a:pt x="124" y="360"/>
                      <a:pt x="124" y="324"/>
                    </a:cubicBezTo>
                    <a:cubicBezTo>
                      <a:pt x="124" y="300"/>
                      <a:pt x="129" y="284"/>
                      <a:pt x="132" y="274"/>
                    </a:cubicBezTo>
                    <a:cubicBezTo>
                      <a:pt x="133" y="271"/>
                      <a:pt x="134" y="268"/>
                      <a:pt x="134" y="267"/>
                    </a:cubicBezTo>
                    <a:cubicBezTo>
                      <a:pt x="134" y="215"/>
                      <a:pt x="134" y="215"/>
                      <a:pt x="134" y="215"/>
                    </a:cubicBezTo>
                    <a:cubicBezTo>
                      <a:pt x="134" y="215"/>
                      <a:pt x="134" y="215"/>
                      <a:pt x="134" y="215"/>
                    </a:cubicBezTo>
                    <a:cubicBezTo>
                      <a:pt x="135" y="189"/>
                      <a:pt x="143" y="163"/>
                      <a:pt x="158" y="142"/>
                    </a:cubicBezTo>
                    <a:cubicBezTo>
                      <a:pt x="174" y="119"/>
                      <a:pt x="195" y="103"/>
                      <a:pt x="221" y="93"/>
                    </a:cubicBezTo>
                    <a:cubicBezTo>
                      <a:pt x="226" y="91"/>
                      <a:pt x="231" y="94"/>
                      <a:pt x="233" y="99"/>
                    </a:cubicBezTo>
                    <a:cubicBezTo>
                      <a:pt x="235" y="103"/>
                      <a:pt x="232" y="109"/>
                      <a:pt x="227" y="111"/>
                    </a:cubicBezTo>
                    <a:cubicBezTo>
                      <a:pt x="183" y="127"/>
                      <a:pt x="154" y="168"/>
                      <a:pt x="153" y="215"/>
                    </a:cubicBezTo>
                    <a:cubicBezTo>
                      <a:pt x="153" y="267"/>
                      <a:pt x="153" y="267"/>
                      <a:pt x="153" y="267"/>
                    </a:cubicBezTo>
                    <a:cubicBezTo>
                      <a:pt x="153" y="271"/>
                      <a:pt x="152" y="274"/>
                      <a:pt x="150" y="280"/>
                    </a:cubicBezTo>
                    <a:cubicBezTo>
                      <a:pt x="147" y="289"/>
                      <a:pt x="143" y="303"/>
                      <a:pt x="143" y="324"/>
                    </a:cubicBezTo>
                    <a:cubicBezTo>
                      <a:pt x="143" y="356"/>
                      <a:pt x="148" y="367"/>
                      <a:pt x="161" y="384"/>
                    </a:cubicBezTo>
                    <a:cubicBezTo>
                      <a:pt x="167" y="391"/>
                      <a:pt x="176" y="393"/>
                      <a:pt x="181" y="391"/>
                    </a:cubicBezTo>
                    <a:cubicBezTo>
                      <a:pt x="184" y="390"/>
                      <a:pt x="186" y="388"/>
                      <a:pt x="186" y="385"/>
                    </a:cubicBezTo>
                    <a:cubicBezTo>
                      <a:pt x="186" y="370"/>
                      <a:pt x="186" y="370"/>
                      <a:pt x="186" y="370"/>
                    </a:cubicBezTo>
                    <a:cubicBezTo>
                      <a:pt x="186" y="324"/>
                      <a:pt x="204" y="295"/>
                      <a:pt x="230" y="265"/>
                    </a:cubicBezTo>
                    <a:cubicBezTo>
                      <a:pt x="271" y="219"/>
                      <a:pt x="271" y="219"/>
                      <a:pt x="271" y="219"/>
                    </a:cubicBezTo>
                    <a:cubicBezTo>
                      <a:pt x="272" y="217"/>
                      <a:pt x="275" y="216"/>
                      <a:pt x="278" y="216"/>
                    </a:cubicBezTo>
                    <a:cubicBezTo>
                      <a:pt x="298" y="216"/>
                      <a:pt x="298" y="216"/>
                      <a:pt x="298" y="216"/>
                    </a:cubicBezTo>
                    <a:cubicBezTo>
                      <a:pt x="299" y="216"/>
                      <a:pt x="299" y="216"/>
                      <a:pt x="299" y="216"/>
                    </a:cubicBezTo>
                    <a:cubicBezTo>
                      <a:pt x="299" y="60"/>
                      <a:pt x="299" y="60"/>
                      <a:pt x="299" y="60"/>
                    </a:cubicBezTo>
                    <a:cubicBezTo>
                      <a:pt x="298" y="60"/>
                      <a:pt x="298" y="60"/>
                      <a:pt x="298" y="60"/>
                    </a:cubicBezTo>
                    <a:cubicBezTo>
                      <a:pt x="284" y="60"/>
                      <a:pt x="275" y="51"/>
                      <a:pt x="266" y="44"/>
                    </a:cubicBezTo>
                    <a:cubicBezTo>
                      <a:pt x="258" y="36"/>
                      <a:pt x="250" y="29"/>
                      <a:pt x="236" y="29"/>
                    </a:cubicBezTo>
                    <a:cubicBezTo>
                      <a:pt x="154" y="29"/>
                      <a:pt x="154" y="29"/>
                      <a:pt x="154" y="29"/>
                    </a:cubicBezTo>
                    <a:cubicBezTo>
                      <a:pt x="149" y="29"/>
                      <a:pt x="145" y="25"/>
                      <a:pt x="145" y="19"/>
                    </a:cubicBezTo>
                    <a:cubicBezTo>
                      <a:pt x="145" y="14"/>
                      <a:pt x="149" y="10"/>
                      <a:pt x="154" y="10"/>
                    </a:cubicBezTo>
                    <a:cubicBezTo>
                      <a:pt x="236" y="10"/>
                      <a:pt x="236" y="10"/>
                      <a:pt x="236" y="10"/>
                    </a:cubicBezTo>
                    <a:cubicBezTo>
                      <a:pt x="258" y="10"/>
                      <a:pt x="270" y="21"/>
                      <a:pt x="279" y="30"/>
                    </a:cubicBezTo>
                    <a:cubicBezTo>
                      <a:pt x="287" y="37"/>
                      <a:pt x="291" y="41"/>
                      <a:pt x="298" y="41"/>
                    </a:cubicBezTo>
                    <a:cubicBezTo>
                      <a:pt x="299" y="41"/>
                      <a:pt x="299" y="41"/>
                      <a:pt x="299" y="41"/>
                    </a:cubicBezTo>
                    <a:cubicBezTo>
                      <a:pt x="299" y="19"/>
                      <a:pt x="299" y="19"/>
                      <a:pt x="299" y="19"/>
                    </a:cubicBezTo>
                    <a:cubicBezTo>
                      <a:pt x="299" y="14"/>
                      <a:pt x="303" y="10"/>
                      <a:pt x="309" y="10"/>
                    </a:cubicBezTo>
                    <a:cubicBezTo>
                      <a:pt x="412" y="10"/>
                      <a:pt x="412" y="10"/>
                      <a:pt x="412" y="10"/>
                    </a:cubicBezTo>
                    <a:cubicBezTo>
                      <a:pt x="417" y="10"/>
                      <a:pt x="421" y="14"/>
                      <a:pt x="421" y="19"/>
                    </a:cubicBezTo>
                    <a:cubicBezTo>
                      <a:pt x="421" y="246"/>
                      <a:pt x="421" y="246"/>
                      <a:pt x="421" y="246"/>
                    </a:cubicBezTo>
                    <a:cubicBezTo>
                      <a:pt x="421" y="251"/>
                      <a:pt x="417" y="255"/>
                      <a:pt x="412" y="255"/>
                    </a:cubicBezTo>
                    <a:cubicBezTo>
                      <a:pt x="309" y="255"/>
                      <a:pt x="309" y="255"/>
                      <a:pt x="309" y="255"/>
                    </a:cubicBezTo>
                    <a:cubicBezTo>
                      <a:pt x="303" y="255"/>
                      <a:pt x="299" y="251"/>
                      <a:pt x="299" y="246"/>
                    </a:cubicBezTo>
                    <a:close/>
                    <a:moveTo>
                      <a:pt x="318" y="237"/>
                    </a:moveTo>
                    <a:cubicBezTo>
                      <a:pt x="402" y="237"/>
                      <a:pt x="402" y="237"/>
                      <a:pt x="402" y="237"/>
                    </a:cubicBezTo>
                    <a:cubicBezTo>
                      <a:pt x="402" y="29"/>
                      <a:pt x="402" y="29"/>
                      <a:pt x="402" y="29"/>
                    </a:cubicBezTo>
                    <a:cubicBezTo>
                      <a:pt x="318" y="29"/>
                      <a:pt x="318" y="29"/>
                      <a:pt x="318" y="29"/>
                    </a:cubicBezTo>
                    <a:lnTo>
                      <a:pt x="318" y="237"/>
                    </a:lnTo>
                    <a:close/>
                    <a:moveTo>
                      <a:pt x="360" y="224"/>
                    </a:moveTo>
                    <a:cubicBezTo>
                      <a:pt x="365" y="224"/>
                      <a:pt x="369" y="220"/>
                      <a:pt x="369" y="215"/>
                    </a:cubicBezTo>
                    <a:cubicBezTo>
                      <a:pt x="369" y="174"/>
                      <a:pt x="369" y="174"/>
                      <a:pt x="369" y="174"/>
                    </a:cubicBezTo>
                    <a:cubicBezTo>
                      <a:pt x="369" y="169"/>
                      <a:pt x="365" y="165"/>
                      <a:pt x="360" y="165"/>
                    </a:cubicBezTo>
                    <a:cubicBezTo>
                      <a:pt x="355" y="165"/>
                      <a:pt x="351" y="169"/>
                      <a:pt x="351" y="174"/>
                    </a:cubicBezTo>
                    <a:cubicBezTo>
                      <a:pt x="351" y="215"/>
                      <a:pt x="351" y="215"/>
                      <a:pt x="351" y="215"/>
                    </a:cubicBezTo>
                    <a:cubicBezTo>
                      <a:pt x="351" y="220"/>
                      <a:pt x="355" y="224"/>
                      <a:pt x="360" y="2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487">
                <a:extLst>
                  <a:ext uri="{FF2B5EF4-FFF2-40B4-BE49-F238E27FC236}">
                    <a16:creationId xmlns:a16="http://schemas.microsoft.com/office/drawing/2014/main" id="{5B4136CA-1874-1CA7-3621-6FC09A243339}"/>
                  </a:ext>
                </a:extLst>
              </p:cNvPr>
              <p:cNvSpPr>
                <a:spLocks/>
              </p:cNvSpPr>
              <p:nvPr/>
            </p:nvSpPr>
            <p:spPr bwMode="auto">
              <a:xfrm>
                <a:off x="6677025" y="2586038"/>
                <a:ext cx="304800" cy="304800"/>
              </a:xfrm>
              <a:custGeom>
                <a:avLst/>
                <a:gdLst>
                  <a:gd name="T0" fmla="*/ 650 w 745"/>
                  <a:gd name="T1" fmla="*/ 95 h 745"/>
                  <a:gd name="T2" fmla="*/ 745 w 745"/>
                  <a:gd name="T3" fmla="*/ 323 h 745"/>
                  <a:gd name="T4" fmla="*/ 745 w 745"/>
                  <a:gd name="T5" fmla="*/ 422 h 745"/>
                  <a:gd name="T6" fmla="*/ 719 w 745"/>
                  <a:gd name="T7" fmla="*/ 549 h 745"/>
                  <a:gd name="T8" fmla="*/ 707 w 745"/>
                  <a:gd name="T9" fmla="*/ 554 h 745"/>
                  <a:gd name="T10" fmla="*/ 702 w 745"/>
                  <a:gd name="T11" fmla="*/ 541 h 745"/>
                  <a:gd name="T12" fmla="*/ 726 w 745"/>
                  <a:gd name="T13" fmla="*/ 422 h 745"/>
                  <a:gd name="T14" fmla="*/ 726 w 745"/>
                  <a:gd name="T15" fmla="*/ 323 h 745"/>
                  <a:gd name="T16" fmla="*/ 637 w 745"/>
                  <a:gd name="T17" fmla="*/ 108 h 745"/>
                  <a:gd name="T18" fmla="*/ 422 w 745"/>
                  <a:gd name="T19" fmla="*/ 19 h 745"/>
                  <a:gd name="T20" fmla="*/ 323 w 745"/>
                  <a:gd name="T21" fmla="*/ 19 h 745"/>
                  <a:gd name="T22" fmla="*/ 108 w 745"/>
                  <a:gd name="T23" fmla="*/ 108 h 745"/>
                  <a:gd name="T24" fmla="*/ 19 w 745"/>
                  <a:gd name="T25" fmla="*/ 323 h 745"/>
                  <a:gd name="T26" fmla="*/ 19 w 745"/>
                  <a:gd name="T27" fmla="*/ 422 h 745"/>
                  <a:gd name="T28" fmla="*/ 108 w 745"/>
                  <a:gd name="T29" fmla="*/ 637 h 745"/>
                  <a:gd name="T30" fmla="*/ 323 w 745"/>
                  <a:gd name="T31" fmla="*/ 726 h 745"/>
                  <a:gd name="T32" fmla="*/ 422 w 745"/>
                  <a:gd name="T33" fmla="*/ 726 h 745"/>
                  <a:gd name="T34" fmla="*/ 632 w 745"/>
                  <a:gd name="T35" fmla="*/ 642 h 745"/>
                  <a:gd name="T36" fmla="*/ 645 w 745"/>
                  <a:gd name="T37" fmla="*/ 642 h 745"/>
                  <a:gd name="T38" fmla="*/ 645 w 745"/>
                  <a:gd name="T39" fmla="*/ 655 h 745"/>
                  <a:gd name="T40" fmla="*/ 422 w 745"/>
                  <a:gd name="T41" fmla="*/ 745 h 745"/>
                  <a:gd name="T42" fmla="*/ 323 w 745"/>
                  <a:gd name="T43" fmla="*/ 745 h 745"/>
                  <a:gd name="T44" fmla="*/ 95 w 745"/>
                  <a:gd name="T45" fmla="*/ 650 h 745"/>
                  <a:gd name="T46" fmla="*/ 0 w 745"/>
                  <a:gd name="T47" fmla="*/ 422 h 745"/>
                  <a:gd name="T48" fmla="*/ 0 w 745"/>
                  <a:gd name="T49" fmla="*/ 323 h 745"/>
                  <a:gd name="T50" fmla="*/ 95 w 745"/>
                  <a:gd name="T51" fmla="*/ 95 h 745"/>
                  <a:gd name="T52" fmla="*/ 323 w 745"/>
                  <a:gd name="T53" fmla="*/ 0 h 745"/>
                  <a:gd name="T54" fmla="*/ 422 w 745"/>
                  <a:gd name="T55" fmla="*/ 0 h 745"/>
                  <a:gd name="T56" fmla="*/ 650 w 745"/>
                  <a:gd name="T57" fmla="*/ 95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5" h="745">
                    <a:moveTo>
                      <a:pt x="650" y="95"/>
                    </a:moveTo>
                    <a:cubicBezTo>
                      <a:pt x="711" y="156"/>
                      <a:pt x="745" y="237"/>
                      <a:pt x="745" y="323"/>
                    </a:cubicBezTo>
                    <a:cubicBezTo>
                      <a:pt x="745" y="422"/>
                      <a:pt x="745" y="422"/>
                      <a:pt x="745" y="422"/>
                    </a:cubicBezTo>
                    <a:cubicBezTo>
                      <a:pt x="745" y="466"/>
                      <a:pt x="736" y="508"/>
                      <a:pt x="719" y="549"/>
                    </a:cubicBezTo>
                    <a:cubicBezTo>
                      <a:pt x="717" y="553"/>
                      <a:pt x="711" y="556"/>
                      <a:pt x="707" y="554"/>
                    </a:cubicBezTo>
                    <a:cubicBezTo>
                      <a:pt x="702" y="552"/>
                      <a:pt x="700" y="546"/>
                      <a:pt x="702" y="541"/>
                    </a:cubicBezTo>
                    <a:cubicBezTo>
                      <a:pt x="718" y="503"/>
                      <a:pt x="726" y="463"/>
                      <a:pt x="726" y="422"/>
                    </a:cubicBezTo>
                    <a:cubicBezTo>
                      <a:pt x="726" y="323"/>
                      <a:pt x="726" y="323"/>
                      <a:pt x="726" y="323"/>
                    </a:cubicBezTo>
                    <a:cubicBezTo>
                      <a:pt x="726" y="242"/>
                      <a:pt x="694" y="165"/>
                      <a:pt x="637" y="108"/>
                    </a:cubicBezTo>
                    <a:cubicBezTo>
                      <a:pt x="579" y="50"/>
                      <a:pt x="503" y="19"/>
                      <a:pt x="422" y="19"/>
                    </a:cubicBezTo>
                    <a:cubicBezTo>
                      <a:pt x="323" y="19"/>
                      <a:pt x="323" y="19"/>
                      <a:pt x="323" y="19"/>
                    </a:cubicBezTo>
                    <a:cubicBezTo>
                      <a:pt x="242" y="19"/>
                      <a:pt x="165" y="50"/>
                      <a:pt x="108" y="108"/>
                    </a:cubicBezTo>
                    <a:cubicBezTo>
                      <a:pt x="50" y="165"/>
                      <a:pt x="19" y="242"/>
                      <a:pt x="19" y="323"/>
                    </a:cubicBezTo>
                    <a:cubicBezTo>
                      <a:pt x="19" y="422"/>
                      <a:pt x="19" y="422"/>
                      <a:pt x="19" y="422"/>
                    </a:cubicBezTo>
                    <a:cubicBezTo>
                      <a:pt x="19" y="503"/>
                      <a:pt x="50" y="580"/>
                      <a:pt x="108" y="637"/>
                    </a:cubicBezTo>
                    <a:cubicBezTo>
                      <a:pt x="165" y="695"/>
                      <a:pt x="242" y="726"/>
                      <a:pt x="323" y="726"/>
                    </a:cubicBezTo>
                    <a:cubicBezTo>
                      <a:pt x="422" y="726"/>
                      <a:pt x="422" y="726"/>
                      <a:pt x="422" y="726"/>
                    </a:cubicBezTo>
                    <a:cubicBezTo>
                      <a:pt x="500" y="726"/>
                      <a:pt x="575" y="696"/>
                      <a:pt x="632" y="642"/>
                    </a:cubicBezTo>
                    <a:cubicBezTo>
                      <a:pt x="636" y="638"/>
                      <a:pt x="641" y="639"/>
                      <a:pt x="645" y="642"/>
                    </a:cubicBezTo>
                    <a:cubicBezTo>
                      <a:pt x="649" y="646"/>
                      <a:pt x="648" y="652"/>
                      <a:pt x="645" y="655"/>
                    </a:cubicBezTo>
                    <a:cubicBezTo>
                      <a:pt x="584" y="713"/>
                      <a:pt x="505" y="745"/>
                      <a:pt x="422" y="745"/>
                    </a:cubicBezTo>
                    <a:cubicBezTo>
                      <a:pt x="323" y="745"/>
                      <a:pt x="323" y="745"/>
                      <a:pt x="323" y="745"/>
                    </a:cubicBezTo>
                    <a:cubicBezTo>
                      <a:pt x="237" y="745"/>
                      <a:pt x="156" y="711"/>
                      <a:pt x="95" y="650"/>
                    </a:cubicBezTo>
                    <a:cubicBezTo>
                      <a:pt x="34" y="589"/>
                      <a:pt x="0" y="508"/>
                      <a:pt x="0" y="422"/>
                    </a:cubicBezTo>
                    <a:cubicBezTo>
                      <a:pt x="0" y="323"/>
                      <a:pt x="0" y="323"/>
                      <a:pt x="0" y="323"/>
                    </a:cubicBezTo>
                    <a:cubicBezTo>
                      <a:pt x="0" y="237"/>
                      <a:pt x="34" y="156"/>
                      <a:pt x="95" y="95"/>
                    </a:cubicBezTo>
                    <a:cubicBezTo>
                      <a:pt x="156" y="34"/>
                      <a:pt x="237" y="0"/>
                      <a:pt x="323" y="0"/>
                    </a:cubicBezTo>
                    <a:cubicBezTo>
                      <a:pt x="422" y="0"/>
                      <a:pt x="422" y="0"/>
                      <a:pt x="422" y="0"/>
                    </a:cubicBezTo>
                    <a:cubicBezTo>
                      <a:pt x="508" y="0"/>
                      <a:pt x="589" y="34"/>
                      <a:pt x="650"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4278509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13000" fill="hold"/>
                                        <p:tgtEl>
                                          <p:spTgt spid="40"/>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12000" fill="hold"/>
                                        <p:tgtEl>
                                          <p:spTgt spid="39"/>
                                        </p:tgtEl>
                                        <p:attrNameLst>
                                          <p:attrName>r</p:attrName>
                                        </p:attrNameLst>
                                      </p:cBhvr>
                                    </p:animRo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up)">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up)">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up)">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a:extLst>
              <a:ext uri="{FF2B5EF4-FFF2-40B4-BE49-F238E27FC236}">
                <a16:creationId xmlns:a16="http://schemas.microsoft.com/office/drawing/2014/main" id="{638818D9-9C37-83F2-8775-A4F6EF28D5B5}"/>
              </a:ext>
            </a:extLst>
          </p:cNvPr>
          <p:cNvSpPr>
            <a:spLocks noGrp="1"/>
          </p:cNvSpPr>
          <p:nvPr>
            <p:ph type="title"/>
          </p:nvPr>
        </p:nvSpPr>
        <p:spPr>
          <a:xfrm>
            <a:off x="874712" y="1110762"/>
            <a:ext cx="4213138" cy="1938992"/>
          </a:xfrm>
        </p:spPr>
        <p:txBody>
          <a:bodyPr/>
          <a:lstStyle/>
          <a:p>
            <a:r>
              <a:rPr lang="en-US" dirty="0">
                <a:solidFill>
                  <a:srgbClr val="4B4BF9"/>
                </a:solidFill>
              </a:rPr>
              <a:t>Assertive Communication</a:t>
            </a:r>
            <a:br>
              <a:rPr lang="en-US" dirty="0"/>
            </a:br>
            <a:r>
              <a:rPr lang="en-US" dirty="0"/>
              <a:t>Tips</a:t>
            </a:r>
          </a:p>
        </p:txBody>
      </p:sp>
      <p:sp>
        <p:nvSpPr>
          <p:cNvPr id="17" name="Rectangle 16">
            <a:extLst>
              <a:ext uri="{FF2B5EF4-FFF2-40B4-BE49-F238E27FC236}">
                <a16:creationId xmlns:a16="http://schemas.microsoft.com/office/drawing/2014/main" id="{6DA48591-AD16-761A-3619-11879CD2B475}"/>
              </a:ext>
            </a:extLst>
          </p:cNvPr>
          <p:cNvSpPr/>
          <p:nvPr/>
        </p:nvSpPr>
        <p:spPr>
          <a:xfrm>
            <a:off x="5632056" y="0"/>
            <a:ext cx="6559943" cy="6858000"/>
          </a:xfrm>
          <a:prstGeom prst="rect">
            <a:avLst/>
          </a:prstGeom>
          <a:solidFill>
            <a:srgbClr val="F3F3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38" name="Image 37">
            <a:extLst>
              <a:ext uri="{FF2B5EF4-FFF2-40B4-BE49-F238E27FC236}">
                <a16:creationId xmlns:a16="http://schemas.microsoft.com/office/drawing/2014/main" id="{D57E1AC8-29EA-CCC4-4547-3E74FEE96540}"/>
              </a:ext>
            </a:extLst>
          </p:cNvPr>
          <p:cNvPicPr>
            <a:picLocks noChangeAspect="1"/>
          </p:cNvPicPr>
          <p:nvPr/>
        </p:nvPicPr>
        <p:blipFill>
          <a:blip r:embed="rId3"/>
          <a:stretch>
            <a:fillRect/>
          </a:stretch>
        </p:blipFill>
        <p:spPr>
          <a:xfrm>
            <a:off x="10668000" y="6480535"/>
            <a:ext cx="1189038" cy="220512"/>
          </a:xfrm>
          <a:prstGeom prst="rect">
            <a:avLst/>
          </a:prstGeom>
        </p:spPr>
      </p:pic>
      <p:sp>
        <p:nvSpPr>
          <p:cNvPr id="39" name="Freeform 187"/>
          <p:cNvSpPr>
            <a:spLocks noEditPoints="1"/>
          </p:cNvSpPr>
          <p:nvPr/>
        </p:nvSpPr>
        <p:spPr bwMode="auto">
          <a:xfrm>
            <a:off x="2534798" y="3010450"/>
            <a:ext cx="1211947" cy="1211947"/>
          </a:xfrm>
          <a:custGeom>
            <a:avLst/>
            <a:gdLst>
              <a:gd name="T0" fmla="*/ 855 w 2278"/>
              <a:gd name="T1" fmla="*/ 760 h 2276"/>
              <a:gd name="T2" fmla="*/ 1515 w 2278"/>
              <a:gd name="T3" fmla="*/ 831 h 2276"/>
              <a:gd name="T4" fmla="*/ 1444 w 2278"/>
              <a:gd name="T5" fmla="*/ 1491 h 2276"/>
              <a:gd name="T6" fmla="*/ 784 w 2278"/>
              <a:gd name="T7" fmla="*/ 1420 h 2276"/>
              <a:gd name="T8" fmla="*/ 855 w 2278"/>
              <a:gd name="T9" fmla="*/ 760 h 2276"/>
              <a:gd name="T10" fmla="*/ 2183 w 2278"/>
              <a:gd name="T11" fmla="*/ 641 h 2276"/>
              <a:gd name="T12" fmla="*/ 1910 w 2278"/>
              <a:gd name="T13" fmla="*/ 299 h 2276"/>
              <a:gd name="T14" fmla="*/ 1688 w 2278"/>
              <a:gd name="T15" fmla="*/ 475 h 2276"/>
              <a:gd name="T16" fmla="*/ 1438 w 2278"/>
              <a:gd name="T17" fmla="*/ 332 h 2276"/>
              <a:gd name="T18" fmla="*/ 1462 w 2278"/>
              <a:gd name="T19" fmla="*/ 25 h 2276"/>
              <a:gd name="T20" fmla="*/ 1026 w 2278"/>
              <a:gd name="T21" fmla="*/ 0 h 2276"/>
              <a:gd name="T22" fmla="*/ 1008 w 2278"/>
              <a:gd name="T23" fmla="*/ 293 h 2276"/>
              <a:gd name="T24" fmla="*/ 847 w 2278"/>
              <a:gd name="T25" fmla="*/ 337 h 2276"/>
              <a:gd name="T26" fmla="*/ 686 w 2278"/>
              <a:gd name="T27" fmla="*/ 61 h 2276"/>
              <a:gd name="T28" fmla="*/ 313 w 2278"/>
              <a:gd name="T29" fmla="*/ 289 h 2276"/>
              <a:gd name="T30" fmla="*/ 494 w 2278"/>
              <a:gd name="T31" fmla="*/ 587 h 2276"/>
              <a:gd name="T32" fmla="*/ 503 w 2278"/>
              <a:gd name="T33" fmla="*/ 582 h 2276"/>
              <a:gd name="T34" fmla="*/ 397 w 2278"/>
              <a:gd name="T35" fmla="*/ 742 h 2276"/>
              <a:gd name="T36" fmla="*/ 168 w 2278"/>
              <a:gd name="T37" fmla="*/ 645 h 2276"/>
              <a:gd name="T38" fmla="*/ 5 w 2278"/>
              <a:gd name="T39" fmla="*/ 1050 h 2276"/>
              <a:gd name="T40" fmla="*/ 307 w 2278"/>
              <a:gd name="T41" fmla="*/ 1173 h 2276"/>
              <a:gd name="T42" fmla="*/ 315 w 2278"/>
              <a:gd name="T43" fmla="*/ 1254 h 2276"/>
              <a:gd name="T44" fmla="*/ 0 w 2278"/>
              <a:gd name="T45" fmla="*/ 1402 h 2276"/>
              <a:gd name="T46" fmla="*/ 193 w 2278"/>
              <a:gd name="T47" fmla="*/ 1794 h 2276"/>
              <a:gd name="T48" fmla="*/ 488 w 2278"/>
              <a:gd name="T49" fmla="*/ 1650 h 2276"/>
              <a:gd name="T50" fmla="*/ 492 w 2278"/>
              <a:gd name="T51" fmla="*/ 1655 h 2276"/>
              <a:gd name="T52" fmla="*/ 673 w 2278"/>
              <a:gd name="T53" fmla="*/ 1822 h 2276"/>
              <a:gd name="T54" fmla="*/ 571 w 2278"/>
              <a:gd name="T55" fmla="*/ 2158 h 2276"/>
              <a:gd name="T56" fmla="*/ 992 w 2278"/>
              <a:gd name="T57" fmla="*/ 2276 h 2276"/>
              <a:gd name="T58" fmla="*/ 1081 w 2278"/>
              <a:gd name="T59" fmla="*/ 1966 h 2276"/>
              <a:gd name="T60" fmla="*/ 1340 w 2278"/>
              <a:gd name="T61" fmla="*/ 1948 h 2276"/>
              <a:gd name="T62" fmla="*/ 1516 w 2278"/>
              <a:gd name="T63" fmla="*/ 2238 h 2276"/>
              <a:gd name="T64" fmla="*/ 1885 w 2278"/>
              <a:gd name="T65" fmla="*/ 2004 h 2276"/>
              <a:gd name="T66" fmla="*/ 1722 w 2278"/>
              <a:gd name="T67" fmla="*/ 1745 h 2276"/>
              <a:gd name="T68" fmla="*/ 1891 w 2278"/>
              <a:gd name="T69" fmla="*/ 1529 h 2276"/>
              <a:gd name="T70" fmla="*/ 2206 w 2278"/>
              <a:gd name="T71" fmla="*/ 1588 h 2276"/>
              <a:gd name="T72" fmla="*/ 2278 w 2278"/>
              <a:gd name="T73" fmla="*/ 1157 h 2276"/>
              <a:gd name="T74" fmla="*/ 1993 w 2278"/>
              <a:gd name="T75" fmla="*/ 1108 h 2276"/>
              <a:gd name="T76" fmla="*/ 1939 w 2278"/>
              <a:gd name="T77" fmla="*/ 827 h 2276"/>
              <a:gd name="T78" fmla="*/ 2183 w 2278"/>
              <a:gd name="T79" fmla="*/ 641 h 2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78" h="2276">
                <a:moveTo>
                  <a:pt x="855" y="760"/>
                </a:moveTo>
                <a:cubicBezTo>
                  <a:pt x="1057" y="597"/>
                  <a:pt x="1352" y="629"/>
                  <a:pt x="1515" y="831"/>
                </a:cubicBezTo>
                <a:cubicBezTo>
                  <a:pt x="1677" y="1033"/>
                  <a:pt x="1646" y="1328"/>
                  <a:pt x="1444" y="1491"/>
                </a:cubicBezTo>
                <a:cubicBezTo>
                  <a:pt x="1242" y="1653"/>
                  <a:pt x="947" y="1621"/>
                  <a:pt x="784" y="1420"/>
                </a:cubicBezTo>
                <a:cubicBezTo>
                  <a:pt x="621" y="1218"/>
                  <a:pt x="653" y="922"/>
                  <a:pt x="855" y="760"/>
                </a:cubicBezTo>
                <a:close/>
                <a:moveTo>
                  <a:pt x="2183" y="641"/>
                </a:moveTo>
                <a:lnTo>
                  <a:pt x="1910" y="299"/>
                </a:lnTo>
                <a:lnTo>
                  <a:pt x="1688" y="475"/>
                </a:lnTo>
                <a:cubicBezTo>
                  <a:pt x="1612" y="412"/>
                  <a:pt x="1528" y="365"/>
                  <a:pt x="1438" y="332"/>
                </a:cubicBezTo>
                <a:lnTo>
                  <a:pt x="1462" y="25"/>
                </a:lnTo>
                <a:lnTo>
                  <a:pt x="1026" y="0"/>
                </a:lnTo>
                <a:lnTo>
                  <a:pt x="1008" y="293"/>
                </a:lnTo>
                <a:cubicBezTo>
                  <a:pt x="954" y="302"/>
                  <a:pt x="900" y="317"/>
                  <a:pt x="847" y="337"/>
                </a:cubicBezTo>
                <a:lnTo>
                  <a:pt x="686" y="61"/>
                </a:lnTo>
                <a:lnTo>
                  <a:pt x="313" y="289"/>
                </a:lnTo>
                <a:lnTo>
                  <a:pt x="494" y="587"/>
                </a:lnTo>
                <a:lnTo>
                  <a:pt x="503" y="582"/>
                </a:lnTo>
                <a:cubicBezTo>
                  <a:pt x="461" y="632"/>
                  <a:pt x="426" y="686"/>
                  <a:pt x="397" y="742"/>
                </a:cubicBezTo>
                <a:lnTo>
                  <a:pt x="168" y="645"/>
                </a:lnTo>
                <a:lnTo>
                  <a:pt x="5" y="1050"/>
                </a:lnTo>
                <a:lnTo>
                  <a:pt x="307" y="1173"/>
                </a:lnTo>
                <a:cubicBezTo>
                  <a:pt x="308" y="1200"/>
                  <a:pt x="311" y="1227"/>
                  <a:pt x="315" y="1254"/>
                </a:cubicBezTo>
                <a:lnTo>
                  <a:pt x="0" y="1402"/>
                </a:lnTo>
                <a:lnTo>
                  <a:pt x="193" y="1794"/>
                </a:lnTo>
                <a:lnTo>
                  <a:pt x="488" y="1650"/>
                </a:lnTo>
                <a:cubicBezTo>
                  <a:pt x="490" y="1652"/>
                  <a:pt x="491" y="1653"/>
                  <a:pt x="492" y="1655"/>
                </a:cubicBezTo>
                <a:cubicBezTo>
                  <a:pt x="545" y="1721"/>
                  <a:pt x="606" y="1777"/>
                  <a:pt x="673" y="1822"/>
                </a:cubicBezTo>
                <a:lnTo>
                  <a:pt x="571" y="2158"/>
                </a:lnTo>
                <a:lnTo>
                  <a:pt x="992" y="2276"/>
                </a:lnTo>
                <a:lnTo>
                  <a:pt x="1081" y="1966"/>
                </a:lnTo>
                <a:cubicBezTo>
                  <a:pt x="1167" y="1973"/>
                  <a:pt x="1254" y="1967"/>
                  <a:pt x="1340" y="1948"/>
                </a:cubicBezTo>
                <a:lnTo>
                  <a:pt x="1516" y="2238"/>
                </a:lnTo>
                <a:lnTo>
                  <a:pt x="1885" y="2004"/>
                </a:lnTo>
                <a:lnTo>
                  <a:pt x="1722" y="1745"/>
                </a:lnTo>
                <a:cubicBezTo>
                  <a:pt x="1791" y="1681"/>
                  <a:pt x="1848" y="1608"/>
                  <a:pt x="1891" y="1529"/>
                </a:cubicBezTo>
                <a:lnTo>
                  <a:pt x="2206" y="1588"/>
                </a:lnTo>
                <a:lnTo>
                  <a:pt x="2278" y="1157"/>
                </a:lnTo>
                <a:lnTo>
                  <a:pt x="1993" y="1108"/>
                </a:lnTo>
                <a:cubicBezTo>
                  <a:pt x="1991" y="1013"/>
                  <a:pt x="1974" y="918"/>
                  <a:pt x="1939" y="827"/>
                </a:cubicBezTo>
                <a:lnTo>
                  <a:pt x="2183" y="641"/>
                </a:lnTo>
              </a:path>
            </a:pathLst>
          </a:custGeom>
          <a:solidFill>
            <a:srgbClr val="8BF0BB"/>
          </a:solidFill>
          <a:ln>
            <a:noFill/>
          </a:ln>
        </p:spPr>
        <p:txBody>
          <a:bodyPr vert="horz" wrap="square" lIns="91440" tIns="45720" rIns="91440" bIns="45720" numCol="1" anchor="t" anchorCtr="0" compatLnSpc="1">
            <a:prstTxWarp prst="textNoShape">
              <a:avLst/>
            </a:prstTxWarp>
          </a:bodyPr>
          <a:lstStyle/>
          <a:p>
            <a:endParaRPr lang="pt-PT"/>
          </a:p>
        </p:txBody>
      </p:sp>
      <p:sp>
        <p:nvSpPr>
          <p:cNvPr id="40" name="Freeform 190"/>
          <p:cNvSpPr>
            <a:spLocks noEditPoints="1"/>
          </p:cNvSpPr>
          <p:nvPr/>
        </p:nvSpPr>
        <p:spPr bwMode="auto">
          <a:xfrm>
            <a:off x="1957681" y="4353792"/>
            <a:ext cx="1464968" cy="1464968"/>
          </a:xfrm>
          <a:custGeom>
            <a:avLst/>
            <a:gdLst>
              <a:gd name="T0" fmla="*/ 1033 w 2752"/>
              <a:gd name="T1" fmla="*/ 918 h 2751"/>
              <a:gd name="T2" fmla="*/ 1830 w 2752"/>
              <a:gd name="T3" fmla="*/ 1004 h 2751"/>
              <a:gd name="T4" fmla="*/ 1744 w 2752"/>
              <a:gd name="T5" fmla="*/ 1801 h 2751"/>
              <a:gd name="T6" fmla="*/ 947 w 2752"/>
              <a:gd name="T7" fmla="*/ 1715 h 2751"/>
              <a:gd name="T8" fmla="*/ 1033 w 2752"/>
              <a:gd name="T9" fmla="*/ 918 h 2751"/>
              <a:gd name="T10" fmla="*/ 2637 w 2752"/>
              <a:gd name="T11" fmla="*/ 774 h 2751"/>
              <a:gd name="T12" fmla="*/ 2308 w 2752"/>
              <a:gd name="T13" fmla="*/ 362 h 2751"/>
              <a:gd name="T14" fmla="*/ 2039 w 2752"/>
              <a:gd name="T15" fmla="*/ 574 h 2751"/>
              <a:gd name="T16" fmla="*/ 1738 w 2752"/>
              <a:gd name="T17" fmla="*/ 402 h 2751"/>
              <a:gd name="T18" fmla="*/ 1766 w 2752"/>
              <a:gd name="T19" fmla="*/ 30 h 2751"/>
              <a:gd name="T20" fmla="*/ 1239 w 2752"/>
              <a:gd name="T21" fmla="*/ 0 h 2751"/>
              <a:gd name="T22" fmla="*/ 1217 w 2752"/>
              <a:gd name="T23" fmla="*/ 354 h 2751"/>
              <a:gd name="T24" fmla="*/ 1024 w 2752"/>
              <a:gd name="T25" fmla="*/ 407 h 2751"/>
              <a:gd name="T26" fmla="*/ 828 w 2752"/>
              <a:gd name="T27" fmla="*/ 74 h 2751"/>
              <a:gd name="T28" fmla="*/ 378 w 2752"/>
              <a:gd name="T29" fmla="*/ 349 h 2751"/>
              <a:gd name="T30" fmla="*/ 596 w 2752"/>
              <a:gd name="T31" fmla="*/ 709 h 2751"/>
              <a:gd name="T32" fmla="*/ 608 w 2752"/>
              <a:gd name="T33" fmla="*/ 704 h 2751"/>
              <a:gd name="T34" fmla="*/ 479 w 2752"/>
              <a:gd name="T35" fmla="*/ 897 h 2751"/>
              <a:gd name="T36" fmla="*/ 203 w 2752"/>
              <a:gd name="T37" fmla="*/ 779 h 2751"/>
              <a:gd name="T38" fmla="*/ 6 w 2752"/>
              <a:gd name="T39" fmla="*/ 1269 h 2751"/>
              <a:gd name="T40" fmla="*/ 370 w 2752"/>
              <a:gd name="T41" fmla="*/ 1418 h 2751"/>
              <a:gd name="T42" fmla="*/ 381 w 2752"/>
              <a:gd name="T43" fmla="*/ 1516 h 2751"/>
              <a:gd name="T44" fmla="*/ 0 w 2752"/>
              <a:gd name="T45" fmla="*/ 1694 h 2751"/>
              <a:gd name="T46" fmla="*/ 232 w 2752"/>
              <a:gd name="T47" fmla="*/ 2167 h 2751"/>
              <a:gd name="T48" fmla="*/ 590 w 2752"/>
              <a:gd name="T49" fmla="*/ 1994 h 2751"/>
              <a:gd name="T50" fmla="*/ 594 w 2752"/>
              <a:gd name="T51" fmla="*/ 2000 h 2751"/>
              <a:gd name="T52" fmla="*/ 813 w 2752"/>
              <a:gd name="T53" fmla="*/ 2202 h 2751"/>
              <a:gd name="T54" fmla="*/ 690 w 2752"/>
              <a:gd name="T55" fmla="*/ 2608 h 2751"/>
              <a:gd name="T56" fmla="*/ 1198 w 2752"/>
              <a:gd name="T57" fmla="*/ 2751 h 2751"/>
              <a:gd name="T58" fmla="*/ 1305 w 2752"/>
              <a:gd name="T59" fmla="*/ 2376 h 2751"/>
              <a:gd name="T60" fmla="*/ 1618 w 2752"/>
              <a:gd name="T61" fmla="*/ 2353 h 2751"/>
              <a:gd name="T62" fmla="*/ 1831 w 2752"/>
              <a:gd name="T63" fmla="*/ 2704 h 2751"/>
              <a:gd name="T64" fmla="*/ 2277 w 2752"/>
              <a:gd name="T65" fmla="*/ 2421 h 2751"/>
              <a:gd name="T66" fmla="*/ 2080 w 2752"/>
              <a:gd name="T67" fmla="*/ 2109 h 2751"/>
              <a:gd name="T68" fmla="*/ 2284 w 2752"/>
              <a:gd name="T69" fmla="*/ 1848 h 2751"/>
              <a:gd name="T70" fmla="*/ 2665 w 2752"/>
              <a:gd name="T71" fmla="*/ 1919 h 2751"/>
              <a:gd name="T72" fmla="*/ 2752 w 2752"/>
              <a:gd name="T73" fmla="*/ 1399 h 2751"/>
              <a:gd name="T74" fmla="*/ 2408 w 2752"/>
              <a:gd name="T75" fmla="*/ 1339 h 2751"/>
              <a:gd name="T76" fmla="*/ 2343 w 2752"/>
              <a:gd name="T77" fmla="*/ 1000 h 2751"/>
              <a:gd name="T78" fmla="*/ 2637 w 2752"/>
              <a:gd name="T79" fmla="*/ 774 h 2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52" h="2751">
                <a:moveTo>
                  <a:pt x="1033" y="918"/>
                </a:moveTo>
                <a:cubicBezTo>
                  <a:pt x="1276" y="722"/>
                  <a:pt x="1633" y="760"/>
                  <a:pt x="1830" y="1004"/>
                </a:cubicBezTo>
                <a:cubicBezTo>
                  <a:pt x="2026" y="1248"/>
                  <a:pt x="1988" y="1605"/>
                  <a:pt x="1744" y="1801"/>
                </a:cubicBezTo>
                <a:cubicBezTo>
                  <a:pt x="1500" y="1998"/>
                  <a:pt x="1143" y="1959"/>
                  <a:pt x="947" y="1715"/>
                </a:cubicBezTo>
                <a:cubicBezTo>
                  <a:pt x="751" y="1472"/>
                  <a:pt x="789" y="1115"/>
                  <a:pt x="1033" y="918"/>
                </a:cubicBezTo>
                <a:close/>
                <a:moveTo>
                  <a:pt x="2637" y="774"/>
                </a:moveTo>
                <a:lnTo>
                  <a:pt x="2308" y="362"/>
                </a:lnTo>
                <a:lnTo>
                  <a:pt x="2039" y="574"/>
                </a:lnTo>
                <a:cubicBezTo>
                  <a:pt x="1948" y="499"/>
                  <a:pt x="1846" y="441"/>
                  <a:pt x="1738" y="402"/>
                </a:cubicBezTo>
                <a:lnTo>
                  <a:pt x="1766" y="30"/>
                </a:lnTo>
                <a:lnTo>
                  <a:pt x="1239" y="0"/>
                </a:lnTo>
                <a:lnTo>
                  <a:pt x="1217" y="354"/>
                </a:lnTo>
                <a:cubicBezTo>
                  <a:pt x="1152" y="365"/>
                  <a:pt x="1087" y="383"/>
                  <a:pt x="1024" y="407"/>
                </a:cubicBezTo>
                <a:lnTo>
                  <a:pt x="828" y="74"/>
                </a:lnTo>
                <a:lnTo>
                  <a:pt x="378" y="349"/>
                </a:lnTo>
                <a:lnTo>
                  <a:pt x="596" y="709"/>
                </a:lnTo>
                <a:lnTo>
                  <a:pt x="608" y="704"/>
                </a:lnTo>
                <a:cubicBezTo>
                  <a:pt x="557" y="764"/>
                  <a:pt x="514" y="829"/>
                  <a:pt x="479" y="897"/>
                </a:cubicBezTo>
                <a:lnTo>
                  <a:pt x="203" y="779"/>
                </a:lnTo>
                <a:lnTo>
                  <a:pt x="6" y="1269"/>
                </a:lnTo>
                <a:lnTo>
                  <a:pt x="370" y="1418"/>
                </a:lnTo>
                <a:cubicBezTo>
                  <a:pt x="372" y="1450"/>
                  <a:pt x="376" y="1483"/>
                  <a:pt x="381" y="1516"/>
                </a:cubicBezTo>
                <a:lnTo>
                  <a:pt x="0" y="1694"/>
                </a:lnTo>
                <a:lnTo>
                  <a:pt x="232" y="2167"/>
                </a:lnTo>
                <a:lnTo>
                  <a:pt x="590" y="1994"/>
                </a:lnTo>
                <a:cubicBezTo>
                  <a:pt x="591" y="1996"/>
                  <a:pt x="593" y="1998"/>
                  <a:pt x="594" y="2000"/>
                </a:cubicBezTo>
                <a:cubicBezTo>
                  <a:pt x="659" y="2079"/>
                  <a:pt x="732" y="2147"/>
                  <a:pt x="813" y="2202"/>
                </a:cubicBezTo>
                <a:lnTo>
                  <a:pt x="690" y="2608"/>
                </a:lnTo>
                <a:lnTo>
                  <a:pt x="1198" y="2751"/>
                </a:lnTo>
                <a:lnTo>
                  <a:pt x="1305" y="2376"/>
                </a:lnTo>
                <a:cubicBezTo>
                  <a:pt x="1409" y="2385"/>
                  <a:pt x="1515" y="2377"/>
                  <a:pt x="1618" y="2353"/>
                </a:cubicBezTo>
                <a:lnTo>
                  <a:pt x="1831" y="2704"/>
                </a:lnTo>
                <a:lnTo>
                  <a:pt x="2277" y="2421"/>
                </a:lnTo>
                <a:lnTo>
                  <a:pt x="2080" y="2109"/>
                </a:lnTo>
                <a:cubicBezTo>
                  <a:pt x="2164" y="2031"/>
                  <a:pt x="2232" y="1943"/>
                  <a:pt x="2284" y="1848"/>
                </a:cubicBezTo>
                <a:lnTo>
                  <a:pt x="2665" y="1919"/>
                </a:lnTo>
                <a:lnTo>
                  <a:pt x="2752" y="1399"/>
                </a:lnTo>
                <a:lnTo>
                  <a:pt x="2408" y="1339"/>
                </a:lnTo>
                <a:cubicBezTo>
                  <a:pt x="2406" y="1224"/>
                  <a:pt x="2384" y="1110"/>
                  <a:pt x="2343" y="1000"/>
                </a:cubicBezTo>
                <a:lnTo>
                  <a:pt x="2637" y="774"/>
                </a:lnTo>
              </a:path>
            </a:pathLst>
          </a:custGeom>
          <a:solidFill>
            <a:srgbClr val="BFA1FF"/>
          </a:solidFill>
          <a:ln>
            <a:noFill/>
          </a:ln>
        </p:spPr>
        <p:txBody>
          <a:bodyPr vert="horz" wrap="square" lIns="91440" tIns="45720" rIns="91440" bIns="45720" numCol="1" anchor="t" anchorCtr="0" compatLnSpc="1">
            <a:prstTxWarp prst="textNoShape">
              <a:avLst/>
            </a:prstTxWarp>
          </a:bodyPr>
          <a:lstStyle/>
          <a:p>
            <a:endParaRPr lang="pt-PT"/>
          </a:p>
        </p:txBody>
      </p:sp>
      <p:grpSp>
        <p:nvGrpSpPr>
          <p:cNvPr id="2" name="Group 1"/>
          <p:cNvGrpSpPr/>
          <p:nvPr/>
        </p:nvGrpSpPr>
        <p:grpSpPr>
          <a:xfrm>
            <a:off x="6304317" y="1363299"/>
            <a:ext cx="5015737" cy="737999"/>
            <a:chOff x="6304317" y="1363299"/>
            <a:chExt cx="5015737" cy="737999"/>
          </a:xfrm>
        </p:grpSpPr>
        <p:sp>
          <p:nvSpPr>
            <p:cNvPr id="18" name="Espace réservé du texte 3">
              <a:extLst>
                <a:ext uri="{FF2B5EF4-FFF2-40B4-BE49-F238E27FC236}">
                  <a16:creationId xmlns:a16="http://schemas.microsoft.com/office/drawing/2014/main" id="{3B646D30-DF3D-875C-9B67-B16B408EA664}"/>
                </a:ext>
              </a:extLst>
            </p:cNvPr>
            <p:cNvSpPr txBox="1">
              <a:spLocks/>
            </p:cNvSpPr>
            <p:nvPr/>
          </p:nvSpPr>
          <p:spPr>
            <a:xfrm>
              <a:off x="7110000" y="1363299"/>
              <a:ext cx="4210054" cy="307777"/>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400" b="1" dirty="0">
                  <a:solidFill>
                    <a:srgbClr val="09092C"/>
                  </a:solidFill>
                  <a:latin typeface="Foundever Sans Bold" pitchFamily="50" charset="0"/>
                  <a:ea typeface="Foundever Sans Bold" pitchFamily="50" charset="0"/>
                </a:rPr>
                <a:t>Empathy</a:t>
              </a:r>
            </a:p>
          </p:txBody>
        </p:sp>
        <p:grpSp>
          <p:nvGrpSpPr>
            <p:cNvPr id="23" name="Groupe 96">
              <a:extLst>
                <a:ext uri="{FF2B5EF4-FFF2-40B4-BE49-F238E27FC236}">
                  <a16:creationId xmlns:a16="http://schemas.microsoft.com/office/drawing/2014/main" id="{3C33AF7F-B21A-32E3-3169-175E81C17778}"/>
                </a:ext>
              </a:extLst>
            </p:cNvPr>
            <p:cNvGrpSpPr/>
            <p:nvPr/>
          </p:nvGrpSpPr>
          <p:grpSpPr>
            <a:xfrm>
              <a:off x="6304317" y="1363299"/>
              <a:ext cx="737999" cy="737999"/>
              <a:chOff x="5626100" y="2586038"/>
              <a:chExt cx="304800" cy="304800"/>
            </a:xfrm>
            <a:solidFill>
              <a:srgbClr val="4B4BF9"/>
            </a:solidFill>
          </p:grpSpPr>
          <p:sp>
            <p:nvSpPr>
              <p:cNvPr id="25" name="Freeform 263">
                <a:extLst>
                  <a:ext uri="{FF2B5EF4-FFF2-40B4-BE49-F238E27FC236}">
                    <a16:creationId xmlns:a16="http://schemas.microsoft.com/office/drawing/2014/main" id="{29642472-C10A-74C3-671F-2278DDF9DAE5}"/>
                  </a:ext>
                </a:extLst>
              </p:cNvPr>
              <p:cNvSpPr>
                <a:spLocks noEditPoints="1"/>
              </p:cNvSpPr>
              <p:nvPr/>
            </p:nvSpPr>
            <p:spPr bwMode="auto">
              <a:xfrm>
                <a:off x="5676900" y="2640013"/>
                <a:ext cx="188913" cy="190500"/>
              </a:xfrm>
              <a:custGeom>
                <a:avLst/>
                <a:gdLst>
                  <a:gd name="T0" fmla="*/ 175 w 465"/>
                  <a:gd name="T1" fmla="*/ 396 h 469"/>
                  <a:gd name="T2" fmla="*/ 98 w 465"/>
                  <a:gd name="T3" fmla="*/ 447 h 469"/>
                  <a:gd name="T4" fmla="*/ 136 w 465"/>
                  <a:gd name="T5" fmla="*/ 51 h 469"/>
                  <a:gd name="T6" fmla="*/ 152 w 465"/>
                  <a:gd name="T7" fmla="*/ 108 h 469"/>
                  <a:gd name="T8" fmla="*/ 173 w 465"/>
                  <a:gd name="T9" fmla="*/ 158 h 469"/>
                  <a:gd name="T10" fmla="*/ 333 w 465"/>
                  <a:gd name="T11" fmla="*/ 38 h 469"/>
                  <a:gd name="T12" fmla="*/ 257 w 465"/>
                  <a:gd name="T13" fmla="*/ 133 h 469"/>
                  <a:gd name="T14" fmla="*/ 341 w 465"/>
                  <a:gd name="T15" fmla="*/ 63 h 469"/>
                  <a:gd name="T16" fmla="*/ 383 w 465"/>
                  <a:gd name="T17" fmla="*/ 27 h 469"/>
                  <a:gd name="T18" fmla="*/ 303 w 465"/>
                  <a:gd name="T19" fmla="*/ 144 h 469"/>
                  <a:gd name="T20" fmla="*/ 316 w 465"/>
                  <a:gd name="T21" fmla="*/ 157 h 469"/>
                  <a:gd name="T22" fmla="*/ 388 w 465"/>
                  <a:gd name="T23" fmla="*/ 93 h 469"/>
                  <a:gd name="T24" fmla="*/ 363 w 465"/>
                  <a:gd name="T25" fmla="*/ 156 h 469"/>
                  <a:gd name="T26" fmla="*/ 376 w 465"/>
                  <a:gd name="T27" fmla="*/ 169 h 469"/>
                  <a:gd name="T28" fmla="*/ 390 w 465"/>
                  <a:gd name="T29" fmla="*/ 161 h 469"/>
                  <a:gd name="T30" fmla="*/ 401 w 465"/>
                  <a:gd name="T31" fmla="*/ 188 h 469"/>
                  <a:gd name="T32" fmla="*/ 389 w 465"/>
                  <a:gd name="T33" fmla="*/ 221 h 469"/>
                  <a:gd name="T34" fmla="*/ 414 w 465"/>
                  <a:gd name="T35" fmla="*/ 202 h 469"/>
                  <a:gd name="T36" fmla="*/ 411 w 465"/>
                  <a:gd name="T37" fmla="*/ 134 h 469"/>
                  <a:gd name="T38" fmla="*/ 407 w 465"/>
                  <a:gd name="T39" fmla="*/ 68 h 469"/>
                  <a:gd name="T40" fmla="*/ 359 w 465"/>
                  <a:gd name="T41" fmla="*/ 19 h 469"/>
                  <a:gd name="T42" fmla="*/ 293 w 465"/>
                  <a:gd name="T43" fmla="*/ 14 h 469"/>
                  <a:gd name="T44" fmla="*/ 169 w 465"/>
                  <a:gd name="T45" fmla="*/ 114 h 469"/>
                  <a:gd name="T46" fmla="*/ 118 w 465"/>
                  <a:gd name="T47" fmla="*/ 44 h 469"/>
                  <a:gd name="T48" fmla="*/ 51 w 465"/>
                  <a:gd name="T49" fmla="*/ 268 h 469"/>
                  <a:gd name="T50" fmla="*/ 10 w 465"/>
                  <a:gd name="T51" fmla="*/ 327 h 469"/>
                  <a:gd name="T52" fmla="*/ 64 w 465"/>
                  <a:gd name="T53" fmla="*/ 281 h 469"/>
                  <a:gd name="T54" fmla="*/ 136 w 465"/>
                  <a:gd name="T55" fmla="*/ 51 h 469"/>
                  <a:gd name="T56" fmla="*/ 448 w 465"/>
                  <a:gd name="T57" fmla="*/ 409 h 469"/>
                  <a:gd name="T58" fmla="*/ 461 w 465"/>
                  <a:gd name="T59" fmla="*/ 396 h 469"/>
                  <a:gd name="T60" fmla="*/ 397 w 465"/>
                  <a:gd name="T61" fmla="*/ 310 h 469"/>
                  <a:gd name="T62" fmla="*/ 344 w 465"/>
                  <a:gd name="T63" fmla="*/ 175 h 469"/>
                  <a:gd name="T64" fmla="*/ 314 w 465"/>
                  <a:gd name="T65" fmla="*/ 242 h 469"/>
                  <a:gd name="T66" fmla="*/ 205 w 465"/>
                  <a:gd name="T67" fmla="*/ 179 h 469"/>
                  <a:gd name="T68" fmla="*/ 179 w 465"/>
                  <a:gd name="T69" fmla="*/ 174 h 469"/>
                  <a:gd name="T70" fmla="*/ 158 w 465"/>
                  <a:gd name="T71" fmla="*/ 224 h 469"/>
                  <a:gd name="T72" fmla="*/ 150 w 465"/>
                  <a:gd name="T73" fmla="*/ 275 h 469"/>
                  <a:gd name="T74" fmla="*/ 146 w 465"/>
                  <a:gd name="T75" fmla="*/ 321 h 469"/>
                  <a:gd name="T76" fmla="*/ 242 w 465"/>
                  <a:gd name="T77" fmla="*/ 419 h 469"/>
                  <a:gd name="T78" fmla="*/ 297 w 465"/>
                  <a:gd name="T79" fmla="*/ 440 h 469"/>
                  <a:gd name="T80" fmla="*/ 333 w 465"/>
                  <a:gd name="T81" fmla="*/ 467 h 469"/>
                  <a:gd name="T82" fmla="*/ 283 w 465"/>
                  <a:gd name="T83" fmla="*/ 415 h 469"/>
                  <a:gd name="T84" fmla="*/ 213 w 465"/>
                  <a:gd name="T85" fmla="*/ 371 h 469"/>
                  <a:gd name="T86" fmla="*/ 159 w 465"/>
                  <a:gd name="T87" fmla="*/ 293 h 469"/>
                  <a:gd name="T88" fmla="*/ 214 w 465"/>
                  <a:gd name="T89" fmla="*/ 336 h 469"/>
                  <a:gd name="T90" fmla="*/ 163 w 465"/>
                  <a:gd name="T91" fmla="*/ 262 h 469"/>
                  <a:gd name="T92" fmla="*/ 229 w 465"/>
                  <a:gd name="T93" fmla="*/ 297 h 469"/>
                  <a:gd name="T94" fmla="*/ 243 w 465"/>
                  <a:gd name="T95" fmla="*/ 284 h 469"/>
                  <a:gd name="T96" fmla="*/ 178 w 465"/>
                  <a:gd name="T97" fmla="*/ 218 h 469"/>
                  <a:gd name="T98" fmla="*/ 179 w 465"/>
                  <a:gd name="T99" fmla="*/ 192 h 469"/>
                  <a:gd name="T100" fmla="*/ 272 w 465"/>
                  <a:gd name="T101" fmla="*/ 269 h 469"/>
                  <a:gd name="T102" fmla="*/ 218 w 465"/>
                  <a:gd name="T103" fmla="*/ 192 h 469"/>
                  <a:gd name="T104" fmla="*/ 234 w 465"/>
                  <a:gd name="T105" fmla="*/ 193 h 469"/>
                  <a:gd name="T106" fmla="*/ 331 w 465"/>
                  <a:gd name="T107" fmla="*/ 263 h 469"/>
                  <a:gd name="T108" fmla="*/ 327 w 465"/>
                  <a:gd name="T109" fmla="*/ 217 h 469"/>
                  <a:gd name="T110" fmla="*/ 338 w 465"/>
                  <a:gd name="T111" fmla="*/ 194 h 469"/>
                  <a:gd name="T112" fmla="*/ 377 w 465"/>
                  <a:gd name="T113" fmla="*/ 32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65" h="469">
                    <a:moveTo>
                      <a:pt x="105" y="463"/>
                    </a:moveTo>
                    <a:cubicBezTo>
                      <a:pt x="107" y="463"/>
                      <a:pt x="110" y="462"/>
                      <a:pt x="111" y="460"/>
                    </a:cubicBezTo>
                    <a:cubicBezTo>
                      <a:pt x="175" y="396"/>
                      <a:pt x="175" y="396"/>
                      <a:pt x="175" y="396"/>
                    </a:cubicBezTo>
                    <a:cubicBezTo>
                      <a:pt x="179" y="392"/>
                      <a:pt x="179" y="386"/>
                      <a:pt x="175" y="383"/>
                    </a:cubicBezTo>
                    <a:cubicBezTo>
                      <a:pt x="172" y="379"/>
                      <a:pt x="166" y="379"/>
                      <a:pt x="162" y="383"/>
                    </a:cubicBezTo>
                    <a:cubicBezTo>
                      <a:pt x="98" y="447"/>
                      <a:pt x="98" y="447"/>
                      <a:pt x="98" y="447"/>
                    </a:cubicBezTo>
                    <a:cubicBezTo>
                      <a:pt x="95" y="450"/>
                      <a:pt x="95" y="456"/>
                      <a:pt x="98" y="460"/>
                    </a:cubicBezTo>
                    <a:cubicBezTo>
                      <a:pt x="100" y="462"/>
                      <a:pt x="102" y="463"/>
                      <a:pt x="105" y="463"/>
                    </a:cubicBezTo>
                    <a:close/>
                    <a:moveTo>
                      <a:pt x="136" y="51"/>
                    </a:moveTo>
                    <a:cubicBezTo>
                      <a:pt x="137" y="48"/>
                      <a:pt x="139" y="46"/>
                      <a:pt x="141" y="47"/>
                    </a:cubicBezTo>
                    <a:cubicBezTo>
                      <a:pt x="151" y="49"/>
                      <a:pt x="157" y="56"/>
                      <a:pt x="159" y="69"/>
                    </a:cubicBezTo>
                    <a:cubicBezTo>
                      <a:pt x="160" y="81"/>
                      <a:pt x="155" y="97"/>
                      <a:pt x="152" y="108"/>
                    </a:cubicBezTo>
                    <a:cubicBezTo>
                      <a:pt x="150" y="114"/>
                      <a:pt x="148" y="118"/>
                      <a:pt x="148" y="121"/>
                    </a:cubicBezTo>
                    <a:cubicBezTo>
                      <a:pt x="147" y="129"/>
                      <a:pt x="152" y="156"/>
                      <a:pt x="163" y="160"/>
                    </a:cubicBezTo>
                    <a:cubicBezTo>
                      <a:pt x="166" y="162"/>
                      <a:pt x="170" y="161"/>
                      <a:pt x="173" y="158"/>
                    </a:cubicBezTo>
                    <a:cubicBezTo>
                      <a:pt x="306" y="27"/>
                      <a:pt x="306" y="27"/>
                      <a:pt x="306" y="27"/>
                    </a:cubicBezTo>
                    <a:cubicBezTo>
                      <a:pt x="312" y="21"/>
                      <a:pt x="323" y="21"/>
                      <a:pt x="329" y="27"/>
                    </a:cubicBezTo>
                    <a:cubicBezTo>
                      <a:pt x="332" y="30"/>
                      <a:pt x="333" y="34"/>
                      <a:pt x="333" y="38"/>
                    </a:cubicBezTo>
                    <a:cubicBezTo>
                      <a:pt x="333" y="42"/>
                      <a:pt x="332" y="45"/>
                      <a:pt x="329" y="48"/>
                    </a:cubicBezTo>
                    <a:cubicBezTo>
                      <a:pt x="257" y="120"/>
                      <a:pt x="257" y="120"/>
                      <a:pt x="257" y="120"/>
                    </a:cubicBezTo>
                    <a:cubicBezTo>
                      <a:pt x="253" y="123"/>
                      <a:pt x="253" y="129"/>
                      <a:pt x="257" y="133"/>
                    </a:cubicBezTo>
                    <a:cubicBezTo>
                      <a:pt x="261" y="136"/>
                      <a:pt x="267" y="136"/>
                      <a:pt x="270" y="133"/>
                    </a:cubicBezTo>
                    <a:cubicBezTo>
                      <a:pt x="340" y="64"/>
                      <a:pt x="340" y="64"/>
                      <a:pt x="340" y="64"/>
                    </a:cubicBezTo>
                    <a:cubicBezTo>
                      <a:pt x="340" y="63"/>
                      <a:pt x="341" y="63"/>
                      <a:pt x="341" y="63"/>
                    </a:cubicBezTo>
                    <a:cubicBezTo>
                      <a:pt x="342" y="62"/>
                      <a:pt x="342" y="61"/>
                      <a:pt x="343" y="61"/>
                    </a:cubicBezTo>
                    <a:cubicBezTo>
                      <a:pt x="372" y="32"/>
                      <a:pt x="372" y="32"/>
                      <a:pt x="372" y="32"/>
                    </a:cubicBezTo>
                    <a:cubicBezTo>
                      <a:pt x="375" y="29"/>
                      <a:pt x="379" y="27"/>
                      <a:pt x="383" y="27"/>
                    </a:cubicBezTo>
                    <a:cubicBezTo>
                      <a:pt x="387" y="27"/>
                      <a:pt x="391" y="29"/>
                      <a:pt x="394" y="31"/>
                    </a:cubicBezTo>
                    <a:cubicBezTo>
                      <a:pt x="400" y="38"/>
                      <a:pt x="400" y="48"/>
                      <a:pt x="394" y="55"/>
                    </a:cubicBezTo>
                    <a:cubicBezTo>
                      <a:pt x="303" y="144"/>
                      <a:pt x="303" y="144"/>
                      <a:pt x="303" y="144"/>
                    </a:cubicBezTo>
                    <a:cubicBezTo>
                      <a:pt x="299" y="147"/>
                      <a:pt x="299" y="153"/>
                      <a:pt x="303" y="157"/>
                    </a:cubicBezTo>
                    <a:cubicBezTo>
                      <a:pt x="304" y="159"/>
                      <a:pt x="307" y="160"/>
                      <a:pt x="309" y="160"/>
                    </a:cubicBezTo>
                    <a:cubicBezTo>
                      <a:pt x="312" y="160"/>
                      <a:pt x="314" y="159"/>
                      <a:pt x="316" y="157"/>
                    </a:cubicBezTo>
                    <a:cubicBezTo>
                      <a:pt x="375" y="99"/>
                      <a:pt x="375" y="99"/>
                      <a:pt x="375" y="99"/>
                    </a:cubicBezTo>
                    <a:cubicBezTo>
                      <a:pt x="375" y="99"/>
                      <a:pt x="376" y="99"/>
                      <a:pt x="376" y="98"/>
                    </a:cubicBezTo>
                    <a:cubicBezTo>
                      <a:pt x="379" y="95"/>
                      <a:pt x="383" y="93"/>
                      <a:pt x="388" y="93"/>
                    </a:cubicBezTo>
                    <a:cubicBezTo>
                      <a:pt x="392" y="93"/>
                      <a:pt x="396" y="95"/>
                      <a:pt x="398" y="97"/>
                    </a:cubicBezTo>
                    <a:cubicBezTo>
                      <a:pt x="405" y="104"/>
                      <a:pt x="405" y="114"/>
                      <a:pt x="398" y="120"/>
                    </a:cubicBezTo>
                    <a:cubicBezTo>
                      <a:pt x="363" y="156"/>
                      <a:pt x="363" y="156"/>
                      <a:pt x="363" y="156"/>
                    </a:cubicBezTo>
                    <a:cubicBezTo>
                      <a:pt x="359" y="159"/>
                      <a:pt x="359" y="165"/>
                      <a:pt x="362" y="169"/>
                    </a:cubicBezTo>
                    <a:cubicBezTo>
                      <a:pt x="364" y="171"/>
                      <a:pt x="367" y="172"/>
                      <a:pt x="369" y="172"/>
                    </a:cubicBezTo>
                    <a:cubicBezTo>
                      <a:pt x="372" y="172"/>
                      <a:pt x="374" y="171"/>
                      <a:pt x="376" y="169"/>
                    </a:cubicBezTo>
                    <a:cubicBezTo>
                      <a:pt x="378" y="166"/>
                      <a:pt x="378" y="166"/>
                      <a:pt x="378" y="166"/>
                    </a:cubicBezTo>
                    <a:cubicBezTo>
                      <a:pt x="379" y="166"/>
                      <a:pt x="379" y="166"/>
                      <a:pt x="379" y="166"/>
                    </a:cubicBezTo>
                    <a:cubicBezTo>
                      <a:pt x="382" y="163"/>
                      <a:pt x="386" y="161"/>
                      <a:pt x="390" y="161"/>
                    </a:cubicBezTo>
                    <a:cubicBezTo>
                      <a:pt x="390" y="161"/>
                      <a:pt x="390" y="161"/>
                      <a:pt x="390" y="161"/>
                    </a:cubicBezTo>
                    <a:cubicBezTo>
                      <a:pt x="394" y="161"/>
                      <a:pt x="398" y="162"/>
                      <a:pt x="401" y="165"/>
                    </a:cubicBezTo>
                    <a:cubicBezTo>
                      <a:pt x="407" y="172"/>
                      <a:pt x="407" y="182"/>
                      <a:pt x="401" y="188"/>
                    </a:cubicBezTo>
                    <a:cubicBezTo>
                      <a:pt x="382" y="205"/>
                      <a:pt x="382" y="205"/>
                      <a:pt x="382" y="205"/>
                    </a:cubicBezTo>
                    <a:cubicBezTo>
                      <a:pt x="378" y="208"/>
                      <a:pt x="378" y="214"/>
                      <a:pt x="382" y="218"/>
                    </a:cubicBezTo>
                    <a:cubicBezTo>
                      <a:pt x="383" y="220"/>
                      <a:pt x="386" y="221"/>
                      <a:pt x="389" y="221"/>
                    </a:cubicBezTo>
                    <a:cubicBezTo>
                      <a:pt x="391" y="221"/>
                      <a:pt x="393" y="220"/>
                      <a:pt x="395" y="219"/>
                    </a:cubicBezTo>
                    <a:cubicBezTo>
                      <a:pt x="414" y="202"/>
                      <a:pt x="414" y="202"/>
                      <a:pt x="414" y="202"/>
                    </a:cubicBezTo>
                    <a:cubicBezTo>
                      <a:pt x="414" y="202"/>
                      <a:pt x="414" y="202"/>
                      <a:pt x="414" y="202"/>
                    </a:cubicBezTo>
                    <a:cubicBezTo>
                      <a:pt x="428" y="188"/>
                      <a:pt x="428" y="166"/>
                      <a:pt x="414" y="152"/>
                    </a:cubicBezTo>
                    <a:cubicBezTo>
                      <a:pt x="410" y="148"/>
                      <a:pt x="406" y="146"/>
                      <a:pt x="401" y="144"/>
                    </a:cubicBezTo>
                    <a:cubicBezTo>
                      <a:pt x="411" y="134"/>
                      <a:pt x="411" y="134"/>
                      <a:pt x="411" y="134"/>
                    </a:cubicBezTo>
                    <a:cubicBezTo>
                      <a:pt x="425" y="120"/>
                      <a:pt x="425" y="98"/>
                      <a:pt x="412" y="84"/>
                    </a:cubicBezTo>
                    <a:cubicBezTo>
                      <a:pt x="408" y="81"/>
                      <a:pt x="403" y="78"/>
                      <a:pt x="398" y="76"/>
                    </a:cubicBezTo>
                    <a:cubicBezTo>
                      <a:pt x="407" y="68"/>
                      <a:pt x="407" y="68"/>
                      <a:pt x="407" y="68"/>
                    </a:cubicBezTo>
                    <a:cubicBezTo>
                      <a:pt x="420" y="54"/>
                      <a:pt x="421" y="32"/>
                      <a:pt x="407" y="18"/>
                    </a:cubicBezTo>
                    <a:cubicBezTo>
                      <a:pt x="401" y="12"/>
                      <a:pt x="392" y="8"/>
                      <a:pt x="383" y="9"/>
                    </a:cubicBezTo>
                    <a:cubicBezTo>
                      <a:pt x="374" y="9"/>
                      <a:pt x="365" y="13"/>
                      <a:pt x="359" y="19"/>
                    </a:cubicBezTo>
                    <a:cubicBezTo>
                      <a:pt x="350" y="27"/>
                      <a:pt x="350" y="27"/>
                      <a:pt x="350" y="27"/>
                    </a:cubicBezTo>
                    <a:cubicBezTo>
                      <a:pt x="349" y="22"/>
                      <a:pt x="346" y="18"/>
                      <a:pt x="342" y="14"/>
                    </a:cubicBezTo>
                    <a:cubicBezTo>
                      <a:pt x="329" y="0"/>
                      <a:pt x="306" y="0"/>
                      <a:pt x="293" y="14"/>
                    </a:cubicBezTo>
                    <a:cubicBezTo>
                      <a:pt x="169" y="136"/>
                      <a:pt x="169" y="136"/>
                      <a:pt x="169" y="136"/>
                    </a:cubicBezTo>
                    <a:cubicBezTo>
                      <a:pt x="167" y="131"/>
                      <a:pt x="166" y="126"/>
                      <a:pt x="167" y="123"/>
                    </a:cubicBezTo>
                    <a:cubicBezTo>
                      <a:pt x="167" y="122"/>
                      <a:pt x="168" y="118"/>
                      <a:pt x="169" y="114"/>
                    </a:cubicBezTo>
                    <a:cubicBezTo>
                      <a:pt x="173" y="101"/>
                      <a:pt x="179" y="82"/>
                      <a:pt x="177" y="66"/>
                    </a:cubicBezTo>
                    <a:cubicBezTo>
                      <a:pt x="175" y="46"/>
                      <a:pt x="163" y="33"/>
                      <a:pt x="145" y="28"/>
                    </a:cubicBezTo>
                    <a:cubicBezTo>
                      <a:pt x="134" y="26"/>
                      <a:pt x="122" y="33"/>
                      <a:pt x="118" y="44"/>
                    </a:cubicBezTo>
                    <a:cubicBezTo>
                      <a:pt x="110" y="68"/>
                      <a:pt x="95" y="111"/>
                      <a:pt x="82" y="137"/>
                    </a:cubicBezTo>
                    <a:cubicBezTo>
                      <a:pt x="71" y="159"/>
                      <a:pt x="64" y="202"/>
                      <a:pt x="66" y="237"/>
                    </a:cubicBezTo>
                    <a:cubicBezTo>
                      <a:pt x="66" y="244"/>
                      <a:pt x="65" y="254"/>
                      <a:pt x="51" y="268"/>
                    </a:cubicBezTo>
                    <a:cubicBezTo>
                      <a:pt x="4" y="311"/>
                      <a:pt x="4" y="311"/>
                      <a:pt x="4" y="311"/>
                    </a:cubicBezTo>
                    <a:cubicBezTo>
                      <a:pt x="0" y="315"/>
                      <a:pt x="0" y="320"/>
                      <a:pt x="3" y="324"/>
                    </a:cubicBezTo>
                    <a:cubicBezTo>
                      <a:pt x="5" y="326"/>
                      <a:pt x="8" y="327"/>
                      <a:pt x="10" y="327"/>
                    </a:cubicBezTo>
                    <a:cubicBezTo>
                      <a:pt x="12" y="327"/>
                      <a:pt x="15" y="326"/>
                      <a:pt x="16" y="325"/>
                    </a:cubicBezTo>
                    <a:cubicBezTo>
                      <a:pt x="63" y="282"/>
                      <a:pt x="63" y="282"/>
                      <a:pt x="63" y="282"/>
                    </a:cubicBezTo>
                    <a:cubicBezTo>
                      <a:pt x="64" y="282"/>
                      <a:pt x="64" y="281"/>
                      <a:pt x="64" y="281"/>
                    </a:cubicBezTo>
                    <a:cubicBezTo>
                      <a:pt x="79" y="267"/>
                      <a:pt x="85" y="252"/>
                      <a:pt x="84" y="236"/>
                    </a:cubicBezTo>
                    <a:cubicBezTo>
                      <a:pt x="83" y="205"/>
                      <a:pt x="89" y="164"/>
                      <a:pt x="99" y="145"/>
                    </a:cubicBezTo>
                    <a:cubicBezTo>
                      <a:pt x="112" y="119"/>
                      <a:pt x="128" y="75"/>
                      <a:pt x="136" y="51"/>
                    </a:cubicBezTo>
                    <a:close/>
                    <a:moveTo>
                      <a:pt x="377" y="329"/>
                    </a:moveTo>
                    <a:cubicBezTo>
                      <a:pt x="376" y="339"/>
                      <a:pt x="380" y="349"/>
                      <a:pt x="387" y="355"/>
                    </a:cubicBezTo>
                    <a:cubicBezTo>
                      <a:pt x="402" y="368"/>
                      <a:pt x="429" y="392"/>
                      <a:pt x="448" y="409"/>
                    </a:cubicBezTo>
                    <a:cubicBezTo>
                      <a:pt x="450" y="411"/>
                      <a:pt x="452" y="412"/>
                      <a:pt x="454" y="412"/>
                    </a:cubicBezTo>
                    <a:cubicBezTo>
                      <a:pt x="457" y="412"/>
                      <a:pt x="459" y="411"/>
                      <a:pt x="461" y="409"/>
                    </a:cubicBezTo>
                    <a:cubicBezTo>
                      <a:pt x="465" y="405"/>
                      <a:pt x="465" y="399"/>
                      <a:pt x="461" y="396"/>
                    </a:cubicBezTo>
                    <a:cubicBezTo>
                      <a:pt x="441" y="378"/>
                      <a:pt x="414" y="354"/>
                      <a:pt x="399" y="341"/>
                    </a:cubicBezTo>
                    <a:cubicBezTo>
                      <a:pt x="397" y="338"/>
                      <a:pt x="395" y="335"/>
                      <a:pt x="395" y="331"/>
                    </a:cubicBezTo>
                    <a:cubicBezTo>
                      <a:pt x="396" y="321"/>
                      <a:pt x="397" y="314"/>
                      <a:pt x="397" y="310"/>
                    </a:cubicBezTo>
                    <a:cubicBezTo>
                      <a:pt x="397" y="302"/>
                      <a:pt x="394" y="267"/>
                      <a:pt x="383" y="246"/>
                    </a:cubicBezTo>
                    <a:cubicBezTo>
                      <a:pt x="376" y="234"/>
                      <a:pt x="367" y="214"/>
                      <a:pt x="356" y="187"/>
                    </a:cubicBezTo>
                    <a:cubicBezTo>
                      <a:pt x="354" y="182"/>
                      <a:pt x="349" y="177"/>
                      <a:pt x="344" y="175"/>
                    </a:cubicBezTo>
                    <a:cubicBezTo>
                      <a:pt x="339" y="173"/>
                      <a:pt x="334" y="173"/>
                      <a:pt x="329" y="175"/>
                    </a:cubicBezTo>
                    <a:cubicBezTo>
                      <a:pt x="312" y="183"/>
                      <a:pt x="303" y="203"/>
                      <a:pt x="309" y="222"/>
                    </a:cubicBezTo>
                    <a:cubicBezTo>
                      <a:pt x="311" y="228"/>
                      <a:pt x="313" y="236"/>
                      <a:pt x="314" y="242"/>
                    </a:cubicBezTo>
                    <a:cubicBezTo>
                      <a:pt x="247" y="179"/>
                      <a:pt x="247" y="179"/>
                      <a:pt x="247" y="179"/>
                    </a:cubicBezTo>
                    <a:cubicBezTo>
                      <a:pt x="242" y="174"/>
                      <a:pt x="234" y="171"/>
                      <a:pt x="226" y="171"/>
                    </a:cubicBezTo>
                    <a:cubicBezTo>
                      <a:pt x="219" y="170"/>
                      <a:pt x="211" y="173"/>
                      <a:pt x="205" y="179"/>
                    </a:cubicBezTo>
                    <a:cubicBezTo>
                      <a:pt x="201" y="183"/>
                      <a:pt x="201" y="183"/>
                      <a:pt x="201" y="183"/>
                    </a:cubicBezTo>
                    <a:cubicBezTo>
                      <a:pt x="200" y="183"/>
                      <a:pt x="200" y="183"/>
                      <a:pt x="200" y="183"/>
                    </a:cubicBezTo>
                    <a:cubicBezTo>
                      <a:pt x="195" y="177"/>
                      <a:pt x="187" y="174"/>
                      <a:pt x="179" y="174"/>
                    </a:cubicBezTo>
                    <a:cubicBezTo>
                      <a:pt x="171" y="173"/>
                      <a:pt x="164" y="176"/>
                      <a:pt x="158" y="182"/>
                    </a:cubicBezTo>
                    <a:cubicBezTo>
                      <a:pt x="152" y="188"/>
                      <a:pt x="149" y="195"/>
                      <a:pt x="149" y="203"/>
                    </a:cubicBezTo>
                    <a:cubicBezTo>
                      <a:pt x="149" y="211"/>
                      <a:pt x="152" y="218"/>
                      <a:pt x="158" y="224"/>
                    </a:cubicBezTo>
                    <a:cubicBezTo>
                      <a:pt x="158" y="225"/>
                      <a:pt x="158" y="225"/>
                      <a:pt x="158" y="225"/>
                    </a:cubicBezTo>
                    <a:cubicBezTo>
                      <a:pt x="150" y="233"/>
                      <a:pt x="150" y="233"/>
                      <a:pt x="150" y="233"/>
                    </a:cubicBezTo>
                    <a:cubicBezTo>
                      <a:pt x="139" y="244"/>
                      <a:pt x="138" y="263"/>
                      <a:pt x="150" y="275"/>
                    </a:cubicBezTo>
                    <a:cubicBezTo>
                      <a:pt x="151" y="275"/>
                      <a:pt x="151" y="275"/>
                      <a:pt x="151" y="275"/>
                    </a:cubicBezTo>
                    <a:cubicBezTo>
                      <a:pt x="146" y="280"/>
                      <a:pt x="146" y="280"/>
                      <a:pt x="146" y="280"/>
                    </a:cubicBezTo>
                    <a:cubicBezTo>
                      <a:pt x="135" y="291"/>
                      <a:pt x="134" y="310"/>
                      <a:pt x="146" y="321"/>
                    </a:cubicBezTo>
                    <a:cubicBezTo>
                      <a:pt x="149" y="326"/>
                      <a:pt x="183" y="367"/>
                      <a:pt x="199" y="384"/>
                    </a:cubicBezTo>
                    <a:cubicBezTo>
                      <a:pt x="212" y="397"/>
                      <a:pt x="225" y="406"/>
                      <a:pt x="238" y="416"/>
                    </a:cubicBezTo>
                    <a:cubicBezTo>
                      <a:pt x="242" y="419"/>
                      <a:pt x="242" y="419"/>
                      <a:pt x="242" y="419"/>
                    </a:cubicBezTo>
                    <a:cubicBezTo>
                      <a:pt x="257" y="430"/>
                      <a:pt x="271" y="432"/>
                      <a:pt x="281" y="433"/>
                    </a:cubicBezTo>
                    <a:cubicBezTo>
                      <a:pt x="289" y="434"/>
                      <a:pt x="293" y="435"/>
                      <a:pt x="297" y="439"/>
                    </a:cubicBezTo>
                    <a:cubicBezTo>
                      <a:pt x="297" y="440"/>
                      <a:pt x="297" y="440"/>
                      <a:pt x="297" y="440"/>
                    </a:cubicBezTo>
                    <a:cubicBezTo>
                      <a:pt x="320" y="466"/>
                      <a:pt x="320" y="466"/>
                      <a:pt x="320" y="466"/>
                    </a:cubicBezTo>
                    <a:cubicBezTo>
                      <a:pt x="321" y="468"/>
                      <a:pt x="324" y="469"/>
                      <a:pt x="327" y="469"/>
                    </a:cubicBezTo>
                    <a:cubicBezTo>
                      <a:pt x="329" y="469"/>
                      <a:pt x="331" y="469"/>
                      <a:pt x="333" y="467"/>
                    </a:cubicBezTo>
                    <a:cubicBezTo>
                      <a:pt x="337" y="464"/>
                      <a:pt x="337" y="458"/>
                      <a:pt x="334" y="454"/>
                    </a:cubicBezTo>
                    <a:cubicBezTo>
                      <a:pt x="311" y="428"/>
                      <a:pt x="311" y="428"/>
                      <a:pt x="311" y="428"/>
                    </a:cubicBezTo>
                    <a:cubicBezTo>
                      <a:pt x="303" y="417"/>
                      <a:pt x="292" y="416"/>
                      <a:pt x="283" y="415"/>
                    </a:cubicBezTo>
                    <a:cubicBezTo>
                      <a:pt x="274" y="413"/>
                      <a:pt x="265" y="412"/>
                      <a:pt x="253" y="404"/>
                    </a:cubicBezTo>
                    <a:cubicBezTo>
                      <a:pt x="249" y="401"/>
                      <a:pt x="249" y="401"/>
                      <a:pt x="249" y="401"/>
                    </a:cubicBezTo>
                    <a:cubicBezTo>
                      <a:pt x="236" y="391"/>
                      <a:pt x="224" y="383"/>
                      <a:pt x="213" y="371"/>
                    </a:cubicBezTo>
                    <a:cubicBezTo>
                      <a:pt x="197" y="354"/>
                      <a:pt x="160" y="310"/>
                      <a:pt x="160" y="309"/>
                    </a:cubicBezTo>
                    <a:cubicBezTo>
                      <a:pt x="160" y="309"/>
                      <a:pt x="159" y="309"/>
                      <a:pt x="159" y="309"/>
                    </a:cubicBezTo>
                    <a:cubicBezTo>
                      <a:pt x="155" y="304"/>
                      <a:pt x="155" y="297"/>
                      <a:pt x="159" y="293"/>
                    </a:cubicBezTo>
                    <a:cubicBezTo>
                      <a:pt x="164" y="289"/>
                      <a:pt x="164" y="289"/>
                      <a:pt x="164" y="289"/>
                    </a:cubicBezTo>
                    <a:cubicBezTo>
                      <a:pt x="207" y="333"/>
                      <a:pt x="207" y="333"/>
                      <a:pt x="207" y="333"/>
                    </a:cubicBezTo>
                    <a:cubicBezTo>
                      <a:pt x="209" y="335"/>
                      <a:pt x="211" y="336"/>
                      <a:pt x="214" y="336"/>
                    </a:cubicBezTo>
                    <a:cubicBezTo>
                      <a:pt x="216" y="336"/>
                      <a:pt x="219" y="335"/>
                      <a:pt x="220" y="333"/>
                    </a:cubicBezTo>
                    <a:cubicBezTo>
                      <a:pt x="224" y="330"/>
                      <a:pt x="224" y="324"/>
                      <a:pt x="220" y="320"/>
                    </a:cubicBezTo>
                    <a:cubicBezTo>
                      <a:pt x="163" y="262"/>
                      <a:pt x="163" y="262"/>
                      <a:pt x="163" y="262"/>
                    </a:cubicBezTo>
                    <a:cubicBezTo>
                      <a:pt x="159" y="257"/>
                      <a:pt x="159" y="250"/>
                      <a:pt x="163" y="246"/>
                    </a:cubicBezTo>
                    <a:cubicBezTo>
                      <a:pt x="171" y="238"/>
                      <a:pt x="171" y="238"/>
                      <a:pt x="171" y="238"/>
                    </a:cubicBezTo>
                    <a:cubicBezTo>
                      <a:pt x="229" y="297"/>
                      <a:pt x="229" y="297"/>
                      <a:pt x="229" y="297"/>
                    </a:cubicBezTo>
                    <a:cubicBezTo>
                      <a:pt x="231" y="299"/>
                      <a:pt x="233" y="300"/>
                      <a:pt x="236" y="300"/>
                    </a:cubicBezTo>
                    <a:cubicBezTo>
                      <a:pt x="238" y="300"/>
                      <a:pt x="241" y="299"/>
                      <a:pt x="242" y="297"/>
                    </a:cubicBezTo>
                    <a:cubicBezTo>
                      <a:pt x="246" y="294"/>
                      <a:pt x="246" y="288"/>
                      <a:pt x="243" y="284"/>
                    </a:cubicBezTo>
                    <a:cubicBezTo>
                      <a:pt x="178" y="218"/>
                      <a:pt x="178" y="218"/>
                      <a:pt x="178" y="218"/>
                    </a:cubicBezTo>
                    <a:cubicBezTo>
                      <a:pt x="178" y="218"/>
                      <a:pt x="178" y="218"/>
                      <a:pt x="178" y="218"/>
                    </a:cubicBezTo>
                    <a:cubicBezTo>
                      <a:pt x="178" y="218"/>
                      <a:pt x="178" y="218"/>
                      <a:pt x="178" y="218"/>
                    </a:cubicBezTo>
                    <a:cubicBezTo>
                      <a:pt x="171" y="211"/>
                      <a:pt x="171" y="211"/>
                      <a:pt x="171" y="211"/>
                    </a:cubicBezTo>
                    <a:cubicBezTo>
                      <a:pt x="167" y="207"/>
                      <a:pt x="167" y="200"/>
                      <a:pt x="171" y="195"/>
                    </a:cubicBezTo>
                    <a:cubicBezTo>
                      <a:pt x="173" y="193"/>
                      <a:pt x="176" y="192"/>
                      <a:pt x="179" y="192"/>
                    </a:cubicBezTo>
                    <a:cubicBezTo>
                      <a:pt x="182" y="192"/>
                      <a:pt x="185" y="193"/>
                      <a:pt x="187" y="196"/>
                    </a:cubicBezTo>
                    <a:cubicBezTo>
                      <a:pt x="258" y="269"/>
                      <a:pt x="258" y="269"/>
                      <a:pt x="258" y="269"/>
                    </a:cubicBezTo>
                    <a:cubicBezTo>
                      <a:pt x="262" y="272"/>
                      <a:pt x="268" y="272"/>
                      <a:pt x="272" y="269"/>
                    </a:cubicBezTo>
                    <a:cubicBezTo>
                      <a:pt x="275" y="265"/>
                      <a:pt x="275" y="259"/>
                      <a:pt x="272" y="256"/>
                    </a:cubicBezTo>
                    <a:cubicBezTo>
                      <a:pt x="214" y="197"/>
                      <a:pt x="214" y="197"/>
                      <a:pt x="214" y="197"/>
                    </a:cubicBezTo>
                    <a:cubicBezTo>
                      <a:pt x="218" y="192"/>
                      <a:pt x="218" y="192"/>
                      <a:pt x="218" y="192"/>
                    </a:cubicBezTo>
                    <a:cubicBezTo>
                      <a:pt x="221" y="190"/>
                      <a:pt x="223" y="189"/>
                      <a:pt x="226" y="189"/>
                    </a:cubicBezTo>
                    <a:cubicBezTo>
                      <a:pt x="229" y="189"/>
                      <a:pt x="232" y="190"/>
                      <a:pt x="234" y="193"/>
                    </a:cubicBezTo>
                    <a:cubicBezTo>
                      <a:pt x="234" y="193"/>
                      <a:pt x="234" y="193"/>
                      <a:pt x="234" y="193"/>
                    </a:cubicBezTo>
                    <a:cubicBezTo>
                      <a:pt x="316" y="269"/>
                      <a:pt x="316" y="269"/>
                      <a:pt x="316" y="269"/>
                    </a:cubicBezTo>
                    <a:cubicBezTo>
                      <a:pt x="318" y="271"/>
                      <a:pt x="322" y="272"/>
                      <a:pt x="325" y="271"/>
                    </a:cubicBezTo>
                    <a:cubicBezTo>
                      <a:pt x="328" y="270"/>
                      <a:pt x="331" y="267"/>
                      <a:pt x="331" y="263"/>
                    </a:cubicBezTo>
                    <a:cubicBezTo>
                      <a:pt x="334" y="247"/>
                      <a:pt x="334" y="247"/>
                      <a:pt x="334" y="247"/>
                    </a:cubicBezTo>
                    <a:cubicBezTo>
                      <a:pt x="334" y="246"/>
                      <a:pt x="334" y="245"/>
                      <a:pt x="334" y="243"/>
                    </a:cubicBezTo>
                    <a:cubicBezTo>
                      <a:pt x="334" y="243"/>
                      <a:pt x="330" y="228"/>
                      <a:pt x="327" y="217"/>
                    </a:cubicBezTo>
                    <a:cubicBezTo>
                      <a:pt x="324" y="207"/>
                      <a:pt x="328" y="196"/>
                      <a:pt x="336" y="192"/>
                    </a:cubicBezTo>
                    <a:cubicBezTo>
                      <a:pt x="336" y="192"/>
                      <a:pt x="337" y="192"/>
                      <a:pt x="337" y="192"/>
                    </a:cubicBezTo>
                    <a:cubicBezTo>
                      <a:pt x="338" y="193"/>
                      <a:pt x="338" y="193"/>
                      <a:pt x="338" y="194"/>
                    </a:cubicBezTo>
                    <a:cubicBezTo>
                      <a:pt x="350" y="222"/>
                      <a:pt x="359" y="242"/>
                      <a:pt x="366" y="255"/>
                    </a:cubicBezTo>
                    <a:cubicBezTo>
                      <a:pt x="375" y="271"/>
                      <a:pt x="378" y="301"/>
                      <a:pt x="378" y="310"/>
                    </a:cubicBezTo>
                    <a:cubicBezTo>
                      <a:pt x="378" y="314"/>
                      <a:pt x="378" y="320"/>
                      <a:pt x="377"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44">
                <a:extLst>
                  <a:ext uri="{FF2B5EF4-FFF2-40B4-BE49-F238E27FC236}">
                    <a16:creationId xmlns:a16="http://schemas.microsoft.com/office/drawing/2014/main" id="{09DAB69C-C74B-485F-46CE-7A270DD245C5}"/>
                  </a:ext>
                </a:extLst>
              </p:cNvPr>
              <p:cNvSpPr>
                <a:spLocks/>
              </p:cNvSpPr>
              <p:nvPr/>
            </p:nvSpPr>
            <p:spPr bwMode="auto">
              <a:xfrm>
                <a:off x="5626100" y="2586038"/>
                <a:ext cx="304800" cy="304800"/>
              </a:xfrm>
              <a:custGeom>
                <a:avLst/>
                <a:gdLst>
                  <a:gd name="T0" fmla="*/ 650 w 745"/>
                  <a:gd name="T1" fmla="*/ 95 h 745"/>
                  <a:gd name="T2" fmla="*/ 745 w 745"/>
                  <a:gd name="T3" fmla="*/ 323 h 745"/>
                  <a:gd name="T4" fmla="*/ 745 w 745"/>
                  <a:gd name="T5" fmla="*/ 422 h 745"/>
                  <a:gd name="T6" fmla="*/ 719 w 745"/>
                  <a:gd name="T7" fmla="*/ 549 h 745"/>
                  <a:gd name="T8" fmla="*/ 707 w 745"/>
                  <a:gd name="T9" fmla="*/ 554 h 745"/>
                  <a:gd name="T10" fmla="*/ 702 w 745"/>
                  <a:gd name="T11" fmla="*/ 541 h 745"/>
                  <a:gd name="T12" fmla="*/ 726 w 745"/>
                  <a:gd name="T13" fmla="*/ 422 h 745"/>
                  <a:gd name="T14" fmla="*/ 726 w 745"/>
                  <a:gd name="T15" fmla="*/ 323 h 745"/>
                  <a:gd name="T16" fmla="*/ 637 w 745"/>
                  <a:gd name="T17" fmla="*/ 108 h 745"/>
                  <a:gd name="T18" fmla="*/ 422 w 745"/>
                  <a:gd name="T19" fmla="*/ 19 h 745"/>
                  <a:gd name="T20" fmla="*/ 323 w 745"/>
                  <a:gd name="T21" fmla="*/ 19 h 745"/>
                  <a:gd name="T22" fmla="*/ 108 w 745"/>
                  <a:gd name="T23" fmla="*/ 108 h 745"/>
                  <a:gd name="T24" fmla="*/ 19 w 745"/>
                  <a:gd name="T25" fmla="*/ 323 h 745"/>
                  <a:gd name="T26" fmla="*/ 19 w 745"/>
                  <a:gd name="T27" fmla="*/ 422 h 745"/>
                  <a:gd name="T28" fmla="*/ 108 w 745"/>
                  <a:gd name="T29" fmla="*/ 637 h 745"/>
                  <a:gd name="T30" fmla="*/ 323 w 745"/>
                  <a:gd name="T31" fmla="*/ 726 h 745"/>
                  <a:gd name="T32" fmla="*/ 422 w 745"/>
                  <a:gd name="T33" fmla="*/ 726 h 745"/>
                  <a:gd name="T34" fmla="*/ 632 w 745"/>
                  <a:gd name="T35" fmla="*/ 642 h 745"/>
                  <a:gd name="T36" fmla="*/ 645 w 745"/>
                  <a:gd name="T37" fmla="*/ 642 h 745"/>
                  <a:gd name="T38" fmla="*/ 645 w 745"/>
                  <a:gd name="T39" fmla="*/ 655 h 745"/>
                  <a:gd name="T40" fmla="*/ 422 w 745"/>
                  <a:gd name="T41" fmla="*/ 745 h 745"/>
                  <a:gd name="T42" fmla="*/ 323 w 745"/>
                  <a:gd name="T43" fmla="*/ 745 h 745"/>
                  <a:gd name="T44" fmla="*/ 95 w 745"/>
                  <a:gd name="T45" fmla="*/ 650 h 745"/>
                  <a:gd name="T46" fmla="*/ 0 w 745"/>
                  <a:gd name="T47" fmla="*/ 422 h 745"/>
                  <a:gd name="T48" fmla="*/ 0 w 745"/>
                  <a:gd name="T49" fmla="*/ 323 h 745"/>
                  <a:gd name="T50" fmla="*/ 95 w 745"/>
                  <a:gd name="T51" fmla="*/ 95 h 745"/>
                  <a:gd name="T52" fmla="*/ 323 w 745"/>
                  <a:gd name="T53" fmla="*/ 0 h 745"/>
                  <a:gd name="T54" fmla="*/ 422 w 745"/>
                  <a:gd name="T55" fmla="*/ 0 h 745"/>
                  <a:gd name="T56" fmla="*/ 650 w 745"/>
                  <a:gd name="T57" fmla="*/ 95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5" h="745">
                    <a:moveTo>
                      <a:pt x="650" y="95"/>
                    </a:moveTo>
                    <a:cubicBezTo>
                      <a:pt x="711" y="156"/>
                      <a:pt x="745" y="237"/>
                      <a:pt x="745" y="323"/>
                    </a:cubicBezTo>
                    <a:cubicBezTo>
                      <a:pt x="745" y="422"/>
                      <a:pt x="745" y="422"/>
                      <a:pt x="745" y="422"/>
                    </a:cubicBezTo>
                    <a:cubicBezTo>
                      <a:pt x="745" y="466"/>
                      <a:pt x="736" y="508"/>
                      <a:pt x="719" y="549"/>
                    </a:cubicBezTo>
                    <a:cubicBezTo>
                      <a:pt x="717" y="553"/>
                      <a:pt x="711" y="556"/>
                      <a:pt x="707" y="554"/>
                    </a:cubicBezTo>
                    <a:cubicBezTo>
                      <a:pt x="702" y="552"/>
                      <a:pt x="700" y="546"/>
                      <a:pt x="702" y="541"/>
                    </a:cubicBezTo>
                    <a:cubicBezTo>
                      <a:pt x="718" y="503"/>
                      <a:pt x="726" y="463"/>
                      <a:pt x="726" y="422"/>
                    </a:cubicBezTo>
                    <a:cubicBezTo>
                      <a:pt x="726" y="323"/>
                      <a:pt x="726" y="323"/>
                      <a:pt x="726" y="323"/>
                    </a:cubicBezTo>
                    <a:cubicBezTo>
                      <a:pt x="726" y="242"/>
                      <a:pt x="694" y="165"/>
                      <a:pt x="637" y="108"/>
                    </a:cubicBezTo>
                    <a:cubicBezTo>
                      <a:pt x="579" y="50"/>
                      <a:pt x="503" y="19"/>
                      <a:pt x="422" y="19"/>
                    </a:cubicBezTo>
                    <a:cubicBezTo>
                      <a:pt x="323" y="19"/>
                      <a:pt x="323" y="19"/>
                      <a:pt x="323" y="19"/>
                    </a:cubicBezTo>
                    <a:cubicBezTo>
                      <a:pt x="242" y="19"/>
                      <a:pt x="165" y="50"/>
                      <a:pt x="108" y="108"/>
                    </a:cubicBezTo>
                    <a:cubicBezTo>
                      <a:pt x="50" y="165"/>
                      <a:pt x="19" y="242"/>
                      <a:pt x="19" y="323"/>
                    </a:cubicBezTo>
                    <a:cubicBezTo>
                      <a:pt x="19" y="422"/>
                      <a:pt x="19" y="422"/>
                      <a:pt x="19" y="422"/>
                    </a:cubicBezTo>
                    <a:cubicBezTo>
                      <a:pt x="19" y="503"/>
                      <a:pt x="50" y="580"/>
                      <a:pt x="108" y="637"/>
                    </a:cubicBezTo>
                    <a:cubicBezTo>
                      <a:pt x="165" y="695"/>
                      <a:pt x="242" y="726"/>
                      <a:pt x="323" y="726"/>
                    </a:cubicBezTo>
                    <a:cubicBezTo>
                      <a:pt x="422" y="726"/>
                      <a:pt x="422" y="726"/>
                      <a:pt x="422" y="726"/>
                    </a:cubicBezTo>
                    <a:cubicBezTo>
                      <a:pt x="500" y="726"/>
                      <a:pt x="575" y="696"/>
                      <a:pt x="632" y="642"/>
                    </a:cubicBezTo>
                    <a:cubicBezTo>
                      <a:pt x="636" y="638"/>
                      <a:pt x="642" y="639"/>
                      <a:pt x="645" y="642"/>
                    </a:cubicBezTo>
                    <a:cubicBezTo>
                      <a:pt x="649" y="646"/>
                      <a:pt x="649" y="652"/>
                      <a:pt x="645" y="655"/>
                    </a:cubicBezTo>
                    <a:cubicBezTo>
                      <a:pt x="584" y="713"/>
                      <a:pt x="505" y="745"/>
                      <a:pt x="422" y="745"/>
                    </a:cubicBezTo>
                    <a:cubicBezTo>
                      <a:pt x="323" y="745"/>
                      <a:pt x="323" y="745"/>
                      <a:pt x="323" y="745"/>
                    </a:cubicBezTo>
                    <a:cubicBezTo>
                      <a:pt x="237" y="745"/>
                      <a:pt x="156" y="711"/>
                      <a:pt x="95" y="650"/>
                    </a:cubicBezTo>
                    <a:cubicBezTo>
                      <a:pt x="34" y="589"/>
                      <a:pt x="0" y="508"/>
                      <a:pt x="0" y="422"/>
                    </a:cubicBezTo>
                    <a:cubicBezTo>
                      <a:pt x="0" y="323"/>
                      <a:pt x="0" y="323"/>
                      <a:pt x="0" y="323"/>
                    </a:cubicBezTo>
                    <a:cubicBezTo>
                      <a:pt x="0" y="237"/>
                      <a:pt x="34" y="156"/>
                      <a:pt x="95" y="95"/>
                    </a:cubicBezTo>
                    <a:cubicBezTo>
                      <a:pt x="156" y="34"/>
                      <a:pt x="237" y="0"/>
                      <a:pt x="323" y="0"/>
                    </a:cubicBezTo>
                    <a:cubicBezTo>
                      <a:pt x="422" y="0"/>
                      <a:pt x="422" y="0"/>
                      <a:pt x="422" y="0"/>
                    </a:cubicBezTo>
                    <a:cubicBezTo>
                      <a:pt x="508" y="0"/>
                      <a:pt x="589" y="34"/>
                      <a:pt x="650"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 name="Group 2"/>
          <p:cNvGrpSpPr/>
          <p:nvPr/>
        </p:nvGrpSpPr>
        <p:grpSpPr>
          <a:xfrm>
            <a:off x="6281234" y="2530260"/>
            <a:ext cx="5038820" cy="737999"/>
            <a:chOff x="6281234" y="2530260"/>
            <a:chExt cx="5038820" cy="737999"/>
          </a:xfrm>
        </p:grpSpPr>
        <p:sp>
          <p:nvSpPr>
            <p:cNvPr id="20" name="Espace réservé du texte 3">
              <a:extLst>
                <a:ext uri="{FF2B5EF4-FFF2-40B4-BE49-F238E27FC236}">
                  <a16:creationId xmlns:a16="http://schemas.microsoft.com/office/drawing/2014/main" id="{15927BCC-DF51-CF27-8A9B-199B40677E51}"/>
                </a:ext>
              </a:extLst>
            </p:cNvPr>
            <p:cNvSpPr txBox="1">
              <a:spLocks/>
            </p:cNvSpPr>
            <p:nvPr/>
          </p:nvSpPr>
          <p:spPr>
            <a:xfrm>
              <a:off x="7110000" y="2554090"/>
              <a:ext cx="4210054" cy="307777"/>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400" b="1" dirty="0">
                  <a:solidFill>
                    <a:srgbClr val="09092C"/>
                  </a:solidFill>
                  <a:latin typeface="Foundever Sans Bold" pitchFamily="50" charset="0"/>
                  <a:ea typeface="Foundever Sans Bold" pitchFamily="50" charset="0"/>
                </a:rPr>
                <a:t>Express yourself in a positive way</a:t>
              </a:r>
            </a:p>
          </p:txBody>
        </p:sp>
        <p:grpSp>
          <p:nvGrpSpPr>
            <p:cNvPr id="42" name="Groupe 129">
              <a:extLst>
                <a:ext uri="{FF2B5EF4-FFF2-40B4-BE49-F238E27FC236}">
                  <a16:creationId xmlns:a16="http://schemas.microsoft.com/office/drawing/2014/main" id="{3B242247-3C3C-A6DB-3103-574AC2E8DCD7}"/>
                </a:ext>
              </a:extLst>
            </p:cNvPr>
            <p:cNvGrpSpPr/>
            <p:nvPr/>
          </p:nvGrpSpPr>
          <p:grpSpPr>
            <a:xfrm>
              <a:off x="6281234" y="2530260"/>
              <a:ext cx="737999" cy="737999"/>
              <a:chOff x="8105775" y="420688"/>
              <a:chExt cx="303213" cy="304800"/>
            </a:xfrm>
            <a:solidFill>
              <a:srgbClr val="4B4BF9"/>
            </a:solidFill>
          </p:grpSpPr>
          <p:sp>
            <p:nvSpPr>
              <p:cNvPr id="43" name="Freeform 269">
                <a:extLst>
                  <a:ext uri="{FF2B5EF4-FFF2-40B4-BE49-F238E27FC236}">
                    <a16:creationId xmlns:a16="http://schemas.microsoft.com/office/drawing/2014/main" id="{48809046-16D1-01D3-C5CD-5EEFFC84C2B3}"/>
                  </a:ext>
                </a:extLst>
              </p:cNvPr>
              <p:cNvSpPr>
                <a:spLocks noEditPoints="1"/>
              </p:cNvSpPr>
              <p:nvPr/>
            </p:nvSpPr>
            <p:spPr bwMode="auto">
              <a:xfrm>
                <a:off x="8174038" y="485776"/>
                <a:ext cx="169863" cy="169863"/>
              </a:xfrm>
              <a:custGeom>
                <a:avLst/>
                <a:gdLst>
                  <a:gd name="T0" fmla="*/ 413 w 413"/>
                  <a:gd name="T1" fmla="*/ 207 h 414"/>
                  <a:gd name="T2" fmla="*/ 206 w 413"/>
                  <a:gd name="T3" fmla="*/ 0 h 414"/>
                  <a:gd name="T4" fmla="*/ 0 w 413"/>
                  <a:gd name="T5" fmla="*/ 207 h 414"/>
                  <a:gd name="T6" fmla="*/ 206 w 413"/>
                  <a:gd name="T7" fmla="*/ 414 h 414"/>
                  <a:gd name="T8" fmla="*/ 413 w 413"/>
                  <a:gd name="T9" fmla="*/ 207 h 414"/>
                  <a:gd name="T10" fmla="*/ 394 w 413"/>
                  <a:gd name="T11" fmla="*/ 207 h 414"/>
                  <a:gd name="T12" fmla="*/ 206 w 413"/>
                  <a:gd name="T13" fmla="*/ 395 h 414"/>
                  <a:gd name="T14" fmla="*/ 18 w 413"/>
                  <a:gd name="T15" fmla="*/ 207 h 414"/>
                  <a:gd name="T16" fmla="*/ 206 w 413"/>
                  <a:gd name="T17" fmla="*/ 19 h 414"/>
                  <a:gd name="T18" fmla="*/ 394 w 413"/>
                  <a:gd name="T19" fmla="*/ 207 h 414"/>
                  <a:gd name="T20" fmla="*/ 159 w 413"/>
                  <a:gd name="T21" fmla="*/ 179 h 414"/>
                  <a:gd name="T22" fmla="*/ 159 w 413"/>
                  <a:gd name="T23" fmla="*/ 122 h 414"/>
                  <a:gd name="T24" fmla="*/ 150 w 413"/>
                  <a:gd name="T25" fmla="*/ 113 h 414"/>
                  <a:gd name="T26" fmla="*/ 140 w 413"/>
                  <a:gd name="T27" fmla="*/ 122 h 414"/>
                  <a:gd name="T28" fmla="*/ 140 w 413"/>
                  <a:gd name="T29" fmla="*/ 179 h 414"/>
                  <a:gd name="T30" fmla="*/ 150 w 413"/>
                  <a:gd name="T31" fmla="*/ 188 h 414"/>
                  <a:gd name="T32" fmla="*/ 159 w 413"/>
                  <a:gd name="T33" fmla="*/ 179 h 414"/>
                  <a:gd name="T34" fmla="*/ 271 w 413"/>
                  <a:gd name="T35" fmla="*/ 179 h 414"/>
                  <a:gd name="T36" fmla="*/ 271 w 413"/>
                  <a:gd name="T37" fmla="*/ 122 h 414"/>
                  <a:gd name="T38" fmla="*/ 262 w 413"/>
                  <a:gd name="T39" fmla="*/ 113 h 414"/>
                  <a:gd name="T40" fmla="*/ 253 w 413"/>
                  <a:gd name="T41" fmla="*/ 122 h 414"/>
                  <a:gd name="T42" fmla="*/ 253 w 413"/>
                  <a:gd name="T43" fmla="*/ 179 h 414"/>
                  <a:gd name="T44" fmla="*/ 262 w 413"/>
                  <a:gd name="T45" fmla="*/ 188 h 414"/>
                  <a:gd name="T46" fmla="*/ 271 w 413"/>
                  <a:gd name="T47" fmla="*/ 179 h 414"/>
                  <a:gd name="T48" fmla="*/ 292 w 413"/>
                  <a:gd name="T49" fmla="*/ 283 h 414"/>
                  <a:gd name="T50" fmla="*/ 290 w 413"/>
                  <a:gd name="T51" fmla="*/ 270 h 414"/>
                  <a:gd name="T52" fmla="*/ 277 w 413"/>
                  <a:gd name="T53" fmla="*/ 271 h 414"/>
                  <a:gd name="T54" fmla="*/ 203 w 413"/>
                  <a:gd name="T55" fmla="*/ 310 h 414"/>
                  <a:gd name="T56" fmla="*/ 129 w 413"/>
                  <a:gd name="T57" fmla="*/ 271 h 414"/>
                  <a:gd name="T58" fmla="*/ 116 w 413"/>
                  <a:gd name="T59" fmla="*/ 270 h 414"/>
                  <a:gd name="T60" fmla="*/ 114 w 413"/>
                  <a:gd name="T61" fmla="*/ 283 h 414"/>
                  <a:gd name="T62" fmla="*/ 203 w 413"/>
                  <a:gd name="T63" fmla="*/ 329 h 414"/>
                  <a:gd name="T64" fmla="*/ 292 w 413"/>
                  <a:gd name="T65" fmla="*/ 283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3" h="414">
                    <a:moveTo>
                      <a:pt x="413" y="207"/>
                    </a:moveTo>
                    <a:cubicBezTo>
                      <a:pt x="413" y="93"/>
                      <a:pt x="320" y="0"/>
                      <a:pt x="206" y="0"/>
                    </a:cubicBezTo>
                    <a:cubicBezTo>
                      <a:pt x="92" y="0"/>
                      <a:pt x="0" y="93"/>
                      <a:pt x="0" y="207"/>
                    </a:cubicBezTo>
                    <a:cubicBezTo>
                      <a:pt x="0" y="321"/>
                      <a:pt x="92" y="414"/>
                      <a:pt x="206" y="414"/>
                    </a:cubicBezTo>
                    <a:cubicBezTo>
                      <a:pt x="320" y="414"/>
                      <a:pt x="413" y="321"/>
                      <a:pt x="413" y="207"/>
                    </a:cubicBezTo>
                    <a:close/>
                    <a:moveTo>
                      <a:pt x="394" y="207"/>
                    </a:moveTo>
                    <a:cubicBezTo>
                      <a:pt x="394" y="311"/>
                      <a:pt x="310" y="395"/>
                      <a:pt x="206" y="395"/>
                    </a:cubicBezTo>
                    <a:cubicBezTo>
                      <a:pt x="103" y="395"/>
                      <a:pt x="18" y="311"/>
                      <a:pt x="18" y="207"/>
                    </a:cubicBezTo>
                    <a:cubicBezTo>
                      <a:pt x="18" y="103"/>
                      <a:pt x="103" y="19"/>
                      <a:pt x="206" y="19"/>
                    </a:cubicBezTo>
                    <a:cubicBezTo>
                      <a:pt x="310" y="19"/>
                      <a:pt x="394" y="103"/>
                      <a:pt x="394" y="207"/>
                    </a:cubicBezTo>
                    <a:close/>
                    <a:moveTo>
                      <a:pt x="159" y="179"/>
                    </a:moveTo>
                    <a:cubicBezTo>
                      <a:pt x="159" y="122"/>
                      <a:pt x="159" y="122"/>
                      <a:pt x="159" y="122"/>
                    </a:cubicBezTo>
                    <a:cubicBezTo>
                      <a:pt x="159" y="117"/>
                      <a:pt x="155" y="113"/>
                      <a:pt x="150" y="113"/>
                    </a:cubicBezTo>
                    <a:cubicBezTo>
                      <a:pt x="144" y="113"/>
                      <a:pt x="140" y="117"/>
                      <a:pt x="140" y="122"/>
                    </a:cubicBezTo>
                    <a:cubicBezTo>
                      <a:pt x="140" y="179"/>
                      <a:pt x="140" y="179"/>
                      <a:pt x="140" y="179"/>
                    </a:cubicBezTo>
                    <a:cubicBezTo>
                      <a:pt x="140" y="184"/>
                      <a:pt x="144" y="188"/>
                      <a:pt x="150" y="188"/>
                    </a:cubicBezTo>
                    <a:cubicBezTo>
                      <a:pt x="155" y="188"/>
                      <a:pt x="159" y="184"/>
                      <a:pt x="159" y="179"/>
                    </a:cubicBezTo>
                    <a:close/>
                    <a:moveTo>
                      <a:pt x="271" y="179"/>
                    </a:moveTo>
                    <a:cubicBezTo>
                      <a:pt x="271" y="122"/>
                      <a:pt x="271" y="122"/>
                      <a:pt x="271" y="122"/>
                    </a:cubicBezTo>
                    <a:cubicBezTo>
                      <a:pt x="271" y="117"/>
                      <a:pt x="267" y="113"/>
                      <a:pt x="262" y="113"/>
                    </a:cubicBezTo>
                    <a:cubicBezTo>
                      <a:pt x="257" y="113"/>
                      <a:pt x="253" y="117"/>
                      <a:pt x="253" y="122"/>
                    </a:cubicBezTo>
                    <a:cubicBezTo>
                      <a:pt x="253" y="179"/>
                      <a:pt x="253" y="179"/>
                      <a:pt x="253" y="179"/>
                    </a:cubicBezTo>
                    <a:cubicBezTo>
                      <a:pt x="253" y="184"/>
                      <a:pt x="257" y="188"/>
                      <a:pt x="262" y="188"/>
                    </a:cubicBezTo>
                    <a:cubicBezTo>
                      <a:pt x="267" y="188"/>
                      <a:pt x="271" y="184"/>
                      <a:pt x="271" y="179"/>
                    </a:cubicBezTo>
                    <a:close/>
                    <a:moveTo>
                      <a:pt x="292" y="283"/>
                    </a:moveTo>
                    <a:cubicBezTo>
                      <a:pt x="295" y="279"/>
                      <a:pt x="294" y="273"/>
                      <a:pt x="290" y="270"/>
                    </a:cubicBezTo>
                    <a:cubicBezTo>
                      <a:pt x="286" y="267"/>
                      <a:pt x="280" y="267"/>
                      <a:pt x="277" y="271"/>
                    </a:cubicBezTo>
                    <a:cubicBezTo>
                      <a:pt x="256" y="296"/>
                      <a:pt x="230" y="310"/>
                      <a:pt x="203" y="310"/>
                    </a:cubicBezTo>
                    <a:cubicBezTo>
                      <a:pt x="176" y="310"/>
                      <a:pt x="149" y="296"/>
                      <a:pt x="129" y="271"/>
                    </a:cubicBezTo>
                    <a:cubicBezTo>
                      <a:pt x="125" y="267"/>
                      <a:pt x="119" y="267"/>
                      <a:pt x="116" y="270"/>
                    </a:cubicBezTo>
                    <a:cubicBezTo>
                      <a:pt x="112" y="273"/>
                      <a:pt x="111" y="279"/>
                      <a:pt x="114" y="283"/>
                    </a:cubicBezTo>
                    <a:cubicBezTo>
                      <a:pt x="139" y="312"/>
                      <a:pt x="170" y="329"/>
                      <a:pt x="203" y="329"/>
                    </a:cubicBezTo>
                    <a:cubicBezTo>
                      <a:pt x="236" y="329"/>
                      <a:pt x="267" y="312"/>
                      <a:pt x="292" y="2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98">
                <a:extLst>
                  <a:ext uri="{FF2B5EF4-FFF2-40B4-BE49-F238E27FC236}">
                    <a16:creationId xmlns:a16="http://schemas.microsoft.com/office/drawing/2014/main" id="{0511C68E-73BE-40EC-064F-FC5E2380D24C}"/>
                  </a:ext>
                </a:extLst>
              </p:cNvPr>
              <p:cNvSpPr>
                <a:spLocks/>
              </p:cNvSpPr>
              <p:nvPr/>
            </p:nvSpPr>
            <p:spPr bwMode="auto">
              <a:xfrm>
                <a:off x="8105775" y="420688"/>
                <a:ext cx="303213" cy="304800"/>
              </a:xfrm>
              <a:custGeom>
                <a:avLst/>
                <a:gdLst>
                  <a:gd name="T0" fmla="*/ 650 w 745"/>
                  <a:gd name="T1" fmla="*/ 95 h 745"/>
                  <a:gd name="T2" fmla="*/ 745 w 745"/>
                  <a:gd name="T3" fmla="*/ 324 h 745"/>
                  <a:gd name="T4" fmla="*/ 745 w 745"/>
                  <a:gd name="T5" fmla="*/ 422 h 745"/>
                  <a:gd name="T6" fmla="*/ 719 w 745"/>
                  <a:gd name="T7" fmla="*/ 549 h 745"/>
                  <a:gd name="T8" fmla="*/ 707 w 745"/>
                  <a:gd name="T9" fmla="*/ 554 h 745"/>
                  <a:gd name="T10" fmla="*/ 702 w 745"/>
                  <a:gd name="T11" fmla="*/ 542 h 745"/>
                  <a:gd name="T12" fmla="*/ 726 w 745"/>
                  <a:gd name="T13" fmla="*/ 422 h 745"/>
                  <a:gd name="T14" fmla="*/ 726 w 745"/>
                  <a:gd name="T15" fmla="*/ 324 h 745"/>
                  <a:gd name="T16" fmla="*/ 637 w 745"/>
                  <a:gd name="T17" fmla="*/ 108 h 745"/>
                  <a:gd name="T18" fmla="*/ 422 w 745"/>
                  <a:gd name="T19" fmla="*/ 19 h 745"/>
                  <a:gd name="T20" fmla="*/ 323 w 745"/>
                  <a:gd name="T21" fmla="*/ 19 h 745"/>
                  <a:gd name="T22" fmla="*/ 108 w 745"/>
                  <a:gd name="T23" fmla="*/ 108 h 745"/>
                  <a:gd name="T24" fmla="*/ 19 w 745"/>
                  <a:gd name="T25" fmla="*/ 324 h 745"/>
                  <a:gd name="T26" fmla="*/ 19 w 745"/>
                  <a:gd name="T27" fmla="*/ 422 h 745"/>
                  <a:gd name="T28" fmla="*/ 108 w 745"/>
                  <a:gd name="T29" fmla="*/ 637 h 745"/>
                  <a:gd name="T30" fmla="*/ 323 w 745"/>
                  <a:gd name="T31" fmla="*/ 727 h 745"/>
                  <a:gd name="T32" fmla="*/ 422 w 745"/>
                  <a:gd name="T33" fmla="*/ 727 h 745"/>
                  <a:gd name="T34" fmla="*/ 632 w 745"/>
                  <a:gd name="T35" fmla="*/ 642 h 745"/>
                  <a:gd name="T36" fmla="*/ 645 w 745"/>
                  <a:gd name="T37" fmla="*/ 643 h 745"/>
                  <a:gd name="T38" fmla="*/ 645 w 745"/>
                  <a:gd name="T39" fmla="*/ 656 h 745"/>
                  <a:gd name="T40" fmla="*/ 422 w 745"/>
                  <a:gd name="T41" fmla="*/ 745 h 745"/>
                  <a:gd name="T42" fmla="*/ 323 w 745"/>
                  <a:gd name="T43" fmla="*/ 745 h 745"/>
                  <a:gd name="T44" fmla="*/ 95 w 745"/>
                  <a:gd name="T45" fmla="*/ 651 h 745"/>
                  <a:gd name="T46" fmla="*/ 0 w 745"/>
                  <a:gd name="T47" fmla="*/ 422 h 745"/>
                  <a:gd name="T48" fmla="*/ 0 w 745"/>
                  <a:gd name="T49" fmla="*/ 324 h 745"/>
                  <a:gd name="T50" fmla="*/ 95 w 745"/>
                  <a:gd name="T51" fmla="*/ 95 h 745"/>
                  <a:gd name="T52" fmla="*/ 323 w 745"/>
                  <a:gd name="T53" fmla="*/ 0 h 745"/>
                  <a:gd name="T54" fmla="*/ 422 w 745"/>
                  <a:gd name="T55" fmla="*/ 0 h 745"/>
                  <a:gd name="T56" fmla="*/ 650 w 745"/>
                  <a:gd name="T57" fmla="*/ 95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5" h="745">
                    <a:moveTo>
                      <a:pt x="650" y="95"/>
                    </a:moveTo>
                    <a:cubicBezTo>
                      <a:pt x="711" y="156"/>
                      <a:pt x="745" y="237"/>
                      <a:pt x="745" y="324"/>
                    </a:cubicBezTo>
                    <a:cubicBezTo>
                      <a:pt x="745" y="422"/>
                      <a:pt x="745" y="422"/>
                      <a:pt x="745" y="422"/>
                    </a:cubicBezTo>
                    <a:cubicBezTo>
                      <a:pt x="745" y="466"/>
                      <a:pt x="736" y="509"/>
                      <a:pt x="719" y="549"/>
                    </a:cubicBezTo>
                    <a:cubicBezTo>
                      <a:pt x="717" y="554"/>
                      <a:pt x="711" y="556"/>
                      <a:pt x="707" y="554"/>
                    </a:cubicBezTo>
                    <a:cubicBezTo>
                      <a:pt x="702" y="552"/>
                      <a:pt x="700" y="546"/>
                      <a:pt x="702" y="542"/>
                    </a:cubicBezTo>
                    <a:cubicBezTo>
                      <a:pt x="718" y="504"/>
                      <a:pt x="726" y="464"/>
                      <a:pt x="726" y="422"/>
                    </a:cubicBezTo>
                    <a:cubicBezTo>
                      <a:pt x="726" y="324"/>
                      <a:pt x="726" y="324"/>
                      <a:pt x="726" y="324"/>
                    </a:cubicBezTo>
                    <a:cubicBezTo>
                      <a:pt x="726" y="242"/>
                      <a:pt x="694" y="166"/>
                      <a:pt x="637" y="108"/>
                    </a:cubicBezTo>
                    <a:cubicBezTo>
                      <a:pt x="579" y="51"/>
                      <a:pt x="503" y="19"/>
                      <a:pt x="422" y="19"/>
                    </a:cubicBezTo>
                    <a:cubicBezTo>
                      <a:pt x="323" y="19"/>
                      <a:pt x="323" y="19"/>
                      <a:pt x="323" y="19"/>
                    </a:cubicBezTo>
                    <a:cubicBezTo>
                      <a:pt x="242" y="19"/>
                      <a:pt x="165" y="51"/>
                      <a:pt x="108" y="108"/>
                    </a:cubicBezTo>
                    <a:cubicBezTo>
                      <a:pt x="50" y="166"/>
                      <a:pt x="19" y="242"/>
                      <a:pt x="19" y="324"/>
                    </a:cubicBezTo>
                    <a:cubicBezTo>
                      <a:pt x="19" y="422"/>
                      <a:pt x="19" y="422"/>
                      <a:pt x="19" y="422"/>
                    </a:cubicBezTo>
                    <a:cubicBezTo>
                      <a:pt x="19" y="503"/>
                      <a:pt x="50" y="580"/>
                      <a:pt x="108" y="637"/>
                    </a:cubicBezTo>
                    <a:cubicBezTo>
                      <a:pt x="165" y="695"/>
                      <a:pt x="242" y="727"/>
                      <a:pt x="323" y="727"/>
                    </a:cubicBezTo>
                    <a:cubicBezTo>
                      <a:pt x="422" y="727"/>
                      <a:pt x="422" y="727"/>
                      <a:pt x="422" y="727"/>
                    </a:cubicBezTo>
                    <a:cubicBezTo>
                      <a:pt x="500" y="727"/>
                      <a:pt x="575" y="697"/>
                      <a:pt x="632" y="642"/>
                    </a:cubicBezTo>
                    <a:cubicBezTo>
                      <a:pt x="636" y="639"/>
                      <a:pt x="641" y="639"/>
                      <a:pt x="645" y="643"/>
                    </a:cubicBezTo>
                    <a:cubicBezTo>
                      <a:pt x="649" y="646"/>
                      <a:pt x="648" y="652"/>
                      <a:pt x="645" y="656"/>
                    </a:cubicBezTo>
                    <a:cubicBezTo>
                      <a:pt x="584" y="714"/>
                      <a:pt x="505" y="745"/>
                      <a:pt x="422" y="745"/>
                    </a:cubicBezTo>
                    <a:cubicBezTo>
                      <a:pt x="323" y="745"/>
                      <a:pt x="323" y="745"/>
                      <a:pt x="323" y="745"/>
                    </a:cubicBezTo>
                    <a:cubicBezTo>
                      <a:pt x="237" y="745"/>
                      <a:pt x="156" y="712"/>
                      <a:pt x="95" y="651"/>
                    </a:cubicBezTo>
                    <a:cubicBezTo>
                      <a:pt x="34" y="590"/>
                      <a:pt x="0" y="508"/>
                      <a:pt x="0" y="422"/>
                    </a:cubicBezTo>
                    <a:cubicBezTo>
                      <a:pt x="0" y="324"/>
                      <a:pt x="0" y="324"/>
                      <a:pt x="0" y="324"/>
                    </a:cubicBezTo>
                    <a:cubicBezTo>
                      <a:pt x="0" y="237"/>
                      <a:pt x="34" y="156"/>
                      <a:pt x="95" y="95"/>
                    </a:cubicBezTo>
                    <a:cubicBezTo>
                      <a:pt x="156" y="34"/>
                      <a:pt x="237" y="0"/>
                      <a:pt x="323" y="0"/>
                    </a:cubicBezTo>
                    <a:cubicBezTo>
                      <a:pt x="422" y="0"/>
                      <a:pt x="422" y="0"/>
                      <a:pt x="422" y="0"/>
                    </a:cubicBezTo>
                    <a:cubicBezTo>
                      <a:pt x="508" y="0"/>
                      <a:pt x="589" y="34"/>
                      <a:pt x="650"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 name="Group 3"/>
          <p:cNvGrpSpPr/>
          <p:nvPr/>
        </p:nvGrpSpPr>
        <p:grpSpPr>
          <a:xfrm>
            <a:off x="6281234" y="3714060"/>
            <a:ext cx="5038820" cy="737999"/>
            <a:chOff x="6281234" y="3714060"/>
            <a:chExt cx="5038820" cy="737999"/>
          </a:xfrm>
        </p:grpSpPr>
        <p:sp>
          <p:nvSpPr>
            <p:cNvPr id="22" name="Espace réservé du texte 3">
              <a:extLst>
                <a:ext uri="{FF2B5EF4-FFF2-40B4-BE49-F238E27FC236}">
                  <a16:creationId xmlns:a16="http://schemas.microsoft.com/office/drawing/2014/main" id="{7DF3BF56-17A1-35E0-4781-64FC2E7FC9B8}"/>
                </a:ext>
              </a:extLst>
            </p:cNvPr>
            <p:cNvSpPr txBox="1">
              <a:spLocks/>
            </p:cNvSpPr>
            <p:nvPr/>
          </p:nvSpPr>
          <p:spPr>
            <a:xfrm>
              <a:off x="7110000" y="3741668"/>
              <a:ext cx="4210054" cy="523220"/>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400" b="1" dirty="0">
                  <a:solidFill>
                    <a:srgbClr val="09092C"/>
                  </a:solidFill>
                  <a:latin typeface="Foundever Sans Bold" pitchFamily="50" charset="0"/>
                  <a:ea typeface="Foundever Sans Bold" pitchFamily="50" charset="0"/>
                </a:rPr>
                <a:t>Acknowledge that you can’t control other people’s behavior</a:t>
              </a:r>
            </a:p>
          </p:txBody>
        </p:sp>
        <p:grpSp>
          <p:nvGrpSpPr>
            <p:cNvPr id="45" name="Groupe 66">
              <a:extLst>
                <a:ext uri="{FF2B5EF4-FFF2-40B4-BE49-F238E27FC236}">
                  <a16:creationId xmlns:a16="http://schemas.microsoft.com/office/drawing/2014/main" id="{305E0E98-9F04-6C31-40F7-DD1AB5932D44}"/>
                </a:ext>
              </a:extLst>
            </p:cNvPr>
            <p:cNvGrpSpPr/>
            <p:nvPr/>
          </p:nvGrpSpPr>
          <p:grpSpPr>
            <a:xfrm>
              <a:off x="6281234" y="3714060"/>
              <a:ext cx="737999" cy="737999"/>
              <a:chOff x="8440738" y="5237163"/>
              <a:chExt cx="304800" cy="304800"/>
            </a:xfrm>
            <a:solidFill>
              <a:srgbClr val="4B4BF9"/>
            </a:solidFill>
          </p:grpSpPr>
          <p:sp>
            <p:nvSpPr>
              <p:cNvPr id="46" name="Freeform 245">
                <a:extLst>
                  <a:ext uri="{FF2B5EF4-FFF2-40B4-BE49-F238E27FC236}">
                    <a16:creationId xmlns:a16="http://schemas.microsoft.com/office/drawing/2014/main" id="{7C1E245B-0992-7346-B1B4-7B10A9239A81}"/>
                  </a:ext>
                </a:extLst>
              </p:cNvPr>
              <p:cNvSpPr>
                <a:spLocks noEditPoints="1"/>
              </p:cNvSpPr>
              <p:nvPr/>
            </p:nvSpPr>
            <p:spPr bwMode="auto">
              <a:xfrm>
                <a:off x="8494713" y="5295901"/>
                <a:ext cx="198438" cy="196850"/>
              </a:xfrm>
              <a:custGeom>
                <a:avLst/>
                <a:gdLst>
                  <a:gd name="T0" fmla="*/ 354 w 485"/>
                  <a:gd name="T1" fmla="*/ 425 h 485"/>
                  <a:gd name="T2" fmla="*/ 359 w 485"/>
                  <a:gd name="T3" fmla="*/ 442 h 485"/>
                  <a:gd name="T4" fmla="*/ 474 w 485"/>
                  <a:gd name="T5" fmla="*/ 287 h 485"/>
                  <a:gd name="T6" fmla="*/ 456 w 485"/>
                  <a:gd name="T7" fmla="*/ 285 h 485"/>
                  <a:gd name="T8" fmla="*/ 19 w 485"/>
                  <a:gd name="T9" fmla="*/ 277 h 485"/>
                  <a:gd name="T10" fmla="*/ 121 w 485"/>
                  <a:gd name="T11" fmla="*/ 441 h 485"/>
                  <a:gd name="T12" fmla="*/ 134 w 485"/>
                  <a:gd name="T13" fmla="*/ 437 h 485"/>
                  <a:gd name="T14" fmla="*/ 29 w 485"/>
                  <a:gd name="T15" fmla="*/ 285 h 485"/>
                  <a:gd name="T16" fmla="*/ 242 w 485"/>
                  <a:gd name="T17" fmla="*/ 19 h 485"/>
                  <a:gd name="T18" fmla="*/ 342 w 485"/>
                  <a:gd name="T19" fmla="*/ 43 h 485"/>
                  <a:gd name="T20" fmla="*/ 346 w 485"/>
                  <a:gd name="T21" fmla="*/ 26 h 485"/>
                  <a:gd name="T22" fmla="*/ 139 w 485"/>
                  <a:gd name="T23" fmla="*/ 26 h 485"/>
                  <a:gd name="T24" fmla="*/ 147 w 485"/>
                  <a:gd name="T25" fmla="*/ 42 h 485"/>
                  <a:gd name="T26" fmla="*/ 401 w 485"/>
                  <a:gd name="T27" fmla="*/ 262 h 485"/>
                  <a:gd name="T28" fmla="*/ 318 w 485"/>
                  <a:gd name="T29" fmla="*/ 232 h 485"/>
                  <a:gd name="T30" fmla="*/ 347 w 485"/>
                  <a:gd name="T31" fmla="*/ 162 h 485"/>
                  <a:gd name="T32" fmla="*/ 350 w 485"/>
                  <a:gd name="T33" fmla="*/ 119 h 485"/>
                  <a:gd name="T34" fmla="*/ 401 w 485"/>
                  <a:gd name="T35" fmla="*/ 42 h 485"/>
                  <a:gd name="T36" fmla="*/ 453 w 485"/>
                  <a:gd name="T37" fmla="*/ 119 h 485"/>
                  <a:gd name="T38" fmla="*/ 455 w 485"/>
                  <a:gd name="T39" fmla="*/ 162 h 485"/>
                  <a:gd name="T40" fmla="*/ 485 w 485"/>
                  <a:gd name="T41" fmla="*/ 232 h 485"/>
                  <a:gd name="T42" fmla="*/ 401 w 485"/>
                  <a:gd name="T43" fmla="*/ 148 h 485"/>
                  <a:gd name="T44" fmla="*/ 434 w 485"/>
                  <a:gd name="T45" fmla="*/ 90 h 485"/>
                  <a:gd name="T46" fmla="*/ 368 w 485"/>
                  <a:gd name="T47" fmla="*/ 90 h 485"/>
                  <a:gd name="T48" fmla="*/ 401 w 485"/>
                  <a:gd name="T49" fmla="*/ 148 h 485"/>
                  <a:gd name="T50" fmla="*/ 446 w 485"/>
                  <a:gd name="T51" fmla="*/ 179 h 485"/>
                  <a:gd name="T52" fmla="*/ 357 w 485"/>
                  <a:gd name="T53" fmla="*/ 179 h 485"/>
                  <a:gd name="T54" fmla="*/ 336 w 485"/>
                  <a:gd name="T55" fmla="*/ 227 h 485"/>
                  <a:gd name="T56" fmla="*/ 466 w 485"/>
                  <a:gd name="T57" fmla="*/ 227 h 485"/>
                  <a:gd name="T58" fmla="*/ 159 w 485"/>
                  <a:gd name="T59" fmla="*/ 454 h 485"/>
                  <a:gd name="T60" fmla="*/ 189 w 485"/>
                  <a:gd name="T61" fmla="*/ 385 h 485"/>
                  <a:gd name="T62" fmla="*/ 191 w 485"/>
                  <a:gd name="T63" fmla="*/ 342 h 485"/>
                  <a:gd name="T64" fmla="*/ 242 w 485"/>
                  <a:gd name="T65" fmla="*/ 265 h 485"/>
                  <a:gd name="T66" fmla="*/ 294 w 485"/>
                  <a:gd name="T67" fmla="*/ 342 h 485"/>
                  <a:gd name="T68" fmla="*/ 296 w 485"/>
                  <a:gd name="T69" fmla="*/ 385 h 485"/>
                  <a:gd name="T70" fmla="*/ 326 w 485"/>
                  <a:gd name="T71" fmla="*/ 454 h 485"/>
                  <a:gd name="T72" fmla="*/ 242 w 485"/>
                  <a:gd name="T73" fmla="*/ 485 h 485"/>
                  <a:gd name="T74" fmla="*/ 159 w 485"/>
                  <a:gd name="T75" fmla="*/ 454 h 485"/>
                  <a:gd name="T76" fmla="*/ 275 w 485"/>
                  <a:gd name="T77" fmla="*/ 342 h 485"/>
                  <a:gd name="T78" fmla="*/ 242 w 485"/>
                  <a:gd name="T79" fmla="*/ 283 h 485"/>
                  <a:gd name="T80" fmla="*/ 209 w 485"/>
                  <a:gd name="T81" fmla="*/ 342 h 485"/>
                  <a:gd name="T82" fmla="*/ 178 w 485"/>
                  <a:gd name="T83" fmla="*/ 418 h 485"/>
                  <a:gd name="T84" fmla="*/ 242 w 485"/>
                  <a:gd name="T85" fmla="*/ 466 h 485"/>
                  <a:gd name="T86" fmla="*/ 307 w 485"/>
                  <a:gd name="T87" fmla="*/ 418 h 485"/>
                  <a:gd name="T88" fmla="*/ 242 w 485"/>
                  <a:gd name="T89" fmla="*/ 389 h 485"/>
                  <a:gd name="T90" fmla="*/ 178 w 485"/>
                  <a:gd name="T91" fmla="*/ 418 h 485"/>
                  <a:gd name="T92" fmla="*/ 84 w 485"/>
                  <a:gd name="T93" fmla="*/ 262 h 485"/>
                  <a:gd name="T94" fmla="*/ 0 w 485"/>
                  <a:gd name="T95" fmla="*/ 232 h 485"/>
                  <a:gd name="T96" fmla="*/ 30 w 485"/>
                  <a:gd name="T97" fmla="*/ 162 h 485"/>
                  <a:gd name="T98" fmla="*/ 32 w 485"/>
                  <a:gd name="T99" fmla="*/ 119 h 485"/>
                  <a:gd name="T100" fmla="*/ 84 w 485"/>
                  <a:gd name="T101" fmla="*/ 42 h 485"/>
                  <a:gd name="T102" fmla="*/ 135 w 485"/>
                  <a:gd name="T103" fmla="*/ 119 h 485"/>
                  <a:gd name="T104" fmla="*/ 137 w 485"/>
                  <a:gd name="T105" fmla="*/ 162 h 485"/>
                  <a:gd name="T106" fmla="*/ 167 w 485"/>
                  <a:gd name="T107" fmla="*/ 232 h 485"/>
                  <a:gd name="T108" fmla="*/ 84 w 485"/>
                  <a:gd name="T109" fmla="*/ 148 h 485"/>
                  <a:gd name="T110" fmla="*/ 117 w 485"/>
                  <a:gd name="T111" fmla="*/ 90 h 485"/>
                  <a:gd name="T112" fmla="*/ 51 w 485"/>
                  <a:gd name="T113" fmla="*/ 90 h 485"/>
                  <a:gd name="T114" fmla="*/ 84 w 485"/>
                  <a:gd name="T115" fmla="*/ 148 h 485"/>
                  <a:gd name="T116" fmla="*/ 128 w 485"/>
                  <a:gd name="T117" fmla="*/ 179 h 485"/>
                  <a:gd name="T118" fmla="*/ 39 w 485"/>
                  <a:gd name="T119" fmla="*/ 179 h 485"/>
                  <a:gd name="T120" fmla="*/ 19 w 485"/>
                  <a:gd name="T121" fmla="*/ 227 h 485"/>
                  <a:gd name="T122" fmla="*/ 148 w 485"/>
                  <a:gd name="T123" fmla="*/ 22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85" h="485">
                    <a:moveTo>
                      <a:pt x="456" y="285"/>
                    </a:moveTo>
                    <a:cubicBezTo>
                      <a:pt x="446" y="343"/>
                      <a:pt x="410" y="394"/>
                      <a:pt x="354" y="425"/>
                    </a:cubicBezTo>
                    <a:cubicBezTo>
                      <a:pt x="350" y="427"/>
                      <a:pt x="348" y="433"/>
                      <a:pt x="351" y="437"/>
                    </a:cubicBezTo>
                    <a:cubicBezTo>
                      <a:pt x="352" y="440"/>
                      <a:pt x="356" y="442"/>
                      <a:pt x="359" y="442"/>
                    </a:cubicBezTo>
                    <a:cubicBezTo>
                      <a:pt x="360" y="442"/>
                      <a:pt x="362" y="442"/>
                      <a:pt x="363" y="441"/>
                    </a:cubicBezTo>
                    <a:cubicBezTo>
                      <a:pt x="424" y="408"/>
                      <a:pt x="464" y="352"/>
                      <a:pt x="474" y="287"/>
                    </a:cubicBezTo>
                    <a:cubicBezTo>
                      <a:pt x="475" y="282"/>
                      <a:pt x="471" y="278"/>
                      <a:pt x="466" y="277"/>
                    </a:cubicBezTo>
                    <a:cubicBezTo>
                      <a:pt x="461" y="276"/>
                      <a:pt x="456" y="280"/>
                      <a:pt x="456" y="285"/>
                    </a:cubicBezTo>
                    <a:close/>
                    <a:moveTo>
                      <a:pt x="29" y="285"/>
                    </a:moveTo>
                    <a:cubicBezTo>
                      <a:pt x="29" y="280"/>
                      <a:pt x="24" y="276"/>
                      <a:pt x="19" y="277"/>
                    </a:cubicBezTo>
                    <a:cubicBezTo>
                      <a:pt x="14" y="278"/>
                      <a:pt x="10" y="282"/>
                      <a:pt x="11" y="287"/>
                    </a:cubicBezTo>
                    <a:cubicBezTo>
                      <a:pt x="21" y="352"/>
                      <a:pt x="61" y="408"/>
                      <a:pt x="121" y="441"/>
                    </a:cubicBezTo>
                    <a:cubicBezTo>
                      <a:pt x="123" y="442"/>
                      <a:pt x="124" y="442"/>
                      <a:pt x="126" y="442"/>
                    </a:cubicBezTo>
                    <a:cubicBezTo>
                      <a:pt x="129" y="442"/>
                      <a:pt x="132" y="440"/>
                      <a:pt x="134" y="437"/>
                    </a:cubicBezTo>
                    <a:cubicBezTo>
                      <a:pt x="137" y="433"/>
                      <a:pt x="135" y="427"/>
                      <a:pt x="130" y="425"/>
                    </a:cubicBezTo>
                    <a:cubicBezTo>
                      <a:pt x="75" y="394"/>
                      <a:pt x="38" y="343"/>
                      <a:pt x="29" y="285"/>
                    </a:cubicBezTo>
                    <a:close/>
                    <a:moveTo>
                      <a:pt x="147" y="42"/>
                    </a:moveTo>
                    <a:cubicBezTo>
                      <a:pt x="177" y="27"/>
                      <a:pt x="209" y="19"/>
                      <a:pt x="242" y="19"/>
                    </a:cubicBezTo>
                    <a:cubicBezTo>
                      <a:pt x="276" y="19"/>
                      <a:pt x="308" y="27"/>
                      <a:pt x="337" y="42"/>
                    </a:cubicBezTo>
                    <a:cubicBezTo>
                      <a:pt x="339" y="43"/>
                      <a:pt x="340" y="43"/>
                      <a:pt x="342" y="43"/>
                    </a:cubicBezTo>
                    <a:cubicBezTo>
                      <a:pt x="345" y="43"/>
                      <a:pt x="348" y="42"/>
                      <a:pt x="350" y="38"/>
                    </a:cubicBezTo>
                    <a:cubicBezTo>
                      <a:pt x="352" y="34"/>
                      <a:pt x="351" y="28"/>
                      <a:pt x="346" y="26"/>
                    </a:cubicBezTo>
                    <a:cubicBezTo>
                      <a:pt x="314" y="9"/>
                      <a:pt x="279" y="0"/>
                      <a:pt x="242" y="0"/>
                    </a:cubicBezTo>
                    <a:cubicBezTo>
                      <a:pt x="206" y="0"/>
                      <a:pt x="171" y="9"/>
                      <a:pt x="139" y="26"/>
                    </a:cubicBezTo>
                    <a:cubicBezTo>
                      <a:pt x="134" y="28"/>
                      <a:pt x="132" y="34"/>
                      <a:pt x="135" y="38"/>
                    </a:cubicBezTo>
                    <a:cubicBezTo>
                      <a:pt x="137" y="43"/>
                      <a:pt x="143" y="45"/>
                      <a:pt x="147" y="42"/>
                    </a:cubicBezTo>
                    <a:close/>
                    <a:moveTo>
                      <a:pt x="481" y="239"/>
                    </a:moveTo>
                    <a:cubicBezTo>
                      <a:pt x="451" y="259"/>
                      <a:pt x="425" y="262"/>
                      <a:pt x="401" y="262"/>
                    </a:cubicBezTo>
                    <a:cubicBezTo>
                      <a:pt x="378" y="262"/>
                      <a:pt x="352" y="259"/>
                      <a:pt x="322" y="239"/>
                    </a:cubicBezTo>
                    <a:cubicBezTo>
                      <a:pt x="319" y="238"/>
                      <a:pt x="318" y="235"/>
                      <a:pt x="318" y="232"/>
                    </a:cubicBezTo>
                    <a:cubicBezTo>
                      <a:pt x="318" y="195"/>
                      <a:pt x="318" y="195"/>
                      <a:pt x="318" y="195"/>
                    </a:cubicBezTo>
                    <a:cubicBezTo>
                      <a:pt x="318" y="180"/>
                      <a:pt x="336" y="168"/>
                      <a:pt x="347" y="162"/>
                    </a:cubicBezTo>
                    <a:cubicBezTo>
                      <a:pt x="353" y="159"/>
                      <a:pt x="360" y="157"/>
                      <a:pt x="367" y="154"/>
                    </a:cubicBezTo>
                    <a:cubicBezTo>
                      <a:pt x="356" y="146"/>
                      <a:pt x="350" y="133"/>
                      <a:pt x="350" y="119"/>
                    </a:cubicBezTo>
                    <a:cubicBezTo>
                      <a:pt x="350" y="90"/>
                      <a:pt x="350" y="90"/>
                      <a:pt x="350" y="90"/>
                    </a:cubicBezTo>
                    <a:cubicBezTo>
                      <a:pt x="350" y="64"/>
                      <a:pt x="373" y="42"/>
                      <a:pt x="401" y="42"/>
                    </a:cubicBezTo>
                    <a:cubicBezTo>
                      <a:pt x="429" y="42"/>
                      <a:pt x="453" y="64"/>
                      <a:pt x="453" y="90"/>
                    </a:cubicBezTo>
                    <a:cubicBezTo>
                      <a:pt x="453" y="119"/>
                      <a:pt x="453" y="119"/>
                      <a:pt x="453" y="119"/>
                    </a:cubicBezTo>
                    <a:cubicBezTo>
                      <a:pt x="453" y="133"/>
                      <a:pt x="446" y="146"/>
                      <a:pt x="436" y="154"/>
                    </a:cubicBezTo>
                    <a:cubicBezTo>
                      <a:pt x="443" y="156"/>
                      <a:pt x="449" y="159"/>
                      <a:pt x="455" y="162"/>
                    </a:cubicBezTo>
                    <a:cubicBezTo>
                      <a:pt x="466" y="168"/>
                      <a:pt x="485" y="180"/>
                      <a:pt x="485" y="195"/>
                    </a:cubicBezTo>
                    <a:cubicBezTo>
                      <a:pt x="485" y="232"/>
                      <a:pt x="485" y="232"/>
                      <a:pt x="485" y="232"/>
                    </a:cubicBezTo>
                    <a:cubicBezTo>
                      <a:pt x="485" y="235"/>
                      <a:pt x="483" y="238"/>
                      <a:pt x="481" y="239"/>
                    </a:cubicBezTo>
                    <a:close/>
                    <a:moveTo>
                      <a:pt x="401" y="148"/>
                    </a:moveTo>
                    <a:cubicBezTo>
                      <a:pt x="419" y="148"/>
                      <a:pt x="434" y="135"/>
                      <a:pt x="434" y="119"/>
                    </a:cubicBezTo>
                    <a:cubicBezTo>
                      <a:pt x="434" y="90"/>
                      <a:pt x="434" y="90"/>
                      <a:pt x="434" y="90"/>
                    </a:cubicBezTo>
                    <a:cubicBezTo>
                      <a:pt x="434" y="74"/>
                      <a:pt x="419" y="61"/>
                      <a:pt x="401" y="61"/>
                    </a:cubicBezTo>
                    <a:cubicBezTo>
                      <a:pt x="384" y="61"/>
                      <a:pt x="368" y="74"/>
                      <a:pt x="368" y="90"/>
                    </a:cubicBezTo>
                    <a:cubicBezTo>
                      <a:pt x="368" y="119"/>
                      <a:pt x="368" y="119"/>
                      <a:pt x="368" y="119"/>
                    </a:cubicBezTo>
                    <a:cubicBezTo>
                      <a:pt x="368" y="135"/>
                      <a:pt x="384" y="148"/>
                      <a:pt x="401" y="148"/>
                    </a:cubicBezTo>
                    <a:close/>
                    <a:moveTo>
                      <a:pt x="466" y="195"/>
                    </a:moveTo>
                    <a:cubicBezTo>
                      <a:pt x="466" y="193"/>
                      <a:pt x="460" y="186"/>
                      <a:pt x="446" y="179"/>
                    </a:cubicBezTo>
                    <a:cubicBezTo>
                      <a:pt x="432" y="171"/>
                      <a:pt x="415" y="167"/>
                      <a:pt x="401" y="167"/>
                    </a:cubicBezTo>
                    <a:cubicBezTo>
                      <a:pt x="388" y="167"/>
                      <a:pt x="371" y="171"/>
                      <a:pt x="357" y="179"/>
                    </a:cubicBezTo>
                    <a:cubicBezTo>
                      <a:pt x="342" y="186"/>
                      <a:pt x="337" y="193"/>
                      <a:pt x="336" y="195"/>
                    </a:cubicBezTo>
                    <a:cubicBezTo>
                      <a:pt x="336" y="227"/>
                      <a:pt x="336" y="227"/>
                      <a:pt x="336" y="227"/>
                    </a:cubicBezTo>
                    <a:cubicBezTo>
                      <a:pt x="359" y="241"/>
                      <a:pt x="379" y="244"/>
                      <a:pt x="401" y="244"/>
                    </a:cubicBezTo>
                    <a:cubicBezTo>
                      <a:pt x="424" y="244"/>
                      <a:pt x="444" y="241"/>
                      <a:pt x="466" y="227"/>
                    </a:cubicBezTo>
                    <a:lnTo>
                      <a:pt x="466" y="195"/>
                    </a:lnTo>
                    <a:close/>
                    <a:moveTo>
                      <a:pt x="159" y="454"/>
                    </a:moveTo>
                    <a:cubicBezTo>
                      <a:pt x="159" y="418"/>
                      <a:pt x="159" y="418"/>
                      <a:pt x="159" y="418"/>
                    </a:cubicBezTo>
                    <a:cubicBezTo>
                      <a:pt x="159" y="402"/>
                      <a:pt x="177" y="391"/>
                      <a:pt x="189" y="385"/>
                    </a:cubicBezTo>
                    <a:cubicBezTo>
                      <a:pt x="195" y="382"/>
                      <a:pt x="201" y="379"/>
                      <a:pt x="208" y="377"/>
                    </a:cubicBezTo>
                    <a:cubicBezTo>
                      <a:pt x="197" y="368"/>
                      <a:pt x="191" y="355"/>
                      <a:pt x="191" y="342"/>
                    </a:cubicBezTo>
                    <a:cubicBezTo>
                      <a:pt x="191" y="312"/>
                      <a:pt x="191" y="312"/>
                      <a:pt x="191" y="312"/>
                    </a:cubicBezTo>
                    <a:cubicBezTo>
                      <a:pt x="191" y="286"/>
                      <a:pt x="214" y="265"/>
                      <a:pt x="242" y="265"/>
                    </a:cubicBezTo>
                    <a:cubicBezTo>
                      <a:pt x="270" y="265"/>
                      <a:pt x="294" y="286"/>
                      <a:pt x="294" y="312"/>
                    </a:cubicBezTo>
                    <a:cubicBezTo>
                      <a:pt x="294" y="342"/>
                      <a:pt x="294" y="342"/>
                      <a:pt x="294" y="342"/>
                    </a:cubicBezTo>
                    <a:cubicBezTo>
                      <a:pt x="294" y="355"/>
                      <a:pt x="287" y="368"/>
                      <a:pt x="277" y="377"/>
                    </a:cubicBezTo>
                    <a:cubicBezTo>
                      <a:pt x="284" y="379"/>
                      <a:pt x="290" y="382"/>
                      <a:pt x="296" y="385"/>
                    </a:cubicBezTo>
                    <a:cubicBezTo>
                      <a:pt x="307" y="391"/>
                      <a:pt x="326" y="402"/>
                      <a:pt x="326" y="418"/>
                    </a:cubicBezTo>
                    <a:cubicBezTo>
                      <a:pt x="326" y="454"/>
                      <a:pt x="326" y="454"/>
                      <a:pt x="326" y="454"/>
                    </a:cubicBezTo>
                    <a:cubicBezTo>
                      <a:pt x="326" y="457"/>
                      <a:pt x="325" y="460"/>
                      <a:pt x="322" y="461"/>
                    </a:cubicBezTo>
                    <a:cubicBezTo>
                      <a:pt x="296" y="482"/>
                      <a:pt x="264" y="485"/>
                      <a:pt x="242" y="485"/>
                    </a:cubicBezTo>
                    <a:cubicBezTo>
                      <a:pt x="220" y="485"/>
                      <a:pt x="188" y="482"/>
                      <a:pt x="162" y="461"/>
                    </a:cubicBezTo>
                    <a:cubicBezTo>
                      <a:pt x="160" y="460"/>
                      <a:pt x="159" y="457"/>
                      <a:pt x="159" y="454"/>
                    </a:cubicBezTo>
                    <a:close/>
                    <a:moveTo>
                      <a:pt x="242" y="371"/>
                    </a:moveTo>
                    <a:cubicBezTo>
                      <a:pt x="260" y="371"/>
                      <a:pt x="275" y="357"/>
                      <a:pt x="275" y="342"/>
                    </a:cubicBezTo>
                    <a:cubicBezTo>
                      <a:pt x="275" y="312"/>
                      <a:pt x="275" y="312"/>
                      <a:pt x="275" y="312"/>
                    </a:cubicBezTo>
                    <a:cubicBezTo>
                      <a:pt x="275" y="297"/>
                      <a:pt x="260" y="283"/>
                      <a:pt x="242" y="283"/>
                    </a:cubicBezTo>
                    <a:cubicBezTo>
                      <a:pt x="225" y="283"/>
                      <a:pt x="209" y="297"/>
                      <a:pt x="209" y="312"/>
                    </a:cubicBezTo>
                    <a:cubicBezTo>
                      <a:pt x="209" y="342"/>
                      <a:pt x="209" y="342"/>
                      <a:pt x="209" y="342"/>
                    </a:cubicBezTo>
                    <a:cubicBezTo>
                      <a:pt x="209" y="357"/>
                      <a:pt x="225" y="371"/>
                      <a:pt x="242" y="371"/>
                    </a:cubicBezTo>
                    <a:close/>
                    <a:moveTo>
                      <a:pt x="178" y="418"/>
                    </a:moveTo>
                    <a:cubicBezTo>
                      <a:pt x="178" y="449"/>
                      <a:pt x="178" y="449"/>
                      <a:pt x="178" y="449"/>
                    </a:cubicBezTo>
                    <a:cubicBezTo>
                      <a:pt x="194" y="461"/>
                      <a:pt x="214" y="466"/>
                      <a:pt x="242" y="466"/>
                    </a:cubicBezTo>
                    <a:cubicBezTo>
                      <a:pt x="271" y="466"/>
                      <a:pt x="291" y="461"/>
                      <a:pt x="307" y="449"/>
                    </a:cubicBezTo>
                    <a:cubicBezTo>
                      <a:pt x="307" y="418"/>
                      <a:pt x="307" y="418"/>
                      <a:pt x="307" y="418"/>
                    </a:cubicBezTo>
                    <a:cubicBezTo>
                      <a:pt x="307" y="416"/>
                      <a:pt x="302" y="408"/>
                      <a:pt x="287" y="401"/>
                    </a:cubicBezTo>
                    <a:cubicBezTo>
                      <a:pt x="273" y="394"/>
                      <a:pt x="256" y="389"/>
                      <a:pt x="242" y="389"/>
                    </a:cubicBezTo>
                    <a:cubicBezTo>
                      <a:pt x="229" y="389"/>
                      <a:pt x="212" y="394"/>
                      <a:pt x="198" y="401"/>
                    </a:cubicBezTo>
                    <a:cubicBezTo>
                      <a:pt x="183" y="408"/>
                      <a:pt x="178" y="416"/>
                      <a:pt x="178" y="418"/>
                    </a:cubicBezTo>
                    <a:close/>
                    <a:moveTo>
                      <a:pt x="163" y="239"/>
                    </a:moveTo>
                    <a:cubicBezTo>
                      <a:pt x="133" y="259"/>
                      <a:pt x="107" y="262"/>
                      <a:pt x="84" y="262"/>
                    </a:cubicBezTo>
                    <a:cubicBezTo>
                      <a:pt x="60" y="262"/>
                      <a:pt x="34" y="259"/>
                      <a:pt x="4" y="239"/>
                    </a:cubicBezTo>
                    <a:cubicBezTo>
                      <a:pt x="2" y="238"/>
                      <a:pt x="0" y="235"/>
                      <a:pt x="0" y="232"/>
                    </a:cubicBezTo>
                    <a:cubicBezTo>
                      <a:pt x="0" y="195"/>
                      <a:pt x="0" y="195"/>
                      <a:pt x="0" y="195"/>
                    </a:cubicBezTo>
                    <a:cubicBezTo>
                      <a:pt x="0" y="180"/>
                      <a:pt x="19" y="168"/>
                      <a:pt x="30" y="162"/>
                    </a:cubicBezTo>
                    <a:cubicBezTo>
                      <a:pt x="36" y="159"/>
                      <a:pt x="42" y="156"/>
                      <a:pt x="49" y="154"/>
                    </a:cubicBezTo>
                    <a:cubicBezTo>
                      <a:pt x="39" y="146"/>
                      <a:pt x="32" y="133"/>
                      <a:pt x="32" y="119"/>
                    </a:cubicBezTo>
                    <a:cubicBezTo>
                      <a:pt x="32" y="90"/>
                      <a:pt x="32" y="90"/>
                      <a:pt x="32" y="90"/>
                    </a:cubicBezTo>
                    <a:cubicBezTo>
                      <a:pt x="32" y="64"/>
                      <a:pt x="56" y="42"/>
                      <a:pt x="84" y="42"/>
                    </a:cubicBezTo>
                    <a:cubicBezTo>
                      <a:pt x="112" y="42"/>
                      <a:pt x="135" y="64"/>
                      <a:pt x="135" y="90"/>
                    </a:cubicBezTo>
                    <a:cubicBezTo>
                      <a:pt x="135" y="119"/>
                      <a:pt x="135" y="119"/>
                      <a:pt x="135" y="119"/>
                    </a:cubicBezTo>
                    <a:cubicBezTo>
                      <a:pt x="135" y="133"/>
                      <a:pt x="129" y="146"/>
                      <a:pt x="118" y="154"/>
                    </a:cubicBezTo>
                    <a:cubicBezTo>
                      <a:pt x="125" y="157"/>
                      <a:pt x="131" y="159"/>
                      <a:pt x="137" y="162"/>
                    </a:cubicBezTo>
                    <a:cubicBezTo>
                      <a:pt x="149" y="168"/>
                      <a:pt x="167" y="180"/>
                      <a:pt x="167" y="195"/>
                    </a:cubicBezTo>
                    <a:cubicBezTo>
                      <a:pt x="167" y="232"/>
                      <a:pt x="167" y="232"/>
                      <a:pt x="167" y="232"/>
                    </a:cubicBezTo>
                    <a:cubicBezTo>
                      <a:pt x="167" y="235"/>
                      <a:pt x="166" y="238"/>
                      <a:pt x="163" y="239"/>
                    </a:cubicBezTo>
                    <a:close/>
                    <a:moveTo>
                      <a:pt x="84" y="148"/>
                    </a:moveTo>
                    <a:cubicBezTo>
                      <a:pt x="101" y="148"/>
                      <a:pt x="117" y="135"/>
                      <a:pt x="117" y="119"/>
                    </a:cubicBezTo>
                    <a:cubicBezTo>
                      <a:pt x="117" y="90"/>
                      <a:pt x="117" y="90"/>
                      <a:pt x="117" y="90"/>
                    </a:cubicBezTo>
                    <a:cubicBezTo>
                      <a:pt x="117" y="74"/>
                      <a:pt x="101" y="61"/>
                      <a:pt x="84" y="61"/>
                    </a:cubicBezTo>
                    <a:cubicBezTo>
                      <a:pt x="66" y="61"/>
                      <a:pt x="51" y="74"/>
                      <a:pt x="51" y="90"/>
                    </a:cubicBezTo>
                    <a:cubicBezTo>
                      <a:pt x="51" y="119"/>
                      <a:pt x="51" y="119"/>
                      <a:pt x="51" y="119"/>
                    </a:cubicBezTo>
                    <a:cubicBezTo>
                      <a:pt x="51" y="135"/>
                      <a:pt x="66" y="148"/>
                      <a:pt x="84" y="148"/>
                    </a:cubicBezTo>
                    <a:close/>
                    <a:moveTo>
                      <a:pt x="148" y="195"/>
                    </a:moveTo>
                    <a:cubicBezTo>
                      <a:pt x="148" y="193"/>
                      <a:pt x="143" y="186"/>
                      <a:pt x="128" y="179"/>
                    </a:cubicBezTo>
                    <a:cubicBezTo>
                      <a:pt x="114" y="171"/>
                      <a:pt x="97" y="167"/>
                      <a:pt x="84" y="167"/>
                    </a:cubicBezTo>
                    <a:cubicBezTo>
                      <a:pt x="70" y="167"/>
                      <a:pt x="53" y="171"/>
                      <a:pt x="39" y="179"/>
                    </a:cubicBezTo>
                    <a:cubicBezTo>
                      <a:pt x="24" y="186"/>
                      <a:pt x="19" y="193"/>
                      <a:pt x="19" y="195"/>
                    </a:cubicBezTo>
                    <a:cubicBezTo>
                      <a:pt x="19" y="227"/>
                      <a:pt x="19" y="227"/>
                      <a:pt x="19" y="227"/>
                    </a:cubicBezTo>
                    <a:cubicBezTo>
                      <a:pt x="41" y="241"/>
                      <a:pt x="61" y="244"/>
                      <a:pt x="84" y="244"/>
                    </a:cubicBezTo>
                    <a:cubicBezTo>
                      <a:pt x="106" y="244"/>
                      <a:pt x="126" y="241"/>
                      <a:pt x="148" y="227"/>
                    </a:cubicBezTo>
                    <a:lnTo>
                      <a:pt x="148"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81">
                <a:extLst>
                  <a:ext uri="{FF2B5EF4-FFF2-40B4-BE49-F238E27FC236}">
                    <a16:creationId xmlns:a16="http://schemas.microsoft.com/office/drawing/2014/main" id="{E7D9F334-B553-855F-44EC-BA0BBE364E08}"/>
                  </a:ext>
                </a:extLst>
              </p:cNvPr>
              <p:cNvSpPr>
                <a:spLocks/>
              </p:cNvSpPr>
              <p:nvPr/>
            </p:nvSpPr>
            <p:spPr bwMode="auto">
              <a:xfrm>
                <a:off x="8440738" y="5237163"/>
                <a:ext cx="304800" cy="304800"/>
              </a:xfrm>
              <a:custGeom>
                <a:avLst/>
                <a:gdLst>
                  <a:gd name="T0" fmla="*/ 650 w 744"/>
                  <a:gd name="T1" fmla="*/ 95 h 745"/>
                  <a:gd name="T2" fmla="*/ 744 w 744"/>
                  <a:gd name="T3" fmla="*/ 323 h 745"/>
                  <a:gd name="T4" fmla="*/ 744 w 744"/>
                  <a:gd name="T5" fmla="*/ 422 h 745"/>
                  <a:gd name="T6" fmla="*/ 718 w 744"/>
                  <a:gd name="T7" fmla="*/ 549 h 745"/>
                  <a:gd name="T8" fmla="*/ 706 w 744"/>
                  <a:gd name="T9" fmla="*/ 554 h 745"/>
                  <a:gd name="T10" fmla="*/ 701 w 744"/>
                  <a:gd name="T11" fmla="*/ 542 h 745"/>
                  <a:gd name="T12" fmla="*/ 726 w 744"/>
                  <a:gd name="T13" fmla="*/ 422 h 745"/>
                  <a:gd name="T14" fmla="*/ 726 w 744"/>
                  <a:gd name="T15" fmla="*/ 323 h 745"/>
                  <a:gd name="T16" fmla="*/ 636 w 744"/>
                  <a:gd name="T17" fmla="*/ 108 h 745"/>
                  <a:gd name="T18" fmla="*/ 421 w 744"/>
                  <a:gd name="T19" fmla="*/ 19 h 745"/>
                  <a:gd name="T20" fmla="*/ 323 w 744"/>
                  <a:gd name="T21" fmla="*/ 19 h 745"/>
                  <a:gd name="T22" fmla="*/ 107 w 744"/>
                  <a:gd name="T23" fmla="*/ 108 h 745"/>
                  <a:gd name="T24" fmla="*/ 18 w 744"/>
                  <a:gd name="T25" fmla="*/ 323 h 745"/>
                  <a:gd name="T26" fmla="*/ 18 w 744"/>
                  <a:gd name="T27" fmla="*/ 422 h 745"/>
                  <a:gd name="T28" fmla="*/ 107 w 744"/>
                  <a:gd name="T29" fmla="*/ 637 h 745"/>
                  <a:gd name="T30" fmla="*/ 323 w 744"/>
                  <a:gd name="T31" fmla="*/ 726 h 745"/>
                  <a:gd name="T32" fmla="*/ 421 w 744"/>
                  <a:gd name="T33" fmla="*/ 726 h 745"/>
                  <a:gd name="T34" fmla="*/ 631 w 744"/>
                  <a:gd name="T35" fmla="*/ 642 h 745"/>
                  <a:gd name="T36" fmla="*/ 645 w 744"/>
                  <a:gd name="T37" fmla="*/ 643 h 745"/>
                  <a:gd name="T38" fmla="*/ 644 w 744"/>
                  <a:gd name="T39" fmla="*/ 656 h 745"/>
                  <a:gd name="T40" fmla="*/ 421 w 744"/>
                  <a:gd name="T41" fmla="*/ 745 h 745"/>
                  <a:gd name="T42" fmla="*/ 323 w 744"/>
                  <a:gd name="T43" fmla="*/ 745 h 745"/>
                  <a:gd name="T44" fmla="*/ 94 w 744"/>
                  <a:gd name="T45" fmla="*/ 651 h 745"/>
                  <a:gd name="T46" fmla="*/ 0 w 744"/>
                  <a:gd name="T47" fmla="*/ 422 h 745"/>
                  <a:gd name="T48" fmla="*/ 0 w 744"/>
                  <a:gd name="T49" fmla="*/ 323 h 745"/>
                  <a:gd name="T50" fmla="*/ 94 w 744"/>
                  <a:gd name="T51" fmla="*/ 95 h 745"/>
                  <a:gd name="T52" fmla="*/ 323 w 744"/>
                  <a:gd name="T53" fmla="*/ 0 h 745"/>
                  <a:gd name="T54" fmla="*/ 421 w 744"/>
                  <a:gd name="T55" fmla="*/ 0 h 745"/>
                  <a:gd name="T56" fmla="*/ 650 w 744"/>
                  <a:gd name="T57" fmla="*/ 95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4" h="745">
                    <a:moveTo>
                      <a:pt x="650" y="95"/>
                    </a:moveTo>
                    <a:cubicBezTo>
                      <a:pt x="711" y="156"/>
                      <a:pt x="744" y="237"/>
                      <a:pt x="744" y="323"/>
                    </a:cubicBezTo>
                    <a:cubicBezTo>
                      <a:pt x="744" y="422"/>
                      <a:pt x="744" y="422"/>
                      <a:pt x="744" y="422"/>
                    </a:cubicBezTo>
                    <a:cubicBezTo>
                      <a:pt x="744" y="466"/>
                      <a:pt x="736" y="509"/>
                      <a:pt x="718" y="549"/>
                    </a:cubicBezTo>
                    <a:cubicBezTo>
                      <a:pt x="716" y="554"/>
                      <a:pt x="711" y="556"/>
                      <a:pt x="706" y="554"/>
                    </a:cubicBezTo>
                    <a:cubicBezTo>
                      <a:pt x="701" y="552"/>
                      <a:pt x="699" y="546"/>
                      <a:pt x="701" y="542"/>
                    </a:cubicBezTo>
                    <a:cubicBezTo>
                      <a:pt x="717" y="504"/>
                      <a:pt x="726" y="464"/>
                      <a:pt x="726" y="422"/>
                    </a:cubicBezTo>
                    <a:cubicBezTo>
                      <a:pt x="726" y="323"/>
                      <a:pt x="726" y="323"/>
                      <a:pt x="726" y="323"/>
                    </a:cubicBezTo>
                    <a:cubicBezTo>
                      <a:pt x="726" y="242"/>
                      <a:pt x="694" y="166"/>
                      <a:pt x="636" y="108"/>
                    </a:cubicBezTo>
                    <a:cubicBezTo>
                      <a:pt x="579" y="51"/>
                      <a:pt x="502" y="19"/>
                      <a:pt x="421" y="19"/>
                    </a:cubicBezTo>
                    <a:cubicBezTo>
                      <a:pt x="323" y="19"/>
                      <a:pt x="323" y="19"/>
                      <a:pt x="323" y="19"/>
                    </a:cubicBezTo>
                    <a:cubicBezTo>
                      <a:pt x="241" y="19"/>
                      <a:pt x="165" y="51"/>
                      <a:pt x="107" y="108"/>
                    </a:cubicBezTo>
                    <a:cubicBezTo>
                      <a:pt x="50" y="166"/>
                      <a:pt x="18" y="242"/>
                      <a:pt x="18" y="323"/>
                    </a:cubicBezTo>
                    <a:cubicBezTo>
                      <a:pt x="18" y="422"/>
                      <a:pt x="18" y="422"/>
                      <a:pt x="18" y="422"/>
                    </a:cubicBezTo>
                    <a:cubicBezTo>
                      <a:pt x="18" y="503"/>
                      <a:pt x="50" y="580"/>
                      <a:pt x="107" y="637"/>
                    </a:cubicBezTo>
                    <a:cubicBezTo>
                      <a:pt x="165" y="695"/>
                      <a:pt x="241" y="726"/>
                      <a:pt x="323" y="726"/>
                    </a:cubicBezTo>
                    <a:cubicBezTo>
                      <a:pt x="421" y="726"/>
                      <a:pt x="421" y="726"/>
                      <a:pt x="421" y="726"/>
                    </a:cubicBezTo>
                    <a:cubicBezTo>
                      <a:pt x="500" y="726"/>
                      <a:pt x="574" y="697"/>
                      <a:pt x="631" y="642"/>
                    </a:cubicBezTo>
                    <a:cubicBezTo>
                      <a:pt x="635" y="639"/>
                      <a:pt x="641" y="639"/>
                      <a:pt x="645" y="643"/>
                    </a:cubicBezTo>
                    <a:cubicBezTo>
                      <a:pt x="648" y="646"/>
                      <a:pt x="648" y="652"/>
                      <a:pt x="644" y="656"/>
                    </a:cubicBezTo>
                    <a:cubicBezTo>
                      <a:pt x="584" y="713"/>
                      <a:pt x="505" y="745"/>
                      <a:pt x="421" y="745"/>
                    </a:cubicBezTo>
                    <a:cubicBezTo>
                      <a:pt x="323" y="745"/>
                      <a:pt x="323" y="745"/>
                      <a:pt x="323" y="745"/>
                    </a:cubicBezTo>
                    <a:cubicBezTo>
                      <a:pt x="236" y="745"/>
                      <a:pt x="155" y="712"/>
                      <a:pt x="94" y="651"/>
                    </a:cubicBezTo>
                    <a:cubicBezTo>
                      <a:pt x="33" y="589"/>
                      <a:pt x="0" y="508"/>
                      <a:pt x="0" y="422"/>
                    </a:cubicBezTo>
                    <a:cubicBezTo>
                      <a:pt x="0" y="323"/>
                      <a:pt x="0" y="323"/>
                      <a:pt x="0" y="323"/>
                    </a:cubicBezTo>
                    <a:cubicBezTo>
                      <a:pt x="0" y="237"/>
                      <a:pt x="33" y="156"/>
                      <a:pt x="94" y="95"/>
                    </a:cubicBezTo>
                    <a:cubicBezTo>
                      <a:pt x="155" y="34"/>
                      <a:pt x="236" y="0"/>
                      <a:pt x="323" y="0"/>
                    </a:cubicBezTo>
                    <a:cubicBezTo>
                      <a:pt x="421" y="0"/>
                      <a:pt x="421" y="0"/>
                      <a:pt x="421" y="0"/>
                    </a:cubicBezTo>
                    <a:cubicBezTo>
                      <a:pt x="507" y="0"/>
                      <a:pt x="589" y="34"/>
                      <a:pt x="650"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 name="Group 4"/>
          <p:cNvGrpSpPr/>
          <p:nvPr/>
        </p:nvGrpSpPr>
        <p:grpSpPr>
          <a:xfrm>
            <a:off x="6304317" y="4909463"/>
            <a:ext cx="5015737" cy="737999"/>
            <a:chOff x="6304317" y="4909463"/>
            <a:chExt cx="5015737" cy="737999"/>
          </a:xfrm>
        </p:grpSpPr>
        <p:sp>
          <p:nvSpPr>
            <p:cNvPr id="24" name="Espace réservé du texte 3">
              <a:extLst>
                <a:ext uri="{FF2B5EF4-FFF2-40B4-BE49-F238E27FC236}">
                  <a16:creationId xmlns:a16="http://schemas.microsoft.com/office/drawing/2014/main" id="{F86D97B4-9BBD-EF6C-4CEA-909E619B6384}"/>
                </a:ext>
              </a:extLst>
            </p:cNvPr>
            <p:cNvSpPr txBox="1">
              <a:spLocks/>
            </p:cNvSpPr>
            <p:nvPr/>
          </p:nvSpPr>
          <p:spPr>
            <a:xfrm>
              <a:off x="7110000" y="4936081"/>
              <a:ext cx="4210054" cy="307777"/>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400" b="1" dirty="0">
                  <a:solidFill>
                    <a:srgbClr val="09092C"/>
                  </a:solidFill>
                  <a:latin typeface="Foundever Sans Bold" pitchFamily="50" charset="0"/>
                  <a:ea typeface="Foundever Sans Bold" pitchFamily="50" charset="0"/>
                </a:rPr>
                <a:t>Review your progress</a:t>
              </a:r>
            </a:p>
          </p:txBody>
        </p:sp>
        <p:grpSp>
          <p:nvGrpSpPr>
            <p:cNvPr id="48" name="Groupe 383">
              <a:extLst>
                <a:ext uri="{FF2B5EF4-FFF2-40B4-BE49-F238E27FC236}">
                  <a16:creationId xmlns:a16="http://schemas.microsoft.com/office/drawing/2014/main" id="{D27679E2-76CC-9389-6F9F-F11761BD0AB7}"/>
                </a:ext>
              </a:extLst>
            </p:cNvPr>
            <p:cNvGrpSpPr/>
            <p:nvPr/>
          </p:nvGrpSpPr>
          <p:grpSpPr>
            <a:xfrm>
              <a:off x="6304317" y="4909463"/>
              <a:ext cx="737999" cy="737999"/>
              <a:chOff x="9494838" y="3486151"/>
              <a:chExt cx="304800" cy="304800"/>
            </a:xfrm>
            <a:solidFill>
              <a:srgbClr val="4B4BF9"/>
            </a:solidFill>
          </p:grpSpPr>
          <p:sp>
            <p:nvSpPr>
              <p:cNvPr id="49" name="Freeform 51">
                <a:extLst>
                  <a:ext uri="{FF2B5EF4-FFF2-40B4-BE49-F238E27FC236}">
                    <a16:creationId xmlns:a16="http://schemas.microsoft.com/office/drawing/2014/main" id="{65FF52A5-22F5-4246-1FD9-FB7AACC2F763}"/>
                  </a:ext>
                </a:extLst>
              </p:cNvPr>
              <p:cNvSpPr>
                <a:spLocks noEditPoints="1"/>
              </p:cNvSpPr>
              <p:nvPr/>
            </p:nvSpPr>
            <p:spPr bwMode="auto">
              <a:xfrm>
                <a:off x="9539288" y="3543300"/>
                <a:ext cx="207963" cy="160338"/>
              </a:xfrm>
              <a:custGeom>
                <a:avLst/>
                <a:gdLst>
                  <a:gd name="T0" fmla="*/ 307 w 510"/>
                  <a:gd name="T1" fmla="*/ 334 h 392"/>
                  <a:gd name="T2" fmla="*/ 255 w 510"/>
                  <a:gd name="T3" fmla="*/ 392 h 392"/>
                  <a:gd name="T4" fmla="*/ 218 w 510"/>
                  <a:gd name="T5" fmla="*/ 303 h 392"/>
                  <a:gd name="T6" fmla="*/ 355 w 510"/>
                  <a:gd name="T7" fmla="*/ 226 h 392"/>
                  <a:gd name="T8" fmla="*/ 368 w 510"/>
                  <a:gd name="T9" fmla="*/ 239 h 392"/>
                  <a:gd name="T10" fmla="*/ 267 w 510"/>
                  <a:gd name="T11" fmla="*/ 305 h 392"/>
                  <a:gd name="T12" fmla="*/ 255 w 510"/>
                  <a:gd name="T13" fmla="*/ 306 h 392"/>
                  <a:gd name="T14" fmla="*/ 231 w 510"/>
                  <a:gd name="T15" fmla="*/ 363 h 392"/>
                  <a:gd name="T16" fmla="*/ 288 w 510"/>
                  <a:gd name="T17" fmla="*/ 334 h 392"/>
                  <a:gd name="T18" fmla="*/ 329 w 510"/>
                  <a:gd name="T19" fmla="*/ 265 h 392"/>
                  <a:gd name="T20" fmla="*/ 394 w 510"/>
                  <a:gd name="T21" fmla="*/ 349 h 392"/>
                  <a:gd name="T22" fmla="*/ 510 w 510"/>
                  <a:gd name="T23" fmla="*/ 340 h 392"/>
                  <a:gd name="T24" fmla="*/ 457 w 510"/>
                  <a:gd name="T25" fmla="*/ 201 h 392"/>
                  <a:gd name="T26" fmla="*/ 491 w 510"/>
                  <a:gd name="T27" fmla="*/ 330 h 392"/>
                  <a:gd name="T28" fmla="*/ 380 w 510"/>
                  <a:gd name="T29" fmla="*/ 261 h 392"/>
                  <a:gd name="T30" fmla="*/ 364 w 510"/>
                  <a:gd name="T31" fmla="*/ 271 h 392"/>
                  <a:gd name="T32" fmla="*/ 255 w 510"/>
                  <a:gd name="T33" fmla="*/ 104 h 392"/>
                  <a:gd name="T34" fmla="*/ 300 w 510"/>
                  <a:gd name="T35" fmla="*/ 98 h 392"/>
                  <a:gd name="T36" fmla="*/ 255 w 510"/>
                  <a:gd name="T37" fmla="*/ 85 h 392"/>
                  <a:gd name="T38" fmla="*/ 10 w 510"/>
                  <a:gd name="T39" fmla="*/ 349 h 392"/>
                  <a:gd name="T40" fmla="*/ 126 w 510"/>
                  <a:gd name="T41" fmla="*/ 340 h 392"/>
                  <a:gd name="T42" fmla="*/ 318 w 510"/>
                  <a:gd name="T43" fmla="*/ 227 h 392"/>
                  <a:gd name="T44" fmla="*/ 327 w 510"/>
                  <a:gd name="T45" fmla="*/ 211 h 392"/>
                  <a:gd name="T46" fmla="*/ 107 w 510"/>
                  <a:gd name="T47" fmla="*/ 330 h 392"/>
                  <a:gd name="T48" fmla="*/ 255 w 510"/>
                  <a:gd name="T49" fmla="*/ 104 h 392"/>
                  <a:gd name="T50" fmla="*/ 410 w 510"/>
                  <a:gd name="T51" fmla="*/ 200 h 392"/>
                  <a:gd name="T52" fmla="*/ 410 w 510"/>
                  <a:gd name="T53" fmla="*/ 0 h 392"/>
                  <a:gd name="T54" fmla="*/ 491 w 510"/>
                  <a:gd name="T55" fmla="*/ 100 h 392"/>
                  <a:gd name="T56" fmla="*/ 328 w 510"/>
                  <a:gd name="T57" fmla="*/ 100 h 392"/>
                  <a:gd name="T58" fmla="*/ 491 w 510"/>
                  <a:gd name="T59" fmla="*/ 100 h 392"/>
                  <a:gd name="T60" fmla="*/ 446 w 510"/>
                  <a:gd name="T61" fmla="*/ 94 h 392"/>
                  <a:gd name="T62" fmla="*/ 436 w 510"/>
                  <a:gd name="T63" fmla="*/ 42 h 392"/>
                  <a:gd name="T64" fmla="*/ 427 w 510"/>
                  <a:gd name="T65" fmla="*/ 94 h 392"/>
                  <a:gd name="T66" fmla="*/ 383 w 510"/>
                  <a:gd name="T67" fmla="*/ 104 h 392"/>
                  <a:gd name="T68" fmla="*/ 392 w 510"/>
                  <a:gd name="T69" fmla="*/ 52 h 392"/>
                  <a:gd name="T70" fmla="*/ 374 w 510"/>
                  <a:gd name="T71" fmla="*/ 52 h 392"/>
                  <a:gd name="T72" fmla="*/ 383 w 510"/>
                  <a:gd name="T73" fmla="*/ 104 h 392"/>
                  <a:gd name="T74" fmla="*/ 449 w 510"/>
                  <a:gd name="T75" fmla="*/ 112 h 392"/>
                  <a:gd name="T76" fmla="*/ 370 w 510"/>
                  <a:gd name="T77" fmla="*/ 112 h 392"/>
                  <a:gd name="T78" fmla="*/ 353 w 510"/>
                  <a:gd name="T79" fmla="*/ 119 h 392"/>
                  <a:gd name="T80" fmla="*/ 466 w 510"/>
                  <a:gd name="T81" fmla="*/ 119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10" h="392">
                    <a:moveTo>
                      <a:pt x="368" y="239"/>
                    </a:moveTo>
                    <a:cubicBezTo>
                      <a:pt x="307" y="334"/>
                      <a:pt x="307" y="334"/>
                      <a:pt x="307" y="334"/>
                    </a:cubicBezTo>
                    <a:cubicBezTo>
                      <a:pt x="308" y="350"/>
                      <a:pt x="303" y="365"/>
                      <a:pt x="292" y="376"/>
                    </a:cubicBezTo>
                    <a:cubicBezTo>
                      <a:pt x="281" y="386"/>
                      <a:pt x="268" y="392"/>
                      <a:pt x="255" y="392"/>
                    </a:cubicBezTo>
                    <a:cubicBezTo>
                      <a:pt x="242" y="392"/>
                      <a:pt x="228" y="386"/>
                      <a:pt x="218" y="376"/>
                    </a:cubicBezTo>
                    <a:cubicBezTo>
                      <a:pt x="198" y="356"/>
                      <a:pt x="198" y="323"/>
                      <a:pt x="218" y="303"/>
                    </a:cubicBezTo>
                    <a:cubicBezTo>
                      <a:pt x="229" y="292"/>
                      <a:pt x="245" y="286"/>
                      <a:pt x="260" y="288"/>
                    </a:cubicBezTo>
                    <a:cubicBezTo>
                      <a:pt x="355" y="226"/>
                      <a:pt x="355" y="226"/>
                      <a:pt x="355" y="226"/>
                    </a:cubicBezTo>
                    <a:cubicBezTo>
                      <a:pt x="359" y="224"/>
                      <a:pt x="364" y="224"/>
                      <a:pt x="367" y="227"/>
                    </a:cubicBezTo>
                    <a:cubicBezTo>
                      <a:pt x="370" y="230"/>
                      <a:pt x="371" y="235"/>
                      <a:pt x="368" y="239"/>
                    </a:cubicBezTo>
                    <a:close/>
                    <a:moveTo>
                      <a:pt x="329" y="265"/>
                    </a:moveTo>
                    <a:cubicBezTo>
                      <a:pt x="267" y="305"/>
                      <a:pt x="267" y="305"/>
                      <a:pt x="267" y="305"/>
                    </a:cubicBezTo>
                    <a:cubicBezTo>
                      <a:pt x="265" y="307"/>
                      <a:pt x="263" y="307"/>
                      <a:pt x="261" y="307"/>
                    </a:cubicBezTo>
                    <a:cubicBezTo>
                      <a:pt x="259" y="306"/>
                      <a:pt x="257" y="306"/>
                      <a:pt x="255" y="306"/>
                    </a:cubicBezTo>
                    <a:cubicBezTo>
                      <a:pt x="246" y="306"/>
                      <a:pt x="238" y="310"/>
                      <a:pt x="231" y="316"/>
                    </a:cubicBezTo>
                    <a:cubicBezTo>
                      <a:pt x="218" y="329"/>
                      <a:pt x="218" y="350"/>
                      <a:pt x="231" y="363"/>
                    </a:cubicBezTo>
                    <a:cubicBezTo>
                      <a:pt x="244" y="376"/>
                      <a:pt x="265" y="376"/>
                      <a:pt x="278" y="363"/>
                    </a:cubicBezTo>
                    <a:cubicBezTo>
                      <a:pt x="286" y="356"/>
                      <a:pt x="289" y="345"/>
                      <a:pt x="288" y="334"/>
                    </a:cubicBezTo>
                    <a:cubicBezTo>
                      <a:pt x="287" y="332"/>
                      <a:pt x="288" y="329"/>
                      <a:pt x="289" y="327"/>
                    </a:cubicBezTo>
                    <a:lnTo>
                      <a:pt x="329" y="265"/>
                    </a:lnTo>
                    <a:close/>
                    <a:moveTo>
                      <a:pt x="384" y="340"/>
                    </a:moveTo>
                    <a:cubicBezTo>
                      <a:pt x="384" y="345"/>
                      <a:pt x="388" y="349"/>
                      <a:pt x="394" y="349"/>
                    </a:cubicBezTo>
                    <a:cubicBezTo>
                      <a:pt x="500" y="349"/>
                      <a:pt x="500" y="349"/>
                      <a:pt x="500" y="349"/>
                    </a:cubicBezTo>
                    <a:cubicBezTo>
                      <a:pt x="505" y="349"/>
                      <a:pt x="510" y="345"/>
                      <a:pt x="510" y="340"/>
                    </a:cubicBezTo>
                    <a:cubicBezTo>
                      <a:pt x="510" y="291"/>
                      <a:pt x="496" y="244"/>
                      <a:pt x="470" y="204"/>
                    </a:cubicBezTo>
                    <a:cubicBezTo>
                      <a:pt x="467" y="199"/>
                      <a:pt x="462" y="198"/>
                      <a:pt x="457" y="201"/>
                    </a:cubicBezTo>
                    <a:cubicBezTo>
                      <a:pt x="453" y="203"/>
                      <a:pt x="452" y="209"/>
                      <a:pt x="454" y="214"/>
                    </a:cubicBezTo>
                    <a:cubicBezTo>
                      <a:pt x="477" y="249"/>
                      <a:pt x="489" y="289"/>
                      <a:pt x="491" y="330"/>
                    </a:cubicBezTo>
                    <a:cubicBezTo>
                      <a:pt x="403" y="330"/>
                      <a:pt x="403" y="330"/>
                      <a:pt x="403" y="330"/>
                    </a:cubicBezTo>
                    <a:cubicBezTo>
                      <a:pt x="401" y="305"/>
                      <a:pt x="393" y="282"/>
                      <a:pt x="380" y="261"/>
                    </a:cubicBezTo>
                    <a:cubicBezTo>
                      <a:pt x="377" y="256"/>
                      <a:pt x="372" y="255"/>
                      <a:pt x="367" y="258"/>
                    </a:cubicBezTo>
                    <a:cubicBezTo>
                      <a:pt x="363" y="260"/>
                      <a:pt x="362" y="266"/>
                      <a:pt x="364" y="271"/>
                    </a:cubicBezTo>
                    <a:cubicBezTo>
                      <a:pt x="377" y="291"/>
                      <a:pt x="384" y="315"/>
                      <a:pt x="384" y="340"/>
                    </a:cubicBezTo>
                    <a:close/>
                    <a:moveTo>
                      <a:pt x="255" y="104"/>
                    </a:moveTo>
                    <a:cubicBezTo>
                      <a:pt x="266" y="104"/>
                      <a:pt x="278" y="104"/>
                      <a:pt x="289" y="106"/>
                    </a:cubicBezTo>
                    <a:cubicBezTo>
                      <a:pt x="295" y="107"/>
                      <a:pt x="299" y="103"/>
                      <a:pt x="300" y="98"/>
                    </a:cubicBezTo>
                    <a:cubicBezTo>
                      <a:pt x="301" y="93"/>
                      <a:pt x="297" y="88"/>
                      <a:pt x="292" y="88"/>
                    </a:cubicBezTo>
                    <a:cubicBezTo>
                      <a:pt x="280" y="86"/>
                      <a:pt x="267" y="85"/>
                      <a:pt x="255" y="85"/>
                    </a:cubicBezTo>
                    <a:cubicBezTo>
                      <a:pt x="114" y="85"/>
                      <a:pt x="0" y="199"/>
                      <a:pt x="0" y="340"/>
                    </a:cubicBezTo>
                    <a:cubicBezTo>
                      <a:pt x="0" y="345"/>
                      <a:pt x="4" y="349"/>
                      <a:pt x="10" y="349"/>
                    </a:cubicBezTo>
                    <a:cubicBezTo>
                      <a:pt x="116" y="349"/>
                      <a:pt x="116" y="349"/>
                      <a:pt x="116" y="349"/>
                    </a:cubicBezTo>
                    <a:cubicBezTo>
                      <a:pt x="121" y="349"/>
                      <a:pt x="126" y="345"/>
                      <a:pt x="126" y="340"/>
                    </a:cubicBezTo>
                    <a:cubicBezTo>
                      <a:pt x="126" y="268"/>
                      <a:pt x="184" y="210"/>
                      <a:pt x="255" y="210"/>
                    </a:cubicBezTo>
                    <a:cubicBezTo>
                      <a:pt x="277" y="210"/>
                      <a:pt x="299" y="216"/>
                      <a:pt x="318" y="227"/>
                    </a:cubicBezTo>
                    <a:cubicBezTo>
                      <a:pt x="323" y="229"/>
                      <a:pt x="328" y="228"/>
                      <a:pt x="331" y="223"/>
                    </a:cubicBezTo>
                    <a:cubicBezTo>
                      <a:pt x="334" y="219"/>
                      <a:pt x="332" y="213"/>
                      <a:pt x="327" y="211"/>
                    </a:cubicBezTo>
                    <a:cubicBezTo>
                      <a:pt x="305" y="198"/>
                      <a:pt x="280" y="192"/>
                      <a:pt x="255" y="192"/>
                    </a:cubicBezTo>
                    <a:cubicBezTo>
                      <a:pt x="176" y="192"/>
                      <a:pt x="112" y="253"/>
                      <a:pt x="107" y="330"/>
                    </a:cubicBezTo>
                    <a:cubicBezTo>
                      <a:pt x="19" y="330"/>
                      <a:pt x="19" y="330"/>
                      <a:pt x="19" y="330"/>
                    </a:cubicBezTo>
                    <a:cubicBezTo>
                      <a:pt x="24" y="204"/>
                      <a:pt x="128" y="104"/>
                      <a:pt x="255" y="104"/>
                    </a:cubicBezTo>
                    <a:close/>
                    <a:moveTo>
                      <a:pt x="510" y="100"/>
                    </a:moveTo>
                    <a:cubicBezTo>
                      <a:pt x="510" y="155"/>
                      <a:pt x="465" y="200"/>
                      <a:pt x="410" y="200"/>
                    </a:cubicBezTo>
                    <a:cubicBezTo>
                      <a:pt x="354" y="200"/>
                      <a:pt x="310" y="155"/>
                      <a:pt x="310" y="100"/>
                    </a:cubicBezTo>
                    <a:cubicBezTo>
                      <a:pt x="310" y="44"/>
                      <a:pt x="354" y="0"/>
                      <a:pt x="410" y="0"/>
                    </a:cubicBezTo>
                    <a:cubicBezTo>
                      <a:pt x="465" y="0"/>
                      <a:pt x="510" y="44"/>
                      <a:pt x="510" y="100"/>
                    </a:cubicBezTo>
                    <a:close/>
                    <a:moveTo>
                      <a:pt x="491" y="100"/>
                    </a:moveTo>
                    <a:cubicBezTo>
                      <a:pt x="491" y="55"/>
                      <a:pt x="454" y="18"/>
                      <a:pt x="410" y="18"/>
                    </a:cubicBezTo>
                    <a:cubicBezTo>
                      <a:pt x="365" y="18"/>
                      <a:pt x="328" y="55"/>
                      <a:pt x="328" y="100"/>
                    </a:cubicBezTo>
                    <a:cubicBezTo>
                      <a:pt x="328" y="144"/>
                      <a:pt x="365" y="181"/>
                      <a:pt x="410" y="181"/>
                    </a:cubicBezTo>
                    <a:cubicBezTo>
                      <a:pt x="454" y="181"/>
                      <a:pt x="491" y="144"/>
                      <a:pt x="491" y="100"/>
                    </a:cubicBezTo>
                    <a:close/>
                    <a:moveTo>
                      <a:pt x="436" y="104"/>
                    </a:moveTo>
                    <a:cubicBezTo>
                      <a:pt x="441" y="104"/>
                      <a:pt x="446" y="99"/>
                      <a:pt x="446" y="94"/>
                    </a:cubicBezTo>
                    <a:cubicBezTo>
                      <a:pt x="446" y="52"/>
                      <a:pt x="446" y="52"/>
                      <a:pt x="446" y="52"/>
                    </a:cubicBezTo>
                    <a:cubicBezTo>
                      <a:pt x="446" y="46"/>
                      <a:pt x="441" y="42"/>
                      <a:pt x="436" y="42"/>
                    </a:cubicBezTo>
                    <a:cubicBezTo>
                      <a:pt x="431" y="42"/>
                      <a:pt x="427" y="46"/>
                      <a:pt x="427" y="52"/>
                    </a:cubicBezTo>
                    <a:cubicBezTo>
                      <a:pt x="427" y="94"/>
                      <a:pt x="427" y="94"/>
                      <a:pt x="427" y="94"/>
                    </a:cubicBezTo>
                    <a:cubicBezTo>
                      <a:pt x="427" y="99"/>
                      <a:pt x="431" y="104"/>
                      <a:pt x="436" y="104"/>
                    </a:cubicBezTo>
                    <a:close/>
                    <a:moveTo>
                      <a:pt x="383" y="104"/>
                    </a:moveTo>
                    <a:cubicBezTo>
                      <a:pt x="388" y="104"/>
                      <a:pt x="392" y="99"/>
                      <a:pt x="392" y="94"/>
                    </a:cubicBezTo>
                    <a:cubicBezTo>
                      <a:pt x="392" y="52"/>
                      <a:pt x="392" y="52"/>
                      <a:pt x="392" y="52"/>
                    </a:cubicBezTo>
                    <a:cubicBezTo>
                      <a:pt x="392" y="46"/>
                      <a:pt x="388" y="42"/>
                      <a:pt x="383" y="42"/>
                    </a:cubicBezTo>
                    <a:cubicBezTo>
                      <a:pt x="378" y="42"/>
                      <a:pt x="374" y="46"/>
                      <a:pt x="374" y="52"/>
                    </a:cubicBezTo>
                    <a:cubicBezTo>
                      <a:pt x="374" y="94"/>
                      <a:pt x="374" y="94"/>
                      <a:pt x="374" y="94"/>
                    </a:cubicBezTo>
                    <a:cubicBezTo>
                      <a:pt x="374" y="99"/>
                      <a:pt x="378" y="104"/>
                      <a:pt x="383" y="104"/>
                    </a:cubicBezTo>
                    <a:close/>
                    <a:moveTo>
                      <a:pt x="461" y="107"/>
                    </a:moveTo>
                    <a:cubicBezTo>
                      <a:pt x="456" y="105"/>
                      <a:pt x="451" y="107"/>
                      <a:pt x="449" y="112"/>
                    </a:cubicBezTo>
                    <a:cubicBezTo>
                      <a:pt x="442" y="128"/>
                      <a:pt x="427" y="138"/>
                      <a:pt x="410" y="138"/>
                    </a:cubicBezTo>
                    <a:cubicBezTo>
                      <a:pt x="392" y="138"/>
                      <a:pt x="377" y="128"/>
                      <a:pt x="370" y="112"/>
                    </a:cubicBezTo>
                    <a:cubicBezTo>
                      <a:pt x="368" y="107"/>
                      <a:pt x="363" y="105"/>
                      <a:pt x="358" y="107"/>
                    </a:cubicBezTo>
                    <a:cubicBezTo>
                      <a:pt x="353" y="109"/>
                      <a:pt x="351" y="114"/>
                      <a:pt x="353" y="119"/>
                    </a:cubicBezTo>
                    <a:cubicBezTo>
                      <a:pt x="363" y="142"/>
                      <a:pt x="385" y="157"/>
                      <a:pt x="410" y="157"/>
                    </a:cubicBezTo>
                    <a:cubicBezTo>
                      <a:pt x="434" y="157"/>
                      <a:pt x="456" y="142"/>
                      <a:pt x="466" y="119"/>
                    </a:cubicBezTo>
                    <a:cubicBezTo>
                      <a:pt x="468" y="114"/>
                      <a:pt x="466" y="109"/>
                      <a:pt x="461"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387">
                <a:extLst>
                  <a:ext uri="{FF2B5EF4-FFF2-40B4-BE49-F238E27FC236}">
                    <a16:creationId xmlns:a16="http://schemas.microsoft.com/office/drawing/2014/main" id="{591CEB93-4361-7F3B-BC33-91D2A14246FB}"/>
                  </a:ext>
                </a:extLst>
              </p:cNvPr>
              <p:cNvSpPr>
                <a:spLocks/>
              </p:cNvSpPr>
              <p:nvPr/>
            </p:nvSpPr>
            <p:spPr bwMode="auto">
              <a:xfrm>
                <a:off x="9494838" y="3486151"/>
                <a:ext cx="304800" cy="304800"/>
              </a:xfrm>
              <a:custGeom>
                <a:avLst/>
                <a:gdLst>
                  <a:gd name="T0" fmla="*/ 650 w 745"/>
                  <a:gd name="T1" fmla="*/ 95 h 745"/>
                  <a:gd name="T2" fmla="*/ 745 w 745"/>
                  <a:gd name="T3" fmla="*/ 323 h 745"/>
                  <a:gd name="T4" fmla="*/ 745 w 745"/>
                  <a:gd name="T5" fmla="*/ 422 h 745"/>
                  <a:gd name="T6" fmla="*/ 719 w 745"/>
                  <a:gd name="T7" fmla="*/ 548 h 745"/>
                  <a:gd name="T8" fmla="*/ 707 w 745"/>
                  <a:gd name="T9" fmla="*/ 553 h 745"/>
                  <a:gd name="T10" fmla="*/ 702 w 745"/>
                  <a:gd name="T11" fmla="*/ 541 h 745"/>
                  <a:gd name="T12" fmla="*/ 726 w 745"/>
                  <a:gd name="T13" fmla="*/ 422 h 745"/>
                  <a:gd name="T14" fmla="*/ 726 w 745"/>
                  <a:gd name="T15" fmla="*/ 323 h 745"/>
                  <a:gd name="T16" fmla="*/ 637 w 745"/>
                  <a:gd name="T17" fmla="*/ 108 h 745"/>
                  <a:gd name="T18" fmla="*/ 422 w 745"/>
                  <a:gd name="T19" fmla="*/ 19 h 745"/>
                  <a:gd name="T20" fmla="*/ 323 w 745"/>
                  <a:gd name="T21" fmla="*/ 19 h 745"/>
                  <a:gd name="T22" fmla="*/ 108 w 745"/>
                  <a:gd name="T23" fmla="*/ 108 h 745"/>
                  <a:gd name="T24" fmla="*/ 19 w 745"/>
                  <a:gd name="T25" fmla="*/ 323 h 745"/>
                  <a:gd name="T26" fmla="*/ 19 w 745"/>
                  <a:gd name="T27" fmla="*/ 422 h 745"/>
                  <a:gd name="T28" fmla="*/ 108 w 745"/>
                  <a:gd name="T29" fmla="*/ 637 h 745"/>
                  <a:gd name="T30" fmla="*/ 323 w 745"/>
                  <a:gd name="T31" fmla="*/ 726 h 745"/>
                  <a:gd name="T32" fmla="*/ 422 w 745"/>
                  <a:gd name="T33" fmla="*/ 726 h 745"/>
                  <a:gd name="T34" fmla="*/ 632 w 745"/>
                  <a:gd name="T35" fmla="*/ 642 h 745"/>
                  <a:gd name="T36" fmla="*/ 645 w 745"/>
                  <a:gd name="T37" fmla="*/ 642 h 745"/>
                  <a:gd name="T38" fmla="*/ 645 w 745"/>
                  <a:gd name="T39" fmla="*/ 655 h 745"/>
                  <a:gd name="T40" fmla="*/ 422 w 745"/>
                  <a:gd name="T41" fmla="*/ 745 h 745"/>
                  <a:gd name="T42" fmla="*/ 323 w 745"/>
                  <a:gd name="T43" fmla="*/ 745 h 745"/>
                  <a:gd name="T44" fmla="*/ 95 w 745"/>
                  <a:gd name="T45" fmla="*/ 650 h 745"/>
                  <a:gd name="T46" fmla="*/ 0 w 745"/>
                  <a:gd name="T47" fmla="*/ 422 h 745"/>
                  <a:gd name="T48" fmla="*/ 0 w 745"/>
                  <a:gd name="T49" fmla="*/ 323 h 745"/>
                  <a:gd name="T50" fmla="*/ 95 w 745"/>
                  <a:gd name="T51" fmla="*/ 95 h 745"/>
                  <a:gd name="T52" fmla="*/ 323 w 745"/>
                  <a:gd name="T53" fmla="*/ 0 h 745"/>
                  <a:gd name="T54" fmla="*/ 422 w 745"/>
                  <a:gd name="T55" fmla="*/ 0 h 745"/>
                  <a:gd name="T56" fmla="*/ 650 w 745"/>
                  <a:gd name="T57" fmla="*/ 95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5" h="745">
                    <a:moveTo>
                      <a:pt x="650" y="95"/>
                    </a:moveTo>
                    <a:cubicBezTo>
                      <a:pt x="712" y="156"/>
                      <a:pt x="745" y="237"/>
                      <a:pt x="745" y="323"/>
                    </a:cubicBezTo>
                    <a:cubicBezTo>
                      <a:pt x="745" y="422"/>
                      <a:pt x="745" y="422"/>
                      <a:pt x="745" y="422"/>
                    </a:cubicBezTo>
                    <a:cubicBezTo>
                      <a:pt x="745" y="466"/>
                      <a:pt x="736" y="508"/>
                      <a:pt x="719" y="548"/>
                    </a:cubicBezTo>
                    <a:cubicBezTo>
                      <a:pt x="717" y="553"/>
                      <a:pt x="712" y="555"/>
                      <a:pt x="707" y="553"/>
                    </a:cubicBezTo>
                    <a:cubicBezTo>
                      <a:pt x="702" y="551"/>
                      <a:pt x="700" y="546"/>
                      <a:pt x="702" y="541"/>
                    </a:cubicBezTo>
                    <a:cubicBezTo>
                      <a:pt x="718" y="503"/>
                      <a:pt x="726" y="463"/>
                      <a:pt x="726" y="422"/>
                    </a:cubicBezTo>
                    <a:cubicBezTo>
                      <a:pt x="726" y="323"/>
                      <a:pt x="726" y="323"/>
                      <a:pt x="726" y="323"/>
                    </a:cubicBezTo>
                    <a:cubicBezTo>
                      <a:pt x="726" y="242"/>
                      <a:pt x="695" y="165"/>
                      <a:pt x="637" y="108"/>
                    </a:cubicBezTo>
                    <a:cubicBezTo>
                      <a:pt x="580" y="50"/>
                      <a:pt x="503" y="19"/>
                      <a:pt x="422" y="19"/>
                    </a:cubicBezTo>
                    <a:cubicBezTo>
                      <a:pt x="323" y="19"/>
                      <a:pt x="323" y="19"/>
                      <a:pt x="323" y="19"/>
                    </a:cubicBezTo>
                    <a:cubicBezTo>
                      <a:pt x="242" y="19"/>
                      <a:pt x="166" y="50"/>
                      <a:pt x="108" y="108"/>
                    </a:cubicBezTo>
                    <a:cubicBezTo>
                      <a:pt x="51" y="165"/>
                      <a:pt x="19" y="242"/>
                      <a:pt x="19" y="323"/>
                    </a:cubicBezTo>
                    <a:cubicBezTo>
                      <a:pt x="19" y="422"/>
                      <a:pt x="19" y="422"/>
                      <a:pt x="19" y="422"/>
                    </a:cubicBezTo>
                    <a:cubicBezTo>
                      <a:pt x="19" y="503"/>
                      <a:pt x="51" y="579"/>
                      <a:pt x="108" y="637"/>
                    </a:cubicBezTo>
                    <a:cubicBezTo>
                      <a:pt x="166" y="694"/>
                      <a:pt x="242" y="726"/>
                      <a:pt x="323" y="726"/>
                    </a:cubicBezTo>
                    <a:cubicBezTo>
                      <a:pt x="422" y="726"/>
                      <a:pt x="422" y="726"/>
                      <a:pt x="422" y="726"/>
                    </a:cubicBezTo>
                    <a:cubicBezTo>
                      <a:pt x="501" y="726"/>
                      <a:pt x="575" y="696"/>
                      <a:pt x="632" y="642"/>
                    </a:cubicBezTo>
                    <a:cubicBezTo>
                      <a:pt x="636" y="638"/>
                      <a:pt x="642" y="638"/>
                      <a:pt x="645" y="642"/>
                    </a:cubicBezTo>
                    <a:cubicBezTo>
                      <a:pt x="649" y="646"/>
                      <a:pt x="649" y="652"/>
                      <a:pt x="645" y="655"/>
                    </a:cubicBezTo>
                    <a:cubicBezTo>
                      <a:pt x="585" y="713"/>
                      <a:pt x="505" y="745"/>
                      <a:pt x="422" y="745"/>
                    </a:cubicBezTo>
                    <a:cubicBezTo>
                      <a:pt x="323" y="745"/>
                      <a:pt x="323" y="745"/>
                      <a:pt x="323" y="745"/>
                    </a:cubicBezTo>
                    <a:cubicBezTo>
                      <a:pt x="237" y="745"/>
                      <a:pt x="156" y="711"/>
                      <a:pt x="95" y="650"/>
                    </a:cubicBezTo>
                    <a:cubicBezTo>
                      <a:pt x="34" y="589"/>
                      <a:pt x="0" y="508"/>
                      <a:pt x="0" y="422"/>
                    </a:cubicBezTo>
                    <a:cubicBezTo>
                      <a:pt x="0" y="323"/>
                      <a:pt x="0" y="323"/>
                      <a:pt x="0" y="323"/>
                    </a:cubicBezTo>
                    <a:cubicBezTo>
                      <a:pt x="0" y="237"/>
                      <a:pt x="34" y="156"/>
                      <a:pt x="95" y="95"/>
                    </a:cubicBezTo>
                    <a:cubicBezTo>
                      <a:pt x="156" y="33"/>
                      <a:pt x="237" y="0"/>
                      <a:pt x="323" y="0"/>
                    </a:cubicBezTo>
                    <a:cubicBezTo>
                      <a:pt x="422" y="0"/>
                      <a:pt x="422" y="0"/>
                      <a:pt x="422" y="0"/>
                    </a:cubicBezTo>
                    <a:cubicBezTo>
                      <a:pt x="508" y="0"/>
                      <a:pt x="589" y="33"/>
                      <a:pt x="650"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610738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12000" fill="hold"/>
                                        <p:tgtEl>
                                          <p:spTgt spid="39"/>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13000" fill="hold"/>
                                        <p:tgtEl>
                                          <p:spTgt spid="40"/>
                                        </p:tgtEl>
                                        <p:attrNameLst>
                                          <p:attrName>r</p:attrName>
                                        </p:attrNameLst>
                                      </p:cBhvr>
                                    </p:animRo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up)">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up)">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up)">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DD3E1BA2-EE8E-DA25-28FF-4327495F4D68}"/>
              </a:ext>
            </a:extLst>
          </p:cNvPr>
          <p:cNvSpPr/>
          <p:nvPr/>
        </p:nvSpPr>
        <p:spPr>
          <a:xfrm>
            <a:off x="1524001" y="2494644"/>
            <a:ext cx="2340000" cy="3670646"/>
          </a:xfrm>
          <a:prstGeom prst="rect">
            <a:avLst/>
          </a:prstGeom>
          <a:solidFill>
            <a:srgbClr val="FFFFFF"/>
          </a:solidFill>
          <a:ln>
            <a:noFill/>
          </a:ln>
          <a:effectLst>
            <a:outerShdw blurRad="38100" dist="127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51999" tIns="1280160" rIns="180000" bIns="396000" rtlCol="0" anchor="t"/>
          <a:lstStyle/>
          <a:p>
            <a:pPr algn="ctr"/>
            <a:endParaRPr lang="en-US" sz="1000">
              <a:solidFill>
                <a:srgbClr val="09092D"/>
              </a:solidFill>
              <a:latin typeface="Calibri Light" panose="020F0302020204030204" pitchFamily="34" charset="0"/>
              <a:cs typeface="Calibri Light" panose="020F0302020204030204" pitchFamily="34" charset="0"/>
            </a:endParaRPr>
          </a:p>
        </p:txBody>
      </p:sp>
      <p:sp>
        <p:nvSpPr>
          <p:cNvPr id="40" name="Rectangle 39">
            <a:extLst>
              <a:ext uri="{FF2B5EF4-FFF2-40B4-BE49-F238E27FC236}">
                <a16:creationId xmlns:a16="http://schemas.microsoft.com/office/drawing/2014/main" id="{1CF5DFFD-164A-16A2-E8AF-FC282A92F1C3}"/>
              </a:ext>
            </a:extLst>
          </p:cNvPr>
          <p:cNvSpPr/>
          <p:nvPr/>
        </p:nvSpPr>
        <p:spPr>
          <a:xfrm>
            <a:off x="4008430" y="2494644"/>
            <a:ext cx="2340000" cy="3670646"/>
          </a:xfrm>
          <a:prstGeom prst="rect">
            <a:avLst/>
          </a:prstGeom>
          <a:solidFill>
            <a:srgbClr val="FFFFFF"/>
          </a:solidFill>
          <a:ln>
            <a:noFill/>
          </a:ln>
          <a:effectLst>
            <a:outerShdw blurRad="38100" dist="127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51999" tIns="1280160" rIns="180000" bIns="396000" rtlCol="0" anchor="t"/>
          <a:lstStyle/>
          <a:p>
            <a:pPr algn="ctr"/>
            <a:endParaRPr lang="en-US" sz="1000">
              <a:solidFill>
                <a:srgbClr val="09092D"/>
              </a:solidFill>
              <a:latin typeface="Calibri Light" panose="020F0302020204030204" pitchFamily="34" charset="0"/>
              <a:cs typeface="Calibri Light" panose="020F0302020204030204" pitchFamily="34" charset="0"/>
            </a:endParaRPr>
          </a:p>
        </p:txBody>
      </p:sp>
      <p:sp>
        <p:nvSpPr>
          <p:cNvPr id="41" name="Rectangle 40">
            <a:extLst>
              <a:ext uri="{FF2B5EF4-FFF2-40B4-BE49-F238E27FC236}">
                <a16:creationId xmlns:a16="http://schemas.microsoft.com/office/drawing/2014/main" id="{825F7795-92CE-6646-426B-257C13CD45F9}"/>
              </a:ext>
            </a:extLst>
          </p:cNvPr>
          <p:cNvSpPr/>
          <p:nvPr/>
        </p:nvSpPr>
        <p:spPr>
          <a:xfrm>
            <a:off x="6492859" y="2494644"/>
            <a:ext cx="2340000" cy="3670646"/>
          </a:xfrm>
          <a:prstGeom prst="rect">
            <a:avLst/>
          </a:prstGeom>
          <a:solidFill>
            <a:srgbClr val="FFFFFF"/>
          </a:solidFill>
          <a:ln>
            <a:noFill/>
          </a:ln>
          <a:effectLst>
            <a:outerShdw blurRad="38100" dist="127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51999" tIns="1280160" rIns="180000" bIns="396000" rtlCol="0" anchor="t"/>
          <a:lstStyle/>
          <a:p>
            <a:pPr algn="ctr"/>
            <a:endParaRPr lang="en-US" sz="1000">
              <a:solidFill>
                <a:srgbClr val="09092D"/>
              </a:solidFill>
              <a:latin typeface="Calibri Light" panose="020F0302020204030204" pitchFamily="34" charset="0"/>
              <a:cs typeface="Calibri Light" panose="020F0302020204030204" pitchFamily="34" charset="0"/>
            </a:endParaRPr>
          </a:p>
        </p:txBody>
      </p:sp>
      <p:sp>
        <p:nvSpPr>
          <p:cNvPr id="42" name="Rectangle 41">
            <a:extLst>
              <a:ext uri="{FF2B5EF4-FFF2-40B4-BE49-F238E27FC236}">
                <a16:creationId xmlns:a16="http://schemas.microsoft.com/office/drawing/2014/main" id="{34FF5AB8-0AA7-B7ED-93D6-CDE8AD139465}"/>
              </a:ext>
            </a:extLst>
          </p:cNvPr>
          <p:cNvSpPr/>
          <p:nvPr/>
        </p:nvSpPr>
        <p:spPr>
          <a:xfrm>
            <a:off x="8977288" y="2494644"/>
            <a:ext cx="2340000" cy="3670646"/>
          </a:xfrm>
          <a:prstGeom prst="rect">
            <a:avLst/>
          </a:prstGeom>
          <a:solidFill>
            <a:srgbClr val="FFFFFF"/>
          </a:solidFill>
          <a:ln>
            <a:noFill/>
          </a:ln>
          <a:effectLst>
            <a:outerShdw blurRad="38100" dist="127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51999" tIns="1280160" rIns="180000" bIns="396000" rtlCol="0" anchor="t"/>
          <a:lstStyle/>
          <a:p>
            <a:pPr algn="ctr"/>
            <a:endParaRPr lang="en-US" sz="1000">
              <a:solidFill>
                <a:srgbClr val="09092D"/>
              </a:solidFill>
              <a:latin typeface="Calibri Light" panose="020F0302020204030204" pitchFamily="34" charset="0"/>
              <a:cs typeface="Calibri Light" panose="020F0302020204030204" pitchFamily="34" charset="0"/>
            </a:endParaRPr>
          </a:p>
        </p:txBody>
      </p:sp>
      <p:sp>
        <p:nvSpPr>
          <p:cNvPr id="45" name="Sous-titre 2">
            <a:extLst>
              <a:ext uri="{FF2B5EF4-FFF2-40B4-BE49-F238E27FC236}">
                <a16:creationId xmlns:a16="http://schemas.microsoft.com/office/drawing/2014/main" id="{E67FE483-B8FB-001F-BC92-B4A1B13F3A38}"/>
              </a:ext>
            </a:extLst>
          </p:cNvPr>
          <p:cNvSpPr txBox="1">
            <a:spLocks/>
          </p:cNvSpPr>
          <p:nvPr/>
        </p:nvSpPr>
        <p:spPr>
          <a:xfrm>
            <a:off x="5591175" y="3792120"/>
            <a:ext cx="470000" cy="215444"/>
          </a:xfrm>
          <a:prstGeom prst="rect">
            <a:avLst/>
          </a:prstGeom>
          <a:solidFill>
            <a:schemeClr val="accent1"/>
          </a:solidFill>
        </p:spPr>
        <p:txBody>
          <a:bodyPr wrap="none">
            <a:sp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tx1"/>
                </a:solidFill>
                <a:latin typeface="Calibri" panose="020F0502020204030204" pitchFamily="34" charset="0"/>
                <a:ea typeface="Rustica Light" pitchFamily="2" charset="0"/>
                <a:cs typeface="Calibri" panose="020F050202020403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800" b="1" dirty="0">
                <a:solidFill>
                  <a:srgbClr val="09092C"/>
                </a:solidFill>
                <a:latin typeface="Foundever Sans Bold" pitchFamily="50" charset="0"/>
                <a:ea typeface="Foundever Sans Bold" pitchFamily="50" charset="0"/>
              </a:rPr>
              <a:t>EMEA</a:t>
            </a:r>
            <a:endParaRPr lang="en-US" sz="500" dirty="0">
              <a:solidFill>
                <a:srgbClr val="09092C"/>
              </a:solidFill>
              <a:ea typeface="Foundever Sans Light" pitchFamily="50" charset="0"/>
            </a:endParaRPr>
          </a:p>
        </p:txBody>
      </p:sp>
      <p:sp>
        <p:nvSpPr>
          <p:cNvPr id="46" name="ZoneTexte 45">
            <a:extLst>
              <a:ext uri="{FF2B5EF4-FFF2-40B4-BE49-F238E27FC236}">
                <a16:creationId xmlns:a16="http://schemas.microsoft.com/office/drawing/2014/main" id="{3BC20A7C-CF87-3C23-286B-2007AE1BB05A}"/>
              </a:ext>
            </a:extLst>
          </p:cNvPr>
          <p:cNvSpPr txBox="1"/>
          <p:nvPr/>
        </p:nvSpPr>
        <p:spPr>
          <a:xfrm>
            <a:off x="4004209" y="4813573"/>
            <a:ext cx="2335395" cy="928459"/>
          </a:xfrm>
          <a:prstGeom prst="rect">
            <a:avLst/>
          </a:prstGeom>
          <a:noFill/>
        </p:spPr>
        <p:txBody>
          <a:bodyPr wrap="square" lIns="251999" rIns="180000">
            <a:spAutoFit/>
          </a:bodyPr>
          <a:lstStyle/>
          <a:p>
            <a:pPr>
              <a:spcBef>
                <a:spcPts val="1000"/>
              </a:spcBef>
            </a:pPr>
            <a:r>
              <a:rPr lang="en-US" sz="1600" b="1" dirty="0">
                <a:solidFill>
                  <a:srgbClr val="09092D"/>
                </a:solidFill>
                <a:latin typeface="Foundever Sans Bold" pitchFamily="50" charset="0"/>
                <a:ea typeface="Foundever Sans Bold" pitchFamily="50" charset="0"/>
              </a:rPr>
              <a:t>Broken Record</a:t>
            </a:r>
          </a:p>
          <a:p>
            <a:pPr>
              <a:spcBef>
                <a:spcPts val="1000"/>
              </a:spcBef>
            </a:pPr>
            <a:r>
              <a:rPr lang="en-US" sz="1000" dirty="0">
                <a:latin typeface="+mj-lt"/>
              </a:rPr>
              <a:t>A useful technique to avoid getting trapped in situations where others are trying to manipulate you.</a:t>
            </a:r>
            <a:endParaRPr lang="en-US" sz="1000" dirty="0">
              <a:solidFill>
                <a:srgbClr val="09092D"/>
              </a:solidFill>
              <a:latin typeface="+mj-lt"/>
              <a:cs typeface="Calibri Light" panose="020F0302020204030204" pitchFamily="34" charset="0"/>
            </a:endParaRPr>
          </a:p>
        </p:txBody>
      </p:sp>
      <p:sp>
        <p:nvSpPr>
          <p:cNvPr id="51" name="ZoneTexte 50">
            <a:extLst>
              <a:ext uri="{FF2B5EF4-FFF2-40B4-BE49-F238E27FC236}">
                <a16:creationId xmlns:a16="http://schemas.microsoft.com/office/drawing/2014/main" id="{65ECB8AC-9911-4554-C5F7-3D0AD1571A30}"/>
              </a:ext>
            </a:extLst>
          </p:cNvPr>
          <p:cNvSpPr txBox="1"/>
          <p:nvPr/>
        </p:nvSpPr>
        <p:spPr>
          <a:xfrm>
            <a:off x="1523618" y="4813573"/>
            <a:ext cx="2335395" cy="928459"/>
          </a:xfrm>
          <a:prstGeom prst="rect">
            <a:avLst/>
          </a:prstGeom>
          <a:noFill/>
        </p:spPr>
        <p:txBody>
          <a:bodyPr wrap="square" lIns="251999" rIns="180000">
            <a:spAutoFit/>
          </a:bodyPr>
          <a:lstStyle/>
          <a:p>
            <a:pPr>
              <a:spcBef>
                <a:spcPts val="1000"/>
              </a:spcBef>
            </a:pPr>
            <a:r>
              <a:rPr lang="en-US" sz="1600" b="1" dirty="0">
                <a:solidFill>
                  <a:srgbClr val="09092D"/>
                </a:solidFill>
                <a:latin typeface="Foundever Sans Bold" pitchFamily="50" charset="0"/>
                <a:ea typeface="Foundever Sans Bold" pitchFamily="50" charset="0"/>
              </a:rPr>
              <a:t>“I” Statements</a:t>
            </a:r>
          </a:p>
          <a:p>
            <a:pPr>
              <a:spcBef>
                <a:spcPts val="1000"/>
              </a:spcBef>
            </a:pPr>
            <a:r>
              <a:rPr lang="en-US" sz="1000" dirty="0">
                <a:solidFill>
                  <a:srgbClr val="09092D"/>
                </a:solidFill>
                <a:latin typeface="+mj-lt"/>
                <a:ea typeface="Foundever Sans Light" pitchFamily="50" charset="0"/>
                <a:cs typeface="Calibri Light" panose="020F0302020204030204" pitchFamily="34" charset="0"/>
              </a:rPr>
              <a:t>Allows </a:t>
            </a:r>
            <a:r>
              <a:rPr lang="en-US" sz="1000" dirty="0">
                <a:latin typeface="+mj-lt"/>
              </a:rPr>
              <a:t>you to take responsibility for your feelings, instead of blaming the other party.</a:t>
            </a:r>
            <a:endParaRPr lang="en-US" sz="1000" dirty="0">
              <a:solidFill>
                <a:srgbClr val="09092D"/>
              </a:solidFill>
              <a:latin typeface="+mj-lt"/>
              <a:cs typeface="Calibri Light" panose="020F0302020204030204" pitchFamily="34" charset="0"/>
            </a:endParaRPr>
          </a:p>
        </p:txBody>
      </p:sp>
      <p:sp>
        <p:nvSpPr>
          <p:cNvPr id="58" name="ZoneTexte 57">
            <a:extLst>
              <a:ext uri="{FF2B5EF4-FFF2-40B4-BE49-F238E27FC236}">
                <a16:creationId xmlns:a16="http://schemas.microsoft.com/office/drawing/2014/main" id="{604B496D-8AB5-0A9D-FB9F-1A5830027A58}"/>
              </a:ext>
            </a:extLst>
          </p:cNvPr>
          <p:cNvSpPr txBox="1"/>
          <p:nvPr/>
        </p:nvSpPr>
        <p:spPr>
          <a:xfrm>
            <a:off x="6492859" y="4813573"/>
            <a:ext cx="2335395" cy="1082348"/>
          </a:xfrm>
          <a:prstGeom prst="rect">
            <a:avLst/>
          </a:prstGeom>
          <a:noFill/>
        </p:spPr>
        <p:txBody>
          <a:bodyPr wrap="square" lIns="251999" rIns="180000">
            <a:spAutoFit/>
          </a:bodyPr>
          <a:lstStyle/>
          <a:p>
            <a:pPr>
              <a:spcBef>
                <a:spcPts val="1000"/>
              </a:spcBef>
            </a:pPr>
            <a:r>
              <a:rPr lang="en-US" sz="1600" b="1" dirty="0">
                <a:solidFill>
                  <a:srgbClr val="09092D"/>
                </a:solidFill>
                <a:latin typeface="Foundever Sans Bold" pitchFamily="50" charset="0"/>
                <a:ea typeface="Foundever Sans Bold" pitchFamily="50" charset="0"/>
              </a:rPr>
              <a:t>Scripting</a:t>
            </a:r>
          </a:p>
          <a:p>
            <a:pPr>
              <a:spcBef>
                <a:spcPts val="1000"/>
              </a:spcBef>
            </a:pPr>
            <a:r>
              <a:rPr lang="en-US" sz="1000" dirty="0">
                <a:latin typeface="+mj-lt"/>
              </a:rPr>
              <a:t>A simple technique to prepare what you want to say in advance, making sure you are sharing your feelings, thoughts and needs confidently. </a:t>
            </a:r>
          </a:p>
        </p:txBody>
      </p:sp>
      <p:sp>
        <p:nvSpPr>
          <p:cNvPr id="59" name="ZoneTexte 58">
            <a:extLst>
              <a:ext uri="{FF2B5EF4-FFF2-40B4-BE49-F238E27FC236}">
                <a16:creationId xmlns:a16="http://schemas.microsoft.com/office/drawing/2014/main" id="{E01BC1B9-C129-B441-EDD0-D6C4A9A2A4A4}"/>
              </a:ext>
            </a:extLst>
          </p:cNvPr>
          <p:cNvSpPr txBox="1"/>
          <p:nvPr/>
        </p:nvSpPr>
        <p:spPr>
          <a:xfrm>
            <a:off x="8972683" y="4813573"/>
            <a:ext cx="2335395" cy="1082348"/>
          </a:xfrm>
          <a:prstGeom prst="rect">
            <a:avLst/>
          </a:prstGeom>
          <a:noFill/>
        </p:spPr>
        <p:txBody>
          <a:bodyPr wrap="square" lIns="251999" rIns="180000">
            <a:spAutoFit/>
          </a:bodyPr>
          <a:lstStyle/>
          <a:p>
            <a:pPr>
              <a:spcBef>
                <a:spcPts val="1000"/>
              </a:spcBef>
            </a:pPr>
            <a:r>
              <a:rPr lang="en-US" sz="1600" b="1" dirty="0">
                <a:solidFill>
                  <a:srgbClr val="09092D"/>
                </a:solidFill>
                <a:latin typeface="Foundever Sans Bold" pitchFamily="50" charset="0"/>
                <a:ea typeface="Foundever Sans Bold" pitchFamily="50" charset="0"/>
              </a:rPr>
              <a:t>Assertive Sandwich</a:t>
            </a:r>
          </a:p>
          <a:p>
            <a:pPr>
              <a:spcBef>
                <a:spcPts val="1000"/>
              </a:spcBef>
            </a:pPr>
            <a:r>
              <a:rPr lang="en-US" sz="1000" dirty="0">
                <a:latin typeface="+mj-lt"/>
              </a:rPr>
              <a:t>A communication technique that can be used to provide constructive criticism or feedback in a positive and supportive approach. </a:t>
            </a:r>
          </a:p>
        </p:txBody>
      </p:sp>
      <p:sp>
        <p:nvSpPr>
          <p:cNvPr id="2" name="Titre 1">
            <a:extLst>
              <a:ext uri="{FF2B5EF4-FFF2-40B4-BE49-F238E27FC236}">
                <a16:creationId xmlns:a16="http://schemas.microsoft.com/office/drawing/2014/main" id="{39601915-8607-E6E5-D236-C85B04BA0AFB}"/>
              </a:ext>
            </a:extLst>
          </p:cNvPr>
          <p:cNvSpPr>
            <a:spLocks noGrp="1"/>
          </p:cNvSpPr>
          <p:nvPr>
            <p:ph type="title"/>
          </p:nvPr>
        </p:nvSpPr>
        <p:spPr>
          <a:xfrm>
            <a:off x="1524000" y="873125"/>
            <a:ext cx="7700276" cy="1323439"/>
          </a:xfrm>
        </p:spPr>
        <p:txBody>
          <a:bodyPr/>
          <a:lstStyle/>
          <a:p>
            <a:r>
              <a:rPr lang="en-US" dirty="0">
                <a:solidFill>
                  <a:srgbClr val="4B4BF9"/>
                </a:solidFill>
              </a:rPr>
              <a:t>Assertive Communication</a:t>
            </a:r>
            <a:br>
              <a:rPr lang="en-US" dirty="0">
                <a:solidFill>
                  <a:srgbClr val="4B4BF9"/>
                </a:solidFill>
              </a:rPr>
            </a:br>
            <a:r>
              <a:rPr lang="en-US" dirty="0"/>
              <a:t>Techniques</a:t>
            </a:r>
            <a:endParaRPr lang="en-US" sz="1200" b="0" dirty="0">
              <a:latin typeface="Calibri Light" panose="020F0302020204030204" pitchFamily="34" charset="0"/>
              <a:cs typeface="Calibri Light" panose="020F0302020204030204" pitchFamily="34" charset="0"/>
            </a:endParaRPr>
          </a:p>
        </p:txBody>
      </p:sp>
      <p:pic>
        <p:nvPicPr>
          <p:cNvPr id="9" name="Picture Placeholder 8"/>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t="14590" b="14590"/>
          <a:stretch>
            <a:fillRect/>
          </a:stretch>
        </p:blipFill>
        <p:spPr/>
      </p:pic>
      <p:pic>
        <p:nvPicPr>
          <p:cNvPr id="10" name="Picture Placeholder 9"/>
          <p:cNvPicPr>
            <a:picLocks noGrp="1" noChangeAspect="1"/>
          </p:cNvPicPr>
          <p:nvPr>
            <p:ph type="pic" sz="quarter" idx="16"/>
          </p:nvPr>
        </p:nvPicPr>
        <p:blipFill>
          <a:blip r:embed="rId4" cstate="print">
            <a:extLst>
              <a:ext uri="{28A0092B-C50C-407E-A947-70E740481C1C}">
                <a14:useLocalDpi xmlns:a14="http://schemas.microsoft.com/office/drawing/2010/main" val="0"/>
              </a:ext>
            </a:extLst>
          </a:blip>
          <a:srcRect t="9857" b="9857"/>
          <a:stretch>
            <a:fillRect/>
          </a:stretch>
        </p:blipFill>
        <p:spPr/>
      </p:pic>
      <p:pic>
        <p:nvPicPr>
          <p:cNvPr id="13" name="Picture Placeholder 12"/>
          <p:cNvPicPr>
            <a:picLocks noGrp="1" noChangeAspect="1"/>
          </p:cNvPicPr>
          <p:nvPr>
            <p:ph type="pic" sz="quarter" idx="17"/>
          </p:nvPr>
        </p:nvPicPr>
        <p:blipFill>
          <a:blip r:embed="rId5" cstate="print">
            <a:extLst>
              <a:ext uri="{28A0092B-C50C-407E-A947-70E740481C1C}">
                <a14:useLocalDpi xmlns:a14="http://schemas.microsoft.com/office/drawing/2010/main" val="0"/>
              </a:ext>
            </a:extLst>
          </a:blip>
          <a:srcRect t="10358" b="10358"/>
          <a:stretch>
            <a:fillRect/>
          </a:stretch>
        </p:blipFill>
        <p:spPr/>
      </p:pic>
      <p:pic>
        <p:nvPicPr>
          <p:cNvPr id="18" name="Picture Placeholder 17"/>
          <p:cNvPicPr>
            <a:picLocks noGrp="1" noChangeAspect="1"/>
          </p:cNvPicPr>
          <p:nvPr>
            <p:ph type="pic" sz="quarter" idx="18"/>
          </p:nvPr>
        </p:nvPicPr>
        <p:blipFill>
          <a:blip r:embed="rId6" cstate="print">
            <a:extLst>
              <a:ext uri="{28A0092B-C50C-407E-A947-70E740481C1C}">
                <a14:useLocalDpi xmlns:a14="http://schemas.microsoft.com/office/drawing/2010/main" val="0"/>
              </a:ext>
            </a:extLst>
          </a:blip>
          <a:srcRect t="9660" b="9660"/>
          <a:stretch>
            <a:fillRect/>
          </a:stretch>
        </p:blipFill>
        <p:spPr/>
      </p:pic>
    </p:spTree>
    <p:extLst>
      <p:ext uri="{BB962C8B-B14F-4D97-AF65-F5344CB8AC3E}">
        <p14:creationId xmlns:p14="http://schemas.microsoft.com/office/powerpoint/2010/main" val="387846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45" grpId="0" animBg="1"/>
      <p:bldP spid="46" grpId="0"/>
      <p:bldP spid="51" grpId="0"/>
      <p:bldP spid="58" grpId="0"/>
      <p:bldP spid="5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601915-8607-E6E5-D236-C85B04BA0AFB}"/>
              </a:ext>
            </a:extLst>
          </p:cNvPr>
          <p:cNvSpPr>
            <a:spLocks noGrp="1"/>
          </p:cNvSpPr>
          <p:nvPr>
            <p:ph type="title"/>
          </p:nvPr>
        </p:nvSpPr>
        <p:spPr>
          <a:xfrm>
            <a:off x="1426594" y="653313"/>
            <a:ext cx="3563938" cy="1372585"/>
          </a:xfrm>
        </p:spPr>
        <p:txBody>
          <a:bodyPr anchor="t">
            <a:noAutofit/>
          </a:bodyPr>
          <a:lstStyle/>
          <a:p>
            <a:r>
              <a:rPr lang="en-US" dirty="0">
                <a:solidFill>
                  <a:srgbClr val="4B4BF9"/>
                </a:solidFill>
              </a:rPr>
              <a:t>Get to know</a:t>
            </a:r>
            <a:br>
              <a:rPr lang="en-US" dirty="0"/>
            </a:br>
            <a:r>
              <a:rPr lang="en-US" dirty="0"/>
              <a:t>each other</a:t>
            </a:r>
            <a:br>
              <a:rPr lang="en-US" sz="1600" b="0" dirty="0">
                <a:solidFill>
                  <a:srgbClr val="4B4BF9"/>
                </a:solidFill>
                <a:latin typeface="Foundever Sans Regular" pitchFamily="2" charset="0"/>
                <a:ea typeface="Foundever Sans Regular" pitchFamily="2" charset="0"/>
              </a:rPr>
            </a:br>
            <a:endParaRPr lang="en-US" sz="1200" b="0" dirty="0">
              <a:latin typeface="Calibri Light" panose="020F0302020204030204" pitchFamily="34" charset="0"/>
              <a:cs typeface="Calibri Light" panose="020F0302020204030204" pitchFamily="34" charset="0"/>
            </a:endParaRPr>
          </a:p>
        </p:txBody>
      </p:sp>
      <p:sp>
        <p:nvSpPr>
          <p:cNvPr id="720" name="Freeform 555"/>
          <p:cNvSpPr>
            <a:spLocks noEditPoints="1"/>
          </p:cNvSpPr>
          <p:nvPr/>
        </p:nvSpPr>
        <p:spPr bwMode="auto">
          <a:xfrm>
            <a:off x="4676769" y="3232108"/>
            <a:ext cx="1015143" cy="990844"/>
          </a:xfrm>
          <a:custGeom>
            <a:avLst/>
            <a:gdLst>
              <a:gd name="T0" fmla="*/ 1 w 2481"/>
              <a:gd name="T1" fmla="*/ 2585 h 2586"/>
              <a:gd name="T2" fmla="*/ 2479 w 2481"/>
              <a:gd name="T3" fmla="*/ 2585 h 2586"/>
              <a:gd name="T4" fmla="*/ 2479 w 2481"/>
              <a:gd name="T5" fmla="*/ 2 h 2586"/>
              <a:gd name="T6" fmla="*/ 1 w 2481"/>
              <a:gd name="T7" fmla="*/ 2 h 2586"/>
              <a:gd name="T8" fmla="*/ 1 w 2481"/>
              <a:gd name="T9" fmla="*/ 2585 h 2586"/>
              <a:gd name="T10" fmla="*/ 2481 w 2481"/>
              <a:gd name="T11" fmla="*/ 2586 h 2586"/>
              <a:gd name="T12" fmla="*/ 0 w 2481"/>
              <a:gd name="T13" fmla="*/ 2586 h 2586"/>
              <a:gd name="T14" fmla="*/ 0 w 2481"/>
              <a:gd name="T15" fmla="*/ 0 h 2586"/>
              <a:gd name="T16" fmla="*/ 2481 w 2481"/>
              <a:gd name="T17" fmla="*/ 0 h 2586"/>
              <a:gd name="T18" fmla="*/ 2481 w 2481"/>
              <a:gd name="T19" fmla="*/ 2586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1" h="2586">
                <a:moveTo>
                  <a:pt x="1" y="2585"/>
                </a:moveTo>
                <a:lnTo>
                  <a:pt x="2479" y="2585"/>
                </a:lnTo>
                <a:lnTo>
                  <a:pt x="2479" y="2"/>
                </a:lnTo>
                <a:lnTo>
                  <a:pt x="1" y="2"/>
                </a:lnTo>
                <a:lnTo>
                  <a:pt x="1" y="2585"/>
                </a:lnTo>
                <a:close/>
                <a:moveTo>
                  <a:pt x="2481" y="2586"/>
                </a:moveTo>
                <a:lnTo>
                  <a:pt x="0" y="2586"/>
                </a:lnTo>
                <a:lnTo>
                  <a:pt x="0" y="0"/>
                </a:lnTo>
                <a:lnTo>
                  <a:pt x="2481" y="0"/>
                </a:lnTo>
                <a:lnTo>
                  <a:pt x="2481" y="2586"/>
                </a:lnTo>
              </a:path>
            </a:pathLst>
          </a:custGeom>
          <a:solidFill>
            <a:srgbClr val="DADB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cxnSp>
        <p:nvCxnSpPr>
          <p:cNvPr id="348" name="Straight Connector 347"/>
          <p:cNvCxnSpPr/>
          <p:nvPr/>
        </p:nvCxnSpPr>
        <p:spPr>
          <a:xfrm flipV="1">
            <a:off x="904374" y="-342719"/>
            <a:ext cx="0" cy="3842025"/>
          </a:xfrm>
          <a:prstGeom prst="line">
            <a:avLst/>
          </a:prstGeom>
          <a:ln w="6350">
            <a:solidFill>
              <a:srgbClr val="70706F"/>
            </a:solidFill>
          </a:ln>
        </p:spPr>
        <p:style>
          <a:lnRef idx="1">
            <a:schemeClr val="accent1"/>
          </a:lnRef>
          <a:fillRef idx="0">
            <a:schemeClr val="accent1"/>
          </a:fillRef>
          <a:effectRef idx="0">
            <a:schemeClr val="accent1"/>
          </a:effectRef>
          <a:fontRef idx="minor">
            <a:schemeClr val="tx1"/>
          </a:fontRef>
        </p:style>
      </p:cxnSp>
      <p:pic>
        <p:nvPicPr>
          <p:cNvPr id="350" name="Picture 5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6056" y="2024919"/>
            <a:ext cx="20978" cy="18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1" name="Picture 5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7096" y="2024919"/>
            <a:ext cx="61437" cy="123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3" name="Group 352"/>
          <p:cNvGrpSpPr/>
          <p:nvPr/>
        </p:nvGrpSpPr>
        <p:grpSpPr>
          <a:xfrm>
            <a:off x="4987017" y="1550002"/>
            <a:ext cx="284705" cy="457352"/>
            <a:chOff x="7732827" y="1178485"/>
            <a:chExt cx="301625" cy="523876"/>
          </a:xfrm>
        </p:grpSpPr>
        <p:sp>
          <p:nvSpPr>
            <p:cNvPr id="2992" name="Freeform 66"/>
            <p:cNvSpPr>
              <a:spLocks/>
            </p:cNvSpPr>
            <p:nvPr/>
          </p:nvSpPr>
          <p:spPr bwMode="auto">
            <a:xfrm>
              <a:off x="7950315" y="1543611"/>
              <a:ext cx="57150" cy="158750"/>
            </a:xfrm>
            <a:custGeom>
              <a:avLst/>
              <a:gdLst>
                <a:gd name="T0" fmla="*/ 72 w 73"/>
                <a:gd name="T1" fmla="*/ 209 h 209"/>
                <a:gd name="T2" fmla="*/ 0 w 73"/>
                <a:gd name="T3" fmla="*/ 1 h 209"/>
                <a:gd name="T4" fmla="*/ 2 w 73"/>
                <a:gd name="T5" fmla="*/ 0 h 209"/>
                <a:gd name="T6" fmla="*/ 73 w 73"/>
                <a:gd name="T7" fmla="*/ 208 h 209"/>
                <a:gd name="T8" fmla="*/ 72 w 73"/>
                <a:gd name="T9" fmla="*/ 209 h 209"/>
              </a:gdLst>
              <a:ahLst/>
              <a:cxnLst>
                <a:cxn ang="0">
                  <a:pos x="T0" y="T1"/>
                </a:cxn>
                <a:cxn ang="0">
                  <a:pos x="T2" y="T3"/>
                </a:cxn>
                <a:cxn ang="0">
                  <a:pos x="T4" y="T5"/>
                </a:cxn>
                <a:cxn ang="0">
                  <a:pos x="T6" y="T7"/>
                </a:cxn>
                <a:cxn ang="0">
                  <a:pos x="T8" y="T9"/>
                </a:cxn>
              </a:cxnLst>
              <a:rect l="0" t="0" r="r" b="b"/>
              <a:pathLst>
                <a:path w="73" h="209">
                  <a:moveTo>
                    <a:pt x="72" y="209"/>
                  </a:moveTo>
                  <a:cubicBezTo>
                    <a:pt x="24" y="70"/>
                    <a:pt x="0" y="1"/>
                    <a:pt x="0" y="1"/>
                  </a:cubicBezTo>
                  <a:cubicBezTo>
                    <a:pt x="1" y="0"/>
                    <a:pt x="1" y="0"/>
                    <a:pt x="2" y="0"/>
                  </a:cubicBezTo>
                  <a:cubicBezTo>
                    <a:pt x="2" y="0"/>
                    <a:pt x="26" y="70"/>
                    <a:pt x="73" y="208"/>
                  </a:cubicBezTo>
                  <a:cubicBezTo>
                    <a:pt x="73" y="209"/>
                    <a:pt x="72" y="209"/>
                    <a:pt x="72" y="20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93" name="Freeform 67"/>
            <p:cNvSpPr>
              <a:spLocks/>
            </p:cNvSpPr>
            <p:nvPr/>
          </p:nvSpPr>
          <p:spPr bwMode="auto">
            <a:xfrm>
              <a:off x="7951902" y="1543611"/>
              <a:ext cx="55563" cy="158750"/>
            </a:xfrm>
            <a:custGeom>
              <a:avLst/>
              <a:gdLst>
                <a:gd name="T0" fmla="*/ 71 w 72"/>
                <a:gd name="T1" fmla="*/ 208 h 208"/>
                <a:gd name="T2" fmla="*/ 0 w 72"/>
                <a:gd name="T3" fmla="*/ 0 h 208"/>
                <a:gd name="T4" fmla="*/ 1 w 72"/>
                <a:gd name="T5" fmla="*/ 0 h 208"/>
                <a:gd name="T6" fmla="*/ 72 w 72"/>
                <a:gd name="T7" fmla="*/ 208 h 208"/>
                <a:gd name="T8" fmla="*/ 71 w 72"/>
                <a:gd name="T9" fmla="*/ 208 h 208"/>
              </a:gdLst>
              <a:ahLst/>
              <a:cxnLst>
                <a:cxn ang="0">
                  <a:pos x="T0" y="T1"/>
                </a:cxn>
                <a:cxn ang="0">
                  <a:pos x="T2" y="T3"/>
                </a:cxn>
                <a:cxn ang="0">
                  <a:pos x="T4" y="T5"/>
                </a:cxn>
                <a:cxn ang="0">
                  <a:pos x="T6" y="T7"/>
                </a:cxn>
                <a:cxn ang="0">
                  <a:pos x="T8" y="T9"/>
                </a:cxn>
              </a:cxnLst>
              <a:rect l="0" t="0" r="r" b="b"/>
              <a:pathLst>
                <a:path w="72" h="208">
                  <a:moveTo>
                    <a:pt x="71" y="208"/>
                  </a:moveTo>
                  <a:cubicBezTo>
                    <a:pt x="24" y="70"/>
                    <a:pt x="0" y="0"/>
                    <a:pt x="0" y="0"/>
                  </a:cubicBezTo>
                  <a:cubicBezTo>
                    <a:pt x="0" y="0"/>
                    <a:pt x="1" y="0"/>
                    <a:pt x="1" y="0"/>
                  </a:cubicBezTo>
                  <a:cubicBezTo>
                    <a:pt x="1" y="0"/>
                    <a:pt x="25" y="69"/>
                    <a:pt x="72" y="208"/>
                  </a:cubicBezTo>
                  <a:cubicBezTo>
                    <a:pt x="72" y="208"/>
                    <a:pt x="72" y="208"/>
                    <a:pt x="71" y="208"/>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94" name="Freeform 68"/>
            <p:cNvSpPr>
              <a:spLocks/>
            </p:cNvSpPr>
            <p:nvPr/>
          </p:nvSpPr>
          <p:spPr bwMode="auto">
            <a:xfrm>
              <a:off x="7953490" y="1543611"/>
              <a:ext cx="53975" cy="158750"/>
            </a:xfrm>
            <a:custGeom>
              <a:avLst/>
              <a:gdLst>
                <a:gd name="T0" fmla="*/ 71 w 72"/>
                <a:gd name="T1" fmla="*/ 208 h 208"/>
                <a:gd name="T2" fmla="*/ 0 w 72"/>
                <a:gd name="T3" fmla="*/ 0 h 208"/>
                <a:gd name="T4" fmla="*/ 1 w 72"/>
                <a:gd name="T5" fmla="*/ 0 h 208"/>
                <a:gd name="T6" fmla="*/ 72 w 72"/>
                <a:gd name="T7" fmla="*/ 208 h 208"/>
                <a:gd name="T8" fmla="*/ 71 w 72"/>
                <a:gd name="T9" fmla="*/ 208 h 208"/>
              </a:gdLst>
              <a:ahLst/>
              <a:cxnLst>
                <a:cxn ang="0">
                  <a:pos x="T0" y="T1"/>
                </a:cxn>
                <a:cxn ang="0">
                  <a:pos x="T2" y="T3"/>
                </a:cxn>
                <a:cxn ang="0">
                  <a:pos x="T4" y="T5"/>
                </a:cxn>
                <a:cxn ang="0">
                  <a:pos x="T6" y="T7"/>
                </a:cxn>
                <a:cxn ang="0">
                  <a:pos x="T8" y="T9"/>
                </a:cxn>
              </a:cxnLst>
              <a:rect l="0" t="0" r="r" b="b"/>
              <a:pathLst>
                <a:path w="72" h="208">
                  <a:moveTo>
                    <a:pt x="71" y="208"/>
                  </a:moveTo>
                  <a:cubicBezTo>
                    <a:pt x="24" y="69"/>
                    <a:pt x="0" y="0"/>
                    <a:pt x="0" y="0"/>
                  </a:cubicBezTo>
                  <a:cubicBezTo>
                    <a:pt x="0" y="0"/>
                    <a:pt x="1" y="0"/>
                    <a:pt x="1" y="0"/>
                  </a:cubicBezTo>
                  <a:cubicBezTo>
                    <a:pt x="1" y="0"/>
                    <a:pt x="25" y="69"/>
                    <a:pt x="72" y="208"/>
                  </a:cubicBezTo>
                  <a:cubicBezTo>
                    <a:pt x="72" y="208"/>
                    <a:pt x="72" y="208"/>
                    <a:pt x="71" y="208"/>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95" name="Freeform 69"/>
            <p:cNvSpPr>
              <a:spLocks/>
            </p:cNvSpPr>
            <p:nvPr/>
          </p:nvSpPr>
          <p:spPr bwMode="auto">
            <a:xfrm>
              <a:off x="7953490" y="1542023"/>
              <a:ext cx="55563" cy="160338"/>
            </a:xfrm>
            <a:custGeom>
              <a:avLst/>
              <a:gdLst>
                <a:gd name="T0" fmla="*/ 71 w 72"/>
                <a:gd name="T1" fmla="*/ 209 h 209"/>
                <a:gd name="T2" fmla="*/ 0 w 72"/>
                <a:gd name="T3" fmla="*/ 1 h 209"/>
                <a:gd name="T4" fmla="*/ 1 w 72"/>
                <a:gd name="T5" fmla="*/ 0 h 209"/>
                <a:gd name="T6" fmla="*/ 72 w 72"/>
                <a:gd name="T7" fmla="*/ 209 h 209"/>
                <a:gd name="T8" fmla="*/ 71 w 72"/>
                <a:gd name="T9" fmla="*/ 209 h 209"/>
              </a:gdLst>
              <a:ahLst/>
              <a:cxnLst>
                <a:cxn ang="0">
                  <a:pos x="T0" y="T1"/>
                </a:cxn>
                <a:cxn ang="0">
                  <a:pos x="T2" y="T3"/>
                </a:cxn>
                <a:cxn ang="0">
                  <a:pos x="T4" y="T5"/>
                </a:cxn>
                <a:cxn ang="0">
                  <a:pos x="T6" y="T7"/>
                </a:cxn>
                <a:cxn ang="0">
                  <a:pos x="T8" y="T9"/>
                </a:cxn>
              </a:cxnLst>
              <a:rect l="0" t="0" r="r" b="b"/>
              <a:pathLst>
                <a:path w="72" h="209">
                  <a:moveTo>
                    <a:pt x="71" y="209"/>
                  </a:moveTo>
                  <a:cubicBezTo>
                    <a:pt x="24" y="70"/>
                    <a:pt x="0" y="1"/>
                    <a:pt x="0" y="1"/>
                  </a:cubicBezTo>
                  <a:cubicBezTo>
                    <a:pt x="0" y="0"/>
                    <a:pt x="0" y="0"/>
                    <a:pt x="1" y="0"/>
                  </a:cubicBezTo>
                  <a:cubicBezTo>
                    <a:pt x="1" y="0"/>
                    <a:pt x="25" y="70"/>
                    <a:pt x="72" y="209"/>
                  </a:cubicBezTo>
                  <a:cubicBezTo>
                    <a:pt x="72" y="209"/>
                    <a:pt x="72" y="209"/>
                    <a:pt x="71" y="209"/>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96" name="Freeform 70"/>
            <p:cNvSpPr>
              <a:spLocks/>
            </p:cNvSpPr>
            <p:nvPr/>
          </p:nvSpPr>
          <p:spPr bwMode="auto">
            <a:xfrm>
              <a:off x="7955077" y="1542023"/>
              <a:ext cx="53975" cy="160338"/>
            </a:xfrm>
            <a:custGeom>
              <a:avLst/>
              <a:gdLst>
                <a:gd name="T0" fmla="*/ 71 w 72"/>
                <a:gd name="T1" fmla="*/ 209 h 209"/>
                <a:gd name="T2" fmla="*/ 0 w 72"/>
                <a:gd name="T3" fmla="*/ 0 h 209"/>
                <a:gd name="T4" fmla="*/ 0 w 72"/>
                <a:gd name="T5" fmla="*/ 0 h 209"/>
                <a:gd name="T6" fmla="*/ 72 w 72"/>
                <a:gd name="T7" fmla="*/ 208 h 209"/>
                <a:gd name="T8" fmla="*/ 71 w 72"/>
                <a:gd name="T9" fmla="*/ 208 h 209"/>
                <a:gd name="T10" fmla="*/ 71 w 72"/>
                <a:gd name="T11" fmla="*/ 209 h 209"/>
              </a:gdLst>
              <a:ahLst/>
              <a:cxnLst>
                <a:cxn ang="0">
                  <a:pos x="T0" y="T1"/>
                </a:cxn>
                <a:cxn ang="0">
                  <a:pos x="T2" y="T3"/>
                </a:cxn>
                <a:cxn ang="0">
                  <a:pos x="T4" y="T5"/>
                </a:cxn>
                <a:cxn ang="0">
                  <a:pos x="T6" y="T7"/>
                </a:cxn>
                <a:cxn ang="0">
                  <a:pos x="T8" y="T9"/>
                </a:cxn>
                <a:cxn ang="0">
                  <a:pos x="T10" y="T11"/>
                </a:cxn>
              </a:cxnLst>
              <a:rect l="0" t="0" r="r" b="b"/>
              <a:pathLst>
                <a:path w="72" h="209">
                  <a:moveTo>
                    <a:pt x="71" y="209"/>
                  </a:moveTo>
                  <a:cubicBezTo>
                    <a:pt x="24" y="70"/>
                    <a:pt x="0" y="0"/>
                    <a:pt x="0" y="0"/>
                  </a:cubicBezTo>
                  <a:cubicBezTo>
                    <a:pt x="0" y="0"/>
                    <a:pt x="0" y="0"/>
                    <a:pt x="0" y="0"/>
                  </a:cubicBezTo>
                  <a:cubicBezTo>
                    <a:pt x="0" y="0"/>
                    <a:pt x="24" y="69"/>
                    <a:pt x="72" y="208"/>
                  </a:cubicBezTo>
                  <a:cubicBezTo>
                    <a:pt x="72" y="208"/>
                    <a:pt x="71" y="208"/>
                    <a:pt x="71" y="208"/>
                  </a:cubicBezTo>
                  <a:lnTo>
                    <a:pt x="71" y="209"/>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97" name="Freeform 71"/>
            <p:cNvSpPr>
              <a:spLocks/>
            </p:cNvSpPr>
            <p:nvPr/>
          </p:nvSpPr>
          <p:spPr bwMode="auto">
            <a:xfrm>
              <a:off x="7955077" y="1542023"/>
              <a:ext cx="53975" cy="158750"/>
            </a:xfrm>
            <a:custGeom>
              <a:avLst/>
              <a:gdLst>
                <a:gd name="T0" fmla="*/ 72 w 72"/>
                <a:gd name="T1" fmla="*/ 208 h 208"/>
                <a:gd name="T2" fmla="*/ 0 w 72"/>
                <a:gd name="T3" fmla="*/ 0 h 208"/>
                <a:gd name="T4" fmla="*/ 1 w 72"/>
                <a:gd name="T5" fmla="*/ 0 h 208"/>
                <a:gd name="T6" fmla="*/ 72 w 72"/>
                <a:gd name="T7" fmla="*/ 208 h 208"/>
                <a:gd name="T8" fmla="*/ 72 w 72"/>
                <a:gd name="T9" fmla="*/ 208 h 208"/>
              </a:gdLst>
              <a:ahLst/>
              <a:cxnLst>
                <a:cxn ang="0">
                  <a:pos x="T0" y="T1"/>
                </a:cxn>
                <a:cxn ang="0">
                  <a:pos x="T2" y="T3"/>
                </a:cxn>
                <a:cxn ang="0">
                  <a:pos x="T4" y="T5"/>
                </a:cxn>
                <a:cxn ang="0">
                  <a:pos x="T6" y="T7"/>
                </a:cxn>
                <a:cxn ang="0">
                  <a:pos x="T8" y="T9"/>
                </a:cxn>
              </a:cxnLst>
              <a:rect l="0" t="0" r="r" b="b"/>
              <a:pathLst>
                <a:path w="72" h="208">
                  <a:moveTo>
                    <a:pt x="72" y="208"/>
                  </a:moveTo>
                  <a:cubicBezTo>
                    <a:pt x="24" y="70"/>
                    <a:pt x="0" y="0"/>
                    <a:pt x="0" y="0"/>
                  </a:cubicBezTo>
                  <a:cubicBezTo>
                    <a:pt x="0" y="0"/>
                    <a:pt x="1" y="0"/>
                    <a:pt x="1" y="0"/>
                  </a:cubicBezTo>
                  <a:cubicBezTo>
                    <a:pt x="1" y="0"/>
                    <a:pt x="25" y="69"/>
                    <a:pt x="72" y="208"/>
                  </a:cubicBezTo>
                  <a:cubicBezTo>
                    <a:pt x="72" y="208"/>
                    <a:pt x="72" y="208"/>
                    <a:pt x="72" y="208"/>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98" name="Freeform 72"/>
            <p:cNvSpPr>
              <a:spLocks/>
            </p:cNvSpPr>
            <p:nvPr/>
          </p:nvSpPr>
          <p:spPr bwMode="auto">
            <a:xfrm>
              <a:off x="7955077" y="1542023"/>
              <a:ext cx="55563" cy="158750"/>
            </a:xfrm>
            <a:custGeom>
              <a:avLst/>
              <a:gdLst>
                <a:gd name="T0" fmla="*/ 71 w 72"/>
                <a:gd name="T1" fmla="*/ 208 h 208"/>
                <a:gd name="T2" fmla="*/ 0 w 72"/>
                <a:gd name="T3" fmla="*/ 0 h 208"/>
                <a:gd name="T4" fmla="*/ 0 w 72"/>
                <a:gd name="T5" fmla="*/ 0 h 208"/>
                <a:gd name="T6" fmla="*/ 72 w 72"/>
                <a:gd name="T7" fmla="*/ 208 h 208"/>
                <a:gd name="T8" fmla="*/ 71 w 72"/>
                <a:gd name="T9" fmla="*/ 208 h 208"/>
              </a:gdLst>
              <a:ahLst/>
              <a:cxnLst>
                <a:cxn ang="0">
                  <a:pos x="T0" y="T1"/>
                </a:cxn>
                <a:cxn ang="0">
                  <a:pos x="T2" y="T3"/>
                </a:cxn>
                <a:cxn ang="0">
                  <a:pos x="T4" y="T5"/>
                </a:cxn>
                <a:cxn ang="0">
                  <a:pos x="T6" y="T7"/>
                </a:cxn>
                <a:cxn ang="0">
                  <a:pos x="T8" y="T9"/>
                </a:cxn>
              </a:cxnLst>
              <a:rect l="0" t="0" r="r" b="b"/>
              <a:pathLst>
                <a:path w="72" h="208">
                  <a:moveTo>
                    <a:pt x="71" y="208"/>
                  </a:moveTo>
                  <a:cubicBezTo>
                    <a:pt x="24" y="69"/>
                    <a:pt x="0" y="0"/>
                    <a:pt x="0" y="0"/>
                  </a:cubicBezTo>
                  <a:lnTo>
                    <a:pt x="0" y="0"/>
                  </a:lnTo>
                  <a:cubicBezTo>
                    <a:pt x="0" y="0"/>
                    <a:pt x="24" y="69"/>
                    <a:pt x="72" y="208"/>
                  </a:cubicBezTo>
                  <a:cubicBezTo>
                    <a:pt x="72" y="208"/>
                    <a:pt x="71" y="208"/>
                    <a:pt x="71" y="208"/>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99" name="Freeform 73"/>
            <p:cNvSpPr>
              <a:spLocks/>
            </p:cNvSpPr>
            <p:nvPr/>
          </p:nvSpPr>
          <p:spPr bwMode="auto">
            <a:xfrm>
              <a:off x="7955077" y="1542023"/>
              <a:ext cx="55563" cy="158750"/>
            </a:xfrm>
            <a:custGeom>
              <a:avLst/>
              <a:gdLst>
                <a:gd name="T0" fmla="*/ 72 w 72"/>
                <a:gd name="T1" fmla="*/ 208 h 208"/>
                <a:gd name="T2" fmla="*/ 0 w 72"/>
                <a:gd name="T3" fmla="*/ 0 h 208"/>
                <a:gd name="T4" fmla="*/ 0 w 72"/>
                <a:gd name="T5" fmla="*/ 0 h 208"/>
                <a:gd name="T6" fmla="*/ 72 w 72"/>
                <a:gd name="T7" fmla="*/ 208 h 208"/>
                <a:gd name="T8" fmla="*/ 72 w 72"/>
                <a:gd name="T9" fmla="*/ 208 h 208"/>
              </a:gdLst>
              <a:ahLst/>
              <a:cxnLst>
                <a:cxn ang="0">
                  <a:pos x="T0" y="T1"/>
                </a:cxn>
                <a:cxn ang="0">
                  <a:pos x="T2" y="T3"/>
                </a:cxn>
                <a:cxn ang="0">
                  <a:pos x="T4" y="T5"/>
                </a:cxn>
                <a:cxn ang="0">
                  <a:pos x="T6" y="T7"/>
                </a:cxn>
                <a:cxn ang="0">
                  <a:pos x="T8" y="T9"/>
                </a:cxn>
              </a:cxnLst>
              <a:rect l="0" t="0" r="r" b="b"/>
              <a:pathLst>
                <a:path w="72" h="208">
                  <a:moveTo>
                    <a:pt x="72" y="208"/>
                  </a:moveTo>
                  <a:cubicBezTo>
                    <a:pt x="24" y="69"/>
                    <a:pt x="0" y="0"/>
                    <a:pt x="0" y="0"/>
                  </a:cubicBezTo>
                  <a:lnTo>
                    <a:pt x="0" y="0"/>
                  </a:lnTo>
                  <a:cubicBezTo>
                    <a:pt x="0" y="0"/>
                    <a:pt x="24" y="69"/>
                    <a:pt x="72" y="208"/>
                  </a:cubicBezTo>
                  <a:lnTo>
                    <a:pt x="72" y="208"/>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00" name="Freeform 74"/>
            <p:cNvSpPr>
              <a:spLocks/>
            </p:cNvSpPr>
            <p:nvPr/>
          </p:nvSpPr>
          <p:spPr bwMode="auto">
            <a:xfrm>
              <a:off x="7955077" y="1542023"/>
              <a:ext cx="55563" cy="158750"/>
            </a:xfrm>
            <a:custGeom>
              <a:avLst/>
              <a:gdLst>
                <a:gd name="T0" fmla="*/ 72 w 72"/>
                <a:gd name="T1" fmla="*/ 208 h 208"/>
                <a:gd name="T2" fmla="*/ 0 w 72"/>
                <a:gd name="T3" fmla="*/ 0 h 208"/>
                <a:gd name="T4" fmla="*/ 0 w 72"/>
                <a:gd name="T5" fmla="*/ 0 h 208"/>
                <a:gd name="T6" fmla="*/ 72 w 72"/>
                <a:gd name="T7" fmla="*/ 208 h 208"/>
                <a:gd name="T8" fmla="*/ 71 w 72"/>
                <a:gd name="T9" fmla="*/ 208 h 208"/>
                <a:gd name="T10" fmla="*/ 72 w 72"/>
                <a:gd name="T11" fmla="*/ 208 h 208"/>
              </a:gdLst>
              <a:ahLst/>
              <a:cxnLst>
                <a:cxn ang="0">
                  <a:pos x="T0" y="T1"/>
                </a:cxn>
                <a:cxn ang="0">
                  <a:pos x="T2" y="T3"/>
                </a:cxn>
                <a:cxn ang="0">
                  <a:pos x="T4" y="T5"/>
                </a:cxn>
                <a:cxn ang="0">
                  <a:pos x="T6" y="T7"/>
                </a:cxn>
                <a:cxn ang="0">
                  <a:pos x="T8" y="T9"/>
                </a:cxn>
                <a:cxn ang="0">
                  <a:pos x="T10" y="T11"/>
                </a:cxn>
              </a:cxnLst>
              <a:rect l="0" t="0" r="r" b="b"/>
              <a:pathLst>
                <a:path w="72" h="208">
                  <a:moveTo>
                    <a:pt x="72" y="208"/>
                  </a:moveTo>
                  <a:cubicBezTo>
                    <a:pt x="24" y="69"/>
                    <a:pt x="0" y="0"/>
                    <a:pt x="0" y="0"/>
                  </a:cubicBezTo>
                  <a:lnTo>
                    <a:pt x="0" y="0"/>
                  </a:lnTo>
                  <a:cubicBezTo>
                    <a:pt x="0" y="0"/>
                    <a:pt x="24" y="69"/>
                    <a:pt x="72" y="208"/>
                  </a:cubicBezTo>
                  <a:lnTo>
                    <a:pt x="71" y="208"/>
                  </a:lnTo>
                  <a:lnTo>
                    <a:pt x="72" y="2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01" name="Freeform 75"/>
            <p:cNvSpPr>
              <a:spLocks/>
            </p:cNvSpPr>
            <p:nvPr/>
          </p:nvSpPr>
          <p:spPr bwMode="auto">
            <a:xfrm>
              <a:off x="7955077" y="1542023"/>
              <a:ext cx="55563" cy="158750"/>
            </a:xfrm>
            <a:custGeom>
              <a:avLst/>
              <a:gdLst>
                <a:gd name="T0" fmla="*/ 72 w 72"/>
                <a:gd name="T1" fmla="*/ 208 h 208"/>
                <a:gd name="T2" fmla="*/ 0 w 72"/>
                <a:gd name="T3" fmla="*/ 0 h 208"/>
                <a:gd name="T4" fmla="*/ 1 w 72"/>
                <a:gd name="T5" fmla="*/ 0 h 208"/>
                <a:gd name="T6" fmla="*/ 72 w 72"/>
                <a:gd name="T7" fmla="*/ 208 h 208"/>
                <a:gd name="T8" fmla="*/ 72 w 72"/>
                <a:gd name="T9" fmla="*/ 208 h 208"/>
              </a:gdLst>
              <a:ahLst/>
              <a:cxnLst>
                <a:cxn ang="0">
                  <a:pos x="T0" y="T1"/>
                </a:cxn>
                <a:cxn ang="0">
                  <a:pos x="T2" y="T3"/>
                </a:cxn>
                <a:cxn ang="0">
                  <a:pos x="T4" y="T5"/>
                </a:cxn>
                <a:cxn ang="0">
                  <a:pos x="T6" y="T7"/>
                </a:cxn>
                <a:cxn ang="0">
                  <a:pos x="T8" y="T9"/>
                </a:cxn>
              </a:cxnLst>
              <a:rect l="0" t="0" r="r" b="b"/>
              <a:pathLst>
                <a:path w="72" h="208">
                  <a:moveTo>
                    <a:pt x="72" y="208"/>
                  </a:moveTo>
                  <a:cubicBezTo>
                    <a:pt x="24" y="69"/>
                    <a:pt x="0" y="0"/>
                    <a:pt x="0" y="0"/>
                  </a:cubicBezTo>
                  <a:cubicBezTo>
                    <a:pt x="0" y="0"/>
                    <a:pt x="0" y="0"/>
                    <a:pt x="1" y="0"/>
                  </a:cubicBezTo>
                  <a:cubicBezTo>
                    <a:pt x="1" y="0"/>
                    <a:pt x="24" y="69"/>
                    <a:pt x="72" y="208"/>
                  </a:cubicBezTo>
                  <a:lnTo>
                    <a:pt x="72" y="208"/>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02" name="Freeform 76"/>
            <p:cNvSpPr>
              <a:spLocks/>
            </p:cNvSpPr>
            <p:nvPr/>
          </p:nvSpPr>
          <p:spPr bwMode="auto">
            <a:xfrm>
              <a:off x="7956665" y="1542023"/>
              <a:ext cx="53975" cy="158750"/>
            </a:xfrm>
            <a:custGeom>
              <a:avLst/>
              <a:gdLst>
                <a:gd name="T0" fmla="*/ 71 w 72"/>
                <a:gd name="T1" fmla="*/ 208 h 208"/>
                <a:gd name="T2" fmla="*/ 0 w 72"/>
                <a:gd name="T3" fmla="*/ 0 h 208"/>
                <a:gd name="T4" fmla="*/ 0 w 72"/>
                <a:gd name="T5" fmla="*/ 0 h 208"/>
                <a:gd name="T6" fmla="*/ 72 w 72"/>
                <a:gd name="T7" fmla="*/ 208 h 208"/>
                <a:gd name="T8" fmla="*/ 71 w 72"/>
                <a:gd name="T9" fmla="*/ 208 h 208"/>
              </a:gdLst>
              <a:ahLst/>
              <a:cxnLst>
                <a:cxn ang="0">
                  <a:pos x="T0" y="T1"/>
                </a:cxn>
                <a:cxn ang="0">
                  <a:pos x="T2" y="T3"/>
                </a:cxn>
                <a:cxn ang="0">
                  <a:pos x="T4" y="T5"/>
                </a:cxn>
                <a:cxn ang="0">
                  <a:pos x="T6" y="T7"/>
                </a:cxn>
                <a:cxn ang="0">
                  <a:pos x="T8" y="T9"/>
                </a:cxn>
              </a:cxnLst>
              <a:rect l="0" t="0" r="r" b="b"/>
              <a:pathLst>
                <a:path w="72" h="208">
                  <a:moveTo>
                    <a:pt x="71" y="208"/>
                  </a:moveTo>
                  <a:cubicBezTo>
                    <a:pt x="23" y="69"/>
                    <a:pt x="0" y="0"/>
                    <a:pt x="0" y="0"/>
                  </a:cubicBezTo>
                  <a:cubicBezTo>
                    <a:pt x="0" y="0"/>
                    <a:pt x="0" y="0"/>
                    <a:pt x="0" y="0"/>
                  </a:cubicBezTo>
                  <a:cubicBezTo>
                    <a:pt x="0" y="0"/>
                    <a:pt x="24" y="69"/>
                    <a:pt x="72" y="208"/>
                  </a:cubicBezTo>
                  <a:cubicBezTo>
                    <a:pt x="71" y="208"/>
                    <a:pt x="71" y="208"/>
                    <a:pt x="71" y="208"/>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03" name="Freeform 77"/>
            <p:cNvSpPr>
              <a:spLocks/>
            </p:cNvSpPr>
            <p:nvPr/>
          </p:nvSpPr>
          <p:spPr bwMode="auto">
            <a:xfrm>
              <a:off x="7956665" y="1542023"/>
              <a:ext cx="53975" cy="158750"/>
            </a:xfrm>
            <a:custGeom>
              <a:avLst/>
              <a:gdLst>
                <a:gd name="T0" fmla="*/ 72 w 72"/>
                <a:gd name="T1" fmla="*/ 209 h 209"/>
                <a:gd name="T2" fmla="*/ 0 w 72"/>
                <a:gd name="T3" fmla="*/ 1 h 209"/>
                <a:gd name="T4" fmla="*/ 1 w 72"/>
                <a:gd name="T5" fmla="*/ 0 h 209"/>
                <a:gd name="T6" fmla="*/ 72 w 72"/>
                <a:gd name="T7" fmla="*/ 209 h 209"/>
                <a:gd name="T8" fmla="*/ 72 w 72"/>
                <a:gd name="T9" fmla="*/ 209 h 209"/>
              </a:gdLst>
              <a:ahLst/>
              <a:cxnLst>
                <a:cxn ang="0">
                  <a:pos x="T0" y="T1"/>
                </a:cxn>
                <a:cxn ang="0">
                  <a:pos x="T2" y="T3"/>
                </a:cxn>
                <a:cxn ang="0">
                  <a:pos x="T4" y="T5"/>
                </a:cxn>
                <a:cxn ang="0">
                  <a:pos x="T6" y="T7"/>
                </a:cxn>
                <a:cxn ang="0">
                  <a:pos x="T8" y="T9"/>
                </a:cxn>
              </a:cxnLst>
              <a:rect l="0" t="0" r="r" b="b"/>
              <a:pathLst>
                <a:path w="72" h="209">
                  <a:moveTo>
                    <a:pt x="72" y="209"/>
                  </a:moveTo>
                  <a:cubicBezTo>
                    <a:pt x="24" y="70"/>
                    <a:pt x="0" y="1"/>
                    <a:pt x="0" y="1"/>
                  </a:cubicBezTo>
                  <a:cubicBezTo>
                    <a:pt x="0" y="1"/>
                    <a:pt x="0" y="0"/>
                    <a:pt x="1" y="0"/>
                  </a:cubicBezTo>
                  <a:cubicBezTo>
                    <a:pt x="1" y="0"/>
                    <a:pt x="25" y="70"/>
                    <a:pt x="72" y="209"/>
                  </a:cubicBezTo>
                  <a:cubicBezTo>
                    <a:pt x="72" y="209"/>
                    <a:pt x="72" y="209"/>
                    <a:pt x="72" y="209"/>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04" name="Freeform 78"/>
            <p:cNvSpPr>
              <a:spLocks/>
            </p:cNvSpPr>
            <p:nvPr/>
          </p:nvSpPr>
          <p:spPr bwMode="auto">
            <a:xfrm>
              <a:off x="7956665" y="1542023"/>
              <a:ext cx="55563" cy="158750"/>
            </a:xfrm>
            <a:custGeom>
              <a:avLst/>
              <a:gdLst>
                <a:gd name="T0" fmla="*/ 71 w 72"/>
                <a:gd name="T1" fmla="*/ 209 h 209"/>
                <a:gd name="T2" fmla="*/ 0 w 72"/>
                <a:gd name="T3" fmla="*/ 0 h 209"/>
                <a:gd name="T4" fmla="*/ 1 w 72"/>
                <a:gd name="T5" fmla="*/ 0 h 209"/>
                <a:gd name="T6" fmla="*/ 72 w 72"/>
                <a:gd name="T7" fmla="*/ 208 h 209"/>
                <a:gd name="T8" fmla="*/ 71 w 72"/>
                <a:gd name="T9" fmla="*/ 209 h 209"/>
              </a:gdLst>
              <a:ahLst/>
              <a:cxnLst>
                <a:cxn ang="0">
                  <a:pos x="T0" y="T1"/>
                </a:cxn>
                <a:cxn ang="0">
                  <a:pos x="T2" y="T3"/>
                </a:cxn>
                <a:cxn ang="0">
                  <a:pos x="T4" y="T5"/>
                </a:cxn>
                <a:cxn ang="0">
                  <a:pos x="T6" y="T7"/>
                </a:cxn>
                <a:cxn ang="0">
                  <a:pos x="T8" y="T9"/>
                </a:cxn>
              </a:cxnLst>
              <a:rect l="0" t="0" r="r" b="b"/>
              <a:pathLst>
                <a:path w="72" h="209">
                  <a:moveTo>
                    <a:pt x="71" y="209"/>
                  </a:moveTo>
                  <a:cubicBezTo>
                    <a:pt x="24" y="70"/>
                    <a:pt x="0" y="0"/>
                    <a:pt x="0" y="0"/>
                  </a:cubicBezTo>
                  <a:cubicBezTo>
                    <a:pt x="0" y="0"/>
                    <a:pt x="0" y="0"/>
                    <a:pt x="1" y="0"/>
                  </a:cubicBezTo>
                  <a:cubicBezTo>
                    <a:pt x="1" y="0"/>
                    <a:pt x="24" y="70"/>
                    <a:pt x="72" y="208"/>
                  </a:cubicBezTo>
                  <a:cubicBezTo>
                    <a:pt x="72" y="208"/>
                    <a:pt x="71" y="209"/>
                    <a:pt x="71" y="209"/>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05" name="Freeform 79"/>
            <p:cNvSpPr>
              <a:spLocks/>
            </p:cNvSpPr>
            <p:nvPr/>
          </p:nvSpPr>
          <p:spPr bwMode="auto">
            <a:xfrm>
              <a:off x="7958252" y="1542023"/>
              <a:ext cx="53975" cy="158750"/>
            </a:xfrm>
            <a:custGeom>
              <a:avLst/>
              <a:gdLst>
                <a:gd name="T0" fmla="*/ 71 w 72"/>
                <a:gd name="T1" fmla="*/ 208 h 208"/>
                <a:gd name="T2" fmla="*/ 0 w 72"/>
                <a:gd name="T3" fmla="*/ 0 h 208"/>
                <a:gd name="T4" fmla="*/ 1 w 72"/>
                <a:gd name="T5" fmla="*/ 0 h 208"/>
                <a:gd name="T6" fmla="*/ 72 w 72"/>
                <a:gd name="T7" fmla="*/ 208 h 208"/>
                <a:gd name="T8" fmla="*/ 71 w 72"/>
                <a:gd name="T9" fmla="*/ 208 h 208"/>
              </a:gdLst>
              <a:ahLst/>
              <a:cxnLst>
                <a:cxn ang="0">
                  <a:pos x="T0" y="T1"/>
                </a:cxn>
                <a:cxn ang="0">
                  <a:pos x="T2" y="T3"/>
                </a:cxn>
                <a:cxn ang="0">
                  <a:pos x="T4" y="T5"/>
                </a:cxn>
                <a:cxn ang="0">
                  <a:pos x="T6" y="T7"/>
                </a:cxn>
                <a:cxn ang="0">
                  <a:pos x="T8" y="T9"/>
                </a:cxn>
              </a:cxnLst>
              <a:rect l="0" t="0" r="r" b="b"/>
              <a:pathLst>
                <a:path w="72" h="208">
                  <a:moveTo>
                    <a:pt x="71" y="208"/>
                  </a:moveTo>
                  <a:cubicBezTo>
                    <a:pt x="23" y="70"/>
                    <a:pt x="0" y="0"/>
                    <a:pt x="0" y="0"/>
                  </a:cubicBezTo>
                  <a:cubicBezTo>
                    <a:pt x="0" y="0"/>
                    <a:pt x="0" y="0"/>
                    <a:pt x="1" y="0"/>
                  </a:cubicBezTo>
                  <a:cubicBezTo>
                    <a:pt x="1" y="0"/>
                    <a:pt x="24" y="69"/>
                    <a:pt x="72" y="208"/>
                  </a:cubicBezTo>
                  <a:cubicBezTo>
                    <a:pt x="72" y="208"/>
                    <a:pt x="71" y="208"/>
                    <a:pt x="71" y="208"/>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06" name="Freeform 80"/>
            <p:cNvSpPr>
              <a:spLocks/>
            </p:cNvSpPr>
            <p:nvPr/>
          </p:nvSpPr>
          <p:spPr bwMode="auto">
            <a:xfrm>
              <a:off x="7958252" y="1540436"/>
              <a:ext cx="55563" cy="160338"/>
            </a:xfrm>
            <a:custGeom>
              <a:avLst/>
              <a:gdLst>
                <a:gd name="T0" fmla="*/ 71 w 72"/>
                <a:gd name="T1" fmla="*/ 209 h 209"/>
                <a:gd name="T2" fmla="*/ 0 w 72"/>
                <a:gd name="T3" fmla="*/ 1 h 209"/>
                <a:gd name="T4" fmla="*/ 1 w 72"/>
                <a:gd name="T5" fmla="*/ 0 h 209"/>
                <a:gd name="T6" fmla="*/ 72 w 72"/>
                <a:gd name="T7" fmla="*/ 209 h 209"/>
                <a:gd name="T8" fmla="*/ 71 w 72"/>
                <a:gd name="T9" fmla="*/ 209 h 209"/>
              </a:gdLst>
              <a:ahLst/>
              <a:cxnLst>
                <a:cxn ang="0">
                  <a:pos x="T0" y="T1"/>
                </a:cxn>
                <a:cxn ang="0">
                  <a:pos x="T2" y="T3"/>
                </a:cxn>
                <a:cxn ang="0">
                  <a:pos x="T4" y="T5"/>
                </a:cxn>
                <a:cxn ang="0">
                  <a:pos x="T6" y="T7"/>
                </a:cxn>
                <a:cxn ang="0">
                  <a:pos x="T8" y="T9"/>
                </a:cxn>
              </a:cxnLst>
              <a:rect l="0" t="0" r="r" b="b"/>
              <a:pathLst>
                <a:path w="72" h="209">
                  <a:moveTo>
                    <a:pt x="71" y="209"/>
                  </a:moveTo>
                  <a:cubicBezTo>
                    <a:pt x="23" y="70"/>
                    <a:pt x="0" y="1"/>
                    <a:pt x="0" y="1"/>
                  </a:cubicBezTo>
                  <a:cubicBezTo>
                    <a:pt x="0" y="1"/>
                    <a:pt x="0" y="1"/>
                    <a:pt x="1" y="0"/>
                  </a:cubicBezTo>
                  <a:cubicBezTo>
                    <a:pt x="1" y="0"/>
                    <a:pt x="25" y="70"/>
                    <a:pt x="72" y="209"/>
                  </a:cubicBezTo>
                  <a:cubicBezTo>
                    <a:pt x="72" y="209"/>
                    <a:pt x="72" y="209"/>
                    <a:pt x="71" y="209"/>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07" name="Freeform 81"/>
            <p:cNvSpPr>
              <a:spLocks/>
            </p:cNvSpPr>
            <p:nvPr/>
          </p:nvSpPr>
          <p:spPr bwMode="auto">
            <a:xfrm>
              <a:off x="7959840" y="1540436"/>
              <a:ext cx="55563" cy="160338"/>
            </a:xfrm>
            <a:custGeom>
              <a:avLst/>
              <a:gdLst>
                <a:gd name="T0" fmla="*/ 71 w 73"/>
                <a:gd name="T1" fmla="*/ 209 h 209"/>
                <a:gd name="T2" fmla="*/ 0 w 73"/>
                <a:gd name="T3" fmla="*/ 0 h 209"/>
                <a:gd name="T4" fmla="*/ 1 w 73"/>
                <a:gd name="T5" fmla="*/ 0 h 209"/>
                <a:gd name="T6" fmla="*/ 73 w 73"/>
                <a:gd name="T7" fmla="*/ 208 h 209"/>
                <a:gd name="T8" fmla="*/ 71 w 73"/>
                <a:gd name="T9" fmla="*/ 209 h 209"/>
              </a:gdLst>
              <a:ahLst/>
              <a:cxnLst>
                <a:cxn ang="0">
                  <a:pos x="T0" y="T1"/>
                </a:cxn>
                <a:cxn ang="0">
                  <a:pos x="T2" y="T3"/>
                </a:cxn>
                <a:cxn ang="0">
                  <a:pos x="T4" y="T5"/>
                </a:cxn>
                <a:cxn ang="0">
                  <a:pos x="T6" y="T7"/>
                </a:cxn>
                <a:cxn ang="0">
                  <a:pos x="T8" y="T9"/>
                </a:cxn>
              </a:cxnLst>
              <a:rect l="0" t="0" r="r" b="b"/>
              <a:pathLst>
                <a:path w="73" h="209">
                  <a:moveTo>
                    <a:pt x="71" y="209"/>
                  </a:moveTo>
                  <a:cubicBezTo>
                    <a:pt x="24" y="70"/>
                    <a:pt x="0" y="0"/>
                    <a:pt x="0" y="0"/>
                  </a:cubicBezTo>
                  <a:cubicBezTo>
                    <a:pt x="0" y="0"/>
                    <a:pt x="1" y="0"/>
                    <a:pt x="1" y="0"/>
                  </a:cubicBezTo>
                  <a:cubicBezTo>
                    <a:pt x="1" y="0"/>
                    <a:pt x="25" y="69"/>
                    <a:pt x="73" y="208"/>
                  </a:cubicBezTo>
                  <a:cubicBezTo>
                    <a:pt x="72" y="208"/>
                    <a:pt x="72" y="208"/>
                    <a:pt x="71" y="209"/>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08" name="Freeform 82"/>
            <p:cNvSpPr>
              <a:spLocks/>
            </p:cNvSpPr>
            <p:nvPr/>
          </p:nvSpPr>
          <p:spPr bwMode="auto">
            <a:xfrm>
              <a:off x="7950315" y="1543611"/>
              <a:ext cx="1588" cy="0"/>
            </a:xfrm>
            <a:custGeom>
              <a:avLst/>
              <a:gdLst>
                <a:gd name="T0" fmla="*/ 0 w 2"/>
                <a:gd name="T1" fmla="*/ 1 h 1"/>
                <a:gd name="T2" fmla="*/ 0 w 2"/>
                <a:gd name="T3" fmla="*/ 0 h 1"/>
                <a:gd name="T4" fmla="*/ 1 w 2"/>
                <a:gd name="T5" fmla="*/ 0 h 1"/>
                <a:gd name="T6" fmla="*/ 2 w 2"/>
                <a:gd name="T7" fmla="*/ 0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lnTo>
                    <a:pt x="0" y="0"/>
                  </a:lnTo>
                  <a:cubicBezTo>
                    <a:pt x="1" y="0"/>
                    <a:pt x="1" y="0"/>
                    <a:pt x="1" y="0"/>
                  </a:cubicBezTo>
                  <a:lnTo>
                    <a:pt x="2" y="0"/>
                  </a:lnTo>
                  <a:cubicBezTo>
                    <a:pt x="1" y="0"/>
                    <a:pt x="1" y="0"/>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09" name="Freeform 83"/>
            <p:cNvSpPr>
              <a:spLocks/>
            </p:cNvSpPr>
            <p:nvPr/>
          </p:nvSpPr>
          <p:spPr bwMode="auto">
            <a:xfrm>
              <a:off x="7951902" y="1542023"/>
              <a:ext cx="1588" cy="1588"/>
            </a:xfrm>
            <a:custGeom>
              <a:avLst/>
              <a:gdLst>
                <a:gd name="T0" fmla="*/ 1 w 2"/>
                <a:gd name="T1" fmla="*/ 1 h 1"/>
                <a:gd name="T2" fmla="*/ 0 w 2"/>
                <a:gd name="T3" fmla="*/ 1 h 1"/>
                <a:gd name="T4" fmla="*/ 2 w 2"/>
                <a:gd name="T5" fmla="*/ 0 h 1"/>
                <a:gd name="T6" fmla="*/ 2 w 2"/>
                <a:gd name="T7" fmla="*/ 1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lnTo>
                    <a:pt x="0" y="1"/>
                  </a:lnTo>
                  <a:cubicBezTo>
                    <a:pt x="1" y="1"/>
                    <a:pt x="1" y="0"/>
                    <a:pt x="2" y="0"/>
                  </a:cubicBezTo>
                  <a:lnTo>
                    <a:pt x="2" y="1"/>
                  </a:lnTo>
                  <a:cubicBezTo>
                    <a:pt x="1" y="1"/>
                    <a:pt x="1" y="1"/>
                    <a:pt x="1" y="1"/>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10" name="Freeform 84"/>
            <p:cNvSpPr>
              <a:spLocks/>
            </p:cNvSpPr>
            <p:nvPr/>
          </p:nvSpPr>
          <p:spPr bwMode="auto">
            <a:xfrm>
              <a:off x="7953490" y="1542023"/>
              <a:ext cx="0" cy="1588"/>
            </a:xfrm>
            <a:custGeom>
              <a:avLst/>
              <a:gdLst>
                <a:gd name="T0" fmla="*/ 0 w 1"/>
                <a:gd name="T1" fmla="*/ 1 h 1"/>
                <a:gd name="T2" fmla="*/ 0 w 1"/>
                <a:gd name="T3" fmla="*/ 0 h 1"/>
                <a:gd name="T4" fmla="*/ 1 w 1"/>
                <a:gd name="T5" fmla="*/ 0 h 1"/>
                <a:gd name="T6" fmla="*/ 1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lnTo>
                    <a:pt x="0" y="0"/>
                  </a:lnTo>
                  <a:cubicBezTo>
                    <a:pt x="0" y="0"/>
                    <a:pt x="0" y="0"/>
                    <a:pt x="1" y="0"/>
                  </a:cubicBezTo>
                  <a:lnTo>
                    <a:pt x="1" y="1"/>
                  </a:lnTo>
                  <a:cubicBezTo>
                    <a:pt x="1" y="1"/>
                    <a:pt x="0" y="1"/>
                    <a:pt x="0" y="1"/>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11" name="Freeform 85"/>
            <p:cNvSpPr>
              <a:spLocks/>
            </p:cNvSpPr>
            <p:nvPr/>
          </p:nvSpPr>
          <p:spPr bwMode="auto">
            <a:xfrm>
              <a:off x="7953490" y="1542023"/>
              <a:ext cx="1588" cy="1588"/>
            </a:xfrm>
            <a:custGeom>
              <a:avLst/>
              <a:gdLst>
                <a:gd name="T0" fmla="*/ 0 w 1"/>
                <a:gd name="T1" fmla="*/ 1 h 1"/>
                <a:gd name="T2" fmla="*/ 0 w 1"/>
                <a:gd name="T3" fmla="*/ 0 h 1"/>
                <a:gd name="T4" fmla="*/ 1 w 1"/>
                <a:gd name="T5" fmla="*/ 0 h 1"/>
                <a:gd name="T6" fmla="*/ 1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lnTo>
                    <a:pt x="0" y="0"/>
                  </a:lnTo>
                  <a:cubicBezTo>
                    <a:pt x="0" y="0"/>
                    <a:pt x="0" y="0"/>
                    <a:pt x="1" y="0"/>
                  </a:cubicBezTo>
                  <a:lnTo>
                    <a:pt x="1" y="0"/>
                  </a:lnTo>
                  <a:cubicBezTo>
                    <a:pt x="1" y="0"/>
                    <a:pt x="0" y="0"/>
                    <a:pt x="0" y="1"/>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12" name="Freeform 86"/>
            <p:cNvSpPr>
              <a:spLocks/>
            </p:cNvSpPr>
            <p:nvPr/>
          </p:nvSpPr>
          <p:spPr bwMode="auto">
            <a:xfrm>
              <a:off x="7953490" y="1542023"/>
              <a:ext cx="1588" cy="0"/>
            </a:xfrm>
            <a:custGeom>
              <a:avLst/>
              <a:gdLst>
                <a:gd name="T0" fmla="*/ 1 w 1"/>
                <a:gd name="T1" fmla="*/ 0 w 1"/>
                <a:gd name="T2" fmla="*/ 1 w 1"/>
                <a:gd name="T3" fmla="*/ 1 w 1"/>
                <a:gd name="T4" fmla="*/ 1 w 1"/>
              </a:gdLst>
              <a:ahLst/>
              <a:cxnLst>
                <a:cxn ang="0">
                  <a:pos x="T0" y="0"/>
                </a:cxn>
                <a:cxn ang="0">
                  <a:pos x="T1" y="0"/>
                </a:cxn>
                <a:cxn ang="0">
                  <a:pos x="T2" y="0"/>
                </a:cxn>
                <a:cxn ang="0">
                  <a:pos x="T3" y="0"/>
                </a:cxn>
                <a:cxn ang="0">
                  <a:pos x="T4" y="0"/>
                </a:cxn>
              </a:cxnLst>
              <a:rect l="0" t="0" r="r" b="b"/>
              <a:pathLst>
                <a:path w="1">
                  <a:moveTo>
                    <a:pt x="1" y="0"/>
                  </a:moveTo>
                  <a:lnTo>
                    <a:pt x="0" y="0"/>
                  </a:lnTo>
                  <a:cubicBezTo>
                    <a:pt x="1" y="0"/>
                    <a:pt x="1" y="0"/>
                    <a:pt x="1" y="0"/>
                  </a:cubicBezTo>
                  <a:lnTo>
                    <a:pt x="1" y="0"/>
                  </a:lnTo>
                  <a:cubicBezTo>
                    <a:pt x="1" y="0"/>
                    <a:pt x="1" y="0"/>
                    <a:pt x="1" y="0"/>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13" name="Freeform 87"/>
            <p:cNvSpPr>
              <a:spLocks/>
            </p:cNvSpPr>
            <p:nvPr/>
          </p:nvSpPr>
          <p:spPr bwMode="auto">
            <a:xfrm>
              <a:off x="7955077" y="1542023"/>
              <a:ext cx="0" cy="0"/>
            </a:xfrm>
            <a:custGeom>
              <a:avLst/>
              <a:gdLst>
                <a:gd name="T0" fmla="*/ 0 w 1"/>
                <a:gd name="T1" fmla="*/ 1 h 1"/>
                <a:gd name="T2" fmla="*/ 0 w 1"/>
                <a:gd name="T3" fmla="*/ 1 h 1"/>
                <a:gd name="T4" fmla="*/ 1 w 1"/>
                <a:gd name="T5" fmla="*/ 0 h 1"/>
                <a:gd name="T6" fmla="*/ 1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lnTo>
                    <a:pt x="0" y="1"/>
                  </a:lnTo>
                  <a:cubicBezTo>
                    <a:pt x="0" y="1"/>
                    <a:pt x="0" y="0"/>
                    <a:pt x="1" y="0"/>
                  </a:cubicBezTo>
                  <a:lnTo>
                    <a:pt x="1" y="1"/>
                  </a:lnTo>
                  <a:cubicBezTo>
                    <a:pt x="1" y="1"/>
                    <a:pt x="0" y="1"/>
                    <a:pt x="0" y="1"/>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14" name="Freeform 88"/>
            <p:cNvSpPr>
              <a:spLocks/>
            </p:cNvSpPr>
            <p:nvPr/>
          </p:nvSpPr>
          <p:spPr bwMode="auto">
            <a:xfrm>
              <a:off x="7955077" y="1542023"/>
              <a:ext cx="0" cy="0"/>
            </a:xfrm>
            <a:custGeom>
              <a:avLst/>
              <a:gdLst>
                <a:gd name="T0" fmla="*/ 1 h 1"/>
                <a:gd name="T1" fmla="*/ 1 h 1"/>
                <a:gd name="T2" fmla="*/ 0 h 1"/>
                <a:gd name="T3" fmla="*/ 1 h 1"/>
                <a:gd name="T4" fmla="*/ 1 h 1"/>
              </a:gdLst>
              <a:ahLst/>
              <a:cxnLst>
                <a:cxn ang="0">
                  <a:pos x="0" y="T0"/>
                </a:cxn>
                <a:cxn ang="0">
                  <a:pos x="0" y="T1"/>
                </a:cxn>
                <a:cxn ang="0">
                  <a:pos x="0" y="T2"/>
                </a:cxn>
                <a:cxn ang="0">
                  <a:pos x="0" y="T3"/>
                </a:cxn>
                <a:cxn ang="0">
                  <a:pos x="0" y="T4"/>
                </a:cxn>
              </a:cxnLst>
              <a:rect l="0" t="0" r="r" b="b"/>
              <a:pathLst>
                <a:path h="1">
                  <a:moveTo>
                    <a:pt x="0" y="1"/>
                  </a:moveTo>
                  <a:lnTo>
                    <a:pt x="0" y="1"/>
                  </a:lnTo>
                  <a:cubicBezTo>
                    <a:pt x="0" y="1"/>
                    <a:pt x="0" y="1"/>
                    <a:pt x="0" y="0"/>
                  </a:cubicBezTo>
                  <a:lnTo>
                    <a:pt x="0" y="1"/>
                  </a:lnTo>
                  <a:lnTo>
                    <a:pt x="0" y="1"/>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15" name="Rectangle 89"/>
            <p:cNvSpPr>
              <a:spLocks noChangeArrowheads="1"/>
            </p:cNvSpPr>
            <p:nvPr/>
          </p:nvSpPr>
          <p:spPr bwMode="auto">
            <a:xfrm>
              <a:off x="7955077" y="1542023"/>
              <a:ext cx="1588" cy="1588"/>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16" name="Rectangle 90"/>
            <p:cNvSpPr>
              <a:spLocks noChangeArrowheads="1"/>
            </p:cNvSpPr>
            <p:nvPr/>
          </p:nvSpPr>
          <p:spPr bwMode="auto">
            <a:xfrm>
              <a:off x="7955077" y="1542023"/>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17" name="Freeform 91"/>
            <p:cNvSpPr>
              <a:spLocks/>
            </p:cNvSpPr>
            <p:nvPr/>
          </p:nvSpPr>
          <p:spPr bwMode="auto">
            <a:xfrm>
              <a:off x="7955077" y="1542023"/>
              <a:ext cx="1588" cy="0"/>
            </a:xfrm>
            <a:custGeom>
              <a:avLst/>
              <a:gdLst>
                <a:gd name="T0" fmla="*/ 0 w 1"/>
                <a:gd name="T1" fmla="*/ 1 h 1"/>
                <a:gd name="T2" fmla="*/ 0 w 1"/>
                <a:gd name="T3" fmla="*/ 0 h 1"/>
                <a:gd name="T4" fmla="*/ 0 w 1"/>
                <a:gd name="T5" fmla="*/ 0 h 1"/>
                <a:gd name="T6" fmla="*/ 1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lnTo>
                    <a:pt x="0" y="0"/>
                  </a:lnTo>
                  <a:lnTo>
                    <a:pt x="0" y="0"/>
                  </a:lnTo>
                  <a:lnTo>
                    <a:pt x="1" y="1"/>
                  </a:lnTo>
                  <a:cubicBezTo>
                    <a:pt x="0" y="1"/>
                    <a:pt x="0" y="1"/>
                    <a:pt x="0" y="1"/>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18" name="Freeform 92"/>
            <p:cNvSpPr>
              <a:spLocks/>
            </p:cNvSpPr>
            <p:nvPr/>
          </p:nvSpPr>
          <p:spPr bwMode="auto">
            <a:xfrm>
              <a:off x="7955077" y="1542023"/>
              <a:ext cx="1588" cy="0"/>
            </a:xfrm>
            <a:custGeom>
              <a:avLst/>
              <a:gdLst>
                <a:gd name="T0" fmla="*/ 1 w 1"/>
                <a:gd name="T1" fmla="*/ 1 h 1"/>
                <a:gd name="T2" fmla="*/ 0 w 1"/>
                <a:gd name="T3" fmla="*/ 0 h 1"/>
                <a:gd name="T4" fmla="*/ 1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0" y="0"/>
                  </a:lnTo>
                  <a:cubicBezTo>
                    <a:pt x="1" y="0"/>
                    <a:pt x="1" y="0"/>
                    <a:pt x="1" y="0"/>
                  </a:cubicBezTo>
                  <a:lnTo>
                    <a:pt x="1" y="1"/>
                  </a:lnTo>
                  <a:cubicBezTo>
                    <a:pt x="1" y="1"/>
                    <a:pt x="1" y="1"/>
                    <a:pt x="1" y="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19" name="Freeform 93"/>
            <p:cNvSpPr>
              <a:spLocks/>
            </p:cNvSpPr>
            <p:nvPr/>
          </p:nvSpPr>
          <p:spPr bwMode="auto">
            <a:xfrm>
              <a:off x="7956665" y="1542023"/>
              <a:ext cx="0" cy="0"/>
            </a:xfrm>
            <a:custGeom>
              <a:avLst/>
              <a:gdLst>
                <a:gd name="T0" fmla="*/ 0 w 1"/>
                <a:gd name="T1" fmla="*/ 1 h 1"/>
                <a:gd name="T2" fmla="*/ 0 w 1"/>
                <a:gd name="T3" fmla="*/ 0 h 1"/>
                <a:gd name="T4" fmla="*/ 1 w 1"/>
                <a:gd name="T5" fmla="*/ 0 h 1"/>
                <a:gd name="T6" fmla="*/ 1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lnTo>
                    <a:pt x="0" y="0"/>
                  </a:lnTo>
                  <a:cubicBezTo>
                    <a:pt x="0" y="0"/>
                    <a:pt x="0" y="0"/>
                    <a:pt x="1" y="0"/>
                  </a:cubicBezTo>
                  <a:lnTo>
                    <a:pt x="1" y="0"/>
                  </a:lnTo>
                  <a:cubicBezTo>
                    <a:pt x="0" y="0"/>
                    <a:pt x="0" y="1"/>
                    <a:pt x="0" y="1"/>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20" name="Freeform 94"/>
            <p:cNvSpPr>
              <a:spLocks/>
            </p:cNvSpPr>
            <p:nvPr/>
          </p:nvSpPr>
          <p:spPr bwMode="auto">
            <a:xfrm>
              <a:off x="7956665" y="1542023"/>
              <a:ext cx="1588" cy="0"/>
            </a:xfrm>
            <a:custGeom>
              <a:avLst/>
              <a:gdLst>
                <a:gd name="T0" fmla="*/ 0 w 1"/>
                <a:gd name="T1" fmla="*/ 0 w 1"/>
                <a:gd name="T2" fmla="*/ 0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0" y="0"/>
                    <a:pt x="0" y="0"/>
                    <a:pt x="0" y="0"/>
                  </a:cubicBezTo>
                  <a:lnTo>
                    <a:pt x="1" y="0"/>
                  </a:lnTo>
                  <a:cubicBezTo>
                    <a:pt x="0" y="0"/>
                    <a:pt x="0" y="0"/>
                    <a:pt x="0"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21" name="Freeform 95"/>
            <p:cNvSpPr>
              <a:spLocks/>
            </p:cNvSpPr>
            <p:nvPr/>
          </p:nvSpPr>
          <p:spPr bwMode="auto">
            <a:xfrm>
              <a:off x="7956665" y="1540436"/>
              <a:ext cx="1588" cy="1588"/>
            </a:xfrm>
            <a:custGeom>
              <a:avLst/>
              <a:gdLst>
                <a:gd name="T0" fmla="*/ 1 w 2"/>
                <a:gd name="T1" fmla="*/ 1 h 1"/>
                <a:gd name="T2" fmla="*/ 0 w 2"/>
                <a:gd name="T3" fmla="*/ 1 h 1"/>
                <a:gd name="T4" fmla="*/ 2 w 2"/>
                <a:gd name="T5" fmla="*/ 0 h 1"/>
                <a:gd name="T6" fmla="*/ 2 w 2"/>
                <a:gd name="T7" fmla="*/ 1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lnTo>
                    <a:pt x="0" y="1"/>
                  </a:lnTo>
                  <a:cubicBezTo>
                    <a:pt x="1" y="1"/>
                    <a:pt x="1" y="0"/>
                    <a:pt x="2" y="0"/>
                  </a:cubicBezTo>
                  <a:lnTo>
                    <a:pt x="2" y="1"/>
                  </a:lnTo>
                  <a:cubicBezTo>
                    <a:pt x="1" y="1"/>
                    <a:pt x="1" y="1"/>
                    <a:pt x="1" y="1"/>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22" name="Freeform 96"/>
            <p:cNvSpPr>
              <a:spLocks/>
            </p:cNvSpPr>
            <p:nvPr/>
          </p:nvSpPr>
          <p:spPr bwMode="auto">
            <a:xfrm>
              <a:off x="7958252" y="1540436"/>
              <a:ext cx="1588" cy="1588"/>
            </a:xfrm>
            <a:custGeom>
              <a:avLst/>
              <a:gdLst>
                <a:gd name="T0" fmla="*/ 0 w 1"/>
                <a:gd name="T1" fmla="*/ 1 h 1"/>
                <a:gd name="T2" fmla="*/ 0 w 1"/>
                <a:gd name="T3" fmla="*/ 0 h 1"/>
                <a:gd name="T4" fmla="*/ 1 w 1"/>
                <a:gd name="T5" fmla="*/ 0 h 1"/>
                <a:gd name="T6" fmla="*/ 1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lnTo>
                    <a:pt x="0" y="0"/>
                  </a:lnTo>
                  <a:cubicBezTo>
                    <a:pt x="0" y="0"/>
                    <a:pt x="0" y="0"/>
                    <a:pt x="1" y="0"/>
                  </a:cubicBezTo>
                  <a:lnTo>
                    <a:pt x="1" y="0"/>
                  </a:lnTo>
                  <a:cubicBezTo>
                    <a:pt x="0" y="1"/>
                    <a:pt x="0" y="1"/>
                    <a:pt x="0" y="1"/>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23" name="Freeform 97"/>
            <p:cNvSpPr>
              <a:spLocks/>
            </p:cNvSpPr>
            <p:nvPr/>
          </p:nvSpPr>
          <p:spPr bwMode="auto">
            <a:xfrm>
              <a:off x="7959840" y="1540436"/>
              <a:ext cx="0"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0" y="0"/>
                    <a:pt x="1" y="0"/>
                    <a:pt x="1" y="0"/>
                  </a:cubicBezTo>
                  <a:lnTo>
                    <a:pt x="1" y="0"/>
                  </a:lnTo>
                  <a:cubicBezTo>
                    <a:pt x="1" y="0"/>
                    <a:pt x="0" y="0"/>
                    <a:pt x="0"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24" name="Freeform 98"/>
            <p:cNvSpPr>
              <a:spLocks/>
            </p:cNvSpPr>
            <p:nvPr/>
          </p:nvSpPr>
          <p:spPr bwMode="auto">
            <a:xfrm>
              <a:off x="7940790" y="1502336"/>
              <a:ext cx="11113" cy="41275"/>
            </a:xfrm>
            <a:custGeom>
              <a:avLst/>
              <a:gdLst>
                <a:gd name="T0" fmla="*/ 14 w 15"/>
                <a:gd name="T1" fmla="*/ 54 h 54"/>
                <a:gd name="T2" fmla="*/ 0 w 15"/>
                <a:gd name="T3" fmla="*/ 0 h 54"/>
                <a:gd name="T4" fmla="*/ 2 w 15"/>
                <a:gd name="T5" fmla="*/ 0 h 54"/>
                <a:gd name="T6" fmla="*/ 15 w 15"/>
                <a:gd name="T7" fmla="*/ 54 h 54"/>
                <a:gd name="T8" fmla="*/ 14 w 15"/>
                <a:gd name="T9" fmla="*/ 54 h 54"/>
              </a:gdLst>
              <a:ahLst/>
              <a:cxnLst>
                <a:cxn ang="0">
                  <a:pos x="T0" y="T1"/>
                </a:cxn>
                <a:cxn ang="0">
                  <a:pos x="T2" y="T3"/>
                </a:cxn>
                <a:cxn ang="0">
                  <a:pos x="T4" y="T5"/>
                </a:cxn>
                <a:cxn ang="0">
                  <a:pos x="T6" y="T7"/>
                </a:cxn>
                <a:cxn ang="0">
                  <a:pos x="T8" y="T9"/>
                </a:cxn>
              </a:cxnLst>
              <a:rect l="0" t="0" r="r" b="b"/>
              <a:pathLst>
                <a:path w="15" h="54">
                  <a:moveTo>
                    <a:pt x="14" y="54"/>
                  </a:moveTo>
                  <a:cubicBezTo>
                    <a:pt x="14" y="54"/>
                    <a:pt x="5" y="28"/>
                    <a:pt x="0" y="0"/>
                  </a:cubicBezTo>
                  <a:cubicBezTo>
                    <a:pt x="1" y="0"/>
                    <a:pt x="1" y="0"/>
                    <a:pt x="2" y="0"/>
                  </a:cubicBezTo>
                  <a:cubicBezTo>
                    <a:pt x="6" y="27"/>
                    <a:pt x="15" y="54"/>
                    <a:pt x="15" y="54"/>
                  </a:cubicBezTo>
                  <a:cubicBezTo>
                    <a:pt x="15" y="54"/>
                    <a:pt x="15" y="54"/>
                    <a:pt x="14" y="5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25" name="Freeform 99"/>
            <p:cNvSpPr>
              <a:spLocks/>
            </p:cNvSpPr>
            <p:nvPr/>
          </p:nvSpPr>
          <p:spPr bwMode="auto">
            <a:xfrm>
              <a:off x="7942377" y="1502336"/>
              <a:ext cx="11113" cy="41275"/>
            </a:xfrm>
            <a:custGeom>
              <a:avLst/>
              <a:gdLst>
                <a:gd name="T0" fmla="*/ 13 w 15"/>
                <a:gd name="T1" fmla="*/ 54 h 54"/>
                <a:gd name="T2" fmla="*/ 0 w 15"/>
                <a:gd name="T3" fmla="*/ 0 h 54"/>
                <a:gd name="T4" fmla="*/ 1 w 15"/>
                <a:gd name="T5" fmla="*/ 0 h 54"/>
                <a:gd name="T6" fmla="*/ 15 w 15"/>
                <a:gd name="T7" fmla="*/ 53 h 54"/>
                <a:gd name="T8" fmla="*/ 13 w 15"/>
                <a:gd name="T9" fmla="*/ 54 h 54"/>
              </a:gdLst>
              <a:ahLst/>
              <a:cxnLst>
                <a:cxn ang="0">
                  <a:pos x="T0" y="T1"/>
                </a:cxn>
                <a:cxn ang="0">
                  <a:pos x="T2" y="T3"/>
                </a:cxn>
                <a:cxn ang="0">
                  <a:pos x="T4" y="T5"/>
                </a:cxn>
                <a:cxn ang="0">
                  <a:pos x="T6" y="T7"/>
                </a:cxn>
                <a:cxn ang="0">
                  <a:pos x="T8" y="T9"/>
                </a:cxn>
              </a:cxnLst>
              <a:rect l="0" t="0" r="r" b="b"/>
              <a:pathLst>
                <a:path w="15" h="54">
                  <a:moveTo>
                    <a:pt x="13" y="54"/>
                  </a:moveTo>
                  <a:cubicBezTo>
                    <a:pt x="13" y="54"/>
                    <a:pt x="4" y="27"/>
                    <a:pt x="0" y="0"/>
                  </a:cubicBezTo>
                  <a:cubicBezTo>
                    <a:pt x="0" y="0"/>
                    <a:pt x="1" y="0"/>
                    <a:pt x="1" y="0"/>
                  </a:cubicBezTo>
                  <a:cubicBezTo>
                    <a:pt x="5" y="27"/>
                    <a:pt x="15" y="53"/>
                    <a:pt x="15" y="53"/>
                  </a:cubicBezTo>
                  <a:cubicBezTo>
                    <a:pt x="14" y="54"/>
                    <a:pt x="14" y="54"/>
                    <a:pt x="13" y="54"/>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26" name="Freeform 100"/>
            <p:cNvSpPr>
              <a:spLocks/>
            </p:cNvSpPr>
            <p:nvPr/>
          </p:nvSpPr>
          <p:spPr bwMode="auto">
            <a:xfrm>
              <a:off x="7942377" y="1500748"/>
              <a:ext cx="11113" cy="41275"/>
            </a:xfrm>
            <a:custGeom>
              <a:avLst/>
              <a:gdLst>
                <a:gd name="T0" fmla="*/ 14 w 15"/>
                <a:gd name="T1" fmla="*/ 54 h 54"/>
                <a:gd name="T2" fmla="*/ 0 w 15"/>
                <a:gd name="T3" fmla="*/ 1 h 54"/>
                <a:gd name="T4" fmla="*/ 1 w 15"/>
                <a:gd name="T5" fmla="*/ 0 h 54"/>
                <a:gd name="T6" fmla="*/ 15 w 15"/>
                <a:gd name="T7" fmla="*/ 54 h 54"/>
                <a:gd name="T8" fmla="*/ 14 w 15"/>
                <a:gd name="T9" fmla="*/ 54 h 54"/>
              </a:gdLst>
              <a:ahLst/>
              <a:cxnLst>
                <a:cxn ang="0">
                  <a:pos x="T0" y="T1"/>
                </a:cxn>
                <a:cxn ang="0">
                  <a:pos x="T2" y="T3"/>
                </a:cxn>
                <a:cxn ang="0">
                  <a:pos x="T4" y="T5"/>
                </a:cxn>
                <a:cxn ang="0">
                  <a:pos x="T6" y="T7"/>
                </a:cxn>
                <a:cxn ang="0">
                  <a:pos x="T8" y="T9"/>
                </a:cxn>
              </a:cxnLst>
              <a:rect l="0" t="0" r="r" b="b"/>
              <a:pathLst>
                <a:path w="15" h="54">
                  <a:moveTo>
                    <a:pt x="14" y="54"/>
                  </a:moveTo>
                  <a:cubicBezTo>
                    <a:pt x="14" y="54"/>
                    <a:pt x="4" y="28"/>
                    <a:pt x="0" y="1"/>
                  </a:cubicBezTo>
                  <a:cubicBezTo>
                    <a:pt x="0" y="1"/>
                    <a:pt x="1" y="0"/>
                    <a:pt x="1" y="0"/>
                  </a:cubicBezTo>
                  <a:cubicBezTo>
                    <a:pt x="5" y="28"/>
                    <a:pt x="15" y="54"/>
                    <a:pt x="15" y="54"/>
                  </a:cubicBezTo>
                  <a:cubicBezTo>
                    <a:pt x="14" y="54"/>
                    <a:pt x="14" y="54"/>
                    <a:pt x="14" y="54"/>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27" name="Freeform 101"/>
            <p:cNvSpPr>
              <a:spLocks/>
            </p:cNvSpPr>
            <p:nvPr/>
          </p:nvSpPr>
          <p:spPr bwMode="auto">
            <a:xfrm>
              <a:off x="7943965" y="1500748"/>
              <a:ext cx="11113" cy="41275"/>
            </a:xfrm>
            <a:custGeom>
              <a:avLst/>
              <a:gdLst>
                <a:gd name="T0" fmla="*/ 14 w 15"/>
                <a:gd name="T1" fmla="*/ 54 h 54"/>
                <a:gd name="T2" fmla="*/ 0 w 15"/>
                <a:gd name="T3" fmla="*/ 0 h 54"/>
                <a:gd name="T4" fmla="*/ 1 w 15"/>
                <a:gd name="T5" fmla="*/ 0 h 54"/>
                <a:gd name="T6" fmla="*/ 15 w 15"/>
                <a:gd name="T7" fmla="*/ 54 h 54"/>
                <a:gd name="T8" fmla="*/ 14 w 15"/>
                <a:gd name="T9" fmla="*/ 54 h 54"/>
              </a:gdLst>
              <a:ahLst/>
              <a:cxnLst>
                <a:cxn ang="0">
                  <a:pos x="T0" y="T1"/>
                </a:cxn>
                <a:cxn ang="0">
                  <a:pos x="T2" y="T3"/>
                </a:cxn>
                <a:cxn ang="0">
                  <a:pos x="T4" y="T5"/>
                </a:cxn>
                <a:cxn ang="0">
                  <a:pos x="T6" y="T7"/>
                </a:cxn>
                <a:cxn ang="0">
                  <a:pos x="T8" y="T9"/>
                </a:cxn>
              </a:cxnLst>
              <a:rect l="0" t="0" r="r" b="b"/>
              <a:pathLst>
                <a:path w="15" h="54">
                  <a:moveTo>
                    <a:pt x="14" y="54"/>
                  </a:moveTo>
                  <a:cubicBezTo>
                    <a:pt x="14" y="54"/>
                    <a:pt x="4" y="28"/>
                    <a:pt x="0" y="0"/>
                  </a:cubicBezTo>
                  <a:cubicBezTo>
                    <a:pt x="0" y="0"/>
                    <a:pt x="1" y="0"/>
                    <a:pt x="1" y="0"/>
                  </a:cubicBezTo>
                  <a:cubicBezTo>
                    <a:pt x="5" y="28"/>
                    <a:pt x="15" y="54"/>
                    <a:pt x="15" y="54"/>
                  </a:cubicBezTo>
                  <a:cubicBezTo>
                    <a:pt x="14" y="54"/>
                    <a:pt x="14" y="54"/>
                    <a:pt x="14" y="54"/>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28" name="Freeform 102"/>
            <p:cNvSpPr>
              <a:spLocks/>
            </p:cNvSpPr>
            <p:nvPr/>
          </p:nvSpPr>
          <p:spPr bwMode="auto">
            <a:xfrm>
              <a:off x="7943965" y="1500748"/>
              <a:ext cx="11113" cy="41275"/>
            </a:xfrm>
            <a:custGeom>
              <a:avLst/>
              <a:gdLst>
                <a:gd name="T0" fmla="*/ 14 w 14"/>
                <a:gd name="T1" fmla="*/ 54 h 54"/>
                <a:gd name="T2" fmla="*/ 0 w 14"/>
                <a:gd name="T3" fmla="*/ 0 h 54"/>
                <a:gd name="T4" fmla="*/ 1 w 14"/>
                <a:gd name="T5" fmla="*/ 0 h 54"/>
                <a:gd name="T6" fmla="*/ 14 w 14"/>
                <a:gd name="T7" fmla="*/ 54 h 54"/>
                <a:gd name="T8" fmla="*/ 14 w 14"/>
                <a:gd name="T9" fmla="*/ 54 h 54"/>
              </a:gdLst>
              <a:ahLst/>
              <a:cxnLst>
                <a:cxn ang="0">
                  <a:pos x="T0" y="T1"/>
                </a:cxn>
                <a:cxn ang="0">
                  <a:pos x="T2" y="T3"/>
                </a:cxn>
                <a:cxn ang="0">
                  <a:pos x="T4" y="T5"/>
                </a:cxn>
                <a:cxn ang="0">
                  <a:pos x="T6" y="T7"/>
                </a:cxn>
                <a:cxn ang="0">
                  <a:pos x="T8" y="T9"/>
                </a:cxn>
              </a:cxnLst>
              <a:rect l="0" t="0" r="r" b="b"/>
              <a:pathLst>
                <a:path w="14" h="54">
                  <a:moveTo>
                    <a:pt x="14" y="54"/>
                  </a:moveTo>
                  <a:cubicBezTo>
                    <a:pt x="14" y="54"/>
                    <a:pt x="4" y="28"/>
                    <a:pt x="0" y="0"/>
                  </a:cubicBezTo>
                  <a:cubicBezTo>
                    <a:pt x="0" y="0"/>
                    <a:pt x="0" y="0"/>
                    <a:pt x="1" y="0"/>
                  </a:cubicBezTo>
                  <a:cubicBezTo>
                    <a:pt x="5" y="27"/>
                    <a:pt x="14" y="54"/>
                    <a:pt x="14" y="54"/>
                  </a:cubicBezTo>
                  <a:cubicBezTo>
                    <a:pt x="14" y="54"/>
                    <a:pt x="14" y="54"/>
                    <a:pt x="14" y="54"/>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29" name="Freeform 103"/>
            <p:cNvSpPr>
              <a:spLocks/>
            </p:cNvSpPr>
            <p:nvPr/>
          </p:nvSpPr>
          <p:spPr bwMode="auto">
            <a:xfrm>
              <a:off x="7945552" y="1500748"/>
              <a:ext cx="9525" cy="41275"/>
            </a:xfrm>
            <a:custGeom>
              <a:avLst/>
              <a:gdLst>
                <a:gd name="T0" fmla="*/ 13 w 14"/>
                <a:gd name="T1" fmla="*/ 54 h 54"/>
                <a:gd name="T2" fmla="*/ 0 w 14"/>
                <a:gd name="T3" fmla="*/ 0 h 54"/>
                <a:gd name="T4" fmla="*/ 0 w 14"/>
                <a:gd name="T5" fmla="*/ 0 h 54"/>
                <a:gd name="T6" fmla="*/ 14 w 14"/>
                <a:gd name="T7" fmla="*/ 54 h 54"/>
                <a:gd name="T8" fmla="*/ 13 w 14"/>
                <a:gd name="T9" fmla="*/ 54 h 54"/>
              </a:gdLst>
              <a:ahLst/>
              <a:cxnLst>
                <a:cxn ang="0">
                  <a:pos x="T0" y="T1"/>
                </a:cxn>
                <a:cxn ang="0">
                  <a:pos x="T2" y="T3"/>
                </a:cxn>
                <a:cxn ang="0">
                  <a:pos x="T4" y="T5"/>
                </a:cxn>
                <a:cxn ang="0">
                  <a:pos x="T6" y="T7"/>
                </a:cxn>
                <a:cxn ang="0">
                  <a:pos x="T8" y="T9"/>
                </a:cxn>
              </a:cxnLst>
              <a:rect l="0" t="0" r="r" b="b"/>
              <a:pathLst>
                <a:path w="14" h="54">
                  <a:moveTo>
                    <a:pt x="13" y="54"/>
                  </a:moveTo>
                  <a:cubicBezTo>
                    <a:pt x="13" y="54"/>
                    <a:pt x="4" y="27"/>
                    <a:pt x="0" y="0"/>
                  </a:cubicBezTo>
                  <a:lnTo>
                    <a:pt x="0" y="0"/>
                  </a:lnTo>
                  <a:cubicBezTo>
                    <a:pt x="4" y="27"/>
                    <a:pt x="14" y="54"/>
                    <a:pt x="14" y="54"/>
                  </a:cubicBezTo>
                  <a:cubicBezTo>
                    <a:pt x="13" y="54"/>
                    <a:pt x="13" y="54"/>
                    <a:pt x="13" y="54"/>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30" name="Freeform 104"/>
            <p:cNvSpPr>
              <a:spLocks/>
            </p:cNvSpPr>
            <p:nvPr/>
          </p:nvSpPr>
          <p:spPr bwMode="auto">
            <a:xfrm>
              <a:off x="7945552" y="1500748"/>
              <a:ext cx="9525" cy="41275"/>
            </a:xfrm>
            <a:custGeom>
              <a:avLst/>
              <a:gdLst>
                <a:gd name="T0" fmla="*/ 14 w 14"/>
                <a:gd name="T1" fmla="*/ 54 h 54"/>
                <a:gd name="T2" fmla="*/ 0 w 14"/>
                <a:gd name="T3" fmla="*/ 0 h 54"/>
                <a:gd name="T4" fmla="*/ 0 w 14"/>
                <a:gd name="T5" fmla="*/ 0 h 54"/>
                <a:gd name="T6" fmla="*/ 14 w 14"/>
                <a:gd name="T7" fmla="*/ 53 h 54"/>
                <a:gd name="T8" fmla="*/ 14 w 14"/>
                <a:gd name="T9" fmla="*/ 54 h 54"/>
              </a:gdLst>
              <a:ahLst/>
              <a:cxnLst>
                <a:cxn ang="0">
                  <a:pos x="T0" y="T1"/>
                </a:cxn>
                <a:cxn ang="0">
                  <a:pos x="T2" y="T3"/>
                </a:cxn>
                <a:cxn ang="0">
                  <a:pos x="T4" y="T5"/>
                </a:cxn>
                <a:cxn ang="0">
                  <a:pos x="T6" y="T7"/>
                </a:cxn>
                <a:cxn ang="0">
                  <a:pos x="T8" y="T9"/>
                </a:cxn>
              </a:cxnLst>
              <a:rect l="0" t="0" r="r" b="b"/>
              <a:pathLst>
                <a:path w="14" h="54">
                  <a:moveTo>
                    <a:pt x="14" y="54"/>
                  </a:moveTo>
                  <a:cubicBezTo>
                    <a:pt x="14" y="54"/>
                    <a:pt x="4" y="27"/>
                    <a:pt x="0" y="0"/>
                  </a:cubicBezTo>
                  <a:lnTo>
                    <a:pt x="0" y="0"/>
                  </a:lnTo>
                  <a:cubicBezTo>
                    <a:pt x="5" y="27"/>
                    <a:pt x="14" y="53"/>
                    <a:pt x="14" y="53"/>
                  </a:cubicBezTo>
                  <a:cubicBezTo>
                    <a:pt x="14" y="53"/>
                    <a:pt x="14" y="53"/>
                    <a:pt x="14" y="54"/>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31" name="Freeform 105"/>
            <p:cNvSpPr>
              <a:spLocks/>
            </p:cNvSpPr>
            <p:nvPr/>
          </p:nvSpPr>
          <p:spPr bwMode="auto">
            <a:xfrm>
              <a:off x="7945552" y="1500748"/>
              <a:ext cx="9525" cy="41275"/>
            </a:xfrm>
            <a:custGeom>
              <a:avLst/>
              <a:gdLst>
                <a:gd name="T0" fmla="*/ 14 w 14"/>
                <a:gd name="T1" fmla="*/ 53 h 53"/>
                <a:gd name="T2" fmla="*/ 0 w 14"/>
                <a:gd name="T3" fmla="*/ 0 h 53"/>
                <a:gd name="T4" fmla="*/ 1 w 14"/>
                <a:gd name="T5" fmla="*/ 0 h 53"/>
                <a:gd name="T6" fmla="*/ 14 w 14"/>
                <a:gd name="T7" fmla="*/ 53 h 53"/>
                <a:gd name="T8" fmla="*/ 14 w 14"/>
                <a:gd name="T9" fmla="*/ 53 h 53"/>
              </a:gdLst>
              <a:ahLst/>
              <a:cxnLst>
                <a:cxn ang="0">
                  <a:pos x="T0" y="T1"/>
                </a:cxn>
                <a:cxn ang="0">
                  <a:pos x="T2" y="T3"/>
                </a:cxn>
                <a:cxn ang="0">
                  <a:pos x="T4" y="T5"/>
                </a:cxn>
                <a:cxn ang="0">
                  <a:pos x="T6" y="T7"/>
                </a:cxn>
                <a:cxn ang="0">
                  <a:pos x="T8" y="T9"/>
                </a:cxn>
              </a:cxnLst>
              <a:rect l="0" t="0" r="r" b="b"/>
              <a:pathLst>
                <a:path w="14" h="53">
                  <a:moveTo>
                    <a:pt x="14" y="53"/>
                  </a:moveTo>
                  <a:cubicBezTo>
                    <a:pt x="14" y="53"/>
                    <a:pt x="5" y="27"/>
                    <a:pt x="0" y="0"/>
                  </a:cubicBezTo>
                  <a:lnTo>
                    <a:pt x="1" y="0"/>
                  </a:lnTo>
                  <a:cubicBezTo>
                    <a:pt x="5" y="27"/>
                    <a:pt x="14" y="53"/>
                    <a:pt x="14" y="53"/>
                  </a:cubicBezTo>
                  <a:lnTo>
                    <a:pt x="14" y="53"/>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32" name="Freeform 106"/>
            <p:cNvSpPr>
              <a:spLocks/>
            </p:cNvSpPr>
            <p:nvPr/>
          </p:nvSpPr>
          <p:spPr bwMode="auto">
            <a:xfrm>
              <a:off x="7937615" y="1459473"/>
              <a:ext cx="4763" cy="42863"/>
            </a:xfrm>
            <a:custGeom>
              <a:avLst/>
              <a:gdLst>
                <a:gd name="T0" fmla="*/ 4 w 6"/>
                <a:gd name="T1" fmla="*/ 56 h 56"/>
                <a:gd name="T2" fmla="*/ 0 w 6"/>
                <a:gd name="T3" fmla="*/ 0 h 56"/>
                <a:gd name="T4" fmla="*/ 1 w 6"/>
                <a:gd name="T5" fmla="*/ 0 h 56"/>
                <a:gd name="T6" fmla="*/ 6 w 6"/>
                <a:gd name="T7" fmla="*/ 56 h 56"/>
                <a:gd name="T8" fmla="*/ 4 w 6"/>
                <a:gd name="T9" fmla="*/ 56 h 56"/>
              </a:gdLst>
              <a:ahLst/>
              <a:cxnLst>
                <a:cxn ang="0">
                  <a:pos x="T0" y="T1"/>
                </a:cxn>
                <a:cxn ang="0">
                  <a:pos x="T2" y="T3"/>
                </a:cxn>
                <a:cxn ang="0">
                  <a:pos x="T4" y="T5"/>
                </a:cxn>
                <a:cxn ang="0">
                  <a:pos x="T6" y="T7"/>
                </a:cxn>
                <a:cxn ang="0">
                  <a:pos x="T8" y="T9"/>
                </a:cxn>
              </a:cxnLst>
              <a:rect l="0" t="0" r="r" b="b"/>
              <a:pathLst>
                <a:path w="6" h="56">
                  <a:moveTo>
                    <a:pt x="4" y="56"/>
                  </a:moveTo>
                  <a:cubicBezTo>
                    <a:pt x="0" y="28"/>
                    <a:pt x="0" y="0"/>
                    <a:pt x="0" y="0"/>
                  </a:cubicBezTo>
                  <a:lnTo>
                    <a:pt x="1" y="0"/>
                  </a:lnTo>
                  <a:cubicBezTo>
                    <a:pt x="1" y="0"/>
                    <a:pt x="1" y="28"/>
                    <a:pt x="6" y="56"/>
                  </a:cubicBezTo>
                  <a:cubicBezTo>
                    <a:pt x="5" y="56"/>
                    <a:pt x="5" y="56"/>
                    <a:pt x="4" y="5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33" name="Freeform 107"/>
            <p:cNvSpPr>
              <a:spLocks/>
            </p:cNvSpPr>
            <p:nvPr/>
          </p:nvSpPr>
          <p:spPr bwMode="auto">
            <a:xfrm>
              <a:off x="7937615" y="1459473"/>
              <a:ext cx="4763" cy="42863"/>
            </a:xfrm>
            <a:custGeom>
              <a:avLst/>
              <a:gdLst>
                <a:gd name="T0" fmla="*/ 5 w 6"/>
                <a:gd name="T1" fmla="*/ 56 h 56"/>
                <a:gd name="T2" fmla="*/ 0 w 6"/>
                <a:gd name="T3" fmla="*/ 0 h 56"/>
                <a:gd name="T4" fmla="*/ 1 w 6"/>
                <a:gd name="T5" fmla="*/ 0 h 56"/>
                <a:gd name="T6" fmla="*/ 6 w 6"/>
                <a:gd name="T7" fmla="*/ 56 h 56"/>
                <a:gd name="T8" fmla="*/ 5 w 6"/>
                <a:gd name="T9" fmla="*/ 56 h 56"/>
              </a:gdLst>
              <a:ahLst/>
              <a:cxnLst>
                <a:cxn ang="0">
                  <a:pos x="T0" y="T1"/>
                </a:cxn>
                <a:cxn ang="0">
                  <a:pos x="T2" y="T3"/>
                </a:cxn>
                <a:cxn ang="0">
                  <a:pos x="T4" y="T5"/>
                </a:cxn>
                <a:cxn ang="0">
                  <a:pos x="T6" y="T7"/>
                </a:cxn>
                <a:cxn ang="0">
                  <a:pos x="T8" y="T9"/>
                </a:cxn>
              </a:cxnLst>
              <a:rect l="0" t="0" r="r" b="b"/>
              <a:pathLst>
                <a:path w="6" h="56">
                  <a:moveTo>
                    <a:pt x="5" y="56"/>
                  </a:moveTo>
                  <a:cubicBezTo>
                    <a:pt x="0" y="28"/>
                    <a:pt x="0" y="0"/>
                    <a:pt x="0" y="0"/>
                  </a:cubicBezTo>
                  <a:lnTo>
                    <a:pt x="1" y="0"/>
                  </a:lnTo>
                  <a:cubicBezTo>
                    <a:pt x="1" y="0"/>
                    <a:pt x="1" y="28"/>
                    <a:pt x="6" y="56"/>
                  </a:cubicBezTo>
                  <a:cubicBezTo>
                    <a:pt x="6" y="56"/>
                    <a:pt x="5" y="56"/>
                    <a:pt x="5" y="56"/>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34" name="Freeform 108"/>
            <p:cNvSpPr>
              <a:spLocks/>
            </p:cNvSpPr>
            <p:nvPr/>
          </p:nvSpPr>
          <p:spPr bwMode="auto">
            <a:xfrm>
              <a:off x="7939202" y="1459473"/>
              <a:ext cx="4763" cy="42863"/>
            </a:xfrm>
            <a:custGeom>
              <a:avLst/>
              <a:gdLst>
                <a:gd name="T0" fmla="*/ 5 w 6"/>
                <a:gd name="T1" fmla="*/ 56 h 56"/>
                <a:gd name="T2" fmla="*/ 0 w 6"/>
                <a:gd name="T3" fmla="*/ 0 h 56"/>
                <a:gd name="T4" fmla="*/ 1 w 6"/>
                <a:gd name="T5" fmla="*/ 0 h 56"/>
                <a:gd name="T6" fmla="*/ 6 w 6"/>
                <a:gd name="T7" fmla="*/ 55 h 56"/>
                <a:gd name="T8" fmla="*/ 5 w 6"/>
                <a:gd name="T9" fmla="*/ 56 h 56"/>
              </a:gdLst>
              <a:ahLst/>
              <a:cxnLst>
                <a:cxn ang="0">
                  <a:pos x="T0" y="T1"/>
                </a:cxn>
                <a:cxn ang="0">
                  <a:pos x="T2" y="T3"/>
                </a:cxn>
                <a:cxn ang="0">
                  <a:pos x="T4" y="T5"/>
                </a:cxn>
                <a:cxn ang="0">
                  <a:pos x="T6" y="T7"/>
                </a:cxn>
                <a:cxn ang="0">
                  <a:pos x="T8" y="T9"/>
                </a:cxn>
              </a:cxnLst>
              <a:rect l="0" t="0" r="r" b="b"/>
              <a:pathLst>
                <a:path w="6" h="56">
                  <a:moveTo>
                    <a:pt x="5" y="56"/>
                  </a:moveTo>
                  <a:cubicBezTo>
                    <a:pt x="0" y="28"/>
                    <a:pt x="0" y="0"/>
                    <a:pt x="0" y="0"/>
                  </a:cubicBezTo>
                  <a:lnTo>
                    <a:pt x="1" y="0"/>
                  </a:lnTo>
                  <a:cubicBezTo>
                    <a:pt x="1" y="0"/>
                    <a:pt x="1" y="28"/>
                    <a:pt x="6" y="55"/>
                  </a:cubicBezTo>
                  <a:cubicBezTo>
                    <a:pt x="6" y="55"/>
                    <a:pt x="5" y="56"/>
                    <a:pt x="5" y="56"/>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35" name="Freeform 109"/>
            <p:cNvSpPr>
              <a:spLocks/>
            </p:cNvSpPr>
            <p:nvPr/>
          </p:nvSpPr>
          <p:spPr bwMode="auto">
            <a:xfrm>
              <a:off x="7939202" y="1459473"/>
              <a:ext cx="4763" cy="41275"/>
            </a:xfrm>
            <a:custGeom>
              <a:avLst/>
              <a:gdLst>
                <a:gd name="T0" fmla="*/ 5 w 6"/>
                <a:gd name="T1" fmla="*/ 55 h 55"/>
                <a:gd name="T2" fmla="*/ 0 w 6"/>
                <a:gd name="T3" fmla="*/ 0 h 55"/>
                <a:gd name="T4" fmla="*/ 1 w 6"/>
                <a:gd name="T5" fmla="*/ 0 h 55"/>
                <a:gd name="T6" fmla="*/ 6 w 6"/>
                <a:gd name="T7" fmla="*/ 55 h 55"/>
                <a:gd name="T8" fmla="*/ 5 w 6"/>
                <a:gd name="T9" fmla="*/ 55 h 55"/>
              </a:gdLst>
              <a:ahLst/>
              <a:cxnLst>
                <a:cxn ang="0">
                  <a:pos x="T0" y="T1"/>
                </a:cxn>
                <a:cxn ang="0">
                  <a:pos x="T2" y="T3"/>
                </a:cxn>
                <a:cxn ang="0">
                  <a:pos x="T4" y="T5"/>
                </a:cxn>
                <a:cxn ang="0">
                  <a:pos x="T6" y="T7"/>
                </a:cxn>
                <a:cxn ang="0">
                  <a:pos x="T8" y="T9"/>
                </a:cxn>
              </a:cxnLst>
              <a:rect l="0" t="0" r="r" b="b"/>
              <a:pathLst>
                <a:path w="6" h="55">
                  <a:moveTo>
                    <a:pt x="5" y="55"/>
                  </a:moveTo>
                  <a:cubicBezTo>
                    <a:pt x="0" y="28"/>
                    <a:pt x="0" y="0"/>
                    <a:pt x="0" y="0"/>
                  </a:cubicBezTo>
                  <a:lnTo>
                    <a:pt x="1" y="0"/>
                  </a:lnTo>
                  <a:cubicBezTo>
                    <a:pt x="1" y="0"/>
                    <a:pt x="1" y="28"/>
                    <a:pt x="6" y="55"/>
                  </a:cubicBezTo>
                  <a:cubicBezTo>
                    <a:pt x="6" y="55"/>
                    <a:pt x="5" y="55"/>
                    <a:pt x="5" y="55"/>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36" name="Freeform 110"/>
            <p:cNvSpPr>
              <a:spLocks/>
            </p:cNvSpPr>
            <p:nvPr/>
          </p:nvSpPr>
          <p:spPr bwMode="auto">
            <a:xfrm>
              <a:off x="7940790" y="1459473"/>
              <a:ext cx="4763" cy="41275"/>
            </a:xfrm>
            <a:custGeom>
              <a:avLst/>
              <a:gdLst>
                <a:gd name="T0" fmla="*/ 5 w 6"/>
                <a:gd name="T1" fmla="*/ 55 h 55"/>
                <a:gd name="T2" fmla="*/ 0 w 6"/>
                <a:gd name="T3" fmla="*/ 0 h 55"/>
                <a:gd name="T4" fmla="*/ 1 w 6"/>
                <a:gd name="T5" fmla="*/ 0 h 55"/>
                <a:gd name="T6" fmla="*/ 6 w 6"/>
                <a:gd name="T7" fmla="*/ 55 h 55"/>
                <a:gd name="T8" fmla="*/ 5 w 6"/>
                <a:gd name="T9" fmla="*/ 55 h 55"/>
              </a:gdLst>
              <a:ahLst/>
              <a:cxnLst>
                <a:cxn ang="0">
                  <a:pos x="T0" y="T1"/>
                </a:cxn>
                <a:cxn ang="0">
                  <a:pos x="T2" y="T3"/>
                </a:cxn>
                <a:cxn ang="0">
                  <a:pos x="T4" y="T5"/>
                </a:cxn>
                <a:cxn ang="0">
                  <a:pos x="T6" y="T7"/>
                </a:cxn>
                <a:cxn ang="0">
                  <a:pos x="T8" y="T9"/>
                </a:cxn>
              </a:cxnLst>
              <a:rect l="0" t="0" r="r" b="b"/>
              <a:pathLst>
                <a:path w="6" h="55">
                  <a:moveTo>
                    <a:pt x="5" y="55"/>
                  </a:moveTo>
                  <a:cubicBezTo>
                    <a:pt x="0" y="28"/>
                    <a:pt x="0" y="0"/>
                    <a:pt x="0" y="0"/>
                  </a:cubicBezTo>
                  <a:lnTo>
                    <a:pt x="1" y="0"/>
                  </a:lnTo>
                  <a:cubicBezTo>
                    <a:pt x="1" y="0"/>
                    <a:pt x="1" y="28"/>
                    <a:pt x="6" y="55"/>
                  </a:cubicBezTo>
                  <a:cubicBezTo>
                    <a:pt x="5" y="55"/>
                    <a:pt x="5" y="55"/>
                    <a:pt x="5" y="55"/>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37" name="Freeform 111"/>
            <p:cNvSpPr>
              <a:spLocks/>
            </p:cNvSpPr>
            <p:nvPr/>
          </p:nvSpPr>
          <p:spPr bwMode="auto">
            <a:xfrm>
              <a:off x="7940790" y="1459473"/>
              <a:ext cx="4763" cy="41275"/>
            </a:xfrm>
            <a:custGeom>
              <a:avLst/>
              <a:gdLst>
                <a:gd name="T0" fmla="*/ 5 w 5"/>
                <a:gd name="T1" fmla="*/ 55 h 55"/>
                <a:gd name="T2" fmla="*/ 0 w 5"/>
                <a:gd name="T3" fmla="*/ 0 h 55"/>
                <a:gd name="T4" fmla="*/ 1 w 5"/>
                <a:gd name="T5" fmla="*/ 0 h 55"/>
                <a:gd name="T6" fmla="*/ 5 w 5"/>
                <a:gd name="T7" fmla="*/ 55 h 55"/>
                <a:gd name="T8" fmla="*/ 5 w 5"/>
                <a:gd name="T9" fmla="*/ 55 h 55"/>
              </a:gdLst>
              <a:ahLst/>
              <a:cxnLst>
                <a:cxn ang="0">
                  <a:pos x="T0" y="T1"/>
                </a:cxn>
                <a:cxn ang="0">
                  <a:pos x="T2" y="T3"/>
                </a:cxn>
                <a:cxn ang="0">
                  <a:pos x="T4" y="T5"/>
                </a:cxn>
                <a:cxn ang="0">
                  <a:pos x="T6" y="T7"/>
                </a:cxn>
                <a:cxn ang="0">
                  <a:pos x="T8" y="T9"/>
                </a:cxn>
              </a:cxnLst>
              <a:rect l="0" t="0" r="r" b="b"/>
              <a:pathLst>
                <a:path w="5" h="55">
                  <a:moveTo>
                    <a:pt x="5" y="55"/>
                  </a:moveTo>
                  <a:cubicBezTo>
                    <a:pt x="0" y="28"/>
                    <a:pt x="0" y="0"/>
                    <a:pt x="0" y="0"/>
                  </a:cubicBezTo>
                  <a:lnTo>
                    <a:pt x="1" y="0"/>
                  </a:lnTo>
                  <a:cubicBezTo>
                    <a:pt x="1" y="0"/>
                    <a:pt x="0" y="28"/>
                    <a:pt x="5" y="55"/>
                  </a:cubicBezTo>
                  <a:lnTo>
                    <a:pt x="5" y="55"/>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38" name="Freeform 112"/>
            <p:cNvSpPr>
              <a:spLocks/>
            </p:cNvSpPr>
            <p:nvPr/>
          </p:nvSpPr>
          <p:spPr bwMode="auto">
            <a:xfrm>
              <a:off x="7940790" y="1459473"/>
              <a:ext cx="4763" cy="41275"/>
            </a:xfrm>
            <a:custGeom>
              <a:avLst/>
              <a:gdLst>
                <a:gd name="T0" fmla="*/ 5 w 5"/>
                <a:gd name="T1" fmla="*/ 55 h 55"/>
                <a:gd name="T2" fmla="*/ 1 w 5"/>
                <a:gd name="T3" fmla="*/ 0 h 55"/>
                <a:gd name="T4" fmla="*/ 1 w 5"/>
                <a:gd name="T5" fmla="*/ 0 h 55"/>
                <a:gd name="T6" fmla="*/ 5 w 5"/>
                <a:gd name="T7" fmla="*/ 55 h 55"/>
                <a:gd name="T8" fmla="*/ 5 w 5"/>
                <a:gd name="T9" fmla="*/ 55 h 55"/>
              </a:gdLst>
              <a:ahLst/>
              <a:cxnLst>
                <a:cxn ang="0">
                  <a:pos x="T0" y="T1"/>
                </a:cxn>
                <a:cxn ang="0">
                  <a:pos x="T2" y="T3"/>
                </a:cxn>
                <a:cxn ang="0">
                  <a:pos x="T4" y="T5"/>
                </a:cxn>
                <a:cxn ang="0">
                  <a:pos x="T6" y="T7"/>
                </a:cxn>
                <a:cxn ang="0">
                  <a:pos x="T8" y="T9"/>
                </a:cxn>
              </a:cxnLst>
              <a:rect l="0" t="0" r="r" b="b"/>
              <a:pathLst>
                <a:path w="5" h="55">
                  <a:moveTo>
                    <a:pt x="5" y="55"/>
                  </a:moveTo>
                  <a:cubicBezTo>
                    <a:pt x="0" y="28"/>
                    <a:pt x="1" y="0"/>
                    <a:pt x="1" y="0"/>
                  </a:cubicBezTo>
                  <a:lnTo>
                    <a:pt x="1" y="0"/>
                  </a:lnTo>
                  <a:cubicBezTo>
                    <a:pt x="1" y="0"/>
                    <a:pt x="1" y="28"/>
                    <a:pt x="5" y="55"/>
                  </a:cubicBezTo>
                  <a:lnTo>
                    <a:pt x="5" y="55"/>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39" name="Freeform 113"/>
            <p:cNvSpPr>
              <a:spLocks/>
            </p:cNvSpPr>
            <p:nvPr/>
          </p:nvSpPr>
          <p:spPr bwMode="auto">
            <a:xfrm>
              <a:off x="7942377" y="1459473"/>
              <a:ext cx="3175" cy="41275"/>
            </a:xfrm>
            <a:custGeom>
              <a:avLst/>
              <a:gdLst>
                <a:gd name="T0" fmla="*/ 4 w 5"/>
                <a:gd name="T1" fmla="*/ 55 h 55"/>
                <a:gd name="T2" fmla="*/ 0 w 5"/>
                <a:gd name="T3" fmla="*/ 0 h 55"/>
                <a:gd name="T4" fmla="*/ 0 w 5"/>
                <a:gd name="T5" fmla="*/ 0 h 55"/>
                <a:gd name="T6" fmla="*/ 5 w 5"/>
                <a:gd name="T7" fmla="*/ 55 h 55"/>
                <a:gd name="T8" fmla="*/ 4 w 5"/>
                <a:gd name="T9" fmla="*/ 55 h 55"/>
              </a:gdLst>
              <a:ahLst/>
              <a:cxnLst>
                <a:cxn ang="0">
                  <a:pos x="T0" y="T1"/>
                </a:cxn>
                <a:cxn ang="0">
                  <a:pos x="T2" y="T3"/>
                </a:cxn>
                <a:cxn ang="0">
                  <a:pos x="T4" y="T5"/>
                </a:cxn>
                <a:cxn ang="0">
                  <a:pos x="T6" y="T7"/>
                </a:cxn>
                <a:cxn ang="0">
                  <a:pos x="T8" y="T9"/>
                </a:cxn>
              </a:cxnLst>
              <a:rect l="0" t="0" r="r" b="b"/>
              <a:pathLst>
                <a:path w="5" h="55">
                  <a:moveTo>
                    <a:pt x="4" y="55"/>
                  </a:moveTo>
                  <a:cubicBezTo>
                    <a:pt x="0" y="28"/>
                    <a:pt x="0" y="0"/>
                    <a:pt x="0" y="0"/>
                  </a:cubicBezTo>
                  <a:lnTo>
                    <a:pt x="0" y="0"/>
                  </a:lnTo>
                  <a:cubicBezTo>
                    <a:pt x="0" y="0"/>
                    <a:pt x="0" y="28"/>
                    <a:pt x="5" y="55"/>
                  </a:cubicBezTo>
                  <a:lnTo>
                    <a:pt x="4" y="55"/>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40" name="Freeform 114"/>
            <p:cNvSpPr>
              <a:spLocks/>
            </p:cNvSpPr>
            <p:nvPr/>
          </p:nvSpPr>
          <p:spPr bwMode="auto">
            <a:xfrm>
              <a:off x="7945552" y="1500748"/>
              <a:ext cx="9525" cy="41275"/>
            </a:xfrm>
            <a:custGeom>
              <a:avLst/>
              <a:gdLst>
                <a:gd name="T0" fmla="*/ 14 w 14"/>
                <a:gd name="T1" fmla="*/ 53 h 53"/>
                <a:gd name="T2" fmla="*/ 0 w 14"/>
                <a:gd name="T3" fmla="*/ 0 h 53"/>
                <a:gd name="T4" fmla="*/ 1 w 14"/>
                <a:gd name="T5" fmla="*/ 0 h 53"/>
                <a:gd name="T6" fmla="*/ 14 w 14"/>
                <a:gd name="T7" fmla="*/ 53 h 53"/>
                <a:gd name="T8" fmla="*/ 14 w 14"/>
                <a:gd name="T9" fmla="*/ 53 h 53"/>
              </a:gdLst>
              <a:ahLst/>
              <a:cxnLst>
                <a:cxn ang="0">
                  <a:pos x="T0" y="T1"/>
                </a:cxn>
                <a:cxn ang="0">
                  <a:pos x="T2" y="T3"/>
                </a:cxn>
                <a:cxn ang="0">
                  <a:pos x="T4" y="T5"/>
                </a:cxn>
                <a:cxn ang="0">
                  <a:pos x="T6" y="T7"/>
                </a:cxn>
                <a:cxn ang="0">
                  <a:pos x="T8" y="T9"/>
                </a:cxn>
              </a:cxnLst>
              <a:rect l="0" t="0" r="r" b="b"/>
              <a:pathLst>
                <a:path w="14" h="53">
                  <a:moveTo>
                    <a:pt x="14" y="53"/>
                  </a:moveTo>
                  <a:cubicBezTo>
                    <a:pt x="14" y="53"/>
                    <a:pt x="5" y="27"/>
                    <a:pt x="0" y="0"/>
                  </a:cubicBezTo>
                  <a:lnTo>
                    <a:pt x="1" y="0"/>
                  </a:lnTo>
                  <a:cubicBezTo>
                    <a:pt x="5" y="27"/>
                    <a:pt x="14" y="53"/>
                    <a:pt x="14" y="53"/>
                  </a:cubicBezTo>
                  <a:lnTo>
                    <a:pt x="14"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41" name="Freeform 115"/>
            <p:cNvSpPr>
              <a:spLocks/>
            </p:cNvSpPr>
            <p:nvPr/>
          </p:nvSpPr>
          <p:spPr bwMode="auto">
            <a:xfrm>
              <a:off x="7945552" y="1500748"/>
              <a:ext cx="9525" cy="41275"/>
            </a:xfrm>
            <a:custGeom>
              <a:avLst/>
              <a:gdLst>
                <a:gd name="T0" fmla="*/ 13 w 13"/>
                <a:gd name="T1" fmla="*/ 53 h 53"/>
                <a:gd name="T2" fmla="*/ 0 w 13"/>
                <a:gd name="T3" fmla="*/ 0 h 53"/>
                <a:gd name="T4" fmla="*/ 0 w 13"/>
                <a:gd name="T5" fmla="*/ 0 h 53"/>
                <a:gd name="T6" fmla="*/ 13 w 13"/>
                <a:gd name="T7" fmla="*/ 53 h 53"/>
                <a:gd name="T8" fmla="*/ 13 w 13"/>
                <a:gd name="T9" fmla="*/ 53 h 53"/>
              </a:gdLst>
              <a:ahLst/>
              <a:cxnLst>
                <a:cxn ang="0">
                  <a:pos x="T0" y="T1"/>
                </a:cxn>
                <a:cxn ang="0">
                  <a:pos x="T2" y="T3"/>
                </a:cxn>
                <a:cxn ang="0">
                  <a:pos x="T4" y="T5"/>
                </a:cxn>
                <a:cxn ang="0">
                  <a:pos x="T6" y="T7"/>
                </a:cxn>
                <a:cxn ang="0">
                  <a:pos x="T8" y="T9"/>
                </a:cxn>
              </a:cxnLst>
              <a:rect l="0" t="0" r="r" b="b"/>
              <a:pathLst>
                <a:path w="13" h="53">
                  <a:moveTo>
                    <a:pt x="13" y="53"/>
                  </a:moveTo>
                  <a:cubicBezTo>
                    <a:pt x="13" y="53"/>
                    <a:pt x="4" y="27"/>
                    <a:pt x="0" y="0"/>
                  </a:cubicBezTo>
                  <a:lnTo>
                    <a:pt x="0" y="0"/>
                  </a:lnTo>
                  <a:cubicBezTo>
                    <a:pt x="4" y="27"/>
                    <a:pt x="13" y="53"/>
                    <a:pt x="13" y="53"/>
                  </a:cubicBezTo>
                  <a:lnTo>
                    <a:pt x="13" y="53"/>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42" name="Freeform 116"/>
            <p:cNvSpPr>
              <a:spLocks/>
            </p:cNvSpPr>
            <p:nvPr/>
          </p:nvSpPr>
          <p:spPr bwMode="auto">
            <a:xfrm>
              <a:off x="7945552" y="1500748"/>
              <a:ext cx="11113" cy="41275"/>
            </a:xfrm>
            <a:custGeom>
              <a:avLst/>
              <a:gdLst>
                <a:gd name="T0" fmla="*/ 13 w 14"/>
                <a:gd name="T1" fmla="*/ 53 h 53"/>
                <a:gd name="T2" fmla="*/ 0 w 14"/>
                <a:gd name="T3" fmla="*/ 0 h 53"/>
                <a:gd name="T4" fmla="*/ 0 w 14"/>
                <a:gd name="T5" fmla="*/ 0 h 53"/>
                <a:gd name="T6" fmla="*/ 14 w 14"/>
                <a:gd name="T7" fmla="*/ 53 h 53"/>
                <a:gd name="T8" fmla="*/ 13 w 14"/>
                <a:gd name="T9" fmla="*/ 53 h 53"/>
              </a:gdLst>
              <a:ahLst/>
              <a:cxnLst>
                <a:cxn ang="0">
                  <a:pos x="T0" y="T1"/>
                </a:cxn>
                <a:cxn ang="0">
                  <a:pos x="T2" y="T3"/>
                </a:cxn>
                <a:cxn ang="0">
                  <a:pos x="T4" y="T5"/>
                </a:cxn>
                <a:cxn ang="0">
                  <a:pos x="T6" y="T7"/>
                </a:cxn>
                <a:cxn ang="0">
                  <a:pos x="T8" y="T9"/>
                </a:cxn>
              </a:cxnLst>
              <a:rect l="0" t="0" r="r" b="b"/>
              <a:pathLst>
                <a:path w="14" h="53">
                  <a:moveTo>
                    <a:pt x="13" y="53"/>
                  </a:moveTo>
                  <a:cubicBezTo>
                    <a:pt x="13" y="53"/>
                    <a:pt x="4" y="27"/>
                    <a:pt x="0" y="0"/>
                  </a:cubicBezTo>
                  <a:cubicBezTo>
                    <a:pt x="0" y="0"/>
                    <a:pt x="0" y="0"/>
                    <a:pt x="0" y="0"/>
                  </a:cubicBezTo>
                  <a:cubicBezTo>
                    <a:pt x="5" y="27"/>
                    <a:pt x="14" y="53"/>
                    <a:pt x="14" y="53"/>
                  </a:cubicBezTo>
                  <a:cubicBezTo>
                    <a:pt x="14" y="53"/>
                    <a:pt x="13" y="53"/>
                    <a:pt x="13" y="5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43" name="Freeform 117"/>
            <p:cNvSpPr>
              <a:spLocks/>
            </p:cNvSpPr>
            <p:nvPr/>
          </p:nvSpPr>
          <p:spPr bwMode="auto">
            <a:xfrm>
              <a:off x="7945552" y="1500748"/>
              <a:ext cx="11113" cy="41275"/>
            </a:xfrm>
            <a:custGeom>
              <a:avLst/>
              <a:gdLst>
                <a:gd name="T0" fmla="*/ 14 w 15"/>
                <a:gd name="T1" fmla="*/ 53 h 53"/>
                <a:gd name="T2" fmla="*/ 0 w 15"/>
                <a:gd name="T3" fmla="*/ 0 h 53"/>
                <a:gd name="T4" fmla="*/ 1 w 15"/>
                <a:gd name="T5" fmla="*/ 0 h 53"/>
                <a:gd name="T6" fmla="*/ 15 w 15"/>
                <a:gd name="T7" fmla="*/ 53 h 53"/>
                <a:gd name="T8" fmla="*/ 14 w 15"/>
                <a:gd name="T9" fmla="*/ 53 h 53"/>
              </a:gdLst>
              <a:ahLst/>
              <a:cxnLst>
                <a:cxn ang="0">
                  <a:pos x="T0" y="T1"/>
                </a:cxn>
                <a:cxn ang="0">
                  <a:pos x="T2" y="T3"/>
                </a:cxn>
                <a:cxn ang="0">
                  <a:pos x="T4" y="T5"/>
                </a:cxn>
                <a:cxn ang="0">
                  <a:pos x="T6" y="T7"/>
                </a:cxn>
                <a:cxn ang="0">
                  <a:pos x="T8" y="T9"/>
                </a:cxn>
              </a:cxnLst>
              <a:rect l="0" t="0" r="r" b="b"/>
              <a:pathLst>
                <a:path w="15" h="53">
                  <a:moveTo>
                    <a:pt x="14" y="53"/>
                  </a:moveTo>
                  <a:cubicBezTo>
                    <a:pt x="14" y="53"/>
                    <a:pt x="5" y="27"/>
                    <a:pt x="0" y="0"/>
                  </a:cubicBezTo>
                  <a:cubicBezTo>
                    <a:pt x="1" y="0"/>
                    <a:pt x="1" y="0"/>
                    <a:pt x="1" y="0"/>
                  </a:cubicBezTo>
                  <a:cubicBezTo>
                    <a:pt x="5" y="27"/>
                    <a:pt x="15" y="53"/>
                    <a:pt x="15" y="53"/>
                  </a:cubicBezTo>
                  <a:cubicBezTo>
                    <a:pt x="14" y="53"/>
                    <a:pt x="14" y="53"/>
                    <a:pt x="14" y="53"/>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44" name="Freeform 118"/>
            <p:cNvSpPr>
              <a:spLocks/>
            </p:cNvSpPr>
            <p:nvPr/>
          </p:nvSpPr>
          <p:spPr bwMode="auto">
            <a:xfrm>
              <a:off x="7947140" y="1500748"/>
              <a:ext cx="9525" cy="41275"/>
            </a:xfrm>
            <a:custGeom>
              <a:avLst/>
              <a:gdLst>
                <a:gd name="T0" fmla="*/ 14 w 14"/>
                <a:gd name="T1" fmla="*/ 53 h 53"/>
                <a:gd name="T2" fmla="*/ 0 w 14"/>
                <a:gd name="T3" fmla="*/ 0 h 53"/>
                <a:gd name="T4" fmla="*/ 1 w 14"/>
                <a:gd name="T5" fmla="*/ 0 h 53"/>
                <a:gd name="T6" fmla="*/ 14 w 14"/>
                <a:gd name="T7" fmla="*/ 53 h 53"/>
                <a:gd name="T8" fmla="*/ 14 w 14"/>
                <a:gd name="T9" fmla="*/ 53 h 53"/>
              </a:gdLst>
              <a:ahLst/>
              <a:cxnLst>
                <a:cxn ang="0">
                  <a:pos x="T0" y="T1"/>
                </a:cxn>
                <a:cxn ang="0">
                  <a:pos x="T2" y="T3"/>
                </a:cxn>
                <a:cxn ang="0">
                  <a:pos x="T4" y="T5"/>
                </a:cxn>
                <a:cxn ang="0">
                  <a:pos x="T6" y="T7"/>
                </a:cxn>
                <a:cxn ang="0">
                  <a:pos x="T8" y="T9"/>
                </a:cxn>
              </a:cxnLst>
              <a:rect l="0" t="0" r="r" b="b"/>
              <a:pathLst>
                <a:path w="14" h="53">
                  <a:moveTo>
                    <a:pt x="14" y="53"/>
                  </a:moveTo>
                  <a:cubicBezTo>
                    <a:pt x="14" y="53"/>
                    <a:pt x="4" y="27"/>
                    <a:pt x="0" y="0"/>
                  </a:cubicBezTo>
                  <a:cubicBezTo>
                    <a:pt x="0" y="0"/>
                    <a:pt x="1" y="0"/>
                    <a:pt x="1" y="0"/>
                  </a:cubicBezTo>
                  <a:cubicBezTo>
                    <a:pt x="5" y="27"/>
                    <a:pt x="14" y="53"/>
                    <a:pt x="14" y="53"/>
                  </a:cubicBezTo>
                  <a:cubicBezTo>
                    <a:pt x="14" y="53"/>
                    <a:pt x="14" y="53"/>
                    <a:pt x="14" y="53"/>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45" name="Freeform 119"/>
            <p:cNvSpPr>
              <a:spLocks/>
            </p:cNvSpPr>
            <p:nvPr/>
          </p:nvSpPr>
          <p:spPr bwMode="auto">
            <a:xfrm>
              <a:off x="7947140" y="1500748"/>
              <a:ext cx="11113" cy="41275"/>
            </a:xfrm>
            <a:custGeom>
              <a:avLst/>
              <a:gdLst>
                <a:gd name="T0" fmla="*/ 13 w 15"/>
                <a:gd name="T1" fmla="*/ 53 h 53"/>
                <a:gd name="T2" fmla="*/ 0 w 15"/>
                <a:gd name="T3" fmla="*/ 0 h 53"/>
                <a:gd name="T4" fmla="*/ 1 w 15"/>
                <a:gd name="T5" fmla="*/ 0 h 53"/>
                <a:gd name="T6" fmla="*/ 15 w 15"/>
                <a:gd name="T7" fmla="*/ 52 h 53"/>
                <a:gd name="T8" fmla="*/ 13 w 15"/>
                <a:gd name="T9" fmla="*/ 53 h 53"/>
              </a:gdLst>
              <a:ahLst/>
              <a:cxnLst>
                <a:cxn ang="0">
                  <a:pos x="T0" y="T1"/>
                </a:cxn>
                <a:cxn ang="0">
                  <a:pos x="T2" y="T3"/>
                </a:cxn>
                <a:cxn ang="0">
                  <a:pos x="T4" y="T5"/>
                </a:cxn>
                <a:cxn ang="0">
                  <a:pos x="T6" y="T7"/>
                </a:cxn>
                <a:cxn ang="0">
                  <a:pos x="T8" y="T9"/>
                </a:cxn>
              </a:cxnLst>
              <a:rect l="0" t="0" r="r" b="b"/>
              <a:pathLst>
                <a:path w="15" h="53">
                  <a:moveTo>
                    <a:pt x="13" y="53"/>
                  </a:moveTo>
                  <a:cubicBezTo>
                    <a:pt x="13" y="53"/>
                    <a:pt x="4" y="27"/>
                    <a:pt x="0" y="0"/>
                  </a:cubicBezTo>
                  <a:cubicBezTo>
                    <a:pt x="0" y="0"/>
                    <a:pt x="1" y="0"/>
                    <a:pt x="1" y="0"/>
                  </a:cubicBezTo>
                  <a:cubicBezTo>
                    <a:pt x="5" y="26"/>
                    <a:pt x="15" y="52"/>
                    <a:pt x="15" y="52"/>
                  </a:cubicBezTo>
                  <a:cubicBezTo>
                    <a:pt x="14" y="53"/>
                    <a:pt x="14" y="53"/>
                    <a:pt x="13" y="53"/>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46" name="Freeform 120"/>
            <p:cNvSpPr>
              <a:spLocks/>
            </p:cNvSpPr>
            <p:nvPr/>
          </p:nvSpPr>
          <p:spPr bwMode="auto">
            <a:xfrm>
              <a:off x="7948727" y="1500748"/>
              <a:ext cx="11113" cy="39688"/>
            </a:xfrm>
            <a:custGeom>
              <a:avLst/>
              <a:gdLst>
                <a:gd name="T0" fmla="*/ 14 w 15"/>
                <a:gd name="T1" fmla="*/ 53 h 53"/>
                <a:gd name="T2" fmla="*/ 0 w 15"/>
                <a:gd name="T3" fmla="*/ 1 h 53"/>
                <a:gd name="T4" fmla="*/ 1 w 15"/>
                <a:gd name="T5" fmla="*/ 0 h 53"/>
                <a:gd name="T6" fmla="*/ 15 w 15"/>
                <a:gd name="T7" fmla="*/ 53 h 53"/>
                <a:gd name="T8" fmla="*/ 14 w 15"/>
                <a:gd name="T9" fmla="*/ 53 h 53"/>
              </a:gdLst>
              <a:ahLst/>
              <a:cxnLst>
                <a:cxn ang="0">
                  <a:pos x="T0" y="T1"/>
                </a:cxn>
                <a:cxn ang="0">
                  <a:pos x="T2" y="T3"/>
                </a:cxn>
                <a:cxn ang="0">
                  <a:pos x="T4" y="T5"/>
                </a:cxn>
                <a:cxn ang="0">
                  <a:pos x="T6" y="T7"/>
                </a:cxn>
                <a:cxn ang="0">
                  <a:pos x="T8" y="T9"/>
                </a:cxn>
              </a:cxnLst>
              <a:rect l="0" t="0" r="r" b="b"/>
              <a:pathLst>
                <a:path w="15" h="53">
                  <a:moveTo>
                    <a:pt x="14" y="53"/>
                  </a:moveTo>
                  <a:cubicBezTo>
                    <a:pt x="14" y="53"/>
                    <a:pt x="4" y="27"/>
                    <a:pt x="0" y="1"/>
                  </a:cubicBezTo>
                  <a:cubicBezTo>
                    <a:pt x="1" y="1"/>
                    <a:pt x="1" y="0"/>
                    <a:pt x="1" y="0"/>
                  </a:cubicBezTo>
                  <a:cubicBezTo>
                    <a:pt x="6" y="27"/>
                    <a:pt x="15" y="53"/>
                    <a:pt x="15" y="53"/>
                  </a:cubicBezTo>
                  <a:cubicBezTo>
                    <a:pt x="14" y="53"/>
                    <a:pt x="14" y="53"/>
                    <a:pt x="14" y="53"/>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47" name="Freeform 121"/>
            <p:cNvSpPr>
              <a:spLocks/>
            </p:cNvSpPr>
            <p:nvPr/>
          </p:nvSpPr>
          <p:spPr bwMode="auto">
            <a:xfrm>
              <a:off x="7948727" y="1500748"/>
              <a:ext cx="11113" cy="39688"/>
            </a:xfrm>
            <a:custGeom>
              <a:avLst/>
              <a:gdLst>
                <a:gd name="T0" fmla="*/ 14 w 15"/>
                <a:gd name="T1" fmla="*/ 53 h 53"/>
                <a:gd name="T2" fmla="*/ 0 w 15"/>
                <a:gd name="T3" fmla="*/ 0 h 53"/>
                <a:gd name="T4" fmla="*/ 2 w 15"/>
                <a:gd name="T5" fmla="*/ 0 h 53"/>
                <a:gd name="T6" fmla="*/ 15 w 15"/>
                <a:gd name="T7" fmla="*/ 53 h 53"/>
                <a:gd name="T8" fmla="*/ 14 w 15"/>
                <a:gd name="T9" fmla="*/ 53 h 53"/>
              </a:gdLst>
              <a:ahLst/>
              <a:cxnLst>
                <a:cxn ang="0">
                  <a:pos x="T0" y="T1"/>
                </a:cxn>
                <a:cxn ang="0">
                  <a:pos x="T2" y="T3"/>
                </a:cxn>
                <a:cxn ang="0">
                  <a:pos x="T4" y="T5"/>
                </a:cxn>
                <a:cxn ang="0">
                  <a:pos x="T6" y="T7"/>
                </a:cxn>
                <a:cxn ang="0">
                  <a:pos x="T8" y="T9"/>
                </a:cxn>
              </a:cxnLst>
              <a:rect l="0" t="0" r="r" b="b"/>
              <a:pathLst>
                <a:path w="15" h="53">
                  <a:moveTo>
                    <a:pt x="14" y="53"/>
                  </a:moveTo>
                  <a:cubicBezTo>
                    <a:pt x="14" y="53"/>
                    <a:pt x="5" y="27"/>
                    <a:pt x="0" y="0"/>
                  </a:cubicBezTo>
                  <a:cubicBezTo>
                    <a:pt x="1" y="0"/>
                    <a:pt x="1" y="0"/>
                    <a:pt x="2" y="0"/>
                  </a:cubicBezTo>
                  <a:cubicBezTo>
                    <a:pt x="6" y="27"/>
                    <a:pt x="15" y="53"/>
                    <a:pt x="15" y="53"/>
                  </a:cubicBezTo>
                  <a:cubicBezTo>
                    <a:pt x="15" y="53"/>
                    <a:pt x="14" y="53"/>
                    <a:pt x="14" y="53"/>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48" name="Freeform 122"/>
            <p:cNvSpPr>
              <a:spLocks/>
            </p:cNvSpPr>
            <p:nvPr/>
          </p:nvSpPr>
          <p:spPr bwMode="auto">
            <a:xfrm>
              <a:off x="7942377" y="1459473"/>
              <a:ext cx="3175" cy="41275"/>
            </a:xfrm>
            <a:custGeom>
              <a:avLst/>
              <a:gdLst>
                <a:gd name="T0" fmla="*/ 4 w 5"/>
                <a:gd name="T1" fmla="*/ 55 h 55"/>
                <a:gd name="T2" fmla="*/ 0 w 5"/>
                <a:gd name="T3" fmla="*/ 0 h 55"/>
                <a:gd name="T4" fmla="*/ 0 w 5"/>
                <a:gd name="T5" fmla="*/ 0 h 55"/>
                <a:gd name="T6" fmla="*/ 5 w 5"/>
                <a:gd name="T7" fmla="*/ 55 h 55"/>
                <a:gd name="T8" fmla="*/ 4 w 5"/>
                <a:gd name="T9" fmla="*/ 55 h 55"/>
              </a:gdLst>
              <a:ahLst/>
              <a:cxnLst>
                <a:cxn ang="0">
                  <a:pos x="T0" y="T1"/>
                </a:cxn>
                <a:cxn ang="0">
                  <a:pos x="T2" y="T3"/>
                </a:cxn>
                <a:cxn ang="0">
                  <a:pos x="T4" y="T5"/>
                </a:cxn>
                <a:cxn ang="0">
                  <a:pos x="T6" y="T7"/>
                </a:cxn>
                <a:cxn ang="0">
                  <a:pos x="T8" y="T9"/>
                </a:cxn>
              </a:cxnLst>
              <a:rect l="0" t="0" r="r" b="b"/>
              <a:pathLst>
                <a:path w="5" h="55">
                  <a:moveTo>
                    <a:pt x="4" y="55"/>
                  </a:moveTo>
                  <a:cubicBezTo>
                    <a:pt x="0" y="28"/>
                    <a:pt x="0" y="0"/>
                    <a:pt x="0" y="0"/>
                  </a:cubicBezTo>
                  <a:lnTo>
                    <a:pt x="0" y="0"/>
                  </a:lnTo>
                  <a:cubicBezTo>
                    <a:pt x="0" y="0"/>
                    <a:pt x="0" y="28"/>
                    <a:pt x="5" y="55"/>
                  </a:cubicBezTo>
                  <a:lnTo>
                    <a:pt x="4" y="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49" name="Freeform 123"/>
            <p:cNvSpPr>
              <a:spLocks/>
            </p:cNvSpPr>
            <p:nvPr/>
          </p:nvSpPr>
          <p:spPr bwMode="auto">
            <a:xfrm>
              <a:off x="7942377" y="1459473"/>
              <a:ext cx="3175" cy="41275"/>
            </a:xfrm>
            <a:custGeom>
              <a:avLst/>
              <a:gdLst>
                <a:gd name="T0" fmla="*/ 5 w 5"/>
                <a:gd name="T1" fmla="*/ 55 h 55"/>
                <a:gd name="T2" fmla="*/ 0 w 5"/>
                <a:gd name="T3" fmla="*/ 0 h 55"/>
                <a:gd name="T4" fmla="*/ 0 w 5"/>
                <a:gd name="T5" fmla="*/ 0 h 55"/>
                <a:gd name="T6" fmla="*/ 5 w 5"/>
                <a:gd name="T7" fmla="*/ 55 h 55"/>
              </a:gdLst>
              <a:ahLst/>
              <a:cxnLst>
                <a:cxn ang="0">
                  <a:pos x="T0" y="T1"/>
                </a:cxn>
                <a:cxn ang="0">
                  <a:pos x="T2" y="T3"/>
                </a:cxn>
                <a:cxn ang="0">
                  <a:pos x="T4" y="T5"/>
                </a:cxn>
                <a:cxn ang="0">
                  <a:pos x="T6" y="T7"/>
                </a:cxn>
              </a:cxnLst>
              <a:rect l="0" t="0" r="r" b="b"/>
              <a:pathLst>
                <a:path w="5" h="55">
                  <a:moveTo>
                    <a:pt x="5" y="55"/>
                  </a:moveTo>
                  <a:cubicBezTo>
                    <a:pt x="0" y="28"/>
                    <a:pt x="0" y="0"/>
                    <a:pt x="0" y="0"/>
                  </a:cubicBezTo>
                  <a:lnTo>
                    <a:pt x="0" y="0"/>
                  </a:lnTo>
                  <a:cubicBezTo>
                    <a:pt x="0" y="0"/>
                    <a:pt x="0" y="28"/>
                    <a:pt x="5" y="55"/>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50" name="Freeform 124"/>
            <p:cNvSpPr>
              <a:spLocks/>
            </p:cNvSpPr>
            <p:nvPr/>
          </p:nvSpPr>
          <p:spPr bwMode="auto">
            <a:xfrm>
              <a:off x="7942377" y="1459473"/>
              <a:ext cx="3175" cy="41275"/>
            </a:xfrm>
            <a:custGeom>
              <a:avLst/>
              <a:gdLst>
                <a:gd name="T0" fmla="*/ 5 w 5"/>
                <a:gd name="T1" fmla="*/ 55 h 55"/>
                <a:gd name="T2" fmla="*/ 0 w 5"/>
                <a:gd name="T3" fmla="*/ 0 h 55"/>
                <a:gd name="T4" fmla="*/ 1 w 5"/>
                <a:gd name="T5" fmla="*/ 0 h 55"/>
                <a:gd name="T6" fmla="*/ 5 w 5"/>
                <a:gd name="T7" fmla="*/ 55 h 55"/>
                <a:gd name="T8" fmla="*/ 5 w 5"/>
                <a:gd name="T9" fmla="*/ 55 h 55"/>
              </a:gdLst>
              <a:ahLst/>
              <a:cxnLst>
                <a:cxn ang="0">
                  <a:pos x="T0" y="T1"/>
                </a:cxn>
                <a:cxn ang="0">
                  <a:pos x="T2" y="T3"/>
                </a:cxn>
                <a:cxn ang="0">
                  <a:pos x="T4" y="T5"/>
                </a:cxn>
                <a:cxn ang="0">
                  <a:pos x="T6" y="T7"/>
                </a:cxn>
                <a:cxn ang="0">
                  <a:pos x="T8" y="T9"/>
                </a:cxn>
              </a:cxnLst>
              <a:rect l="0" t="0" r="r" b="b"/>
              <a:pathLst>
                <a:path w="5" h="55">
                  <a:moveTo>
                    <a:pt x="5" y="55"/>
                  </a:moveTo>
                  <a:cubicBezTo>
                    <a:pt x="0" y="28"/>
                    <a:pt x="0" y="0"/>
                    <a:pt x="0" y="0"/>
                  </a:cubicBezTo>
                  <a:lnTo>
                    <a:pt x="1" y="0"/>
                  </a:lnTo>
                  <a:cubicBezTo>
                    <a:pt x="1" y="0"/>
                    <a:pt x="1" y="28"/>
                    <a:pt x="5" y="55"/>
                  </a:cubicBezTo>
                  <a:cubicBezTo>
                    <a:pt x="5" y="55"/>
                    <a:pt x="5" y="55"/>
                    <a:pt x="5" y="55"/>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51" name="Freeform 125"/>
            <p:cNvSpPr>
              <a:spLocks/>
            </p:cNvSpPr>
            <p:nvPr/>
          </p:nvSpPr>
          <p:spPr bwMode="auto">
            <a:xfrm>
              <a:off x="7942377" y="1459473"/>
              <a:ext cx="4763" cy="41275"/>
            </a:xfrm>
            <a:custGeom>
              <a:avLst/>
              <a:gdLst>
                <a:gd name="T0" fmla="*/ 4 w 5"/>
                <a:gd name="T1" fmla="*/ 55 h 55"/>
                <a:gd name="T2" fmla="*/ 0 w 5"/>
                <a:gd name="T3" fmla="*/ 0 h 55"/>
                <a:gd name="T4" fmla="*/ 1 w 5"/>
                <a:gd name="T5" fmla="*/ 0 h 55"/>
                <a:gd name="T6" fmla="*/ 5 w 5"/>
                <a:gd name="T7" fmla="*/ 55 h 55"/>
                <a:gd name="T8" fmla="*/ 4 w 5"/>
                <a:gd name="T9" fmla="*/ 55 h 55"/>
              </a:gdLst>
              <a:ahLst/>
              <a:cxnLst>
                <a:cxn ang="0">
                  <a:pos x="T0" y="T1"/>
                </a:cxn>
                <a:cxn ang="0">
                  <a:pos x="T2" y="T3"/>
                </a:cxn>
                <a:cxn ang="0">
                  <a:pos x="T4" y="T5"/>
                </a:cxn>
                <a:cxn ang="0">
                  <a:pos x="T6" y="T7"/>
                </a:cxn>
                <a:cxn ang="0">
                  <a:pos x="T8" y="T9"/>
                </a:cxn>
              </a:cxnLst>
              <a:rect l="0" t="0" r="r" b="b"/>
              <a:pathLst>
                <a:path w="5" h="55">
                  <a:moveTo>
                    <a:pt x="4" y="55"/>
                  </a:moveTo>
                  <a:cubicBezTo>
                    <a:pt x="0" y="28"/>
                    <a:pt x="0" y="0"/>
                    <a:pt x="0" y="0"/>
                  </a:cubicBezTo>
                  <a:lnTo>
                    <a:pt x="1" y="0"/>
                  </a:lnTo>
                  <a:cubicBezTo>
                    <a:pt x="1" y="0"/>
                    <a:pt x="0" y="28"/>
                    <a:pt x="5" y="55"/>
                  </a:cubicBezTo>
                  <a:cubicBezTo>
                    <a:pt x="5" y="55"/>
                    <a:pt x="5" y="55"/>
                    <a:pt x="4" y="55"/>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52" name="Freeform 126"/>
            <p:cNvSpPr>
              <a:spLocks/>
            </p:cNvSpPr>
            <p:nvPr/>
          </p:nvSpPr>
          <p:spPr bwMode="auto">
            <a:xfrm>
              <a:off x="7942377" y="1459473"/>
              <a:ext cx="4763" cy="41275"/>
            </a:xfrm>
            <a:custGeom>
              <a:avLst/>
              <a:gdLst>
                <a:gd name="T0" fmla="*/ 5 w 6"/>
                <a:gd name="T1" fmla="*/ 55 h 55"/>
                <a:gd name="T2" fmla="*/ 1 w 6"/>
                <a:gd name="T3" fmla="*/ 0 h 55"/>
                <a:gd name="T4" fmla="*/ 1 w 6"/>
                <a:gd name="T5" fmla="*/ 0 h 55"/>
                <a:gd name="T6" fmla="*/ 6 w 6"/>
                <a:gd name="T7" fmla="*/ 55 h 55"/>
                <a:gd name="T8" fmla="*/ 5 w 6"/>
                <a:gd name="T9" fmla="*/ 55 h 55"/>
              </a:gdLst>
              <a:ahLst/>
              <a:cxnLst>
                <a:cxn ang="0">
                  <a:pos x="T0" y="T1"/>
                </a:cxn>
                <a:cxn ang="0">
                  <a:pos x="T2" y="T3"/>
                </a:cxn>
                <a:cxn ang="0">
                  <a:pos x="T4" y="T5"/>
                </a:cxn>
                <a:cxn ang="0">
                  <a:pos x="T6" y="T7"/>
                </a:cxn>
                <a:cxn ang="0">
                  <a:pos x="T8" y="T9"/>
                </a:cxn>
              </a:cxnLst>
              <a:rect l="0" t="0" r="r" b="b"/>
              <a:pathLst>
                <a:path w="6" h="55">
                  <a:moveTo>
                    <a:pt x="5" y="55"/>
                  </a:moveTo>
                  <a:cubicBezTo>
                    <a:pt x="0" y="28"/>
                    <a:pt x="1" y="0"/>
                    <a:pt x="1" y="0"/>
                  </a:cubicBezTo>
                  <a:lnTo>
                    <a:pt x="1" y="0"/>
                  </a:lnTo>
                  <a:cubicBezTo>
                    <a:pt x="1" y="0"/>
                    <a:pt x="1" y="28"/>
                    <a:pt x="6" y="55"/>
                  </a:cubicBezTo>
                  <a:cubicBezTo>
                    <a:pt x="6" y="55"/>
                    <a:pt x="5" y="55"/>
                    <a:pt x="5" y="55"/>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53" name="Freeform 127"/>
            <p:cNvSpPr>
              <a:spLocks/>
            </p:cNvSpPr>
            <p:nvPr/>
          </p:nvSpPr>
          <p:spPr bwMode="auto">
            <a:xfrm>
              <a:off x="7943965" y="1459473"/>
              <a:ext cx="4763" cy="41275"/>
            </a:xfrm>
            <a:custGeom>
              <a:avLst/>
              <a:gdLst>
                <a:gd name="T0" fmla="*/ 5 w 6"/>
                <a:gd name="T1" fmla="*/ 55 h 55"/>
                <a:gd name="T2" fmla="*/ 0 w 6"/>
                <a:gd name="T3" fmla="*/ 0 h 55"/>
                <a:gd name="T4" fmla="*/ 2 w 6"/>
                <a:gd name="T5" fmla="*/ 0 h 55"/>
                <a:gd name="T6" fmla="*/ 6 w 6"/>
                <a:gd name="T7" fmla="*/ 55 h 55"/>
                <a:gd name="T8" fmla="*/ 5 w 6"/>
                <a:gd name="T9" fmla="*/ 55 h 55"/>
              </a:gdLst>
              <a:ahLst/>
              <a:cxnLst>
                <a:cxn ang="0">
                  <a:pos x="T0" y="T1"/>
                </a:cxn>
                <a:cxn ang="0">
                  <a:pos x="T2" y="T3"/>
                </a:cxn>
                <a:cxn ang="0">
                  <a:pos x="T4" y="T5"/>
                </a:cxn>
                <a:cxn ang="0">
                  <a:pos x="T6" y="T7"/>
                </a:cxn>
                <a:cxn ang="0">
                  <a:pos x="T8" y="T9"/>
                </a:cxn>
              </a:cxnLst>
              <a:rect l="0" t="0" r="r" b="b"/>
              <a:pathLst>
                <a:path w="6" h="55">
                  <a:moveTo>
                    <a:pt x="5" y="55"/>
                  </a:moveTo>
                  <a:cubicBezTo>
                    <a:pt x="0" y="28"/>
                    <a:pt x="0" y="0"/>
                    <a:pt x="0" y="0"/>
                  </a:cubicBezTo>
                  <a:lnTo>
                    <a:pt x="2" y="0"/>
                  </a:lnTo>
                  <a:cubicBezTo>
                    <a:pt x="2" y="0"/>
                    <a:pt x="1" y="28"/>
                    <a:pt x="6" y="55"/>
                  </a:cubicBezTo>
                  <a:cubicBezTo>
                    <a:pt x="6" y="55"/>
                    <a:pt x="5" y="55"/>
                    <a:pt x="5" y="55"/>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54" name="Freeform 128"/>
            <p:cNvSpPr>
              <a:spLocks/>
            </p:cNvSpPr>
            <p:nvPr/>
          </p:nvSpPr>
          <p:spPr bwMode="auto">
            <a:xfrm>
              <a:off x="7943965" y="1459473"/>
              <a:ext cx="4763" cy="41275"/>
            </a:xfrm>
            <a:custGeom>
              <a:avLst/>
              <a:gdLst>
                <a:gd name="T0" fmla="*/ 5 w 6"/>
                <a:gd name="T1" fmla="*/ 55 h 55"/>
                <a:gd name="T2" fmla="*/ 1 w 6"/>
                <a:gd name="T3" fmla="*/ 0 h 55"/>
                <a:gd name="T4" fmla="*/ 2 w 6"/>
                <a:gd name="T5" fmla="*/ 0 h 55"/>
                <a:gd name="T6" fmla="*/ 6 w 6"/>
                <a:gd name="T7" fmla="*/ 54 h 55"/>
                <a:gd name="T8" fmla="*/ 5 w 6"/>
                <a:gd name="T9" fmla="*/ 55 h 55"/>
              </a:gdLst>
              <a:ahLst/>
              <a:cxnLst>
                <a:cxn ang="0">
                  <a:pos x="T0" y="T1"/>
                </a:cxn>
                <a:cxn ang="0">
                  <a:pos x="T2" y="T3"/>
                </a:cxn>
                <a:cxn ang="0">
                  <a:pos x="T4" y="T5"/>
                </a:cxn>
                <a:cxn ang="0">
                  <a:pos x="T6" y="T7"/>
                </a:cxn>
                <a:cxn ang="0">
                  <a:pos x="T8" y="T9"/>
                </a:cxn>
              </a:cxnLst>
              <a:rect l="0" t="0" r="r" b="b"/>
              <a:pathLst>
                <a:path w="6" h="55">
                  <a:moveTo>
                    <a:pt x="5" y="55"/>
                  </a:moveTo>
                  <a:cubicBezTo>
                    <a:pt x="0" y="28"/>
                    <a:pt x="1" y="0"/>
                    <a:pt x="1" y="0"/>
                  </a:cubicBezTo>
                  <a:lnTo>
                    <a:pt x="2" y="0"/>
                  </a:lnTo>
                  <a:cubicBezTo>
                    <a:pt x="2" y="0"/>
                    <a:pt x="2" y="28"/>
                    <a:pt x="6" y="54"/>
                  </a:cubicBezTo>
                  <a:cubicBezTo>
                    <a:pt x="6" y="54"/>
                    <a:pt x="6" y="54"/>
                    <a:pt x="5" y="55"/>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55" name="Freeform 129"/>
            <p:cNvSpPr>
              <a:spLocks/>
            </p:cNvSpPr>
            <p:nvPr/>
          </p:nvSpPr>
          <p:spPr bwMode="auto">
            <a:xfrm>
              <a:off x="7945552" y="1459473"/>
              <a:ext cx="4763" cy="41275"/>
            </a:xfrm>
            <a:custGeom>
              <a:avLst/>
              <a:gdLst>
                <a:gd name="T0" fmla="*/ 4 w 6"/>
                <a:gd name="T1" fmla="*/ 54 h 54"/>
                <a:gd name="T2" fmla="*/ 0 w 6"/>
                <a:gd name="T3" fmla="*/ 0 h 54"/>
                <a:gd name="T4" fmla="*/ 1 w 6"/>
                <a:gd name="T5" fmla="*/ 0 h 54"/>
                <a:gd name="T6" fmla="*/ 6 w 6"/>
                <a:gd name="T7" fmla="*/ 54 h 54"/>
                <a:gd name="T8" fmla="*/ 4 w 6"/>
                <a:gd name="T9" fmla="*/ 54 h 54"/>
              </a:gdLst>
              <a:ahLst/>
              <a:cxnLst>
                <a:cxn ang="0">
                  <a:pos x="T0" y="T1"/>
                </a:cxn>
                <a:cxn ang="0">
                  <a:pos x="T2" y="T3"/>
                </a:cxn>
                <a:cxn ang="0">
                  <a:pos x="T4" y="T5"/>
                </a:cxn>
                <a:cxn ang="0">
                  <a:pos x="T6" y="T7"/>
                </a:cxn>
                <a:cxn ang="0">
                  <a:pos x="T8" y="T9"/>
                </a:cxn>
              </a:cxnLst>
              <a:rect l="0" t="0" r="r" b="b"/>
              <a:pathLst>
                <a:path w="6" h="54">
                  <a:moveTo>
                    <a:pt x="4" y="54"/>
                  </a:moveTo>
                  <a:cubicBezTo>
                    <a:pt x="0" y="28"/>
                    <a:pt x="0" y="0"/>
                    <a:pt x="0" y="0"/>
                  </a:cubicBezTo>
                  <a:lnTo>
                    <a:pt x="1" y="0"/>
                  </a:lnTo>
                  <a:cubicBezTo>
                    <a:pt x="1" y="0"/>
                    <a:pt x="1" y="27"/>
                    <a:pt x="6" y="54"/>
                  </a:cubicBezTo>
                  <a:cubicBezTo>
                    <a:pt x="5" y="54"/>
                    <a:pt x="5" y="54"/>
                    <a:pt x="4" y="54"/>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56" name="Rectangle 130"/>
            <p:cNvSpPr>
              <a:spLocks noChangeArrowheads="1"/>
            </p:cNvSpPr>
            <p:nvPr/>
          </p:nvSpPr>
          <p:spPr bwMode="auto">
            <a:xfrm>
              <a:off x="7937615" y="1459473"/>
              <a:ext cx="1588"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57" name="Rectangle 131"/>
            <p:cNvSpPr>
              <a:spLocks noChangeArrowheads="1"/>
            </p:cNvSpPr>
            <p:nvPr/>
          </p:nvSpPr>
          <p:spPr bwMode="auto">
            <a:xfrm>
              <a:off x="7937615" y="1459473"/>
              <a:ext cx="1588" cy="1588"/>
            </a:xfrm>
            <a:prstGeom prst="rect">
              <a:avLst/>
            </a:prstGeom>
            <a:solidFill>
              <a:srgbClr val="3B3B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58" name="Rectangle 132"/>
            <p:cNvSpPr>
              <a:spLocks noChangeArrowheads="1"/>
            </p:cNvSpPr>
            <p:nvPr/>
          </p:nvSpPr>
          <p:spPr bwMode="auto">
            <a:xfrm>
              <a:off x="7939202" y="1459473"/>
              <a:ext cx="1588" cy="1588"/>
            </a:xfrm>
            <a:prstGeom prst="rect">
              <a:avLst/>
            </a:prstGeom>
            <a:solidFill>
              <a:srgbClr val="6F6F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59" name="Rectangle 133"/>
            <p:cNvSpPr>
              <a:spLocks noChangeArrowheads="1"/>
            </p:cNvSpPr>
            <p:nvPr/>
          </p:nvSpPr>
          <p:spPr bwMode="auto">
            <a:xfrm>
              <a:off x="7939202" y="1459473"/>
              <a:ext cx="1588" cy="1588"/>
            </a:xfrm>
            <a:prstGeom prst="rect">
              <a:avLst/>
            </a:prstGeom>
            <a:solidFill>
              <a:srgbClr val="9B9B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60" name="Rectangle 134"/>
            <p:cNvSpPr>
              <a:spLocks noChangeArrowheads="1"/>
            </p:cNvSpPr>
            <p:nvPr/>
          </p:nvSpPr>
          <p:spPr bwMode="auto">
            <a:xfrm>
              <a:off x="7940790" y="1459473"/>
              <a:ext cx="1588" cy="158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61" name="Rectangle 135"/>
            <p:cNvSpPr>
              <a:spLocks noChangeArrowheads="1"/>
            </p:cNvSpPr>
            <p:nvPr/>
          </p:nvSpPr>
          <p:spPr bwMode="auto">
            <a:xfrm>
              <a:off x="7940790" y="1459473"/>
              <a:ext cx="1588" cy="1588"/>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62" name="Rectangle 136"/>
            <p:cNvSpPr>
              <a:spLocks noChangeArrowheads="1"/>
            </p:cNvSpPr>
            <p:nvPr/>
          </p:nvSpPr>
          <p:spPr bwMode="auto">
            <a:xfrm>
              <a:off x="7942377" y="1459473"/>
              <a:ext cx="1588" cy="158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63" name="Rectangle 137"/>
            <p:cNvSpPr>
              <a:spLocks noChangeArrowheads="1"/>
            </p:cNvSpPr>
            <p:nvPr/>
          </p:nvSpPr>
          <p:spPr bwMode="auto">
            <a:xfrm>
              <a:off x="7942377" y="1459473"/>
              <a:ext cx="1588" cy="1588"/>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64" name="Freeform 138"/>
            <p:cNvSpPr>
              <a:spLocks/>
            </p:cNvSpPr>
            <p:nvPr/>
          </p:nvSpPr>
          <p:spPr bwMode="auto">
            <a:xfrm>
              <a:off x="7937615" y="1459473"/>
              <a:ext cx="3175" cy="0"/>
            </a:xfrm>
            <a:custGeom>
              <a:avLst/>
              <a:gdLst>
                <a:gd name="T0" fmla="*/ 0 w 2"/>
                <a:gd name="T1" fmla="*/ 1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1"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65" name="Freeform 139"/>
            <p:cNvSpPr>
              <a:spLocks/>
            </p:cNvSpPr>
            <p:nvPr/>
          </p:nvSpPr>
          <p:spPr bwMode="auto">
            <a:xfrm>
              <a:off x="7937615" y="1459473"/>
              <a:ext cx="3175" cy="0"/>
            </a:xfrm>
            <a:custGeom>
              <a:avLst/>
              <a:gdLst>
                <a:gd name="T0" fmla="*/ 0 w 2"/>
                <a:gd name="T1" fmla="*/ 2 w 2"/>
                <a:gd name="T2" fmla="*/ 2 w 2"/>
                <a:gd name="T3" fmla="*/ 1 w 2"/>
                <a:gd name="T4" fmla="*/ 0 w 2"/>
              </a:gdLst>
              <a:ahLst/>
              <a:cxnLst>
                <a:cxn ang="0">
                  <a:pos x="T0" y="0"/>
                </a:cxn>
                <a:cxn ang="0">
                  <a:pos x="T1" y="0"/>
                </a:cxn>
                <a:cxn ang="0">
                  <a:pos x="T2" y="0"/>
                </a:cxn>
                <a:cxn ang="0">
                  <a:pos x="T3" y="0"/>
                </a:cxn>
                <a:cxn ang="0">
                  <a:pos x="T4" y="0"/>
                </a:cxn>
              </a:cxnLst>
              <a:rect l="0" t="0" r="r" b="b"/>
              <a:pathLst>
                <a:path w="2">
                  <a:moveTo>
                    <a:pt x="0" y="0"/>
                  </a:moveTo>
                  <a:lnTo>
                    <a:pt x="2" y="0"/>
                  </a:lnTo>
                  <a:lnTo>
                    <a:pt x="2" y="0"/>
                  </a:lnTo>
                  <a:lnTo>
                    <a:pt x="1" y="0"/>
                  </a:lnTo>
                  <a:lnTo>
                    <a:pt x="0" y="0"/>
                  </a:ln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66" name="Freeform 140"/>
            <p:cNvSpPr>
              <a:spLocks/>
            </p:cNvSpPr>
            <p:nvPr/>
          </p:nvSpPr>
          <p:spPr bwMode="auto">
            <a:xfrm>
              <a:off x="7939202" y="1459473"/>
              <a:ext cx="3175" cy="0"/>
            </a:xfrm>
            <a:custGeom>
              <a:avLst/>
              <a:gdLst>
                <a:gd name="T0" fmla="*/ 0 w 4"/>
                <a:gd name="T1" fmla="*/ 3 w 4"/>
                <a:gd name="T2" fmla="*/ 4 w 4"/>
                <a:gd name="T3" fmla="*/ 1 w 4"/>
                <a:gd name="T4" fmla="*/ 0 w 4"/>
              </a:gdLst>
              <a:ahLst/>
              <a:cxnLst>
                <a:cxn ang="0">
                  <a:pos x="T0" y="0"/>
                </a:cxn>
                <a:cxn ang="0">
                  <a:pos x="T1" y="0"/>
                </a:cxn>
                <a:cxn ang="0">
                  <a:pos x="T2" y="0"/>
                </a:cxn>
                <a:cxn ang="0">
                  <a:pos x="T3" y="0"/>
                </a:cxn>
                <a:cxn ang="0">
                  <a:pos x="T4" y="0"/>
                </a:cxn>
              </a:cxnLst>
              <a:rect l="0" t="0" r="r" b="b"/>
              <a:pathLst>
                <a:path w="4">
                  <a:moveTo>
                    <a:pt x="0" y="0"/>
                  </a:moveTo>
                  <a:lnTo>
                    <a:pt x="3" y="0"/>
                  </a:lnTo>
                  <a:lnTo>
                    <a:pt x="4" y="0"/>
                  </a:lnTo>
                  <a:cubicBezTo>
                    <a:pt x="2" y="0"/>
                    <a:pt x="1" y="0"/>
                    <a:pt x="1" y="0"/>
                  </a:cubicBezTo>
                  <a:lnTo>
                    <a:pt x="0" y="0"/>
                  </a:ln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67" name="Freeform 141"/>
            <p:cNvSpPr>
              <a:spLocks/>
            </p:cNvSpPr>
            <p:nvPr/>
          </p:nvSpPr>
          <p:spPr bwMode="auto">
            <a:xfrm>
              <a:off x="7939202" y="1459473"/>
              <a:ext cx="3175" cy="0"/>
            </a:xfrm>
            <a:custGeom>
              <a:avLst/>
              <a:gdLst>
                <a:gd name="T0" fmla="*/ 0 w 3"/>
                <a:gd name="T1" fmla="*/ 3 w 3"/>
                <a:gd name="T2" fmla="*/ 3 w 3"/>
                <a:gd name="T3" fmla="*/ 1 w 3"/>
                <a:gd name="T4" fmla="*/ 0 w 3"/>
              </a:gdLst>
              <a:ahLst/>
              <a:cxnLst>
                <a:cxn ang="0">
                  <a:pos x="T0" y="0"/>
                </a:cxn>
                <a:cxn ang="0">
                  <a:pos x="T1" y="0"/>
                </a:cxn>
                <a:cxn ang="0">
                  <a:pos x="T2" y="0"/>
                </a:cxn>
                <a:cxn ang="0">
                  <a:pos x="T3" y="0"/>
                </a:cxn>
                <a:cxn ang="0">
                  <a:pos x="T4" y="0"/>
                </a:cxn>
              </a:cxnLst>
              <a:rect l="0" t="0" r="r" b="b"/>
              <a:pathLst>
                <a:path w="3">
                  <a:moveTo>
                    <a:pt x="0" y="0"/>
                  </a:moveTo>
                  <a:cubicBezTo>
                    <a:pt x="0" y="0"/>
                    <a:pt x="1" y="0"/>
                    <a:pt x="3" y="0"/>
                  </a:cubicBezTo>
                  <a:lnTo>
                    <a:pt x="3" y="0"/>
                  </a:lnTo>
                  <a:cubicBezTo>
                    <a:pt x="2" y="0"/>
                    <a:pt x="1" y="0"/>
                    <a:pt x="1" y="0"/>
                  </a:cubicBezTo>
                  <a:lnTo>
                    <a:pt x="0" y="0"/>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68" name="Freeform 142"/>
            <p:cNvSpPr>
              <a:spLocks/>
            </p:cNvSpPr>
            <p:nvPr/>
          </p:nvSpPr>
          <p:spPr bwMode="auto">
            <a:xfrm>
              <a:off x="7940790" y="1459473"/>
              <a:ext cx="1588" cy="0"/>
            </a:xfrm>
            <a:custGeom>
              <a:avLst/>
              <a:gdLst>
                <a:gd name="T0" fmla="*/ 0 w 2"/>
                <a:gd name="T1" fmla="*/ 2 w 2"/>
                <a:gd name="T2" fmla="*/ 2 w 2"/>
                <a:gd name="T3" fmla="*/ 1 w 2"/>
                <a:gd name="T4" fmla="*/ 0 w 2"/>
              </a:gdLst>
              <a:ahLst/>
              <a:cxnLst>
                <a:cxn ang="0">
                  <a:pos x="T0" y="0"/>
                </a:cxn>
                <a:cxn ang="0">
                  <a:pos x="T1" y="0"/>
                </a:cxn>
                <a:cxn ang="0">
                  <a:pos x="T2" y="0"/>
                </a:cxn>
                <a:cxn ang="0">
                  <a:pos x="T3" y="0"/>
                </a:cxn>
                <a:cxn ang="0">
                  <a:pos x="T4" y="0"/>
                </a:cxn>
              </a:cxnLst>
              <a:rect l="0" t="0" r="r" b="b"/>
              <a:pathLst>
                <a:path w="2">
                  <a:moveTo>
                    <a:pt x="0" y="0"/>
                  </a:moveTo>
                  <a:cubicBezTo>
                    <a:pt x="0" y="0"/>
                    <a:pt x="1" y="0"/>
                    <a:pt x="2" y="0"/>
                  </a:cubicBezTo>
                  <a:lnTo>
                    <a:pt x="2" y="0"/>
                  </a:lnTo>
                  <a:cubicBezTo>
                    <a:pt x="2" y="0"/>
                    <a:pt x="1" y="0"/>
                    <a:pt x="1" y="0"/>
                  </a:cubicBez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69" name="Freeform 143"/>
            <p:cNvSpPr>
              <a:spLocks/>
            </p:cNvSpPr>
            <p:nvPr/>
          </p:nvSpPr>
          <p:spPr bwMode="auto">
            <a:xfrm>
              <a:off x="7940790" y="1459473"/>
              <a:ext cx="1588" cy="0"/>
            </a:xfrm>
            <a:custGeom>
              <a:avLst/>
              <a:gdLst>
                <a:gd name="T0" fmla="*/ 0 w 1"/>
                <a:gd name="T1" fmla="*/ 1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1" y="0"/>
                    <a:pt x="1" y="0"/>
                  </a:cubicBezTo>
                  <a:lnTo>
                    <a:pt x="1" y="0"/>
                  </a:lnTo>
                  <a:cubicBezTo>
                    <a:pt x="1" y="0"/>
                    <a:pt x="0" y="0"/>
                    <a:pt x="0" y="0"/>
                  </a:cubicBezTo>
                  <a:lnTo>
                    <a:pt x="0"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70" name="Freeform 144"/>
            <p:cNvSpPr>
              <a:spLocks/>
            </p:cNvSpPr>
            <p:nvPr/>
          </p:nvSpPr>
          <p:spPr bwMode="auto">
            <a:xfrm>
              <a:off x="7942377" y="1459473"/>
              <a:ext cx="0" cy="0"/>
            </a:xfrm>
            <a:custGeom>
              <a:avLst/>
              <a:gdLst/>
              <a:ahLst/>
              <a:cxnLst>
                <a:cxn ang="0">
                  <a:pos x="0" y="0"/>
                </a:cxn>
                <a:cxn ang="0">
                  <a:pos x="0" y="0"/>
                </a:cxn>
                <a:cxn ang="0">
                  <a:pos x="0" y="0"/>
                </a:cxn>
                <a:cxn ang="0">
                  <a:pos x="0" y="0"/>
                </a:cxn>
                <a:cxn ang="0">
                  <a:pos x="0" y="0"/>
                </a:cxn>
              </a:cxnLst>
              <a:rect l="0" t="0" r="r" b="b"/>
              <a:pathLst>
                <a:path>
                  <a:moveTo>
                    <a:pt x="0" y="0"/>
                  </a:moveTo>
                  <a:cubicBezTo>
                    <a:pt x="0" y="0"/>
                    <a:pt x="0" y="0"/>
                    <a:pt x="0" y="0"/>
                  </a:cubicBezTo>
                  <a:lnTo>
                    <a:pt x="0" y="0"/>
                  </a:lnTo>
                  <a:lnTo>
                    <a:pt x="0" y="0"/>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71" name="Freeform 145"/>
            <p:cNvSpPr>
              <a:spLocks/>
            </p:cNvSpPr>
            <p:nvPr/>
          </p:nvSpPr>
          <p:spPr bwMode="auto">
            <a:xfrm>
              <a:off x="7942377" y="1459473"/>
              <a:ext cx="0" cy="0"/>
            </a:xfrm>
            <a:custGeom>
              <a:avLst/>
              <a:gdLst/>
              <a:ahLst/>
              <a:cxnLst>
                <a:cxn ang="0">
                  <a:pos x="0" y="0"/>
                </a:cxn>
                <a:cxn ang="0">
                  <a:pos x="0" y="0"/>
                </a:cxn>
                <a:cxn ang="0">
                  <a:pos x="0" y="0"/>
                </a:cxn>
                <a:cxn ang="0">
                  <a:pos x="0" y="0"/>
                </a:cxn>
                <a:cxn ang="0">
                  <a:pos x="0" y="0"/>
                </a:cxn>
              </a:cxnLst>
              <a:rect l="0" t="0" r="r" b="b"/>
              <a:pathLst>
                <a:path>
                  <a:moveTo>
                    <a:pt x="0" y="0"/>
                  </a:moveTo>
                  <a:cubicBezTo>
                    <a:pt x="0" y="0"/>
                    <a:pt x="0" y="0"/>
                    <a:pt x="0" y="0"/>
                  </a:cubicBezTo>
                  <a:lnTo>
                    <a:pt x="0" y="0"/>
                  </a:lnTo>
                  <a:lnTo>
                    <a:pt x="0" y="0"/>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72" name="Freeform 146"/>
            <p:cNvSpPr>
              <a:spLocks/>
            </p:cNvSpPr>
            <p:nvPr/>
          </p:nvSpPr>
          <p:spPr bwMode="auto">
            <a:xfrm>
              <a:off x="7939202" y="1459473"/>
              <a:ext cx="7938" cy="0"/>
            </a:xfrm>
            <a:custGeom>
              <a:avLst/>
              <a:gdLst>
                <a:gd name="T0" fmla="*/ 0 w 5"/>
                <a:gd name="T1" fmla="*/ 5 w 5"/>
                <a:gd name="T2" fmla="*/ 5 w 5"/>
                <a:gd name="T3" fmla="*/ 1 w 5"/>
                <a:gd name="T4" fmla="*/ 0 w 5"/>
              </a:gdLst>
              <a:ahLst/>
              <a:cxnLst>
                <a:cxn ang="0">
                  <a:pos x="T0" y="0"/>
                </a:cxn>
                <a:cxn ang="0">
                  <a:pos x="T1" y="0"/>
                </a:cxn>
                <a:cxn ang="0">
                  <a:pos x="T2" y="0"/>
                </a:cxn>
                <a:cxn ang="0">
                  <a:pos x="T3" y="0"/>
                </a:cxn>
                <a:cxn ang="0">
                  <a:pos x="T4" y="0"/>
                </a:cxn>
              </a:cxnLst>
              <a:rect l="0" t="0" r="r" b="b"/>
              <a:pathLst>
                <a:path w="5">
                  <a:moveTo>
                    <a:pt x="0" y="0"/>
                  </a:moveTo>
                  <a:lnTo>
                    <a:pt x="5" y="0"/>
                  </a:lnTo>
                  <a:lnTo>
                    <a:pt x="5" y="0"/>
                  </a:lnTo>
                  <a:lnTo>
                    <a:pt x="1"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73" name="Rectangle 147"/>
            <p:cNvSpPr>
              <a:spLocks noChangeArrowheads="1"/>
            </p:cNvSpPr>
            <p:nvPr/>
          </p:nvSpPr>
          <p:spPr bwMode="auto">
            <a:xfrm>
              <a:off x="7940790" y="1459473"/>
              <a:ext cx="6350" cy="1588"/>
            </a:xfrm>
            <a:prstGeom prst="rect">
              <a:avLst/>
            </a:prstGeom>
            <a:solidFill>
              <a:srgbClr val="3B3B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74" name="Freeform 148"/>
            <p:cNvSpPr>
              <a:spLocks/>
            </p:cNvSpPr>
            <p:nvPr/>
          </p:nvSpPr>
          <p:spPr bwMode="auto">
            <a:xfrm>
              <a:off x="7940790" y="1459473"/>
              <a:ext cx="6350" cy="0"/>
            </a:xfrm>
            <a:custGeom>
              <a:avLst/>
              <a:gdLst>
                <a:gd name="T0" fmla="*/ 0 w 4"/>
                <a:gd name="T1" fmla="*/ 4 w 4"/>
                <a:gd name="T2" fmla="*/ 4 w 4"/>
                <a:gd name="T3" fmla="*/ 1 w 4"/>
                <a:gd name="T4" fmla="*/ 0 w 4"/>
              </a:gdLst>
              <a:ahLst/>
              <a:cxnLst>
                <a:cxn ang="0">
                  <a:pos x="T0" y="0"/>
                </a:cxn>
                <a:cxn ang="0">
                  <a:pos x="T1" y="0"/>
                </a:cxn>
                <a:cxn ang="0">
                  <a:pos x="T2" y="0"/>
                </a:cxn>
                <a:cxn ang="0">
                  <a:pos x="T3" y="0"/>
                </a:cxn>
                <a:cxn ang="0">
                  <a:pos x="T4" y="0"/>
                </a:cxn>
              </a:cxnLst>
              <a:rect l="0" t="0" r="r" b="b"/>
              <a:pathLst>
                <a:path w="4">
                  <a:moveTo>
                    <a:pt x="0" y="0"/>
                  </a:moveTo>
                  <a:lnTo>
                    <a:pt x="4" y="0"/>
                  </a:lnTo>
                  <a:lnTo>
                    <a:pt x="4" y="0"/>
                  </a:lnTo>
                  <a:lnTo>
                    <a:pt x="1" y="0"/>
                  </a:lnTo>
                  <a:lnTo>
                    <a:pt x="0" y="0"/>
                  </a:ln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75" name="Freeform 149"/>
            <p:cNvSpPr>
              <a:spLocks/>
            </p:cNvSpPr>
            <p:nvPr/>
          </p:nvSpPr>
          <p:spPr bwMode="auto">
            <a:xfrm>
              <a:off x="7942377" y="1459473"/>
              <a:ext cx="4763" cy="0"/>
            </a:xfrm>
            <a:custGeom>
              <a:avLst/>
              <a:gdLst>
                <a:gd name="T0" fmla="*/ 0 w 3"/>
                <a:gd name="T1" fmla="*/ 3 w 3"/>
                <a:gd name="T2" fmla="*/ 2 w 3"/>
                <a:gd name="T3" fmla="*/ 0 w 3"/>
                <a:gd name="T4" fmla="*/ 0 w 3"/>
              </a:gdLst>
              <a:ahLst/>
              <a:cxnLst>
                <a:cxn ang="0">
                  <a:pos x="T0" y="0"/>
                </a:cxn>
                <a:cxn ang="0">
                  <a:pos x="T1" y="0"/>
                </a:cxn>
                <a:cxn ang="0">
                  <a:pos x="T2" y="0"/>
                </a:cxn>
                <a:cxn ang="0">
                  <a:pos x="T3" y="0"/>
                </a:cxn>
                <a:cxn ang="0">
                  <a:pos x="T4" y="0"/>
                </a:cxn>
              </a:cxnLst>
              <a:rect l="0" t="0" r="r" b="b"/>
              <a:pathLst>
                <a:path w="3">
                  <a:moveTo>
                    <a:pt x="0" y="0"/>
                  </a:moveTo>
                  <a:lnTo>
                    <a:pt x="3" y="0"/>
                  </a:lnTo>
                  <a:lnTo>
                    <a:pt x="2" y="0"/>
                  </a:lnTo>
                  <a:lnTo>
                    <a:pt x="0" y="0"/>
                  </a:lnTo>
                  <a:lnTo>
                    <a:pt x="0" y="0"/>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76" name="Rectangle 150"/>
            <p:cNvSpPr>
              <a:spLocks noChangeArrowheads="1"/>
            </p:cNvSpPr>
            <p:nvPr/>
          </p:nvSpPr>
          <p:spPr bwMode="auto">
            <a:xfrm>
              <a:off x="7942377" y="1459473"/>
              <a:ext cx="3175" cy="158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77" name="Freeform 151"/>
            <p:cNvSpPr>
              <a:spLocks/>
            </p:cNvSpPr>
            <p:nvPr/>
          </p:nvSpPr>
          <p:spPr bwMode="auto">
            <a:xfrm>
              <a:off x="7942377" y="1459473"/>
              <a:ext cx="3175" cy="0"/>
            </a:xfrm>
            <a:custGeom>
              <a:avLst/>
              <a:gdLst>
                <a:gd name="T0" fmla="*/ 0 w 2"/>
                <a:gd name="T1" fmla="*/ 2 w 2"/>
                <a:gd name="T2" fmla="*/ 1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2" y="0"/>
                  </a:lnTo>
                  <a:lnTo>
                    <a:pt x="1" y="0"/>
                  </a:lnTo>
                  <a:lnTo>
                    <a:pt x="0" y="0"/>
                  </a:lnTo>
                  <a:lnTo>
                    <a:pt x="0"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78" name="Rectangle 152"/>
            <p:cNvSpPr>
              <a:spLocks noChangeArrowheads="1"/>
            </p:cNvSpPr>
            <p:nvPr/>
          </p:nvSpPr>
          <p:spPr bwMode="auto">
            <a:xfrm>
              <a:off x="7942377" y="1459473"/>
              <a:ext cx="1588" cy="158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79" name="Freeform 153"/>
            <p:cNvSpPr>
              <a:spLocks/>
            </p:cNvSpPr>
            <p:nvPr/>
          </p:nvSpPr>
          <p:spPr bwMode="auto">
            <a:xfrm>
              <a:off x="7942377" y="1459473"/>
              <a:ext cx="1588"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80" name="Freeform 154"/>
            <p:cNvSpPr>
              <a:spLocks/>
            </p:cNvSpPr>
            <p:nvPr/>
          </p:nvSpPr>
          <p:spPr bwMode="auto">
            <a:xfrm>
              <a:off x="7939202" y="1459473"/>
              <a:ext cx="7938" cy="0"/>
            </a:xfrm>
            <a:custGeom>
              <a:avLst/>
              <a:gdLst>
                <a:gd name="T0" fmla="*/ 9 w 10"/>
                <a:gd name="T1" fmla="*/ 0 w 10"/>
                <a:gd name="T2" fmla="*/ 1 w 10"/>
                <a:gd name="T3" fmla="*/ 9 w 10"/>
                <a:gd name="T4" fmla="*/ 10 w 10"/>
                <a:gd name="T5" fmla="*/ 9 w 10"/>
              </a:gdLst>
              <a:ahLst/>
              <a:cxnLst>
                <a:cxn ang="0">
                  <a:pos x="T0" y="0"/>
                </a:cxn>
                <a:cxn ang="0">
                  <a:pos x="T1" y="0"/>
                </a:cxn>
                <a:cxn ang="0">
                  <a:pos x="T2" y="0"/>
                </a:cxn>
                <a:cxn ang="0">
                  <a:pos x="T3" y="0"/>
                </a:cxn>
                <a:cxn ang="0">
                  <a:pos x="T4" y="0"/>
                </a:cxn>
                <a:cxn ang="0">
                  <a:pos x="T5" y="0"/>
                </a:cxn>
              </a:cxnLst>
              <a:rect l="0" t="0" r="r" b="b"/>
              <a:pathLst>
                <a:path w="10">
                  <a:moveTo>
                    <a:pt x="9" y="0"/>
                  </a:moveTo>
                  <a:lnTo>
                    <a:pt x="0" y="0"/>
                  </a:lnTo>
                  <a:lnTo>
                    <a:pt x="1" y="0"/>
                  </a:lnTo>
                  <a:lnTo>
                    <a:pt x="9" y="0"/>
                  </a:lnTo>
                  <a:lnTo>
                    <a:pt x="10"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81" name="Rectangle 155"/>
            <p:cNvSpPr>
              <a:spLocks noChangeArrowheads="1"/>
            </p:cNvSpPr>
            <p:nvPr/>
          </p:nvSpPr>
          <p:spPr bwMode="auto">
            <a:xfrm>
              <a:off x="7940790" y="1459473"/>
              <a:ext cx="6350" cy="1588"/>
            </a:xfrm>
            <a:prstGeom prst="rect">
              <a:avLst/>
            </a:prstGeom>
            <a:solidFill>
              <a:srgbClr val="3B3B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82" name="Rectangle 156"/>
            <p:cNvSpPr>
              <a:spLocks noChangeArrowheads="1"/>
            </p:cNvSpPr>
            <p:nvPr/>
          </p:nvSpPr>
          <p:spPr bwMode="auto">
            <a:xfrm>
              <a:off x="7940790" y="1459473"/>
              <a:ext cx="6350" cy="1588"/>
            </a:xfrm>
            <a:prstGeom prst="rect">
              <a:avLst/>
            </a:prstGeom>
            <a:solidFill>
              <a:srgbClr val="6F6F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83" name="Freeform 157"/>
            <p:cNvSpPr>
              <a:spLocks/>
            </p:cNvSpPr>
            <p:nvPr/>
          </p:nvSpPr>
          <p:spPr bwMode="auto">
            <a:xfrm>
              <a:off x="7940790" y="1459473"/>
              <a:ext cx="6350" cy="0"/>
            </a:xfrm>
            <a:custGeom>
              <a:avLst/>
              <a:gdLst>
                <a:gd name="T0" fmla="*/ 4 w 4"/>
                <a:gd name="T1" fmla="*/ 0 w 4"/>
                <a:gd name="T2" fmla="*/ 1 w 4"/>
                <a:gd name="T3" fmla="*/ 3 w 4"/>
                <a:gd name="T4" fmla="*/ 4 w 4"/>
              </a:gdLst>
              <a:ahLst/>
              <a:cxnLst>
                <a:cxn ang="0">
                  <a:pos x="T0" y="0"/>
                </a:cxn>
                <a:cxn ang="0">
                  <a:pos x="T1" y="0"/>
                </a:cxn>
                <a:cxn ang="0">
                  <a:pos x="T2" y="0"/>
                </a:cxn>
                <a:cxn ang="0">
                  <a:pos x="T3" y="0"/>
                </a:cxn>
                <a:cxn ang="0">
                  <a:pos x="T4" y="0"/>
                </a:cxn>
              </a:cxnLst>
              <a:rect l="0" t="0" r="r" b="b"/>
              <a:pathLst>
                <a:path w="4">
                  <a:moveTo>
                    <a:pt x="4" y="0"/>
                  </a:moveTo>
                  <a:lnTo>
                    <a:pt x="0" y="0"/>
                  </a:lnTo>
                  <a:lnTo>
                    <a:pt x="1" y="0"/>
                  </a:lnTo>
                  <a:lnTo>
                    <a:pt x="3" y="0"/>
                  </a:lnTo>
                  <a:lnTo>
                    <a:pt x="4" y="0"/>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84" name="Rectangle 158"/>
            <p:cNvSpPr>
              <a:spLocks noChangeArrowheads="1"/>
            </p:cNvSpPr>
            <p:nvPr/>
          </p:nvSpPr>
          <p:spPr bwMode="auto">
            <a:xfrm>
              <a:off x="7942377" y="1459473"/>
              <a:ext cx="3175" cy="158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85" name="Freeform 159"/>
            <p:cNvSpPr>
              <a:spLocks/>
            </p:cNvSpPr>
            <p:nvPr/>
          </p:nvSpPr>
          <p:spPr bwMode="auto">
            <a:xfrm>
              <a:off x="7942377" y="1459473"/>
              <a:ext cx="3175" cy="0"/>
            </a:xfrm>
            <a:custGeom>
              <a:avLst/>
              <a:gdLst>
                <a:gd name="T0" fmla="*/ 2 w 2"/>
                <a:gd name="T1" fmla="*/ 0 w 2"/>
                <a:gd name="T2" fmla="*/ 0 w 2"/>
                <a:gd name="T3" fmla="*/ 1 w 2"/>
                <a:gd name="T4" fmla="*/ 2 w 2"/>
              </a:gdLst>
              <a:ahLst/>
              <a:cxnLst>
                <a:cxn ang="0">
                  <a:pos x="T0" y="0"/>
                </a:cxn>
                <a:cxn ang="0">
                  <a:pos x="T1" y="0"/>
                </a:cxn>
                <a:cxn ang="0">
                  <a:pos x="T2" y="0"/>
                </a:cxn>
                <a:cxn ang="0">
                  <a:pos x="T3" y="0"/>
                </a:cxn>
                <a:cxn ang="0">
                  <a:pos x="T4" y="0"/>
                </a:cxn>
              </a:cxnLst>
              <a:rect l="0" t="0" r="r" b="b"/>
              <a:pathLst>
                <a:path w="2">
                  <a:moveTo>
                    <a:pt x="2" y="0"/>
                  </a:moveTo>
                  <a:lnTo>
                    <a:pt x="0" y="0"/>
                  </a:lnTo>
                  <a:lnTo>
                    <a:pt x="0" y="0"/>
                  </a:lnTo>
                  <a:lnTo>
                    <a:pt x="1" y="0"/>
                  </a:lnTo>
                  <a:lnTo>
                    <a:pt x="2"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86" name="Rectangle 160"/>
            <p:cNvSpPr>
              <a:spLocks noChangeArrowheads="1"/>
            </p:cNvSpPr>
            <p:nvPr/>
          </p:nvSpPr>
          <p:spPr bwMode="auto">
            <a:xfrm>
              <a:off x="7942377" y="1459473"/>
              <a:ext cx="1588" cy="158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87" name="Freeform 161"/>
            <p:cNvSpPr>
              <a:spLocks/>
            </p:cNvSpPr>
            <p:nvPr/>
          </p:nvSpPr>
          <p:spPr bwMode="auto">
            <a:xfrm>
              <a:off x="7942377" y="1459473"/>
              <a:ext cx="1588" cy="0"/>
            </a:xfrm>
            <a:custGeom>
              <a:avLst/>
              <a:gdLst>
                <a:gd name="T0" fmla="*/ 2 w 2"/>
                <a:gd name="T1" fmla="*/ 0 w 2"/>
                <a:gd name="T2" fmla="*/ 0 w 2"/>
                <a:gd name="T3" fmla="*/ 0 w 2"/>
                <a:gd name="T4" fmla="*/ 2 w 2"/>
              </a:gdLst>
              <a:ahLst/>
              <a:cxnLst>
                <a:cxn ang="0">
                  <a:pos x="T0" y="0"/>
                </a:cxn>
                <a:cxn ang="0">
                  <a:pos x="T1" y="0"/>
                </a:cxn>
                <a:cxn ang="0">
                  <a:pos x="T2" y="0"/>
                </a:cxn>
                <a:cxn ang="0">
                  <a:pos x="T3" y="0"/>
                </a:cxn>
                <a:cxn ang="0">
                  <a:pos x="T4" y="0"/>
                </a:cxn>
              </a:cxnLst>
              <a:rect l="0" t="0" r="r" b="b"/>
              <a:pathLst>
                <a:path w="2">
                  <a:moveTo>
                    <a:pt x="2" y="0"/>
                  </a:moveTo>
                  <a:lnTo>
                    <a:pt x="0" y="0"/>
                  </a:lnTo>
                  <a:lnTo>
                    <a:pt x="0" y="0"/>
                  </a:lnTo>
                  <a:lnTo>
                    <a:pt x="0" y="0"/>
                  </a:lnTo>
                  <a:lnTo>
                    <a:pt x="2"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88" name="Freeform 162"/>
            <p:cNvSpPr>
              <a:spLocks/>
            </p:cNvSpPr>
            <p:nvPr/>
          </p:nvSpPr>
          <p:spPr bwMode="auto">
            <a:xfrm>
              <a:off x="7937615" y="1459473"/>
              <a:ext cx="3175" cy="0"/>
            </a:xfrm>
            <a:custGeom>
              <a:avLst/>
              <a:gdLst>
                <a:gd name="T0" fmla="*/ 1 w 2"/>
                <a:gd name="T1" fmla="*/ 0 w 2"/>
                <a:gd name="T2" fmla="*/ 0 w 2"/>
                <a:gd name="T3" fmla="*/ 2 w 2"/>
                <a:gd name="T4" fmla="*/ 1 w 2"/>
              </a:gdLst>
              <a:ahLst/>
              <a:cxnLst>
                <a:cxn ang="0">
                  <a:pos x="T0" y="0"/>
                </a:cxn>
                <a:cxn ang="0">
                  <a:pos x="T1" y="0"/>
                </a:cxn>
                <a:cxn ang="0">
                  <a:pos x="T2" y="0"/>
                </a:cxn>
                <a:cxn ang="0">
                  <a:pos x="T3" y="0"/>
                </a:cxn>
                <a:cxn ang="0">
                  <a:pos x="T4" y="0"/>
                </a:cxn>
              </a:cxnLst>
              <a:rect l="0" t="0" r="r" b="b"/>
              <a:pathLst>
                <a:path w="2">
                  <a:moveTo>
                    <a:pt x="1" y="0"/>
                  </a:moveTo>
                  <a:lnTo>
                    <a:pt x="0" y="0"/>
                  </a:lnTo>
                  <a:lnTo>
                    <a:pt x="0" y="0"/>
                  </a:lnTo>
                  <a:lnTo>
                    <a:pt x="2" y="0"/>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89" name="Freeform 163"/>
            <p:cNvSpPr>
              <a:spLocks/>
            </p:cNvSpPr>
            <p:nvPr/>
          </p:nvSpPr>
          <p:spPr bwMode="auto">
            <a:xfrm>
              <a:off x="7937615" y="1459473"/>
              <a:ext cx="3175" cy="0"/>
            </a:xfrm>
            <a:custGeom>
              <a:avLst/>
              <a:gdLst>
                <a:gd name="T0" fmla="*/ 2 w 2"/>
                <a:gd name="T1" fmla="*/ 0 w 2"/>
                <a:gd name="T2" fmla="*/ 1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0" y="0"/>
                  </a:lnTo>
                  <a:lnTo>
                    <a:pt x="1" y="0"/>
                  </a:lnTo>
                  <a:lnTo>
                    <a:pt x="2" y="0"/>
                  </a:lnTo>
                  <a:lnTo>
                    <a:pt x="2" y="0"/>
                  </a:ln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90" name="Rectangle 164"/>
            <p:cNvSpPr>
              <a:spLocks noChangeArrowheads="1"/>
            </p:cNvSpPr>
            <p:nvPr/>
          </p:nvSpPr>
          <p:spPr bwMode="auto">
            <a:xfrm>
              <a:off x="7939202" y="1459473"/>
              <a:ext cx="1588" cy="1588"/>
            </a:xfrm>
            <a:prstGeom prst="rect">
              <a:avLst/>
            </a:prstGeom>
            <a:solidFill>
              <a:srgbClr val="6F6F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91" name="Freeform 165"/>
            <p:cNvSpPr>
              <a:spLocks/>
            </p:cNvSpPr>
            <p:nvPr/>
          </p:nvSpPr>
          <p:spPr bwMode="auto">
            <a:xfrm>
              <a:off x="7939202" y="1459473"/>
              <a:ext cx="3175" cy="0"/>
            </a:xfrm>
            <a:custGeom>
              <a:avLst/>
              <a:gdLst>
                <a:gd name="T0" fmla="*/ 2 w 3"/>
                <a:gd name="T1" fmla="*/ 0 w 3"/>
                <a:gd name="T2" fmla="*/ 1 w 3"/>
                <a:gd name="T3" fmla="*/ 3 w 3"/>
                <a:gd name="T4" fmla="*/ 2 w 3"/>
              </a:gdLst>
              <a:ahLst/>
              <a:cxnLst>
                <a:cxn ang="0">
                  <a:pos x="T0" y="0"/>
                </a:cxn>
                <a:cxn ang="0">
                  <a:pos x="T1" y="0"/>
                </a:cxn>
                <a:cxn ang="0">
                  <a:pos x="T2" y="0"/>
                </a:cxn>
                <a:cxn ang="0">
                  <a:pos x="T3" y="0"/>
                </a:cxn>
                <a:cxn ang="0">
                  <a:pos x="T4" y="0"/>
                </a:cxn>
              </a:cxnLst>
              <a:rect l="0" t="0" r="r" b="b"/>
              <a:pathLst>
                <a:path w="3">
                  <a:moveTo>
                    <a:pt x="2" y="0"/>
                  </a:moveTo>
                  <a:lnTo>
                    <a:pt x="0" y="0"/>
                  </a:lnTo>
                  <a:lnTo>
                    <a:pt x="1" y="0"/>
                  </a:lnTo>
                  <a:cubicBezTo>
                    <a:pt x="1" y="0"/>
                    <a:pt x="2" y="0"/>
                    <a:pt x="3" y="0"/>
                  </a:cubicBezTo>
                  <a:lnTo>
                    <a:pt x="2" y="0"/>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92" name="Freeform 166"/>
            <p:cNvSpPr>
              <a:spLocks/>
            </p:cNvSpPr>
            <p:nvPr/>
          </p:nvSpPr>
          <p:spPr bwMode="auto">
            <a:xfrm>
              <a:off x="7940790" y="1459473"/>
              <a:ext cx="1588" cy="0"/>
            </a:xfrm>
            <a:custGeom>
              <a:avLst/>
              <a:gdLst>
                <a:gd name="T0" fmla="*/ 2 w 2"/>
                <a:gd name="T1" fmla="*/ 0 w 2"/>
                <a:gd name="T2" fmla="*/ 1 w 2"/>
                <a:gd name="T3" fmla="*/ 2 w 2"/>
              </a:gdLst>
              <a:ahLst/>
              <a:cxnLst>
                <a:cxn ang="0">
                  <a:pos x="T0" y="0"/>
                </a:cxn>
                <a:cxn ang="0">
                  <a:pos x="T1" y="0"/>
                </a:cxn>
                <a:cxn ang="0">
                  <a:pos x="T2" y="0"/>
                </a:cxn>
                <a:cxn ang="0">
                  <a:pos x="T3" y="0"/>
                </a:cxn>
              </a:cxnLst>
              <a:rect l="0" t="0" r="r" b="b"/>
              <a:pathLst>
                <a:path w="2">
                  <a:moveTo>
                    <a:pt x="2" y="0"/>
                  </a:moveTo>
                  <a:cubicBezTo>
                    <a:pt x="1" y="0"/>
                    <a:pt x="0" y="0"/>
                    <a:pt x="0" y="0"/>
                  </a:cubicBezTo>
                  <a:lnTo>
                    <a:pt x="1" y="0"/>
                  </a:lnTo>
                  <a:cubicBezTo>
                    <a:pt x="1" y="0"/>
                    <a:pt x="2" y="0"/>
                    <a:pt x="2" y="0"/>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93" name="Freeform 167"/>
            <p:cNvSpPr>
              <a:spLocks/>
            </p:cNvSpPr>
            <p:nvPr/>
          </p:nvSpPr>
          <p:spPr bwMode="auto">
            <a:xfrm>
              <a:off x="7940790" y="1459473"/>
              <a:ext cx="1588" cy="0"/>
            </a:xfrm>
            <a:custGeom>
              <a:avLst/>
              <a:gdLst>
                <a:gd name="T0" fmla="*/ 1 w 1"/>
                <a:gd name="T1" fmla="*/ 0 w 1"/>
                <a:gd name="T2" fmla="*/ 1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0" y="0"/>
                    <a:pt x="0" y="0"/>
                  </a:cubicBezTo>
                  <a:lnTo>
                    <a:pt x="1" y="0"/>
                  </a:lnTo>
                  <a:cubicBezTo>
                    <a:pt x="1" y="0"/>
                    <a:pt x="1" y="0"/>
                    <a:pt x="1" y="0"/>
                  </a:cubicBezTo>
                  <a:lnTo>
                    <a:pt x="1"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94" name="Freeform 168"/>
            <p:cNvSpPr>
              <a:spLocks/>
            </p:cNvSpPr>
            <p:nvPr/>
          </p:nvSpPr>
          <p:spPr bwMode="auto">
            <a:xfrm>
              <a:off x="7942377" y="1459473"/>
              <a:ext cx="0" cy="0"/>
            </a:xfrm>
            <a:custGeom>
              <a:avLst/>
              <a:gdLst/>
              <a:ahLst/>
              <a:cxnLst>
                <a:cxn ang="0">
                  <a:pos x="0" y="0"/>
                </a:cxn>
                <a:cxn ang="0">
                  <a:pos x="0" y="0"/>
                </a:cxn>
                <a:cxn ang="0">
                  <a:pos x="0" y="0"/>
                </a:cxn>
                <a:cxn ang="0">
                  <a:pos x="0" y="0"/>
                </a:cxn>
                <a:cxn ang="0">
                  <a:pos x="0" y="0"/>
                </a:cxn>
              </a:cxnLst>
              <a:rect l="0" t="0" r="r" b="b"/>
              <a:pathLst>
                <a:path>
                  <a:moveTo>
                    <a:pt x="0" y="0"/>
                  </a:moveTo>
                  <a:cubicBezTo>
                    <a:pt x="0" y="0"/>
                    <a:pt x="0" y="0"/>
                    <a:pt x="0" y="0"/>
                  </a:cubicBezTo>
                  <a:lnTo>
                    <a:pt x="0" y="0"/>
                  </a:lnTo>
                  <a:cubicBezTo>
                    <a:pt x="0" y="0"/>
                    <a:pt x="0" y="0"/>
                    <a:pt x="0" y="0"/>
                  </a:cubicBez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95" name="Freeform 169"/>
            <p:cNvSpPr>
              <a:spLocks/>
            </p:cNvSpPr>
            <p:nvPr/>
          </p:nvSpPr>
          <p:spPr bwMode="auto">
            <a:xfrm>
              <a:off x="7942377" y="1459473"/>
              <a:ext cx="0" cy="0"/>
            </a:xfrm>
            <a:custGeom>
              <a:avLst/>
              <a:gdLst/>
              <a:ahLst/>
              <a:cxnLst>
                <a:cxn ang="0">
                  <a:pos x="0" y="0"/>
                </a:cxn>
                <a:cxn ang="0">
                  <a:pos x="0" y="0"/>
                </a:cxn>
                <a:cxn ang="0">
                  <a:pos x="0" y="0"/>
                </a:cxn>
                <a:cxn ang="0">
                  <a:pos x="0" y="0"/>
                </a:cxn>
                <a:cxn ang="0">
                  <a:pos x="0" y="0"/>
                </a:cxn>
              </a:cxnLst>
              <a:rect l="0" t="0" r="r" b="b"/>
              <a:pathLst>
                <a:path>
                  <a:moveTo>
                    <a:pt x="0" y="0"/>
                  </a:moveTo>
                  <a:cubicBezTo>
                    <a:pt x="0" y="0"/>
                    <a:pt x="0" y="0"/>
                    <a:pt x="0" y="0"/>
                  </a:cubicBezTo>
                  <a:lnTo>
                    <a:pt x="0" y="0"/>
                  </a:lnTo>
                  <a:lnTo>
                    <a:pt x="0" y="0"/>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96" name="Rectangle 170"/>
            <p:cNvSpPr>
              <a:spLocks noChangeArrowheads="1"/>
            </p:cNvSpPr>
            <p:nvPr/>
          </p:nvSpPr>
          <p:spPr bwMode="auto">
            <a:xfrm>
              <a:off x="7937615" y="1459473"/>
              <a:ext cx="1588"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97" name="Rectangle 171"/>
            <p:cNvSpPr>
              <a:spLocks noChangeArrowheads="1"/>
            </p:cNvSpPr>
            <p:nvPr/>
          </p:nvSpPr>
          <p:spPr bwMode="auto">
            <a:xfrm>
              <a:off x="7937615" y="1459473"/>
              <a:ext cx="1588" cy="1588"/>
            </a:xfrm>
            <a:prstGeom prst="rect">
              <a:avLst/>
            </a:prstGeom>
            <a:solidFill>
              <a:srgbClr val="3B3B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98" name="Rectangle 172"/>
            <p:cNvSpPr>
              <a:spLocks noChangeArrowheads="1"/>
            </p:cNvSpPr>
            <p:nvPr/>
          </p:nvSpPr>
          <p:spPr bwMode="auto">
            <a:xfrm>
              <a:off x="7939202" y="1459473"/>
              <a:ext cx="1588" cy="1588"/>
            </a:xfrm>
            <a:prstGeom prst="rect">
              <a:avLst/>
            </a:prstGeom>
            <a:solidFill>
              <a:srgbClr val="6F6F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99" name="Rectangle 173"/>
            <p:cNvSpPr>
              <a:spLocks noChangeArrowheads="1"/>
            </p:cNvSpPr>
            <p:nvPr/>
          </p:nvSpPr>
          <p:spPr bwMode="auto">
            <a:xfrm>
              <a:off x="7939202" y="1459473"/>
              <a:ext cx="1588" cy="1588"/>
            </a:xfrm>
            <a:prstGeom prst="rect">
              <a:avLst/>
            </a:prstGeom>
            <a:solidFill>
              <a:srgbClr val="9B9B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00" name="Rectangle 174"/>
            <p:cNvSpPr>
              <a:spLocks noChangeArrowheads="1"/>
            </p:cNvSpPr>
            <p:nvPr/>
          </p:nvSpPr>
          <p:spPr bwMode="auto">
            <a:xfrm>
              <a:off x="7940790" y="1459473"/>
              <a:ext cx="1588" cy="158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01" name="Rectangle 175"/>
            <p:cNvSpPr>
              <a:spLocks noChangeArrowheads="1"/>
            </p:cNvSpPr>
            <p:nvPr/>
          </p:nvSpPr>
          <p:spPr bwMode="auto">
            <a:xfrm>
              <a:off x="7940790" y="1459473"/>
              <a:ext cx="1588" cy="1588"/>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02" name="Rectangle 176"/>
            <p:cNvSpPr>
              <a:spLocks noChangeArrowheads="1"/>
            </p:cNvSpPr>
            <p:nvPr/>
          </p:nvSpPr>
          <p:spPr bwMode="auto">
            <a:xfrm>
              <a:off x="7942377" y="1459473"/>
              <a:ext cx="1588" cy="158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03" name="Rectangle 177"/>
            <p:cNvSpPr>
              <a:spLocks noChangeArrowheads="1"/>
            </p:cNvSpPr>
            <p:nvPr/>
          </p:nvSpPr>
          <p:spPr bwMode="auto">
            <a:xfrm>
              <a:off x="7942377" y="1459473"/>
              <a:ext cx="1588" cy="1588"/>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04" name="Rectangle 178"/>
            <p:cNvSpPr>
              <a:spLocks noChangeArrowheads="1"/>
            </p:cNvSpPr>
            <p:nvPr/>
          </p:nvSpPr>
          <p:spPr bwMode="auto">
            <a:xfrm>
              <a:off x="7942377" y="1459473"/>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05" name="Rectangle 179"/>
            <p:cNvSpPr>
              <a:spLocks noChangeArrowheads="1"/>
            </p:cNvSpPr>
            <p:nvPr/>
          </p:nvSpPr>
          <p:spPr bwMode="auto">
            <a:xfrm>
              <a:off x="7942377" y="1459473"/>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06" name="Rectangle 180"/>
            <p:cNvSpPr>
              <a:spLocks noChangeArrowheads="1"/>
            </p:cNvSpPr>
            <p:nvPr/>
          </p:nvSpPr>
          <p:spPr bwMode="auto">
            <a:xfrm>
              <a:off x="7942377" y="1459473"/>
              <a:ext cx="1588" cy="15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07" name="Rectangle 181"/>
            <p:cNvSpPr>
              <a:spLocks noChangeArrowheads="1"/>
            </p:cNvSpPr>
            <p:nvPr/>
          </p:nvSpPr>
          <p:spPr bwMode="auto">
            <a:xfrm>
              <a:off x="7942377" y="1459473"/>
              <a:ext cx="1588" cy="15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08" name="Rectangle 182"/>
            <p:cNvSpPr>
              <a:spLocks noChangeArrowheads="1"/>
            </p:cNvSpPr>
            <p:nvPr/>
          </p:nvSpPr>
          <p:spPr bwMode="auto">
            <a:xfrm>
              <a:off x="7943965" y="1459473"/>
              <a:ext cx="1588" cy="1588"/>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09" name="Rectangle 183"/>
            <p:cNvSpPr>
              <a:spLocks noChangeArrowheads="1"/>
            </p:cNvSpPr>
            <p:nvPr/>
          </p:nvSpPr>
          <p:spPr bwMode="auto">
            <a:xfrm>
              <a:off x="7943965" y="1459473"/>
              <a:ext cx="1588" cy="1588"/>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10" name="Rectangle 184"/>
            <p:cNvSpPr>
              <a:spLocks noChangeArrowheads="1"/>
            </p:cNvSpPr>
            <p:nvPr/>
          </p:nvSpPr>
          <p:spPr bwMode="auto">
            <a:xfrm>
              <a:off x="7945552" y="1459473"/>
              <a:ext cx="1588" cy="1588"/>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11" name="Rectangle 185"/>
            <p:cNvSpPr>
              <a:spLocks noChangeArrowheads="1"/>
            </p:cNvSpPr>
            <p:nvPr/>
          </p:nvSpPr>
          <p:spPr bwMode="auto">
            <a:xfrm>
              <a:off x="7945552" y="1459473"/>
              <a:ext cx="1588" cy="1588"/>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12" name="Rectangle 186"/>
            <p:cNvSpPr>
              <a:spLocks noChangeArrowheads="1"/>
            </p:cNvSpPr>
            <p:nvPr/>
          </p:nvSpPr>
          <p:spPr bwMode="auto">
            <a:xfrm>
              <a:off x="7942377" y="1459473"/>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13" name="Rectangle 187"/>
            <p:cNvSpPr>
              <a:spLocks noChangeArrowheads="1"/>
            </p:cNvSpPr>
            <p:nvPr/>
          </p:nvSpPr>
          <p:spPr bwMode="auto">
            <a:xfrm>
              <a:off x="7942377" y="1459473"/>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14" name="Freeform 188"/>
            <p:cNvSpPr>
              <a:spLocks/>
            </p:cNvSpPr>
            <p:nvPr/>
          </p:nvSpPr>
          <p:spPr bwMode="auto">
            <a:xfrm>
              <a:off x="7942377" y="1459473"/>
              <a:ext cx="0" cy="0"/>
            </a:xfrm>
            <a:custGeom>
              <a:avLst/>
              <a:gdLst>
                <a:gd name="T0" fmla="*/ 0 w 1"/>
                <a:gd name="T1" fmla="*/ 1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1" y="0"/>
                  </a:lnTo>
                  <a:lnTo>
                    <a:pt x="1" y="0"/>
                  </a:lnTo>
                  <a:lnTo>
                    <a:pt x="1" y="0"/>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15" name="Freeform 189"/>
            <p:cNvSpPr>
              <a:spLocks/>
            </p:cNvSpPr>
            <p:nvPr/>
          </p:nvSpPr>
          <p:spPr bwMode="auto">
            <a:xfrm>
              <a:off x="7942377" y="1459473"/>
              <a:ext cx="1588"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lnTo>
                    <a:pt x="1" y="0"/>
                  </a:lnTo>
                  <a:cubicBezTo>
                    <a:pt x="1" y="0"/>
                    <a:pt x="1" y="0"/>
                    <a:pt x="1" y="0"/>
                  </a:cubicBezTo>
                  <a:lnTo>
                    <a:pt x="0"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16" name="Freeform 190"/>
            <p:cNvSpPr>
              <a:spLocks/>
            </p:cNvSpPr>
            <p:nvPr/>
          </p:nvSpPr>
          <p:spPr bwMode="auto">
            <a:xfrm>
              <a:off x="7943965" y="1459473"/>
              <a:ext cx="0"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1" y="0"/>
                    <a:pt x="0" y="0"/>
                    <a:pt x="0"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17" name="Freeform 191"/>
            <p:cNvSpPr>
              <a:spLocks/>
            </p:cNvSpPr>
            <p:nvPr/>
          </p:nvSpPr>
          <p:spPr bwMode="auto">
            <a:xfrm>
              <a:off x="7943965" y="1459473"/>
              <a:ext cx="1588" cy="0"/>
            </a:xfrm>
            <a:custGeom>
              <a:avLst/>
              <a:gdLst>
                <a:gd name="T0" fmla="*/ 0 w 2"/>
                <a:gd name="T1" fmla="*/ 1 w 2"/>
                <a:gd name="T2" fmla="*/ 2 w 2"/>
                <a:gd name="T3" fmla="*/ 2 w 2"/>
                <a:gd name="T4" fmla="*/ 0 w 2"/>
              </a:gdLst>
              <a:ahLst/>
              <a:cxnLst>
                <a:cxn ang="0">
                  <a:pos x="T0" y="0"/>
                </a:cxn>
                <a:cxn ang="0">
                  <a:pos x="T1" y="0"/>
                </a:cxn>
                <a:cxn ang="0">
                  <a:pos x="T2" y="0"/>
                </a:cxn>
                <a:cxn ang="0">
                  <a:pos x="T3" y="0"/>
                </a:cxn>
                <a:cxn ang="0">
                  <a:pos x="T4" y="0"/>
                </a:cxn>
              </a:cxnLst>
              <a:rect l="0" t="0" r="r" b="b"/>
              <a:pathLst>
                <a:path w="2">
                  <a:moveTo>
                    <a:pt x="0" y="0"/>
                  </a:moveTo>
                  <a:lnTo>
                    <a:pt x="1" y="0"/>
                  </a:lnTo>
                  <a:lnTo>
                    <a:pt x="2" y="0"/>
                  </a:lnTo>
                  <a:cubicBezTo>
                    <a:pt x="2" y="0"/>
                    <a:pt x="2" y="0"/>
                    <a:pt x="2" y="0"/>
                  </a:cubicBezTo>
                  <a:lnTo>
                    <a:pt x="0" y="0"/>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18" name="Rectangle 192"/>
            <p:cNvSpPr>
              <a:spLocks noChangeArrowheads="1"/>
            </p:cNvSpPr>
            <p:nvPr/>
          </p:nvSpPr>
          <p:spPr bwMode="auto">
            <a:xfrm>
              <a:off x="7945552" y="1459473"/>
              <a:ext cx="1588" cy="1588"/>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19" name="Rectangle 193"/>
            <p:cNvSpPr>
              <a:spLocks noChangeArrowheads="1"/>
            </p:cNvSpPr>
            <p:nvPr/>
          </p:nvSpPr>
          <p:spPr bwMode="auto">
            <a:xfrm>
              <a:off x="7945552" y="1459473"/>
              <a:ext cx="1588" cy="1588"/>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20" name="Rectangle 194"/>
            <p:cNvSpPr>
              <a:spLocks noChangeArrowheads="1"/>
            </p:cNvSpPr>
            <p:nvPr/>
          </p:nvSpPr>
          <p:spPr bwMode="auto">
            <a:xfrm>
              <a:off x="7942377" y="1459473"/>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21" name="Rectangle 195"/>
            <p:cNvSpPr>
              <a:spLocks noChangeArrowheads="1"/>
            </p:cNvSpPr>
            <p:nvPr/>
          </p:nvSpPr>
          <p:spPr bwMode="auto">
            <a:xfrm>
              <a:off x="7942377" y="1459473"/>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22" name="Rectangle 196"/>
            <p:cNvSpPr>
              <a:spLocks noChangeArrowheads="1"/>
            </p:cNvSpPr>
            <p:nvPr/>
          </p:nvSpPr>
          <p:spPr bwMode="auto">
            <a:xfrm>
              <a:off x="7942377" y="1459473"/>
              <a:ext cx="1588" cy="15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23" name="Rectangle 197"/>
            <p:cNvSpPr>
              <a:spLocks noChangeArrowheads="1"/>
            </p:cNvSpPr>
            <p:nvPr/>
          </p:nvSpPr>
          <p:spPr bwMode="auto">
            <a:xfrm>
              <a:off x="7942377" y="1459473"/>
              <a:ext cx="1588" cy="15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24" name="Rectangle 198"/>
            <p:cNvSpPr>
              <a:spLocks noChangeArrowheads="1"/>
            </p:cNvSpPr>
            <p:nvPr/>
          </p:nvSpPr>
          <p:spPr bwMode="auto">
            <a:xfrm>
              <a:off x="7943965" y="1459473"/>
              <a:ext cx="1588" cy="1588"/>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25" name="Rectangle 199"/>
            <p:cNvSpPr>
              <a:spLocks noChangeArrowheads="1"/>
            </p:cNvSpPr>
            <p:nvPr/>
          </p:nvSpPr>
          <p:spPr bwMode="auto">
            <a:xfrm>
              <a:off x="7943965" y="1459473"/>
              <a:ext cx="1588" cy="1588"/>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26" name="Rectangle 200"/>
            <p:cNvSpPr>
              <a:spLocks noChangeArrowheads="1"/>
            </p:cNvSpPr>
            <p:nvPr/>
          </p:nvSpPr>
          <p:spPr bwMode="auto">
            <a:xfrm>
              <a:off x="7945552" y="1459473"/>
              <a:ext cx="1588" cy="1588"/>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27" name="Rectangle 201"/>
            <p:cNvSpPr>
              <a:spLocks noChangeArrowheads="1"/>
            </p:cNvSpPr>
            <p:nvPr/>
          </p:nvSpPr>
          <p:spPr bwMode="auto">
            <a:xfrm>
              <a:off x="7945552" y="1459473"/>
              <a:ext cx="1588" cy="1588"/>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28" name="Rectangle 202"/>
            <p:cNvSpPr>
              <a:spLocks noChangeArrowheads="1"/>
            </p:cNvSpPr>
            <p:nvPr/>
          </p:nvSpPr>
          <p:spPr bwMode="auto">
            <a:xfrm>
              <a:off x="7942377" y="1459473"/>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29" name="Rectangle 203"/>
            <p:cNvSpPr>
              <a:spLocks noChangeArrowheads="1"/>
            </p:cNvSpPr>
            <p:nvPr/>
          </p:nvSpPr>
          <p:spPr bwMode="auto">
            <a:xfrm>
              <a:off x="7942377" y="1459473"/>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30" name="Rectangle 204"/>
            <p:cNvSpPr>
              <a:spLocks noChangeArrowheads="1"/>
            </p:cNvSpPr>
            <p:nvPr/>
          </p:nvSpPr>
          <p:spPr bwMode="auto">
            <a:xfrm>
              <a:off x="7942377" y="1459473"/>
              <a:ext cx="1588" cy="15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31" name="Rectangle 205"/>
            <p:cNvSpPr>
              <a:spLocks noChangeArrowheads="1"/>
            </p:cNvSpPr>
            <p:nvPr/>
          </p:nvSpPr>
          <p:spPr bwMode="auto">
            <a:xfrm>
              <a:off x="7942377" y="1459473"/>
              <a:ext cx="1588" cy="15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32" name="Rectangle 206"/>
            <p:cNvSpPr>
              <a:spLocks noChangeArrowheads="1"/>
            </p:cNvSpPr>
            <p:nvPr/>
          </p:nvSpPr>
          <p:spPr bwMode="auto">
            <a:xfrm>
              <a:off x="7943965" y="1459473"/>
              <a:ext cx="1588" cy="1588"/>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33" name="Rectangle 207"/>
            <p:cNvSpPr>
              <a:spLocks noChangeArrowheads="1"/>
            </p:cNvSpPr>
            <p:nvPr/>
          </p:nvSpPr>
          <p:spPr bwMode="auto">
            <a:xfrm>
              <a:off x="7943965" y="1459473"/>
              <a:ext cx="1588" cy="1588"/>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34" name="Rectangle 208"/>
            <p:cNvSpPr>
              <a:spLocks noChangeArrowheads="1"/>
            </p:cNvSpPr>
            <p:nvPr/>
          </p:nvSpPr>
          <p:spPr bwMode="auto">
            <a:xfrm>
              <a:off x="7945552" y="1459473"/>
              <a:ext cx="1588" cy="1588"/>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35" name="Rectangle 209"/>
            <p:cNvSpPr>
              <a:spLocks noChangeArrowheads="1"/>
            </p:cNvSpPr>
            <p:nvPr/>
          </p:nvSpPr>
          <p:spPr bwMode="auto">
            <a:xfrm>
              <a:off x="7945552" y="1459473"/>
              <a:ext cx="1588" cy="1588"/>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36" name="Rectangle 210"/>
            <p:cNvSpPr>
              <a:spLocks noChangeArrowheads="1"/>
            </p:cNvSpPr>
            <p:nvPr/>
          </p:nvSpPr>
          <p:spPr bwMode="auto">
            <a:xfrm>
              <a:off x="7942377" y="1459473"/>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37" name="Rectangle 211"/>
            <p:cNvSpPr>
              <a:spLocks noChangeArrowheads="1"/>
            </p:cNvSpPr>
            <p:nvPr/>
          </p:nvSpPr>
          <p:spPr bwMode="auto">
            <a:xfrm>
              <a:off x="7942377" y="1459473"/>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38" name="Rectangle 212"/>
            <p:cNvSpPr>
              <a:spLocks noChangeArrowheads="1"/>
            </p:cNvSpPr>
            <p:nvPr/>
          </p:nvSpPr>
          <p:spPr bwMode="auto">
            <a:xfrm>
              <a:off x="7942377" y="1459473"/>
              <a:ext cx="1588" cy="15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39" name="Rectangle 214"/>
            <p:cNvSpPr>
              <a:spLocks noChangeArrowheads="1"/>
            </p:cNvSpPr>
            <p:nvPr/>
          </p:nvSpPr>
          <p:spPr bwMode="auto">
            <a:xfrm>
              <a:off x="7942377" y="1459473"/>
              <a:ext cx="1588" cy="15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40" name="Rectangle 215"/>
            <p:cNvSpPr>
              <a:spLocks noChangeArrowheads="1"/>
            </p:cNvSpPr>
            <p:nvPr/>
          </p:nvSpPr>
          <p:spPr bwMode="auto">
            <a:xfrm>
              <a:off x="7943964" y="1459473"/>
              <a:ext cx="1588" cy="1588"/>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41" name="Rectangle 216"/>
            <p:cNvSpPr>
              <a:spLocks noChangeArrowheads="1"/>
            </p:cNvSpPr>
            <p:nvPr/>
          </p:nvSpPr>
          <p:spPr bwMode="auto">
            <a:xfrm>
              <a:off x="7943964" y="1459473"/>
              <a:ext cx="1588" cy="1588"/>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42" name="Rectangle 217"/>
            <p:cNvSpPr>
              <a:spLocks noChangeArrowheads="1"/>
            </p:cNvSpPr>
            <p:nvPr/>
          </p:nvSpPr>
          <p:spPr bwMode="auto">
            <a:xfrm>
              <a:off x="7945552" y="1459473"/>
              <a:ext cx="1588" cy="1588"/>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43" name="Rectangle 218"/>
            <p:cNvSpPr>
              <a:spLocks noChangeArrowheads="1"/>
            </p:cNvSpPr>
            <p:nvPr/>
          </p:nvSpPr>
          <p:spPr bwMode="auto">
            <a:xfrm>
              <a:off x="7945552" y="1459473"/>
              <a:ext cx="1588" cy="1588"/>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44" name="Rectangle 219"/>
            <p:cNvSpPr>
              <a:spLocks noChangeArrowheads="1"/>
            </p:cNvSpPr>
            <p:nvPr/>
          </p:nvSpPr>
          <p:spPr bwMode="auto">
            <a:xfrm>
              <a:off x="7942377" y="1459473"/>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45" name="Rectangle 220"/>
            <p:cNvSpPr>
              <a:spLocks noChangeArrowheads="1"/>
            </p:cNvSpPr>
            <p:nvPr/>
          </p:nvSpPr>
          <p:spPr bwMode="auto">
            <a:xfrm>
              <a:off x="7942377" y="1459473"/>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46" name="Rectangle 221"/>
            <p:cNvSpPr>
              <a:spLocks noChangeArrowheads="1"/>
            </p:cNvSpPr>
            <p:nvPr/>
          </p:nvSpPr>
          <p:spPr bwMode="auto">
            <a:xfrm>
              <a:off x="7942377" y="1459473"/>
              <a:ext cx="1588" cy="15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47" name="Rectangle 222"/>
            <p:cNvSpPr>
              <a:spLocks noChangeArrowheads="1"/>
            </p:cNvSpPr>
            <p:nvPr/>
          </p:nvSpPr>
          <p:spPr bwMode="auto">
            <a:xfrm>
              <a:off x="7942377" y="1459473"/>
              <a:ext cx="1588" cy="15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48" name="Rectangle 223"/>
            <p:cNvSpPr>
              <a:spLocks noChangeArrowheads="1"/>
            </p:cNvSpPr>
            <p:nvPr/>
          </p:nvSpPr>
          <p:spPr bwMode="auto">
            <a:xfrm>
              <a:off x="7943964" y="1459473"/>
              <a:ext cx="1588" cy="1588"/>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49" name="Freeform 224"/>
            <p:cNvSpPr>
              <a:spLocks/>
            </p:cNvSpPr>
            <p:nvPr/>
          </p:nvSpPr>
          <p:spPr bwMode="auto">
            <a:xfrm>
              <a:off x="7943964" y="1459473"/>
              <a:ext cx="1588" cy="0"/>
            </a:xfrm>
            <a:custGeom>
              <a:avLst/>
              <a:gdLst>
                <a:gd name="T0" fmla="*/ 1 w 2"/>
                <a:gd name="T1" fmla="*/ 0 w 2"/>
                <a:gd name="T2" fmla="*/ 2 w 2"/>
                <a:gd name="T3" fmla="*/ 2 w 2"/>
                <a:gd name="T4" fmla="*/ 1 w 2"/>
              </a:gdLst>
              <a:ahLst/>
              <a:cxnLst>
                <a:cxn ang="0">
                  <a:pos x="T0" y="0"/>
                </a:cxn>
                <a:cxn ang="0">
                  <a:pos x="T1" y="0"/>
                </a:cxn>
                <a:cxn ang="0">
                  <a:pos x="T2" y="0"/>
                </a:cxn>
                <a:cxn ang="0">
                  <a:pos x="T3" y="0"/>
                </a:cxn>
                <a:cxn ang="0">
                  <a:pos x="T4" y="0"/>
                </a:cxn>
              </a:cxnLst>
              <a:rect l="0" t="0" r="r" b="b"/>
              <a:pathLst>
                <a:path w="2">
                  <a:moveTo>
                    <a:pt x="1" y="0"/>
                  </a:moveTo>
                  <a:cubicBezTo>
                    <a:pt x="1" y="0"/>
                    <a:pt x="0" y="0"/>
                    <a:pt x="0" y="0"/>
                  </a:cubicBezTo>
                  <a:lnTo>
                    <a:pt x="2" y="0"/>
                  </a:lnTo>
                  <a:lnTo>
                    <a:pt x="2" y="0"/>
                  </a:lnTo>
                  <a:lnTo>
                    <a:pt x="1" y="0"/>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50" name="Freeform 225"/>
            <p:cNvSpPr>
              <a:spLocks/>
            </p:cNvSpPr>
            <p:nvPr/>
          </p:nvSpPr>
          <p:spPr bwMode="auto">
            <a:xfrm>
              <a:off x="7945552" y="1459473"/>
              <a:ext cx="0"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lnTo>
                    <a:pt x="1" y="0"/>
                  </a:lnTo>
                  <a:lnTo>
                    <a:pt x="1" y="0"/>
                  </a:lnTo>
                  <a:lnTo>
                    <a:pt x="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51" name="Rectangle 226"/>
            <p:cNvSpPr>
              <a:spLocks noChangeArrowheads="1"/>
            </p:cNvSpPr>
            <p:nvPr/>
          </p:nvSpPr>
          <p:spPr bwMode="auto">
            <a:xfrm>
              <a:off x="7945552" y="1459473"/>
              <a:ext cx="1588" cy="1588"/>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52" name="Rectangle 227"/>
            <p:cNvSpPr>
              <a:spLocks noChangeArrowheads="1"/>
            </p:cNvSpPr>
            <p:nvPr/>
          </p:nvSpPr>
          <p:spPr bwMode="auto">
            <a:xfrm>
              <a:off x="7942377" y="1459473"/>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53" name="Rectangle 228"/>
            <p:cNvSpPr>
              <a:spLocks noChangeArrowheads="1"/>
            </p:cNvSpPr>
            <p:nvPr/>
          </p:nvSpPr>
          <p:spPr bwMode="auto">
            <a:xfrm>
              <a:off x="7942377" y="1459473"/>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54" name="Rectangle 229"/>
            <p:cNvSpPr>
              <a:spLocks noChangeArrowheads="1"/>
            </p:cNvSpPr>
            <p:nvPr/>
          </p:nvSpPr>
          <p:spPr bwMode="auto">
            <a:xfrm>
              <a:off x="7942377" y="1459473"/>
              <a:ext cx="1588" cy="15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55" name="Rectangle 230"/>
            <p:cNvSpPr>
              <a:spLocks noChangeArrowheads="1"/>
            </p:cNvSpPr>
            <p:nvPr/>
          </p:nvSpPr>
          <p:spPr bwMode="auto">
            <a:xfrm>
              <a:off x="7942377" y="1459473"/>
              <a:ext cx="1588" cy="15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56" name="Rectangle 231"/>
            <p:cNvSpPr>
              <a:spLocks noChangeArrowheads="1"/>
            </p:cNvSpPr>
            <p:nvPr/>
          </p:nvSpPr>
          <p:spPr bwMode="auto">
            <a:xfrm>
              <a:off x="7943964" y="1459473"/>
              <a:ext cx="1588" cy="1588"/>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57" name="Rectangle 232"/>
            <p:cNvSpPr>
              <a:spLocks noChangeArrowheads="1"/>
            </p:cNvSpPr>
            <p:nvPr/>
          </p:nvSpPr>
          <p:spPr bwMode="auto">
            <a:xfrm>
              <a:off x="7943964" y="1459473"/>
              <a:ext cx="1588" cy="1588"/>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58" name="Rectangle 233"/>
            <p:cNvSpPr>
              <a:spLocks noChangeArrowheads="1"/>
            </p:cNvSpPr>
            <p:nvPr/>
          </p:nvSpPr>
          <p:spPr bwMode="auto">
            <a:xfrm>
              <a:off x="7945552" y="1459473"/>
              <a:ext cx="1588" cy="1588"/>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59" name="Rectangle 234"/>
            <p:cNvSpPr>
              <a:spLocks noChangeArrowheads="1"/>
            </p:cNvSpPr>
            <p:nvPr/>
          </p:nvSpPr>
          <p:spPr bwMode="auto">
            <a:xfrm>
              <a:off x="7945552" y="1459473"/>
              <a:ext cx="1588" cy="1588"/>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60" name="Freeform 235"/>
            <p:cNvSpPr>
              <a:spLocks/>
            </p:cNvSpPr>
            <p:nvPr/>
          </p:nvSpPr>
          <p:spPr bwMode="auto">
            <a:xfrm>
              <a:off x="7937614" y="1424548"/>
              <a:ext cx="3175" cy="34925"/>
            </a:xfrm>
            <a:custGeom>
              <a:avLst/>
              <a:gdLst>
                <a:gd name="T0" fmla="*/ 0 w 4"/>
                <a:gd name="T1" fmla="*/ 45 h 45"/>
                <a:gd name="T2" fmla="*/ 3 w 4"/>
                <a:gd name="T3" fmla="*/ 0 h 45"/>
                <a:gd name="T4" fmla="*/ 4 w 4"/>
                <a:gd name="T5" fmla="*/ 0 h 45"/>
                <a:gd name="T6" fmla="*/ 1 w 4"/>
                <a:gd name="T7" fmla="*/ 45 h 45"/>
                <a:gd name="T8" fmla="*/ 0 w 4"/>
                <a:gd name="T9" fmla="*/ 45 h 45"/>
              </a:gdLst>
              <a:ahLst/>
              <a:cxnLst>
                <a:cxn ang="0">
                  <a:pos x="T0" y="T1"/>
                </a:cxn>
                <a:cxn ang="0">
                  <a:pos x="T2" y="T3"/>
                </a:cxn>
                <a:cxn ang="0">
                  <a:pos x="T4" y="T5"/>
                </a:cxn>
                <a:cxn ang="0">
                  <a:pos x="T6" y="T7"/>
                </a:cxn>
                <a:cxn ang="0">
                  <a:pos x="T8" y="T9"/>
                </a:cxn>
              </a:cxnLst>
              <a:rect l="0" t="0" r="r" b="b"/>
              <a:pathLst>
                <a:path w="4" h="45">
                  <a:moveTo>
                    <a:pt x="0" y="45"/>
                  </a:moveTo>
                  <a:cubicBezTo>
                    <a:pt x="0" y="45"/>
                    <a:pt x="0" y="22"/>
                    <a:pt x="3" y="0"/>
                  </a:cubicBezTo>
                  <a:cubicBezTo>
                    <a:pt x="3" y="0"/>
                    <a:pt x="4" y="0"/>
                    <a:pt x="4" y="0"/>
                  </a:cubicBezTo>
                  <a:cubicBezTo>
                    <a:pt x="1" y="23"/>
                    <a:pt x="1" y="45"/>
                    <a:pt x="1" y="45"/>
                  </a:cubicBezTo>
                  <a:lnTo>
                    <a:pt x="0"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61" name="Freeform 236"/>
            <p:cNvSpPr>
              <a:spLocks/>
            </p:cNvSpPr>
            <p:nvPr/>
          </p:nvSpPr>
          <p:spPr bwMode="auto">
            <a:xfrm>
              <a:off x="7937614" y="1424548"/>
              <a:ext cx="3175" cy="34925"/>
            </a:xfrm>
            <a:custGeom>
              <a:avLst/>
              <a:gdLst>
                <a:gd name="T0" fmla="*/ 0 w 4"/>
                <a:gd name="T1" fmla="*/ 45 h 45"/>
                <a:gd name="T2" fmla="*/ 3 w 4"/>
                <a:gd name="T3" fmla="*/ 0 h 45"/>
                <a:gd name="T4" fmla="*/ 4 w 4"/>
                <a:gd name="T5" fmla="*/ 0 h 45"/>
                <a:gd name="T6" fmla="*/ 1 w 4"/>
                <a:gd name="T7" fmla="*/ 45 h 45"/>
                <a:gd name="T8" fmla="*/ 0 w 4"/>
                <a:gd name="T9" fmla="*/ 45 h 45"/>
              </a:gdLst>
              <a:ahLst/>
              <a:cxnLst>
                <a:cxn ang="0">
                  <a:pos x="T0" y="T1"/>
                </a:cxn>
                <a:cxn ang="0">
                  <a:pos x="T2" y="T3"/>
                </a:cxn>
                <a:cxn ang="0">
                  <a:pos x="T4" y="T5"/>
                </a:cxn>
                <a:cxn ang="0">
                  <a:pos x="T6" y="T7"/>
                </a:cxn>
                <a:cxn ang="0">
                  <a:pos x="T8" y="T9"/>
                </a:cxn>
              </a:cxnLst>
              <a:rect l="0" t="0" r="r" b="b"/>
              <a:pathLst>
                <a:path w="4" h="45">
                  <a:moveTo>
                    <a:pt x="0" y="45"/>
                  </a:moveTo>
                  <a:cubicBezTo>
                    <a:pt x="0" y="45"/>
                    <a:pt x="0" y="22"/>
                    <a:pt x="3" y="0"/>
                  </a:cubicBezTo>
                  <a:cubicBezTo>
                    <a:pt x="4" y="0"/>
                    <a:pt x="4" y="0"/>
                    <a:pt x="4" y="0"/>
                  </a:cubicBezTo>
                  <a:cubicBezTo>
                    <a:pt x="1" y="23"/>
                    <a:pt x="1" y="45"/>
                    <a:pt x="1" y="45"/>
                  </a:cubicBezTo>
                  <a:lnTo>
                    <a:pt x="0" y="45"/>
                  </a:ln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62" name="Freeform 237"/>
            <p:cNvSpPr>
              <a:spLocks/>
            </p:cNvSpPr>
            <p:nvPr/>
          </p:nvSpPr>
          <p:spPr bwMode="auto">
            <a:xfrm>
              <a:off x="7939202" y="1424548"/>
              <a:ext cx="3175" cy="34925"/>
            </a:xfrm>
            <a:custGeom>
              <a:avLst/>
              <a:gdLst>
                <a:gd name="T0" fmla="*/ 0 w 4"/>
                <a:gd name="T1" fmla="*/ 45 h 45"/>
                <a:gd name="T2" fmla="*/ 3 w 4"/>
                <a:gd name="T3" fmla="*/ 0 h 45"/>
                <a:gd name="T4" fmla="*/ 4 w 4"/>
                <a:gd name="T5" fmla="*/ 0 h 45"/>
                <a:gd name="T6" fmla="*/ 1 w 4"/>
                <a:gd name="T7" fmla="*/ 45 h 45"/>
                <a:gd name="T8" fmla="*/ 0 w 4"/>
                <a:gd name="T9" fmla="*/ 45 h 45"/>
              </a:gdLst>
              <a:ahLst/>
              <a:cxnLst>
                <a:cxn ang="0">
                  <a:pos x="T0" y="T1"/>
                </a:cxn>
                <a:cxn ang="0">
                  <a:pos x="T2" y="T3"/>
                </a:cxn>
                <a:cxn ang="0">
                  <a:pos x="T4" y="T5"/>
                </a:cxn>
                <a:cxn ang="0">
                  <a:pos x="T6" y="T7"/>
                </a:cxn>
                <a:cxn ang="0">
                  <a:pos x="T8" y="T9"/>
                </a:cxn>
              </a:cxnLst>
              <a:rect l="0" t="0" r="r" b="b"/>
              <a:pathLst>
                <a:path w="4" h="45">
                  <a:moveTo>
                    <a:pt x="0" y="45"/>
                  </a:moveTo>
                  <a:cubicBezTo>
                    <a:pt x="0" y="45"/>
                    <a:pt x="0" y="23"/>
                    <a:pt x="3" y="0"/>
                  </a:cubicBezTo>
                  <a:cubicBezTo>
                    <a:pt x="4" y="0"/>
                    <a:pt x="4" y="0"/>
                    <a:pt x="4" y="0"/>
                  </a:cubicBezTo>
                  <a:cubicBezTo>
                    <a:pt x="1" y="23"/>
                    <a:pt x="1" y="45"/>
                    <a:pt x="1" y="45"/>
                  </a:cubicBezTo>
                  <a:lnTo>
                    <a:pt x="0" y="45"/>
                  </a:ln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63" name="Freeform 238"/>
            <p:cNvSpPr>
              <a:spLocks/>
            </p:cNvSpPr>
            <p:nvPr/>
          </p:nvSpPr>
          <p:spPr bwMode="auto">
            <a:xfrm>
              <a:off x="7939202" y="1424548"/>
              <a:ext cx="3175" cy="34925"/>
            </a:xfrm>
            <a:custGeom>
              <a:avLst/>
              <a:gdLst>
                <a:gd name="T0" fmla="*/ 0 w 4"/>
                <a:gd name="T1" fmla="*/ 45 h 45"/>
                <a:gd name="T2" fmla="*/ 4 w 4"/>
                <a:gd name="T3" fmla="*/ 0 h 45"/>
                <a:gd name="T4" fmla="*/ 4 w 4"/>
                <a:gd name="T5" fmla="*/ 1 h 45"/>
                <a:gd name="T6" fmla="*/ 1 w 4"/>
                <a:gd name="T7" fmla="*/ 45 h 45"/>
                <a:gd name="T8" fmla="*/ 0 w 4"/>
                <a:gd name="T9" fmla="*/ 45 h 45"/>
              </a:gdLst>
              <a:ahLst/>
              <a:cxnLst>
                <a:cxn ang="0">
                  <a:pos x="T0" y="T1"/>
                </a:cxn>
                <a:cxn ang="0">
                  <a:pos x="T2" y="T3"/>
                </a:cxn>
                <a:cxn ang="0">
                  <a:pos x="T4" y="T5"/>
                </a:cxn>
                <a:cxn ang="0">
                  <a:pos x="T6" y="T7"/>
                </a:cxn>
                <a:cxn ang="0">
                  <a:pos x="T8" y="T9"/>
                </a:cxn>
              </a:cxnLst>
              <a:rect l="0" t="0" r="r" b="b"/>
              <a:pathLst>
                <a:path w="4" h="45">
                  <a:moveTo>
                    <a:pt x="0" y="45"/>
                  </a:moveTo>
                  <a:cubicBezTo>
                    <a:pt x="0" y="45"/>
                    <a:pt x="0" y="23"/>
                    <a:pt x="4" y="0"/>
                  </a:cubicBezTo>
                  <a:cubicBezTo>
                    <a:pt x="4" y="0"/>
                    <a:pt x="4" y="1"/>
                    <a:pt x="4" y="1"/>
                  </a:cubicBezTo>
                  <a:cubicBezTo>
                    <a:pt x="1" y="23"/>
                    <a:pt x="1" y="45"/>
                    <a:pt x="1" y="45"/>
                  </a:cubicBezTo>
                  <a:lnTo>
                    <a:pt x="0" y="45"/>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64" name="Freeform 239"/>
            <p:cNvSpPr>
              <a:spLocks/>
            </p:cNvSpPr>
            <p:nvPr/>
          </p:nvSpPr>
          <p:spPr bwMode="auto">
            <a:xfrm>
              <a:off x="7940789" y="1426136"/>
              <a:ext cx="3175" cy="33338"/>
            </a:xfrm>
            <a:custGeom>
              <a:avLst/>
              <a:gdLst>
                <a:gd name="T0" fmla="*/ 0 w 4"/>
                <a:gd name="T1" fmla="*/ 44 h 44"/>
                <a:gd name="T2" fmla="*/ 3 w 4"/>
                <a:gd name="T3" fmla="*/ 0 h 44"/>
                <a:gd name="T4" fmla="*/ 4 w 4"/>
                <a:gd name="T5" fmla="*/ 0 h 44"/>
                <a:gd name="T6" fmla="*/ 1 w 4"/>
                <a:gd name="T7" fmla="*/ 44 h 44"/>
                <a:gd name="T8" fmla="*/ 0 w 4"/>
                <a:gd name="T9" fmla="*/ 44 h 44"/>
              </a:gdLst>
              <a:ahLst/>
              <a:cxnLst>
                <a:cxn ang="0">
                  <a:pos x="T0" y="T1"/>
                </a:cxn>
                <a:cxn ang="0">
                  <a:pos x="T2" y="T3"/>
                </a:cxn>
                <a:cxn ang="0">
                  <a:pos x="T4" y="T5"/>
                </a:cxn>
                <a:cxn ang="0">
                  <a:pos x="T6" y="T7"/>
                </a:cxn>
                <a:cxn ang="0">
                  <a:pos x="T8" y="T9"/>
                </a:cxn>
              </a:cxnLst>
              <a:rect l="0" t="0" r="r" b="b"/>
              <a:pathLst>
                <a:path w="4" h="44">
                  <a:moveTo>
                    <a:pt x="0" y="44"/>
                  </a:moveTo>
                  <a:cubicBezTo>
                    <a:pt x="0" y="44"/>
                    <a:pt x="0" y="22"/>
                    <a:pt x="3" y="0"/>
                  </a:cubicBezTo>
                  <a:cubicBezTo>
                    <a:pt x="4" y="0"/>
                    <a:pt x="4" y="0"/>
                    <a:pt x="4" y="0"/>
                  </a:cubicBezTo>
                  <a:cubicBezTo>
                    <a:pt x="1" y="22"/>
                    <a:pt x="1" y="44"/>
                    <a:pt x="1" y="44"/>
                  </a:cubicBezTo>
                  <a:lnTo>
                    <a:pt x="0" y="44"/>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65" name="Freeform 240"/>
            <p:cNvSpPr>
              <a:spLocks/>
            </p:cNvSpPr>
            <p:nvPr/>
          </p:nvSpPr>
          <p:spPr bwMode="auto">
            <a:xfrm>
              <a:off x="7940789" y="1426136"/>
              <a:ext cx="3175" cy="33338"/>
            </a:xfrm>
            <a:custGeom>
              <a:avLst/>
              <a:gdLst>
                <a:gd name="T0" fmla="*/ 0 w 3"/>
                <a:gd name="T1" fmla="*/ 44 h 44"/>
                <a:gd name="T2" fmla="*/ 3 w 3"/>
                <a:gd name="T3" fmla="*/ 0 h 44"/>
                <a:gd name="T4" fmla="*/ 3 w 3"/>
                <a:gd name="T5" fmla="*/ 0 h 44"/>
                <a:gd name="T6" fmla="*/ 1 w 3"/>
                <a:gd name="T7" fmla="*/ 44 h 44"/>
                <a:gd name="T8" fmla="*/ 0 w 3"/>
                <a:gd name="T9" fmla="*/ 44 h 44"/>
              </a:gdLst>
              <a:ahLst/>
              <a:cxnLst>
                <a:cxn ang="0">
                  <a:pos x="T0" y="T1"/>
                </a:cxn>
                <a:cxn ang="0">
                  <a:pos x="T2" y="T3"/>
                </a:cxn>
                <a:cxn ang="0">
                  <a:pos x="T4" y="T5"/>
                </a:cxn>
                <a:cxn ang="0">
                  <a:pos x="T6" y="T7"/>
                </a:cxn>
                <a:cxn ang="0">
                  <a:pos x="T8" y="T9"/>
                </a:cxn>
              </a:cxnLst>
              <a:rect l="0" t="0" r="r" b="b"/>
              <a:pathLst>
                <a:path w="3" h="44">
                  <a:moveTo>
                    <a:pt x="0" y="44"/>
                  </a:moveTo>
                  <a:cubicBezTo>
                    <a:pt x="0" y="44"/>
                    <a:pt x="0" y="22"/>
                    <a:pt x="3" y="0"/>
                  </a:cubicBezTo>
                  <a:lnTo>
                    <a:pt x="3" y="0"/>
                  </a:lnTo>
                  <a:cubicBezTo>
                    <a:pt x="0" y="22"/>
                    <a:pt x="1" y="44"/>
                    <a:pt x="1" y="44"/>
                  </a:cubicBezTo>
                  <a:lnTo>
                    <a:pt x="0" y="44"/>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66" name="Freeform 241"/>
            <p:cNvSpPr>
              <a:spLocks/>
            </p:cNvSpPr>
            <p:nvPr/>
          </p:nvSpPr>
          <p:spPr bwMode="auto">
            <a:xfrm>
              <a:off x="7940789" y="1426136"/>
              <a:ext cx="3175" cy="33338"/>
            </a:xfrm>
            <a:custGeom>
              <a:avLst/>
              <a:gdLst>
                <a:gd name="T0" fmla="*/ 1 w 4"/>
                <a:gd name="T1" fmla="*/ 44 h 44"/>
                <a:gd name="T2" fmla="*/ 3 w 4"/>
                <a:gd name="T3" fmla="*/ 0 h 44"/>
                <a:gd name="T4" fmla="*/ 4 w 4"/>
                <a:gd name="T5" fmla="*/ 0 h 44"/>
                <a:gd name="T6" fmla="*/ 1 w 4"/>
                <a:gd name="T7" fmla="*/ 44 h 44"/>
                <a:gd name="T8" fmla="*/ 1 w 4"/>
                <a:gd name="T9" fmla="*/ 44 h 44"/>
              </a:gdLst>
              <a:ahLst/>
              <a:cxnLst>
                <a:cxn ang="0">
                  <a:pos x="T0" y="T1"/>
                </a:cxn>
                <a:cxn ang="0">
                  <a:pos x="T2" y="T3"/>
                </a:cxn>
                <a:cxn ang="0">
                  <a:pos x="T4" y="T5"/>
                </a:cxn>
                <a:cxn ang="0">
                  <a:pos x="T6" y="T7"/>
                </a:cxn>
                <a:cxn ang="0">
                  <a:pos x="T8" y="T9"/>
                </a:cxn>
              </a:cxnLst>
              <a:rect l="0" t="0" r="r" b="b"/>
              <a:pathLst>
                <a:path w="4" h="44">
                  <a:moveTo>
                    <a:pt x="1" y="44"/>
                  </a:moveTo>
                  <a:cubicBezTo>
                    <a:pt x="1" y="44"/>
                    <a:pt x="0" y="22"/>
                    <a:pt x="3" y="0"/>
                  </a:cubicBezTo>
                  <a:lnTo>
                    <a:pt x="4" y="0"/>
                  </a:lnTo>
                  <a:cubicBezTo>
                    <a:pt x="1" y="22"/>
                    <a:pt x="1" y="44"/>
                    <a:pt x="1" y="44"/>
                  </a:cubicBezTo>
                  <a:lnTo>
                    <a:pt x="1" y="44"/>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67" name="Freeform 242"/>
            <p:cNvSpPr>
              <a:spLocks/>
            </p:cNvSpPr>
            <p:nvPr/>
          </p:nvSpPr>
          <p:spPr bwMode="auto">
            <a:xfrm>
              <a:off x="7942377" y="1426136"/>
              <a:ext cx="1588" cy="33338"/>
            </a:xfrm>
            <a:custGeom>
              <a:avLst/>
              <a:gdLst>
                <a:gd name="T0" fmla="*/ 0 w 3"/>
                <a:gd name="T1" fmla="*/ 44 h 44"/>
                <a:gd name="T2" fmla="*/ 3 w 3"/>
                <a:gd name="T3" fmla="*/ 0 h 44"/>
                <a:gd name="T4" fmla="*/ 3 w 3"/>
                <a:gd name="T5" fmla="*/ 0 h 44"/>
                <a:gd name="T6" fmla="*/ 0 w 3"/>
                <a:gd name="T7" fmla="*/ 44 h 44"/>
                <a:gd name="T8" fmla="*/ 0 w 3"/>
                <a:gd name="T9" fmla="*/ 44 h 44"/>
              </a:gdLst>
              <a:ahLst/>
              <a:cxnLst>
                <a:cxn ang="0">
                  <a:pos x="T0" y="T1"/>
                </a:cxn>
                <a:cxn ang="0">
                  <a:pos x="T2" y="T3"/>
                </a:cxn>
                <a:cxn ang="0">
                  <a:pos x="T4" y="T5"/>
                </a:cxn>
                <a:cxn ang="0">
                  <a:pos x="T6" y="T7"/>
                </a:cxn>
                <a:cxn ang="0">
                  <a:pos x="T8" y="T9"/>
                </a:cxn>
              </a:cxnLst>
              <a:rect l="0" t="0" r="r" b="b"/>
              <a:pathLst>
                <a:path w="3" h="44">
                  <a:moveTo>
                    <a:pt x="0" y="44"/>
                  </a:moveTo>
                  <a:cubicBezTo>
                    <a:pt x="0" y="44"/>
                    <a:pt x="0" y="22"/>
                    <a:pt x="3" y="0"/>
                  </a:cubicBezTo>
                  <a:lnTo>
                    <a:pt x="3" y="0"/>
                  </a:lnTo>
                  <a:cubicBezTo>
                    <a:pt x="0" y="22"/>
                    <a:pt x="0" y="44"/>
                    <a:pt x="0" y="44"/>
                  </a:cubicBezTo>
                  <a:lnTo>
                    <a:pt x="0" y="44"/>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68" name="Freeform 243"/>
            <p:cNvSpPr>
              <a:spLocks/>
            </p:cNvSpPr>
            <p:nvPr/>
          </p:nvSpPr>
          <p:spPr bwMode="auto">
            <a:xfrm>
              <a:off x="7939202" y="1391211"/>
              <a:ext cx="7938" cy="33338"/>
            </a:xfrm>
            <a:custGeom>
              <a:avLst/>
              <a:gdLst>
                <a:gd name="T0" fmla="*/ 0 w 10"/>
                <a:gd name="T1" fmla="*/ 44 h 44"/>
                <a:gd name="T2" fmla="*/ 9 w 10"/>
                <a:gd name="T3" fmla="*/ 0 h 44"/>
                <a:gd name="T4" fmla="*/ 10 w 10"/>
                <a:gd name="T5" fmla="*/ 0 h 44"/>
                <a:gd name="T6" fmla="*/ 1 w 10"/>
                <a:gd name="T7" fmla="*/ 44 h 44"/>
                <a:gd name="T8" fmla="*/ 0 w 10"/>
                <a:gd name="T9" fmla="*/ 44 h 44"/>
              </a:gdLst>
              <a:ahLst/>
              <a:cxnLst>
                <a:cxn ang="0">
                  <a:pos x="T0" y="T1"/>
                </a:cxn>
                <a:cxn ang="0">
                  <a:pos x="T2" y="T3"/>
                </a:cxn>
                <a:cxn ang="0">
                  <a:pos x="T4" y="T5"/>
                </a:cxn>
                <a:cxn ang="0">
                  <a:pos x="T6" y="T7"/>
                </a:cxn>
                <a:cxn ang="0">
                  <a:pos x="T8" y="T9"/>
                </a:cxn>
              </a:cxnLst>
              <a:rect l="0" t="0" r="r" b="b"/>
              <a:pathLst>
                <a:path w="10" h="44">
                  <a:moveTo>
                    <a:pt x="0" y="44"/>
                  </a:moveTo>
                  <a:cubicBezTo>
                    <a:pt x="3" y="22"/>
                    <a:pt x="9" y="0"/>
                    <a:pt x="9" y="0"/>
                  </a:cubicBezTo>
                  <a:cubicBezTo>
                    <a:pt x="9" y="0"/>
                    <a:pt x="10" y="0"/>
                    <a:pt x="10" y="0"/>
                  </a:cubicBezTo>
                  <a:cubicBezTo>
                    <a:pt x="10" y="0"/>
                    <a:pt x="4" y="22"/>
                    <a:pt x="1" y="44"/>
                  </a:cubicBezTo>
                  <a:cubicBezTo>
                    <a:pt x="1" y="44"/>
                    <a:pt x="0" y="44"/>
                    <a:pt x="0"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69" name="Freeform 244"/>
            <p:cNvSpPr>
              <a:spLocks/>
            </p:cNvSpPr>
            <p:nvPr/>
          </p:nvSpPr>
          <p:spPr bwMode="auto">
            <a:xfrm>
              <a:off x="7940789" y="1391211"/>
              <a:ext cx="7938" cy="33338"/>
            </a:xfrm>
            <a:custGeom>
              <a:avLst/>
              <a:gdLst>
                <a:gd name="T0" fmla="*/ 0 w 10"/>
                <a:gd name="T1" fmla="*/ 44 h 44"/>
                <a:gd name="T2" fmla="*/ 9 w 10"/>
                <a:gd name="T3" fmla="*/ 0 h 44"/>
                <a:gd name="T4" fmla="*/ 10 w 10"/>
                <a:gd name="T5" fmla="*/ 0 h 44"/>
                <a:gd name="T6" fmla="*/ 1 w 10"/>
                <a:gd name="T7" fmla="*/ 44 h 44"/>
                <a:gd name="T8" fmla="*/ 0 w 10"/>
                <a:gd name="T9" fmla="*/ 44 h 44"/>
              </a:gdLst>
              <a:ahLst/>
              <a:cxnLst>
                <a:cxn ang="0">
                  <a:pos x="T0" y="T1"/>
                </a:cxn>
                <a:cxn ang="0">
                  <a:pos x="T2" y="T3"/>
                </a:cxn>
                <a:cxn ang="0">
                  <a:pos x="T4" y="T5"/>
                </a:cxn>
                <a:cxn ang="0">
                  <a:pos x="T6" y="T7"/>
                </a:cxn>
                <a:cxn ang="0">
                  <a:pos x="T8" y="T9"/>
                </a:cxn>
              </a:cxnLst>
              <a:rect l="0" t="0" r="r" b="b"/>
              <a:pathLst>
                <a:path w="10" h="44">
                  <a:moveTo>
                    <a:pt x="0" y="44"/>
                  </a:moveTo>
                  <a:cubicBezTo>
                    <a:pt x="3" y="22"/>
                    <a:pt x="9" y="0"/>
                    <a:pt x="9" y="0"/>
                  </a:cubicBezTo>
                  <a:cubicBezTo>
                    <a:pt x="10" y="0"/>
                    <a:pt x="10" y="0"/>
                    <a:pt x="10" y="0"/>
                  </a:cubicBezTo>
                  <a:cubicBezTo>
                    <a:pt x="10" y="0"/>
                    <a:pt x="4" y="22"/>
                    <a:pt x="1" y="44"/>
                  </a:cubicBezTo>
                  <a:cubicBezTo>
                    <a:pt x="1" y="44"/>
                    <a:pt x="1" y="44"/>
                    <a:pt x="0" y="44"/>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70" name="Freeform 245"/>
            <p:cNvSpPr>
              <a:spLocks/>
            </p:cNvSpPr>
            <p:nvPr/>
          </p:nvSpPr>
          <p:spPr bwMode="auto">
            <a:xfrm>
              <a:off x="7940789" y="1391211"/>
              <a:ext cx="7938" cy="33338"/>
            </a:xfrm>
            <a:custGeom>
              <a:avLst/>
              <a:gdLst>
                <a:gd name="T0" fmla="*/ 0 w 10"/>
                <a:gd name="T1" fmla="*/ 44 h 44"/>
                <a:gd name="T2" fmla="*/ 9 w 10"/>
                <a:gd name="T3" fmla="*/ 0 h 44"/>
                <a:gd name="T4" fmla="*/ 10 w 10"/>
                <a:gd name="T5" fmla="*/ 0 h 44"/>
                <a:gd name="T6" fmla="*/ 1 w 10"/>
                <a:gd name="T7" fmla="*/ 44 h 44"/>
                <a:gd name="T8" fmla="*/ 0 w 10"/>
                <a:gd name="T9" fmla="*/ 44 h 44"/>
              </a:gdLst>
              <a:ahLst/>
              <a:cxnLst>
                <a:cxn ang="0">
                  <a:pos x="T0" y="T1"/>
                </a:cxn>
                <a:cxn ang="0">
                  <a:pos x="T2" y="T3"/>
                </a:cxn>
                <a:cxn ang="0">
                  <a:pos x="T4" y="T5"/>
                </a:cxn>
                <a:cxn ang="0">
                  <a:pos x="T6" y="T7"/>
                </a:cxn>
                <a:cxn ang="0">
                  <a:pos x="T8" y="T9"/>
                </a:cxn>
              </a:cxnLst>
              <a:rect l="0" t="0" r="r" b="b"/>
              <a:pathLst>
                <a:path w="10" h="44">
                  <a:moveTo>
                    <a:pt x="0" y="44"/>
                  </a:moveTo>
                  <a:cubicBezTo>
                    <a:pt x="3" y="22"/>
                    <a:pt x="9" y="0"/>
                    <a:pt x="9" y="0"/>
                  </a:cubicBezTo>
                  <a:cubicBezTo>
                    <a:pt x="10" y="0"/>
                    <a:pt x="10" y="0"/>
                    <a:pt x="10" y="0"/>
                  </a:cubicBezTo>
                  <a:cubicBezTo>
                    <a:pt x="10" y="0"/>
                    <a:pt x="4" y="22"/>
                    <a:pt x="1" y="44"/>
                  </a:cubicBezTo>
                  <a:cubicBezTo>
                    <a:pt x="1" y="44"/>
                    <a:pt x="1" y="44"/>
                    <a:pt x="0" y="44"/>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71" name="Freeform 246"/>
            <p:cNvSpPr>
              <a:spLocks/>
            </p:cNvSpPr>
            <p:nvPr/>
          </p:nvSpPr>
          <p:spPr bwMode="auto">
            <a:xfrm>
              <a:off x="7942377" y="1392798"/>
              <a:ext cx="7938" cy="33338"/>
            </a:xfrm>
            <a:custGeom>
              <a:avLst/>
              <a:gdLst>
                <a:gd name="T0" fmla="*/ 0 w 9"/>
                <a:gd name="T1" fmla="*/ 43 h 44"/>
                <a:gd name="T2" fmla="*/ 8 w 9"/>
                <a:gd name="T3" fmla="*/ 0 h 44"/>
                <a:gd name="T4" fmla="*/ 9 w 9"/>
                <a:gd name="T5" fmla="*/ 0 h 44"/>
                <a:gd name="T6" fmla="*/ 0 w 9"/>
                <a:gd name="T7" fmla="*/ 44 h 44"/>
                <a:gd name="T8" fmla="*/ 0 w 9"/>
                <a:gd name="T9" fmla="*/ 43 h 44"/>
              </a:gdLst>
              <a:ahLst/>
              <a:cxnLst>
                <a:cxn ang="0">
                  <a:pos x="T0" y="T1"/>
                </a:cxn>
                <a:cxn ang="0">
                  <a:pos x="T2" y="T3"/>
                </a:cxn>
                <a:cxn ang="0">
                  <a:pos x="T4" y="T5"/>
                </a:cxn>
                <a:cxn ang="0">
                  <a:pos x="T6" y="T7"/>
                </a:cxn>
                <a:cxn ang="0">
                  <a:pos x="T8" y="T9"/>
                </a:cxn>
              </a:cxnLst>
              <a:rect l="0" t="0" r="r" b="b"/>
              <a:pathLst>
                <a:path w="9" h="44">
                  <a:moveTo>
                    <a:pt x="0" y="43"/>
                  </a:moveTo>
                  <a:cubicBezTo>
                    <a:pt x="2" y="21"/>
                    <a:pt x="8" y="0"/>
                    <a:pt x="8" y="0"/>
                  </a:cubicBezTo>
                  <a:cubicBezTo>
                    <a:pt x="9" y="0"/>
                    <a:pt x="9" y="0"/>
                    <a:pt x="9" y="0"/>
                  </a:cubicBezTo>
                  <a:cubicBezTo>
                    <a:pt x="9" y="0"/>
                    <a:pt x="3" y="21"/>
                    <a:pt x="0" y="44"/>
                  </a:cubicBezTo>
                  <a:cubicBezTo>
                    <a:pt x="0" y="44"/>
                    <a:pt x="0" y="44"/>
                    <a:pt x="0" y="43"/>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72" name="Freeform 247"/>
            <p:cNvSpPr>
              <a:spLocks/>
            </p:cNvSpPr>
            <p:nvPr/>
          </p:nvSpPr>
          <p:spPr bwMode="auto">
            <a:xfrm>
              <a:off x="7942377" y="1392798"/>
              <a:ext cx="7938" cy="33338"/>
            </a:xfrm>
            <a:custGeom>
              <a:avLst/>
              <a:gdLst>
                <a:gd name="T0" fmla="*/ 0 w 10"/>
                <a:gd name="T1" fmla="*/ 44 h 44"/>
                <a:gd name="T2" fmla="*/ 9 w 10"/>
                <a:gd name="T3" fmla="*/ 0 h 44"/>
                <a:gd name="T4" fmla="*/ 10 w 10"/>
                <a:gd name="T5" fmla="*/ 0 h 44"/>
                <a:gd name="T6" fmla="*/ 1 w 10"/>
                <a:gd name="T7" fmla="*/ 44 h 44"/>
                <a:gd name="T8" fmla="*/ 0 w 10"/>
                <a:gd name="T9" fmla="*/ 43 h 44"/>
                <a:gd name="T10" fmla="*/ 0 w 10"/>
                <a:gd name="T11" fmla="*/ 44 h 44"/>
              </a:gdLst>
              <a:ahLst/>
              <a:cxnLst>
                <a:cxn ang="0">
                  <a:pos x="T0" y="T1"/>
                </a:cxn>
                <a:cxn ang="0">
                  <a:pos x="T2" y="T3"/>
                </a:cxn>
                <a:cxn ang="0">
                  <a:pos x="T4" y="T5"/>
                </a:cxn>
                <a:cxn ang="0">
                  <a:pos x="T6" y="T7"/>
                </a:cxn>
                <a:cxn ang="0">
                  <a:pos x="T8" y="T9"/>
                </a:cxn>
                <a:cxn ang="0">
                  <a:pos x="T10" y="T11"/>
                </a:cxn>
              </a:cxnLst>
              <a:rect l="0" t="0" r="r" b="b"/>
              <a:pathLst>
                <a:path w="10" h="44">
                  <a:moveTo>
                    <a:pt x="0" y="44"/>
                  </a:moveTo>
                  <a:cubicBezTo>
                    <a:pt x="3" y="21"/>
                    <a:pt x="9" y="0"/>
                    <a:pt x="9" y="0"/>
                  </a:cubicBezTo>
                  <a:cubicBezTo>
                    <a:pt x="10" y="0"/>
                    <a:pt x="10" y="0"/>
                    <a:pt x="10" y="0"/>
                  </a:cubicBezTo>
                  <a:cubicBezTo>
                    <a:pt x="10" y="0"/>
                    <a:pt x="4" y="21"/>
                    <a:pt x="1" y="44"/>
                  </a:cubicBezTo>
                  <a:cubicBezTo>
                    <a:pt x="1" y="44"/>
                    <a:pt x="1" y="44"/>
                    <a:pt x="0" y="43"/>
                  </a:cubicBezTo>
                  <a:lnTo>
                    <a:pt x="0" y="44"/>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73" name="Freeform 248"/>
            <p:cNvSpPr>
              <a:spLocks/>
            </p:cNvSpPr>
            <p:nvPr/>
          </p:nvSpPr>
          <p:spPr bwMode="auto">
            <a:xfrm>
              <a:off x="7943964" y="1392798"/>
              <a:ext cx="6350" cy="33338"/>
            </a:xfrm>
            <a:custGeom>
              <a:avLst/>
              <a:gdLst>
                <a:gd name="T0" fmla="*/ 0 w 9"/>
                <a:gd name="T1" fmla="*/ 44 h 44"/>
                <a:gd name="T2" fmla="*/ 9 w 9"/>
                <a:gd name="T3" fmla="*/ 0 h 44"/>
                <a:gd name="T4" fmla="*/ 9 w 9"/>
                <a:gd name="T5" fmla="*/ 0 h 44"/>
                <a:gd name="T6" fmla="*/ 0 w 9"/>
                <a:gd name="T7" fmla="*/ 44 h 44"/>
                <a:gd name="T8" fmla="*/ 0 w 9"/>
                <a:gd name="T9" fmla="*/ 44 h 44"/>
              </a:gdLst>
              <a:ahLst/>
              <a:cxnLst>
                <a:cxn ang="0">
                  <a:pos x="T0" y="T1"/>
                </a:cxn>
                <a:cxn ang="0">
                  <a:pos x="T2" y="T3"/>
                </a:cxn>
                <a:cxn ang="0">
                  <a:pos x="T4" y="T5"/>
                </a:cxn>
                <a:cxn ang="0">
                  <a:pos x="T6" y="T7"/>
                </a:cxn>
                <a:cxn ang="0">
                  <a:pos x="T8" y="T9"/>
                </a:cxn>
              </a:cxnLst>
              <a:rect l="0" t="0" r="r" b="b"/>
              <a:pathLst>
                <a:path w="9" h="44">
                  <a:moveTo>
                    <a:pt x="0" y="44"/>
                  </a:moveTo>
                  <a:cubicBezTo>
                    <a:pt x="3" y="21"/>
                    <a:pt x="9" y="0"/>
                    <a:pt x="9" y="0"/>
                  </a:cubicBezTo>
                  <a:cubicBezTo>
                    <a:pt x="9" y="0"/>
                    <a:pt x="9" y="0"/>
                    <a:pt x="9" y="0"/>
                  </a:cubicBezTo>
                  <a:cubicBezTo>
                    <a:pt x="9" y="0"/>
                    <a:pt x="3" y="22"/>
                    <a:pt x="0" y="44"/>
                  </a:cubicBezTo>
                  <a:lnTo>
                    <a:pt x="0" y="44"/>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74" name="Freeform 249"/>
            <p:cNvSpPr>
              <a:spLocks/>
            </p:cNvSpPr>
            <p:nvPr/>
          </p:nvSpPr>
          <p:spPr bwMode="auto">
            <a:xfrm>
              <a:off x="7943964" y="1392798"/>
              <a:ext cx="6350" cy="33338"/>
            </a:xfrm>
            <a:custGeom>
              <a:avLst/>
              <a:gdLst>
                <a:gd name="T0" fmla="*/ 0 w 10"/>
                <a:gd name="T1" fmla="*/ 44 h 44"/>
                <a:gd name="T2" fmla="*/ 9 w 10"/>
                <a:gd name="T3" fmla="*/ 0 h 44"/>
                <a:gd name="T4" fmla="*/ 10 w 10"/>
                <a:gd name="T5" fmla="*/ 0 h 44"/>
                <a:gd name="T6" fmla="*/ 1 w 10"/>
                <a:gd name="T7" fmla="*/ 44 h 44"/>
                <a:gd name="T8" fmla="*/ 1 w 10"/>
                <a:gd name="T9" fmla="*/ 44 h 44"/>
                <a:gd name="T10" fmla="*/ 0 w 10"/>
                <a:gd name="T11" fmla="*/ 44 h 44"/>
              </a:gdLst>
              <a:ahLst/>
              <a:cxnLst>
                <a:cxn ang="0">
                  <a:pos x="T0" y="T1"/>
                </a:cxn>
                <a:cxn ang="0">
                  <a:pos x="T2" y="T3"/>
                </a:cxn>
                <a:cxn ang="0">
                  <a:pos x="T4" y="T5"/>
                </a:cxn>
                <a:cxn ang="0">
                  <a:pos x="T6" y="T7"/>
                </a:cxn>
                <a:cxn ang="0">
                  <a:pos x="T8" y="T9"/>
                </a:cxn>
                <a:cxn ang="0">
                  <a:pos x="T10" y="T11"/>
                </a:cxn>
              </a:cxnLst>
              <a:rect l="0" t="0" r="r" b="b"/>
              <a:pathLst>
                <a:path w="10" h="44">
                  <a:moveTo>
                    <a:pt x="0" y="44"/>
                  </a:moveTo>
                  <a:cubicBezTo>
                    <a:pt x="3" y="22"/>
                    <a:pt x="9" y="0"/>
                    <a:pt x="9" y="0"/>
                  </a:cubicBezTo>
                  <a:cubicBezTo>
                    <a:pt x="10" y="0"/>
                    <a:pt x="10" y="0"/>
                    <a:pt x="10" y="0"/>
                  </a:cubicBezTo>
                  <a:cubicBezTo>
                    <a:pt x="10" y="0"/>
                    <a:pt x="4" y="22"/>
                    <a:pt x="1" y="44"/>
                  </a:cubicBezTo>
                  <a:lnTo>
                    <a:pt x="1" y="44"/>
                  </a:lnTo>
                  <a:lnTo>
                    <a:pt x="0" y="44"/>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75" name="Freeform 250"/>
            <p:cNvSpPr>
              <a:spLocks/>
            </p:cNvSpPr>
            <p:nvPr/>
          </p:nvSpPr>
          <p:spPr bwMode="auto">
            <a:xfrm>
              <a:off x="7943964" y="1392798"/>
              <a:ext cx="6350" cy="33338"/>
            </a:xfrm>
            <a:custGeom>
              <a:avLst/>
              <a:gdLst>
                <a:gd name="T0" fmla="*/ 0 w 9"/>
                <a:gd name="T1" fmla="*/ 44 h 44"/>
                <a:gd name="T2" fmla="*/ 9 w 9"/>
                <a:gd name="T3" fmla="*/ 0 h 44"/>
                <a:gd name="T4" fmla="*/ 9 w 9"/>
                <a:gd name="T5" fmla="*/ 0 h 44"/>
                <a:gd name="T6" fmla="*/ 0 w 9"/>
                <a:gd name="T7" fmla="*/ 44 h 44"/>
                <a:gd name="T8" fmla="*/ 0 w 9"/>
                <a:gd name="T9" fmla="*/ 44 h 44"/>
              </a:gdLst>
              <a:ahLst/>
              <a:cxnLst>
                <a:cxn ang="0">
                  <a:pos x="T0" y="T1"/>
                </a:cxn>
                <a:cxn ang="0">
                  <a:pos x="T2" y="T3"/>
                </a:cxn>
                <a:cxn ang="0">
                  <a:pos x="T4" y="T5"/>
                </a:cxn>
                <a:cxn ang="0">
                  <a:pos x="T6" y="T7"/>
                </a:cxn>
                <a:cxn ang="0">
                  <a:pos x="T8" y="T9"/>
                </a:cxn>
              </a:cxnLst>
              <a:rect l="0" t="0" r="r" b="b"/>
              <a:pathLst>
                <a:path w="9" h="44">
                  <a:moveTo>
                    <a:pt x="0" y="44"/>
                  </a:moveTo>
                  <a:cubicBezTo>
                    <a:pt x="3" y="22"/>
                    <a:pt x="9" y="0"/>
                    <a:pt x="9" y="0"/>
                  </a:cubicBezTo>
                  <a:lnTo>
                    <a:pt x="9" y="0"/>
                  </a:lnTo>
                  <a:cubicBezTo>
                    <a:pt x="9" y="0"/>
                    <a:pt x="3" y="22"/>
                    <a:pt x="0" y="44"/>
                  </a:cubicBezTo>
                  <a:lnTo>
                    <a:pt x="0" y="44"/>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76" name="Freeform 251"/>
            <p:cNvSpPr>
              <a:spLocks/>
            </p:cNvSpPr>
            <p:nvPr/>
          </p:nvSpPr>
          <p:spPr bwMode="auto">
            <a:xfrm>
              <a:off x="7942377" y="1426136"/>
              <a:ext cx="1588" cy="33338"/>
            </a:xfrm>
            <a:custGeom>
              <a:avLst/>
              <a:gdLst>
                <a:gd name="T0" fmla="*/ 0 w 3"/>
                <a:gd name="T1" fmla="*/ 44 h 44"/>
                <a:gd name="T2" fmla="*/ 3 w 3"/>
                <a:gd name="T3" fmla="*/ 0 h 44"/>
                <a:gd name="T4" fmla="*/ 3 w 3"/>
                <a:gd name="T5" fmla="*/ 0 h 44"/>
                <a:gd name="T6" fmla="*/ 0 w 3"/>
                <a:gd name="T7" fmla="*/ 44 h 44"/>
                <a:gd name="T8" fmla="*/ 0 w 3"/>
                <a:gd name="T9" fmla="*/ 44 h 44"/>
              </a:gdLst>
              <a:ahLst/>
              <a:cxnLst>
                <a:cxn ang="0">
                  <a:pos x="T0" y="T1"/>
                </a:cxn>
                <a:cxn ang="0">
                  <a:pos x="T2" y="T3"/>
                </a:cxn>
                <a:cxn ang="0">
                  <a:pos x="T4" y="T5"/>
                </a:cxn>
                <a:cxn ang="0">
                  <a:pos x="T6" y="T7"/>
                </a:cxn>
                <a:cxn ang="0">
                  <a:pos x="T8" y="T9"/>
                </a:cxn>
              </a:cxnLst>
              <a:rect l="0" t="0" r="r" b="b"/>
              <a:pathLst>
                <a:path w="3" h="44">
                  <a:moveTo>
                    <a:pt x="0" y="44"/>
                  </a:moveTo>
                  <a:cubicBezTo>
                    <a:pt x="0" y="44"/>
                    <a:pt x="0" y="22"/>
                    <a:pt x="3" y="0"/>
                  </a:cubicBezTo>
                  <a:lnTo>
                    <a:pt x="3" y="0"/>
                  </a:lnTo>
                  <a:cubicBezTo>
                    <a:pt x="0" y="22"/>
                    <a:pt x="0" y="44"/>
                    <a:pt x="0" y="44"/>
                  </a:cubicBezTo>
                  <a:lnTo>
                    <a:pt x="0"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77" name="Freeform 252"/>
            <p:cNvSpPr>
              <a:spLocks/>
            </p:cNvSpPr>
            <p:nvPr/>
          </p:nvSpPr>
          <p:spPr bwMode="auto">
            <a:xfrm>
              <a:off x="7942377" y="1426136"/>
              <a:ext cx="1588" cy="33338"/>
            </a:xfrm>
            <a:custGeom>
              <a:avLst/>
              <a:gdLst>
                <a:gd name="T0" fmla="*/ 0 w 3"/>
                <a:gd name="T1" fmla="*/ 44 h 44"/>
                <a:gd name="T2" fmla="*/ 3 w 3"/>
                <a:gd name="T3" fmla="*/ 0 h 44"/>
                <a:gd name="T4" fmla="*/ 3 w 3"/>
                <a:gd name="T5" fmla="*/ 0 h 44"/>
                <a:gd name="T6" fmla="*/ 0 w 3"/>
                <a:gd name="T7" fmla="*/ 44 h 44"/>
                <a:gd name="T8" fmla="*/ 0 w 3"/>
                <a:gd name="T9" fmla="*/ 44 h 44"/>
              </a:gdLst>
              <a:ahLst/>
              <a:cxnLst>
                <a:cxn ang="0">
                  <a:pos x="T0" y="T1"/>
                </a:cxn>
                <a:cxn ang="0">
                  <a:pos x="T2" y="T3"/>
                </a:cxn>
                <a:cxn ang="0">
                  <a:pos x="T4" y="T5"/>
                </a:cxn>
                <a:cxn ang="0">
                  <a:pos x="T6" y="T7"/>
                </a:cxn>
                <a:cxn ang="0">
                  <a:pos x="T8" y="T9"/>
                </a:cxn>
              </a:cxnLst>
              <a:rect l="0" t="0" r="r" b="b"/>
              <a:pathLst>
                <a:path w="3" h="44">
                  <a:moveTo>
                    <a:pt x="0" y="44"/>
                  </a:moveTo>
                  <a:cubicBezTo>
                    <a:pt x="0" y="44"/>
                    <a:pt x="0" y="22"/>
                    <a:pt x="3" y="0"/>
                  </a:cubicBezTo>
                  <a:lnTo>
                    <a:pt x="3" y="0"/>
                  </a:lnTo>
                  <a:cubicBezTo>
                    <a:pt x="0" y="22"/>
                    <a:pt x="0" y="44"/>
                    <a:pt x="0" y="44"/>
                  </a:cubicBezTo>
                  <a:lnTo>
                    <a:pt x="0" y="44"/>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78" name="Freeform 253"/>
            <p:cNvSpPr>
              <a:spLocks/>
            </p:cNvSpPr>
            <p:nvPr/>
          </p:nvSpPr>
          <p:spPr bwMode="auto">
            <a:xfrm>
              <a:off x="7942377" y="1426136"/>
              <a:ext cx="3175" cy="33338"/>
            </a:xfrm>
            <a:custGeom>
              <a:avLst/>
              <a:gdLst>
                <a:gd name="T0" fmla="*/ 0 w 4"/>
                <a:gd name="T1" fmla="*/ 44 h 44"/>
                <a:gd name="T2" fmla="*/ 3 w 4"/>
                <a:gd name="T3" fmla="*/ 0 h 44"/>
                <a:gd name="T4" fmla="*/ 4 w 4"/>
                <a:gd name="T5" fmla="*/ 0 h 44"/>
                <a:gd name="T6" fmla="*/ 1 w 4"/>
                <a:gd name="T7" fmla="*/ 44 h 44"/>
                <a:gd name="T8" fmla="*/ 0 w 4"/>
                <a:gd name="T9" fmla="*/ 44 h 44"/>
              </a:gdLst>
              <a:ahLst/>
              <a:cxnLst>
                <a:cxn ang="0">
                  <a:pos x="T0" y="T1"/>
                </a:cxn>
                <a:cxn ang="0">
                  <a:pos x="T2" y="T3"/>
                </a:cxn>
                <a:cxn ang="0">
                  <a:pos x="T4" y="T5"/>
                </a:cxn>
                <a:cxn ang="0">
                  <a:pos x="T6" y="T7"/>
                </a:cxn>
                <a:cxn ang="0">
                  <a:pos x="T8" y="T9"/>
                </a:cxn>
              </a:cxnLst>
              <a:rect l="0" t="0" r="r" b="b"/>
              <a:pathLst>
                <a:path w="4" h="44">
                  <a:moveTo>
                    <a:pt x="0" y="44"/>
                  </a:moveTo>
                  <a:cubicBezTo>
                    <a:pt x="0" y="44"/>
                    <a:pt x="0" y="22"/>
                    <a:pt x="3" y="0"/>
                  </a:cubicBezTo>
                  <a:lnTo>
                    <a:pt x="4" y="0"/>
                  </a:lnTo>
                  <a:cubicBezTo>
                    <a:pt x="1" y="22"/>
                    <a:pt x="1" y="44"/>
                    <a:pt x="1" y="44"/>
                  </a:cubicBezTo>
                  <a:lnTo>
                    <a:pt x="0" y="4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79" name="Freeform 254"/>
            <p:cNvSpPr>
              <a:spLocks/>
            </p:cNvSpPr>
            <p:nvPr/>
          </p:nvSpPr>
          <p:spPr bwMode="auto">
            <a:xfrm>
              <a:off x="7942377" y="1426136"/>
              <a:ext cx="3175" cy="33338"/>
            </a:xfrm>
            <a:custGeom>
              <a:avLst/>
              <a:gdLst>
                <a:gd name="T0" fmla="*/ 0 w 4"/>
                <a:gd name="T1" fmla="*/ 44 h 44"/>
                <a:gd name="T2" fmla="*/ 3 w 4"/>
                <a:gd name="T3" fmla="*/ 0 h 44"/>
                <a:gd name="T4" fmla="*/ 4 w 4"/>
                <a:gd name="T5" fmla="*/ 0 h 44"/>
                <a:gd name="T6" fmla="*/ 1 w 4"/>
                <a:gd name="T7" fmla="*/ 44 h 44"/>
                <a:gd name="T8" fmla="*/ 0 w 4"/>
                <a:gd name="T9" fmla="*/ 44 h 44"/>
              </a:gdLst>
              <a:ahLst/>
              <a:cxnLst>
                <a:cxn ang="0">
                  <a:pos x="T0" y="T1"/>
                </a:cxn>
                <a:cxn ang="0">
                  <a:pos x="T2" y="T3"/>
                </a:cxn>
                <a:cxn ang="0">
                  <a:pos x="T4" y="T5"/>
                </a:cxn>
                <a:cxn ang="0">
                  <a:pos x="T6" y="T7"/>
                </a:cxn>
                <a:cxn ang="0">
                  <a:pos x="T8" y="T9"/>
                </a:cxn>
              </a:cxnLst>
              <a:rect l="0" t="0" r="r" b="b"/>
              <a:pathLst>
                <a:path w="4" h="44">
                  <a:moveTo>
                    <a:pt x="0" y="44"/>
                  </a:moveTo>
                  <a:cubicBezTo>
                    <a:pt x="0" y="44"/>
                    <a:pt x="0" y="22"/>
                    <a:pt x="3" y="0"/>
                  </a:cubicBezTo>
                  <a:lnTo>
                    <a:pt x="4" y="0"/>
                  </a:lnTo>
                  <a:cubicBezTo>
                    <a:pt x="0" y="22"/>
                    <a:pt x="1" y="44"/>
                    <a:pt x="1" y="44"/>
                  </a:cubicBezTo>
                  <a:lnTo>
                    <a:pt x="0" y="44"/>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80" name="Freeform 255"/>
            <p:cNvSpPr>
              <a:spLocks/>
            </p:cNvSpPr>
            <p:nvPr/>
          </p:nvSpPr>
          <p:spPr bwMode="auto">
            <a:xfrm>
              <a:off x="7942377" y="1426136"/>
              <a:ext cx="3175" cy="33338"/>
            </a:xfrm>
            <a:custGeom>
              <a:avLst/>
              <a:gdLst>
                <a:gd name="T0" fmla="*/ 1 w 4"/>
                <a:gd name="T1" fmla="*/ 44 h 44"/>
                <a:gd name="T2" fmla="*/ 4 w 4"/>
                <a:gd name="T3" fmla="*/ 0 h 44"/>
                <a:gd name="T4" fmla="*/ 4 w 4"/>
                <a:gd name="T5" fmla="*/ 0 h 44"/>
                <a:gd name="T6" fmla="*/ 1 w 4"/>
                <a:gd name="T7" fmla="*/ 44 h 44"/>
                <a:gd name="T8" fmla="*/ 1 w 4"/>
                <a:gd name="T9" fmla="*/ 44 h 44"/>
              </a:gdLst>
              <a:ahLst/>
              <a:cxnLst>
                <a:cxn ang="0">
                  <a:pos x="T0" y="T1"/>
                </a:cxn>
                <a:cxn ang="0">
                  <a:pos x="T2" y="T3"/>
                </a:cxn>
                <a:cxn ang="0">
                  <a:pos x="T4" y="T5"/>
                </a:cxn>
                <a:cxn ang="0">
                  <a:pos x="T6" y="T7"/>
                </a:cxn>
                <a:cxn ang="0">
                  <a:pos x="T8" y="T9"/>
                </a:cxn>
              </a:cxnLst>
              <a:rect l="0" t="0" r="r" b="b"/>
              <a:pathLst>
                <a:path w="4" h="44">
                  <a:moveTo>
                    <a:pt x="1" y="44"/>
                  </a:moveTo>
                  <a:cubicBezTo>
                    <a:pt x="1" y="44"/>
                    <a:pt x="0" y="22"/>
                    <a:pt x="4" y="0"/>
                  </a:cubicBezTo>
                  <a:cubicBezTo>
                    <a:pt x="4" y="0"/>
                    <a:pt x="4" y="0"/>
                    <a:pt x="4" y="0"/>
                  </a:cubicBezTo>
                  <a:cubicBezTo>
                    <a:pt x="1" y="22"/>
                    <a:pt x="1" y="44"/>
                    <a:pt x="1" y="44"/>
                  </a:cubicBezTo>
                  <a:lnTo>
                    <a:pt x="1" y="44"/>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81" name="Freeform 256"/>
            <p:cNvSpPr>
              <a:spLocks/>
            </p:cNvSpPr>
            <p:nvPr/>
          </p:nvSpPr>
          <p:spPr bwMode="auto">
            <a:xfrm>
              <a:off x="7943964" y="1426136"/>
              <a:ext cx="3175" cy="33338"/>
            </a:xfrm>
            <a:custGeom>
              <a:avLst/>
              <a:gdLst>
                <a:gd name="T0" fmla="*/ 0 w 5"/>
                <a:gd name="T1" fmla="*/ 44 h 44"/>
                <a:gd name="T2" fmla="*/ 3 w 5"/>
                <a:gd name="T3" fmla="*/ 0 h 44"/>
                <a:gd name="T4" fmla="*/ 5 w 5"/>
                <a:gd name="T5" fmla="*/ 0 h 44"/>
                <a:gd name="T6" fmla="*/ 2 w 5"/>
                <a:gd name="T7" fmla="*/ 44 h 44"/>
                <a:gd name="T8" fmla="*/ 0 w 5"/>
                <a:gd name="T9" fmla="*/ 44 h 44"/>
              </a:gdLst>
              <a:ahLst/>
              <a:cxnLst>
                <a:cxn ang="0">
                  <a:pos x="T0" y="T1"/>
                </a:cxn>
                <a:cxn ang="0">
                  <a:pos x="T2" y="T3"/>
                </a:cxn>
                <a:cxn ang="0">
                  <a:pos x="T4" y="T5"/>
                </a:cxn>
                <a:cxn ang="0">
                  <a:pos x="T6" y="T7"/>
                </a:cxn>
                <a:cxn ang="0">
                  <a:pos x="T8" y="T9"/>
                </a:cxn>
              </a:cxnLst>
              <a:rect l="0" t="0" r="r" b="b"/>
              <a:pathLst>
                <a:path w="5" h="44">
                  <a:moveTo>
                    <a:pt x="0" y="44"/>
                  </a:moveTo>
                  <a:cubicBezTo>
                    <a:pt x="0" y="44"/>
                    <a:pt x="0" y="22"/>
                    <a:pt x="3" y="0"/>
                  </a:cubicBezTo>
                  <a:cubicBezTo>
                    <a:pt x="4" y="0"/>
                    <a:pt x="4" y="0"/>
                    <a:pt x="5" y="0"/>
                  </a:cubicBezTo>
                  <a:cubicBezTo>
                    <a:pt x="2" y="22"/>
                    <a:pt x="2" y="44"/>
                    <a:pt x="2" y="44"/>
                  </a:cubicBezTo>
                  <a:lnTo>
                    <a:pt x="0" y="44"/>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82" name="Freeform 257"/>
            <p:cNvSpPr>
              <a:spLocks/>
            </p:cNvSpPr>
            <p:nvPr/>
          </p:nvSpPr>
          <p:spPr bwMode="auto">
            <a:xfrm>
              <a:off x="7943964" y="1426136"/>
              <a:ext cx="4763" cy="33338"/>
            </a:xfrm>
            <a:custGeom>
              <a:avLst/>
              <a:gdLst>
                <a:gd name="T0" fmla="*/ 1 w 5"/>
                <a:gd name="T1" fmla="*/ 44 h 44"/>
                <a:gd name="T2" fmla="*/ 4 w 5"/>
                <a:gd name="T3" fmla="*/ 0 h 44"/>
                <a:gd name="T4" fmla="*/ 5 w 5"/>
                <a:gd name="T5" fmla="*/ 0 h 44"/>
                <a:gd name="T6" fmla="*/ 2 w 5"/>
                <a:gd name="T7" fmla="*/ 44 h 44"/>
                <a:gd name="T8" fmla="*/ 1 w 5"/>
                <a:gd name="T9" fmla="*/ 44 h 44"/>
              </a:gdLst>
              <a:ahLst/>
              <a:cxnLst>
                <a:cxn ang="0">
                  <a:pos x="T0" y="T1"/>
                </a:cxn>
                <a:cxn ang="0">
                  <a:pos x="T2" y="T3"/>
                </a:cxn>
                <a:cxn ang="0">
                  <a:pos x="T4" y="T5"/>
                </a:cxn>
                <a:cxn ang="0">
                  <a:pos x="T6" y="T7"/>
                </a:cxn>
                <a:cxn ang="0">
                  <a:pos x="T8" y="T9"/>
                </a:cxn>
              </a:cxnLst>
              <a:rect l="0" t="0" r="r" b="b"/>
              <a:pathLst>
                <a:path w="5" h="44">
                  <a:moveTo>
                    <a:pt x="1" y="44"/>
                  </a:moveTo>
                  <a:cubicBezTo>
                    <a:pt x="1" y="44"/>
                    <a:pt x="0" y="22"/>
                    <a:pt x="4" y="0"/>
                  </a:cubicBezTo>
                  <a:cubicBezTo>
                    <a:pt x="4" y="0"/>
                    <a:pt x="4" y="0"/>
                    <a:pt x="5" y="0"/>
                  </a:cubicBezTo>
                  <a:cubicBezTo>
                    <a:pt x="2" y="22"/>
                    <a:pt x="2" y="44"/>
                    <a:pt x="2" y="44"/>
                  </a:cubicBezTo>
                  <a:lnTo>
                    <a:pt x="1" y="44"/>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83" name="Freeform 258"/>
            <p:cNvSpPr>
              <a:spLocks/>
            </p:cNvSpPr>
            <p:nvPr/>
          </p:nvSpPr>
          <p:spPr bwMode="auto">
            <a:xfrm>
              <a:off x="7945552" y="1426136"/>
              <a:ext cx="3175" cy="33338"/>
            </a:xfrm>
            <a:custGeom>
              <a:avLst/>
              <a:gdLst>
                <a:gd name="T0" fmla="*/ 0 w 4"/>
                <a:gd name="T1" fmla="*/ 44 h 44"/>
                <a:gd name="T2" fmla="*/ 3 w 4"/>
                <a:gd name="T3" fmla="*/ 0 h 44"/>
                <a:gd name="T4" fmla="*/ 4 w 4"/>
                <a:gd name="T5" fmla="*/ 0 h 44"/>
                <a:gd name="T6" fmla="*/ 1 w 4"/>
                <a:gd name="T7" fmla="*/ 44 h 44"/>
                <a:gd name="T8" fmla="*/ 0 w 4"/>
                <a:gd name="T9" fmla="*/ 44 h 44"/>
              </a:gdLst>
              <a:ahLst/>
              <a:cxnLst>
                <a:cxn ang="0">
                  <a:pos x="T0" y="T1"/>
                </a:cxn>
                <a:cxn ang="0">
                  <a:pos x="T2" y="T3"/>
                </a:cxn>
                <a:cxn ang="0">
                  <a:pos x="T4" y="T5"/>
                </a:cxn>
                <a:cxn ang="0">
                  <a:pos x="T6" y="T7"/>
                </a:cxn>
                <a:cxn ang="0">
                  <a:pos x="T8" y="T9"/>
                </a:cxn>
              </a:cxnLst>
              <a:rect l="0" t="0" r="r" b="b"/>
              <a:pathLst>
                <a:path w="4" h="44">
                  <a:moveTo>
                    <a:pt x="0" y="44"/>
                  </a:moveTo>
                  <a:cubicBezTo>
                    <a:pt x="0" y="44"/>
                    <a:pt x="0" y="22"/>
                    <a:pt x="3" y="0"/>
                  </a:cubicBezTo>
                  <a:cubicBezTo>
                    <a:pt x="3" y="0"/>
                    <a:pt x="4" y="0"/>
                    <a:pt x="4" y="0"/>
                  </a:cubicBezTo>
                  <a:cubicBezTo>
                    <a:pt x="1" y="22"/>
                    <a:pt x="1" y="44"/>
                    <a:pt x="1" y="44"/>
                  </a:cubicBezTo>
                  <a:lnTo>
                    <a:pt x="0" y="44"/>
                  </a:ln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84" name="Rectangle 259"/>
            <p:cNvSpPr>
              <a:spLocks noChangeArrowheads="1"/>
            </p:cNvSpPr>
            <p:nvPr/>
          </p:nvSpPr>
          <p:spPr bwMode="auto">
            <a:xfrm>
              <a:off x="7943964" y="1426136"/>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85" name="Rectangle 260"/>
            <p:cNvSpPr>
              <a:spLocks noChangeArrowheads="1"/>
            </p:cNvSpPr>
            <p:nvPr/>
          </p:nvSpPr>
          <p:spPr bwMode="auto">
            <a:xfrm>
              <a:off x="7943964" y="1426136"/>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86" name="Rectangle 261"/>
            <p:cNvSpPr>
              <a:spLocks noChangeArrowheads="1"/>
            </p:cNvSpPr>
            <p:nvPr/>
          </p:nvSpPr>
          <p:spPr bwMode="auto">
            <a:xfrm>
              <a:off x="7943964" y="1426136"/>
              <a:ext cx="1588" cy="15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87" name="Freeform 262"/>
            <p:cNvSpPr>
              <a:spLocks/>
            </p:cNvSpPr>
            <p:nvPr/>
          </p:nvSpPr>
          <p:spPr bwMode="auto">
            <a:xfrm>
              <a:off x="7945552" y="1426136"/>
              <a:ext cx="0"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0" y="0"/>
                    <a:pt x="0" y="0"/>
                    <a:pt x="1" y="0"/>
                  </a:cubicBezTo>
                  <a:lnTo>
                    <a:pt x="1" y="0"/>
                  </a:lnTo>
                  <a:lnTo>
                    <a:pt x="0"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88" name="Freeform 263"/>
            <p:cNvSpPr>
              <a:spLocks/>
            </p:cNvSpPr>
            <p:nvPr/>
          </p:nvSpPr>
          <p:spPr bwMode="auto">
            <a:xfrm>
              <a:off x="7945552" y="1426136"/>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lnTo>
                    <a:pt x="0" y="0"/>
                  </a:lnTo>
                  <a:cubicBezTo>
                    <a:pt x="0" y="0"/>
                    <a:pt x="0" y="0"/>
                    <a:pt x="0"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89" name="Freeform 264"/>
            <p:cNvSpPr>
              <a:spLocks/>
            </p:cNvSpPr>
            <p:nvPr/>
          </p:nvSpPr>
          <p:spPr bwMode="auto">
            <a:xfrm>
              <a:off x="7945552" y="1426136"/>
              <a:ext cx="1588" cy="0"/>
            </a:xfrm>
            <a:custGeom>
              <a:avLst/>
              <a:gdLst>
                <a:gd name="T0" fmla="*/ 0 w 2"/>
                <a:gd name="T1" fmla="*/ 0 w 2"/>
                <a:gd name="T2" fmla="*/ 2 w 2"/>
                <a:gd name="T3" fmla="*/ 2 w 2"/>
                <a:gd name="T4" fmla="*/ 0 w 2"/>
              </a:gdLst>
              <a:ahLst/>
              <a:cxnLst>
                <a:cxn ang="0">
                  <a:pos x="T0" y="0"/>
                </a:cxn>
                <a:cxn ang="0">
                  <a:pos x="T1" y="0"/>
                </a:cxn>
                <a:cxn ang="0">
                  <a:pos x="T2" y="0"/>
                </a:cxn>
                <a:cxn ang="0">
                  <a:pos x="T3" y="0"/>
                </a:cxn>
                <a:cxn ang="0">
                  <a:pos x="T4" y="0"/>
                </a:cxn>
              </a:cxnLst>
              <a:rect l="0" t="0" r="r" b="b"/>
              <a:pathLst>
                <a:path w="2">
                  <a:moveTo>
                    <a:pt x="0" y="0"/>
                  </a:moveTo>
                  <a:lnTo>
                    <a:pt x="0" y="0"/>
                  </a:lnTo>
                  <a:cubicBezTo>
                    <a:pt x="1" y="0"/>
                    <a:pt x="1" y="0"/>
                    <a:pt x="2" y="0"/>
                  </a:cubicBezTo>
                  <a:lnTo>
                    <a:pt x="2" y="0"/>
                  </a:lnTo>
                  <a:cubicBezTo>
                    <a:pt x="1" y="0"/>
                    <a:pt x="1" y="0"/>
                    <a:pt x="0" y="0"/>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90" name="Freeform 265"/>
            <p:cNvSpPr>
              <a:spLocks/>
            </p:cNvSpPr>
            <p:nvPr/>
          </p:nvSpPr>
          <p:spPr bwMode="auto">
            <a:xfrm>
              <a:off x="7947139" y="1426136"/>
              <a:ext cx="1588"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0" y="0"/>
                    <a:pt x="0" y="0"/>
                    <a:pt x="1" y="0"/>
                  </a:cubicBezTo>
                  <a:lnTo>
                    <a:pt x="1" y="0"/>
                  </a:lnTo>
                  <a:cubicBezTo>
                    <a:pt x="0" y="0"/>
                    <a:pt x="0" y="0"/>
                    <a:pt x="0" y="0"/>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91" name="Freeform 266"/>
            <p:cNvSpPr>
              <a:spLocks/>
            </p:cNvSpPr>
            <p:nvPr/>
          </p:nvSpPr>
          <p:spPr bwMode="auto">
            <a:xfrm>
              <a:off x="7948727" y="1426136"/>
              <a:ext cx="0"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0" y="0"/>
                    <a:pt x="1" y="0"/>
                    <a:pt x="1" y="0"/>
                  </a:cubicBezTo>
                  <a:lnTo>
                    <a:pt x="1" y="0"/>
                  </a:lnTo>
                  <a:cubicBezTo>
                    <a:pt x="1" y="0"/>
                    <a:pt x="0" y="0"/>
                    <a:pt x="0"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92" name="Freeform 267"/>
            <p:cNvSpPr>
              <a:spLocks/>
            </p:cNvSpPr>
            <p:nvPr/>
          </p:nvSpPr>
          <p:spPr bwMode="auto">
            <a:xfrm>
              <a:off x="7943964" y="1397561"/>
              <a:ext cx="6350" cy="28575"/>
            </a:xfrm>
            <a:custGeom>
              <a:avLst/>
              <a:gdLst>
                <a:gd name="T0" fmla="*/ 0 w 7"/>
                <a:gd name="T1" fmla="*/ 38 h 38"/>
                <a:gd name="T2" fmla="*/ 7 w 7"/>
                <a:gd name="T3" fmla="*/ 0 h 38"/>
                <a:gd name="T4" fmla="*/ 7 w 7"/>
                <a:gd name="T5" fmla="*/ 1 h 38"/>
                <a:gd name="T6" fmla="*/ 0 w 7"/>
                <a:gd name="T7" fmla="*/ 38 h 38"/>
                <a:gd name="T8" fmla="*/ 0 w 7"/>
                <a:gd name="T9" fmla="*/ 38 h 38"/>
              </a:gdLst>
              <a:ahLst/>
              <a:cxnLst>
                <a:cxn ang="0">
                  <a:pos x="T0" y="T1"/>
                </a:cxn>
                <a:cxn ang="0">
                  <a:pos x="T2" y="T3"/>
                </a:cxn>
                <a:cxn ang="0">
                  <a:pos x="T4" y="T5"/>
                </a:cxn>
                <a:cxn ang="0">
                  <a:pos x="T6" y="T7"/>
                </a:cxn>
                <a:cxn ang="0">
                  <a:pos x="T8" y="T9"/>
                </a:cxn>
              </a:cxnLst>
              <a:rect l="0" t="0" r="r" b="b"/>
              <a:pathLst>
                <a:path w="7" h="38">
                  <a:moveTo>
                    <a:pt x="0" y="38"/>
                  </a:moveTo>
                  <a:cubicBezTo>
                    <a:pt x="2" y="22"/>
                    <a:pt x="5" y="7"/>
                    <a:pt x="7" y="0"/>
                  </a:cubicBezTo>
                  <a:cubicBezTo>
                    <a:pt x="7" y="0"/>
                    <a:pt x="7" y="0"/>
                    <a:pt x="7" y="1"/>
                  </a:cubicBezTo>
                  <a:cubicBezTo>
                    <a:pt x="5" y="8"/>
                    <a:pt x="2" y="23"/>
                    <a:pt x="0" y="38"/>
                  </a:cubicBez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93" name="Freeform 268"/>
            <p:cNvSpPr>
              <a:spLocks/>
            </p:cNvSpPr>
            <p:nvPr/>
          </p:nvSpPr>
          <p:spPr bwMode="auto">
            <a:xfrm>
              <a:off x="7943964" y="1397561"/>
              <a:ext cx="6350" cy="28575"/>
            </a:xfrm>
            <a:custGeom>
              <a:avLst/>
              <a:gdLst>
                <a:gd name="T0" fmla="*/ 0 w 7"/>
                <a:gd name="T1" fmla="*/ 37 h 37"/>
                <a:gd name="T2" fmla="*/ 7 w 7"/>
                <a:gd name="T3" fmla="*/ 0 h 37"/>
                <a:gd name="T4" fmla="*/ 7 w 7"/>
                <a:gd name="T5" fmla="*/ 1 h 37"/>
                <a:gd name="T6" fmla="*/ 0 w 7"/>
                <a:gd name="T7" fmla="*/ 37 h 37"/>
                <a:gd name="T8" fmla="*/ 0 w 7"/>
                <a:gd name="T9" fmla="*/ 37 h 37"/>
              </a:gdLst>
              <a:ahLst/>
              <a:cxnLst>
                <a:cxn ang="0">
                  <a:pos x="T0" y="T1"/>
                </a:cxn>
                <a:cxn ang="0">
                  <a:pos x="T2" y="T3"/>
                </a:cxn>
                <a:cxn ang="0">
                  <a:pos x="T4" y="T5"/>
                </a:cxn>
                <a:cxn ang="0">
                  <a:pos x="T6" y="T7"/>
                </a:cxn>
                <a:cxn ang="0">
                  <a:pos x="T8" y="T9"/>
                </a:cxn>
              </a:cxnLst>
              <a:rect l="0" t="0" r="r" b="b"/>
              <a:pathLst>
                <a:path w="7" h="37">
                  <a:moveTo>
                    <a:pt x="0" y="37"/>
                  </a:moveTo>
                  <a:cubicBezTo>
                    <a:pt x="2" y="22"/>
                    <a:pt x="5" y="7"/>
                    <a:pt x="7" y="0"/>
                  </a:cubicBezTo>
                  <a:lnTo>
                    <a:pt x="7" y="1"/>
                  </a:lnTo>
                  <a:cubicBezTo>
                    <a:pt x="5" y="9"/>
                    <a:pt x="2" y="22"/>
                    <a:pt x="0" y="37"/>
                  </a:cubicBezTo>
                  <a:lnTo>
                    <a:pt x="0" y="37"/>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94" name="Freeform 269"/>
            <p:cNvSpPr>
              <a:spLocks/>
            </p:cNvSpPr>
            <p:nvPr/>
          </p:nvSpPr>
          <p:spPr bwMode="auto">
            <a:xfrm>
              <a:off x="7943964" y="1399148"/>
              <a:ext cx="6350" cy="26988"/>
            </a:xfrm>
            <a:custGeom>
              <a:avLst/>
              <a:gdLst>
                <a:gd name="T0" fmla="*/ 0 w 8"/>
                <a:gd name="T1" fmla="*/ 36 h 36"/>
                <a:gd name="T2" fmla="*/ 7 w 8"/>
                <a:gd name="T3" fmla="*/ 0 h 36"/>
                <a:gd name="T4" fmla="*/ 8 w 8"/>
                <a:gd name="T5" fmla="*/ 1 h 36"/>
                <a:gd name="T6" fmla="*/ 1 w 8"/>
                <a:gd name="T7" fmla="*/ 36 h 36"/>
                <a:gd name="T8" fmla="*/ 0 w 8"/>
                <a:gd name="T9" fmla="*/ 36 h 36"/>
              </a:gdLst>
              <a:ahLst/>
              <a:cxnLst>
                <a:cxn ang="0">
                  <a:pos x="T0" y="T1"/>
                </a:cxn>
                <a:cxn ang="0">
                  <a:pos x="T2" y="T3"/>
                </a:cxn>
                <a:cxn ang="0">
                  <a:pos x="T4" y="T5"/>
                </a:cxn>
                <a:cxn ang="0">
                  <a:pos x="T6" y="T7"/>
                </a:cxn>
                <a:cxn ang="0">
                  <a:pos x="T8" y="T9"/>
                </a:cxn>
              </a:cxnLst>
              <a:rect l="0" t="0" r="r" b="b"/>
              <a:pathLst>
                <a:path w="8" h="36">
                  <a:moveTo>
                    <a:pt x="0" y="36"/>
                  </a:moveTo>
                  <a:cubicBezTo>
                    <a:pt x="2" y="21"/>
                    <a:pt x="5" y="8"/>
                    <a:pt x="7" y="0"/>
                  </a:cubicBezTo>
                  <a:cubicBezTo>
                    <a:pt x="7" y="0"/>
                    <a:pt x="7" y="0"/>
                    <a:pt x="8" y="1"/>
                  </a:cubicBezTo>
                  <a:cubicBezTo>
                    <a:pt x="6" y="9"/>
                    <a:pt x="3" y="22"/>
                    <a:pt x="1" y="36"/>
                  </a:cubicBezTo>
                  <a:lnTo>
                    <a:pt x="0" y="36"/>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95" name="Freeform 270"/>
            <p:cNvSpPr>
              <a:spLocks/>
            </p:cNvSpPr>
            <p:nvPr/>
          </p:nvSpPr>
          <p:spPr bwMode="auto">
            <a:xfrm>
              <a:off x="7945552" y="1399148"/>
              <a:ext cx="4763" cy="26988"/>
            </a:xfrm>
            <a:custGeom>
              <a:avLst/>
              <a:gdLst>
                <a:gd name="T0" fmla="*/ 0 w 7"/>
                <a:gd name="T1" fmla="*/ 35 h 35"/>
                <a:gd name="T2" fmla="*/ 7 w 7"/>
                <a:gd name="T3" fmla="*/ 0 h 35"/>
                <a:gd name="T4" fmla="*/ 7 w 7"/>
                <a:gd name="T5" fmla="*/ 1 h 35"/>
                <a:gd name="T6" fmla="*/ 1 w 7"/>
                <a:gd name="T7" fmla="*/ 35 h 35"/>
                <a:gd name="T8" fmla="*/ 0 w 7"/>
                <a:gd name="T9" fmla="*/ 35 h 35"/>
              </a:gdLst>
              <a:ahLst/>
              <a:cxnLst>
                <a:cxn ang="0">
                  <a:pos x="T0" y="T1"/>
                </a:cxn>
                <a:cxn ang="0">
                  <a:pos x="T2" y="T3"/>
                </a:cxn>
                <a:cxn ang="0">
                  <a:pos x="T4" y="T5"/>
                </a:cxn>
                <a:cxn ang="0">
                  <a:pos x="T6" y="T7"/>
                </a:cxn>
                <a:cxn ang="0">
                  <a:pos x="T8" y="T9"/>
                </a:cxn>
              </a:cxnLst>
              <a:rect l="0" t="0" r="r" b="b"/>
              <a:pathLst>
                <a:path w="7" h="35">
                  <a:moveTo>
                    <a:pt x="0" y="35"/>
                  </a:moveTo>
                  <a:cubicBezTo>
                    <a:pt x="2" y="21"/>
                    <a:pt x="5" y="8"/>
                    <a:pt x="7" y="0"/>
                  </a:cubicBezTo>
                  <a:cubicBezTo>
                    <a:pt x="7" y="0"/>
                    <a:pt x="7" y="1"/>
                    <a:pt x="7" y="1"/>
                  </a:cubicBezTo>
                  <a:cubicBezTo>
                    <a:pt x="5" y="9"/>
                    <a:pt x="2" y="22"/>
                    <a:pt x="1" y="35"/>
                  </a:cubicBezTo>
                  <a:cubicBezTo>
                    <a:pt x="0" y="35"/>
                    <a:pt x="0" y="35"/>
                    <a:pt x="0" y="35"/>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96" name="Freeform 271"/>
            <p:cNvSpPr>
              <a:spLocks/>
            </p:cNvSpPr>
            <p:nvPr/>
          </p:nvSpPr>
          <p:spPr bwMode="auto">
            <a:xfrm>
              <a:off x="7945552" y="1400736"/>
              <a:ext cx="4763" cy="25400"/>
            </a:xfrm>
            <a:custGeom>
              <a:avLst/>
              <a:gdLst>
                <a:gd name="T0" fmla="*/ 0 w 7"/>
                <a:gd name="T1" fmla="*/ 34 h 34"/>
                <a:gd name="T2" fmla="*/ 6 w 7"/>
                <a:gd name="T3" fmla="*/ 0 h 34"/>
                <a:gd name="T4" fmla="*/ 7 w 7"/>
                <a:gd name="T5" fmla="*/ 1 h 34"/>
                <a:gd name="T6" fmla="*/ 0 w 7"/>
                <a:gd name="T7" fmla="*/ 34 h 34"/>
                <a:gd name="T8" fmla="*/ 0 w 7"/>
                <a:gd name="T9" fmla="*/ 34 h 34"/>
              </a:gdLst>
              <a:ahLst/>
              <a:cxnLst>
                <a:cxn ang="0">
                  <a:pos x="T0" y="T1"/>
                </a:cxn>
                <a:cxn ang="0">
                  <a:pos x="T2" y="T3"/>
                </a:cxn>
                <a:cxn ang="0">
                  <a:pos x="T4" y="T5"/>
                </a:cxn>
                <a:cxn ang="0">
                  <a:pos x="T6" y="T7"/>
                </a:cxn>
                <a:cxn ang="0">
                  <a:pos x="T8" y="T9"/>
                </a:cxn>
              </a:cxnLst>
              <a:rect l="0" t="0" r="r" b="b"/>
              <a:pathLst>
                <a:path w="7" h="34">
                  <a:moveTo>
                    <a:pt x="0" y="34"/>
                  </a:moveTo>
                  <a:cubicBezTo>
                    <a:pt x="1" y="21"/>
                    <a:pt x="4" y="8"/>
                    <a:pt x="6" y="0"/>
                  </a:cubicBezTo>
                  <a:cubicBezTo>
                    <a:pt x="6" y="0"/>
                    <a:pt x="6" y="1"/>
                    <a:pt x="7" y="1"/>
                  </a:cubicBezTo>
                  <a:cubicBezTo>
                    <a:pt x="5" y="9"/>
                    <a:pt x="2" y="22"/>
                    <a:pt x="0" y="34"/>
                  </a:cubicBezTo>
                  <a:cubicBezTo>
                    <a:pt x="0" y="34"/>
                    <a:pt x="0" y="34"/>
                    <a:pt x="0" y="34"/>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97" name="Freeform 272"/>
            <p:cNvSpPr>
              <a:spLocks/>
            </p:cNvSpPr>
            <p:nvPr/>
          </p:nvSpPr>
          <p:spPr bwMode="auto">
            <a:xfrm>
              <a:off x="7945552" y="1400736"/>
              <a:ext cx="6350" cy="25400"/>
            </a:xfrm>
            <a:custGeom>
              <a:avLst/>
              <a:gdLst>
                <a:gd name="T0" fmla="*/ 0 w 8"/>
                <a:gd name="T1" fmla="*/ 33 h 33"/>
                <a:gd name="T2" fmla="*/ 7 w 8"/>
                <a:gd name="T3" fmla="*/ 0 h 33"/>
                <a:gd name="T4" fmla="*/ 8 w 8"/>
                <a:gd name="T5" fmla="*/ 1 h 33"/>
                <a:gd name="T6" fmla="*/ 2 w 8"/>
                <a:gd name="T7" fmla="*/ 33 h 33"/>
                <a:gd name="T8" fmla="*/ 0 w 8"/>
                <a:gd name="T9" fmla="*/ 33 h 33"/>
              </a:gdLst>
              <a:ahLst/>
              <a:cxnLst>
                <a:cxn ang="0">
                  <a:pos x="T0" y="T1"/>
                </a:cxn>
                <a:cxn ang="0">
                  <a:pos x="T2" y="T3"/>
                </a:cxn>
                <a:cxn ang="0">
                  <a:pos x="T4" y="T5"/>
                </a:cxn>
                <a:cxn ang="0">
                  <a:pos x="T6" y="T7"/>
                </a:cxn>
                <a:cxn ang="0">
                  <a:pos x="T8" y="T9"/>
                </a:cxn>
              </a:cxnLst>
              <a:rect l="0" t="0" r="r" b="b"/>
              <a:pathLst>
                <a:path w="8" h="33">
                  <a:moveTo>
                    <a:pt x="0" y="33"/>
                  </a:moveTo>
                  <a:cubicBezTo>
                    <a:pt x="2" y="21"/>
                    <a:pt x="5" y="8"/>
                    <a:pt x="7" y="0"/>
                  </a:cubicBezTo>
                  <a:cubicBezTo>
                    <a:pt x="7" y="1"/>
                    <a:pt x="7" y="1"/>
                    <a:pt x="8" y="1"/>
                  </a:cubicBezTo>
                  <a:cubicBezTo>
                    <a:pt x="6" y="9"/>
                    <a:pt x="3" y="22"/>
                    <a:pt x="2" y="33"/>
                  </a:cubicBezTo>
                  <a:cubicBezTo>
                    <a:pt x="1" y="33"/>
                    <a:pt x="1" y="33"/>
                    <a:pt x="0" y="33"/>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98" name="Freeform 273"/>
            <p:cNvSpPr>
              <a:spLocks/>
            </p:cNvSpPr>
            <p:nvPr/>
          </p:nvSpPr>
          <p:spPr bwMode="auto">
            <a:xfrm>
              <a:off x="7947139" y="1402323"/>
              <a:ext cx="4763" cy="23813"/>
            </a:xfrm>
            <a:custGeom>
              <a:avLst/>
              <a:gdLst>
                <a:gd name="T0" fmla="*/ 0 w 7"/>
                <a:gd name="T1" fmla="*/ 32 h 32"/>
                <a:gd name="T2" fmla="*/ 6 w 7"/>
                <a:gd name="T3" fmla="*/ 0 h 32"/>
                <a:gd name="T4" fmla="*/ 7 w 7"/>
                <a:gd name="T5" fmla="*/ 2 h 32"/>
                <a:gd name="T6" fmla="*/ 1 w 7"/>
                <a:gd name="T7" fmla="*/ 32 h 32"/>
                <a:gd name="T8" fmla="*/ 0 w 7"/>
                <a:gd name="T9" fmla="*/ 32 h 32"/>
              </a:gdLst>
              <a:ahLst/>
              <a:cxnLst>
                <a:cxn ang="0">
                  <a:pos x="T0" y="T1"/>
                </a:cxn>
                <a:cxn ang="0">
                  <a:pos x="T2" y="T3"/>
                </a:cxn>
                <a:cxn ang="0">
                  <a:pos x="T4" y="T5"/>
                </a:cxn>
                <a:cxn ang="0">
                  <a:pos x="T6" y="T7"/>
                </a:cxn>
                <a:cxn ang="0">
                  <a:pos x="T8" y="T9"/>
                </a:cxn>
              </a:cxnLst>
              <a:rect l="0" t="0" r="r" b="b"/>
              <a:pathLst>
                <a:path w="7" h="32">
                  <a:moveTo>
                    <a:pt x="0" y="32"/>
                  </a:moveTo>
                  <a:cubicBezTo>
                    <a:pt x="1" y="21"/>
                    <a:pt x="4" y="8"/>
                    <a:pt x="6" y="0"/>
                  </a:cubicBezTo>
                  <a:cubicBezTo>
                    <a:pt x="6" y="1"/>
                    <a:pt x="6" y="1"/>
                    <a:pt x="7" y="2"/>
                  </a:cubicBezTo>
                  <a:cubicBezTo>
                    <a:pt x="5" y="10"/>
                    <a:pt x="2" y="21"/>
                    <a:pt x="1" y="32"/>
                  </a:cubicBezTo>
                  <a:cubicBezTo>
                    <a:pt x="0" y="32"/>
                    <a:pt x="0" y="32"/>
                    <a:pt x="0" y="32"/>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99" name="Freeform 274"/>
            <p:cNvSpPr>
              <a:spLocks/>
            </p:cNvSpPr>
            <p:nvPr/>
          </p:nvSpPr>
          <p:spPr bwMode="auto">
            <a:xfrm>
              <a:off x="7948727" y="1402323"/>
              <a:ext cx="4763" cy="23813"/>
            </a:xfrm>
            <a:custGeom>
              <a:avLst/>
              <a:gdLst>
                <a:gd name="T0" fmla="*/ 0 w 7"/>
                <a:gd name="T1" fmla="*/ 30 h 30"/>
                <a:gd name="T2" fmla="*/ 6 w 7"/>
                <a:gd name="T3" fmla="*/ 0 h 30"/>
                <a:gd name="T4" fmla="*/ 7 w 7"/>
                <a:gd name="T5" fmla="*/ 1 h 30"/>
                <a:gd name="T6" fmla="*/ 1 w 7"/>
                <a:gd name="T7" fmla="*/ 30 h 30"/>
                <a:gd name="T8" fmla="*/ 0 w 7"/>
                <a:gd name="T9" fmla="*/ 30 h 30"/>
              </a:gdLst>
              <a:ahLst/>
              <a:cxnLst>
                <a:cxn ang="0">
                  <a:pos x="T0" y="T1"/>
                </a:cxn>
                <a:cxn ang="0">
                  <a:pos x="T2" y="T3"/>
                </a:cxn>
                <a:cxn ang="0">
                  <a:pos x="T4" y="T5"/>
                </a:cxn>
                <a:cxn ang="0">
                  <a:pos x="T6" y="T7"/>
                </a:cxn>
                <a:cxn ang="0">
                  <a:pos x="T8" y="T9"/>
                </a:cxn>
              </a:cxnLst>
              <a:rect l="0" t="0" r="r" b="b"/>
              <a:pathLst>
                <a:path w="7" h="30">
                  <a:moveTo>
                    <a:pt x="0" y="30"/>
                  </a:moveTo>
                  <a:cubicBezTo>
                    <a:pt x="1" y="19"/>
                    <a:pt x="4" y="8"/>
                    <a:pt x="6" y="0"/>
                  </a:cubicBezTo>
                  <a:cubicBezTo>
                    <a:pt x="6" y="0"/>
                    <a:pt x="6" y="0"/>
                    <a:pt x="7" y="1"/>
                  </a:cubicBezTo>
                  <a:cubicBezTo>
                    <a:pt x="5" y="9"/>
                    <a:pt x="3" y="20"/>
                    <a:pt x="1" y="30"/>
                  </a:cubicBezTo>
                  <a:cubicBezTo>
                    <a:pt x="1" y="30"/>
                    <a:pt x="0" y="30"/>
                    <a:pt x="0" y="3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00" name="Freeform 275"/>
            <p:cNvSpPr>
              <a:spLocks/>
            </p:cNvSpPr>
            <p:nvPr/>
          </p:nvSpPr>
          <p:spPr bwMode="auto">
            <a:xfrm>
              <a:off x="7950314" y="1392798"/>
              <a:ext cx="0" cy="4763"/>
            </a:xfrm>
            <a:custGeom>
              <a:avLst/>
              <a:gdLst>
                <a:gd name="T0" fmla="*/ 0 w 2"/>
                <a:gd name="T1" fmla="*/ 6 h 7"/>
                <a:gd name="T2" fmla="*/ 2 w 2"/>
                <a:gd name="T3" fmla="*/ 0 h 7"/>
                <a:gd name="T4" fmla="*/ 2 w 2"/>
                <a:gd name="T5" fmla="*/ 0 h 7"/>
                <a:gd name="T6" fmla="*/ 0 w 2"/>
                <a:gd name="T7" fmla="*/ 7 h 7"/>
                <a:gd name="T8" fmla="*/ 0 w 2"/>
                <a:gd name="T9" fmla="*/ 6 h 7"/>
              </a:gdLst>
              <a:ahLst/>
              <a:cxnLst>
                <a:cxn ang="0">
                  <a:pos x="T0" y="T1"/>
                </a:cxn>
                <a:cxn ang="0">
                  <a:pos x="T2" y="T3"/>
                </a:cxn>
                <a:cxn ang="0">
                  <a:pos x="T4" y="T5"/>
                </a:cxn>
                <a:cxn ang="0">
                  <a:pos x="T6" y="T7"/>
                </a:cxn>
                <a:cxn ang="0">
                  <a:pos x="T8" y="T9"/>
                </a:cxn>
              </a:cxnLst>
              <a:rect l="0" t="0" r="r" b="b"/>
              <a:pathLst>
                <a:path w="2" h="7">
                  <a:moveTo>
                    <a:pt x="0" y="6"/>
                  </a:moveTo>
                  <a:cubicBezTo>
                    <a:pt x="1" y="2"/>
                    <a:pt x="2" y="0"/>
                    <a:pt x="2" y="0"/>
                  </a:cubicBezTo>
                  <a:lnTo>
                    <a:pt x="2" y="0"/>
                  </a:lnTo>
                  <a:cubicBezTo>
                    <a:pt x="2" y="0"/>
                    <a:pt x="1" y="3"/>
                    <a:pt x="0" y="7"/>
                  </a:cubicBezTo>
                  <a:cubicBezTo>
                    <a:pt x="0" y="6"/>
                    <a:pt x="0" y="6"/>
                    <a:pt x="0"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01" name="Freeform 276"/>
            <p:cNvSpPr>
              <a:spLocks/>
            </p:cNvSpPr>
            <p:nvPr/>
          </p:nvSpPr>
          <p:spPr bwMode="auto">
            <a:xfrm>
              <a:off x="7950314" y="1392798"/>
              <a:ext cx="0" cy="6350"/>
            </a:xfrm>
            <a:custGeom>
              <a:avLst/>
              <a:gdLst>
                <a:gd name="T0" fmla="*/ 0 w 2"/>
                <a:gd name="T1" fmla="*/ 7 h 8"/>
                <a:gd name="T2" fmla="*/ 2 w 2"/>
                <a:gd name="T3" fmla="*/ 0 h 8"/>
                <a:gd name="T4" fmla="*/ 2 w 2"/>
                <a:gd name="T5" fmla="*/ 0 h 8"/>
                <a:gd name="T6" fmla="*/ 0 w 2"/>
                <a:gd name="T7" fmla="*/ 8 h 8"/>
                <a:gd name="T8" fmla="*/ 0 w 2"/>
                <a:gd name="T9" fmla="*/ 7 h 8"/>
              </a:gdLst>
              <a:ahLst/>
              <a:cxnLst>
                <a:cxn ang="0">
                  <a:pos x="T0" y="T1"/>
                </a:cxn>
                <a:cxn ang="0">
                  <a:pos x="T2" y="T3"/>
                </a:cxn>
                <a:cxn ang="0">
                  <a:pos x="T4" y="T5"/>
                </a:cxn>
                <a:cxn ang="0">
                  <a:pos x="T6" y="T7"/>
                </a:cxn>
                <a:cxn ang="0">
                  <a:pos x="T8" y="T9"/>
                </a:cxn>
              </a:cxnLst>
              <a:rect l="0" t="0" r="r" b="b"/>
              <a:pathLst>
                <a:path w="2" h="8">
                  <a:moveTo>
                    <a:pt x="0" y="7"/>
                  </a:moveTo>
                  <a:cubicBezTo>
                    <a:pt x="1" y="3"/>
                    <a:pt x="2" y="0"/>
                    <a:pt x="2" y="0"/>
                  </a:cubicBezTo>
                  <a:lnTo>
                    <a:pt x="2" y="0"/>
                  </a:lnTo>
                  <a:cubicBezTo>
                    <a:pt x="2" y="0"/>
                    <a:pt x="1" y="3"/>
                    <a:pt x="0" y="8"/>
                  </a:cubicBezTo>
                  <a:lnTo>
                    <a:pt x="0" y="7"/>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02" name="Freeform 277"/>
            <p:cNvSpPr>
              <a:spLocks/>
            </p:cNvSpPr>
            <p:nvPr/>
          </p:nvSpPr>
          <p:spPr bwMode="auto">
            <a:xfrm>
              <a:off x="7950314" y="1392798"/>
              <a:ext cx="1588" cy="6350"/>
            </a:xfrm>
            <a:custGeom>
              <a:avLst/>
              <a:gdLst>
                <a:gd name="T0" fmla="*/ 0 w 3"/>
                <a:gd name="T1" fmla="*/ 8 h 9"/>
                <a:gd name="T2" fmla="*/ 2 w 3"/>
                <a:gd name="T3" fmla="*/ 0 h 9"/>
                <a:gd name="T4" fmla="*/ 3 w 3"/>
                <a:gd name="T5" fmla="*/ 0 h 9"/>
                <a:gd name="T6" fmla="*/ 1 w 3"/>
                <a:gd name="T7" fmla="*/ 9 h 9"/>
                <a:gd name="T8" fmla="*/ 0 w 3"/>
                <a:gd name="T9" fmla="*/ 8 h 9"/>
              </a:gdLst>
              <a:ahLst/>
              <a:cxnLst>
                <a:cxn ang="0">
                  <a:pos x="T0" y="T1"/>
                </a:cxn>
                <a:cxn ang="0">
                  <a:pos x="T2" y="T3"/>
                </a:cxn>
                <a:cxn ang="0">
                  <a:pos x="T4" y="T5"/>
                </a:cxn>
                <a:cxn ang="0">
                  <a:pos x="T6" y="T7"/>
                </a:cxn>
                <a:cxn ang="0">
                  <a:pos x="T8" y="T9"/>
                </a:cxn>
              </a:cxnLst>
              <a:rect l="0" t="0" r="r" b="b"/>
              <a:pathLst>
                <a:path w="3" h="9">
                  <a:moveTo>
                    <a:pt x="0" y="8"/>
                  </a:moveTo>
                  <a:cubicBezTo>
                    <a:pt x="1" y="4"/>
                    <a:pt x="2" y="0"/>
                    <a:pt x="2" y="0"/>
                  </a:cubicBezTo>
                  <a:cubicBezTo>
                    <a:pt x="2" y="0"/>
                    <a:pt x="2" y="0"/>
                    <a:pt x="3" y="0"/>
                  </a:cubicBezTo>
                  <a:cubicBezTo>
                    <a:pt x="3" y="0"/>
                    <a:pt x="2" y="4"/>
                    <a:pt x="1" y="9"/>
                  </a:cubicBezTo>
                  <a:cubicBezTo>
                    <a:pt x="0" y="8"/>
                    <a:pt x="0" y="8"/>
                    <a:pt x="0" y="8"/>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03" name="Freeform 278"/>
            <p:cNvSpPr>
              <a:spLocks/>
            </p:cNvSpPr>
            <p:nvPr/>
          </p:nvSpPr>
          <p:spPr bwMode="auto">
            <a:xfrm>
              <a:off x="7950314" y="1392798"/>
              <a:ext cx="1588" cy="7938"/>
            </a:xfrm>
            <a:custGeom>
              <a:avLst/>
              <a:gdLst>
                <a:gd name="T0" fmla="*/ 0 w 2"/>
                <a:gd name="T1" fmla="*/ 9 h 10"/>
                <a:gd name="T2" fmla="*/ 2 w 2"/>
                <a:gd name="T3" fmla="*/ 0 h 10"/>
                <a:gd name="T4" fmla="*/ 2 w 2"/>
                <a:gd name="T5" fmla="*/ 1 h 10"/>
                <a:gd name="T6" fmla="*/ 0 w 2"/>
                <a:gd name="T7" fmla="*/ 10 h 10"/>
                <a:gd name="T8" fmla="*/ 0 w 2"/>
                <a:gd name="T9" fmla="*/ 9 h 10"/>
              </a:gdLst>
              <a:ahLst/>
              <a:cxnLst>
                <a:cxn ang="0">
                  <a:pos x="T0" y="T1"/>
                </a:cxn>
                <a:cxn ang="0">
                  <a:pos x="T2" y="T3"/>
                </a:cxn>
                <a:cxn ang="0">
                  <a:pos x="T4" y="T5"/>
                </a:cxn>
                <a:cxn ang="0">
                  <a:pos x="T6" y="T7"/>
                </a:cxn>
                <a:cxn ang="0">
                  <a:pos x="T8" y="T9"/>
                </a:cxn>
              </a:cxnLst>
              <a:rect l="0" t="0" r="r" b="b"/>
              <a:pathLst>
                <a:path w="2" h="10">
                  <a:moveTo>
                    <a:pt x="0" y="9"/>
                  </a:moveTo>
                  <a:cubicBezTo>
                    <a:pt x="1" y="4"/>
                    <a:pt x="2" y="0"/>
                    <a:pt x="2" y="0"/>
                  </a:cubicBezTo>
                  <a:cubicBezTo>
                    <a:pt x="2" y="0"/>
                    <a:pt x="2" y="0"/>
                    <a:pt x="2" y="1"/>
                  </a:cubicBezTo>
                  <a:cubicBezTo>
                    <a:pt x="2" y="1"/>
                    <a:pt x="1" y="4"/>
                    <a:pt x="0" y="10"/>
                  </a:cubicBezTo>
                  <a:cubicBezTo>
                    <a:pt x="0" y="10"/>
                    <a:pt x="0" y="9"/>
                    <a:pt x="0" y="9"/>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04" name="Freeform 279"/>
            <p:cNvSpPr>
              <a:spLocks/>
            </p:cNvSpPr>
            <p:nvPr/>
          </p:nvSpPr>
          <p:spPr bwMode="auto">
            <a:xfrm>
              <a:off x="7950314" y="1392798"/>
              <a:ext cx="1588" cy="7938"/>
            </a:xfrm>
            <a:custGeom>
              <a:avLst/>
              <a:gdLst>
                <a:gd name="T0" fmla="*/ 0 w 3"/>
                <a:gd name="T1" fmla="*/ 9 h 10"/>
                <a:gd name="T2" fmla="*/ 2 w 3"/>
                <a:gd name="T3" fmla="*/ 0 h 10"/>
                <a:gd name="T4" fmla="*/ 3 w 3"/>
                <a:gd name="T5" fmla="*/ 0 h 10"/>
                <a:gd name="T6" fmla="*/ 1 w 3"/>
                <a:gd name="T7" fmla="*/ 10 h 10"/>
                <a:gd name="T8" fmla="*/ 0 w 3"/>
                <a:gd name="T9" fmla="*/ 9 h 10"/>
              </a:gdLst>
              <a:ahLst/>
              <a:cxnLst>
                <a:cxn ang="0">
                  <a:pos x="T0" y="T1"/>
                </a:cxn>
                <a:cxn ang="0">
                  <a:pos x="T2" y="T3"/>
                </a:cxn>
                <a:cxn ang="0">
                  <a:pos x="T4" y="T5"/>
                </a:cxn>
                <a:cxn ang="0">
                  <a:pos x="T6" y="T7"/>
                </a:cxn>
                <a:cxn ang="0">
                  <a:pos x="T8" y="T9"/>
                </a:cxn>
              </a:cxnLst>
              <a:rect l="0" t="0" r="r" b="b"/>
              <a:pathLst>
                <a:path w="3" h="10">
                  <a:moveTo>
                    <a:pt x="0" y="9"/>
                  </a:moveTo>
                  <a:cubicBezTo>
                    <a:pt x="1" y="3"/>
                    <a:pt x="2" y="0"/>
                    <a:pt x="2" y="0"/>
                  </a:cubicBezTo>
                  <a:cubicBezTo>
                    <a:pt x="3" y="0"/>
                    <a:pt x="3" y="0"/>
                    <a:pt x="3" y="0"/>
                  </a:cubicBezTo>
                  <a:cubicBezTo>
                    <a:pt x="3" y="0"/>
                    <a:pt x="2" y="4"/>
                    <a:pt x="1" y="10"/>
                  </a:cubicBezTo>
                  <a:cubicBezTo>
                    <a:pt x="0" y="10"/>
                    <a:pt x="0" y="9"/>
                    <a:pt x="0" y="9"/>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05" name="Freeform 280"/>
            <p:cNvSpPr>
              <a:spLocks/>
            </p:cNvSpPr>
            <p:nvPr/>
          </p:nvSpPr>
          <p:spPr bwMode="auto">
            <a:xfrm>
              <a:off x="7950314" y="1392798"/>
              <a:ext cx="3175" cy="9525"/>
            </a:xfrm>
            <a:custGeom>
              <a:avLst/>
              <a:gdLst>
                <a:gd name="T0" fmla="*/ 0 w 3"/>
                <a:gd name="T1" fmla="*/ 10 h 11"/>
                <a:gd name="T2" fmla="*/ 2 w 3"/>
                <a:gd name="T3" fmla="*/ 0 h 11"/>
                <a:gd name="T4" fmla="*/ 3 w 3"/>
                <a:gd name="T5" fmla="*/ 0 h 11"/>
                <a:gd name="T6" fmla="*/ 1 w 3"/>
                <a:gd name="T7" fmla="*/ 11 h 11"/>
                <a:gd name="T8" fmla="*/ 0 w 3"/>
                <a:gd name="T9" fmla="*/ 10 h 11"/>
              </a:gdLst>
              <a:ahLst/>
              <a:cxnLst>
                <a:cxn ang="0">
                  <a:pos x="T0" y="T1"/>
                </a:cxn>
                <a:cxn ang="0">
                  <a:pos x="T2" y="T3"/>
                </a:cxn>
                <a:cxn ang="0">
                  <a:pos x="T4" y="T5"/>
                </a:cxn>
                <a:cxn ang="0">
                  <a:pos x="T6" y="T7"/>
                </a:cxn>
                <a:cxn ang="0">
                  <a:pos x="T8" y="T9"/>
                </a:cxn>
              </a:cxnLst>
              <a:rect l="0" t="0" r="r" b="b"/>
              <a:pathLst>
                <a:path w="3" h="11">
                  <a:moveTo>
                    <a:pt x="0" y="10"/>
                  </a:moveTo>
                  <a:cubicBezTo>
                    <a:pt x="1" y="4"/>
                    <a:pt x="2" y="0"/>
                    <a:pt x="2" y="0"/>
                  </a:cubicBezTo>
                  <a:cubicBezTo>
                    <a:pt x="3" y="0"/>
                    <a:pt x="3" y="0"/>
                    <a:pt x="3" y="0"/>
                  </a:cubicBezTo>
                  <a:cubicBezTo>
                    <a:pt x="3" y="0"/>
                    <a:pt x="2" y="4"/>
                    <a:pt x="1" y="11"/>
                  </a:cubicBezTo>
                  <a:cubicBezTo>
                    <a:pt x="0" y="11"/>
                    <a:pt x="0" y="11"/>
                    <a:pt x="0" y="10"/>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06" name="Freeform 281"/>
            <p:cNvSpPr>
              <a:spLocks/>
            </p:cNvSpPr>
            <p:nvPr/>
          </p:nvSpPr>
          <p:spPr bwMode="auto">
            <a:xfrm>
              <a:off x="7951902" y="1392798"/>
              <a:ext cx="3175" cy="9525"/>
            </a:xfrm>
            <a:custGeom>
              <a:avLst/>
              <a:gdLst>
                <a:gd name="T0" fmla="*/ 0 w 4"/>
                <a:gd name="T1" fmla="*/ 11 h 13"/>
                <a:gd name="T2" fmla="*/ 2 w 4"/>
                <a:gd name="T3" fmla="*/ 0 h 13"/>
                <a:gd name="T4" fmla="*/ 4 w 4"/>
                <a:gd name="T5" fmla="*/ 0 h 13"/>
                <a:gd name="T6" fmla="*/ 1 w 4"/>
                <a:gd name="T7" fmla="*/ 13 h 13"/>
                <a:gd name="T8" fmla="*/ 0 w 4"/>
                <a:gd name="T9" fmla="*/ 11 h 13"/>
              </a:gdLst>
              <a:ahLst/>
              <a:cxnLst>
                <a:cxn ang="0">
                  <a:pos x="T0" y="T1"/>
                </a:cxn>
                <a:cxn ang="0">
                  <a:pos x="T2" y="T3"/>
                </a:cxn>
                <a:cxn ang="0">
                  <a:pos x="T4" y="T5"/>
                </a:cxn>
                <a:cxn ang="0">
                  <a:pos x="T6" y="T7"/>
                </a:cxn>
                <a:cxn ang="0">
                  <a:pos x="T8" y="T9"/>
                </a:cxn>
              </a:cxnLst>
              <a:rect l="0" t="0" r="r" b="b"/>
              <a:pathLst>
                <a:path w="4" h="13">
                  <a:moveTo>
                    <a:pt x="0" y="11"/>
                  </a:moveTo>
                  <a:cubicBezTo>
                    <a:pt x="1" y="4"/>
                    <a:pt x="2" y="0"/>
                    <a:pt x="2" y="0"/>
                  </a:cubicBezTo>
                  <a:cubicBezTo>
                    <a:pt x="3" y="0"/>
                    <a:pt x="3" y="0"/>
                    <a:pt x="4" y="0"/>
                  </a:cubicBezTo>
                  <a:cubicBezTo>
                    <a:pt x="4" y="0"/>
                    <a:pt x="2" y="5"/>
                    <a:pt x="1" y="13"/>
                  </a:cubicBezTo>
                  <a:cubicBezTo>
                    <a:pt x="0" y="12"/>
                    <a:pt x="0" y="12"/>
                    <a:pt x="0" y="11"/>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07" name="Freeform 282"/>
            <p:cNvSpPr>
              <a:spLocks/>
            </p:cNvSpPr>
            <p:nvPr/>
          </p:nvSpPr>
          <p:spPr bwMode="auto">
            <a:xfrm>
              <a:off x="7951902" y="1392798"/>
              <a:ext cx="3175" cy="11113"/>
            </a:xfrm>
            <a:custGeom>
              <a:avLst/>
              <a:gdLst>
                <a:gd name="T0" fmla="*/ 0 w 4"/>
                <a:gd name="T1" fmla="*/ 13 h 14"/>
                <a:gd name="T2" fmla="*/ 3 w 4"/>
                <a:gd name="T3" fmla="*/ 0 h 14"/>
                <a:gd name="T4" fmla="*/ 4 w 4"/>
                <a:gd name="T5" fmla="*/ 1 h 14"/>
                <a:gd name="T6" fmla="*/ 1 w 4"/>
                <a:gd name="T7" fmla="*/ 14 h 14"/>
                <a:gd name="T8" fmla="*/ 0 w 4"/>
                <a:gd name="T9" fmla="*/ 13 h 14"/>
              </a:gdLst>
              <a:ahLst/>
              <a:cxnLst>
                <a:cxn ang="0">
                  <a:pos x="T0" y="T1"/>
                </a:cxn>
                <a:cxn ang="0">
                  <a:pos x="T2" y="T3"/>
                </a:cxn>
                <a:cxn ang="0">
                  <a:pos x="T4" y="T5"/>
                </a:cxn>
                <a:cxn ang="0">
                  <a:pos x="T6" y="T7"/>
                </a:cxn>
                <a:cxn ang="0">
                  <a:pos x="T8" y="T9"/>
                </a:cxn>
              </a:cxnLst>
              <a:rect l="0" t="0" r="r" b="b"/>
              <a:pathLst>
                <a:path w="4" h="14">
                  <a:moveTo>
                    <a:pt x="0" y="13"/>
                  </a:moveTo>
                  <a:cubicBezTo>
                    <a:pt x="1" y="5"/>
                    <a:pt x="3" y="0"/>
                    <a:pt x="3" y="0"/>
                  </a:cubicBezTo>
                  <a:cubicBezTo>
                    <a:pt x="3" y="1"/>
                    <a:pt x="4" y="1"/>
                    <a:pt x="4" y="1"/>
                  </a:cubicBezTo>
                  <a:cubicBezTo>
                    <a:pt x="4" y="1"/>
                    <a:pt x="3" y="6"/>
                    <a:pt x="1" y="14"/>
                  </a:cubicBezTo>
                  <a:cubicBezTo>
                    <a:pt x="0" y="13"/>
                    <a:pt x="0" y="13"/>
                    <a:pt x="0" y="13"/>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08" name="Freeform 283"/>
            <p:cNvSpPr>
              <a:spLocks/>
            </p:cNvSpPr>
            <p:nvPr/>
          </p:nvSpPr>
          <p:spPr bwMode="auto">
            <a:xfrm>
              <a:off x="7947139" y="1391211"/>
              <a:ext cx="0" cy="0"/>
            </a:xfrm>
            <a:custGeom>
              <a:avLst/>
              <a:gdLst>
                <a:gd name="T0" fmla="*/ 0 w 1"/>
                <a:gd name="T1" fmla="*/ 1 h 1"/>
                <a:gd name="T2" fmla="*/ 0 w 1"/>
                <a:gd name="T3" fmla="*/ 0 h 1"/>
                <a:gd name="T4" fmla="*/ 1 w 1"/>
                <a:gd name="T5" fmla="*/ 0 h 1"/>
                <a:gd name="T6" fmla="*/ 1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0"/>
                    <a:pt x="0" y="0"/>
                    <a:pt x="0" y="0"/>
                  </a:cubicBezTo>
                  <a:cubicBezTo>
                    <a:pt x="1" y="0"/>
                    <a:pt x="1" y="0"/>
                    <a:pt x="1" y="0"/>
                  </a:cubicBezTo>
                  <a:cubicBezTo>
                    <a:pt x="1" y="1"/>
                    <a:pt x="1" y="1"/>
                    <a:pt x="1" y="1"/>
                  </a:cubicBezTo>
                  <a:cubicBezTo>
                    <a:pt x="1" y="1"/>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09" name="Freeform 284"/>
            <p:cNvSpPr>
              <a:spLocks/>
            </p:cNvSpPr>
            <p:nvPr/>
          </p:nvSpPr>
          <p:spPr bwMode="auto">
            <a:xfrm>
              <a:off x="7947139" y="1391211"/>
              <a:ext cx="1588" cy="0"/>
            </a:xfrm>
            <a:custGeom>
              <a:avLst/>
              <a:gdLst>
                <a:gd name="T0" fmla="*/ 0 w 2"/>
                <a:gd name="T1" fmla="*/ 1 h 1"/>
                <a:gd name="T2" fmla="*/ 0 w 2"/>
                <a:gd name="T3" fmla="*/ 0 h 1"/>
                <a:gd name="T4" fmla="*/ 2 w 2"/>
                <a:gd name="T5" fmla="*/ 1 h 1"/>
                <a:gd name="T6" fmla="*/ 1 w 2"/>
                <a:gd name="T7" fmla="*/ 1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cubicBezTo>
                    <a:pt x="0" y="1"/>
                    <a:pt x="0" y="1"/>
                    <a:pt x="0" y="0"/>
                  </a:cubicBezTo>
                  <a:cubicBezTo>
                    <a:pt x="1" y="1"/>
                    <a:pt x="1" y="1"/>
                    <a:pt x="2" y="1"/>
                  </a:cubicBezTo>
                  <a:cubicBezTo>
                    <a:pt x="2" y="1"/>
                    <a:pt x="1" y="1"/>
                    <a:pt x="1" y="1"/>
                  </a:cubicBezTo>
                  <a:cubicBezTo>
                    <a:pt x="1" y="1"/>
                    <a:pt x="1" y="1"/>
                    <a:pt x="0" y="1"/>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10" name="Freeform 285"/>
            <p:cNvSpPr>
              <a:spLocks/>
            </p:cNvSpPr>
            <p:nvPr/>
          </p:nvSpPr>
          <p:spPr bwMode="auto">
            <a:xfrm>
              <a:off x="7948727" y="1391211"/>
              <a:ext cx="1588" cy="0"/>
            </a:xfrm>
            <a:custGeom>
              <a:avLst/>
              <a:gdLst>
                <a:gd name="T0" fmla="*/ 0 w 2"/>
                <a:gd name="T1" fmla="*/ 1 w 2"/>
                <a:gd name="T2" fmla="*/ 2 w 2"/>
                <a:gd name="T3" fmla="*/ 2 w 2"/>
                <a:gd name="T4" fmla="*/ 1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cubicBezTo>
                    <a:pt x="0" y="0"/>
                    <a:pt x="0" y="0"/>
                    <a:pt x="1" y="0"/>
                  </a:cubicBezTo>
                  <a:cubicBezTo>
                    <a:pt x="1" y="0"/>
                    <a:pt x="1" y="0"/>
                    <a:pt x="2" y="0"/>
                  </a:cubicBezTo>
                  <a:lnTo>
                    <a:pt x="2" y="0"/>
                  </a:lnTo>
                  <a:cubicBezTo>
                    <a:pt x="1" y="0"/>
                    <a:pt x="1" y="0"/>
                    <a:pt x="1" y="0"/>
                  </a:cubicBezTo>
                  <a:lnTo>
                    <a:pt x="0" y="0"/>
                  </a:ln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11" name="Freeform 286"/>
            <p:cNvSpPr>
              <a:spLocks/>
            </p:cNvSpPr>
            <p:nvPr/>
          </p:nvSpPr>
          <p:spPr bwMode="auto">
            <a:xfrm>
              <a:off x="7948727" y="1391211"/>
              <a:ext cx="1588" cy="1588"/>
            </a:xfrm>
            <a:custGeom>
              <a:avLst/>
              <a:gdLst>
                <a:gd name="T0" fmla="*/ 0 w 1"/>
                <a:gd name="T1" fmla="*/ 1 h 1"/>
                <a:gd name="T2" fmla="*/ 0 w 1"/>
                <a:gd name="T3" fmla="*/ 0 h 1"/>
                <a:gd name="T4" fmla="*/ 1 w 1"/>
                <a:gd name="T5" fmla="*/ 0 h 1"/>
                <a:gd name="T6" fmla="*/ 1 w 1"/>
                <a:gd name="T7" fmla="*/ 1 h 1"/>
                <a:gd name="T8" fmla="*/ 0 w 1"/>
                <a:gd name="T9" fmla="*/ 0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lnTo>
                    <a:pt x="0" y="0"/>
                  </a:lnTo>
                  <a:cubicBezTo>
                    <a:pt x="1" y="0"/>
                    <a:pt x="1" y="0"/>
                    <a:pt x="1" y="0"/>
                  </a:cubicBezTo>
                  <a:cubicBezTo>
                    <a:pt x="1" y="0"/>
                    <a:pt x="1" y="1"/>
                    <a:pt x="1" y="1"/>
                  </a:cubicBezTo>
                  <a:cubicBezTo>
                    <a:pt x="1" y="1"/>
                    <a:pt x="1" y="1"/>
                    <a:pt x="0" y="0"/>
                  </a:cubicBezTo>
                  <a:lnTo>
                    <a:pt x="0" y="1"/>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12" name="Freeform 287"/>
            <p:cNvSpPr>
              <a:spLocks/>
            </p:cNvSpPr>
            <p:nvPr/>
          </p:nvSpPr>
          <p:spPr bwMode="auto">
            <a:xfrm>
              <a:off x="7950314" y="1391211"/>
              <a:ext cx="0" cy="1588"/>
            </a:xfrm>
            <a:custGeom>
              <a:avLst/>
              <a:gdLst>
                <a:gd name="T0" fmla="*/ 0 w 1"/>
                <a:gd name="T1" fmla="*/ 1 h 1"/>
                <a:gd name="T2" fmla="*/ 0 w 1"/>
                <a:gd name="T3" fmla="*/ 0 h 1"/>
                <a:gd name="T4" fmla="*/ 1 w 1"/>
                <a:gd name="T5" fmla="*/ 1 h 1"/>
                <a:gd name="T6" fmla="*/ 1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0"/>
                    <a:pt x="0" y="0"/>
                  </a:cubicBezTo>
                  <a:cubicBezTo>
                    <a:pt x="1" y="0"/>
                    <a:pt x="1" y="1"/>
                    <a:pt x="1" y="1"/>
                  </a:cubicBezTo>
                  <a:cubicBezTo>
                    <a:pt x="1" y="1"/>
                    <a:pt x="1" y="1"/>
                    <a:pt x="1" y="1"/>
                  </a:cubicBezTo>
                  <a:cubicBezTo>
                    <a:pt x="1" y="1"/>
                    <a:pt x="1" y="1"/>
                    <a:pt x="0" y="1"/>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13" name="Freeform 288"/>
            <p:cNvSpPr>
              <a:spLocks/>
            </p:cNvSpPr>
            <p:nvPr/>
          </p:nvSpPr>
          <p:spPr bwMode="auto">
            <a:xfrm>
              <a:off x="7950314" y="1392798"/>
              <a:ext cx="0"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1" y="0"/>
                  </a:cubicBezTo>
                  <a:lnTo>
                    <a:pt x="1" y="0"/>
                  </a:lnTo>
                  <a:cubicBezTo>
                    <a:pt x="0" y="0"/>
                    <a:pt x="0" y="0"/>
                    <a:pt x="0" y="0"/>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14" name="Freeform 289"/>
            <p:cNvSpPr>
              <a:spLocks/>
            </p:cNvSpPr>
            <p:nvPr/>
          </p:nvSpPr>
          <p:spPr bwMode="auto">
            <a:xfrm>
              <a:off x="7950314" y="1392798"/>
              <a:ext cx="0"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lnTo>
                    <a:pt x="1" y="0"/>
                  </a:lnTo>
                  <a:lnTo>
                    <a:pt x="1" y="0"/>
                  </a:lnTo>
                  <a:cubicBezTo>
                    <a:pt x="1" y="0"/>
                    <a:pt x="1" y="0"/>
                    <a:pt x="0" y="0"/>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15" name="Rectangle 290"/>
            <p:cNvSpPr>
              <a:spLocks noChangeArrowheads="1"/>
            </p:cNvSpPr>
            <p:nvPr/>
          </p:nvSpPr>
          <p:spPr bwMode="auto">
            <a:xfrm>
              <a:off x="7950314" y="1392798"/>
              <a:ext cx="1588" cy="1588"/>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16" name="Freeform 291"/>
            <p:cNvSpPr>
              <a:spLocks/>
            </p:cNvSpPr>
            <p:nvPr/>
          </p:nvSpPr>
          <p:spPr bwMode="auto">
            <a:xfrm>
              <a:off x="7947139" y="1391211"/>
              <a:ext cx="1588" cy="0"/>
            </a:xfrm>
            <a:custGeom>
              <a:avLst/>
              <a:gdLst>
                <a:gd name="T0" fmla="*/ 0 w 2"/>
                <a:gd name="T1" fmla="*/ 0 w 2"/>
                <a:gd name="T2" fmla="*/ 2 w 2"/>
                <a:gd name="T3" fmla="*/ 1 w 2"/>
                <a:gd name="T4" fmla="*/ 0 w 2"/>
              </a:gdLst>
              <a:ahLst/>
              <a:cxnLst>
                <a:cxn ang="0">
                  <a:pos x="T0" y="0"/>
                </a:cxn>
                <a:cxn ang="0">
                  <a:pos x="T1" y="0"/>
                </a:cxn>
                <a:cxn ang="0">
                  <a:pos x="T2" y="0"/>
                </a:cxn>
                <a:cxn ang="0">
                  <a:pos x="T3" y="0"/>
                </a:cxn>
                <a:cxn ang="0">
                  <a:pos x="T4" y="0"/>
                </a:cxn>
              </a:cxnLst>
              <a:rect l="0" t="0" r="r" b="b"/>
              <a:pathLst>
                <a:path w="2">
                  <a:moveTo>
                    <a:pt x="0" y="0"/>
                  </a:moveTo>
                  <a:cubicBezTo>
                    <a:pt x="0" y="0"/>
                    <a:pt x="0" y="0"/>
                    <a:pt x="0" y="0"/>
                  </a:cubicBezTo>
                  <a:cubicBezTo>
                    <a:pt x="1" y="0"/>
                    <a:pt x="1" y="0"/>
                    <a:pt x="2" y="0"/>
                  </a:cubicBezTo>
                  <a:cubicBezTo>
                    <a:pt x="2" y="0"/>
                    <a:pt x="1" y="0"/>
                    <a:pt x="1" y="0"/>
                  </a:cubicBezTo>
                  <a:cubicBezTo>
                    <a:pt x="1" y="0"/>
                    <a:pt x="1"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17" name="Freeform 292"/>
            <p:cNvSpPr>
              <a:spLocks/>
            </p:cNvSpPr>
            <p:nvPr/>
          </p:nvSpPr>
          <p:spPr bwMode="auto">
            <a:xfrm>
              <a:off x="7947139" y="1391211"/>
              <a:ext cx="1588" cy="0"/>
            </a:xfrm>
            <a:custGeom>
              <a:avLst/>
              <a:gdLst>
                <a:gd name="T0" fmla="*/ 0 w 2"/>
                <a:gd name="T1" fmla="*/ 0 h 1"/>
                <a:gd name="T2" fmla="*/ 1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1" y="0"/>
                    <a:pt x="1" y="0"/>
                  </a:cubicBezTo>
                  <a:cubicBezTo>
                    <a:pt x="1" y="0"/>
                    <a:pt x="1" y="0"/>
                    <a:pt x="2" y="1"/>
                  </a:cubicBezTo>
                  <a:cubicBezTo>
                    <a:pt x="2" y="1"/>
                    <a:pt x="2" y="1"/>
                    <a:pt x="2" y="1"/>
                  </a:cubicBezTo>
                  <a:cubicBezTo>
                    <a:pt x="1" y="1"/>
                    <a:pt x="1" y="1"/>
                    <a:pt x="0" y="0"/>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18" name="Freeform 293"/>
            <p:cNvSpPr>
              <a:spLocks/>
            </p:cNvSpPr>
            <p:nvPr/>
          </p:nvSpPr>
          <p:spPr bwMode="auto">
            <a:xfrm>
              <a:off x="7948727" y="1391211"/>
              <a:ext cx="1588"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1" y="0"/>
                  </a:cubicBezTo>
                  <a:cubicBezTo>
                    <a:pt x="1" y="0"/>
                    <a:pt x="1" y="0"/>
                    <a:pt x="1" y="0"/>
                  </a:cubicBezTo>
                  <a:cubicBezTo>
                    <a:pt x="0" y="0"/>
                    <a:pt x="0" y="0"/>
                    <a:pt x="0" y="0"/>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19" name="Freeform 294"/>
            <p:cNvSpPr>
              <a:spLocks/>
            </p:cNvSpPr>
            <p:nvPr/>
          </p:nvSpPr>
          <p:spPr bwMode="auto">
            <a:xfrm>
              <a:off x="7950314" y="1391211"/>
              <a:ext cx="0" cy="0"/>
            </a:xfrm>
            <a:custGeom>
              <a:avLst/>
              <a:gdLst>
                <a:gd name="T0" fmla="*/ 0 w 1"/>
                <a:gd name="T1" fmla="*/ 0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1" y="0"/>
                  </a:cubicBezTo>
                  <a:cubicBezTo>
                    <a:pt x="1" y="0"/>
                    <a:pt x="0" y="0"/>
                    <a:pt x="0" y="0"/>
                  </a:cubicBezTo>
                  <a:cubicBezTo>
                    <a:pt x="0" y="0"/>
                    <a:pt x="0" y="0"/>
                    <a:pt x="0" y="0"/>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20" name="Freeform 295"/>
            <p:cNvSpPr>
              <a:spLocks/>
            </p:cNvSpPr>
            <p:nvPr/>
          </p:nvSpPr>
          <p:spPr bwMode="auto">
            <a:xfrm>
              <a:off x="7950314" y="1391211"/>
              <a:ext cx="0" cy="1588"/>
            </a:xfrm>
            <a:custGeom>
              <a:avLst/>
              <a:gdLst>
                <a:gd name="T0" fmla="*/ 0 w 1"/>
                <a:gd name="T1" fmla="*/ 0 h 1"/>
                <a:gd name="T2" fmla="*/ 1 w 1"/>
                <a:gd name="T3" fmla="*/ 0 h 1"/>
                <a:gd name="T4" fmla="*/ 1 w 1"/>
                <a:gd name="T5" fmla="*/ 0 h 1"/>
                <a:gd name="T6" fmla="*/ 1 w 1"/>
                <a:gd name="T7" fmla="*/ 1 h 1"/>
                <a:gd name="T8" fmla="*/ 1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0"/>
                    <a:pt x="0" y="0"/>
                    <a:pt x="1" y="0"/>
                  </a:cubicBezTo>
                  <a:cubicBezTo>
                    <a:pt x="1" y="0"/>
                    <a:pt x="1" y="0"/>
                    <a:pt x="1" y="0"/>
                  </a:cubicBezTo>
                  <a:lnTo>
                    <a:pt x="1" y="1"/>
                  </a:lnTo>
                  <a:cubicBezTo>
                    <a:pt x="1" y="1"/>
                    <a:pt x="1" y="0"/>
                    <a:pt x="1" y="0"/>
                  </a:cubicBez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21" name="Freeform 296"/>
            <p:cNvSpPr>
              <a:spLocks/>
            </p:cNvSpPr>
            <p:nvPr/>
          </p:nvSpPr>
          <p:spPr bwMode="auto">
            <a:xfrm>
              <a:off x="7950314" y="1391211"/>
              <a:ext cx="0" cy="1588"/>
            </a:xfrm>
            <a:custGeom>
              <a:avLst/>
              <a:gdLst>
                <a:gd name="T0" fmla="*/ 0 w 1"/>
                <a:gd name="T1" fmla="*/ 1 h 1"/>
                <a:gd name="T2" fmla="*/ 0 w 1"/>
                <a:gd name="T3" fmla="*/ 0 h 1"/>
                <a:gd name="T4" fmla="*/ 1 w 1"/>
                <a:gd name="T5" fmla="*/ 1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lnTo>
                    <a:pt x="0" y="0"/>
                  </a:lnTo>
                  <a:cubicBezTo>
                    <a:pt x="0" y="1"/>
                    <a:pt x="0" y="1"/>
                    <a:pt x="1" y="1"/>
                  </a:cubicBezTo>
                  <a:lnTo>
                    <a:pt x="0" y="1"/>
                  </a:lnTo>
                  <a:cubicBezTo>
                    <a:pt x="0" y="1"/>
                    <a:pt x="0" y="1"/>
                    <a:pt x="0" y="1"/>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22" name="Freeform 297"/>
            <p:cNvSpPr>
              <a:spLocks/>
            </p:cNvSpPr>
            <p:nvPr/>
          </p:nvSpPr>
          <p:spPr bwMode="auto">
            <a:xfrm>
              <a:off x="7950314" y="1392798"/>
              <a:ext cx="0" cy="0"/>
            </a:xfrm>
            <a:custGeom>
              <a:avLst/>
              <a:gdLst>
                <a:gd name="T0" fmla="*/ 0 w 1"/>
                <a:gd name="T1" fmla="*/ 1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1" y="0"/>
                  </a:cubicBezTo>
                  <a:cubicBezTo>
                    <a:pt x="1" y="0"/>
                    <a:pt x="1" y="0"/>
                    <a:pt x="1" y="0"/>
                  </a:cubicBezTo>
                  <a:lnTo>
                    <a:pt x="1" y="0"/>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23" name="Rectangle 298"/>
            <p:cNvSpPr>
              <a:spLocks noChangeArrowheads="1"/>
            </p:cNvSpPr>
            <p:nvPr/>
          </p:nvSpPr>
          <p:spPr bwMode="auto">
            <a:xfrm>
              <a:off x="7950314" y="1392798"/>
              <a:ext cx="1588" cy="1588"/>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24" name="Rectangle 299"/>
            <p:cNvSpPr>
              <a:spLocks noChangeArrowheads="1"/>
            </p:cNvSpPr>
            <p:nvPr/>
          </p:nvSpPr>
          <p:spPr bwMode="auto">
            <a:xfrm>
              <a:off x="7950314" y="139279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25" name="Rectangle 300"/>
            <p:cNvSpPr>
              <a:spLocks noChangeArrowheads="1"/>
            </p:cNvSpPr>
            <p:nvPr/>
          </p:nvSpPr>
          <p:spPr bwMode="auto">
            <a:xfrm>
              <a:off x="7950314" y="1392798"/>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26" name="Freeform 301"/>
            <p:cNvSpPr>
              <a:spLocks/>
            </p:cNvSpPr>
            <p:nvPr/>
          </p:nvSpPr>
          <p:spPr bwMode="auto">
            <a:xfrm>
              <a:off x="7950314" y="1392798"/>
              <a:ext cx="1588"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0" y="0"/>
                    <a:pt x="1" y="0"/>
                    <a:pt x="1" y="0"/>
                  </a:cubicBezTo>
                  <a:lnTo>
                    <a:pt x="1" y="0"/>
                  </a:lnTo>
                  <a:cubicBezTo>
                    <a:pt x="0" y="0"/>
                    <a:pt x="0" y="0"/>
                    <a:pt x="0" y="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27" name="Freeform 302"/>
            <p:cNvSpPr>
              <a:spLocks/>
            </p:cNvSpPr>
            <p:nvPr/>
          </p:nvSpPr>
          <p:spPr bwMode="auto">
            <a:xfrm>
              <a:off x="7951902" y="1392798"/>
              <a:ext cx="0" cy="0"/>
            </a:xfrm>
            <a:custGeom>
              <a:avLst/>
              <a:gdLst>
                <a:gd name="T0" fmla="*/ 0 h 1"/>
                <a:gd name="T1" fmla="*/ 0 h 1"/>
                <a:gd name="T2" fmla="*/ 0 h 1"/>
                <a:gd name="T3" fmla="*/ 1 h 1"/>
                <a:gd name="T4" fmla="*/ 0 h 1"/>
              </a:gdLst>
              <a:ahLst/>
              <a:cxnLst>
                <a:cxn ang="0">
                  <a:pos x="0" y="T0"/>
                </a:cxn>
                <a:cxn ang="0">
                  <a:pos x="0" y="T1"/>
                </a:cxn>
                <a:cxn ang="0">
                  <a:pos x="0" y="T2"/>
                </a:cxn>
                <a:cxn ang="0">
                  <a:pos x="0" y="T3"/>
                </a:cxn>
                <a:cxn ang="0">
                  <a:pos x="0" y="T4"/>
                </a:cxn>
              </a:cxnLst>
              <a:rect l="0" t="0" r="r" b="b"/>
              <a:pathLst>
                <a:path h="1">
                  <a:moveTo>
                    <a:pt x="0" y="0"/>
                  </a:moveTo>
                  <a:lnTo>
                    <a:pt x="0" y="0"/>
                  </a:lnTo>
                  <a:cubicBezTo>
                    <a:pt x="0" y="0"/>
                    <a:pt x="0" y="0"/>
                    <a:pt x="0" y="0"/>
                  </a:cubicBezTo>
                  <a:lnTo>
                    <a:pt x="0" y="1"/>
                  </a:lnTo>
                  <a:cubicBezTo>
                    <a:pt x="0" y="0"/>
                    <a:pt x="0" y="0"/>
                    <a:pt x="0" y="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28" name="Freeform 303"/>
            <p:cNvSpPr>
              <a:spLocks/>
            </p:cNvSpPr>
            <p:nvPr/>
          </p:nvSpPr>
          <p:spPr bwMode="auto">
            <a:xfrm>
              <a:off x="7951902" y="1392798"/>
              <a:ext cx="0" cy="0"/>
            </a:xfrm>
            <a:custGeom>
              <a:avLst/>
              <a:gdLst>
                <a:gd name="T0" fmla="*/ 0 w 1"/>
                <a:gd name="T1" fmla="*/ 1 h 1"/>
                <a:gd name="T2" fmla="*/ 0 w 1"/>
                <a:gd name="T3" fmla="*/ 0 h 1"/>
                <a:gd name="T4" fmla="*/ 1 w 1"/>
                <a:gd name="T5" fmla="*/ 1 h 1"/>
                <a:gd name="T6" fmla="*/ 1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lnTo>
                    <a:pt x="0" y="0"/>
                  </a:lnTo>
                  <a:cubicBezTo>
                    <a:pt x="1" y="0"/>
                    <a:pt x="1" y="0"/>
                    <a:pt x="1" y="1"/>
                  </a:cubicBezTo>
                  <a:lnTo>
                    <a:pt x="1" y="1"/>
                  </a:lnTo>
                  <a:cubicBezTo>
                    <a:pt x="1" y="1"/>
                    <a:pt x="1" y="1"/>
                    <a:pt x="0" y="1"/>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29" name="Freeform 304"/>
            <p:cNvSpPr>
              <a:spLocks/>
            </p:cNvSpPr>
            <p:nvPr/>
          </p:nvSpPr>
          <p:spPr bwMode="auto">
            <a:xfrm>
              <a:off x="7951902" y="1392798"/>
              <a:ext cx="1588"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1" y="0"/>
                    <a:pt x="1" y="0"/>
                    <a:pt x="1" y="0"/>
                  </a:cubicBezTo>
                  <a:lnTo>
                    <a:pt x="1" y="0"/>
                  </a:lnTo>
                  <a:cubicBezTo>
                    <a:pt x="1" y="0"/>
                    <a:pt x="1" y="0"/>
                    <a:pt x="0" y="0"/>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30" name="Freeform 305"/>
            <p:cNvSpPr>
              <a:spLocks/>
            </p:cNvSpPr>
            <p:nvPr/>
          </p:nvSpPr>
          <p:spPr bwMode="auto">
            <a:xfrm>
              <a:off x="7953489" y="1392798"/>
              <a:ext cx="1588" cy="0"/>
            </a:xfrm>
            <a:custGeom>
              <a:avLst/>
              <a:gdLst>
                <a:gd name="T0" fmla="*/ 0 w 2"/>
                <a:gd name="T1" fmla="*/ 0 w 2"/>
                <a:gd name="T2" fmla="*/ 2 w 2"/>
                <a:gd name="T3" fmla="*/ 2 w 2"/>
                <a:gd name="T4" fmla="*/ 0 w 2"/>
              </a:gdLst>
              <a:ahLst/>
              <a:cxnLst>
                <a:cxn ang="0">
                  <a:pos x="T0" y="0"/>
                </a:cxn>
                <a:cxn ang="0">
                  <a:pos x="T1" y="0"/>
                </a:cxn>
                <a:cxn ang="0">
                  <a:pos x="T2" y="0"/>
                </a:cxn>
                <a:cxn ang="0">
                  <a:pos x="T3" y="0"/>
                </a:cxn>
                <a:cxn ang="0">
                  <a:pos x="T4" y="0"/>
                </a:cxn>
              </a:cxnLst>
              <a:rect l="0" t="0" r="r" b="b"/>
              <a:pathLst>
                <a:path w="2">
                  <a:moveTo>
                    <a:pt x="0" y="0"/>
                  </a:moveTo>
                  <a:lnTo>
                    <a:pt x="0" y="0"/>
                  </a:lnTo>
                  <a:cubicBezTo>
                    <a:pt x="1" y="0"/>
                    <a:pt x="1" y="0"/>
                    <a:pt x="2" y="0"/>
                  </a:cubicBezTo>
                  <a:lnTo>
                    <a:pt x="2" y="0"/>
                  </a:lnTo>
                  <a:cubicBezTo>
                    <a:pt x="1" y="0"/>
                    <a:pt x="1" y="0"/>
                    <a:pt x="0" y="0"/>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31" name="Freeform 306"/>
            <p:cNvSpPr>
              <a:spLocks/>
            </p:cNvSpPr>
            <p:nvPr/>
          </p:nvSpPr>
          <p:spPr bwMode="auto">
            <a:xfrm>
              <a:off x="7955077" y="1392798"/>
              <a:ext cx="0" cy="1588"/>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0" y="0"/>
                  </a:lnTo>
                  <a:cubicBezTo>
                    <a:pt x="0" y="1"/>
                    <a:pt x="1" y="1"/>
                    <a:pt x="1" y="1"/>
                  </a:cubicBezTo>
                  <a:lnTo>
                    <a:pt x="1" y="1"/>
                  </a:lnTo>
                  <a:cubicBezTo>
                    <a:pt x="1" y="1"/>
                    <a:pt x="0" y="1"/>
                    <a:pt x="0"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32" name="Rectangle 307"/>
            <p:cNvSpPr>
              <a:spLocks noChangeArrowheads="1"/>
            </p:cNvSpPr>
            <p:nvPr/>
          </p:nvSpPr>
          <p:spPr bwMode="auto">
            <a:xfrm>
              <a:off x="7950314" y="139279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33" name="Freeform 308"/>
            <p:cNvSpPr>
              <a:spLocks/>
            </p:cNvSpPr>
            <p:nvPr/>
          </p:nvSpPr>
          <p:spPr bwMode="auto">
            <a:xfrm>
              <a:off x="7950314" y="1392798"/>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lnTo>
                    <a:pt x="0" y="0"/>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34" name="Freeform 309"/>
            <p:cNvSpPr>
              <a:spLocks/>
            </p:cNvSpPr>
            <p:nvPr/>
          </p:nvSpPr>
          <p:spPr bwMode="auto">
            <a:xfrm>
              <a:off x="7950314" y="1392798"/>
              <a:ext cx="1588"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0" y="0"/>
                    <a:pt x="1" y="0"/>
                    <a:pt x="1" y="0"/>
                  </a:cubicBezTo>
                  <a:lnTo>
                    <a:pt x="1" y="0"/>
                  </a:lnTo>
                  <a:cubicBezTo>
                    <a:pt x="1" y="0"/>
                    <a:pt x="0" y="0"/>
                    <a:pt x="0" y="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35" name="Freeform 310"/>
            <p:cNvSpPr>
              <a:spLocks/>
            </p:cNvSpPr>
            <p:nvPr/>
          </p:nvSpPr>
          <p:spPr bwMode="auto">
            <a:xfrm>
              <a:off x="7951902" y="1392798"/>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lnTo>
                    <a:pt x="0" y="0"/>
                  </a:lnTo>
                  <a:cubicBezTo>
                    <a:pt x="0" y="0"/>
                    <a:pt x="0" y="0"/>
                    <a:pt x="0" y="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36" name="Freeform 311"/>
            <p:cNvSpPr>
              <a:spLocks/>
            </p:cNvSpPr>
            <p:nvPr/>
          </p:nvSpPr>
          <p:spPr bwMode="auto">
            <a:xfrm>
              <a:off x="7951902" y="1392798"/>
              <a:ext cx="0" cy="0"/>
            </a:xfrm>
            <a:custGeom>
              <a:avLst/>
              <a:gdLst>
                <a:gd name="T0" fmla="*/ 0 w 1"/>
                <a:gd name="T1" fmla="*/ 0 h 1"/>
                <a:gd name="T2" fmla="*/ 0 w 1"/>
                <a:gd name="T3" fmla="*/ 0 h 1"/>
                <a:gd name="T4" fmla="*/ 1 w 1"/>
                <a:gd name="T5" fmla="*/ 0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0" y="0"/>
                  </a:lnTo>
                  <a:cubicBezTo>
                    <a:pt x="1" y="0"/>
                    <a:pt x="1" y="0"/>
                    <a:pt x="1" y="0"/>
                  </a:cubicBezTo>
                  <a:lnTo>
                    <a:pt x="1" y="1"/>
                  </a:lnTo>
                  <a:cubicBezTo>
                    <a:pt x="1" y="0"/>
                    <a:pt x="1" y="0"/>
                    <a:pt x="0"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37" name="Freeform 312"/>
            <p:cNvSpPr>
              <a:spLocks/>
            </p:cNvSpPr>
            <p:nvPr/>
          </p:nvSpPr>
          <p:spPr bwMode="auto">
            <a:xfrm>
              <a:off x="7951902" y="1392798"/>
              <a:ext cx="1588" cy="0"/>
            </a:xfrm>
            <a:custGeom>
              <a:avLst/>
              <a:gdLst>
                <a:gd name="T0" fmla="*/ 0 w 1"/>
                <a:gd name="T1" fmla="*/ 1 h 1"/>
                <a:gd name="T2" fmla="*/ 0 w 1"/>
                <a:gd name="T3" fmla="*/ 0 h 1"/>
                <a:gd name="T4" fmla="*/ 1 w 1"/>
                <a:gd name="T5" fmla="*/ 1 h 1"/>
                <a:gd name="T6" fmla="*/ 1 w 1"/>
                <a:gd name="T7" fmla="*/ 1 h 1"/>
                <a:gd name="T8" fmla="*/ 0 w 1"/>
                <a:gd name="T9" fmla="*/ 0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lnTo>
                    <a:pt x="0" y="0"/>
                  </a:lnTo>
                  <a:cubicBezTo>
                    <a:pt x="1" y="1"/>
                    <a:pt x="1" y="1"/>
                    <a:pt x="1" y="1"/>
                  </a:cubicBezTo>
                  <a:lnTo>
                    <a:pt x="1" y="1"/>
                  </a:lnTo>
                  <a:cubicBezTo>
                    <a:pt x="1" y="1"/>
                    <a:pt x="1" y="1"/>
                    <a:pt x="0" y="0"/>
                  </a:cubicBezTo>
                  <a:lnTo>
                    <a:pt x="0" y="1"/>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38" name="Freeform 313"/>
            <p:cNvSpPr>
              <a:spLocks/>
            </p:cNvSpPr>
            <p:nvPr/>
          </p:nvSpPr>
          <p:spPr bwMode="auto">
            <a:xfrm>
              <a:off x="7953489" y="1392798"/>
              <a:ext cx="1588" cy="0"/>
            </a:xfrm>
            <a:custGeom>
              <a:avLst/>
              <a:gdLst>
                <a:gd name="T0" fmla="*/ 0 w 2"/>
                <a:gd name="T1" fmla="*/ 0 w 2"/>
                <a:gd name="T2" fmla="*/ 2 w 2"/>
                <a:gd name="T3" fmla="*/ 2 w 2"/>
                <a:gd name="T4" fmla="*/ 0 w 2"/>
              </a:gdLst>
              <a:ahLst/>
              <a:cxnLst>
                <a:cxn ang="0">
                  <a:pos x="T0" y="0"/>
                </a:cxn>
                <a:cxn ang="0">
                  <a:pos x="T1" y="0"/>
                </a:cxn>
                <a:cxn ang="0">
                  <a:pos x="T2" y="0"/>
                </a:cxn>
                <a:cxn ang="0">
                  <a:pos x="T3" y="0"/>
                </a:cxn>
                <a:cxn ang="0">
                  <a:pos x="T4" y="0"/>
                </a:cxn>
              </a:cxnLst>
              <a:rect l="0" t="0" r="r" b="b"/>
              <a:pathLst>
                <a:path w="2">
                  <a:moveTo>
                    <a:pt x="0" y="0"/>
                  </a:moveTo>
                  <a:lnTo>
                    <a:pt x="0" y="0"/>
                  </a:lnTo>
                  <a:cubicBezTo>
                    <a:pt x="1" y="0"/>
                    <a:pt x="1" y="0"/>
                    <a:pt x="2" y="0"/>
                  </a:cubicBezTo>
                  <a:lnTo>
                    <a:pt x="2" y="0"/>
                  </a:lnTo>
                  <a:cubicBezTo>
                    <a:pt x="1" y="0"/>
                    <a:pt x="1" y="0"/>
                    <a:pt x="0" y="0"/>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39" name="Freeform 314"/>
            <p:cNvSpPr>
              <a:spLocks/>
            </p:cNvSpPr>
            <p:nvPr/>
          </p:nvSpPr>
          <p:spPr bwMode="auto">
            <a:xfrm>
              <a:off x="7955077" y="1392798"/>
              <a:ext cx="0" cy="1588"/>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0" y="0"/>
                  </a:lnTo>
                  <a:cubicBezTo>
                    <a:pt x="0" y="0"/>
                    <a:pt x="1" y="1"/>
                    <a:pt x="1" y="1"/>
                  </a:cubicBezTo>
                  <a:lnTo>
                    <a:pt x="1" y="1"/>
                  </a:lnTo>
                  <a:cubicBezTo>
                    <a:pt x="1" y="1"/>
                    <a:pt x="0" y="0"/>
                    <a:pt x="0"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40" name="Rectangle 315"/>
            <p:cNvSpPr>
              <a:spLocks noChangeArrowheads="1"/>
            </p:cNvSpPr>
            <p:nvPr/>
          </p:nvSpPr>
          <p:spPr bwMode="auto">
            <a:xfrm>
              <a:off x="7950314" y="139279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41" name="Freeform 316"/>
            <p:cNvSpPr>
              <a:spLocks/>
            </p:cNvSpPr>
            <p:nvPr/>
          </p:nvSpPr>
          <p:spPr bwMode="auto">
            <a:xfrm>
              <a:off x="7950314" y="1392798"/>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lnTo>
                    <a:pt x="0" y="0"/>
                  </a:lnTo>
                  <a:cubicBezTo>
                    <a:pt x="0" y="0"/>
                    <a:pt x="0" y="0"/>
                    <a:pt x="0" y="0"/>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42" name="Freeform 317"/>
            <p:cNvSpPr>
              <a:spLocks/>
            </p:cNvSpPr>
            <p:nvPr/>
          </p:nvSpPr>
          <p:spPr bwMode="auto">
            <a:xfrm>
              <a:off x="7950314" y="1392798"/>
              <a:ext cx="1588"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0" y="0"/>
                    <a:pt x="1" y="0"/>
                    <a:pt x="1" y="0"/>
                  </a:cubicBezTo>
                  <a:lnTo>
                    <a:pt x="1" y="0"/>
                  </a:lnTo>
                  <a:cubicBezTo>
                    <a:pt x="1" y="0"/>
                    <a:pt x="0" y="0"/>
                    <a:pt x="0" y="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43" name="Freeform 318"/>
            <p:cNvSpPr>
              <a:spLocks/>
            </p:cNvSpPr>
            <p:nvPr/>
          </p:nvSpPr>
          <p:spPr bwMode="auto">
            <a:xfrm>
              <a:off x="7951902" y="1392798"/>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lnTo>
                    <a:pt x="0" y="0"/>
                  </a:lnTo>
                  <a:cubicBezTo>
                    <a:pt x="0" y="0"/>
                    <a:pt x="0" y="0"/>
                    <a:pt x="0" y="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44" name="Freeform 319"/>
            <p:cNvSpPr>
              <a:spLocks/>
            </p:cNvSpPr>
            <p:nvPr/>
          </p:nvSpPr>
          <p:spPr bwMode="auto">
            <a:xfrm>
              <a:off x="7951902" y="1392798"/>
              <a:ext cx="0" cy="0"/>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0" y="0"/>
                  </a:lnTo>
                  <a:cubicBezTo>
                    <a:pt x="1" y="0"/>
                    <a:pt x="1" y="0"/>
                    <a:pt x="1" y="1"/>
                  </a:cubicBezTo>
                  <a:lnTo>
                    <a:pt x="1" y="1"/>
                  </a:lnTo>
                  <a:cubicBezTo>
                    <a:pt x="1" y="0"/>
                    <a:pt x="1" y="0"/>
                    <a:pt x="0"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45" name="Freeform 320"/>
            <p:cNvSpPr>
              <a:spLocks/>
            </p:cNvSpPr>
            <p:nvPr/>
          </p:nvSpPr>
          <p:spPr bwMode="auto">
            <a:xfrm>
              <a:off x="7951902" y="1392798"/>
              <a:ext cx="1588" cy="0"/>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0" y="0"/>
                  </a:lnTo>
                  <a:cubicBezTo>
                    <a:pt x="1" y="1"/>
                    <a:pt x="1" y="1"/>
                    <a:pt x="1" y="1"/>
                  </a:cubicBezTo>
                  <a:lnTo>
                    <a:pt x="1" y="1"/>
                  </a:lnTo>
                  <a:cubicBezTo>
                    <a:pt x="1" y="1"/>
                    <a:pt x="1" y="1"/>
                    <a:pt x="0" y="0"/>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46" name="Freeform 321"/>
            <p:cNvSpPr>
              <a:spLocks/>
            </p:cNvSpPr>
            <p:nvPr/>
          </p:nvSpPr>
          <p:spPr bwMode="auto">
            <a:xfrm>
              <a:off x="7953489" y="1392798"/>
              <a:ext cx="1588" cy="0"/>
            </a:xfrm>
            <a:custGeom>
              <a:avLst/>
              <a:gdLst>
                <a:gd name="T0" fmla="*/ 0 w 2"/>
                <a:gd name="T1" fmla="*/ 0 w 2"/>
                <a:gd name="T2" fmla="*/ 2 w 2"/>
                <a:gd name="T3" fmla="*/ 2 w 2"/>
                <a:gd name="T4" fmla="*/ 0 w 2"/>
              </a:gdLst>
              <a:ahLst/>
              <a:cxnLst>
                <a:cxn ang="0">
                  <a:pos x="T0" y="0"/>
                </a:cxn>
                <a:cxn ang="0">
                  <a:pos x="T1" y="0"/>
                </a:cxn>
                <a:cxn ang="0">
                  <a:pos x="T2" y="0"/>
                </a:cxn>
                <a:cxn ang="0">
                  <a:pos x="T3" y="0"/>
                </a:cxn>
                <a:cxn ang="0">
                  <a:pos x="T4" y="0"/>
                </a:cxn>
              </a:cxnLst>
              <a:rect l="0" t="0" r="r" b="b"/>
              <a:pathLst>
                <a:path w="2">
                  <a:moveTo>
                    <a:pt x="0" y="0"/>
                  </a:moveTo>
                  <a:lnTo>
                    <a:pt x="0" y="0"/>
                  </a:lnTo>
                  <a:cubicBezTo>
                    <a:pt x="1" y="0"/>
                    <a:pt x="1" y="0"/>
                    <a:pt x="2" y="0"/>
                  </a:cubicBezTo>
                  <a:lnTo>
                    <a:pt x="2" y="0"/>
                  </a:lnTo>
                  <a:cubicBezTo>
                    <a:pt x="1" y="0"/>
                    <a:pt x="1" y="0"/>
                    <a:pt x="0" y="0"/>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47" name="Freeform 322"/>
            <p:cNvSpPr>
              <a:spLocks/>
            </p:cNvSpPr>
            <p:nvPr/>
          </p:nvSpPr>
          <p:spPr bwMode="auto">
            <a:xfrm>
              <a:off x="7955077" y="1392798"/>
              <a:ext cx="0" cy="1588"/>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0" y="0"/>
                  </a:lnTo>
                  <a:cubicBezTo>
                    <a:pt x="0" y="0"/>
                    <a:pt x="1" y="1"/>
                    <a:pt x="1" y="1"/>
                  </a:cubicBezTo>
                  <a:lnTo>
                    <a:pt x="1" y="1"/>
                  </a:lnTo>
                  <a:cubicBezTo>
                    <a:pt x="1" y="1"/>
                    <a:pt x="0" y="0"/>
                    <a:pt x="0"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48" name="Freeform 323"/>
            <p:cNvSpPr>
              <a:spLocks/>
            </p:cNvSpPr>
            <p:nvPr/>
          </p:nvSpPr>
          <p:spPr bwMode="auto">
            <a:xfrm>
              <a:off x="7947139" y="1214998"/>
              <a:ext cx="77788" cy="176213"/>
            </a:xfrm>
            <a:custGeom>
              <a:avLst/>
              <a:gdLst>
                <a:gd name="T0" fmla="*/ 0 w 103"/>
                <a:gd name="T1" fmla="*/ 230 h 230"/>
                <a:gd name="T2" fmla="*/ 102 w 103"/>
                <a:gd name="T3" fmla="*/ 0 h 230"/>
                <a:gd name="T4" fmla="*/ 103 w 103"/>
                <a:gd name="T5" fmla="*/ 0 h 230"/>
                <a:gd name="T6" fmla="*/ 2 w 103"/>
                <a:gd name="T7" fmla="*/ 230 h 230"/>
                <a:gd name="T8" fmla="*/ 0 w 103"/>
                <a:gd name="T9" fmla="*/ 230 h 230"/>
              </a:gdLst>
              <a:ahLst/>
              <a:cxnLst>
                <a:cxn ang="0">
                  <a:pos x="T0" y="T1"/>
                </a:cxn>
                <a:cxn ang="0">
                  <a:pos x="T2" y="T3"/>
                </a:cxn>
                <a:cxn ang="0">
                  <a:pos x="T4" y="T5"/>
                </a:cxn>
                <a:cxn ang="0">
                  <a:pos x="T6" y="T7"/>
                </a:cxn>
                <a:cxn ang="0">
                  <a:pos x="T8" y="T9"/>
                </a:cxn>
              </a:cxnLst>
              <a:rect l="0" t="0" r="r" b="b"/>
              <a:pathLst>
                <a:path w="103" h="230">
                  <a:moveTo>
                    <a:pt x="0" y="230"/>
                  </a:moveTo>
                  <a:lnTo>
                    <a:pt x="102" y="0"/>
                  </a:lnTo>
                  <a:cubicBezTo>
                    <a:pt x="102" y="0"/>
                    <a:pt x="103" y="0"/>
                    <a:pt x="103" y="0"/>
                  </a:cubicBezTo>
                  <a:lnTo>
                    <a:pt x="2" y="230"/>
                  </a:lnTo>
                  <a:cubicBezTo>
                    <a:pt x="1" y="230"/>
                    <a:pt x="1" y="230"/>
                    <a:pt x="0" y="23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49" name="Freeform 324"/>
            <p:cNvSpPr>
              <a:spLocks/>
            </p:cNvSpPr>
            <p:nvPr/>
          </p:nvSpPr>
          <p:spPr bwMode="auto">
            <a:xfrm>
              <a:off x="7948727" y="1214998"/>
              <a:ext cx="77788" cy="176213"/>
            </a:xfrm>
            <a:custGeom>
              <a:avLst/>
              <a:gdLst>
                <a:gd name="T0" fmla="*/ 0 w 102"/>
                <a:gd name="T1" fmla="*/ 230 h 231"/>
                <a:gd name="T2" fmla="*/ 101 w 102"/>
                <a:gd name="T3" fmla="*/ 0 h 231"/>
                <a:gd name="T4" fmla="*/ 102 w 102"/>
                <a:gd name="T5" fmla="*/ 1 h 231"/>
                <a:gd name="T6" fmla="*/ 1 w 102"/>
                <a:gd name="T7" fmla="*/ 231 h 231"/>
                <a:gd name="T8" fmla="*/ 0 w 102"/>
                <a:gd name="T9" fmla="*/ 230 h 231"/>
              </a:gdLst>
              <a:ahLst/>
              <a:cxnLst>
                <a:cxn ang="0">
                  <a:pos x="T0" y="T1"/>
                </a:cxn>
                <a:cxn ang="0">
                  <a:pos x="T2" y="T3"/>
                </a:cxn>
                <a:cxn ang="0">
                  <a:pos x="T4" y="T5"/>
                </a:cxn>
                <a:cxn ang="0">
                  <a:pos x="T6" y="T7"/>
                </a:cxn>
                <a:cxn ang="0">
                  <a:pos x="T8" y="T9"/>
                </a:cxn>
              </a:cxnLst>
              <a:rect l="0" t="0" r="r" b="b"/>
              <a:pathLst>
                <a:path w="102" h="231">
                  <a:moveTo>
                    <a:pt x="0" y="230"/>
                  </a:moveTo>
                  <a:lnTo>
                    <a:pt x="101" y="0"/>
                  </a:lnTo>
                  <a:cubicBezTo>
                    <a:pt x="101" y="0"/>
                    <a:pt x="102" y="1"/>
                    <a:pt x="102" y="1"/>
                  </a:cubicBezTo>
                  <a:lnTo>
                    <a:pt x="1" y="231"/>
                  </a:lnTo>
                  <a:cubicBezTo>
                    <a:pt x="0" y="230"/>
                    <a:pt x="0" y="230"/>
                    <a:pt x="0" y="230"/>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50" name="Freeform 325"/>
            <p:cNvSpPr>
              <a:spLocks/>
            </p:cNvSpPr>
            <p:nvPr/>
          </p:nvSpPr>
          <p:spPr bwMode="auto">
            <a:xfrm>
              <a:off x="7948727" y="1216586"/>
              <a:ext cx="77788" cy="174625"/>
            </a:xfrm>
            <a:custGeom>
              <a:avLst/>
              <a:gdLst>
                <a:gd name="T0" fmla="*/ 0 w 102"/>
                <a:gd name="T1" fmla="*/ 230 h 230"/>
                <a:gd name="T2" fmla="*/ 101 w 102"/>
                <a:gd name="T3" fmla="*/ 0 h 230"/>
                <a:gd name="T4" fmla="*/ 102 w 102"/>
                <a:gd name="T5" fmla="*/ 0 h 230"/>
                <a:gd name="T6" fmla="*/ 1 w 102"/>
                <a:gd name="T7" fmla="*/ 230 h 230"/>
                <a:gd name="T8" fmla="*/ 0 w 102"/>
                <a:gd name="T9" fmla="*/ 230 h 230"/>
              </a:gdLst>
              <a:ahLst/>
              <a:cxnLst>
                <a:cxn ang="0">
                  <a:pos x="T0" y="T1"/>
                </a:cxn>
                <a:cxn ang="0">
                  <a:pos x="T2" y="T3"/>
                </a:cxn>
                <a:cxn ang="0">
                  <a:pos x="T4" y="T5"/>
                </a:cxn>
                <a:cxn ang="0">
                  <a:pos x="T6" y="T7"/>
                </a:cxn>
                <a:cxn ang="0">
                  <a:pos x="T8" y="T9"/>
                </a:cxn>
              </a:cxnLst>
              <a:rect l="0" t="0" r="r" b="b"/>
              <a:pathLst>
                <a:path w="102" h="230">
                  <a:moveTo>
                    <a:pt x="0" y="230"/>
                  </a:moveTo>
                  <a:lnTo>
                    <a:pt x="101" y="0"/>
                  </a:lnTo>
                  <a:cubicBezTo>
                    <a:pt x="102" y="0"/>
                    <a:pt x="102" y="0"/>
                    <a:pt x="102" y="0"/>
                  </a:cubicBezTo>
                  <a:lnTo>
                    <a:pt x="1" y="230"/>
                  </a:lnTo>
                  <a:cubicBezTo>
                    <a:pt x="0" y="230"/>
                    <a:pt x="0" y="230"/>
                    <a:pt x="0" y="230"/>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51" name="Freeform 326"/>
            <p:cNvSpPr>
              <a:spLocks/>
            </p:cNvSpPr>
            <p:nvPr/>
          </p:nvSpPr>
          <p:spPr bwMode="auto">
            <a:xfrm>
              <a:off x="7950314" y="1216586"/>
              <a:ext cx="76200" cy="174625"/>
            </a:xfrm>
            <a:custGeom>
              <a:avLst/>
              <a:gdLst>
                <a:gd name="T0" fmla="*/ 0 w 102"/>
                <a:gd name="T1" fmla="*/ 230 h 230"/>
                <a:gd name="T2" fmla="*/ 101 w 102"/>
                <a:gd name="T3" fmla="*/ 0 h 230"/>
                <a:gd name="T4" fmla="*/ 102 w 102"/>
                <a:gd name="T5" fmla="*/ 0 h 230"/>
                <a:gd name="T6" fmla="*/ 1 w 102"/>
                <a:gd name="T7" fmla="*/ 230 h 230"/>
                <a:gd name="T8" fmla="*/ 0 w 102"/>
                <a:gd name="T9" fmla="*/ 230 h 230"/>
              </a:gdLst>
              <a:ahLst/>
              <a:cxnLst>
                <a:cxn ang="0">
                  <a:pos x="T0" y="T1"/>
                </a:cxn>
                <a:cxn ang="0">
                  <a:pos x="T2" y="T3"/>
                </a:cxn>
                <a:cxn ang="0">
                  <a:pos x="T4" y="T5"/>
                </a:cxn>
                <a:cxn ang="0">
                  <a:pos x="T6" y="T7"/>
                </a:cxn>
                <a:cxn ang="0">
                  <a:pos x="T8" y="T9"/>
                </a:cxn>
              </a:cxnLst>
              <a:rect l="0" t="0" r="r" b="b"/>
              <a:pathLst>
                <a:path w="102" h="230">
                  <a:moveTo>
                    <a:pt x="0" y="230"/>
                  </a:moveTo>
                  <a:lnTo>
                    <a:pt x="101" y="0"/>
                  </a:lnTo>
                  <a:cubicBezTo>
                    <a:pt x="102" y="0"/>
                    <a:pt x="102" y="0"/>
                    <a:pt x="102" y="0"/>
                  </a:cubicBezTo>
                  <a:lnTo>
                    <a:pt x="1" y="230"/>
                  </a:lnTo>
                  <a:cubicBezTo>
                    <a:pt x="0" y="230"/>
                    <a:pt x="0" y="230"/>
                    <a:pt x="0" y="230"/>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52" name="Freeform 327"/>
            <p:cNvSpPr>
              <a:spLocks/>
            </p:cNvSpPr>
            <p:nvPr/>
          </p:nvSpPr>
          <p:spPr bwMode="auto">
            <a:xfrm>
              <a:off x="7950314" y="1216586"/>
              <a:ext cx="77788" cy="174625"/>
            </a:xfrm>
            <a:custGeom>
              <a:avLst/>
              <a:gdLst>
                <a:gd name="T0" fmla="*/ 0 w 102"/>
                <a:gd name="T1" fmla="*/ 230 h 230"/>
                <a:gd name="T2" fmla="*/ 101 w 102"/>
                <a:gd name="T3" fmla="*/ 0 h 230"/>
                <a:gd name="T4" fmla="*/ 102 w 102"/>
                <a:gd name="T5" fmla="*/ 0 h 230"/>
                <a:gd name="T6" fmla="*/ 0 w 102"/>
                <a:gd name="T7" fmla="*/ 230 h 230"/>
                <a:gd name="T8" fmla="*/ 0 w 102"/>
                <a:gd name="T9" fmla="*/ 230 h 230"/>
              </a:gdLst>
              <a:ahLst/>
              <a:cxnLst>
                <a:cxn ang="0">
                  <a:pos x="T0" y="T1"/>
                </a:cxn>
                <a:cxn ang="0">
                  <a:pos x="T2" y="T3"/>
                </a:cxn>
                <a:cxn ang="0">
                  <a:pos x="T4" y="T5"/>
                </a:cxn>
                <a:cxn ang="0">
                  <a:pos x="T6" y="T7"/>
                </a:cxn>
                <a:cxn ang="0">
                  <a:pos x="T8" y="T9"/>
                </a:cxn>
              </a:cxnLst>
              <a:rect l="0" t="0" r="r" b="b"/>
              <a:pathLst>
                <a:path w="102" h="230">
                  <a:moveTo>
                    <a:pt x="0" y="230"/>
                  </a:moveTo>
                  <a:lnTo>
                    <a:pt x="101" y="0"/>
                  </a:lnTo>
                  <a:cubicBezTo>
                    <a:pt x="101" y="0"/>
                    <a:pt x="102" y="0"/>
                    <a:pt x="102" y="0"/>
                  </a:cubicBezTo>
                  <a:lnTo>
                    <a:pt x="0" y="230"/>
                  </a:lnTo>
                  <a:cubicBezTo>
                    <a:pt x="0" y="230"/>
                    <a:pt x="0" y="230"/>
                    <a:pt x="0" y="230"/>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53" name="Freeform 328"/>
            <p:cNvSpPr>
              <a:spLocks/>
            </p:cNvSpPr>
            <p:nvPr/>
          </p:nvSpPr>
          <p:spPr bwMode="auto">
            <a:xfrm>
              <a:off x="7950314" y="1216586"/>
              <a:ext cx="77788" cy="176213"/>
            </a:xfrm>
            <a:custGeom>
              <a:avLst/>
              <a:gdLst>
                <a:gd name="T0" fmla="*/ 0 w 102"/>
                <a:gd name="T1" fmla="*/ 230 h 231"/>
                <a:gd name="T2" fmla="*/ 102 w 102"/>
                <a:gd name="T3" fmla="*/ 0 h 231"/>
                <a:gd name="T4" fmla="*/ 102 w 102"/>
                <a:gd name="T5" fmla="*/ 1 h 231"/>
                <a:gd name="T6" fmla="*/ 1 w 102"/>
                <a:gd name="T7" fmla="*/ 231 h 231"/>
                <a:gd name="T8" fmla="*/ 0 w 102"/>
                <a:gd name="T9" fmla="*/ 230 h 231"/>
              </a:gdLst>
              <a:ahLst/>
              <a:cxnLst>
                <a:cxn ang="0">
                  <a:pos x="T0" y="T1"/>
                </a:cxn>
                <a:cxn ang="0">
                  <a:pos x="T2" y="T3"/>
                </a:cxn>
                <a:cxn ang="0">
                  <a:pos x="T4" y="T5"/>
                </a:cxn>
                <a:cxn ang="0">
                  <a:pos x="T6" y="T7"/>
                </a:cxn>
                <a:cxn ang="0">
                  <a:pos x="T8" y="T9"/>
                </a:cxn>
              </a:cxnLst>
              <a:rect l="0" t="0" r="r" b="b"/>
              <a:pathLst>
                <a:path w="102" h="231">
                  <a:moveTo>
                    <a:pt x="0" y="230"/>
                  </a:moveTo>
                  <a:lnTo>
                    <a:pt x="102" y="0"/>
                  </a:lnTo>
                  <a:cubicBezTo>
                    <a:pt x="102" y="0"/>
                    <a:pt x="102" y="1"/>
                    <a:pt x="102" y="1"/>
                  </a:cubicBezTo>
                  <a:lnTo>
                    <a:pt x="1" y="231"/>
                  </a:lnTo>
                  <a:cubicBezTo>
                    <a:pt x="0" y="231"/>
                    <a:pt x="0" y="231"/>
                    <a:pt x="0" y="230"/>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54" name="Freeform 329"/>
            <p:cNvSpPr>
              <a:spLocks/>
            </p:cNvSpPr>
            <p:nvPr/>
          </p:nvSpPr>
          <p:spPr bwMode="auto">
            <a:xfrm>
              <a:off x="7950314" y="1216586"/>
              <a:ext cx="77788" cy="176213"/>
            </a:xfrm>
            <a:custGeom>
              <a:avLst/>
              <a:gdLst>
                <a:gd name="T0" fmla="*/ 0 w 101"/>
                <a:gd name="T1" fmla="*/ 230 h 230"/>
                <a:gd name="T2" fmla="*/ 101 w 101"/>
                <a:gd name="T3" fmla="*/ 0 h 230"/>
                <a:gd name="T4" fmla="*/ 101 w 101"/>
                <a:gd name="T5" fmla="*/ 0 h 230"/>
                <a:gd name="T6" fmla="*/ 0 w 101"/>
                <a:gd name="T7" fmla="*/ 230 h 230"/>
                <a:gd name="T8" fmla="*/ 0 w 101"/>
                <a:gd name="T9" fmla="*/ 230 h 230"/>
              </a:gdLst>
              <a:ahLst/>
              <a:cxnLst>
                <a:cxn ang="0">
                  <a:pos x="T0" y="T1"/>
                </a:cxn>
                <a:cxn ang="0">
                  <a:pos x="T2" y="T3"/>
                </a:cxn>
                <a:cxn ang="0">
                  <a:pos x="T4" y="T5"/>
                </a:cxn>
                <a:cxn ang="0">
                  <a:pos x="T6" y="T7"/>
                </a:cxn>
                <a:cxn ang="0">
                  <a:pos x="T8" y="T9"/>
                </a:cxn>
              </a:cxnLst>
              <a:rect l="0" t="0" r="r" b="b"/>
              <a:pathLst>
                <a:path w="101" h="230">
                  <a:moveTo>
                    <a:pt x="0" y="230"/>
                  </a:moveTo>
                  <a:lnTo>
                    <a:pt x="101" y="0"/>
                  </a:lnTo>
                  <a:cubicBezTo>
                    <a:pt x="101" y="0"/>
                    <a:pt x="101" y="0"/>
                    <a:pt x="101" y="0"/>
                  </a:cubicBezTo>
                  <a:lnTo>
                    <a:pt x="0" y="230"/>
                  </a:lnTo>
                  <a:cubicBezTo>
                    <a:pt x="0" y="230"/>
                    <a:pt x="0" y="230"/>
                    <a:pt x="0" y="230"/>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55" name="Freeform 330"/>
            <p:cNvSpPr>
              <a:spLocks/>
            </p:cNvSpPr>
            <p:nvPr/>
          </p:nvSpPr>
          <p:spPr bwMode="auto">
            <a:xfrm>
              <a:off x="7950314" y="1216586"/>
              <a:ext cx="77788" cy="176213"/>
            </a:xfrm>
            <a:custGeom>
              <a:avLst/>
              <a:gdLst>
                <a:gd name="T0" fmla="*/ 0 w 49"/>
                <a:gd name="T1" fmla="*/ 111 h 111"/>
                <a:gd name="T2" fmla="*/ 49 w 49"/>
                <a:gd name="T3" fmla="*/ 0 h 111"/>
                <a:gd name="T4" fmla="*/ 49 w 49"/>
                <a:gd name="T5" fmla="*/ 0 h 111"/>
                <a:gd name="T6" fmla="*/ 0 w 49"/>
                <a:gd name="T7" fmla="*/ 111 h 111"/>
                <a:gd name="T8" fmla="*/ 0 w 49"/>
                <a:gd name="T9" fmla="*/ 111 h 111"/>
              </a:gdLst>
              <a:ahLst/>
              <a:cxnLst>
                <a:cxn ang="0">
                  <a:pos x="T0" y="T1"/>
                </a:cxn>
                <a:cxn ang="0">
                  <a:pos x="T2" y="T3"/>
                </a:cxn>
                <a:cxn ang="0">
                  <a:pos x="T4" y="T5"/>
                </a:cxn>
                <a:cxn ang="0">
                  <a:pos x="T6" y="T7"/>
                </a:cxn>
                <a:cxn ang="0">
                  <a:pos x="T8" y="T9"/>
                </a:cxn>
              </a:cxnLst>
              <a:rect l="0" t="0" r="r" b="b"/>
              <a:pathLst>
                <a:path w="49" h="111">
                  <a:moveTo>
                    <a:pt x="0" y="111"/>
                  </a:moveTo>
                  <a:lnTo>
                    <a:pt x="49" y="0"/>
                  </a:lnTo>
                  <a:lnTo>
                    <a:pt x="49" y="0"/>
                  </a:lnTo>
                  <a:lnTo>
                    <a:pt x="0" y="111"/>
                  </a:lnTo>
                  <a:lnTo>
                    <a:pt x="0" y="111"/>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56" name="Freeform 331"/>
            <p:cNvSpPr>
              <a:spLocks/>
            </p:cNvSpPr>
            <p:nvPr/>
          </p:nvSpPr>
          <p:spPr bwMode="auto">
            <a:xfrm>
              <a:off x="7950314" y="1216586"/>
              <a:ext cx="77788" cy="176213"/>
            </a:xfrm>
            <a:custGeom>
              <a:avLst/>
              <a:gdLst>
                <a:gd name="T0" fmla="*/ 0 w 49"/>
                <a:gd name="T1" fmla="*/ 111 h 111"/>
                <a:gd name="T2" fmla="*/ 49 w 49"/>
                <a:gd name="T3" fmla="*/ 0 h 111"/>
                <a:gd name="T4" fmla="*/ 49 w 49"/>
                <a:gd name="T5" fmla="*/ 0 h 111"/>
                <a:gd name="T6" fmla="*/ 0 w 49"/>
                <a:gd name="T7" fmla="*/ 111 h 111"/>
                <a:gd name="T8" fmla="*/ 0 w 49"/>
                <a:gd name="T9" fmla="*/ 111 h 111"/>
              </a:gdLst>
              <a:ahLst/>
              <a:cxnLst>
                <a:cxn ang="0">
                  <a:pos x="T0" y="T1"/>
                </a:cxn>
                <a:cxn ang="0">
                  <a:pos x="T2" y="T3"/>
                </a:cxn>
                <a:cxn ang="0">
                  <a:pos x="T4" y="T5"/>
                </a:cxn>
                <a:cxn ang="0">
                  <a:pos x="T6" y="T7"/>
                </a:cxn>
                <a:cxn ang="0">
                  <a:pos x="T8" y="T9"/>
                </a:cxn>
              </a:cxnLst>
              <a:rect l="0" t="0" r="r" b="b"/>
              <a:pathLst>
                <a:path w="49" h="111">
                  <a:moveTo>
                    <a:pt x="0" y="111"/>
                  </a:moveTo>
                  <a:lnTo>
                    <a:pt x="49" y="0"/>
                  </a:lnTo>
                  <a:lnTo>
                    <a:pt x="49" y="0"/>
                  </a:lnTo>
                  <a:lnTo>
                    <a:pt x="0" y="111"/>
                  </a:lnTo>
                  <a:lnTo>
                    <a:pt x="0"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57" name="Freeform 332"/>
            <p:cNvSpPr>
              <a:spLocks/>
            </p:cNvSpPr>
            <p:nvPr/>
          </p:nvSpPr>
          <p:spPr bwMode="auto">
            <a:xfrm>
              <a:off x="7950314" y="1216586"/>
              <a:ext cx="77788" cy="176213"/>
            </a:xfrm>
            <a:custGeom>
              <a:avLst/>
              <a:gdLst>
                <a:gd name="T0" fmla="*/ 0 w 102"/>
                <a:gd name="T1" fmla="*/ 230 h 230"/>
                <a:gd name="T2" fmla="*/ 102 w 102"/>
                <a:gd name="T3" fmla="*/ 0 h 230"/>
                <a:gd name="T4" fmla="*/ 102 w 102"/>
                <a:gd name="T5" fmla="*/ 0 h 230"/>
                <a:gd name="T6" fmla="*/ 0 w 102"/>
                <a:gd name="T7" fmla="*/ 230 h 230"/>
                <a:gd name="T8" fmla="*/ 0 w 102"/>
                <a:gd name="T9" fmla="*/ 230 h 230"/>
              </a:gdLst>
              <a:ahLst/>
              <a:cxnLst>
                <a:cxn ang="0">
                  <a:pos x="T0" y="T1"/>
                </a:cxn>
                <a:cxn ang="0">
                  <a:pos x="T2" y="T3"/>
                </a:cxn>
                <a:cxn ang="0">
                  <a:pos x="T4" y="T5"/>
                </a:cxn>
                <a:cxn ang="0">
                  <a:pos x="T6" y="T7"/>
                </a:cxn>
                <a:cxn ang="0">
                  <a:pos x="T8" y="T9"/>
                </a:cxn>
              </a:cxnLst>
              <a:rect l="0" t="0" r="r" b="b"/>
              <a:pathLst>
                <a:path w="102" h="230">
                  <a:moveTo>
                    <a:pt x="0" y="230"/>
                  </a:moveTo>
                  <a:lnTo>
                    <a:pt x="102" y="0"/>
                  </a:lnTo>
                  <a:lnTo>
                    <a:pt x="102" y="0"/>
                  </a:lnTo>
                  <a:lnTo>
                    <a:pt x="0" y="230"/>
                  </a:lnTo>
                  <a:cubicBezTo>
                    <a:pt x="0" y="230"/>
                    <a:pt x="0" y="230"/>
                    <a:pt x="0" y="230"/>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58" name="Freeform 333"/>
            <p:cNvSpPr>
              <a:spLocks/>
            </p:cNvSpPr>
            <p:nvPr/>
          </p:nvSpPr>
          <p:spPr bwMode="auto">
            <a:xfrm>
              <a:off x="7950314" y="1216586"/>
              <a:ext cx="77788" cy="176213"/>
            </a:xfrm>
            <a:custGeom>
              <a:avLst/>
              <a:gdLst>
                <a:gd name="T0" fmla="*/ 0 w 102"/>
                <a:gd name="T1" fmla="*/ 230 h 230"/>
                <a:gd name="T2" fmla="*/ 102 w 102"/>
                <a:gd name="T3" fmla="*/ 0 h 230"/>
                <a:gd name="T4" fmla="*/ 102 w 102"/>
                <a:gd name="T5" fmla="*/ 0 h 230"/>
                <a:gd name="T6" fmla="*/ 1 w 102"/>
                <a:gd name="T7" fmla="*/ 230 h 230"/>
                <a:gd name="T8" fmla="*/ 0 w 102"/>
                <a:gd name="T9" fmla="*/ 230 h 230"/>
              </a:gdLst>
              <a:ahLst/>
              <a:cxnLst>
                <a:cxn ang="0">
                  <a:pos x="T0" y="T1"/>
                </a:cxn>
                <a:cxn ang="0">
                  <a:pos x="T2" y="T3"/>
                </a:cxn>
                <a:cxn ang="0">
                  <a:pos x="T4" y="T5"/>
                </a:cxn>
                <a:cxn ang="0">
                  <a:pos x="T6" y="T7"/>
                </a:cxn>
                <a:cxn ang="0">
                  <a:pos x="T8" y="T9"/>
                </a:cxn>
              </a:cxnLst>
              <a:rect l="0" t="0" r="r" b="b"/>
              <a:pathLst>
                <a:path w="102" h="230">
                  <a:moveTo>
                    <a:pt x="0" y="230"/>
                  </a:moveTo>
                  <a:lnTo>
                    <a:pt x="102" y="0"/>
                  </a:lnTo>
                  <a:cubicBezTo>
                    <a:pt x="102" y="0"/>
                    <a:pt x="102" y="0"/>
                    <a:pt x="102" y="0"/>
                  </a:cubicBezTo>
                  <a:lnTo>
                    <a:pt x="1" y="230"/>
                  </a:lnTo>
                  <a:cubicBezTo>
                    <a:pt x="1" y="230"/>
                    <a:pt x="0" y="230"/>
                    <a:pt x="0" y="23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59" name="Freeform 334"/>
            <p:cNvSpPr>
              <a:spLocks/>
            </p:cNvSpPr>
            <p:nvPr/>
          </p:nvSpPr>
          <p:spPr bwMode="auto">
            <a:xfrm>
              <a:off x="7951902" y="1216586"/>
              <a:ext cx="77788" cy="176213"/>
            </a:xfrm>
            <a:custGeom>
              <a:avLst/>
              <a:gdLst>
                <a:gd name="T0" fmla="*/ 0 w 102"/>
                <a:gd name="T1" fmla="*/ 230 h 230"/>
                <a:gd name="T2" fmla="*/ 101 w 102"/>
                <a:gd name="T3" fmla="*/ 0 h 230"/>
                <a:gd name="T4" fmla="*/ 102 w 102"/>
                <a:gd name="T5" fmla="*/ 0 h 230"/>
                <a:gd name="T6" fmla="*/ 0 w 102"/>
                <a:gd name="T7" fmla="*/ 230 h 230"/>
                <a:gd name="T8" fmla="*/ 0 w 102"/>
                <a:gd name="T9" fmla="*/ 230 h 230"/>
              </a:gdLst>
              <a:ahLst/>
              <a:cxnLst>
                <a:cxn ang="0">
                  <a:pos x="T0" y="T1"/>
                </a:cxn>
                <a:cxn ang="0">
                  <a:pos x="T2" y="T3"/>
                </a:cxn>
                <a:cxn ang="0">
                  <a:pos x="T4" y="T5"/>
                </a:cxn>
                <a:cxn ang="0">
                  <a:pos x="T6" y="T7"/>
                </a:cxn>
                <a:cxn ang="0">
                  <a:pos x="T8" y="T9"/>
                </a:cxn>
              </a:cxnLst>
              <a:rect l="0" t="0" r="r" b="b"/>
              <a:pathLst>
                <a:path w="102" h="230">
                  <a:moveTo>
                    <a:pt x="0" y="230"/>
                  </a:moveTo>
                  <a:lnTo>
                    <a:pt x="101" y="0"/>
                  </a:lnTo>
                  <a:cubicBezTo>
                    <a:pt x="102" y="0"/>
                    <a:pt x="102" y="0"/>
                    <a:pt x="102" y="0"/>
                  </a:cubicBezTo>
                  <a:lnTo>
                    <a:pt x="0" y="230"/>
                  </a:lnTo>
                  <a:cubicBezTo>
                    <a:pt x="0" y="230"/>
                    <a:pt x="0" y="230"/>
                    <a:pt x="0" y="23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60" name="Freeform 335"/>
            <p:cNvSpPr>
              <a:spLocks/>
            </p:cNvSpPr>
            <p:nvPr/>
          </p:nvSpPr>
          <p:spPr bwMode="auto">
            <a:xfrm>
              <a:off x="7951902" y="1216586"/>
              <a:ext cx="77788" cy="176213"/>
            </a:xfrm>
            <a:custGeom>
              <a:avLst/>
              <a:gdLst>
                <a:gd name="T0" fmla="*/ 0 w 103"/>
                <a:gd name="T1" fmla="*/ 230 h 230"/>
                <a:gd name="T2" fmla="*/ 102 w 103"/>
                <a:gd name="T3" fmla="*/ 0 h 230"/>
                <a:gd name="T4" fmla="*/ 103 w 103"/>
                <a:gd name="T5" fmla="*/ 0 h 230"/>
                <a:gd name="T6" fmla="*/ 1 w 103"/>
                <a:gd name="T7" fmla="*/ 230 h 230"/>
                <a:gd name="T8" fmla="*/ 0 w 103"/>
                <a:gd name="T9" fmla="*/ 230 h 230"/>
              </a:gdLst>
              <a:ahLst/>
              <a:cxnLst>
                <a:cxn ang="0">
                  <a:pos x="T0" y="T1"/>
                </a:cxn>
                <a:cxn ang="0">
                  <a:pos x="T2" y="T3"/>
                </a:cxn>
                <a:cxn ang="0">
                  <a:pos x="T4" y="T5"/>
                </a:cxn>
                <a:cxn ang="0">
                  <a:pos x="T6" y="T7"/>
                </a:cxn>
                <a:cxn ang="0">
                  <a:pos x="T8" y="T9"/>
                </a:cxn>
              </a:cxnLst>
              <a:rect l="0" t="0" r="r" b="b"/>
              <a:pathLst>
                <a:path w="103" h="230">
                  <a:moveTo>
                    <a:pt x="0" y="230"/>
                  </a:moveTo>
                  <a:lnTo>
                    <a:pt x="102" y="0"/>
                  </a:lnTo>
                  <a:cubicBezTo>
                    <a:pt x="102" y="0"/>
                    <a:pt x="103" y="0"/>
                    <a:pt x="103" y="0"/>
                  </a:cubicBezTo>
                  <a:lnTo>
                    <a:pt x="1" y="230"/>
                  </a:lnTo>
                  <a:cubicBezTo>
                    <a:pt x="1" y="230"/>
                    <a:pt x="1" y="230"/>
                    <a:pt x="0" y="23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61" name="Freeform 336"/>
            <p:cNvSpPr>
              <a:spLocks/>
            </p:cNvSpPr>
            <p:nvPr/>
          </p:nvSpPr>
          <p:spPr bwMode="auto">
            <a:xfrm>
              <a:off x="7951902" y="1216586"/>
              <a:ext cx="79375" cy="176213"/>
            </a:xfrm>
            <a:custGeom>
              <a:avLst/>
              <a:gdLst>
                <a:gd name="T0" fmla="*/ 0 w 103"/>
                <a:gd name="T1" fmla="*/ 230 h 231"/>
                <a:gd name="T2" fmla="*/ 102 w 103"/>
                <a:gd name="T3" fmla="*/ 0 h 231"/>
                <a:gd name="T4" fmla="*/ 103 w 103"/>
                <a:gd name="T5" fmla="*/ 1 h 231"/>
                <a:gd name="T6" fmla="*/ 1 w 103"/>
                <a:gd name="T7" fmla="*/ 231 h 231"/>
                <a:gd name="T8" fmla="*/ 0 w 103"/>
                <a:gd name="T9" fmla="*/ 230 h 231"/>
              </a:gdLst>
              <a:ahLst/>
              <a:cxnLst>
                <a:cxn ang="0">
                  <a:pos x="T0" y="T1"/>
                </a:cxn>
                <a:cxn ang="0">
                  <a:pos x="T2" y="T3"/>
                </a:cxn>
                <a:cxn ang="0">
                  <a:pos x="T4" y="T5"/>
                </a:cxn>
                <a:cxn ang="0">
                  <a:pos x="T6" y="T7"/>
                </a:cxn>
                <a:cxn ang="0">
                  <a:pos x="T8" y="T9"/>
                </a:cxn>
              </a:cxnLst>
              <a:rect l="0" t="0" r="r" b="b"/>
              <a:pathLst>
                <a:path w="103" h="231">
                  <a:moveTo>
                    <a:pt x="0" y="230"/>
                  </a:moveTo>
                  <a:lnTo>
                    <a:pt x="102" y="0"/>
                  </a:lnTo>
                  <a:cubicBezTo>
                    <a:pt x="102" y="1"/>
                    <a:pt x="103" y="1"/>
                    <a:pt x="103" y="1"/>
                  </a:cubicBezTo>
                  <a:lnTo>
                    <a:pt x="1" y="231"/>
                  </a:lnTo>
                  <a:cubicBezTo>
                    <a:pt x="1" y="231"/>
                    <a:pt x="1" y="231"/>
                    <a:pt x="0" y="230"/>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62" name="Freeform 337"/>
            <p:cNvSpPr>
              <a:spLocks/>
            </p:cNvSpPr>
            <p:nvPr/>
          </p:nvSpPr>
          <p:spPr bwMode="auto">
            <a:xfrm>
              <a:off x="7953489" y="1218173"/>
              <a:ext cx="77788" cy="174625"/>
            </a:xfrm>
            <a:custGeom>
              <a:avLst/>
              <a:gdLst>
                <a:gd name="T0" fmla="*/ 0 w 103"/>
                <a:gd name="T1" fmla="*/ 230 h 230"/>
                <a:gd name="T2" fmla="*/ 102 w 103"/>
                <a:gd name="T3" fmla="*/ 0 h 230"/>
                <a:gd name="T4" fmla="*/ 103 w 103"/>
                <a:gd name="T5" fmla="*/ 0 h 230"/>
                <a:gd name="T6" fmla="*/ 2 w 103"/>
                <a:gd name="T7" fmla="*/ 230 h 230"/>
                <a:gd name="T8" fmla="*/ 0 w 103"/>
                <a:gd name="T9" fmla="*/ 230 h 230"/>
              </a:gdLst>
              <a:ahLst/>
              <a:cxnLst>
                <a:cxn ang="0">
                  <a:pos x="T0" y="T1"/>
                </a:cxn>
                <a:cxn ang="0">
                  <a:pos x="T2" y="T3"/>
                </a:cxn>
                <a:cxn ang="0">
                  <a:pos x="T4" y="T5"/>
                </a:cxn>
                <a:cxn ang="0">
                  <a:pos x="T6" y="T7"/>
                </a:cxn>
                <a:cxn ang="0">
                  <a:pos x="T8" y="T9"/>
                </a:cxn>
              </a:cxnLst>
              <a:rect l="0" t="0" r="r" b="b"/>
              <a:pathLst>
                <a:path w="103" h="230">
                  <a:moveTo>
                    <a:pt x="0" y="230"/>
                  </a:moveTo>
                  <a:lnTo>
                    <a:pt x="102" y="0"/>
                  </a:lnTo>
                  <a:cubicBezTo>
                    <a:pt x="102" y="0"/>
                    <a:pt x="103" y="0"/>
                    <a:pt x="103" y="0"/>
                  </a:cubicBezTo>
                  <a:lnTo>
                    <a:pt x="2" y="230"/>
                  </a:lnTo>
                  <a:cubicBezTo>
                    <a:pt x="1" y="230"/>
                    <a:pt x="1" y="230"/>
                    <a:pt x="0" y="230"/>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63" name="Freeform 338"/>
            <p:cNvSpPr>
              <a:spLocks/>
            </p:cNvSpPr>
            <p:nvPr/>
          </p:nvSpPr>
          <p:spPr bwMode="auto">
            <a:xfrm>
              <a:off x="7955077" y="1218173"/>
              <a:ext cx="77788" cy="176213"/>
            </a:xfrm>
            <a:custGeom>
              <a:avLst/>
              <a:gdLst>
                <a:gd name="T0" fmla="*/ 0 w 103"/>
                <a:gd name="T1" fmla="*/ 230 h 231"/>
                <a:gd name="T2" fmla="*/ 101 w 103"/>
                <a:gd name="T3" fmla="*/ 0 h 231"/>
                <a:gd name="T4" fmla="*/ 103 w 103"/>
                <a:gd name="T5" fmla="*/ 1 h 231"/>
                <a:gd name="T6" fmla="*/ 1 w 103"/>
                <a:gd name="T7" fmla="*/ 231 h 231"/>
                <a:gd name="T8" fmla="*/ 0 w 103"/>
                <a:gd name="T9" fmla="*/ 230 h 231"/>
              </a:gdLst>
              <a:ahLst/>
              <a:cxnLst>
                <a:cxn ang="0">
                  <a:pos x="T0" y="T1"/>
                </a:cxn>
                <a:cxn ang="0">
                  <a:pos x="T2" y="T3"/>
                </a:cxn>
                <a:cxn ang="0">
                  <a:pos x="T4" y="T5"/>
                </a:cxn>
                <a:cxn ang="0">
                  <a:pos x="T6" y="T7"/>
                </a:cxn>
                <a:cxn ang="0">
                  <a:pos x="T8" y="T9"/>
                </a:cxn>
              </a:cxnLst>
              <a:rect l="0" t="0" r="r" b="b"/>
              <a:pathLst>
                <a:path w="103" h="231">
                  <a:moveTo>
                    <a:pt x="0" y="230"/>
                  </a:moveTo>
                  <a:lnTo>
                    <a:pt x="101" y="0"/>
                  </a:lnTo>
                  <a:cubicBezTo>
                    <a:pt x="102" y="0"/>
                    <a:pt x="102" y="1"/>
                    <a:pt x="103" y="1"/>
                  </a:cubicBezTo>
                  <a:lnTo>
                    <a:pt x="1" y="231"/>
                  </a:lnTo>
                  <a:cubicBezTo>
                    <a:pt x="1" y="231"/>
                    <a:pt x="0" y="230"/>
                    <a:pt x="0" y="23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64" name="Freeform 339"/>
            <p:cNvSpPr>
              <a:spLocks/>
            </p:cNvSpPr>
            <p:nvPr/>
          </p:nvSpPr>
          <p:spPr bwMode="auto">
            <a:xfrm>
              <a:off x="8024927" y="1214998"/>
              <a:ext cx="0"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0" y="0"/>
                    <a:pt x="1" y="0"/>
                    <a:pt x="1" y="0"/>
                  </a:cubicBezTo>
                  <a:lnTo>
                    <a:pt x="1" y="0"/>
                  </a:lnTo>
                  <a:cubicBezTo>
                    <a:pt x="1"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65" name="Freeform 340"/>
            <p:cNvSpPr>
              <a:spLocks/>
            </p:cNvSpPr>
            <p:nvPr/>
          </p:nvSpPr>
          <p:spPr bwMode="auto">
            <a:xfrm>
              <a:off x="8024927" y="1214998"/>
              <a:ext cx="1588" cy="1588"/>
            </a:xfrm>
            <a:custGeom>
              <a:avLst/>
              <a:gdLst>
                <a:gd name="T0" fmla="*/ 0 w 1"/>
                <a:gd name="T1" fmla="*/ 0 h 1"/>
                <a:gd name="T2" fmla="*/ 0 w 1"/>
                <a:gd name="T3" fmla="*/ 0 h 1"/>
                <a:gd name="T4" fmla="*/ 1 w 1"/>
                <a:gd name="T5" fmla="*/ 0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0" y="0"/>
                  </a:lnTo>
                  <a:cubicBezTo>
                    <a:pt x="1" y="0"/>
                    <a:pt x="1" y="0"/>
                    <a:pt x="1" y="0"/>
                  </a:cubicBezTo>
                  <a:lnTo>
                    <a:pt x="1" y="1"/>
                  </a:lnTo>
                  <a:cubicBezTo>
                    <a:pt x="1" y="1"/>
                    <a:pt x="1" y="0"/>
                    <a:pt x="0" y="0"/>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66" name="Freeform 341"/>
            <p:cNvSpPr>
              <a:spLocks/>
            </p:cNvSpPr>
            <p:nvPr/>
          </p:nvSpPr>
          <p:spPr bwMode="auto">
            <a:xfrm>
              <a:off x="8026514" y="1214998"/>
              <a:ext cx="0" cy="1588"/>
            </a:xfrm>
            <a:custGeom>
              <a:avLst/>
              <a:gdLst>
                <a:gd name="T0" fmla="*/ 0 w 1"/>
                <a:gd name="T1" fmla="*/ 1 h 1"/>
                <a:gd name="T2" fmla="*/ 0 w 1"/>
                <a:gd name="T3" fmla="*/ 0 h 1"/>
                <a:gd name="T4" fmla="*/ 1 w 1"/>
                <a:gd name="T5" fmla="*/ 1 h 1"/>
                <a:gd name="T6" fmla="*/ 1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lnTo>
                    <a:pt x="0" y="0"/>
                  </a:lnTo>
                  <a:cubicBezTo>
                    <a:pt x="1" y="1"/>
                    <a:pt x="1" y="1"/>
                    <a:pt x="1" y="1"/>
                  </a:cubicBezTo>
                  <a:lnTo>
                    <a:pt x="1" y="1"/>
                  </a:lnTo>
                  <a:cubicBezTo>
                    <a:pt x="1" y="1"/>
                    <a:pt x="0" y="1"/>
                    <a:pt x="0" y="1"/>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67" name="Freeform 342"/>
            <p:cNvSpPr>
              <a:spLocks/>
            </p:cNvSpPr>
            <p:nvPr/>
          </p:nvSpPr>
          <p:spPr bwMode="auto">
            <a:xfrm>
              <a:off x="8026514" y="1216586"/>
              <a:ext cx="0"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1" y="0"/>
                    <a:pt x="1" y="0"/>
                    <a:pt x="1" y="0"/>
                  </a:cubicBezTo>
                  <a:lnTo>
                    <a:pt x="1" y="0"/>
                  </a:lnTo>
                  <a:cubicBezTo>
                    <a:pt x="1" y="0"/>
                    <a:pt x="1" y="0"/>
                    <a:pt x="0" y="0"/>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68" name="Freeform 343"/>
            <p:cNvSpPr>
              <a:spLocks/>
            </p:cNvSpPr>
            <p:nvPr/>
          </p:nvSpPr>
          <p:spPr bwMode="auto">
            <a:xfrm>
              <a:off x="8026514" y="1216586"/>
              <a:ext cx="1588"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1" y="0"/>
                    <a:pt x="1" y="0"/>
                    <a:pt x="1" y="0"/>
                  </a:cubicBezTo>
                  <a:lnTo>
                    <a:pt x="1" y="0"/>
                  </a:lnTo>
                  <a:cubicBezTo>
                    <a:pt x="1" y="0"/>
                    <a:pt x="0" y="0"/>
                    <a:pt x="0" y="0"/>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69" name="Freeform 344"/>
            <p:cNvSpPr>
              <a:spLocks/>
            </p:cNvSpPr>
            <p:nvPr/>
          </p:nvSpPr>
          <p:spPr bwMode="auto">
            <a:xfrm>
              <a:off x="8028102" y="1216586"/>
              <a:ext cx="0" cy="0"/>
            </a:xfrm>
            <a:custGeom>
              <a:avLst/>
              <a:gdLst>
                <a:gd name="T0" fmla="*/ 0 h 1"/>
                <a:gd name="T1" fmla="*/ 0 h 1"/>
                <a:gd name="T2" fmla="*/ 0 h 1"/>
                <a:gd name="T3" fmla="*/ 1 h 1"/>
                <a:gd name="T4" fmla="*/ 1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lnTo>
                    <a:pt x="0" y="0"/>
                  </a:lnTo>
                  <a:cubicBezTo>
                    <a:pt x="0" y="0"/>
                    <a:pt x="0" y="0"/>
                    <a:pt x="0" y="0"/>
                  </a:cubicBezTo>
                  <a:lnTo>
                    <a:pt x="0" y="1"/>
                  </a:lnTo>
                  <a:cubicBezTo>
                    <a:pt x="0" y="1"/>
                    <a:pt x="0" y="1"/>
                    <a:pt x="0" y="1"/>
                  </a:cubicBezTo>
                  <a:lnTo>
                    <a:pt x="0"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70" name="Freeform 345"/>
            <p:cNvSpPr>
              <a:spLocks/>
            </p:cNvSpPr>
            <p:nvPr/>
          </p:nvSpPr>
          <p:spPr bwMode="auto">
            <a:xfrm>
              <a:off x="8028102" y="1216586"/>
              <a:ext cx="0" cy="0"/>
            </a:xfrm>
            <a:custGeom>
              <a:avLst/>
              <a:gdLst>
                <a:gd name="T0" fmla="*/ 0 w 1"/>
                <a:gd name="T1" fmla="*/ 1 h 1"/>
                <a:gd name="T2" fmla="*/ 0 w 1"/>
                <a:gd name="T3" fmla="*/ 0 h 1"/>
                <a:gd name="T4" fmla="*/ 1 w 1"/>
                <a:gd name="T5" fmla="*/ 0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lnTo>
                    <a:pt x="0" y="0"/>
                  </a:lnTo>
                  <a:cubicBezTo>
                    <a:pt x="0" y="0"/>
                    <a:pt x="1" y="0"/>
                    <a:pt x="1" y="0"/>
                  </a:cubicBezTo>
                  <a:lnTo>
                    <a:pt x="0" y="1"/>
                  </a:lnTo>
                  <a:cubicBezTo>
                    <a:pt x="0" y="1"/>
                    <a:pt x="0" y="1"/>
                    <a:pt x="0" y="1"/>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71" name="Freeform 346"/>
            <p:cNvSpPr>
              <a:spLocks/>
            </p:cNvSpPr>
            <p:nvPr/>
          </p:nvSpPr>
          <p:spPr bwMode="auto">
            <a:xfrm>
              <a:off x="8028102" y="1216586"/>
              <a:ext cx="0" cy="0"/>
            </a:xfrm>
            <a:custGeom>
              <a:avLst/>
              <a:gdLst>
                <a:gd name="T0" fmla="*/ 0 w 1"/>
                <a:gd name="T1" fmla="*/ 1 h 1"/>
                <a:gd name="T2" fmla="*/ 1 w 1"/>
                <a:gd name="T3" fmla="*/ 0 h 1"/>
                <a:gd name="T4" fmla="*/ 1 w 1"/>
                <a:gd name="T5" fmla="*/ 0 h 1"/>
                <a:gd name="T6" fmla="*/ 1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lnTo>
                    <a:pt x="1" y="0"/>
                  </a:lnTo>
                  <a:lnTo>
                    <a:pt x="1" y="0"/>
                  </a:lnTo>
                  <a:lnTo>
                    <a:pt x="1" y="1"/>
                  </a:lnTo>
                  <a:lnTo>
                    <a:pt x="0" y="1"/>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72" name="Rectangle 347"/>
            <p:cNvSpPr>
              <a:spLocks noChangeArrowheads="1"/>
            </p:cNvSpPr>
            <p:nvPr/>
          </p:nvSpPr>
          <p:spPr bwMode="auto">
            <a:xfrm>
              <a:off x="8028102" y="1216586"/>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73" name="Freeform 348"/>
            <p:cNvSpPr>
              <a:spLocks/>
            </p:cNvSpPr>
            <p:nvPr/>
          </p:nvSpPr>
          <p:spPr bwMode="auto">
            <a:xfrm>
              <a:off x="8028102" y="1216586"/>
              <a:ext cx="0" cy="0"/>
            </a:xfrm>
            <a:custGeom>
              <a:avLst/>
              <a:gdLst>
                <a:gd name="T0" fmla="*/ 1 h 1"/>
                <a:gd name="T1" fmla="*/ 0 h 1"/>
                <a:gd name="T2" fmla="*/ 0 h 1"/>
                <a:gd name="T3" fmla="*/ 1 h 1"/>
                <a:gd name="T4" fmla="*/ 1 h 1"/>
              </a:gdLst>
              <a:ahLst/>
              <a:cxnLst>
                <a:cxn ang="0">
                  <a:pos x="0" y="T0"/>
                </a:cxn>
                <a:cxn ang="0">
                  <a:pos x="0" y="T1"/>
                </a:cxn>
                <a:cxn ang="0">
                  <a:pos x="0" y="T2"/>
                </a:cxn>
                <a:cxn ang="0">
                  <a:pos x="0" y="T3"/>
                </a:cxn>
                <a:cxn ang="0">
                  <a:pos x="0" y="T4"/>
                </a:cxn>
              </a:cxnLst>
              <a:rect l="0" t="0" r="r" b="b"/>
              <a:pathLst>
                <a:path h="1">
                  <a:moveTo>
                    <a:pt x="0" y="1"/>
                  </a:moveTo>
                  <a:lnTo>
                    <a:pt x="0" y="0"/>
                  </a:lnTo>
                  <a:cubicBezTo>
                    <a:pt x="0" y="0"/>
                    <a:pt x="0" y="0"/>
                    <a:pt x="0" y="0"/>
                  </a:cubicBezTo>
                  <a:lnTo>
                    <a:pt x="0" y="1"/>
                  </a:lnTo>
                  <a:lnTo>
                    <a:pt x="0" y="1"/>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74" name="Freeform 349"/>
            <p:cNvSpPr>
              <a:spLocks/>
            </p:cNvSpPr>
            <p:nvPr/>
          </p:nvSpPr>
          <p:spPr bwMode="auto">
            <a:xfrm>
              <a:off x="8028102" y="1216586"/>
              <a:ext cx="1588" cy="0"/>
            </a:xfrm>
            <a:custGeom>
              <a:avLst/>
              <a:gdLst>
                <a:gd name="T0" fmla="*/ 0 w 1"/>
                <a:gd name="T1" fmla="*/ 1 h 1"/>
                <a:gd name="T2" fmla="*/ 0 w 1"/>
                <a:gd name="T3" fmla="*/ 0 h 1"/>
                <a:gd name="T4" fmla="*/ 1 w 1"/>
                <a:gd name="T5" fmla="*/ 1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lnTo>
                    <a:pt x="0" y="0"/>
                  </a:lnTo>
                  <a:cubicBezTo>
                    <a:pt x="0" y="0"/>
                    <a:pt x="0" y="0"/>
                    <a:pt x="1" y="1"/>
                  </a:cubicBezTo>
                  <a:lnTo>
                    <a:pt x="0" y="1"/>
                  </a:lnTo>
                  <a:cubicBezTo>
                    <a:pt x="0" y="1"/>
                    <a:pt x="0" y="1"/>
                    <a:pt x="0" y="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75" name="Freeform 350"/>
            <p:cNvSpPr>
              <a:spLocks/>
            </p:cNvSpPr>
            <p:nvPr/>
          </p:nvSpPr>
          <p:spPr bwMode="auto">
            <a:xfrm>
              <a:off x="8028102" y="1216586"/>
              <a:ext cx="1588" cy="0"/>
            </a:xfrm>
            <a:custGeom>
              <a:avLst/>
              <a:gdLst>
                <a:gd name="T0" fmla="*/ 0 w 1"/>
                <a:gd name="T1" fmla="*/ 1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1" y="0"/>
                  </a:lnTo>
                  <a:cubicBezTo>
                    <a:pt x="1" y="0"/>
                    <a:pt x="1" y="0"/>
                    <a:pt x="1" y="0"/>
                  </a:cubicBezTo>
                  <a:lnTo>
                    <a:pt x="1" y="0"/>
                  </a:lnTo>
                  <a:cubicBezTo>
                    <a:pt x="1" y="0"/>
                    <a:pt x="1" y="0"/>
                    <a:pt x="0" y="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76" name="Freeform 351"/>
            <p:cNvSpPr>
              <a:spLocks/>
            </p:cNvSpPr>
            <p:nvPr/>
          </p:nvSpPr>
          <p:spPr bwMode="auto">
            <a:xfrm>
              <a:off x="8029689" y="1216586"/>
              <a:ext cx="0"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1" y="0"/>
                    <a:pt x="1" y="0"/>
                    <a:pt x="1" y="0"/>
                  </a:cubicBezTo>
                  <a:lnTo>
                    <a:pt x="1" y="0"/>
                  </a:lnTo>
                  <a:cubicBezTo>
                    <a:pt x="1" y="0"/>
                    <a:pt x="0" y="0"/>
                    <a:pt x="0"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77" name="Freeform 352"/>
            <p:cNvSpPr>
              <a:spLocks/>
            </p:cNvSpPr>
            <p:nvPr/>
          </p:nvSpPr>
          <p:spPr bwMode="auto">
            <a:xfrm>
              <a:off x="8029689" y="1216586"/>
              <a:ext cx="1588" cy="1588"/>
            </a:xfrm>
            <a:custGeom>
              <a:avLst/>
              <a:gdLst>
                <a:gd name="T0" fmla="*/ 0 w 1"/>
                <a:gd name="T1" fmla="*/ 0 h 1"/>
                <a:gd name="T2" fmla="*/ 0 w 1"/>
                <a:gd name="T3" fmla="*/ 0 h 1"/>
                <a:gd name="T4" fmla="*/ 1 w 1"/>
                <a:gd name="T5" fmla="*/ 0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0" y="0"/>
                  </a:lnTo>
                  <a:cubicBezTo>
                    <a:pt x="0" y="0"/>
                    <a:pt x="1" y="0"/>
                    <a:pt x="1" y="0"/>
                  </a:cubicBezTo>
                  <a:lnTo>
                    <a:pt x="1" y="1"/>
                  </a:lnTo>
                  <a:cubicBezTo>
                    <a:pt x="1" y="1"/>
                    <a:pt x="0" y="1"/>
                    <a:pt x="0" y="0"/>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78" name="Freeform 353"/>
            <p:cNvSpPr>
              <a:spLocks/>
            </p:cNvSpPr>
            <p:nvPr/>
          </p:nvSpPr>
          <p:spPr bwMode="auto">
            <a:xfrm>
              <a:off x="8031277" y="1216586"/>
              <a:ext cx="1588" cy="1588"/>
            </a:xfrm>
            <a:custGeom>
              <a:avLst/>
              <a:gdLst>
                <a:gd name="T0" fmla="*/ 0 w 2"/>
                <a:gd name="T1" fmla="*/ 1 h 1"/>
                <a:gd name="T2" fmla="*/ 0 w 2"/>
                <a:gd name="T3" fmla="*/ 0 h 1"/>
                <a:gd name="T4" fmla="*/ 2 w 2"/>
                <a:gd name="T5" fmla="*/ 0 h 1"/>
                <a:gd name="T6" fmla="*/ 1 w 2"/>
                <a:gd name="T7" fmla="*/ 1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lnTo>
                    <a:pt x="0" y="0"/>
                  </a:lnTo>
                  <a:cubicBezTo>
                    <a:pt x="1" y="0"/>
                    <a:pt x="1" y="0"/>
                    <a:pt x="2" y="0"/>
                  </a:cubicBezTo>
                  <a:lnTo>
                    <a:pt x="1" y="1"/>
                  </a:lnTo>
                  <a:cubicBezTo>
                    <a:pt x="1" y="1"/>
                    <a:pt x="0" y="1"/>
                    <a:pt x="0" y="1"/>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79" name="Freeform 354"/>
            <p:cNvSpPr>
              <a:spLocks/>
            </p:cNvSpPr>
            <p:nvPr/>
          </p:nvSpPr>
          <p:spPr bwMode="auto">
            <a:xfrm>
              <a:off x="8031277" y="1216586"/>
              <a:ext cx="1588" cy="1588"/>
            </a:xfrm>
            <a:custGeom>
              <a:avLst/>
              <a:gdLst>
                <a:gd name="T0" fmla="*/ 0 w 2"/>
                <a:gd name="T1" fmla="*/ 1 h 2"/>
                <a:gd name="T2" fmla="*/ 1 w 2"/>
                <a:gd name="T3" fmla="*/ 0 h 2"/>
                <a:gd name="T4" fmla="*/ 2 w 2"/>
                <a:gd name="T5" fmla="*/ 1 h 2"/>
                <a:gd name="T6" fmla="*/ 2 w 2"/>
                <a:gd name="T7" fmla="*/ 2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lnTo>
                    <a:pt x="1" y="0"/>
                  </a:lnTo>
                  <a:cubicBezTo>
                    <a:pt x="1" y="1"/>
                    <a:pt x="2" y="1"/>
                    <a:pt x="2" y="1"/>
                  </a:cubicBezTo>
                  <a:lnTo>
                    <a:pt x="2" y="2"/>
                  </a:lnTo>
                  <a:cubicBezTo>
                    <a:pt x="1" y="2"/>
                    <a:pt x="1" y="1"/>
                    <a:pt x="0" y="1"/>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80" name="Freeform 355"/>
            <p:cNvSpPr>
              <a:spLocks/>
            </p:cNvSpPr>
            <p:nvPr/>
          </p:nvSpPr>
          <p:spPr bwMode="auto">
            <a:xfrm>
              <a:off x="8024927" y="1210236"/>
              <a:ext cx="1588" cy="4763"/>
            </a:xfrm>
            <a:custGeom>
              <a:avLst/>
              <a:gdLst>
                <a:gd name="T0" fmla="*/ 0 w 2"/>
                <a:gd name="T1" fmla="*/ 7 h 7"/>
                <a:gd name="T2" fmla="*/ 1 w 2"/>
                <a:gd name="T3" fmla="*/ 0 h 7"/>
                <a:gd name="T4" fmla="*/ 2 w 2"/>
                <a:gd name="T5" fmla="*/ 0 h 7"/>
                <a:gd name="T6" fmla="*/ 1 w 2"/>
                <a:gd name="T7" fmla="*/ 7 h 7"/>
                <a:gd name="T8" fmla="*/ 0 w 2"/>
                <a:gd name="T9" fmla="*/ 7 h 7"/>
              </a:gdLst>
              <a:ahLst/>
              <a:cxnLst>
                <a:cxn ang="0">
                  <a:pos x="T0" y="T1"/>
                </a:cxn>
                <a:cxn ang="0">
                  <a:pos x="T2" y="T3"/>
                </a:cxn>
                <a:cxn ang="0">
                  <a:pos x="T4" y="T5"/>
                </a:cxn>
                <a:cxn ang="0">
                  <a:pos x="T6" y="T7"/>
                </a:cxn>
                <a:cxn ang="0">
                  <a:pos x="T8" y="T9"/>
                </a:cxn>
              </a:cxnLst>
              <a:rect l="0" t="0" r="r" b="b"/>
              <a:pathLst>
                <a:path w="2" h="7">
                  <a:moveTo>
                    <a:pt x="0" y="7"/>
                  </a:moveTo>
                  <a:cubicBezTo>
                    <a:pt x="0" y="7"/>
                    <a:pt x="1" y="0"/>
                    <a:pt x="1" y="0"/>
                  </a:cubicBezTo>
                  <a:lnTo>
                    <a:pt x="2" y="0"/>
                  </a:lnTo>
                  <a:cubicBezTo>
                    <a:pt x="2" y="0"/>
                    <a:pt x="1" y="7"/>
                    <a:pt x="1" y="7"/>
                  </a:cubicBezTo>
                  <a:cubicBezTo>
                    <a:pt x="1" y="7"/>
                    <a:pt x="0" y="7"/>
                    <a:pt x="0"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81" name="Freeform 356"/>
            <p:cNvSpPr>
              <a:spLocks/>
            </p:cNvSpPr>
            <p:nvPr/>
          </p:nvSpPr>
          <p:spPr bwMode="auto">
            <a:xfrm>
              <a:off x="8024927" y="1210236"/>
              <a:ext cx="1588" cy="6350"/>
            </a:xfrm>
            <a:custGeom>
              <a:avLst/>
              <a:gdLst>
                <a:gd name="T0" fmla="*/ 0 w 3"/>
                <a:gd name="T1" fmla="*/ 7 h 8"/>
                <a:gd name="T2" fmla="*/ 1 w 3"/>
                <a:gd name="T3" fmla="*/ 0 h 8"/>
                <a:gd name="T4" fmla="*/ 2 w 3"/>
                <a:gd name="T5" fmla="*/ 0 h 8"/>
                <a:gd name="T6" fmla="*/ 1 w 3"/>
                <a:gd name="T7" fmla="*/ 7 h 8"/>
                <a:gd name="T8" fmla="*/ 0 w 3"/>
                <a:gd name="T9" fmla="*/ 7 h 8"/>
              </a:gdLst>
              <a:ahLst/>
              <a:cxnLst>
                <a:cxn ang="0">
                  <a:pos x="T0" y="T1"/>
                </a:cxn>
                <a:cxn ang="0">
                  <a:pos x="T2" y="T3"/>
                </a:cxn>
                <a:cxn ang="0">
                  <a:pos x="T4" y="T5"/>
                </a:cxn>
                <a:cxn ang="0">
                  <a:pos x="T6" y="T7"/>
                </a:cxn>
                <a:cxn ang="0">
                  <a:pos x="T8" y="T9"/>
                </a:cxn>
              </a:cxnLst>
              <a:rect l="0" t="0" r="r" b="b"/>
              <a:pathLst>
                <a:path w="3" h="8">
                  <a:moveTo>
                    <a:pt x="0" y="7"/>
                  </a:moveTo>
                  <a:cubicBezTo>
                    <a:pt x="0" y="7"/>
                    <a:pt x="1" y="0"/>
                    <a:pt x="1" y="0"/>
                  </a:cubicBezTo>
                  <a:lnTo>
                    <a:pt x="2" y="0"/>
                  </a:lnTo>
                  <a:cubicBezTo>
                    <a:pt x="3" y="0"/>
                    <a:pt x="2" y="8"/>
                    <a:pt x="1" y="7"/>
                  </a:cubicBezTo>
                  <a:cubicBezTo>
                    <a:pt x="1" y="7"/>
                    <a:pt x="1" y="7"/>
                    <a:pt x="0" y="7"/>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82" name="Freeform 357"/>
            <p:cNvSpPr>
              <a:spLocks/>
            </p:cNvSpPr>
            <p:nvPr/>
          </p:nvSpPr>
          <p:spPr bwMode="auto">
            <a:xfrm>
              <a:off x="8026514" y="1210236"/>
              <a:ext cx="1588" cy="6350"/>
            </a:xfrm>
            <a:custGeom>
              <a:avLst/>
              <a:gdLst>
                <a:gd name="T0" fmla="*/ 0 w 3"/>
                <a:gd name="T1" fmla="*/ 7 h 8"/>
                <a:gd name="T2" fmla="*/ 1 w 3"/>
                <a:gd name="T3" fmla="*/ 0 h 8"/>
                <a:gd name="T4" fmla="*/ 2 w 3"/>
                <a:gd name="T5" fmla="*/ 0 h 8"/>
                <a:gd name="T6" fmla="*/ 1 w 3"/>
                <a:gd name="T7" fmla="*/ 8 h 8"/>
                <a:gd name="T8" fmla="*/ 0 w 3"/>
                <a:gd name="T9" fmla="*/ 7 h 8"/>
              </a:gdLst>
              <a:ahLst/>
              <a:cxnLst>
                <a:cxn ang="0">
                  <a:pos x="T0" y="T1"/>
                </a:cxn>
                <a:cxn ang="0">
                  <a:pos x="T2" y="T3"/>
                </a:cxn>
                <a:cxn ang="0">
                  <a:pos x="T4" y="T5"/>
                </a:cxn>
                <a:cxn ang="0">
                  <a:pos x="T6" y="T7"/>
                </a:cxn>
                <a:cxn ang="0">
                  <a:pos x="T8" y="T9"/>
                </a:cxn>
              </a:cxnLst>
              <a:rect l="0" t="0" r="r" b="b"/>
              <a:pathLst>
                <a:path w="3" h="8">
                  <a:moveTo>
                    <a:pt x="0" y="7"/>
                  </a:moveTo>
                  <a:cubicBezTo>
                    <a:pt x="1" y="8"/>
                    <a:pt x="2" y="0"/>
                    <a:pt x="1" y="0"/>
                  </a:cubicBezTo>
                  <a:lnTo>
                    <a:pt x="2" y="0"/>
                  </a:lnTo>
                  <a:cubicBezTo>
                    <a:pt x="3" y="0"/>
                    <a:pt x="2" y="8"/>
                    <a:pt x="1" y="8"/>
                  </a:cubicBezTo>
                  <a:cubicBezTo>
                    <a:pt x="1" y="8"/>
                    <a:pt x="1" y="8"/>
                    <a:pt x="0" y="7"/>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83" name="Freeform 358"/>
            <p:cNvSpPr>
              <a:spLocks/>
            </p:cNvSpPr>
            <p:nvPr/>
          </p:nvSpPr>
          <p:spPr bwMode="auto">
            <a:xfrm>
              <a:off x="8026514" y="1210236"/>
              <a:ext cx="1588" cy="6350"/>
            </a:xfrm>
            <a:custGeom>
              <a:avLst/>
              <a:gdLst>
                <a:gd name="T0" fmla="*/ 0 w 2"/>
                <a:gd name="T1" fmla="*/ 8 h 8"/>
                <a:gd name="T2" fmla="*/ 1 w 2"/>
                <a:gd name="T3" fmla="*/ 0 h 8"/>
                <a:gd name="T4" fmla="*/ 2 w 2"/>
                <a:gd name="T5" fmla="*/ 0 h 8"/>
                <a:gd name="T6" fmla="*/ 1 w 2"/>
                <a:gd name="T7" fmla="*/ 8 h 8"/>
                <a:gd name="T8" fmla="*/ 0 w 2"/>
                <a:gd name="T9" fmla="*/ 8 h 8"/>
              </a:gdLst>
              <a:ahLst/>
              <a:cxnLst>
                <a:cxn ang="0">
                  <a:pos x="T0" y="T1"/>
                </a:cxn>
                <a:cxn ang="0">
                  <a:pos x="T2" y="T3"/>
                </a:cxn>
                <a:cxn ang="0">
                  <a:pos x="T4" y="T5"/>
                </a:cxn>
                <a:cxn ang="0">
                  <a:pos x="T6" y="T7"/>
                </a:cxn>
                <a:cxn ang="0">
                  <a:pos x="T8" y="T9"/>
                </a:cxn>
              </a:cxnLst>
              <a:rect l="0" t="0" r="r" b="b"/>
              <a:pathLst>
                <a:path w="2" h="8">
                  <a:moveTo>
                    <a:pt x="0" y="8"/>
                  </a:moveTo>
                  <a:cubicBezTo>
                    <a:pt x="1" y="8"/>
                    <a:pt x="2" y="0"/>
                    <a:pt x="1" y="0"/>
                  </a:cubicBezTo>
                  <a:lnTo>
                    <a:pt x="2" y="0"/>
                  </a:lnTo>
                  <a:cubicBezTo>
                    <a:pt x="2" y="0"/>
                    <a:pt x="1" y="8"/>
                    <a:pt x="1" y="8"/>
                  </a:cubicBezTo>
                  <a:cubicBezTo>
                    <a:pt x="1" y="8"/>
                    <a:pt x="1" y="8"/>
                    <a:pt x="0" y="8"/>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84" name="Freeform 359"/>
            <p:cNvSpPr>
              <a:spLocks/>
            </p:cNvSpPr>
            <p:nvPr/>
          </p:nvSpPr>
          <p:spPr bwMode="auto">
            <a:xfrm>
              <a:off x="8026514" y="1210236"/>
              <a:ext cx="1588" cy="6350"/>
            </a:xfrm>
            <a:custGeom>
              <a:avLst/>
              <a:gdLst>
                <a:gd name="T0" fmla="*/ 0 w 2"/>
                <a:gd name="T1" fmla="*/ 8 h 8"/>
                <a:gd name="T2" fmla="*/ 1 w 2"/>
                <a:gd name="T3" fmla="*/ 0 h 8"/>
                <a:gd name="T4" fmla="*/ 2 w 2"/>
                <a:gd name="T5" fmla="*/ 0 h 8"/>
                <a:gd name="T6" fmla="*/ 1 w 2"/>
                <a:gd name="T7" fmla="*/ 8 h 8"/>
                <a:gd name="T8" fmla="*/ 0 w 2"/>
                <a:gd name="T9" fmla="*/ 8 h 8"/>
              </a:gdLst>
              <a:ahLst/>
              <a:cxnLst>
                <a:cxn ang="0">
                  <a:pos x="T0" y="T1"/>
                </a:cxn>
                <a:cxn ang="0">
                  <a:pos x="T2" y="T3"/>
                </a:cxn>
                <a:cxn ang="0">
                  <a:pos x="T4" y="T5"/>
                </a:cxn>
                <a:cxn ang="0">
                  <a:pos x="T6" y="T7"/>
                </a:cxn>
                <a:cxn ang="0">
                  <a:pos x="T8" y="T9"/>
                </a:cxn>
              </a:cxnLst>
              <a:rect l="0" t="0" r="r" b="b"/>
              <a:pathLst>
                <a:path w="2" h="8">
                  <a:moveTo>
                    <a:pt x="0" y="8"/>
                  </a:moveTo>
                  <a:cubicBezTo>
                    <a:pt x="0" y="8"/>
                    <a:pt x="1" y="0"/>
                    <a:pt x="1" y="0"/>
                  </a:cubicBezTo>
                  <a:lnTo>
                    <a:pt x="2" y="0"/>
                  </a:lnTo>
                  <a:cubicBezTo>
                    <a:pt x="2" y="0"/>
                    <a:pt x="1" y="8"/>
                    <a:pt x="1" y="8"/>
                  </a:cubicBezTo>
                  <a:cubicBezTo>
                    <a:pt x="1" y="8"/>
                    <a:pt x="0" y="8"/>
                    <a:pt x="0" y="8"/>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85" name="Freeform 360"/>
            <p:cNvSpPr>
              <a:spLocks/>
            </p:cNvSpPr>
            <p:nvPr/>
          </p:nvSpPr>
          <p:spPr bwMode="auto">
            <a:xfrm>
              <a:off x="8028102" y="1210236"/>
              <a:ext cx="1588" cy="6350"/>
            </a:xfrm>
            <a:custGeom>
              <a:avLst/>
              <a:gdLst>
                <a:gd name="T0" fmla="*/ 0 w 2"/>
                <a:gd name="T1" fmla="*/ 8 h 8"/>
                <a:gd name="T2" fmla="*/ 1 w 2"/>
                <a:gd name="T3" fmla="*/ 0 h 8"/>
                <a:gd name="T4" fmla="*/ 1 w 2"/>
                <a:gd name="T5" fmla="*/ 0 h 8"/>
                <a:gd name="T6" fmla="*/ 0 w 2"/>
                <a:gd name="T7" fmla="*/ 8 h 8"/>
                <a:gd name="T8" fmla="*/ 0 w 2"/>
                <a:gd name="T9" fmla="*/ 8 h 8"/>
              </a:gdLst>
              <a:ahLst/>
              <a:cxnLst>
                <a:cxn ang="0">
                  <a:pos x="T0" y="T1"/>
                </a:cxn>
                <a:cxn ang="0">
                  <a:pos x="T2" y="T3"/>
                </a:cxn>
                <a:cxn ang="0">
                  <a:pos x="T4" y="T5"/>
                </a:cxn>
                <a:cxn ang="0">
                  <a:pos x="T6" y="T7"/>
                </a:cxn>
                <a:cxn ang="0">
                  <a:pos x="T8" y="T9"/>
                </a:cxn>
              </a:cxnLst>
              <a:rect l="0" t="0" r="r" b="b"/>
              <a:pathLst>
                <a:path w="2" h="8">
                  <a:moveTo>
                    <a:pt x="0" y="8"/>
                  </a:moveTo>
                  <a:cubicBezTo>
                    <a:pt x="0" y="8"/>
                    <a:pt x="1" y="0"/>
                    <a:pt x="1" y="0"/>
                  </a:cubicBezTo>
                  <a:lnTo>
                    <a:pt x="1" y="0"/>
                  </a:lnTo>
                  <a:cubicBezTo>
                    <a:pt x="2" y="0"/>
                    <a:pt x="1" y="8"/>
                    <a:pt x="0" y="8"/>
                  </a:cubicBezTo>
                  <a:cubicBezTo>
                    <a:pt x="0" y="8"/>
                    <a:pt x="0" y="8"/>
                    <a:pt x="0" y="8"/>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86" name="Freeform 361"/>
            <p:cNvSpPr>
              <a:spLocks/>
            </p:cNvSpPr>
            <p:nvPr/>
          </p:nvSpPr>
          <p:spPr bwMode="auto">
            <a:xfrm>
              <a:off x="8028102" y="1210236"/>
              <a:ext cx="1588" cy="6350"/>
            </a:xfrm>
            <a:custGeom>
              <a:avLst/>
              <a:gdLst>
                <a:gd name="T0" fmla="*/ 0 w 2"/>
                <a:gd name="T1" fmla="*/ 8 h 8"/>
                <a:gd name="T2" fmla="*/ 1 w 2"/>
                <a:gd name="T3" fmla="*/ 0 h 8"/>
                <a:gd name="T4" fmla="*/ 2 w 2"/>
                <a:gd name="T5" fmla="*/ 0 h 8"/>
                <a:gd name="T6" fmla="*/ 1 w 2"/>
                <a:gd name="T7" fmla="*/ 8 h 8"/>
                <a:gd name="T8" fmla="*/ 0 w 2"/>
                <a:gd name="T9" fmla="*/ 8 h 8"/>
              </a:gdLst>
              <a:ahLst/>
              <a:cxnLst>
                <a:cxn ang="0">
                  <a:pos x="T0" y="T1"/>
                </a:cxn>
                <a:cxn ang="0">
                  <a:pos x="T2" y="T3"/>
                </a:cxn>
                <a:cxn ang="0">
                  <a:pos x="T4" y="T5"/>
                </a:cxn>
                <a:cxn ang="0">
                  <a:pos x="T6" y="T7"/>
                </a:cxn>
                <a:cxn ang="0">
                  <a:pos x="T8" y="T9"/>
                </a:cxn>
              </a:cxnLst>
              <a:rect l="0" t="0" r="r" b="b"/>
              <a:pathLst>
                <a:path w="2" h="8">
                  <a:moveTo>
                    <a:pt x="0" y="8"/>
                  </a:moveTo>
                  <a:cubicBezTo>
                    <a:pt x="1" y="8"/>
                    <a:pt x="2" y="0"/>
                    <a:pt x="1" y="0"/>
                  </a:cubicBezTo>
                  <a:lnTo>
                    <a:pt x="2" y="0"/>
                  </a:lnTo>
                  <a:cubicBezTo>
                    <a:pt x="2" y="0"/>
                    <a:pt x="1" y="8"/>
                    <a:pt x="1" y="8"/>
                  </a:cubicBezTo>
                  <a:cubicBezTo>
                    <a:pt x="1" y="8"/>
                    <a:pt x="0" y="8"/>
                    <a:pt x="0" y="8"/>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87" name="Freeform 362"/>
            <p:cNvSpPr>
              <a:spLocks/>
            </p:cNvSpPr>
            <p:nvPr/>
          </p:nvSpPr>
          <p:spPr bwMode="auto">
            <a:xfrm>
              <a:off x="8028102" y="1210236"/>
              <a:ext cx="1588" cy="6350"/>
            </a:xfrm>
            <a:custGeom>
              <a:avLst/>
              <a:gdLst>
                <a:gd name="T0" fmla="*/ 1 w 2"/>
                <a:gd name="T1" fmla="*/ 8 h 8"/>
                <a:gd name="T2" fmla="*/ 2 w 2"/>
                <a:gd name="T3" fmla="*/ 0 h 8"/>
                <a:gd name="T4" fmla="*/ 2 w 2"/>
                <a:gd name="T5" fmla="*/ 0 h 8"/>
                <a:gd name="T6" fmla="*/ 1 w 2"/>
                <a:gd name="T7" fmla="*/ 8 h 8"/>
                <a:gd name="T8" fmla="*/ 0 w 2"/>
                <a:gd name="T9" fmla="*/ 8 h 8"/>
                <a:gd name="T10" fmla="*/ 1 w 2"/>
                <a:gd name="T11" fmla="*/ 8 h 8"/>
              </a:gdLst>
              <a:ahLst/>
              <a:cxnLst>
                <a:cxn ang="0">
                  <a:pos x="T0" y="T1"/>
                </a:cxn>
                <a:cxn ang="0">
                  <a:pos x="T2" y="T3"/>
                </a:cxn>
                <a:cxn ang="0">
                  <a:pos x="T4" y="T5"/>
                </a:cxn>
                <a:cxn ang="0">
                  <a:pos x="T6" y="T7"/>
                </a:cxn>
                <a:cxn ang="0">
                  <a:pos x="T8" y="T9"/>
                </a:cxn>
                <a:cxn ang="0">
                  <a:pos x="T10" y="T11"/>
                </a:cxn>
              </a:cxnLst>
              <a:rect l="0" t="0" r="r" b="b"/>
              <a:pathLst>
                <a:path w="2" h="8">
                  <a:moveTo>
                    <a:pt x="1" y="8"/>
                  </a:moveTo>
                  <a:cubicBezTo>
                    <a:pt x="1" y="8"/>
                    <a:pt x="2" y="0"/>
                    <a:pt x="2" y="0"/>
                  </a:cubicBezTo>
                  <a:lnTo>
                    <a:pt x="2" y="0"/>
                  </a:lnTo>
                  <a:cubicBezTo>
                    <a:pt x="2" y="0"/>
                    <a:pt x="1" y="8"/>
                    <a:pt x="1" y="8"/>
                  </a:cubicBezTo>
                  <a:lnTo>
                    <a:pt x="0" y="8"/>
                  </a:lnTo>
                  <a:lnTo>
                    <a:pt x="1" y="8"/>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88" name="Freeform 363"/>
            <p:cNvSpPr>
              <a:spLocks/>
            </p:cNvSpPr>
            <p:nvPr/>
          </p:nvSpPr>
          <p:spPr bwMode="auto">
            <a:xfrm>
              <a:off x="8028102" y="1210236"/>
              <a:ext cx="1588" cy="6350"/>
            </a:xfrm>
            <a:custGeom>
              <a:avLst/>
              <a:gdLst>
                <a:gd name="T0" fmla="*/ 0 w 1"/>
                <a:gd name="T1" fmla="*/ 8 h 8"/>
                <a:gd name="T2" fmla="*/ 1 w 1"/>
                <a:gd name="T3" fmla="*/ 0 h 8"/>
                <a:gd name="T4" fmla="*/ 1 w 1"/>
                <a:gd name="T5" fmla="*/ 0 h 8"/>
                <a:gd name="T6" fmla="*/ 0 w 1"/>
                <a:gd name="T7" fmla="*/ 8 h 8"/>
              </a:gdLst>
              <a:ahLst/>
              <a:cxnLst>
                <a:cxn ang="0">
                  <a:pos x="T0" y="T1"/>
                </a:cxn>
                <a:cxn ang="0">
                  <a:pos x="T2" y="T3"/>
                </a:cxn>
                <a:cxn ang="0">
                  <a:pos x="T4" y="T5"/>
                </a:cxn>
                <a:cxn ang="0">
                  <a:pos x="T6" y="T7"/>
                </a:cxn>
              </a:cxnLst>
              <a:rect l="0" t="0" r="r" b="b"/>
              <a:pathLst>
                <a:path w="1" h="8">
                  <a:moveTo>
                    <a:pt x="0" y="8"/>
                  </a:moveTo>
                  <a:cubicBezTo>
                    <a:pt x="0" y="8"/>
                    <a:pt x="1" y="0"/>
                    <a:pt x="1" y="0"/>
                  </a:cubicBezTo>
                  <a:lnTo>
                    <a:pt x="1" y="0"/>
                  </a:lnTo>
                  <a:cubicBezTo>
                    <a:pt x="1" y="0"/>
                    <a:pt x="0" y="8"/>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89" name="Freeform 364"/>
            <p:cNvSpPr>
              <a:spLocks/>
            </p:cNvSpPr>
            <p:nvPr/>
          </p:nvSpPr>
          <p:spPr bwMode="auto">
            <a:xfrm>
              <a:off x="8028102" y="1210236"/>
              <a:ext cx="1588" cy="6350"/>
            </a:xfrm>
            <a:custGeom>
              <a:avLst/>
              <a:gdLst>
                <a:gd name="T0" fmla="*/ 0 w 1"/>
                <a:gd name="T1" fmla="*/ 8 h 8"/>
                <a:gd name="T2" fmla="*/ 1 w 1"/>
                <a:gd name="T3" fmla="*/ 0 h 8"/>
                <a:gd name="T4" fmla="*/ 1 w 1"/>
                <a:gd name="T5" fmla="*/ 0 h 8"/>
                <a:gd name="T6" fmla="*/ 0 w 1"/>
                <a:gd name="T7" fmla="*/ 8 h 8"/>
                <a:gd name="T8" fmla="*/ 0 w 1"/>
                <a:gd name="T9" fmla="*/ 8 h 8"/>
              </a:gdLst>
              <a:ahLst/>
              <a:cxnLst>
                <a:cxn ang="0">
                  <a:pos x="T0" y="T1"/>
                </a:cxn>
                <a:cxn ang="0">
                  <a:pos x="T2" y="T3"/>
                </a:cxn>
                <a:cxn ang="0">
                  <a:pos x="T4" y="T5"/>
                </a:cxn>
                <a:cxn ang="0">
                  <a:pos x="T6" y="T7"/>
                </a:cxn>
                <a:cxn ang="0">
                  <a:pos x="T8" y="T9"/>
                </a:cxn>
              </a:cxnLst>
              <a:rect l="0" t="0" r="r" b="b"/>
              <a:pathLst>
                <a:path w="1" h="8">
                  <a:moveTo>
                    <a:pt x="0" y="8"/>
                  </a:moveTo>
                  <a:cubicBezTo>
                    <a:pt x="0" y="8"/>
                    <a:pt x="1" y="0"/>
                    <a:pt x="1" y="0"/>
                  </a:cubicBezTo>
                  <a:lnTo>
                    <a:pt x="1" y="0"/>
                  </a:lnTo>
                  <a:cubicBezTo>
                    <a:pt x="1" y="0"/>
                    <a:pt x="0" y="8"/>
                    <a:pt x="0" y="8"/>
                  </a:cubicBezTo>
                  <a:cubicBezTo>
                    <a:pt x="0" y="8"/>
                    <a:pt x="0" y="8"/>
                    <a:pt x="0" y="8"/>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90" name="Freeform 365"/>
            <p:cNvSpPr>
              <a:spLocks/>
            </p:cNvSpPr>
            <p:nvPr/>
          </p:nvSpPr>
          <p:spPr bwMode="auto">
            <a:xfrm>
              <a:off x="8028102" y="1210236"/>
              <a:ext cx="1588" cy="6350"/>
            </a:xfrm>
            <a:custGeom>
              <a:avLst/>
              <a:gdLst>
                <a:gd name="T0" fmla="*/ 0 w 2"/>
                <a:gd name="T1" fmla="*/ 8 h 9"/>
                <a:gd name="T2" fmla="*/ 1 w 2"/>
                <a:gd name="T3" fmla="*/ 0 h 9"/>
                <a:gd name="T4" fmla="*/ 2 w 2"/>
                <a:gd name="T5" fmla="*/ 0 h 9"/>
                <a:gd name="T6" fmla="*/ 1 w 2"/>
                <a:gd name="T7" fmla="*/ 9 h 9"/>
                <a:gd name="T8" fmla="*/ 0 w 2"/>
                <a:gd name="T9" fmla="*/ 8 h 9"/>
              </a:gdLst>
              <a:ahLst/>
              <a:cxnLst>
                <a:cxn ang="0">
                  <a:pos x="T0" y="T1"/>
                </a:cxn>
                <a:cxn ang="0">
                  <a:pos x="T2" y="T3"/>
                </a:cxn>
                <a:cxn ang="0">
                  <a:pos x="T4" y="T5"/>
                </a:cxn>
                <a:cxn ang="0">
                  <a:pos x="T6" y="T7"/>
                </a:cxn>
                <a:cxn ang="0">
                  <a:pos x="T8" y="T9"/>
                </a:cxn>
              </a:cxnLst>
              <a:rect l="0" t="0" r="r" b="b"/>
              <a:pathLst>
                <a:path w="2" h="9">
                  <a:moveTo>
                    <a:pt x="0" y="8"/>
                  </a:moveTo>
                  <a:cubicBezTo>
                    <a:pt x="0" y="8"/>
                    <a:pt x="1" y="0"/>
                    <a:pt x="1" y="0"/>
                  </a:cubicBezTo>
                  <a:lnTo>
                    <a:pt x="2" y="0"/>
                  </a:lnTo>
                  <a:cubicBezTo>
                    <a:pt x="2" y="0"/>
                    <a:pt x="1" y="8"/>
                    <a:pt x="1" y="9"/>
                  </a:cubicBezTo>
                  <a:cubicBezTo>
                    <a:pt x="0" y="9"/>
                    <a:pt x="0" y="8"/>
                    <a:pt x="0" y="8"/>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91" name="Freeform 366"/>
            <p:cNvSpPr>
              <a:spLocks/>
            </p:cNvSpPr>
            <p:nvPr/>
          </p:nvSpPr>
          <p:spPr bwMode="auto">
            <a:xfrm>
              <a:off x="8029689" y="1210236"/>
              <a:ext cx="1588" cy="6350"/>
            </a:xfrm>
            <a:custGeom>
              <a:avLst/>
              <a:gdLst>
                <a:gd name="T0" fmla="*/ 0 w 2"/>
                <a:gd name="T1" fmla="*/ 9 h 9"/>
                <a:gd name="T2" fmla="*/ 1 w 2"/>
                <a:gd name="T3" fmla="*/ 0 h 9"/>
                <a:gd name="T4" fmla="*/ 1 w 2"/>
                <a:gd name="T5" fmla="*/ 0 h 9"/>
                <a:gd name="T6" fmla="*/ 0 w 2"/>
                <a:gd name="T7" fmla="*/ 9 h 9"/>
                <a:gd name="T8" fmla="*/ 0 w 2"/>
                <a:gd name="T9" fmla="*/ 9 h 9"/>
              </a:gdLst>
              <a:ahLst/>
              <a:cxnLst>
                <a:cxn ang="0">
                  <a:pos x="T0" y="T1"/>
                </a:cxn>
                <a:cxn ang="0">
                  <a:pos x="T2" y="T3"/>
                </a:cxn>
                <a:cxn ang="0">
                  <a:pos x="T4" y="T5"/>
                </a:cxn>
                <a:cxn ang="0">
                  <a:pos x="T6" y="T7"/>
                </a:cxn>
                <a:cxn ang="0">
                  <a:pos x="T8" y="T9"/>
                </a:cxn>
              </a:cxnLst>
              <a:rect l="0" t="0" r="r" b="b"/>
              <a:pathLst>
                <a:path w="2" h="9">
                  <a:moveTo>
                    <a:pt x="0" y="9"/>
                  </a:moveTo>
                  <a:cubicBezTo>
                    <a:pt x="0" y="9"/>
                    <a:pt x="1" y="0"/>
                    <a:pt x="1" y="0"/>
                  </a:cubicBezTo>
                  <a:lnTo>
                    <a:pt x="1" y="0"/>
                  </a:lnTo>
                  <a:cubicBezTo>
                    <a:pt x="2" y="0"/>
                    <a:pt x="1" y="9"/>
                    <a:pt x="0" y="9"/>
                  </a:cubicBezTo>
                  <a:cubicBezTo>
                    <a:pt x="0" y="9"/>
                    <a:pt x="0" y="9"/>
                    <a:pt x="0" y="9"/>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92" name="Freeform 367"/>
            <p:cNvSpPr>
              <a:spLocks/>
            </p:cNvSpPr>
            <p:nvPr/>
          </p:nvSpPr>
          <p:spPr bwMode="auto">
            <a:xfrm>
              <a:off x="8029689" y="1210236"/>
              <a:ext cx="1588" cy="6350"/>
            </a:xfrm>
            <a:custGeom>
              <a:avLst/>
              <a:gdLst>
                <a:gd name="T0" fmla="*/ 0 w 3"/>
                <a:gd name="T1" fmla="*/ 9 h 9"/>
                <a:gd name="T2" fmla="*/ 1 w 3"/>
                <a:gd name="T3" fmla="*/ 0 h 9"/>
                <a:gd name="T4" fmla="*/ 2 w 3"/>
                <a:gd name="T5" fmla="*/ 0 h 9"/>
                <a:gd name="T6" fmla="*/ 1 w 3"/>
                <a:gd name="T7" fmla="*/ 9 h 9"/>
                <a:gd name="T8" fmla="*/ 0 w 3"/>
                <a:gd name="T9" fmla="*/ 9 h 9"/>
              </a:gdLst>
              <a:ahLst/>
              <a:cxnLst>
                <a:cxn ang="0">
                  <a:pos x="T0" y="T1"/>
                </a:cxn>
                <a:cxn ang="0">
                  <a:pos x="T2" y="T3"/>
                </a:cxn>
                <a:cxn ang="0">
                  <a:pos x="T4" y="T5"/>
                </a:cxn>
                <a:cxn ang="0">
                  <a:pos x="T6" y="T7"/>
                </a:cxn>
                <a:cxn ang="0">
                  <a:pos x="T8" y="T9"/>
                </a:cxn>
              </a:cxnLst>
              <a:rect l="0" t="0" r="r" b="b"/>
              <a:pathLst>
                <a:path w="3" h="9">
                  <a:moveTo>
                    <a:pt x="0" y="9"/>
                  </a:moveTo>
                  <a:cubicBezTo>
                    <a:pt x="1" y="9"/>
                    <a:pt x="2" y="0"/>
                    <a:pt x="1" y="0"/>
                  </a:cubicBezTo>
                  <a:lnTo>
                    <a:pt x="2" y="0"/>
                  </a:lnTo>
                  <a:cubicBezTo>
                    <a:pt x="3" y="1"/>
                    <a:pt x="1" y="9"/>
                    <a:pt x="1" y="9"/>
                  </a:cubicBezTo>
                  <a:cubicBezTo>
                    <a:pt x="1" y="9"/>
                    <a:pt x="1" y="9"/>
                    <a:pt x="0" y="9"/>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93" name="Freeform 368"/>
            <p:cNvSpPr>
              <a:spLocks/>
            </p:cNvSpPr>
            <p:nvPr/>
          </p:nvSpPr>
          <p:spPr bwMode="auto">
            <a:xfrm>
              <a:off x="8029689" y="1210236"/>
              <a:ext cx="3175" cy="6350"/>
            </a:xfrm>
            <a:custGeom>
              <a:avLst/>
              <a:gdLst>
                <a:gd name="T0" fmla="*/ 0 w 3"/>
                <a:gd name="T1" fmla="*/ 9 h 9"/>
                <a:gd name="T2" fmla="*/ 1 w 3"/>
                <a:gd name="T3" fmla="*/ 0 h 9"/>
                <a:gd name="T4" fmla="*/ 2 w 3"/>
                <a:gd name="T5" fmla="*/ 0 h 9"/>
                <a:gd name="T6" fmla="*/ 1 w 3"/>
                <a:gd name="T7" fmla="*/ 9 h 9"/>
                <a:gd name="T8" fmla="*/ 0 w 3"/>
                <a:gd name="T9" fmla="*/ 9 h 9"/>
              </a:gdLst>
              <a:ahLst/>
              <a:cxnLst>
                <a:cxn ang="0">
                  <a:pos x="T0" y="T1"/>
                </a:cxn>
                <a:cxn ang="0">
                  <a:pos x="T2" y="T3"/>
                </a:cxn>
                <a:cxn ang="0">
                  <a:pos x="T4" y="T5"/>
                </a:cxn>
                <a:cxn ang="0">
                  <a:pos x="T6" y="T7"/>
                </a:cxn>
                <a:cxn ang="0">
                  <a:pos x="T8" y="T9"/>
                </a:cxn>
              </a:cxnLst>
              <a:rect l="0" t="0" r="r" b="b"/>
              <a:pathLst>
                <a:path w="3" h="9">
                  <a:moveTo>
                    <a:pt x="0" y="9"/>
                  </a:moveTo>
                  <a:cubicBezTo>
                    <a:pt x="0" y="9"/>
                    <a:pt x="2" y="0"/>
                    <a:pt x="1" y="0"/>
                  </a:cubicBezTo>
                  <a:lnTo>
                    <a:pt x="2" y="0"/>
                  </a:lnTo>
                  <a:cubicBezTo>
                    <a:pt x="3" y="1"/>
                    <a:pt x="2" y="9"/>
                    <a:pt x="1" y="9"/>
                  </a:cubicBezTo>
                  <a:cubicBezTo>
                    <a:pt x="1" y="9"/>
                    <a:pt x="1" y="9"/>
                    <a:pt x="0" y="9"/>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94" name="Freeform 369"/>
            <p:cNvSpPr>
              <a:spLocks/>
            </p:cNvSpPr>
            <p:nvPr/>
          </p:nvSpPr>
          <p:spPr bwMode="auto">
            <a:xfrm>
              <a:off x="8031277" y="1210236"/>
              <a:ext cx="1588" cy="6350"/>
            </a:xfrm>
            <a:custGeom>
              <a:avLst/>
              <a:gdLst>
                <a:gd name="T0" fmla="*/ 0 w 3"/>
                <a:gd name="T1" fmla="*/ 9 h 9"/>
                <a:gd name="T2" fmla="*/ 1 w 3"/>
                <a:gd name="T3" fmla="*/ 0 h 9"/>
                <a:gd name="T4" fmla="*/ 3 w 3"/>
                <a:gd name="T5" fmla="*/ 0 h 9"/>
                <a:gd name="T6" fmla="*/ 2 w 3"/>
                <a:gd name="T7" fmla="*/ 9 h 9"/>
                <a:gd name="T8" fmla="*/ 0 w 3"/>
                <a:gd name="T9" fmla="*/ 9 h 9"/>
              </a:gdLst>
              <a:ahLst/>
              <a:cxnLst>
                <a:cxn ang="0">
                  <a:pos x="T0" y="T1"/>
                </a:cxn>
                <a:cxn ang="0">
                  <a:pos x="T2" y="T3"/>
                </a:cxn>
                <a:cxn ang="0">
                  <a:pos x="T4" y="T5"/>
                </a:cxn>
                <a:cxn ang="0">
                  <a:pos x="T6" y="T7"/>
                </a:cxn>
                <a:cxn ang="0">
                  <a:pos x="T8" y="T9"/>
                </a:cxn>
              </a:cxnLst>
              <a:rect l="0" t="0" r="r" b="b"/>
              <a:pathLst>
                <a:path w="3" h="9">
                  <a:moveTo>
                    <a:pt x="0" y="9"/>
                  </a:moveTo>
                  <a:cubicBezTo>
                    <a:pt x="1" y="9"/>
                    <a:pt x="2" y="0"/>
                    <a:pt x="1" y="0"/>
                  </a:cubicBezTo>
                  <a:lnTo>
                    <a:pt x="3" y="0"/>
                  </a:lnTo>
                  <a:cubicBezTo>
                    <a:pt x="3" y="1"/>
                    <a:pt x="2" y="9"/>
                    <a:pt x="2" y="9"/>
                  </a:cubicBezTo>
                  <a:cubicBezTo>
                    <a:pt x="1" y="9"/>
                    <a:pt x="1" y="9"/>
                    <a:pt x="0" y="9"/>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95" name="Freeform 370"/>
            <p:cNvSpPr>
              <a:spLocks/>
            </p:cNvSpPr>
            <p:nvPr/>
          </p:nvSpPr>
          <p:spPr bwMode="auto">
            <a:xfrm>
              <a:off x="8032864" y="1210236"/>
              <a:ext cx="1588" cy="7938"/>
            </a:xfrm>
            <a:custGeom>
              <a:avLst/>
              <a:gdLst>
                <a:gd name="T0" fmla="*/ 0 w 3"/>
                <a:gd name="T1" fmla="*/ 9 h 10"/>
                <a:gd name="T2" fmla="*/ 1 w 3"/>
                <a:gd name="T3" fmla="*/ 0 h 10"/>
                <a:gd name="T4" fmla="*/ 2 w 3"/>
                <a:gd name="T5" fmla="*/ 0 h 10"/>
                <a:gd name="T6" fmla="*/ 1 w 3"/>
                <a:gd name="T7" fmla="*/ 10 h 10"/>
                <a:gd name="T8" fmla="*/ 0 w 3"/>
                <a:gd name="T9" fmla="*/ 9 h 10"/>
              </a:gdLst>
              <a:ahLst/>
              <a:cxnLst>
                <a:cxn ang="0">
                  <a:pos x="T0" y="T1"/>
                </a:cxn>
                <a:cxn ang="0">
                  <a:pos x="T2" y="T3"/>
                </a:cxn>
                <a:cxn ang="0">
                  <a:pos x="T4" y="T5"/>
                </a:cxn>
                <a:cxn ang="0">
                  <a:pos x="T6" y="T7"/>
                </a:cxn>
                <a:cxn ang="0">
                  <a:pos x="T8" y="T9"/>
                </a:cxn>
              </a:cxnLst>
              <a:rect l="0" t="0" r="r" b="b"/>
              <a:pathLst>
                <a:path w="3" h="10">
                  <a:moveTo>
                    <a:pt x="0" y="9"/>
                  </a:moveTo>
                  <a:cubicBezTo>
                    <a:pt x="0" y="9"/>
                    <a:pt x="1" y="1"/>
                    <a:pt x="1" y="0"/>
                  </a:cubicBezTo>
                  <a:lnTo>
                    <a:pt x="2" y="0"/>
                  </a:lnTo>
                  <a:cubicBezTo>
                    <a:pt x="3" y="1"/>
                    <a:pt x="1" y="10"/>
                    <a:pt x="1" y="10"/>
                  </a:cubicBezTo>
                  <a:cubicBezTo>
                    <a:pt x="1" y="10"/>
                    <a:pt x="0" y="10"/>
                    <a:pt x="0" y="9"/>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96" name="Freeform 371"/>
            <p:cNvSpPr>
              <a:spLocks/>
            </p:cNvSpPr>
            <p:nvPr/>
          </p:nvSpPr>
          <p:spPr bwMode="auto">
            <a:xfrm>
              <a:off x="8024927" y="1205473"/>
              <a:ext cx="1588" cy="4763"/>
            </a:xfrm>
            <a:custGeom>
              <a:avLst/>
              <a:gdLst>
                <a:gd name="T0" fmla="*/ 1 w 2"/>
                <a:gd name="T1" fmla="*/ 7 h 7"/>
                <a:gd name="T2" fmla="*/ 0 w 2"/>
                <a:gd name="T3" fmla="*/ 0 h 7"/>
                <a:gd name="T4" fmla="*/ 1 w 2"/>
                <a:gd name="T5" fmla="*/ 0 h 7"/>
                <a:gd name="T6" fmla="*/ 2 w 2"/>
                <a:gd name="T7" fmla="*/ 7 h 7"/>
                <a:gd name="T8" fmla="*/ 1 w 2"/>
                <a:gd name="T9" fmla="*/ 7 h 7"/>
              </a:gdLst>
              <a:ahLst/>
              <a:cxnLst>
                <a:cxn ang="0">
                  <a:pos x="T0" y="T1"/>
                </a:cxn>
                <a:cxn ang="0">
                  <a:pos x="T2" y="T3"/>
                </a:cxn>
                <a:cxn ang="0">
                  <a:pos x="T4" y="T5"/>
                </a:cxn>
                <a:cxn ang="0">
                  <a:pos x="T6" y="T7"/>
                </a:cxn>
                <a:cxn ang="0">
                  <a:pos x="T8" y="T9"/>
                </a:cxn>
              </a:cxnLst>
              <a:rect l="0" t="0" r="r" b="b"/>
              <a:pathLst>
                <a:path w="2" h="7">
                  <a:moveTo>
                    <a:pt x="1" y="7"/>
                  </a:moveTo>
                  <a:cubicBezTo>
                    <a:pt x="1" y="7"/>
                    <a:pt x="1" y="4"/>
                    <a:pt x="0" y="0"/>
                  </a:cubicBezTo>
                  <a:cubicBezTo>
                    <a:pt x="0" y="0"/>
                    <a:pt x="1" y="0"/>
                    <a:pt x="1" y="0"/>
                  </a:cubicBezTo>
                  <a:cubicBezTo>
                    <a:pt x="2" y="4"/>
                    <a:pt x="2" y="7"/>
                    <a:pt x="2" y="7"/>
                  </a:cubicBezTo>
                  <a:lnTo>
                    <a:pt x="1"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97" name="Freeform 372"/>
            <p:cNvSpPr>
              <a:spLocks/>
            </p:cNvSpPr>
            <p:nvPr/>
          </p:nvSpPr>
          <p:spPr bwMode="auto">
            <a:xfrm>
              <a:off x="8024927" y="1205473"/>
              <a:ext cx="1588" cy="4763"/>
            </a:xfrm>
            <a:custGeom>
              <a:avLst/>
              <a:gdLst>
                <a:gd name="T0" fmla="*/ 1 w 2"/>
                <a:gd name="T1" fmla="*/ 7 h 7"/>
                <a:gd name="T2" fmla="*/ 0 w 2"/>
                <a:gd name="T3" fmla="*/ 0 h 7"/>
                <a:gd name="T4" fmla="*/ 1 w 2"/>
                <a:gd name="T5" fmla="*/ 0 h 7"/>
                <a:gd name="T6" fmla="*/ 2 w 2"/>
                <a:gd name="T7" fmla="*/ 7 h 7"/>
                <a:gd name="T8" fmla="*/ 1 w 2"/>
                <a:gd name="T9" fmla="*/ 7 h 7"/>
              </a:gdLst>
              <a:ahLst/>
              <a:cxnLst>
                <a:cxn ang="0">
                  <a:pos x="T0" y="T1"/>
                </a:cxn>
                <a:cxn ang="0">
                  <a:pos x="T2" y="T3"/>
                </a:cxn>
                <a:cxn ang="0">
                  <a:pos x="T4" y="T5"/>
                </a:cxn>
                <a:cxn ang="0">
                  <a:pos x="T6" y="T7"/>
                </a:cxn>
                <a:cxn ang="0">
                  <a:pos x="T8" y="T9"/>
                </a:cxn>
              </a:cxnLst>
              <a:rect l="0" t="0" r="r" b="b"/>
              <a:pathLst>
                <a:path w="2" h="7">
                  <a:moveTo>
                    <a:pt x="1" y="7"/>
                  </a:moveTo>
                  <a:cubicBezTo>
                    <a:pt x="1" y="7"/>
                    <a:pt x="1" y="4"/>
                    <a:pt x="0" y="0"/>
                  </a:cubicBezTo>
                  <a:cubicBezTo>
                    <a:pt x="0" y="0"/>
                    <a:pt x="1" y="0"/>
                    <a:pt x="1" y="0"/>
                  </a:cubicBezTo>
                  <a:cubicBezTo>
                    <a:pt x="2" y="4"/>
                    <a:pt x="2" y="7"/>
                    <a:pt x="2" y="7"/>
                  </a:cubicBezTo>
                  <a:lnTo>
                    <a:pt x="1" y="7"/>
                  </a:ln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98" name="Freeform 373"/>
            <p:cNvSpPr>
              <a:spLocks/>
            </p:cNvSpPr>
            <p:nvPr/>
          </p:nvSpPr>
          <p:spPr bwMode="auto">
            <a:xfrm>
              <a:off x="8026514" y="1205473"/>
              <a:ext cx="0" cy="4763"/>
            </a:xfrm>
            <a:custGeom>
              <a:avLst/>
              <a:gdLst>
                <a:gd name="T0" fmla="*/ 1 w 2"/>
                <a:gd name="T1" fmla="*/ 7 h 7"/>
                <a:gd name="T2" fmla="*/ 0 w 2"/>
                <a:gd name="T3" fmla="*/ 0 h 7"/>
                <a:gd name="T4" fmla="*/ 1 w 2"/>
                <a:gd name="T5" fmla="*/ 0 h 7"/>
                <a:gd name="T6" fmla="*/ 2 w 2"/>
                <a:gd name="T7" fmla="*/ 7 h 7"/>
                <a:gd name="T8" fmla="*/ 1 w 2"/>
                <a:gd name="T9" fmla="*/ 7 h 7"/>
              </a:gdLst>
              <a:ahLst/>
              <a:cxnLst>
                <a:cxn ang="0">
                  <a:pos x="T0" y="T1"/>
                </a:cxn>
                <a:cxn ang="0">
                  <a:pos x="T2" y="T3"/>
                </a:cxn>
                <a:cxn ang="0">
                  <a:pos x="T4" y="T5"/>
                </a:cxn>
                <a:cxn ang="0">
                  <a:pos x="T6" y="T7"/>
                </a:cxn>
                <a:cxn ang="0">
                  <a:pos x="T8" y="T9"/>
                </a:cxn>
              </a:cxnLst>
              <a:rect l="0" t="0" r="r" b="b"/>
              <a:pathLst>
                <a:path w="2" h="7">
                  <a:moveTo>
                    <a:pt x="1" y="7"/>
                  </a:moveTo>
                  <a:cubicBezTo>
                    <a:pt x="1" y="7"/>
                    <a:pt x="1" y="4"/>
                    <a:pt x="0" y="0"/>
                  </a:cubicBezTo>
                  <a:cubicBezTo>
                    <a:pt x="1" y="0"/>
                    <a:pt x="1" y="0"/>
                    <a:pt x="1" y="0"/>
                  </a:cubicBezTo>
                  <a:cubicBezTo>
                    <a:pt x="2" y="4"/>
                    <a:pt x="2" y="7"/>
                    <a:pt x="2" y="7"/>
                  </a:cubicBezTo>
                  <a:lnTo>
                    <a:pt x="1" y="7"/>
                  </a:ln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299" name="Freeform 374"/>
            <p:cNvSpPr>
              <a:spLocks/>
            </p:cNvSpPr>
            <p:nvPr/>
          </p:nvSpPr>
          <p:spPr bwMode="auto">
            <a:xfrm>
              <a:off x="8026514" y="1203886"/>
              <a:ext cx="1588" cy="6350"/>
            </a:xfrm>
            <a:custGeom>
              <a:avLst/>
              <a:gdLst>
                <a:gd name="T0" fmla="*/ 1 w 2"/>
                <a:gd name="T1" fmla="*/ 8 h 8"/>
                <a:gd name="T2" fmla="*/ 0 w 2"/>
                <a:gd name="T3" fmla="*/ 1 h 8"/>
                <a:gd name="T4" fmla="*/ 1 w 2"/>
                <a:gd name="T5" fmla="*/ 0 h 8"/>
                <a:gd name="T6" fmla="*/ 2 w 2"/>
                <a:gd name="T7" fmla="*/ 8 h 8"/>
                <a:gd name="T8" fmla="*/ 1 w 2"/>
                <a:gd name="T9" fmla="*/ 8 h 8"/>
              </a:gdLst>
              <a:ahLst/>
              <a:cxnLst>
                <a:cxn ang="0">
                  <a:pos x="T0" y="T1"/>
                </a:cxn>
                <a:cxn ang="0">
                  <a:pos x="T2" y="T3"/>
                </a:cxn>
                <a:cxn ang="0">
                  <a:pos x="T4" y="T5"/>
                </a:cxn>
                <a:cxn ang="0">
                  <a:pos x="T6" y="T7"/>
                </a:cxn>
                <a:cxn ang="0">
                  <a:pos x="T8" y="T9"/>
                </a:cxn>
              </a:cxnLst>
              <a:rect l="0" t="0" r="r" b="b"/>
              <a:pathLst>
                <a:path w="2" h="8">
                  <a:moveTo>
                    <a:pt x="1" y="8"/>
                  </a:moveTo>
                  <a:cubicBezTo>
                    <a:pt x="1" y="8"/>
                    <a:pt x="1" y="5"/>
                    <a:pt x="0" y="1"/>
                  </a:cubicBezTo>
                  <a:cubicBezTo>
                    <a:pt x="1" y="1"/>
                    <a:pt x="1" y="0"/>
                    <a:pt x="1" y="0"/>
                  </a:cubicBezTo>
                  <a:cubicBezTo>
                    <a:pt x="2" y="5"/>
                    <a:pt x="2" y="8"/>
                    <a:pt x="2" y="8"/>
                  </a:cubicBezTo>
                  <a:lnTo>
                    <a:pt x="1" y="8"/>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00" name="Freeform 375"/>
            <p:cNvSpPr>
              <a:spLocks/>
            </p:cNvSpPr>
            <p:nvPr/>
          </p:nvSpPr>
          <p:spPr bwMode="auto">
            <a:xfrm>
              <a:off x="8026514" y="1203886"/>
              <a:ext cx="1588" cy="6350"/>
            </a:xfrm>
            <a:custGeom>
              <a:avLst/>
              <a:gdLst>
                <a:gd name="T0" fmla="*/ 1 w 2"/>
                <a:gd name="T1" fmla="*/ 8 h 8"/>
                <a:gd name="T2" fmla="*/ 0 w 2"/>
                <a:gd name="T3" fmla="*/ 0 h 8"/>
                <a:gd name="T4" fmla="*/ 1 w 2"/>
                <a:gd name="T5" fmla="*/ 0 h 8"/>
                <a:gd name="T6" fmla="*/ 2 w 2"/>
                <a:gd name="T7" fmla="*/ 8 h 8"/>
                <a:gd name="T8" fmla="*/ 1 w 2"/>
                <a:gd name="T9" fmla="*/ 8 h 8"/>
              </a:gdLst>
              <a:ahLst/>
              <a:cxnLst>
                <a:cxn ang="0">
                  <a:pos x="T0" y="T1"/>
                </a:cxn>
                <a:cxn ang="0">
                  <a:pos x="T2" y="T3"/>
                </a:cxn>
                <a:cxn ang="0">
                  <a:pos x="T4" y="T5"/>
                </a:cxn>
                <a:cxn ang="0">
                  <a:pos x="T6" y="T7"/>
                </a:cxn>
                <a:cxn ang="0">
                  <a:pos x="T8" y="T9"/>
                </a:cxn>
              </a:cxnLst>
              <a:rect l="0" t="0" r="r" b="b"/>
              <a:pathLst>
                <a:path w="2" h="8">
                  <a:moveTo>
                    <a:pt x="1" y="8"/>
                  </a:moveTo>
                  <a:cubicBezTo>
                    <a:pt x="1" y="8"/>
                    <a:pt x="1" y="5"/>
                    <a:pt x="0" y="0"/>
                  </a:cubicBezTo>
                  <a:cubicBezTo>
                    <a:pt x="0" y="0"/>
                    <a:pt x="1" y="0"/>
                    <a:pt x="1" y="0"/>
                  </a:cubicBezTo>
                  <a:cubicBezTo>
                    <a:pt x="2" y="5"/>
                    <a:pt x="2" y="8"/>
                    <a:pt x="2" y="8"/>
                  </a:cubicBezTo>
                  <a:lnTo>
                    <a:pt x="1" y="8"/>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01" name="Freeform 376"/>
            <p:cNvSpPr>
              <a:spLocks/>
            </p:cNvSpPr>
            <p:nvPr/>
          </p:nvSpPr>
          <p:spPr bwMode="auto">
            <a:xfrm>
              <a:off x="8028102" y="1203886"/>
              <a:ext cx="0" cy="6350"/>
            </a:xfrm>
            <a:custGeom>
              <a:avLst/>
              <a:gdLst>
                <a:gd name="T0" fmla="*/ 1 w 1"/>
                <a:gd name="T1" fmla="*/ 8 h 8"/>
                <a:gd name="T2" fmla="*/ 0 w 1"/>
                <a:gd name="T3" fmla="*/ 0 h 8"/>
                <a:gd name="T4" fmla="*/ 0 w 1"/>
                <a:gd name="T5" fmla="*/ 0 h 8"/>
                <a:gd name="T6" fmla="*/ 1 w 1"/>
                <a:gd name="T7" fmla="*/ 8 h 8"/>
                <a:gd name="T8" fmla="*/ 1 w 1"/>
                <a:gd name="T9" fmla="*/ 8 h 8"/>
              </a:gdLst>
              <a:ahLst/>
              <a:cxnLst>
                <a:cxn ang="0">
                  <a:pos x="T0" y="T1"/>
                </a:cxn>
                <a:cxn ang="0">
                  <a:pos x="T2" y="T3"/>
                </a:cxn>
                <a:cxn ang="0">
                  <a:pos x="T4" y="T5"/>
                </a:cxn>
                <a:cxn ang="0">
                  <a:pos x="T6" y="T7"/>
                </a:cxn>
                <a:cxn ang="0">
                  <a:pos x="T8" y="T9"/>
                </a:cxn>
              </a:cxnLst>
              <a:rect l="0" t="0" r="r" b="b"/>
              <a:pathLst>
                <a:path w="1" h="8">
                  <a:moveTo>
                    <a:pt x="1" y="8"/>
                  </a:moveTo>
                  <a:cubicBezTo>
                    <a:pt x="1" y="8"/>
                    <a:pt x="1" y="5"/>
                    <a:pt x="0" y="0"/>
                  </a:cubicBezTo>
                  <a:cubicBezTo>
                    <a:pt x="0" y="0"/>
                    <a:pt x="0" y="0"/>
                    <a:pt x="0" y="0"/>
                  </a:cubicBezTo>
                  <a:cubicBezTo>
                    <a:pt x="1" y="5"/>
                    <a:pt x="1" y="8"/>
                    <a:pt x="1" y="8"/>
                  </a:cubicBezTo>
                  <a:lnTo>
                    <a:pt x="1" y="8"/>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02" name="Freeform 377"/>
            <p:cNvSpPr>
              <a:spLocks/>
            </p:cNvSpPr>
            <p:nvPr/>
          </p:nvSpPr>
          <p:spPr bwMode="auto">
            <a:xfrm>
              <a:off x="8028102" y="1203886"/>
              <a:ext cx="1588" cy="6350"/>
            </a:xfrm>
            <a:custGeom>
              <a:avLst/>
              <a:gdLst>
                <a:gd name="T0" fmla="*/ 1 w 2"/>
                <a:gd name="T1" fmla="*/ 8 h 8"/>
                <a:gd name="T2" fmla="*/ 0 w 2"/>
                <a:gd name="T3" fmla="*/ 0 h 8"/>
                <a:gd name="T4" fmla="*/ 1 w 2"/>
                <a:gd name="T5" fmla="*/ 0 h 8"/>
                <a:gd name="T6" fmla="*/ 2 w 2"/>
                <a:gd name="T7" fmla="*/ 8 h 8"/>
                <a:gd name="T8" fmla="*/ 1 w 2"/>
                <a:gd name="T9" fmla="*/ 8 h 8"/>
              </a:gdLst>
              <a:ahLst/>
              <a:cxnLst>
                <a:cxn ang="0">
                  <a:pos x="T0" y="T1"/>
                </a:cxn>
                <a:cxn ang="0">
                  <a:pos x="T2" y="T3"/>
                </a:cxn>
                <a:cxn ang="0">
                  <a:pos x="T4" y="T5"/>
                </a:cxn>
                <a:cxn ang="0">
                  <a:pos x="T6" y="T7"/>
                </a:cxn>
                <a:cxn ang="0">
                  <a:pos x="T8" y="T9"/>
                </a:cxn>
              </a:cxnLst>
              <a:rect l="0" t="0" r="r" b="b"/>
              <a:pathLst>
                <a:path w="2" h="8">
                  <a:moveTo>
                    <a:pt x="1" y="8"/>
                  </a:moveTo>
                  <a:cubicBezTo>
                    <a:pt x="1" y="8"/>
                    <a:pt x="1" y="5"/>
                    <a:pt x="0" y="0"/>
                  </a:cubicBezTo>
                  <a:cubicBezTo>
                    <a:pt x="0" y="0"/>
                    <a:pt x="0" y="0"/>
                    <a:pt x="1" y="0"/>
                  </a:cubicBezTo>
                  <a:cubicBezTo>
                    <a:pt x="2" y="5"/>
                    <a:pt x="2" y="8"/>
                    <a:pt x="2" y="8"/>
                  </a:cubicBezTo>
                  <a:lnTo>
                    <a:pt x="1" y="8"/>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03" name="Freeform 378"/>
            <p:cNvSpPr>
              <a:spLocks/>
            </p:cNvSpPr>
            <p:nvPr/>
          </p:nvSpPr>
          <p:spPr bwMode="auto">
            <a:xfrm>
              <a:off x="8028102" y="1203886"/>
              <a:ext cx="1588" cy="6350"/>
            </a:xfrm>
            <a:custGeom>
              <a:avLst/>
              <a:gdLst>
                <a:gd name="T0" fmla="*/ 1 w 1"/>
                <a:gd name="T1" fmla="*/ 8 h 8"/>
                <a:gd name="T2" fmla="*/ 0 w 1"/>
                <a:gd name="T3" fmla="*/ 0 h 8"/>
                <a:gd name="T4" fmla="*/ 0 w 1"/>
                <a:gd name="T5" fmla="*/ 0 h 8"/>
                <a:gd name="T6" fmla="*/ 1 w 1"/>
                <a:gd name="T7" fmla="*/ 8 h 8"/>
                <a:gd name="T8" fmla="*/ 1 w 1"/>
                <a:gd name="T9" fmla="*/ 8 h 8"/>
              </a:gdLst>
              <a:ahLst/>
              <a:cxnLst>
                <a:cxn ang="0">
                  <a:pos x="T0" y="T1"/>
                </a:cxn>
                <a:cxn ang="0">
                  <a:pos x="T2" y="T3"/>
                </a:cxn>
                <a:cxn ang="0">
                  <a:pos x="T4" y="T5"/>
                </a:cxn>
                <a:cxn ang="0">
                  <a:pos x="T6" y="T7"/>
                </a:cxn>
                <a:cxn ang="0">
                  <a:pos x="T8" y="T9"/>
                </a:cxn>
              </a:cxnLst>
              <a:rect l="0" t="0" r="r" b="b"/>
              <a:pathLst>
                <a:path w="1" h="8">
                  <a:moveTo>
                    <a:pt x="1" y="8"/>
                  </a:moveTo>
                  <a:cubicBezTo>
                    <a:pt x="1" y="8"/>
                    <a:pt x="1" y="5"/>
                    <a:pt x="0" y="0"/>
                  </a:cubicBezTo>
                  <a:cubicBezTo>
                    <a:pt x="0" y="0"/>
                    <a:pt x="0" y="0"/>
                    <a:pt x="0" y="0"/>
                  </a:cubicBezTo>
                  <a:cubicBezTo>
                    <a:pt x="1" y="5"/>
                    <a:pt x="1" y="8"/>
                    <a:pt x="1" y="8"/>
                  </a:cubicBezTo>
                  <a:lnTo>
                    <a:pt x="1" y="8"/>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04" name="Freeform 379"/>
            <p:cNvSpPr>
              <a:spLocks/>
            </p:cNvSpPr>
            <p:nvPr/>
          </p:nvSpPr>
          <p:spPr bwMode="auto">
            <a:xfrm>
              <a:off x="8018577" y="1194361"/>
              <a:ext cx="6350" cy="11113"/>
            </a:xfrm>
            <a:custGeom>
              <a:avLst/>
              <a:gdLst>
                <a:gd name="T0" fmla="*/ 8 w 9"/>
                <a:gd name="T1" fmla="*/ 14 h 14"/>
                <a:gd name="T2" fmla="*/ 0 w 9"/>
                <a:gd name="T3" fmla="*/ 1 h 14"/>
                <a:gd name="T4" fmla="*/ 1 w 9"/>
                <a:gd name="T5" fmla="*/ 0 h 14"/>
                <a:gd name="T6" fmla="*/ 9 w 9"/>
                <a:gd name="T7" fmla="*/ 14 h 14"/>
                <a:gd name="T8" fmla="*/ 8 w 9"/>
                <a:gd name="T9" fmla="*/ 14 h 14"/>
              </a:gdLst>
              <a:ahLst/>
              <a:cxnLst>
                <a:cxn ang="0">
                  <a:pos x="T0" y="T1"/>
                </a:cxn>
                <a:cxn ang="0">
                  <a:pos x="T2" y="T3"/>
                </a:cxn>
                <a:cxn ang="0">
                  <a:pos x="T4" y="T5"/>
                </a:cxn>
                <a:cxn ang="0">
                  <a:pos x="T6" y="T7"/>
                </a:cxn>
                <a:cxn ang="0">
                  <a:pos x="T8" y="T9"/>
                </a:cxn>
              </a:cxnLst>
              <a:rect l="0" t="0" r="r" b="b"/>
              <a:pathLst>
                <a:path w="9" h="14">
                  <a:moveTo>
                    <a:pt x="8" y="14"/>
                  </a:moveTo>
                  <a:cubicBezTo>
                    <a:pt x="7" y="10"/>
                    <a:pt x="4" y="5"/>
                    <a:pt x="0" y="1"/>
                  </a:cubicBezTo>
                  <a:cubicBezTo>
                    <a:pt x="0" y="0"/>
                    <a:pt x="0" y="0"/>
                    <a:pt x="1" y="0"/>
                  </a:cubicBezTo>
                  <a:cubicBezTo>
                    <a:pt x="5" y="4"/>
                    <a:pt x="8" y="10"/>
                    <a:pt x="9" y="14"/>
                  </a:cubicBezTo>
                  <a:cubicBezTo>
                    <a:pt x="9" y="14"/>
                    <a:pt x="8" y="14"/>
                    <a:pt x="8" y="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05" name="Freeform 380"/>
            <p:cNvSpPr>
              <a:spLocks/>
            </p:cNvSpPr>
            <p:nvPr/>
          </p:nvSpPr>
          <p:spPr bwMode="auto">
            <a:xfrm>
              <a:off x="8018577" y="1192773"/>
              <a:ext cx="7938" cy="12700"/>
            </a:xfrm>
            <a:custGeom>
              <a:avLst/>
              <a:gdLst>
                <a:gd name="T0" fmla="*/ 8 w 9"/>
                <a:gd name="T1" fmla="*/ 15 h 15"/>
                <a:gd name="T2" fmla="*/ 0 w 9"/>
                <a:gd name="T3" fmla="*/ 1 h 15"/>
                <a:gd name="T4" fmla="*/ 0 w 9"/>
                <a:gd name="T5" fmla="*/ 0 h 15"/>
                <a:gd name="T6" fmla="*/ 9 w 9"/>
                <a:gd name="T7" fmla="*/ 15 h 15"/>
                <a:gd name="T8" fmla="*/ 8 w 9"/>
                <a:gd name="T9" fmla="*/ 15 h 15"/>
              </a:gdLst>
              <a:ahLst/>
              <a:cxnLst>
                <a:cxn ang="0">
                  <a:pos x="T0" y="T1"/>
                </a:cxn>
                <a:cxn ang="0">
                  <a:pos x="T2" y="T3"/>
                </a:cxn>
                <a:cxn ang="0">
                  <a:pos x="T4" y="T5"/>
                </a:cxn>
                <a:cxn ang="0">
                  <a:pos x="T6" y="T7"/>
                </a:cxn>
                <a:cxn ang="0">
                  <a:pos x="T8" y="T9"/>
                </a:cxn>
              </a:cxnLst>
              <a:rect l="0" t="0" r="r" b="b"/>
              <a:pathLst>
                <a:path w="9" h="15">
                  <a:moveTo>
                    <a:pt x="8" y="15"/>
                  </a:moveTo>
                  <a:cubicBezTo>
                    <a:pt x="7" y="11"/>
                    <a:pt x="4" y="5"/>
                    <a:pt x="0" y="1"/>
                  </a:cubicBezTo>
                  <a:cubicBezTo>
                    <a:pt x="0" y="1"/>
                    <a:pt x="0" y="0"/>
                    <a:pt x="0" y="0"/>
                  </a:cubicBezTo>
                  <a:cubicBezTo>
                    <a:pt x="5" y="4"/>
                    <a:pt x="8" y="10"/>
                    <a:pt x="9" y="15"/>
                  </a:cubicBezTo>
                  <a:cubicBezTo>
                    <a:pt x="9" y="15"/>
                    <a:pt x="9" y="15"/>
                    <a:pt x="8" y="15"/>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06" name="Freeform 381"/>
            <p:cNvSpPr>
              <a:spLocks/>
            </p:cNvSpPr>
            <p:nvPr/>
          </p:nvSpPr>
          <p:spPr bwMode="auto">
            <a:xfrm>
              <a:off x="8018577" y="1192773"/>
              <a:ext cx="7938" cy="12700"/>
            </a:xfrm>
            <a:custGeom>
              <a:avLst/>
              <a:gdLst>
                <a:gd name="T0" fmla="*/ 9 w 10"/>
                <a:gd name="T1" fmla="*/ 16 h 16"/>
                <a:gd name="T2" fmla="*/ 0 w 10"/>
                <a:gd name="T3" fmla="*/ 1 h 16"/>
                <a:gd name="T4" fmla="*/ 1 w 10"/>
                <a:gd name="T5" fmla="*/ 0 h 16"/>
                <a:gd name="T6" fmla="*/ 10 w 10"/>
                <a:gd name="T7" fmla="*/ 16 h 16"/>
                <a:gd name="T8" fmla="*/ 9 w 10"/>
                <a:gd name="T9" fmla="*/ 16 h 16"/>
              </a:gdLst>
              <a:ahLst/>
              <a:cxnLst>
                <a:cxn ang="0">
                  <a:pos x="T0" y="T1"/>
                </a:cxn>
                <a:cxn ang="0">
                  <a:pos x="T2" y="T3"/>
                </a:cxn>
                <a:cxn ang="0">
                  <a:pos x="T4" y="T5"/>
                </a:cxn>
                <a:cxn ang="0">
                  <a:pos x="T6" y="T7"/>
                </a:cxn>
                <a:cxn ang="0">
                  <a:pos x="T8" y="T9"/>
                </a:cxn>
              </a:cxnLst>
              <a:rect l="0" t="0" r="r" b="b"/>
              <a:pathLst>
                <a:path w="10" h="16">
                  <a:moveTo>
                    <a:pt x="9" y="16"/>
                  </a:moveTo>
                  <a:cubicBezTo>
                    <a:pt x="8" y="11"/>
                    <a:pt x="5" y="5"/>
                    <a:pt x="0" y="1"/>
                  </a:cubicBezTo>
                  <a:cubicBezTo>
                    <a:pt x="1" y="1"/>
                    <a:pt x="1" y="1"/>
                    <a:pt x="1" y="0"/>
                  </a:cubicBezTo>
                  <a:cubicBezTo>
                    <a:pt x="6" y="5"/>
                    <a:pt x="9" y="11"/>
                    <a:pt x="10" y="16"/>
                  </a:cubicBezTo>
                  <a:cubicBezTo>
                    <a:pt x="10" y="16"/>
                    <a:pt x="10" y="16"/>
                    <a:pt x="9" y="16"/>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07" name="Freeform 382"/>
            <p:cNvSpPr>
              <a:spLocks/>
            </p:cNvSpPr>
            <p:nvPr/>
          </p:nvSpPr>
          <p:spPr bwMode="auto">
            <a:xfrm>
              <a:off x="8020164" y="1192773"/>
              <a:ext cx="6350" cy="12700"/>
            </a:xfrm>
            <a:custGeom>
              <a:avLst/>
              <a:gdLst>
                <a:gd name="T0" fmla="*/ 9 w 10"/>
                <a:gd name="T1" fmla="*/ 16 h 16"/>
                <a:gd name="T2" fmla="*/ 0 w 10"/>
                <a:gd name="T3" fmla="*/ 0 h 16"/>
                <a:gd name="T4" fmla="*/ 1 w 10"/>
                <a:gd name="T5" fmla="*/ 0 h 16"/>
                <a:gd name="T6" fmla="*/ 10 w 10"/>
                <a:gd name="T7" fmla="*/ 15 h 16"/>
                <a:gd name="T8" fmla="*/ 9 w 10"/>
                <a:gd name="T9" fmla="*/ 16 h 16"/>
              </a:gdLst>
              <a:ahLst/>
              <a:cxnLst>
                <a:cxn ang="0">
                  <a:pos x="T0" y="T1"/>
                </a:cxn>
                <a:cxn ang="0">
                  <a:pos x="T2" y="T3"/>
                </a:cxn>
                <a:cxn ang="0">
                  <a:pos x="T4" y="T5"/>
                </a:cxn>
                <a:cxn ang="0">
                  <a:pos x="T6" y="T7"/>
                </a:cxn>
                <a:cxn ang="0">
                  <a:pos x="T8" y="T9"/>
                </a:cxn>
              </a:cxnLst>
              <a:rect l="0" t="0" r="r" b="b"/>
              <a:pathLst>
                <a:path w="10" h="16">
                  <a:moveTo>
                    <a:pt x="9" y="16"/>
                  </a:moveTo>
                  <a:cubicBezTo>
                    <a:pt x="8" y="11"/>
                    <a:pt x="5" y="5"/>
                    <a:pt x="0" y="0"/>
                  </a:cubicBezTo>
                  <a:cubicBezTo>
                    <a:pt x="0" y="0"/>
                    <a:pt x="0" y="0"/>
                    <a:pt x="1" y="0"/>
                  </a:cubicBezTo>
                  <a:cubicBezTo>
                    <a:pt x="5" y="4"/>
                    <a:pt x="9" y="11"/>
                    <a:pt x="10" y="15"/>
                  </a:cubicBezTo>
                  <a:cubicBezTo>
                    <a:pt x="10" y="15"/>
                    <a:pt x="10" y="16"/>
                    <a:pt x="9" y="16"/>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08" name="Freeform 383"/>
            <p:cNvSpPr>
              <a:spLocks/>
            </p:cNvSpPr>
            <p:nvPr/>
          </p:nvSpPr>
          <p:spPr bwMode="auto">
            <a:xfrm>
              <a:off x="8020164" y="1191186"/>
              <a:ext cx="7938" cy="12700"/>
            </a:xfrm>
            <a:custGeom>
              <a:avLst/>
              <a:gdLst>
                <a:gd name="T0" fmla="*/ 9 w 10"/>
                <a:gd name="T1" fmla="*/ 16 h 16"/>
                <a:gd name="T2" fmla="*/ 0 w 10"/>
                <a:gd name="T3" fmla="*/ 1 h 16"/>
                <a:gd name="T4" fmla="*/ 0 w 10"/>
                <a:gd name="T5" fmla="*/ 0 h 16"/>
                <a:gd name="T6" fmla="*/ 10 w 10"/>
                <a:gd name="T7" fmla="*/ 16 h 16"/>
                <a:gd name="T8" fmla="*/ 9 w 10"/>
                <a:gd name="T9" fmla="*/ 16 h 16"/>
              </a:gdLst>
              <a:ahLst/>
              <a:cxnLst>
                <a:cxn ang="0">
                  <a:pos x="T0" y="T1"/>
                </a:cxn>
                <a:cxn ang="0">
                  <a:pos x="T2" y="T3"/>
                </a:cxn>
                <a:cxn ang="0">
                  <a:pos x="T4" y="T5"/>
                </a:cxn>
                <a:cxn ang="0">
                  <a:pos x="T6" y="T7"/>
                </a:cxn>
                <a:cxn ang="0">
                  <a:pos x="T8" y="T9"/>
                </a:cxn>
              </a:cxnLst>
              <a:rect l="0" t="0" r="r" b="b"/>
              <a:pathLst>
                <a:path w="10" h="16">
                  <a:moveTo>
                    <a:pt x="9" y="16"/>
                  </a:moveTo>
                  <a:cubicBezTo>
                    <a:pt x="8" y="12"/>
                    <a:pt x="4" y="5"/>
                    <a:pt x="0" y="1"/>
                  </a:cubicBezTo>
                  <a:cubicBezTo>
                    <a:pt x="0" y="1"/>
                    <a:pt x="0" y="1"/>
                    <a:pt x="0" y="0"/>
                  </a:cubicBezTo>
                  <a:cubicBezTo>
                    <a:pt x="5" y="5"/>
                    <a:pt x="9" y="11"/>
                    <a:pt x="10" y="16"/>
                  </a:cubicBezTo>
                  <a:cubicBezTo>
                    <a:pt x="10" y="16"/>
                    <a:pt x="9" y="16"/>
                    <a:pt x="9" y="16"/>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09" name="Freeform 384"/>
            <p:cNvSpPr>
              <a:spLocks/>
            </p:cNvSpPr>
            <p:nvPr/>
          </p:nvSpPr>
          <p:spPr bwMode="auto">
            <a:xfrm>
              <a:off x="8020164" y="1191186"/>
              <a:ext cx="7938" cy="12700"/>
            </a:xfrm>
            <a:custGeom>
              <a:avLst/>
              <a:gdLst>
                <a:gd name="T0" fmla="*/ 10 w 10"/>
                <a:gd name="T1" fmla="*/ 16 h 16"/>
                <a:gd name="T2" fmla="*/ 0 w 10"/>
                <a:gd name="T3" fmla="*/ 0 h 16"/>
                <a:gd name="T4" fmla="*/ 1 w 10"/>
                <a:gd name="T5" fmla="*/ 0 h 16"/>
                <a:gd name="T6" fmla="*/ 10 w 10"/>
                <a:gd name="T7" fmla="*/ 16 h 16"/>
                <a:gd name="T8" fmla="*/ 10 w 10"/>
                <a:gd name="T9" fmla="*/ 16 h 16"/>
              </a:gdLst>
              <a:ahLst/>
              <a:cxnLst>
                <a:cxn ang="0">
                  <a:pos x="T0" y="T1"/>
                </a:cxn>
                <a:cxn ang="0">
                  <a:pos x="T2" y="T3"/>
                </a:cxn>
                <a:cxn ang="0">
                  <a:pos x="T4" y="T5"/>
                </a:cxn>
                <a:cxn ang="0">
                  <a:pos x="T6" y="T7"/>
                </a:cxn>
                <a:cxn ang="0">
                  <a:pos x="T8" y="T9"/>
                </a:cxn>
              </a:cxnLst>
              <a:rect l="0" t="0" r="r" b="b"/>
              <a:pathLst>
                <a:path w="10" h="16">
                  <a:moveTo>
                    <a:pt x="10" y="16"/>
                  </a:moveTo>
                  <a:cubicBezTo>
                    <a:pt x="9" y="11"/>
                    <a:pt x="5" y="5"/>
                    <a:pt x="0" y="0"/>
                  </a:cubicBezTo>
                  <a:cubicBezTo>
                    <a:pt x="0" y="0"/>
                    <a:pt x="0" y="0"/>
                    <a:pt x="1" y="0"/>
                  </a:cubicBezTo>
                  <a:cubicBezTo>
                    <a:pt x="6" y="5"/>
                    <a:pt x="9" y="11"/>
                    <a:pt x="10" y="16"/>
                  </a:cubicBezTo>
                  <a:cubicBezTo>
                    <a:pt x="10" y="16"/>
                    <a:pt x="10" y="16"/>
                    <a:pt x="10" y="16"/>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10" name="Freeform 385"/>
            <p:cNvSpPr>
              <a:spLocks/>
            </p:cNvSpPr>
            <p:nvPr/>
          </p:nvSpPr>
          <p:spPr bwMode="auto">
            <a:xfrm>
              <a:off x="8021752" y="1191186"/>
              <a:ext cx="6350" cy="12700"/>
            </a:xfrm>
            <a:custGeom>
              <a:avLst/>
              <a:gdLst>
                <a:gd name="T0" fmla="*/ 9 w 10"/>
                <a:gd name="T1" fmla="*/ 16 h 16"/>
                <a:gd name="T2" fmla="*/ 0 w 10"/>
                <a:gd name="T3" fmla="*/ 0 h 16"/>
                <a:gd name="T4" fmla="*/ 0 w 10"/>
                <a:gd name="T5" fmla="*/ 0 h 16"/>
                <a:gd name="T6" fmla="*/ 10 w 10"/>
                <a:gd name="T7" fmla="*/ 16 h 16"/>
                <a:gd name="T8" fmla="*/ 9 w 10"/>
                <a:gd name="T9" fmla="*/ 16 h 16"/>
              </a:gdLst>
              <a:ahLst/>
              <a:cxnLst>
                <a:cxn ang="0">
                  <a:pos x="T0" y="T1"/>
                </a:cxn>
                <a:cxn ang="0">
                  <a:pos x="T2" y="T3"/>
                </a:cxn>
                <a:cxn ang="0">
                  <a:pos x="T4" y="T5"/>
                </a:cxn>
                <a:cxn ang="0">
                  <a:pos x="T6" y="T7"/>
                </a:cxn>
                <a:cxn ang="0">
                  <a:pos x="T8" y="T9"/>
                </a:cxn>
              </a:cxnLst>
              <a:rect l="0" t="0" r="r" b="b"/>
              <a:pathLst>
                <a:path w="10" h="16">
                  <a:moveTo>
                    <a:pt x="9" y="16"/>
                  </a:moveTo>
                  <a:cubicBezTo>
                    <a:pt x="8" y="11"/>
                    <a:pt x="5" y="5"/>
                    <a:pt x="0" y="0"/>
                  </a:cubicBezTo>
                  <a:cubicBezTo>
                    <a:pt x="0" y="0"/>
                    <a:pt x="0" y="0"/>
                    <a:pt x="0" y="0"/>
                  </a:cubicBezTo>
                  <a:cubicBezTo>
                    <a:pt x="5" y="5"/>
                    <a:pt x="8" y="11"/>
                    <a:pt x="10" y="16"/>
                  </a:cubicBezTo>
                  <a:cubicBezTo>
                    <a:pt x="9" y="16"/>
                    <a:pt x="9" y="16"/>
                    <a:pt x="9" y="16"/>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11" name="Freeform 386"/>
            <p:cNvSpPr>
              <a:spLocks/>
            </p:cNvSpPr>
            <p:nvPr/>
          </p:nvSpPr>
          <p:spPr bwMode="auto">
            <a:xfrm>
              <a:off x="8021752" y="1191186"/>
              <a:ext cx="6350" cy="12700"/>
            </a:xfrm>
            <a:custGeom>
              <a:avLst/>
              <a:gdLst>
                <a:gd name="T0" fmla="*/ 10 w 10"/>
                <a:gd name="T1" fmla="*/ 16 h 16"/>
                <a:gd name="T2" fmla="*/ 0 w 10"/>
                <a:gd name="T3" fmla="*/ 0 h 16"/>
                <a:gd name="T4" fmla="*/ 0 w 10"/>
                <a:gd name="T5" fmla="*/ 0 h 16"/>
                <a:gd name="T6" fmla="*/ 10 w 10"/>
                <a:gd name="T7" fmla="*/ 16 h 16"/>
                <a:gd name="T8" fmla="*/ 10 w 10"/>
                <a:gd name="T9" fmla="*/ 16 h 16"/>
              </a:gdLst>
              <a:ahLst/>
              <a:cxnLst>
                <a:cxn ang="0">
                  <a:pos x="T0" y="T1"/>
                </a:cxn>
                <a:cxn ang="0">
                  <a:pos x="T2" y="T3"/>
                </a:cxn>
                <a:cxn ang="0">
                  <a:pos x="T4" y="T5"/>
                </a:cxn>
                <a:cxn ang="0">
                  <a:pos x="T6" y="T7"/>
                </a:cxn>
                <a:cxn ang="0">
                  <a:pos x="T8" y="T9"/>
                </a:cxn>
              </a:cxnLst>
              <a:rect l="0" t="0" r="r" b="b"/>
              <a:pathLst>
                <a:path w="10" h="16">
                  <a:moveTo>
                    <a:pt x="10" y="16"/>
                  </a:moveTo>
                  <a:cubicBezTo>
                    <a:pt x="8" y="11"/>
                    <a:pt x="5" y="5"/>
                    <a:pt x="0" y="0"/>
                  </a:cubicBezTo>
                  <a:cubicBezTo>
                    <a:pt x="0" y="0"/>
                    <a:pt x="0" y="0"/>
                    <a:pt x="0" y="0"/>
                  </a:cubicBezTo>
                  <a:cubicBezTo>
                    <a:pt x="5" y="5"/>
                    <a:pt x="9" y="11"/>
                    <a:pt x="10" y="16"/>
                  </a:cubicBezTo>
                  <a:cubicBezTo>
                    <a:pt x="10" y="16"/>
                    <a:pt x="10" y="16"/>
                    <a:pt x="10" y="16"/>
                  </a:cubicBez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12" name="Freeform 387"/>
            <p:cNvSpPr>
              <a:spLocks/>
            </p:cNvSpPr>
            <p:nvPr/>
          </p:nvSpPr>
          <p:spPr bwMode="auto">
            <a:xfrm>
              <a:off x="8007464" y="1188011"/>
              <a:ext cx="11113" cy="6350"/>
            </a:xfrm>
            <a:custGeom>
              <a:avLst/>
              <a:gdLst>
                <a:gd name="T0" fmla="*/ 15 w 16"/>
                <a:gd name="T1" fmla="*/ 9 h 9"/>
                <a:gd name="T2" fmla="*/ 0 w 16"/>
                <a:gd name="T3" fmla="*/ 1 h 9"/>
                <a:gd name="T4" fmla="*/ 0 w 16"/>
                <a:gd name="T5" fmla="*/ 0 h 9"/>
                <a:gd name="T6" fmla="*/ 16 w 16"/>
                <a:gd name="T7" fmla="*/ 8 h 9"/>
                <a:gd name="T8" fmla="*/ 15 w 16"/>
                <a:gd name="T9" fmla="*/ 9 h 9"/>
              </a:gdLst>
              <a:ahLst/>
              <a:cxnLst>
                <a:cxn ang="0">
                  <a:pos x="T0" y="T1"/>
                </a:cxn>
                <a:cxn ang="0">
                  <a:pos x="T2" y="T3"/>
                </a:cxn>
                <a:cxn ang="0">
                  <a:pos x="T4" y="T5"/>
                </a:cxn>
                <a:cxn ang="0">
                  <a:pos x="T6" y="T7"/>
                </a:cxn>
                <a:cxn ang="0">
                  <a:pos x="T8" y="T9"/>
                </a:cxn>
              </a:cxnLst>
              <a:rect l="0" t="0" r="r" b="b"/>
              <a:pathLst>
                <a:path w="16" h="9">
                  <a:moveTo>
                    <a:pt x="15" y="9"/>
                  </a:moveTo>
                  <a:cubicBezTo>
                    <a:pt x="10" y="4"/>
                    <a:pt x="5" y="2"/>
                    <a:pt x="0" y="1"/>
                  </a:cubicBezTo>
                  <a:cubicBezTo>
                    <a:pt x="0" y="0"/>
                    <a:pt x="0" y="0"/>
                    <a:pt x="0" y="0"/>
                  </a:cubicBezTo>
                  <a:cubicBezTo>
                    <a:pt x="5" y="1"/>
                    <a:pt x="11" y="4"/>
                    <a:pt x="16" y="8"/>
                  </a:cubicBezTo>
                  <a:cubicBezTo>
                    <a:pt x="15" y="8"/>
                    <a:pt x="15" y="8"/>
                    <a:pt x="15"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13" name="Freeform 388"/>
            <p:cNvSpPr>
              <a:spLocks/>
            </p:cNvSpPr>
            <p:nvPr/>
          </p:nvSpPr>
          <p:spPr bwMode="auto">
            <a:xfrm>
              <a:off x="8007464" y="1188011"/>
              <a:ext cx="11113" cy="6350"/>
            </a:xfrm>
            <a:custGeom>
              <a:avLst/>
              <a:gdLst>
                <a:gd name="T0" fmla="*/ 16 w 16"/>
                <a:gd name="T1" fmla="*/ 9 h 9"/>
                <a:gd name="T2" fmla="*/ 0 w 16"/>
                <a:gd name="T3" fmla="*/ 1 h 9"/>
                <a:gd name="T4" fmla="*/ 1 w 16"/>
                <a:gd name="T5" fmla="*/ 0 h 9"/>
                <a:gd name="T6" fmla="*/ 16 w 16"/>
                <a:gd name="T7" fmla="*/ 8 h 9"/>
                <a:gd name="T8" fmla="*/ 16 w 16"/>
                <a:gd name="T9" fmla="*/ 9 h 9"/>
              </a:gdLst>
              <a:ahLst/>
              <a:cxnLst>
                <a:cxn ang="0">
                  <a:pos x="T0" y="T1"/>
                </a:cxn>
                <a:cxn ang="0">
                  <a:pos x="T2" y="T3"/>
                </a:cxn>
                <a:cxn ang="0">
                  <a:pos x="T4" y="T5"/>
                </a:cxn>
                <a:cxn ang="0">
                  <a:pos x="T6" y="T7"/>
                </a:cxn>
                <a:cxn ang="0">
                  <a:pos x="T8" y="T9"/>
                </a:cxn>
              </a:cxnLst>
              <a:rect l="0" t="0" r="r" b="b"/>
              <a:pathLst>
                <a:path w="16" h="9">
                  <a:moveTo>
                    <a:pt x="16" y="9"/>
                  </a:moveTo>
                  <a:cubicBezTo>
                    <a:pt x="11" y="5"/>
                    <a:pt x="5" y="2"/>
                    <a:pt x="0" y="1"/>
                  </a:cubicBezTo>
                  <a:cubicBezTo>
                    <a:pt x="1" y="0"/>
                    <a:pt x="1" y="0"/>
                    <a:pt x="1" y="0"/>
                  </a:cubicBezTo>
                  <a:cubicBezTo>
                    <a:pt x="5" y="1"/>
                    <a:pt x="12" y="4"/>
                    <a:pt x="16" y="8"/>
                  </a:cubicBezTo>
                  <a:cubicBezTo>
                    <a:pt x="16" y="8"/>
                    <a:pt x="16" y="9"/>
                    <a:pt x="16" y="9"/>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14" name="Freeform 389"/>
            <p:cNvSpPr>
              <a:spLocks/>
            </p:cNvSpPr>
            <p:nvPr/>
          </p:nvSpPr>
          <p:spPr bwMode="auto">
            <a:xfrm>
              <a:off x="8007464" y="1186423"/>
              <a:ext cx="12700" cy="6350"/>
            </a:xfrm>
            <a:custGeom>
              <a:avLst/>
              <a:gdLst>
                <a:gd name="T0" fmla="*/ 15 w 16"/>
                <a:gd name="T1" fmla="*/ 9 h 9"/>
                <a:gd name="T2" fmla="*/ 0 w 16"/>
                <a:gd name="T3" fmla="*/ 1 h 9"/>
                <a:gd name="T4" fmla="*/ 0 w 16"/>
                <a:gd name="T5" fmla="*/ 0 h 9"/>
                <a:gd name="T6" fmla="*/ 16 w 16"/>
                <a:gd name="T7" fmla="*/ 8 h 9"/>
                <a:gd name="T8" fmla="*/ 15 w 16"/>
                <a:gd name="T9" fmla="*/ 9 h 9"/>
              </a:gdLst>
              <a:ahLst/>
              <a:cxnLst>
                <a:cxn ang="0">
                  <a:pos x="T0" y="T1"/>
                </a:cxn>
                <a:cxn ang="0">
                  <a:pos x="T2" y="T3"/>
                </a:cxn>
                <a:cxn ang="0">
                  <a:pos x="T4" y="T5"/>
                </a:cxn>
                <a:cxn ang="0">
                  <a:pos x="T6" y="T7"/>
                </a:cxn>
                <a:cxn ang="0">
                  <a:pos x="T8" y="T9"/>
                </a:cxn>
              </a:cxnLst>
              <a:rect l="0" t="0" r="r" b="b"/>
              <a:pathLst>
                <a:path w="16" h="9">
                  <a:moveTo>
                    <a:pt x="15" y="9"/>
                  </a:moveTo>
                  <a:cubicBezTo>
                    <a:pt x="11" y="5"/>
                    <a:pt x="4" y="2"/>
                    <a:pt x="0" y="1"/>
                  </a:cubicBezTo>
                  <a:cubicBezTo>
                    <a:pt x="0" y="0"/>
                    <a:pt x="0" y="0"/>
                    <a:pt x="0" y="0"/>
                  </a:cubicBezTo>
                  <a:cubicBezTo>
                    <a:pt x="5" y="1"/>
                    <a:pt x="11" y="4"/>
                    <a:pt x="16" y="8"/>
                  </a:cubicBezTo>
                  <a:cubicBezTo>
                    <a:pt x="16" y="9"/>
                    <a:pt x="16" y="9"/>
                    <a:pt x="15" y="9"/>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15" name="Freeform 390"/>
            <p:cNvSpPr>
              <a:spLocks/>
            </p:cNvSpPr>
            <p:nvPr/>
          </p:nvSpPr>
          <p:spPr bwMode="auto">
            <a:xfrm>
              <a:off x="8007464" y="1186423"/>
              <a:ext cx="12700" cy="6350"/>
            </a:xfrm>
            <a:custGeom>
              <a:avLst/>
              <a:gdLst>
                <a:gd name="T0" fmla="*/ 16 w 17"/>
                <a:gd name="T1" fmla="*/ 9 h 9"/>
                <a:gd name="T2" fmla="*/ 0 w 17"/>
                <a:gd name="T3" fmla="*/ 1 h 9"/>
                <a:gd name="T4" fmla="*/ 0 w 17"/>
                <a:gd name="T5" fmla="*/ 0 h 9"/>
                <a:gd name="T6" fmla="*/ 17 w 17"/>
                <a:gd name="T7" fmla="*/ 9 h 9"/>
                <a:gd name="T8" fmla="*/ 16 w 17"/>
                <a:gd name="T9" fmla="*/ 9 h 9"/>
              </a:gdLst>
              <a:ahLst/>
              <a:cxnLst>
                <a:cxn ang="0">
                  <a:pos x="T0" y="T1"/>
                </a:cxn>
                <a:cxn ang="0">
                  <a:pos x="T2" y="T3"/>
                </a:cxn>
                <a:cxn ang="0">
                  <a:pos x="T4" y="T5"/>
                </a:cxn>
                <a:cxn ang="0">
                  <a:pos x="T6" y="T7"/>
                </a:cxn>
                <a:cxn ang="0">
                  <a:pos x="T8" y="T9"/>
                </a:cxn>
              </a:cxnLst>
              <a:rect l="0" t="0" r="r" b="b"/>
              <a:pathLst>
                <a:path w="17" h="9">
                  <a:moveTo>
                    <a:pt x="16" y="9"/>
                  </a:moveTo>
                  <a:cubicBezTo>
                    <a:pt x="11" y="5"/>
                    <a:pt x="5" y="2"/>
                    <a:pt x="0" y="1"/>
                  </a:cubicBezTo>
                  <a:cubicBezTo>
                    <a:pt x="0" y="0"/>
                    <a:pt x="0" y="0"/>
                    <a:pt x="0" y="0"/>
                  </a:cubicBezTo>
                  <a:cubicBezTo>
                    <a:pt x="5" y="1"/>
                    <a:pt x="12" y="4"/>
                    <a:pt x="17" y="9"/>
                  </a:cubicBezTo>
                  <a:cubicBezTo>
                    <a:pt x="16" y="9"/>
                    <a:pt x="16" y="9"/>
                    <a:pt x="16" y="9"/>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16" name="Freeform 391"/>
            <p:cNvSpPr>
              <a:spLocks/>
            </p:cNvSpPr>
            <p:nvPr/>
          </p:nvSpPr>
          <p:spPr bwMode="auto">
            <a:xfrm>
              <a:off x="8007464" y="1184836"/>
              <a:ext cx="12700" cy="7938"/>
            </a:xfrm>
            <a:custGeom>
              <a:avLst/>
              <a:gdLst>
                <a:gd name="T0" fmla="*/ 17 w 17"/>
                <a:gd name="T1" fmla="*/ 10 h 10"/>
                <a:gd name="T2" fmla="*/ 0 w 17"/>
                <a:gd name="T3" fmla="*/ 1 h 10"/>
                <a:gd name="T4" fmla="*/ 0 w 17"/>
                <a:gd name="T5" fmla="*/ 0 h 10"/>
                <a:gd name="T6" fmla="*/ 17 w 17"/>
                <a:gd name="T7" fmla="*/ 9 h 10"/>
                <a:gd name="T8" fmla="*/ 17 w 17"/>
                <a:gd name="T9" fmla="*/ 10 h 10"/>
              </a:gdLst>
              <a:ahLst/>
              <a:cxnLst>
                <a:cxn ang="0">
                  <a:pos x="T0" y="T1"/>
                </a:cxn>
                <a:cxn ang="0">
                  <a:pos x="T2" y="T3"/>
                </a:cxn>
                <a:cxn ang="0">
                  <a:pos x="T4" y="T5"/>
                </a:cxn>
                <a:cxn ang="0">
                  <a:pos x="T6" y="T7"/>
                </a:cxn>
                <a:cxn ang="0">
                  <a:pos x="T8" y="T9"/>
                </a:cxn>
              </a:cxnLst>
              <a:rect l="0" t="0" r="r" b="b"/>
              <a:pathLst>
                <a:path w="17" h="10">
                  <a:moveTo>
                    <a:pt x="17" y="10"/>
                  </a:moveTo>
                  <a:cubicBezTo>
                    <a:pt x="12" y="5"/>
                    <a:pt x="5" y="2"/>
                    <a:pt x="0" y="1"/>
                  </a:cubicBezTo>
                  <a:cubicBezTo>
                    <a:pt x="0" y="1"/>
                    <a:pt x="0" y="0"/>
                    <a:pt x="0" y="0"/>
                  </a:cubicBezTo>
                  <a:cubicBezTo>
                    <a:pt x="5" y="1"/>
                    <a:pt x="12" y="5"/>
                    <a:pt x="17" y="9"/>
                  </a:cubicBezTo>
                  <a:cubicBezTo>
                    <a:pt x="17" y="10"/>
                    <a:pt x="17" y="10"/>
                    <a:pt x="17" y="10"/>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17" name="Freeform 392"/>
            <p:cNvSpPr>
              <a:spLocks/>
            </p:cNvSpPr>
            <p:nvPr/>
          </p:nvSpPr>
          <p:spPr bwMode="auto">
            <a:xfrm>
              <a:off x="8007464" y="1184836"/>
              <a:ext cx="14288" cy="6350"/>
            </a:xfrm>
            <a:custGeom>
              <a:avLst/>
              <a:gdLst>
                <a:gd name="T0" fmla="*/ 17 w 18"/>
                <a:gd name="T1" fmla="*/ 9 h 9"/>
                <a:gd name="T2" fmla="*/ 0 w 18"/>
                <a:gd name="T3" fmla="*/ 0 h 9"/>
                <a:gd name="T4" fmla="*/ 1 w 18"/>
                <a:gd name="T5" fmla="*/ 0 h 9"/>
                <a:gd name="T6" fmla="*/ 18 w 18"/>
                <a:gd name="T7" fmla="*/ 9 h 9"/>
                <a:gd name="T8" fmla="*/ 17 w 18"/>
                <a:gd name="T9" fmla="*/ 9 h 9"/>
              </a:gdLst>
              <a:ahLst/>
              <a:cxnLst>
                <a:cxn ang="0">
                  <a:pos x="T0" y="T1"/>
                </a:cxn>
                <a:cxn ang="0">
                  <a:pos x="T2" y="T3"/>
                </a:cxn>
                <a:cxn ang="0">
                  <a:pos x="T4" y="T5"/>
                </a:cxn>
                <a:cxn ang="0">
                  <a:pos x="T6" y="T7"/>
                </a:cxn>
                <a:cxn ang="0">
                  <a:pos x="T8" y="T9"/>
                </a:cxn>
              </a:cxnLst>
              <a:rect l="0" t="0" r="r" b="b"/>
              <a:pathLst>
                <a:path w="18" h="9">
                  <a:moveTo>
                    <a:pt x="17" y="9"/>
                  </a:moveTo>
                  <a:cubicBezTo>
                    <a:pt x="12" y="5"/>
                    <a:pt x="5" y="1"/>
                    <a:pt x="0" y="0"/>
                  </a:cubicBezTo>
                  <a:cubicBezTo>
                    <a:pt x="0" y="0"/>
                    <a:pt x="1" y="0"/>
                    <a:pt x="1" y="0"/>
                  </a:cubicBezTo>
                  <a:cubicBezTo>
                    <a:pt x="6" y="1"/>
                    <a:pt x="13" y="4"/>
                    <a:pt x="18" y="9"/>
                  </a:cubicBezTo>
                  <a:cubicBezTo>
                    <a:pt x="17" y="9"/>
                    <a:pt x="17" y="9"/>
                    <a:pt x="17" y="9"/>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18" name="Freeform 393"/>
            <p:cNvSpPr>
              <a:spLocks/>
            </p:cNvSpPr>
            <p:nvPr/>
          </p:nvSpPr>
          <p:spPr bwMode="auto">
            <a:xfrm>
              <a:off x="8007464" y="1184836"/>
              <a:ext cx="14288" cy="6350"/>
            </a:xfrm>
            <a:custGeom>
              <a:avLst/>
              <a:gdLst>
                <a:gd name="T0" fmla="*/ 18 w 18"/>
                <a:gd name="T1" fmla="*/ 10 h 10"/>
                <a:gd name="T2" fmla="*/ 0 w 18"/>
                <a:gd name="T3" fmla="*/ 1 h 10"/>
                <a:gd name="T4" fmla="*/ 1 w 18"/>
                <a:gd name="T5" fmla="*/ 0 h 10"/>
                <a:gd name="T6" fmla="*/ 18 w 18"/>
                <a:gd name="T7" fmla="*/ 10 h 10"/>
                <a:gd name="T8" fmla="*/ 18 w 18"/>
                <a:gd name="T9" fmla="*/ 10 h 10"/>
              </a:gdLst>
              <a:ahLst/>
              <a:cxnLst>
                <a:cxn ang="0">
                  <a:pos x="T0" y="T1"/>
                </a:cxn>
                <a:cxn ang="0">
                  <a:pos x="T2" y="T3"/>
                </a:cxn>
                <a:cxn ang="0">
                  <a:pos x="T4" y="T5"/>
                </a:cxn>
                <a:cxn ang="0">
                  <a:pos x="T6" y="T7"/>
                </a:cxn>
                <a:cxn ang="0">
                  <a:pos x="T8" y="T9"/>
                </a:cxn>
              </a:cxnLst>
              <a:rect l="0" t="0" r="r" b="b"/>
              <a:pathLst>
                <a:path w="18" h="10">
                  <a:moveTo>
                    <a:pt x="18" y="10"/>
                  </a:moveTo>
                  <a:cubicBezTo>
                    <a:pt x="12" y="5"/>
                    <a:pt x="6" y="2"/>
                    <a:pt x="0" y="1"/>
                  </a:cubicBezTo>
                  <a:cubicBezTo>
                    <a:pt x="0" y="1"/>
                    <a:pt x="1" y="1"/>
                    <a:pt x="1" y="0"/>
                  </a:cubicBezTo>
                  <a:cubicBezTo>
                    <a:pt x="6" y="2"/>
                    <a:pt x="13" y="5"/>
                    <a:pt x="18" y="10"/>
                  </a:cubicBezTo>
                  <a:cubicBezTo>
                    <a:pt x="18" y="10"/>
                    <a:pt x="18" y="10"/>
                    <a:pt x="18" y="10"/>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19" name="Freeform 394"/>
            <p:cNvSpPr>
              <a:spLocks/>
            </p:cNvSpPr>
            <p:nvPr/>
          </p:nvSpPr>
          <p:spPr bwMode="auto">
            <a:xfrm>
              <a:off x="8007464" y="1184836"/>
              <a:ext cx="14288" cy="6350"/>
            </a:xfrm>
            <a:custGeom>
              <a:avLst/>
              <a:gdLst>
                <a:gd name="T0" fmla="*/ 17 w 17"/>
                <a:gd name="T1" fmla="*/ 10 h 10"/>
                <a:gd name="T2" fmla="*/ 0 w 17"/>
                <a:gd name="T3" fmla="*/ 0 h 10"/>
                <a:gd name="T4" fmla="*/ 0 w 17"/>
                <a:gd name="T5" fmla="*/ 0 h 10"/>
                <a:gd name="T6" fmla="*/ 17 w 17"/>
                <a:gd name="T7" fmla="*/ 10 h 10"/>
                <a:gd name="T8" fmla="*/ 17 w 17"/>
                <a:gd name="T9" fmla="*/ 10 h 10"/>
              </a:gdLst>
              <a:ahLst/>
              <a:cxnLst>
                <a:cxn ang="0">
                  <a:pos x="T0" y="T1"/>
                </a:cxn>
                <a:cxn ang="0">
                  <a:pos x="T2" y="T3"/>
                </a:cxn>
                <a:cxn ang="0">
                  <a:pos x="T4" y="T5"/>
                </a:cxn>
                <a:cxn ang="0">
                  <a:pos x="T6" y="T7"/>
                </a:cxn>
                <a:cxn ang="0">
                  <a:pos x="T8" y="T9"/>
                </a:cxn>
              </a:cxnLst>
              <a:rect l="0" t="0" r="r" b="b"/>
              <a:pathLst>
                <a:path w="17" h="10">
                  <a:moveTo>
                    <a:pt x="17" y="10"/>
                  </a:moveTo>
                  <a:cubicBezTo>
                    <a:pt x="12" y="5"/>
                    <a:pt x="5" y="2"/>
                    <a:pt x="0" y="0"/>
                  </a:cubicBezTo>
                  <a:lnTo>
                    <a:pt x="0" y="0"/>
                  </a:lnTo>
                  <a:cubicBezTo>
                    <a:pt x="5" y="2"/>
                    <a:pt x="12" y="5"/>
                    <a:pt x="17" y="10"/>
                  </a:cubicBezTo>
                  <a:lnTo>
                    <a:pt x="17" y="1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20" name="Freeform 395"/>
            <p:cNvSpPr>
              <a:spLocks/>
            </p:cNvSpPr>
            <p:nvPr/>
          </p:nvSpPr>
          <p:spPr bwMode="auto">
            <a:xfrm>
              <a:off x="8001114" y="1188011"/>
              <a:ext cx="6350" cy="1588"/>
            </a:xfrm>
            <a:custGeom>
              <a:avLst/>
              <a:gdLst>
                <a:gd name="T0" fmla="*/ 7 w 7"/>
                <a:gd name="T1" fmla="*/ 2 h 2"/>
                <a:gd name="T2" fmla="*/ 0 w 7"/>
                <a:gd name="T3" fmla="*/ 1 h 2"/>
                <a:gd name="T4" fmla="*/ 0 w 7"/>
                <a:gd name="T5" fmla="*/ 0 h 2"/>
                <a:gd name="T6" fmla="*/ 7 w 7"/>
                <a:gd name="T7" fmla="*/ 1 h 2"/>
                <a:gd name="T8" fmla="*/ 7 w 7"/>
                <a:gd name="T9" fmla="*/ 2 h 2"/>
              </a:gdLst>
              <a:ahLst/>
              <a:cxnLst>
                <a:cxn ang="0">
                  <a:pos x="T0" y="T1"/>
                </a:cxn>
                <a:cxn ang="0">
                  <a:pos x="T2" y="T3"/>
                </a:cxn>
                <a:cxn ang="0">
                  <a:pos x="T4" y="T5"/>
                </a:cxn>
                <a:cxn ang="0">
                  <a:pos x="T6" y="T7"/>
                </a:cxn>
                <a:cxn ang="0">
                  <a:pos x="T8" y="T9"/>
                </a:cxn>
              </a:cxnLst>
              <a:rect l="0" t="0" r="r" b="b"/>
              <a:pathLst>
                <a:path w="7" h="2">
                  <a:moveTo>
                    <a:pt x="7" y="2"/>
                  </a:moveTo>
                  <a:cubicBezTo>
                    <a:pt x="3" y="1"/>
                    <a:pt x="0" y="1"/>
                    <a:pt x="0" y="1"/>
                  </a:cubicBezTo>
                  <a:lnTo>
                    <a:pt x="0" y="0"/>
                  </a:lnTo>
                  <a:cubicBezTo>
                    <a:pt x="0" y="0"/>
                    <a:pt x="3" y="0"/>
                    <a:pt x="7" y="1"/>
                  </a:cubicBezTo>
                  <a:cubicBezTo>
                    <a:pt x="7" y="1"/>
                    <a:pt x="7" y="1"/>
                    <a:pt x="7"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21" name="Freeform 396"/>
            <p:cNvSpPr>
              <a:spLocks/>
            </p:cNvSpPr>
            <p:nvPr/>
          </p:nvSpPr>
          <p:spPr bwMode="auto">
            <a:xfrm>
              <a:off x="8001114" y="1186423"/>
              <a:ext cx="6350" cy="1588"/>
            </a:xfrm>
            <a:custGeom>
              <a:avLst/>
              <a:gdLst>
                <a:gd name="T0" fmla="*/ 7 w 8"/>
                <a:gd name="T1" fmla="*/ 3 h 3"/>
                <a:gd name="T2" fmla="*/ 0 w 8"/>
                <a:gd name="T3" fmla="*/ 2 h 3"/>
                <a:gd name="T4" fmla="*/ 0 w 8"/>
                <a:gd name="T5" fmla="*/ 0 h 3"/>
                <a:gd name="T6" fmla="*/ 8 w 8"/>
                <a:gd name="T7" fmla="*/ 2 h 3"/>
                <a:gd name="T8" fmla="*/ 7 w 8"/>
                <a:gd name="T9" fmla="*/ 3 h 3"/>
              </a:gdLst>
              <a:ahLst/>
              <a:cxnLst>
                <a:cxn ang="0">
                  <a:pos x="T0" y="T1"/>
                </a:cxn>
                <a:cxn ang="0">
                  <a:pos x="T2" y="T3"/>
                </a:cxn>
                <a:cxn ang="0">
                  <a:pos x="T4" y="T5"/>
                </a:cxn>
                <a:cxn ang="0">
                  <a:pos x="T6" y="T7"/>
                </a:cxn>
                <a:cxn ang="0">
                  <a:pos x="T8" y="T9"/>
                </a:cxn>
              </a:cxnLst>
              <a:rect l="0" t="0" r="r" b="b"/>
              <a:pathLst>
                <a:path w="8" h="3">
                  <a:moveTo>
                    <a:pt x="7" y="3"/>
                  </a:moveTo>
                  <a:cubicBezTo>
                    <a:pt x="3" y="2"/>
                    <a:pt x="0" y="2"/>
                    <a:pt x="0" y="2"/>
                  </a:cubicBezTo>
                  <a:lnTo>
                    <a:pt x="0" y="0"/>
                  </a:lnTo>
                  <a:cubicBezTo>
                    <a:pt x="0" y="0"/>
                    <a:pt x="3" y="1"/>
                    <a:pt x="8" y="2"/>
                  </a:cubicBezTo>
                  <a:cubicBezTo>
                    <a:pt x="8" y="2"/>
                    <a:pt x="8" y="2"/>
                    <a:pt x="7" y="3"/>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22" name="Freeform 397"/>
            <p:cNvSpPr>
              <a:spLocks/>
            </p:cNvSpPr>
            <p:nvPr/>
          </p:nvSpPr>
          <p:spPr bwMode="auto">
            <a:xfrm>
              <a:off x="8001114" y="1184836"/>
              <a:ext cx="6350" cy="3175"/>
            </a:xfrm>
            <a:custGeom>
              <a:avLst/>
              <a:gdLst>
                <a:gd name="T0" fmla="*/ 8 w 8"/>
                <a:gd name="T1" fmla="*/ 3 h 3"/>
                <a:gd name="T2" fmla="*/ 0 w 8"/>
                <a:gd name="T3" fmla="*/ 1 h 3"/>
                <a:gd name="T4" fmla="*/ 0 w 8"/>
                <a:gd name="T5" fmla="*/ 0 h 3"/>
                <a:gd name="T6" fmla="*/ 8 w 8"/>
                <a:gd name="T7" fmla="*/ 2 h 3"/>
                <a:gd name="T8" fmla="*/ 8 w 8"/>
                <a:gd name="T9" fmla="*/ 3 h 3"/>
              </a:gdLst>
              <a:ahLst/>
              <a:cxnLst>
                <a:cxn ang="0">
                  <a:pos x="T0" y="T1"/>
                </a:cxn>
                <a:cxn ang="0">
                  <a:pos x="T2" y="T3"/>
                </a:cxn>
                <a:cxn ang="0">
                  <a:pos x="T4" y="T5"/>
                </a:cxn>
                <a:cxn ang="0">
                  <a:pos x="T6" y="T7"/>
                </a:cxn>
                <a:cxn ang="0">
                  <a:pos x="T8" y="T9"/>
                </a:cxn>
              </a:cxnLst>
              <a:rect l="0" t="0" r="r" b="b"/>
              <a:pathLst>
                <a:path w="8" h="3">
                  <a:moveTo>
                    <a:pt x="8" y="3"/>
                  </a:moveTo>
                  <a:cubicBezTo>
                    <a:pt x="3" y="1"/>
                    <a:pt x="0" y="1"/>
                    <a:pt x="0" y="1"/>
                  </a:cubicBezTo>
                  <a:lnTo>
                    <a:pt x="0" y="0"/>
                  </a:lnTo>
                  <a:cubicBezTo>
                    <a:pt x="0" y="0"/>
                    <a:pt x="3" y="1"/>
                    <a:pt x="8" y="2"/>
                  </a:cubicBezTo>
                  <a:cubicBezTo>
                    <a:pt x="8" y="2"/>
                    <a:pt x="8" y="2"/>
                    <a:pt x="8" y="3"/>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23" name="Freeform 398"/>
            <p:cNvSpPr>
              <a:spLocks/>
            </p:cNvSpPr>
            <p:nvPr/>
          </p:nvSpPr>
          <p:spPr bwMode="auto">
            <a:xfrm>
              <a:off x="8001114" y="1184836"/>
              <a:ext cx="6350" cy="1588"/>
            </a:xfrm>
            <a:custGeom>
              <a:avLst/>
              <a:gdLst>
                <a:gd name="T0" fmla="*/ 8 w 8"/>
                <a:gd name="T1" fmla="*/ 2 h 2"/>
                <a:gd name="T2" fmla="*/ 0 w 8"/>
                <a:gd name="T3" fmla="*/ 0 h 2"/>
                <a:gd name="T4" fmla="*/ 0 w 8"/>
                <a:gd name="T5" fmla="*/ 0 h 2"/>
                <a:gd name="T6" fmla="*/ 8 w 8"/>
                <a:gd name="T7" fmla="*/ 1 h 2"/>
                <a:gd name="T8" fmla="*/ 8 w 8"/>
                <a:gd name="T9" fmla="*/ 2 h 2"/>
              </a:gdLst>
              <a:ahLst/>
              <a:cxnLst>
                <a:cxn ang="0">
                  <a:pos x="T0" y="T1"/>
                </a:cxn>
                <a:cxn ang="0">
                  <a:pos x="T2" y="T3"/>
                </a:cxn>
                <a:cxn ang="0">
                  <a:pos x="T4" y="T5"/>
                </a:cxn>
                <a:cxn ang="0">
                  <a:pos x="T6" y="T7"/>
                </a:cxn>
                <a:cxn ang="0">
                  <a:pos x="T8" y="T9"/>
                </a:cxn>
              </a:cxnLst>
              <a:rect l="0" t="0" r="r" b="b"/>
              <a:pathLst>
                <a:path w="8" h="2">
                  <a:moveTo>
                    <a:pt x="8" y="2"/>
                  </a:moveTo>
                  <a:cubicBezTo>
                    <a:pt x="3" y="1"/>
                    <a:pt x="0" y="0"/>
                    <a:pt x="0" y="0"/>
                  </a:cubicBezTo>
                  <a:lnTo>
                    <a:pt x="0" y="0"/>
                  </a:lnTo>
                  <a:cubicBezTo>
                    <a:pt x="0" y="0"/>
                    <a:pt x="3" y="0"/>
                    <a:pt x="8" y="1"/>
                  </a:cubicBezTo>
                  <a:cubicBezTo>
                    <a:pt x="8" y="1"/>
                    <a:pt x="8" y="1"/>
                    <a:pt x="8" y="2"/>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24" name="Freeform 399"/>
            <p:cNvSpPr>
              <a:spLocks/>
            </p:cNvSpPr>
            <p:nvPr/>
          </p:nvSpPr>
          <p:spPr bwMode="auto">
            <a:xfrm>
              <a:off x="8001114" y="1184836"/>
              <a:ext cx="6350" cy="1588"/>
            </a:xfrm>
            <a:custGeom>
              <a:avLst/>
              <a:gdLst>
                <a:gd name="T0" fmla="*/ 8 w 8"/>
                <a:gd name="T1" fmla="*/ 2 h 2"/>
                <a:gd name="T2" fmla="*/ 0 w 8"/>
                <a:gd name="T3" fmla="*/ 1 h 2"/>
                <a:gd name="T4" fmla="*/ 0 w 8"/>
                <a:gd name="T5" fmla="*/ 0 h 2"/>
                <a:gd name="T6" fmla="*/ 8 w 8"/>
                <a:gd name="T7" fmla="*/ 1 h 2"/>
                <a:gd name="T8" fmla="*/ 8 w 8"/>
                <a:gd name="T9" fmla="*/ 2 h 2"/>
              </a:gdLst>
              <a:ahLst/>
              <a:cxnLst>
                <a:cxn ang="0">
                  <a:pos x="T0" y="T1"/>
                </a:cxn>
                <a:cxn ang="0">
                  <a:pos x="T2" y="T3"/>
                </a:cxn>
                <a:cxn ang="0">
                  <a:pos x="T4" y="T5"/>
                </a:cxn>
                <a:cxn ang="0">
                  <a:pos x="T6" y="T7"/>
                </a:cxn>
                <a:cxn ang="0">
                  <a:pos x="T8" y="T9"/>
                </a:cxn>
              </a:cxnLst>
              <a:rect l="0" t="0" r="r" b="b"/>
              <a:pathLst>
                <a:path w="8" h="2">
                  <a:moveTo>
                    <a:pt x="8" y="2"/>
                  </a:moveTo>
                  <a:cubicBezTo>
                    <a:pt x="3" y="1"/>
                    <a:pt x="0" y="1"/>
                    <a:pt x="0" y="1"/>
                  </a:cubicBezTo>
                  <a:lnTo>
                    <a:pt x="0" y="0"/>
                  </a:lnTo>
                  <a:cubicBezTo>
                    <a:pt x="0" y="0"/>
                    <a:pt x="3" y="0"/>
                    <a:pt x="8" y="1"/>
                  </a:cubicBezTo>
                  <a:cubicBezTo>
                    <a:pt x="8" y="1"/>
                    <a:pt x="8" y="2"/>
                    <a:pt x="8" y="2"/>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25" name="Freeform 400"/>
            <p:cNvSpPr>
              <a:spLocks/>
            </p:cNvSpPr>
            <p:nvPr/>
          </p:nvSpPr>
          <p:spPr bwMode="auto">
            <a:xfrm>
              <a:off x="8001114" y="1184836"/>
              <a:ext cx="6350" cy="0"/>
            </a:xfrm>
            <a:custGeom>
              <a:avLst/>
              <a:gdLst>
                <a:gd name="T0" fmla="*/ 8 w 8"/>
                <a:gd name="T1" fmla="*/ 1 h 1"/>
                <a:gd name="T2" fmla="*/ 0 w 8"/>
                <a:gd name="T3" fmla="*/ 0 h 1"/>
                <a:gd name="T4" fmla="*/ 0 w 8"/>
                <a:gd name="T5" fmla="*/ 0 h 1"/>
                <a:gd name="T6" fmla="*/ 8 w 8"/>
                <a:gd name="T7" fmla="*/ 1 h 1"/>
                <a:gd name="T8" fmla="*/ 8 w 8"/>
                <a:gd name="T9" fmla="*/ 1 h 1"/>
              </a:gdLst>
              <a:ahLst/>
              <a:cxnLst>
                <a:cxn ang="0">
                  <a:pos x="T0" y="T1"/>
                </a:cxn>
                <a:cxn ang="0">
                  <a:pos x="T2" y="T3"/>
                </a:cxn>
                <a:cxn ang="0">
                  <a:pos x="T4" y="T5"/>
                </a:cxn>
                <a:cxn ang="0">
                  <a:pos x="T6" y="T7"/>
                </a:cxn>
                <a:cxn ang="0">
                  <a:pos x="T8" y="T9"/>
                </a:cxn>
              </a:cxnLst>
              <a:rect l="0" t="0" r="r" b="b"/>
              <a:pathLst>
                <a:path w="8" h="1">
                  <a:moveTo>
                    <a:pt x="8" y="1"/>
                  </a:moveTo>
                  <a:cubicBezTo>
                    <a:pt x="3" y="0"/>
                    <a:pt x="0" y="0"/>
                    <a:pt x="0" y="0"/>
                  </a:cubicBezTo>
                  <a:lnTo>
                    <a:pt x="0" y="0"/>
                  </a:lnTo>
                  <a:cubicBezTo>
                    <a:pt x="0" y="0"/>
                    <a:pt x="3" y="0"/>
                    <a:pt x="8" y="1"/>
                  </a:cubicBezTo>
                  <a:cubicBezTo>
                    <a:pt x="8" y="1"/>
                    <a:pt x="8" y="1"/>
                    <a:pt x="8" y="1"/>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26" name="Freeform 401"/>
            <p:cNvSpPr>
              <a:spLocks/>
            </p:cNvSpPr>
            <p:nvPr/>
          </p:nvSpPr>
          <p:spPr bwMode="auto">
            <a:xfrm>
              <a:off x="8001114" y="1183248"/>
              <a:ext cx="6350" cy="1588"/>
            </a:xfrm>
            <a:custGeom>
              <a:avLst/>
              <a:gdLst>
                <a:gd name="T0" fmla="*/ 8 w 9"/>
                <a:gd name="T1" fmla="*/ 2 h 2"/>
                <a:gd name="T2" fmla="*/ 0 w 9"/>
                <a:gd name="T3" fmla="*/ 1 h 2"/>
                <a:gd name="T4" fmla="*/ 0 w 9"/>
                <a:gd name="T5" fmla="*/ 0 h 2"/>
                <a:gd name="T6" fmla="*/ 9 w 9"/>
                <a:gd name="T7" fmla="*/ 1 h 2"/>
                <a:gd name="T8" fmla="*/ 8 w 9"/>
                <a:gd name="T9" fmla="*/ 2 h 2"/>
              </a:gdLst>
              <a:ahLst/>
              <a:cxnLst>
                <a:cxn ang="0">
                  <a:pos x="T0" y="T1"/>
                </a:cxn>
                <a:cxn ang="0">
                  <a:pos x="T2" y="T3"/>
                </a:cxn>
                <a:cxn ang="0">
                  <a:pos x="T4" y="T5"/>
                </a:cxn>
                <a:cxn ang="0">
                  <a:pos x="T6" y="T7"/>
                </a:cxn>
                <a:cxn ang="0">
                  <a:pos x="T8" y="T9"/>
                </a:cxn>
              </a:cxnLst>
              <a:rect l="0" t="0" r="r" b="b"/>
              <a:pathLst>
                <a:path w="9" h="2">
                  <a:moveTo>
                    <a:pt x="8" y="2"/>
                  </a:moveTo>
                  <a:cubicBezTo>
                    <a:pt x="3" y="1"/>
                    <a:pt x="0" y="1"/>
                    <a:pt x="0" y="1"/>
                  </a:cubicBezTo>
                  <a:lnTo>
                    <a:pt x="0" y="0"/>
                  </a:lnTo>
                  <a:cubicBezTo>
                    <a:pt x="0" y="0"/>
                    <a:pt x="3" y="0"/>
                    <a:pt x="9" y="1"/>
                  </a:cubicBezTo>
                  <a:cubicBezTo>
                    <a:pt x="9" y="1"/>
                    <a:pt x="8" y="2"/>
                    <a:pt x="8" y="2"/>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27" name="Freeform 402"/>
            <p:cNvSpPr>
              <a:spLocks/>
            </p:cNvSpPr>
            <p:nvPr/>
          </p:nvSpPr>
          <p:spPr bwMode="auto">
            <a:xfrm>
              <a:off x="8001114" y="1183248"/>
              <a:ext cx="6350" cy="1588"/>
            </a:xfrm>
            <a:custGeom>
              <a:avLst/>
              <a:gdLst>
                <a:gd name="T0" fmla="*/ 9 w 9"/>
                <a:gd name="T1" fmla="*/ 1 h 1"/>
                <a:gd name="T2" fmla="*/ 0 w 9"/>
                <a:gd name="T3" fmla="*/ 0 h 1"/>
                <a:gd name="T4" fmla="*/ 0 w 9"/>
                <a:gd name="T5" fmla="*/ 0 h 1"/>
                <a:gd name="T6" fmla="*/ 9 w 9"/>
                <a:gd name="T7" fmla="*/ 1 h 1"/>
                <a:gd name="T8" fmla="*/ 9 w 9"/>
                <a:gd name="T9" fmla="*/ 1 h 1"/>
              </a:gdLst>
              <a:ahLst/>
              <a:cxnLst>
                <a:cxn ang="0">
                  <a:pos x="T0" y="T1"/>
                </a:cxn>
                <a:cxn ang="0">
                  <a:pos x="T2" y="T3"/>
                </a:cxn>
                <a:cxn ang="0">
                  <a:pos x="T4" y="T5"/>
                </a:cxn>
                <a:cxn ang="0">
                  <a:pos x="T6" y="T7"/>
                </a:cxn>
                <a:cxn ang="0">
                  <a:pos x="T8" y="T9"/>
                </a:cxn>
              </a:cxnLst>
              <a:rect l="0" t="0" r="r" b="b"/>
              <a:pathLst>
                <a:path w="9" h="1">
                  <a:moveTo>
                    <a:pt x="9" y="1"/>
                  </a:moveTo>
                  <a:cubicBezTo>
                    <a:pt x="3" y="0"/>
                    <a:pt x="0" y="0"/>
                    <a:pt x="0" y="0"/>
                  </a:cubicBezTo>
                  <a:lnTo>
                    <a:pt x="0" y="0"/>
                  </a:lnTo>
                  <a:cubicBezTo>
                    <a:pt x="0" y="0"/>
                    <a:pt x="3" y="0"/>
                    <a:pt x="9" y="1"/>
                  </a:cubicBezTo>
                  <a:lnTo>
                    <a:pt x="9" y="1"/>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28" name="Freeform 403"/>
            <p:cNvSpPr>
              <a:spLocks/>
            </p:cNvSpPr>
            <p:nvPr/>
          </p:nvSpPr>
          <p:spPr bwMode="auto">
            <a:xfrm>
              <a:off x="8028102" y="1203886"/>
              <a:ext cx="1588" cy="6350"/>
            </a:xfrm>
            <a:custGeom>
              <a:avLst/>
              <a:gdLst>
                <a:gd name="T0" fmla="*/ 1 w 1"/>
                <a:gd name="T1" fmla="*/ 8 h 8"/>
                <a:gd name="T2" fmla="*/ 0 w 1"/>
                <a:gd name="T3" fmla="*/ 0 h 8"/>
                <a:gd name="T4" fmla="*/ 0 w 1"/>
                <a:gd name="T5" fmla="*/ 0 h 8"/>
                <a:gd name="T6" fmla="*/ 1 w 1"/>
                <a:gd name="T7" fmla="*/ 8 h 8"/>
                <a:gd name="T8" fmla="*/ 1 w 1"/>
                <a:gd name="T9" fmla="*/ 8 h 8"/>
              </a:gdLst>
              <a:ahLst/>
              <a:cxnLst>
                <a:cxn ang="0">
                  <a:pos x="T0" y="T1"/>
                </a:cxn>
                <a:cxn ang="0">
                  <a:pos x="T2" y="T3"/>
                </a:cxn>
                <a:cxn ang="0">
                  <a:pos x="T4" y="T5"/>
                </a:cxn>
                <a:cxn ang="0">
                  <a:pos x="T6" y="T7"/>
                </a:cxn>
                <a:cxn ang="0">
                  <a:pos x="T8" y="T9"/>
                </a:cxn>
              </a:cxnLst>
              <a:rect l="0" t="0" r="r" b="b"/>
              <a:pathLst>
                <a:path w="1" h="8">
                  <a:moveTo>
                    <a:pt x="1" y="8"/>
                  </a:moveTo>
                  <a:cubicBezTo>
                    <a:pt x="1" y="8"/>
                    <a:pt x="1" y="5"/>
                    <a:pt x="0" y="0"/>
                  </a:cubicBezTo>
                  <a:lnTo>
                    <a:pt x="0" y="0"/>
                  </a:lnTo>
                  <a:cubicBezTo>
                    <a:pt x="1" y="5"/>
                    <a:pt x="1" y="8"/>
                    <a:pt x="1" y="8"/>
                  </a:cubicBezTo>
                  <a:lnTo>
                    <a:pt x="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29" name="Freeform 404"/>
            <p:cNvSpPr>
              <a:spLocks/>
            </p:cNvSpPr>
            <p:nvPr/>
          </p:nvSpPr>
          <p:spPr bwMode="auto">
            <a:xfrm>
              <a:off x="8028102" y="1203886"/>
              <a:ext cx="1588" cy="6350"/>
            </a:xfrm>
            <a:custGeom>
              <a:avLst/>
              <a:gdLst>
                <a:gd name="T0" fmla="*/ 1 w 2"/>
                <a:gd name="T1" fmla="*/ 8 h 8"/>
                <a:gd name="T2" fmla="*/ 0 w 2"/>
                <a:gd name="T3" fmla="*/ 0 h 8"/>
                <a:gd name="T4" fmla="*/ 0 w 2"/>
                <a:gd name="T5" fmla="*/ 0 h 8"/>
                <a:gd name="T6" fmla="*/ 1 w 2"/>
                <a:gd name="T7" fmla="*/ 8 h 8"/>
                <a:gd name="T8" fmla="*/ 1 w 2"/>
                <a:gd name="T9" fmla="*/ 8 h 8"/>
              </a:gdLst>
              <a:ahLst/>
              <a:cxnLst>
                <a:cxn ang="0">
                  <a:pos x="T0" y="T1"/>
                </a:cxn>
                <a:cxn ang="0">
                  <a:pos x="T2" y="T3"/>
                </a:cxn>
                <a:cxn ang="0">
                  <a:pos x="T4" y="T5"/>
                </a:cxn>
                <a:cxn ang="0">
                  <a:pos x="T6" y="T7"/>
                </a:cxn>
                <a:cxn ang="0">
                  <a:pos x="T8" y="T9"/>
                </a:cxn>
              </a:cxnLst>
              <a:rect l="0" t="0" r="r" b="b"/>
              <a:pathLst>
                <a:path w="2" h="8">
                  <a:moveTo>
                    <a:pt x="1" y="8"/>
                  </a:moveTo>
                  <a:cubicBezTo>
                    <a:pt x="1" y="8"/>
                    <a:pt x="1" y="5"/>
                    <a:pt x="0" y="0"/>
                  </a:cubicBezTo>
                  <a:cubicBezTo>
                    <a:pt x="0" y="0"/>
                    <a:pt x="0" y="0"/>
                    <a:pt x="0" y="0"/>
                  </a:cubicBezTo>
                  <a:cubicBezTo>
                    <a:pt x="2" y="5"/>
                    <a:pt x="1" y="8"/>
                    <a:pt x="1" y="8"/>
                  </a:cubicBezTo>
                  <a:lnTo>
                    <a:pt x="1" y="8"/>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30" name="Freeform 405"/>
            <p:cNvSpPr>
              <a:spLocks/>
            </p:cNvSpPr>
            <p:nvPr/>
          </p:nvSpPr>
          <p:spPr bwMode="auto">
            <a:xfrm>
              <a:off x="8028102" y="1203886"/>
              <a:ext cx="1588" cy="6350"/>
            </a:xfrm>
            <a:custGeom>
              <a:avLst/>
              <a:gdLst>
                <a:gd name="T0" fmla="*/ 1 w 2"/>
                <a:gd name="T1" fmla="*/ 8 h 8"/>
                <a:gd name="T2" fmla="*/ 0 w 2"/>
                <a:gd name="T3" fmla="*/ 0 h 8"/>
                <a:gd name="T4" fmla="*/ 1 w 2"/>
                <a:gd name="T5" fmla="*/ 0 h 8"/>
                <a:gd name="T6" fmla="*/ 2 w 2"/>
                <a:gd name="T7" fmla="*/ 8 h 8"/>
                <a:gd name="T8" fmla="*/ 1 w 2"/>
                <a:gd name="T9" fmla="*/ 8 h 8"/>
              </a:gdLst>
              <a:ahLst/>
              <a:cxnLst>
                <a:cxn ang="0">
                  <a:pos x="T0" y="T1"/>
                </a:cxn>
                <a:cxn ang="0">
                  <a:pos x="T2" y="T3"/>
                </a:cxn>
                <a:cxn ang="0">
                  <a:pos x="T4" y="T5"/>
                </a:cxn>
                <a:cxn ang="0">
                  <a:pos x="T6" y="T7"/>
                </a:cxn>
                <a:cxn ang="0">
                  <a:pos x="T8" y="T9"/>
                </a:cxn>
              </a:cxnLst>
              <a:rect l="0" t="0" r="r" b="b"/>
              <a:pathLst>
                <a:path w="2" h="8">
                  <a:moveTo>
                    <a:pt x="1" y="8"/>
                  </a:moveTo>
                  <a:cubicBezTo>
                    <a:pt x="1" y="8"/>
                    <a:pt x="2" y="5"/>
                    <a:pt x="0" y="0"/>
                  </a:cubicBezTo>
                  <a:cubicBezTo>
                    <a:pt x="0" y="0"/>
                    <a:pt x="1" y="0"/>
                    <a:pt x="1" y="0"/>
                  </a:cubicBezTo>
                  <a:cubicBezTo>
                    <a:pt x="2" y="5"/>
                    <a:pt x="2" y="8"/>
                    <a:pt x="2" y="8"/>
                  </a:cubicBezTo>
                  <a:lnTo>
                    <a:pt x="1" y="8"/>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31" name="Freeform 406"/>
            <p:cNvSpPr>
              <a:spLocks/>
            </p:cNvSpPr>
            <p:nvPr/>
          </p:nvSpPr>
          <p:spPr bwMode="auto">
            <a:xfrm>
              <a:off x="8029689" y="1203886"/>
              <a:ext cx="1588" cy="6350"/>
            </a:xfrm>
            <a:custGeom>
              <a:avLst/>
              <a:gdLst>
                <a:gd name="T0" fmla="*/ 1 w 2"/>
                <a:gd name="T1" fmla="*/ 9 h 9"/>
                <a:gd name="T2" fmla="*/ 0 w 2"/>
                <a:gd name="T3" fmla="*/ 1 h 9"/>
                <a:gd name="T4" fmla="*/ 1 w 2"/>
                <a:gd name="T5" fmla="*/ 0 h 9"/>
                <a:gd name="T6" fmla="*/ 1 w 2"/>
                <a:gd name="T7" fmla="*/ 9 h 9"/>
                <a:gd name="T8" fmla="*/ 1 w 2"/>
                <a:gd name="T9" fmla="*/ 9 h 9"/>
              </a:gdLst>
              <a:ahLst/>
              <a:cxnLst>
                <a:cxn ang="0">
                  <a:pos x="T0" y="T1"/>
                </a:cxn>
                <a:cxn ang="0">
                  <a:pos x="T2" y="T3"/>
                </a:cxn>
                <a:cxn ang="0">
                  <a:pos x="T4" y="T5"/>
                </a:cxn>
                <a:cxn ang="0">
                  <a:pos x="T6" y="T7"/>
                </a:cxn>
                <a:cxn ang="0">
                  <a:pos x="T8" y="T9"/>
                </a:cxn>
              </a:cxnLst>
              <a:rect l="0" t="0" r="r" b="b"/>
              <a:pathLst>
                <a:path w="2" h="9">
                  <a:moveTo>
                    <a:pt x="1" y="9"/>
                  </a:moveTo>
                  <a:cubicBezTo>
                    <a:pt x="1" y="9"/>
                    <a:pt x="1" y="6"/>
                    <a:pt x="0" y="1"/>
                  </a:cubicBezTo>
                  <a:cubicBezTo>
                    <a:pt x="0" y="1"/>
                    <a:pt x="0" y="0"/>
                    <a:pt x="1" y="0"/>
                  </a:cubicBezTo>
                  <a:cubicBezTo>
                    <a:pt x="2" y="6"/>
                    <a:pt x="1" y="9"/>
                    <a:pt x="1" y="9"/>
                  </a:cubicBezTo>
                  <a:lnTo>
                    <a:pt x="1" y="9"/>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32" name="Freeform 407"/>
            <p:cNvSpPr>
              <a:spLocks/>
            </p:cNvSpPr>
            <p:nvPr/>
          </p:nvSpPr>
          <p:spPr bwMode="auto">
            <a:xfrm>
              <a:off x="8029689" y="1203886"/>
              <a:ext cx="1588" cy="6350"/>
            </a:xfrm>
            <a:custGeom>
              <a:avLst/>
              <a:gdLst>
                <a:gd name="T0" fmla="*/ 0 w 2"/>
                <a:gd name="T1" fmla="*/ 9 h 9"/>
                <a:gd name="T2" fmla="*/ 0 w 2"/>
                <a:gd name="T3" fmla="*/ 0 h 9"/>
                <a:gd name="T4" fmla="*/ 0 w 2"/>
                <a:gd name="T5" fmla="*/ 0 h 9"/>
                <a:gd name="T6" fmla="*/ 1 w 2"/>
                <a:gd name="T7" fmla="*/ 9 h 9"/>
                <a:gd name="T8" fmla="*/ 0 w 2"/>
                <a:gd name="T9" fmla="*/ 9 h 9"/>
              </a:gdLst>
              <a:ahLst/>
              <a:cxnLst>
                <a:cxn ang="0">
                  <a:pos x="T0" y="T1"/>
                </a:cxn>
                <a:cxn ang="0">
                  <a:pos x="T2" y="T3"/>
                </a:cxn>
                <a:cxn ang="0">
                  <a:pos x="T4" y="T5"/>
                </a:cxn>
                <a:cxn ang="0">
                  <a:pos x="T6" y="T7"/>
                </a:cxn>
                <a:cxn ang="0">
                  <a:pos x="T8" y="T9"/>
                </a:cxn>
              </a:cxnLst>
              <a:rect l="0" t="0" r="r" b="b"/>
              <a:pathLst>
                <a:path w="2" h="9">
                  <a:moveTo>
                    <a:pt x="0" y="9"/>
                  </a:moveTo>
                  <a:cubicBezTo>
                    <a:pt x="0" y="9"/>
                    <a:pt x="1" y="6"/>
                    <a:pt x="0" y="0"/>
                  </a:cubicBezTo>
                  <a:cubicBezTo>
                    <a:pt x="0" y="0"/>
                    <a:pt x="0" y="0"/>
                    <a:pt x="0" y="0"/>
                  </a:cubicBezTo>
                  <a:cubicBezTo>
                    <a:pt x="2" y="6"/>
                    <a:pt x="1" y="9"/>
                    <a:pt x="1" y="9"/>
                  </a:cubicBezTo>
                  <a:lnTo>
                    <a:pt x="0" y="9"/>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33" name="Freeform 408"/>
            <p:cNvSpPr>
              <a:spLocks/>
            </p:cNvSpPr>
            <p:nvPr/>
          </p:nvSpPr>
          <p:spPr bwMode="auto">
            <a:xfrm>
              <a:off x="8029689" y="1203886"/>
              <a:ext cx="3175" cy="6350"/>
            </a:xfrm>
            <a:custGeom>
              <a:avLst/>
              <a:gdLst>
                <a:gd name="T0" fmla="*/ 1 w 3"/>
                <a:gd name="T1" fmla="*/ 9 h 9"/>
                <a:gd name="T2" fmla="*/ 0 w 3"/>
                <a:gd name="T3" fmla="*/ 0 h 9"/>
                <a:gd name="T4" fmla="*/ 1 w 3"/>
                <a:gd name="T5" fmla="*/ 0 h 9"/>
                <a:gd name="T6" fmla="*/ 2 w 3"/>
                <a:gd name="T7" fmla="*/ 9 h 9"/>
                <a:gd name="T8" fmla="*/ 1 w 3"/>
                <a:gd name="T9" fmla="*/ 9 h 9"/>
              </a:gdLst>
              <a:ahLst/>
              <a:cxnLst>
                <a:cxn ang="0">
                  <a:pos x="T0" y="T1"/>
                </a:cxn>
                <a:cxn ang="0">
                  <a:pos x="T2" y="T3"/>
                </a:cxn>
                <a:cxn ang="0">
                  <a:pos x="T4" y="T5"/>
                </a:cxn>
                <a:cxn ang="0">
                  <a:pos x="T6" y="T7"/>
                </a:cxn>
                <a:cxn ang="0">
                  <a:pos x="T8" y="T9"/>
                </a:cxn>
              </a:cxnLst>
              <a:rect l="0" t="0" r="r" b="b"/>
              <a:pathLst>
                <a:path w="3" h="9">
                  <a:moveTo>
                    <a:pt x="1" y="9"/>
                  </a:moveTo>
                  <a:cubicBezTo>
                    <a:pt x="1" y="9"/>
                    <a:pt x="2" y="6"/>
                    <a:pt x="0" y="0"/>
                  </a:cubicBezTo>
                  <a:cubicBezTo>
                    <a:pt x="1" y="0"/>
                    <a:pt x="1" y="0"/>
                    <a:pt x="1" y="0"/>
                  </a:cubicBezTo>
                  <a:cubicBezTo>
                    <a:pt x="3" y="6"/>
                    <a:pt x="2" y="9"/>
                    <a:pt x="2" y="9"/>
                  </a:cubicBezTo>
                  <a:lnTo>
                    <a:pt x="1" y="9"/>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34" name="Freeform 409"/>
            <p:cNvSpPr>
              <a:spLocks/>
            </p:cNvSpPr>
            <p:nvPr/>
          </p:nvSpPr>
          <p:spPr bwMode="auto">
            <a:xfrm>
              <a:off x="8031277" y="1203886"/>
              <a:ext cx="1588" cy="6350"/>
            </a:xfrm>
            <a:custGeom>
              <a:avLst/>
              <a:gdLst>
                <a:gd name="T0" fmla="*/ 1 w 3"/>
                <a:gd name="T1" fmla="*/ 9 h 9"/>
                <a:gd name="T2" fmla="*/ 0 w 3"/>
                <a:gd name="T3" fmla="*/ 0 h 9"/>
                <a:gd name="T4" fmla="*/ 2 w 3"/>
                <a:gd name="T5" fmla="*/ 0 h 9"/>
                <a:gd name="T6" fmla="*/ 3 w 3"/>
                <a:gd name="T7" fmla="*/ 9 h 9"/>
                <a:gd name="T8" fmla="*/ 1 w 3"/>
                <a:gd name="T9" fmla="*/ 9 h 9"/>
              </a:gdLst>
              <a:ahLst/>
              <a:cxnLst>
                <a:cxn ang="0">
                  <a:pos x="T0" y="T1"/>
                </a:cxn>
                <a:cxn ang="0">
                  <a:pos x="T2" y="T3"/>
                </a:cxn>
                <a:cxn ang="0">
                  <a:pos x="T4" y="T5"/>
                </a:cxn>
                <a:cxn ang="0">
                  <a:pos x="T6" y="T7"/>
                </a:cxn>
                <a:cxn ang="0">
                  <a:pos x="T8" y="T9"/>
                </a:cxn>
              </a:cxnLst>
              <a:rect l="0" t="0" r="r" b="b"/>
              <a:pathLst>
                <a:path w="3" h="9">
                  <a:moveTo>
                    <a:pt x="1" y="9"/>
                  </a:moveTo>
                  <a:cubicBezTo>
                    <a:pt x="1" y="9"/>
                    <a:pt x="2" y="6"/>
                    <a:pt x="0" y="0"/>
                  </a:cubicBezTo>
                  <a:cubicBezTo>
                    <a:pt x="1" y="0"/>
                    <a:pt x="1" y="0"/>
                    <a:pt x="2" y="0"/>
                  </a:cubicBezTo>
                  <a:cubicBezTo>
                    <a:pt x="3" y="6"/>
                    <a:pt x="3" y="9"/>
                    <a:pt x="3" y="9"/>
                  </a:cubicBezTo>
                  <a:lnTo>
                    <a:pt x="1" y="9"/>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35" name="Freeform 410"/>
            <p:cNvSpPr>
              <a:spLocks/>
            </p:cNvSpPr>
            <p:nvPr/>
          </p:nvSpPr>
          <p:spPr bwMode="auto">
            <a:xfrm>
              <a:off x="8032864" y="1202298"/>
              <a:ext cx="1588" cy="7938"/>
            </a:xfrm>
            <a:custGeom>
              <a:avLst/>
              <a:gdLst>
                <a:gd name="T0" fmla="*/ 1 w 3"/>
                <a:gd name="T1" fmla="*/ 10 h 10"/>
                <a:gd name="T2" fmla="*/ 0 w 3"/>
                <a:gd name="T3" fmla="*/ 1 h 10"/>
                <a:gd name="T4" fmla="*/ 1 w 3"/>
                <a:gd name="T5" fmla="*/ 0 h 10"/>
                <a:gd name="T6" fmla="*/ 2 w 3"/>
                <a:gd name="T7" fmla="*/ 10 h 10"/>
                <a:gd name="T8" fmla="*/ 1 w 3"/>
                <a:gd name="T9" fmla="*/ 10 h 10"/>
              </a:gdLst>
              <a:ahLst/>
              <a:cxnLst>
                <a:cxn ang="0">
                  <a:pos x="T0" y="T1"/>
                </a:cxn>
                <a:cxn ang="0">
                  <a:pos x="T2" y="T3"/>
                </a:cxn>
                <a:cxn ang="0">
                  <a:pos x="T4" y="T5"/>
                </a:cxn>
                <a:cxn ang="0">
                  <a:pos x="T6" y="T7"/>
                </a:cxn>
                <a:cxn ang="0">
                  <a:pos x="T8" y="T9"/>
                </a:cxn>
              </a:cxnLst>
              <a:rect l="0" t="0" r="r" b="b"/>
              <a:pathLst>
                <a:path w="3" h="10">
                  <a:moveTo>
                    <a:pt x="1" y="10"/>
                  </a:moveTo>
                  <a:cubicBezTo>
                    <a:pt x="1" y="10"/>
                    <a:pt x="1" y="7"/>
                    <a:pt x="0" y="1"/>
                  </a:cubicBezTo>
                  <a:cubicBezTo>
                    <a:pt x="0" y="1"/>
                    <a:pt x="1" y="1"/>
                    <a:pt x="1" y="0"/>
                  </a:cubicBezTo>
                  <a:cubicBezTo>
                    <a:pt x="3" y="6"/>
                    <a:pt x="2" y="10"/>
                    <a:pt x="2" y="10"/>
                  </a:cubicBezTo>
                  <a:lnTo>
                    <a:pt x="1" y="10"/>
                  </a:ln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36" name="Freeform 411"/>
            <p:cNvSpPr>
              <a:spLocks/>
            </p:cNvSpPr>
            <p:nvPr/>
          </p:nvSpPr>
          <p:spPr bwMode="auto">
            <a:xfrm>
              <a:off x="8021752" y="1191186"/>
              <a:ext cx="6350" cy="12700"/>
            </a:xfrm>
            <a:custGeom>
              <a:avLst/>
              <a:gdLst>
                <a:gd name="T0" fmla="*/ 10 w 10"/>
                <a:gd name="T1" fmla="*/ 17 h 17"/>
                <a:gd name="T2" fmla="*/ 0 w 10"/>
                <a:gd name="T3" fmla="*/ 1 h 17"/>
                <a:gd name="T4" fmla="*/ 0 w 10"/>
                <a:gd name="T5" fmla="*/ 0 h 17"/>
                <a:gd name="T6" fmla="*/ 10 w 10"/>
                <a:gd name="T7" fmla="*/ 17 h 17"/>
                <a:gd name="T8" fmla="*/ 10 w 10"/>
                <a:gd name="T9" fmla="*/ 17 h 17"/>
              </a:gdLst>
              <a:ahLst/>
              <a:cxnLst>
                <a:cxn ang="0">
                  <a:pos x="T0" y="T1"/>
                </a:cxn>
                <a:cxn ang="0">
                  <a:pos x="T2" y="T3"/>
                </a:cxn>
                <a:cxn ang="0">
                  <a:pos x="T4" y="T5"/>
                </a:cxn>
                <a:cxn ang="0">
                  <a:pos x="T6" y="T7"/>
                </a:cxn>
                <a:cxn ang="0">
                  <a:pos x="T8" y="T9"/>
                </a:cxn>
              </a:cxnLst>
              <a:rect l="0" t="0" r="r" b="b"/>
              <a:pathLst>
                <a:path w="10" h="17">
                  <a:moveTo>
                    <a:pt x="10" y="17"/>
                  </a:moveTo>
                  <a:cubicBezTo>
                    <a:pt x="9" y="12"/>
                    <a:pt x="5" y="6"/>
                    <a:pt x="0" y="1"/>
                  </a:cubicBezTo>
                  <a:lnTo>
                    <a:pt x="0" y="0"/>
                  </a:lnTo>
                  <a:cubicBezTo>
                    <a:pt x="5" y="5"/>
                    <a:pt x="9" y="12"/>
                    <a:pt x="10" y="17"/>
                  </a:cubicBezTo>
                  <a:lnTo>
                    <a:pt x="10"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37" name="Freeform 412"/>
            <p:cNvSpPr>
              <a:spLocks/>
            </p:cNvSpPr>
            <p:nvPr/>
          </p:nvSpPr>
          <p:spPr bwMode="auto">
            <a:xfrm>
              <a:off x="8021752" y="1191186"/>
              <a:ext cx="6350" cy="12700"/>
            </a:xfrm>
            <a:custGeom>
              <a:avLst/>
              <a:gdLst>
                <a:gd name="T0" fmla="*/ 10 w 10"/>
                <a:gd name="T1" fmla="*/ 17 h 17"/>
                <a:gd name="T2" fmla="*/ 0 w 10"/>
                <a:gd name="T3" fmla="*/ 0 h 17"/>
                <a:gd name="T4" fmla="*/ 1 w 10"/>
                <a:gd name="T5" fmla="*/ 0 h 17"/>
                <a:gd name="T6" fmla="*/ 10 w 10"/>
                <a:gd name="T7" fmla="*/ 17 h 17"/>
                <a:gd name="T8" fmla="*/ 10 w 10"/>
                <a:gd name="T9" fmla="*/ 17 h 17"/>
              </a:gdLst>
              <a:ahLst/>
              <a:cxnLst>
                <a:cxn ang="0">
                  <a:pos x="T0" y="T1"/>
                </a:cxn>
                <a:cxn ang="0">
                  <a:pos x="T2" y="T3"/>
                </a:cxn>
                <a:cxn ang="0">
                  <a:pos x="T4" y="T5"/>
                </a:cxn>
                <a:cxn ang="0">
                  <a:pos x="T6" y="T7"/>
                </a:cxn>
                <a:cxn ang="0">
                  <a:pos x="T8" y="T9"/>
                </a:cxn>
              </a:cxnLst>
              <a:rect l="0" t="0" r="r" b="b"/>
              <a:pathLst>
                <a:path w="10" h="17">
                  <a:moveTo>
                    <a:pt x="10" y="17"/>
                  </a:moveTo>
                  <a:cubicBezTo>
                    <a:pt x="9" y="12"/>
                    <a:pt x="5" y="5"/>
                    <a:pt x="0" y="0"/>
                  </a:cubicBezTo>
                  <a:cubicBezTo>
                    <a:pt x="0" y="0"/>
                    <a:pt x="0" y="0"/>
                    <a:pt x="1" y="0"/>
                  </a:cubicBezTo>
                  <a:cubicBezTo>
                    <a:pt x="6" y="5"/>
                    <a:pt x="9" y="12"/>
                    <a:pt x="10" y="17"/>
                  </a:cubicBezTo>
                  <a:cubicBezTo>
                    <a:pt x="10" y="17"/>
                    <a:pt x="10" y="17"/>
                    <a:pt x="10" y="17"/>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38" name="Freeform 413"/>
            <p:cNvSpPr>
              <a:spLocks/>
            </p:cNvSpPr>
            <p:nvPr/>
          </p:nvSpPr>
          <p:spPr bwMode="auto">
            <a:xfrm>
              <a:off x="8021752" y="1191186"/>
              <a:ext cx="7938" cy="12700"/>
            </a:xfrm>
            <a:custGeom>
              <a:avLst/>
              <a:gdLst>
                <a:gd name="T0" fmla="*/ 9 w 10"/>
                <a:gd name="T1" fmla="*/ 17 h 17"/>
                <a:gd name="T2" fmla="*/ 0 w 10"/>
                <a:gd name="T3" fmla="*/ 0 h 17"/>
                <a:gd name="T4" fmla="*/ 0 w 10"/>
                <a:gd name="T5" fmla="*/ 0 h 17"/>
                <a:gd name="T6" fmla="*/ 10 w 10"/>
                <a:gd name="T7" fmla="*/ 17 h 17"/>
                <a:gd name="T8" fmla="*/ 9 w 10"/>
                <a:gd name="T9" fmla="*/ 17 h 17"/>
              </a:gdLst>
              <a:ahLst/>
              <a:cxnLst>
                <a:cxn ang="0">
                  <a:pos x="T0" y="T1"/>
                </a:cxn>
                <a:cxn ang="0">
                  <a:pos x="T2" y="T3"/>
                </a:cxn>
                <a:cxn ang="0">
                  <a:pos x="T4" y="T5"/>
                </a:cxn>
                <a:cxn ang="0">
                  <a:pos x="T6" y="T7"/>
                </a:cxn>
                <a:cxn ang="0">
                  <a:pos x="T8" y="T9"/>
                </a:cxn>
              </a:cxnLst>
              <a:rect l="0" t="0" r="r" b="b"/>
              <a:pathLst>
                <a:path w="10" h="17">
                  <a:moveTo>
                    <a:pt x="9" y="17"/>
                  </a:moveTo>
                  <a:cubicBezTo>
                    <a:pt x="8" y="12"/>
                    <a:pt x="5" y="5"/>
                    <a:pt x="0" y="0"/>
                  </a:cubicBezTo>
                  <a:lnTo>
                    <a:pt x="0" y="0"/>
                  </a:lnTo>
                  <a:cubicBezTo>
                    <a:pt x="5" y="5"/>
                    <a:pt x="9" y="11"/>
                    <a:pt x="10" y="17"/>
                  </a:cubicBezTo>
                  <a:cubicBezTo>
                    <a:pt x="10" y="17"/>
                    <a:pt x="9" y="17"/>
                    <a:pt x="9" y="17"/>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39" name="Freeform 415"/>
            <p:cNvSpPr>
              <a:spLocks/>
            </p:cNvSpPr>
            <p:nvPr/>
          </p:nvSpPr>
          <p:spPr bwMode="auto">
            <a:xfrm>
              <a:off x="8021752" y="1191185"/>
              <a:ext cx="7938" cy="12700"/>
            </a:xfrm>
            <a:custGeom>
              <a:avLst/>
              <a:gdLst>
                <a:gd name="T0" fmla="*/ 10 w 11"/>
                <a:gd name="T1" fmla="*/ 18 h 18"/>
                <a:gd name="T2" fmla="*/ 0 w 11"/>
                <a:gd name="T3" fmla="*/ 1 h 18"/>
                <a:gd name="T4" fmla="*/ 1 w 11"/>
                <a:gd name="T5" fmla="*/ 0 h 18"/>
                <a:gd name="T6" fmla="*/ 11 w 11"/>
                <a:gd name="T7" fmla="*/ 17 h 18"/>
                <a:gd name="T8" fmla="*/ 10 w 11"/>
                <a:gd name="T9" fmla="*/ 18 h 18"/>
              </a:gdLst>
              <a:ahLst/>
              <a:cxnLst>
                <a:cxn ang="0">
                  <a:pos x="T0" y="T1"/>
                </a:cxn>
                <a:cxn ang="0">
                  <a:pos x="T2" y="T3"/>
                </a:cxn>
                <a:cxn ang="0">
                  <a:pos x="T4" y="T5"/>
                </a:cxn>
                <a:cxn ang="0">
                  <a:pos x="T6" y="T7"/>
                </a:cxn>
                <a:cxn ang="0">
                  <a:pos x="T8" y="T9"/>
                </a:cxn>
              </a:cxnLst>
              <a:rect l="0" t="0" r="r" b="b"/>
              <a:pathLst>
                <a:path w="11" h="18">
                  <a:moveTo>
                    <a:pt x="10" y="18"/>
                  </a:moveTo>
                  <a:cubicBezTo>
                    <a:pt x="9" y="12"/>
                    <a:pt x="5" y="6"/>
                    <a:pt x="0" y="1"/>
                  </a:cubicBezTo>
                  <a:cubicBezTo>
                    <a:pt x="0" y="1"/>
                    <a:pt x="0" y="0"/>
                    <a:pt x="1" y="0"/>
                  </a:cubicBezTo>
                  <a:cubicBezTo>
                    <a:pt x="6" y="6"/>
                    <a:pt x="9" y="12"/>
                    <a:pt x="11" y="17"/>
                  </a:cubicBezTo>
                  <a:cubicBezTo>
                    <a:pt x="10" y="17"/>
                    <a:pt x="10" y="18"/>
                    <a:pt x="10" y="18"/>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40" name="Freeform 416"/>
            <p:cNvSpPr>
              <a:spLocks/>
            </p:cNvSpPr>
            <p:nvPr/>
          </p:nvSpPr>
          <p:spPr bwMode="auto">
            <a:xfrm>
              <a:off x="8023340" y="1191185"/>
              <a:ext cx="6350" cy="12700"/>
            </a:xfrm>
            <a:custGeom>
              <a:avLst/>
              <a:gdLst>
                <a:gd name="T0" fmla="*/ 10 w 10"/>
                <a:gd name="T1" fmla="*/ 17 h 17"/>
                <a:gd name="T2" fmla="*/ 0 w 10"/>
                <a:gd name="T3" fmla="*/ 0 h 17"/>
                <a:gd name="T4" fmla="*/ 0 w 10"/>
                <a:gd name="T5" fmla="*/ 0 h 17"/>
                <a:gd name="T6" fmla="*/ 10 w 10"/>
                <a:gd name="T7" fmla="*/ 17 h 17"/>
                <a:gd name="T8" fmla="*/ 10 w 10"/>
                <a:gd name="T9" fmla="*/ 17 h 17"/>
              </a:gdLst>
              <a:ahLst/>
              <a:cxnLst>
                <a:cxn ang="0">
                  <a:pos x="T0" y="T1"/>
                </a:cxn>
                <a:cxn ang="0">
                  <a:pos x="T2" y="T3"/>
                </a:cxn>
                <a:cxn ang="0">
                  <a:pos x="T4" y="T5"/>
                </a:cxn>
                <a:cxn ang="0">
                  <a:pos x="T6" y="T7"/>
                </a:cxn>
                <a:cxn ang="0">
                  <a:pos x="T8" y="T9"/>
                </a:cxn>
              </a:cxnLst>
              <a:rect l="0" t="0" r="r" b="b"/>
              <a:pathLst>
                <a:path w="10" h="17">
                  <a:moveTo>
                    <a:pt x="10" y="17"/>
                  </a:moveTo>
                  <a:cubicBezTo>
                    <a:pt x="8" y="12"/>
                    <a:pt x="5" y="6"/>
                    <a:pt x="0" y="0"/>
                  </a:cubicBezTo>
                  <a:cubicBezTo>
                    <a:pt x="0" y="0"/>
                    <a:pt x="0" y="0"/>
                    <a:pt x="0" y="0"/>
                  </a:cubicBezTo>
                  <a:cubicBezTo>
                    <a:pt x="6" y="5"/>
                    <a:pt x="9" y="12"/>
                    <a:pt x="10" y="17"/>
                  </a:cubicBezTo>
                  <a:cubicBezTo>
                    <a:pt x="10" y="17"/>
                    <a:pt x="10" y="17"/>
                    <a:pt x="10" y="17"/>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41" name="Freeform 417"/>
            <p:cNvSpPr>
              <a:spLocks/>
            </p:cNvSpPr>
            <p:nvPr/>
          </p:nvSpPr>
          <p:spPr bwMode="auto">
            <a:xfrm>
              <a:off x="8023340" y="1189598"/>
              <a:ext cx="7938" cy="14288"/>
            </a:xfrm>
            <a:custGeom>
              <a:avLst/>
              <a:gdLst>
                <a:gd name="T0" fmla="*/ 10 w 11"/>
                <a:gd name="T1" fmla="*/ 18 h 18"/>
                <a:gd name="T2" fmla="*/ 0 w 11"/>
                <a:gd name="T3" fmla="*/ 1 h 18"/>
                <a:gd name="T4" fmla="*/ 1 w 11"/>
                <a:gd name="T5" fmla="*/ 0 h 18"/>
                <a:gd name="T6" fmla="*/ 11 w 11"/>
                <a:gd name="T7" fmla="*/ 18 h 18"/>
                <a:gd name="T8" fmla="*/ 10 w 11"/>
                <a:gd name="T9" fmla="*/ 18 h 18"/>
              </a:gdLst>
              <a:ahLst/>
              <a:cxnLst>
                <a:cxn ang="0">
                  <a:pos x="T0" y="T1"/>
                </a:cxn>
                <a:cxn ang="0">
                  <a:pos x="T2" y="T3"/>
                </a:cxn>
                <a:cxn ang="0">
                  <a:pos x="T4" y="T5"/>
                </a:cxn>
                <a:cxn ang="0">
                  <a:pos x="T6" y="T7"/>
                </a:cxn>
                <a:cxn ang="0">
                  <a:pos x="T8" y="T9"/>
                </a:cxn>
              </a:cxnLst>
              <a:rect l="0" t="0" r="r" b="b"/>
              <a:pathLst>
                <a:path w="11" h="18">
                  <a:moveTo>
                    <a:pt x="10" y="18"/>
                  </a:moveTo>
                  <a:cubicBezTo>
                    <a:pt x="9" y="13"/>
                    <a:pt x="6" y="6"/>
                    <a:pt x="0" y="1"/>
                  </a:cubicBezTo>
                  <a:cubicBezTo>
                    <a:pt x="0" y="0"/>
                    <a:pt x="1" y="0"/>
                    <a:pt x="1" y="0"/>
                  </a:cubicBezTo>
                  <a:cubicBezTo>
                    <a:pt x="7" y="6"/>
                    <a:pt x="10" y="12"/>
                    <a:pt x="11" y="18"/>
                  </a:cubicBezTo>
                  <a:cubicBezTo>
                    <a:pt x="11" y="18"/>
                    <a:pt x="11" y="18"/>
                    <a:pt x="10" y="18"/>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42" name="Freeform 418"/>
            <p:cNvSpPr>
              <a:spLocks/>
            </p:cNvSpPr>
            <p:nvPr/>
          </p:nvSpPr>
          <p:spPr bwMode="auto">
            <a:xfrm>
              <a:off x="8023340" y="1189598"/>
              <a:ext cx="9525" cy="14288"/>
            </a:xfrm>
            <a:custGeom>
              <a:avLst/>
              <a:gdLst>
                <a:gd name="T0" fmla="*/ 10 w 12"/>
                <a:gd name="T1" fmla="*/ 19 h 19"/>
                <a:gd name="T2" fmla="*/ 0 w 12"/>
                <a:gd name="T3" fmla="*/ 1 h 19"/>
                <a:gd name="T4" fmla="*/ 1 w 12"/>
                <a:gd name="T5" fmla="*/ 0 h 19"/>
                <a:gd name="T6" fmla="*/ 12 w 12"/>
                <a:gd name="T7" fmla="*/ 19 h 19"/>
                <a:gd name="T8" fmla="*/ 10 w 12"/>
                <a:gd name="T9" fmla="*/ 19 h 19"/>
              </a:gdLst>
              <a:ahLst/>
              <a:cxnLst>
                <a:cxn ang="0">
                  <a:pos x="T0" y="T1"/>
                </a:cxn>
                <a:cxn ang="0">
                  <a:pos x="T2" y="T3"/>
                </a:cxn>
                <a:cxn ang="0">
                  <a:pos x="T4" y="T5"/>
                </a:cxn>
                <a:cxn ang="0">
                  <a:pos x="T6" y="T7"/>
                </a:cxn>
                <a:cxn ang="0">
                  <a:pos x="T8" y="T9"/>
                </a:cxn>
              </a:cxnLst>
              <a:rect l="0" t="0" r="r" b="b"/>
              <a:pathLst>
                <a:path w="12" h="19">
                  <a:moveTo>
                    <a:pt x="10" y="19"/>
                  </a:moveTo>
                  <a:cubicBezTo>
                    <a:pt x="9" y="13"/>
                    <a:pt x="6" y="7"/>
                    <a:pt x="0" y="1"/>
                  </a:cubicBezTo>
                  <a:cubicBezTo>
                    <a:pt x="0" y="1"/>
                    <a:pt x="0" y="0"/>
                    <a:pt x="1" y="0"/>
                  </a:cubicBezTo>
                  <a:cubicBezTo>
                    <a:pt x="7" y="6"/>
                    <a:pt x="10" y="13"/>
                    <a:pt x="12" y="19"/>
                  </a:cubicBezTo>
                  <a:cubicBezTo>
                    <a:pt x="11" y="19"/>
                    <a:pt x="11" y="19"/>
                    <a:pt x="10" y="19"/>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43" name="Freeform 419"/>
            <p:cNvSpPr>
              <a:spLocks/>
            </p:cNvSpPr>
            <p:nvPr/>
          </p:nvSpPr>
          <p:spPr bwMode="auto">
            <a:xfrm>
              <a:off x="8024927" y="1188010"/>
              <a:ext cx="7938" cy="15875"/>
            </a:xfrm>
            <a:custGeom>
              <a:avLst/>
              <a:gdLst>
                <a:gd name="T0" fmla="*/ 11 w 12"/>
                <a:gd name="T1" fmla="*/ 20 h 20"/>
                <a:gd name="T2" fmla="*/ 0 w 12"/>
                <a:gd name="T3" fmla="*/ 1 h 20"/>
                <a:gd name="T4" fmla="*/ 1 w 12"/>
                <a:gd name="T5" fmla="*/ 0 h 20"/>
                <a:gd name="T6" fmla="*/ 12 w 12"/>
                <a:gd name="T7" fmla="*/ 19 h 20"/>
                <a:gd name="T8" fmla="*/ 11 w 12"/>
                <a:gd name="T9" fmla="*/ 20 h 20"/>
              </a:gdLst>
              <a:ahLst/>
              <a:cxnLst>
                <a:cxn ang="0">
                  <a:pos x="T0" y="T1"/>
                </a:cxn>
                <a:cxn ang="0">
                  <a:pos x="T2" y="T3"/>
                </a:cxn>
                <a:cxn ang="0">
                  <a:pos x="T4" y="T5"/>
                </a:cxn>
                <a:cxn ang="0">
                  <a:pos x="T6" y="T7"/>
                </a:cxn>
                <a:cxn ang="0">
                  <a:pos x="T8" y="T9"/>
                </a:cxn>
              </a:cxnLst>
              <a:rect l="0" t="0" r="r" b="b"/>
              <a:pathLst>
                <a:path w="12" h="20">
                  <a:moveTo>
                    <a:pt x="11" y="20"/>
                  </a:moveTo>
                  <a:cubicBezTo>
                    <a:pt x="9" y="14"/>
                    <a:pt x="6" y="7"/>
                    <a:pt x="0" y="1"/>
                  </a:cubicBezTo>
                  <a:cubicBezTo>
                    <a:pt x="0" y="1"/>
                    <a:pt x="0" y="1"/>
                    <a:pt x="1" y="0"/>
                  </a:cubicBezTo>
                  <a:cubicBezTo>
                    <a:pt x="7" y="6"/>
                    <a:pt x="11" y="14"/>
                    <a:pt x="12" y="19"/>
                  </a:cubicBezTo>
                  <a:cubicBezTo>
                    <a:pt x="12" y="20"/>
                    <a:pt x="11" y="20"/>
                    <a:pt x="11" y="2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44" name="Freeform 420"/>
            <p:cNvSpPr>
              <a:spLocks/>
            </p:cNvSpPr>
            <p:nvPr/>
          </p:nvSpPr>
          <p:spPr bwMode="auto">
            <a:xfrm>
              <a:off x="8007465" y="1184835"/>
              <a:ext cx="14288" cy="6350"/>
            </a:xfrm>
            <a:custGeom>
              <a:avLst/>
              <a:gdLst>
                <a:gd name="T0" fmla="*/ 17 w 17"/>
                <a:gd name="T1" fmla="*/ 10 h 10"/>
                <a:gd name="T2" fmla="*/ 0 w 17"/>
                <a:gd name="T3" fmla="*/ 0 h 10"/>
                <a:gd name="T4" fmla="*/ 0 w 17"/>
                <a:gd name="T5" fmla="*/ 0 h 10"/>
                <a:gd name="T6" fmla="*/ 17 w 17"/>
                <a:gd name="T7" fmla="*/ 9 h 10"/>
                <a:gd name="T8" fmla="*/ 17 w 17"/>
                <a:gd name="T9" fmla="*/ 10 h 10"/>
              </a:gdLst>
              <a:ahLst/>
              <a:cxnLst>
                <a:cxn ang="0">
                  <a:pos x="T0" y="T1"/>
                </a:cxn>
                <a:cxn ang="0">
                  <a:pos x="T2" y="T3"/>
                </a:cxn>
                <a:cxn ang="0">
                  <a:pos x="T4" y="T5"/>
                </a:cxn>
                <a:cxn ang="0">
                  <a:pos x="T6" y="T7"/>
                </a:cxn>
                <a:cxn ang="0">
                  <a:pos x="T8" y="T9"/>
                </a:cxn>
              </a:cxnLst>
              <a:rect l="0" t="0" r="r" b="b"/>
              <a:pathLst>
                <a:path w="17" h="10">
                  <a:moveTo>
                    <a:pt x="17" y="10"/>
                  </a:moveTo>
                  <a:cubicBezTo>
                    <a:pt x="12" y="5"/>
                    <a:pt x="5" y="2"/>
                    <a:pt x="0" y="0"/>
                  </a:cubicBezTo>
                  <a:cubicBezTo>
                    <a:pt x="0" y="0"/>
                    <a:pt x="0" y="0"/>
                    <a:pt x="0" y="0"/>
                  </a:cubicBezTo>
                  <a:cubicBezTo>
                    <a:pt x="5" y="1"/>
                    <a:pt x="12" y="4"/>
                    <a:pt x="17" y="9"/>
                  </a:cubicBezTo>
                  <a:lnTo>
                    <a:pt x="17"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45" name="Freeform 421"/>
            <p:cNvSpPr>
              <a:spLocks/>
            </p:cNvSpPr>
            <p:nvPr/>
          </p:nvSpPr>
          <p:spPr bwMode="auto">
            <a:xfrm>
              <a:off x="8007465" y="1184835"/>
              <a:ext cx="14288" cy="6350"/>
            </a:xfrm>
            <a:custGeom>
              <a:avLst/>
              <a:gdLst>
                <a:gd name="T0" fmla="*/ 17 w 18"/>
                <a:gd name="T1" fmla="*/ 9 h 9"/>
                <a:gd name="T2" fmla="*/ 0 w 18"/>
                <a:gd name="T3" fmla="*/ 0 h 9"/>
                <a:gd name="T4" fmla="*/ 0 w 18"/>
                <a:gd name="T5" fmla="*/ 0 h 9"/>
                <a:gd name="T6" fmla="*/ 18 w 18"/>
                <a:gd name="T7" fmla="*/ 9 h 9"/>
                <a:gd name="T8" fmla="*/ 17 w 18"/>
                <a:gd name="T9" fmla="*/ 9 h 9"/>
              </a:gdLst>
              <a:ahLst/>
              <a:cxnLst>
                <a:cxn ang="0">
                  <a:pos x="T0" y="T1"/>
                </a:cxn>
                <a:cxn ang="0">
                  <a:pos x="T2" y="T3"/>
                </a:cxn>
                <a:cxn ang="0">
                  <a:pos x="T4" y="T5"/>
                </a:cxn>
                <a:cxn ang="0">
                  <a:pos x="T6" y="T7"/>
                </a:cxn>
                <a:cxn ang="0">
                  <a:pos x="T8" y="T9"/>
                </a:cxn>
              </a:cxnLst>
              <a:rect l="0" t="0" r="r" b="b"/>
              <a:pathLst>
                <a:path w="18" h="9">
                  <a:moveTo>
                    <a:pt x="17" y="9"/>
                  </a:moveTo>
                  <a:cubicBezTo>
                    <a:pt x="12" y="4"/>
                    <a:pt x="5" y="1"/>
                    <a:pt x="0" y="0"/>
                  </a:cubicBezTo>
                  <a:cubicBezTo>
                    <a:pt x="0" y="0"/>
                    <a:pt x="0" y="0"/>
                    <a:pt x="0" y="0"/>
                  </a:cubicBezTo>
                  <a:cubicBezTo>
                    <a:pt x="5" y="1"/>
                    <a:pt x="12" y="4"/>
                    <a:pt x="18" y="9"/>
                  </a:cubicBezTo>
                  <a:cubicBezTo>
                    <a:pt x="17" y="9"/>
                    <a:pt x="17" y="9"/>
                    <a:pt x="17" y="9"/>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46" name="Freeform 422"/>
            <p:cNvSpPr>
              <a:spLocks/>
            </p:cNvSpPr>
            <p:nvPr/>
          </p:nvSpPr>
          <p:spPr bwMode="auto">
            <a:xfrm>
              <a:off x="8007465" y="1183248"/>
              <a:ext cx="14288" cy="7938"/>
            </a:xfrm>
            <a:custGeom>
              <a:avLst/>
              <a:gdLst>
                <a:gd name="T0" fmla="*/ 18 w 18"/>
                <a:gd name="T1" fmla="*/ 10 h 10"/>
                <a:gd name="T2" fmla="*/ 0 w 18"/>
                <a:gd name="T3" fmla="*/ 1 h 10"/>
                <a:gd name="T4" fmla="*/ 0 w 18"/>
                <a:gd name="T5" fmla="*/ 0 h 10"/>
                <a:gd name="T6" fmla="*/ 18 w 18"/>
                <a:gd name="T7" fmla="*/ 10 h 10"/>
                <a:gd name="T8" fmla="*/ 18 w 18"/>
                <a:gd name="T9" fmla="*/ 10 h 10"/>
              </a:gdLst>
              <a:ahLst/>
              <a:cxnLst>
                <a:cxn ang="0">
                  <a:pos x="T0" y="T1"/>
                </a:cxn>
                <a:cxn ang="0">
                  <a:pos x="T2" y="T3"/>
                </a:cxn>
                <a:cxn ang="0">
                  <a:pos x="T4" y="T5"/>
                </a:cxn>
                <a:cxn ang="0">
                  <a:pos x="T6" y="T7"/>
                </a:cxn>
                <a:cxn ang="0">
                  <a:pos x="T8" y="T9"/>
                </a:cxn>
              </a:cxnLst>
              <a:rect l="0" t="0" r="r" b="b"/>
              <a:pathLst>
                <a:path w="18" h="10">
                  <a:moveTo>
                    <a:pt x="18" y="10"/>
                  </a:moveTo>
                  <a:cubicBezTo>
                    <a:pt x="12" y="5"/>
                    <a:pt x="5" y="2"/>
                    <a:pt x="0" y="1"/>
                  </a:cubicBezTo>
                  <a:cubicBezTo>
                    <a:pt x="0" y="1"/>
                    <a:pt x="0" y="0"/>
                    <a:pt x="0" y="0"/>
                  </a:cubicBezTo>
                  <a:cubicBezTo>
                    <a:pt x="6" y="2"/>
                    <a:pt x="13" y="5"/>
                    <a:pt x="18" y="10"/>
                  </a:cubicBezTo>
                  <a:lnTo>
                    <a:pt x="18" y="1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47" name="Freeform 423"/>
            <p:cNvSpPr>
              <a:spLocks/>
            </p:cNvSpPr>
            <p:nvPr/>
          </p:nvSpPr>
          <p:spPr bwMode="auto">
            <a:xfrm>
              <a:off x="8007465" y="1183248"/>
              <a:ext cx="15875" cy="7938"/>
            </a:xfrm>
            <a:custGeom>
              <a:avLst/>
              <a:gdLst>
                <a:gd name="T0" fmla="*/ 18 w 19"/>
                <a:gd name="T1" fmla="*/ 10 h 10"/>
                <a:gd name="T2" fmla="*/ 0 w 19"/>
                <a:gd name="T3" fmla="*/ 0 h 10"/>
                <a:gd name="T4" fmla="*/ 0 w 19"/>
                <a:gd name="T5" fmla="*/ 0 h 10"/>
                <a:gd name="T6" fmla="*/ 19 w 19"/>
                <a:gd name="T7" fmla="*/ 9 h 10"/>
                <a:gd name="T8" fmla="*/ 18 w 19"/>
                <a:gd name="T9" fmla="*/ 10 h 10"/>
              </a:gdLst>
              <a:ahLst/>
              <a:cxnLst>
                <a:cxn ang="0">
                  <a:pos x="T0" y="T1"/>
                </a:cxn>
                <a:cxn ang="0">
                  <a:pos x="T2" y="T3"/>
                </a:cxn>
                <a:cxn ang="0">
                  <a:pos x="T4" y="T5"/>
                </a:cxn>
                <a:cxn ang="0">
                  <a:pos x="T6" y="T7"/>
                </a:cxn>
                <a:cxn ang="0">
                  <a:pos x="T8" y="T9"/>
                </a:cxn>
              </a:cxnLst>
              <a:rect l="0" t="0" r="r" b="b"/>
              <a:pathLst>
                <a:path w="19" h="10">
                  <a:moveTo>
                    <a:pt x="18" y="10"/>
                  </a:moveTo>
                  <a:cubicBezTo>
                    <a:pt x="13" y="5"/>
                    <a:pt x="6" y="2"/>
                    <a:pt x="0" y="0"/>
                  </a:cubicBezTo>
                  <a:cubicBezTo>
                    <a:pt x="0" y="0"/>
                    <a:pt x="0" y="0"/>
                    <a:pt x="0" y="0"/>
                  </a:cubicBezTo>
                  <a:cubicBezTo>
                    <a:pt x="6" y="1"/>
                    <a:pt x="13" y="4"/>
                    <a:pt x="19" y="9"/>
                  </a:cubicBezTo>
                  <a:cubicBezTo>
                    <a:pt x="18" y="9"/>
                    <a:pt x="18" y="10"/>
                    <a:pt x="18" y="1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48" name="Freeform 424"/>
            <p:cNvSpPr>
              <a:spLocks/>
            </p:cNvSpPr>
            <p:nvPr/>
          </p:nvSpPr>
          <p:spPr bwMode="auto">
            <a:xfrm>
              <a:off x="8007465" y="1183248"/>
              <a:ext cx="15875" cy="7938"/>
            </a:xfrm>
            <a:custGeom>
              <a:avLst/>
              <a:gdLst>
                <a:gd name="T0" fmla="*/ 19 w 19"/>
                <a:gd name="T1" fmla="*/ 10 h 10"/>
                <a:gd name="T2" fmla="*/ 0 w 19"/>
                <a:gd name="T3" fmla="*/ 1 h 10"/>
                <a:gd name="T4" fmla="*/ 0 w 19"/>
                <a:gd name="T5" fmla="*/ 0 h 10"/>
                <a:gd name="T6" fmla="*/ 19 w 19"/>
                <a:gd name="T7" fmla="*/ 10 h 10"/>
                <a:gd name="T8" fmla="*/ 19 w 19"/>
                <a:gd name="T9" fmla="*/ 10 h 10"/>
              </a:gdLst>
              <a:ahLst/>
              <a:cxnLst>
                <a:cxn ang="0">
                  <a:pos x="T0" y="T1"/>
                </a:cxn>
                <a:cxn ang="0">
                  <a:pos x="T2" y="T3"/>
                </a:cxn>
                <a:cxn ang="0">
                  <a:pos x="T4" y="T5"/>
                </a:cxn>
                <a:cxn ang="0">
                  <a:pos x="T6" y="T7"/>
                </a:cxn>
                <a:cxn ang="0">
                  <a:pos x="T8" y="T9"/>
                </a:cxn>
              </a:cxnLst>
              <a:rect l="0" t="0" r="r" b="b"/>
              <a:pathLst>
                <a:path w="19" h="10">
                  <a:moveTo>
                    <a:pt x="19" y="10"/>
                  </a:moveTo>
                  <a:cubicBezTo>
                    <a:pt x="13" y="5"/>
                    <a:pt x="6" y="2"/>
                    <a:pt x="0" y="1"/>
                  </a:cubicBezTo>
                  <a:cubicBezTo>
                    <a:pt x="0" y="0"/>
                    <a:pt x="0" y="0"/>
                    <a:pt x="0" y="0"/>
                  </a:cubicBezTo>
                  <a:cubicBezTo>
                    <a:pt x="6" y="1"/>
                    <a:pt x="13" y="4"/>
                    <a:pt x="19" y="10"/>
                  </a:cubicBezTo>
                  <a:cubicBezTo>
                    <a:pt x="19" y="10"/>
                    <a:pt x="19" y="10"/>
                    <a:pt x="19" y="1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49" name="Freeform 425"/>
            <p:cNvSpPr>
              <a:spLocks/>
            </p:cNvSpPr>
            <p:nvPr/>
          </p:nvSpPr>
          <p:spPr bwMode="auto">
            <a:xfrm>
              <a:off x="8007465" y="1181660"/>
              <a:ext cx="15875" cy="9525"/>
            </a:xfrm>
            <a:custGeom>
              <a:avLst/>
              <a:gdLst>
                <a:gd name="T0" fmla="*/ 19 w 20"/>
                <a:gd name="T1" fmla="*/ 11 h 11"/>
                <a:gd name="T2" fmla="*/ 0 w 20"/>
                <a:gd name="T3" fmla="*/ 1 h 11"/>
                <a:gd name="T4" fmla="*/ 1 w 20"/>
                <a:gd name="T5" fmla="*/ 0 h 11"/>
                <a:gd name="T6" fmla="*/ 20 w 20"/>
                <a:gd name="T7" fmla="*/ 10 h 11"/>
                <a:gd name="T8" fmla="*/ 19 w 20"/>
                <a:gd name="T9" fmla="*/ 11 h 11"/>
              </a:gdLst>
              <a:ahLst/>
              <a:cxnLst>
                <a:cxn ang="0">
                  <a:pos x="T0" y="T1"/>
                </a:cxn>
                <a:cxn ang="0">
                  <a:pos x="T2" y="T3"/>
                </a:cxn>
                <a:cxn ang="0">
                  <a:pos x="T4" y="T5"/>
                </a:cxn>
                <a:cxn ang="0">
                  <a:pos x="T6" y="T7"/>
                </a:cxn>
                <a:cxn ang="0">
                  <a:pos x="T8" y="T9"/>
                </a:cxn>
              </a:cxnLst>
              <a:rect l="0" t="0" r="r" b="b"/>
              <a:pathLst>
                <a:path w="20" h="11">
                  <a:moveTo>
                    <a:pt x="19" y="11"/>
                  </a:moveTo>
                  <a:cubicBezTo>
                    <a:pt x="13" y="5"/>
                    <a:pt x="6" y="2"/>
                    <a:pt x="0" y="1"/>
                  </a:cubicBezTo>
                  <a:cubicBezTo>
                    <a:pt x="1" y="1"/>
                    <a:pt x="1" y="0"/>
                    <a:pt x="1" y="0"/>
                  </a:cubicBezTo>
                  <a:cubicBezTo>
                    <a:pt x="7" y="1"/>
                    <a:pt x="14" y="4"/>
                    <a:pt x="20" y="10"/>
                  </a:cubicBezTo>
                  <a:cubicBezTo>
                    <a:pt x="20" y="10"/>
                    <a:pt x="19" y="10"/>
                    <a:pt x="19" y="11"/>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50" name="Freeform 426"/>
            <p:cNvSpPr>
              <a:spLocks/>
            </p:cNvSpPr>
            <p:nvPr/>
          </p:nvSpPr>
          <p:spPr bwMode="auto">
            <a:xfrm>
              <a:off x="8009052" y="1181660"/>
              <a:ext cx="15875" cy="7938"/>
            </a:xfrm>
            <a:custGeom>
              <a:avLst/>
              <a:gdLst>
                <a:gd name="T0" fmla="*/ 19 w 20"/>
                <a:gd name="T1" fmla="*/ 11 h 11"/>
                <a:gd name="T2" fmla="*/ 0 w 20"/>
                <a:gd name="T3" fmla="*/ 1 h 11"/>
                <a:gd name="T4" fmla="*/ 0 w 20"/>
                <a:gd name="T5" fmla="*/ 0 h 11"/>
                <a:gd name="T6" fmla="*/ 20 w 20"/>
                <a:gd name="T7" fmla="*/ 10 h 11"/>
                <a:gd name="T8" fmla="*/ 19 w 20"/>
                <a:gd name="T9" fmla="*/ 11 h 11"/>
              </a:gdLst>
              <a:ahLst/>
              <a:cxnLst>
                <a:cxn ang="0">
                  <a:pos x="T0" y="T1"/>
                </a:cxn>
                <a:cxn ang="0">
                  <a:pos x="T2" y="T3"/>
                </a:cxn>
                <a:cxn ang="0">
                  <a:pos x="T4" y="T5"/>
                </a:cxn>
                <a:cxn ang="0">
                  <a:pos x="T6" y="T7"/>
                </a:cxn>
                <a:cxn ang="0">
                  <a:pos x="T8" y="T9"/>
                </a:cxn>
              </a:cxnLst>
              <a:rect l="0" t="0" r="r" b="b"/>
              <a:pathLst>
                <a:path w="20" h="11">
                  <a:moveTo>
                    <a:pt x="19" y="11"/>
                  </a:moveTo>
                  <a:cubicBezTo>
                    <a:pt x="13" y="5"/>
                    <a:pt x="6" y="2"/>
                    <a:pt x="0" y="1"/>
                  </a:cubicBezTo>
                  <a:cubicBezTo>
                    <a:pt x="0" y="1"/>
                    <a:pt x="0" y="0"/>
                    <a:pt x="0" y="0"/>
                  </a:cubicBezTo>
                  <a:cubicBezTo>
                    <a:pt x="6" y="1"/>
                    <a:pt x="14" y="4"/>
                    <a:pt x="20" y="10"/>
                  </a:cubicBezTo>
                  <a:cubicBezTo>
                    <a:pt x="19" y="10"/>
                    <a:pt x="19" y="11"/>
                    <a:pt x="19" y="11"/>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51" name="Freeform 427"/>
            <p:cNvSpPr>
              <a:spLocks/>
            </p:cNvSpPr>
            <p:nvPr/>
          </p:nvSpPr>
          <p:spPr bwMode="auto">
            <a:xfrm>
              <a:off x="8009052" y="1180073"/>
              <a:ext cx="15875" cy="9525"/>
            </a:xfrm>
            <a:custGeom>
              <a:avLst/>
              <a:gdLst>
                <a:gd name="T0" fmla="*/ 20 w 21"/>
                <a:gd name="T1" fmla="*/ 12 h 12"/>
                <a:gd name="T2" fmla="*/ 0 w 21"/>
                <a:gd name="T3" fmla="*/ 2 h 12"/>
                <a:gd name="T4" fmla="*/ 0 w 21"/>
                <a:gd name="T5" fmla="*/ 0 h 12"/>
                <a:gd name="T6" fmla="*/ 21 w 21"/>
                <a:gd name="T7" fmla="*/ 11 h 12"/>
                <a:gd name="T8" fmla="*/ 20 w 21"/>
                <a:gd name="T9" fmla="*/ 12 h 12"/>
              </a:gdLst>
              <a:ahLst/>
              <a:cxnLst>
                <a:cxn ang="0">
                  <a:pos x="T0" y="T1"/>
                </a:cxn>
                <a:cxn ang="0">
                  <a:pos x="T2" y="T3"/>
                </a:cxn>
                <a:cxn ang="0">
                  <a:pos x="T4" y="T5"/>
                </a:cxn>
                <a:cxn ang="0">
                  <a:pos x="T6" y="T7"/>
                </a:cxn>
                <a:cxn ang="0">
                  <a:pos x="T8" y="T9"/>
                </a:cxn>
              </a:cxnLst>
              <a:rect l="0" t="0" r="r" b="b"/>
              <a:pathLst>
                <a:path w="21" h="12">
                  <a:moveTo>
                    <a:pt x="20" y="12"/>
                  </a:moveTo>
                  <a:cubicBezTo>
                    <a:pt x="14" y="6"/>
                    <a:pt x="6" y="3"/>
                    <a:pt x="0" y="2"/>
                  </a:cubicBezTo>
                  <a:cubicBezTo>
                    <a:pt x="0" y="1"/>
                    <a:pt x="0" y="1"/>
                    <a:pt x="0" y="0"/>
                  </a:cubicBezTo>
                  <a:cubicBezTo>
                    <a:pt x="7" y="2"/>
                    <a:pt x="15" y="6"/>
                    <a:pt x="21" y="11"/>
                  </a:cubicBezTo>
                  <a:cubicBezTo>
                    <a:pt x="20" y="12"/>
                    <a:pt x="20" y="12"/>
                    <a:pt x="20" y="12"/>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52" name="Freeform 428"/>
            <p:cNvSpPr>
              <a:spLocks/>
            </p:cNvSpPr>
            <p:nvPr/>
          </p:nvSpPr>
          <p:spPr bwMode="auto">
            <a:xfrm>
              <a:off x="8001115" y="1183248"/>
              <a:ext cx="6350" cy="1588"/>
            </a:xfrm>
            <a:custGeom>
              <a:avLst/>
              <a:gdLst>
                <a:gd name="T0" fmla="*/ 9 w 9"/>
                <a:gd name="T1" fmla="*/ 1 h 1"/>
                <a:gd name="T2" fmla="*/ 0 w 9"/>
                <a:gd name="T3" fmla="*/ 0 h 1"/>
                <a:gd name="T4" fmla="*/ 0 w 9"/>
                <a:gd name="T5" fmla="*/ 0 h 1"/>
                <a:gd name="T6" fmla="*/ 9 w 9"/>
                <a:gd name="T7" fmla="*/ 1 h 1"/>
                <a:gd name="T8" fmla="*/ 9 w 9"/>
                <a:gd name="T9" fmla="*/ 1 h 1"/>
              </a:gdLst>
              <a:ahLst/>
              <a:cxnLst>
                <a:cxn ang="0">
                  <a:pos x="T0" y="T1"/>
                </a:cxn>
                <a:cxn ang="0">
                  <a:pos x="T2" y="T3"/>
                </a:cxn>
                <a:cxn ang="0">
                  <a:pos x="T4" y="T5"/>
                </a:cxn>
                <a:cxn ang="0">
                  <a:pos x="T6" y="T7"/>
                </a:cxn>
                <a:cxn ang="0">
                  <a:pos x="T8" y="T9"/>
                </a:cxn>
              </a:cxnLst>
              <a:rect l="0" t="0" r="r" b="b"/>
              <a:pathLst>
                <a:path w="9" h="1">
                  <a:moveTo>
                    <a:pt x="9" y="1"/>
                  </a:moveTo>
                  <a:cubicBezTo>
                    <a:pt x="3" y="0"/>
                    <a:pt x="0" y="0"/>
                    <a:pt x="0" y="0"/>
                  </a:cubicBezTo>
                  <a:lnTo>
                    <a:pt x="0" y="0"/>
                  </a:lnTo>
                  <a:cubicBezTo>
                    <a:pt x="0" y="0"/>
                    <a:pt x="3" y="0"/>
                    <a:pt x="9" y="1"/>
                  </a:cubicBezTo>
                  <a:cubicBezTo>
                    <a:pt x="9" y="1"/>
                    <a:pt x="9" y="1"/>
                    <a:pt x="9"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53" name="Freeform 429"/>
            <p:cNvSpPr>
              <a:spLocks/>
            </p:cNvSpPr>
            <p:nvPr/>
          </p:nvSpPr>
          <p:spPr bwMode="auto">
            <a:xfrm>
              <a:off x="8001115" y="1183248"/>
              <a:ext cx="6350" cy="1588"/>
            </a:xfrm>
            <a:custGeom>
              <a:avLst/>
              <a:gdLst>
                <a:gd name="T0" fmla="*/ 9 w 9"/>
                <a:gd name="T1" fmla="*/ 1 h 1"/>
                <a:gd name="T2" fmla="*/ 0 w 9"/>
                <a:gd name="T3" fmla="*/ 0 h 1"/>
                <a:gd name="T4" fmla="*/ 0 w 9"/>
                <a:gd name="T5" fmla="*/ 0 h 1"/>
                <a:gd name="T6" fmla="*/ 9 w 9"/>
                <a:gd name="T7" fmla="*/ 1 h 1"/>
                <a:gd name="T8" fmla="*/ 9 w 9"/>
                <a:gd name="T9" fmla="*/ 1 h 1"/>
              </a:gdLst>
              <a:ahLst/>
              <a:cxnLst>
                <a:cxn ang="0">
                  <a:pos x="T0" y="T1"/>
                </a:cxn>
                <a:cxn ang="0">
                  <a:pos x="T2" y="T3"/>
                </a:cxn>
                <a:cxn ang="0">
                  <a:pos x="T4" y="T5"/>
                </a:cxn>
                <a:cxn ang="0">
                  <a:pos x="T6" y="T7"/>
                </a:cxn>
                <a:cxn ang="0">
                  <a:pos x="T8" y="T9"/>
                </a:cxn>
              </a:cxnLst>
              <a:rect l="0" t="0" r="r" b="b"/>
              <a:pathLst>
                <a:path w="9" h="1">
                  <a:moveTo>
                    <a:pt x="9" y="1"/>
                  </a:moveTo>
                  <a:cubicBezTo>
                    <a:pt x="3" y="0"/>
                    <a:pt x="0" y="0"/>
                    <a:pt x="0" y="0"/>
                  </a:cubicBezTo>
                  <a:lnTo>
                    <a:pt x="0" y="0"/>
                  </a:lnTo>
                  <a:cubicBezTo>
                    <a:pt x="0" y="0"/>
                    <a:pt x="3" y="0"/>
                    <a:pt x="9" y="1"/>
                  </a:cubicBezTo>
                  <a:cubicBezTo>
                    <a:pt x="9" y="1"/>
                    <a:pt x="9" y="1"/>
                    <a:pt x="9" y="1"/>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54" name="Freeform 430"/>
            <p:cNvSpPr>
              <a:spLocks/>
            </p:cNvSpPr>
            <p:nvPr/>
          </p:nvSpPr>
          <p:spPr bwMode="auto">
            <a:xfrm>
              <a:off x="8001115" y="1183248"/>
              <a:ext cx="6350" cy="1588"/>
            </a:xfrm>
            <a:custGeom>
              <a:avLst/>
              <a:gdLst>
                <a:gd name="T0" fmla="*/ 9 w 9"/>
                <a:gd name="T1" fmla="*/ 2 h 2"/>
                <a:gd name="T2" fmla="*/ 0 w 9"/>
                <a:gd name="T3" fmla="*/ 1 h 2"/>
                <a:gd name="T4" fmla="*/ 0 w 9"/>
                <a:gd name="T5" fmla="*/ 0 h 2"/>
                <a:gd name="T6" fmla="*/ 9 w 9"/>
                <a:gd name="T7" fmla="*/ 1 h 2"/>
                <a:gd name="T8" fmla="*/ 9 w 9"/>
                <a:gd name="T9" fmla="*/ 2 h 2"/>
              </a:gdLst>
              <a:ahLst/>
              <a:cxnLst>
                <a:cxn ang="0">
                  <a:pos x="T0" y="T1"/>
                </a:cxn>
                <a:cxn ang="0">
                  <a:pos x="T2" y="T3"/>
                </a:cxn>
                <a:cxn ang="0">
                  <a:pos x="T4" y="T5"/>
                </a:cxn>
                <a:cxn ang="0">
                  <a:pos x="T6" y="T7"/>
                </a:cxn>
                <a:cxn ang="0">
                  <a:pos x="T8" y="T9"/>
                </a:cxn>
              </a:cxnLst>
              <a:rect l="0" t="0" r="r" b="b"/>
              <a:pathLst>
                <a:path w="9" h="2">
                  <a:moveTo>
                    <a:pt x="9" y="2"/>
                  </a:moveTo>
                  <a:cubicBezTo>
                    <a:pt x="3" y="1"/>
                    <a:pt x="0" y="1"/>
                    <a:pt x="0" y="1"/>
                  </a:cubicBezTo>
                  <a:lnTo>
                    <a:pt x="0" y="0"/>
                  </a:lnTo>
                  <a:cubicBezTo>
                    <a:pt x="0" y="0"/>
                    <a:pt x="3" y="0"/>
                    <a:pt x="9" y="1"/>
                  </a:cubicBezTo>
                  <a:cubicBezTo>
                    <a:pt x="9" y="1"/>
                    <a:pt x="9" y="2"/>
                    <a:pt x="9" y="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55" name="Freeform 431"/>
            <p:cNvSpPr>
              <a:spLocks/>
            </p:cNvSpPr>
            <p:nvPr/>
          </p:nvSpPr>
          <p:spPr bwMode="auto">
            <a:xfrm>
              <a:off x="8001115" y="1181660"/>
              <a:ext cx="6350" cy="1588"/>
            </a:xfrm>
            <a:custGeom>
              <a:avLst/>
              <a:gdLst>
                <a:gd name="T0" fmla="*/ 9 w 9"/>
                <a:gd name="T1" fmla="*/ 2 h 2"/>
                <a:gd name="T2" fmla="*/ 0 w 9"/>
                <a:gd name="T3" fmla="*/ 1 h 2"/>
                <a:gd name="T4" fmla="*/ 0 w 9"/>
                <a:gd name="T5" fmla="*/ 1 h 2"/>
                <a:gd name="T6" fmla="*/ 9 w 9"/>
                <a:gd name="T7" fmla="*/ 2 h 2"/>
                <a:gd name="T8" fmla="*/ 9 w 9"/>
                <a:gd name="T9" fmla="*/ 2 h 2"/>
              </a:gdLst>
              <a:ahLst/>
              <a:cxnLst>
                <a:cxn ang="0">
                  <a:pos x="T0" y="T1"/>
                </a:cxn>
                <a:cxn ang="0">
                  <a:pos x="T2" y="T3"/>
                </a:cxn>
                <a:cxn ang="0">
                  <a:pos x="T4" y="T5"/>
                </a:cxn>
                <a:cxn ang="0">
                  <a:pos x="T6" y="T7"/>
                </a:cxn>
                <a:cxn ang="0">
                  <a:pos x="T8" y="T9"/>
                </a:cxn>
              </a:cxnLst>
              <a:rect l="0" t="0" r="r" b="b"/>
              <a:pathLst>
                <a:path w="9" h="2">
                  <a:moveTo>
                    <a:pt x="9" y="2"/>
                  </a:moveTo>
                  <a:cubicBezTo>
                    <a:pt x="3" y="1"/>
                    <a:pt x="0" y="1"/>
                    <a:pt x="0" y="1"/>
                  </a:cubicBezTo>
                  <a:lnTo>
                    <a:pt x="0" y="1"/>
                  </a:lnTo>
                  <a:cubicBezTo>
                    <a:pt x="0" y="1"/>
                    <a:pt x="3" y="0"/>
                    <a:pt x="9" y="2"/>
                  </a:cubicBezTo>
                  <a:cubicBezTo>
                    <a:pt x="9" y="2"/>
                    <a:pt x="9" y="2"/>
                    <a:pt x="9" y="2"/>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56" name="Freeform 432"/>
            <p:cNvSpPr>
              <a:spLocks/>
            </p:cNvSpPr>
            <p:nvPr/>
          </p:nvSpPr>
          <p:spPr bwMode="auto">
            <a:xfrm>
              <a:off x="8001115" y="1181660"/>
              <a:ext cx="6350" cy="1588"/>
            </a:xfrm>
            <a:custGeom>
              <a:avLst/>
              <a:gdLst>
                <a:gd name="T0" fmla="*/ 9 w 9"/>
                <a:gd name="T1" fmla="*/ 3 h 3"/>
                <a:gd name="T2" fmla="*/ 0 w 9"/>
                <a:gd name="T3" fmla="*/ 2 h 3"/>
                <a:gd name="T4" fmla="*/ 0 w 9"/>
                <a:gd name="T5" fmla="*/ 1 h 3"/>
                <a:gd name="T6" fmla="*/ 9 w 9"/>
                <a:gd name="T7" fmla="*/ 2 h 3"/>
                <a:gd name="T8" fmla="*/ 9 w 9"/>
                <a:gd name="T9" fmla="*/ 3 h 3"/>
              </a:gdLst>
              <a:ahLst/>
              <a:cxnLst>
                <a:cxn ang="0">
                  <a:pos x="T0" y="T1"/>
                </a:cxn>
                <a:cxn ang="0">
                  <a:pos x="T2" y="T3"/>
                </a:cxn>
                <a:cxn ang="0">
                  <a:pos x="T4" y="T5"/>
                </a:cxn>
                <a:cxn ang="0">
                  <a:pos x="T6" y="T7"/>
                </a:cxn>
                <a:cxn ang="0">
                  <a:pos x="T8" y="T9"/>
                </a:cxn>
              </a:cxnLst>
              <a:rect l="0" t="0" r="r" b="b"/>
              <a:pathLst>
                <a:path w="9" h="3">
                  <a:moveTo>
                    <a:pt x="9" y="3"/>
                  </a:moveTo>
                  <a:cubicBezTo>
                    <a:pt x="3" y="1"/>
                    <a:pt x="0" y="2"/>
                    <a:pt x="0" y="2"/>
                  </a:cubicBezTo>
                  <a:lnTo>
                    <a:pt x="0" y="1"/>
                  </a:lnTo>
                  <a:cubicBezTo>
                    <a:pt x="0" y="1"/>
                    <a:pt x="3" y="0"/>
                    <a:pt x="9" y="2"/>
                  </a:cubicBezTo>
                  <a:cubicBezTo>
                    <a:pt x="9" y="2"/>
                    <a:pt x="9" y="2"/>
                    <a:pt x="9" y="3"/>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57" name="Freeform 433"/>
            <p:cNvSpPr>
              <a:spLocks/>
            </p:cNvSpPr>
            <p:nvPr/>
          </p:nvSpPr>
          <p:spPr bwMode="auto">
            <a:xfrm>
              <a:off x="8001115" y="1180073"/>
              <a:ext cx="7938" cy="3175"/>
            </a:xfrm>
            <a:custGeom>
              <a:avLst/>
              <a:gdLst>
                <a:gd name="T0" fmla="*/ 9 w 10"/>
                <a:gd name="T1" fmla="*/ 3 h 3"/>
                <a:gd name="T2" fmla="*/ 0 w 10"/>
                <a:gd name="T3" fmla="*/ 2 h 3"/>
                <a:gd name="T4" fmla="*/ 0 w 10"/>
                <a:gd name="T5" fmla="*/ 1 h 3"/>
                <a:gd name="T6" fmla="*/ 10 w 10"/>
                <a:gd name="T7" fmla="*/ 2 h 3"/>
                <a:gd name="T8" fmla="*/ 9 w 10"/>
                <a:gd name="T9" fmla="*/ 3 h 3"/>
              </a:gdLst>
              <a:ahLst/>
              <a:cxnLst>
                <a:cxn ang="0">
                  <a:pos x="T0" y="T1"/>
                </a:cxn>
                <a:cxn ang="0">
                  <a:pos x="T2" y="T3"/>
                </a:cxn>
                <a:cxn ang="0">
                  <a:pos x="T4" y="T5"/>
                </a:cxn>
                <a:cxn ang="0">
                  <a:pos x="T6" y="T7"/>
                </a:cxn>
                <a:cxn ang="0">
                  <a:pos x="T8" y="T9"/>
                </a:cxn>
              </a:cxnLst>
              <a:rect l="0" t="0" r="r" b="b"/>
              <a:pathLst>
                <a:path w="10" h="3">
                  <a:moveTo>
                    <a:pt x="9" y="3"/>
                  </a:moveTo>
                  <a:cubicBezTo>
                    <a:pt x="3" y="1"/>
                    <a:pt x="0" y="2"/>
                    <a:pt x="0" y="2"/>
                  </a:cubicBezTo>
                  <a:lnTo>
                    <a:pt x="0" y="1"/>
                  </a:lnTo>
                  <a:cubicBezTo>
                    <a:pt x="0" y="1"/>
                    <a:pt x="4" y="0"/>
                    <a:pt x="10" y="2"/>
                  </a:cubicBezTo>
                  <a:cubicBezTo>
                    <a:pt x="10" y="2"/>
                    <a:pt x="10" y="3"/>
                    <a:pt x="9" y="3"/>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58" name="Freeform 434"/>
            <p:cNvSpPr>
              <a:spLocks/>
            </p:cNvSpPr>
            <p:nvPr/>
          </p:nvSpPr>
          <p:spPr bwMode="auto">
            <a:xfrm>
              <a:off x="8001115" y="1180073"/>
              <a:ext cx="7938" cy="1588"/>
            </a:xfrm>
            <a:custGeom>
              <a:avLst/>
              <a:gdLst>
                <a:gd name="T0" fmla="*/ 10 w 10"/>
                <a:gd name="T1" fmla="*/ 3 h 3"/>
                <a:gd name="T2" fmla="*/ 0 w 10"/>
                <a:gd name="T3" fmla="*/ 2 h 3"/>
                <a:gd name="T4" fmla="*/ 0 w 10"/>
                <a:gd name="T5" fmla="*/ 1 h 3"/>
                <a:gd name="T6" fmla="*/ 10 w 10"/>
                <a:gd name="T7" fmla="*/ 2 h 3"/>
                <a:gd name="T8" fmla="*/ 10 w 10"/>
                <a:gd name="T9" fmla="*/ 3 h 3"/>
              </a:gdLst>
              <a:ahLst/>
              <a:cxnLst>
                <a:cxn ang="0">
                  <a:pos x="T0" y="T1"/>
                </a:cxn>
                <a:cxn ang="0">
                  <a:pos x="T2" y="T3"/>
                </a:cxn>
                <a:cxn ang="0">
                  <a:pos x="T4" y="T5"/>
                </a:cxn>
                <a:cxn ang="0">
                  <a:pos x="T6" y="T7"/>
                </a:cxn>
                <a:cxn ang="0">
                  <a:pos x="T8" y="T9"/>
                </a:cxn>
              </a:cxnLst>
              <a:rect l="0" t="0" r="r" b="b"/>
              <a:pathLst>
                <a:path w="10" h="3">
                  <a:moveTo>
                    <a:pt x="10" y="3"/>
                  </a:moveTo>
                  <a:cubicBezTo>
                    <a:pt x="4" y="1"/>
                    <a:pt x="0" y="2"/>
                    <a:pt x="0" y="2"/>
                  </a:cubicBezTo>
                  <a:lnTo>
                    <a:pt x="0" y="1"/>
                  </a:lnTo>
                  <a:cubicBezTo>
                    <a:pt x="0" y="1"/>
                    <a:pt x="4" y="0"/>
                    <a:pt x="10" y="2"/>
                  </a:cubicBezTo>
                  <a:cubicBezTo>
                    <a:pt x="10" y="2"/>
                    <a:pt x="10" y="2"/>
                    <a:pt x="10" y="3"/>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59" name="Freeform 435"/>
            <p:cNvSpPr>
              <a:spLocks/>
            </p:cNvSpPr>
            <p:nvPr/>
          </p:nvSpPr>
          <p:spPr bwMode="auto">
            <a:xfrm>
              <a:off x="8001115" y="1178485"/>
              <a:ext cx="7938" cy="3175"/>
            </a:xfrm>
            <a:custGeom>
              <a:avLst/>
              <a:gdLst>
                <a:gd name="T0" fmla="*/ 10 w 10"/>
                <a:gd name="T1" fmla="*/ 3 h 3"/>
                <a:gd name="T2" fmla="*/ 0 w 10"/>
                <a:gd name="T3" fmla="*/ 2 h 3"/>
                <a:gd name="T4" fmla="*/ 0 w 10"/>
                <a:gd name="T5" fmla="*/ 0 h 3"/>
                <a:gd name="T6" fmla="*/ 10 w 10"/>
                <a:gd name="T7" fmla="*/ 1 h 3"/>
                <a:gd name="T8" fmla="*/ 10 w 10"/>
                <a:gd name="T9" fmla="*/ 3 h 3"/>
              </a:gdLst>
              <a:ahLst/>
              <a:cxnLst>
                <a:cxn ang="0">
                  <a:pos x="T0" y="T1"/>
                </a:cxn>
                <a:cxn ang="0">
                  <a:pos x="T2" y="T3"/>
                </a:cxn>
                <a:cxn ang="0">
                  <a:pos x="T4" y="T5"/>
                </a:cxn>
                <a:cxn ang="0">
                  <a:pos x="T6" y="T7"/>
                </a:cxn>
                <a:cxn ang="0">
                  <a:pos x="T8" y="T9"/>
                </a:cxn>
              </a:cxnLst>
              <a:rect l="0" t="0" r="r" b="b"/>
              <a:pathLst>
                <a:path w="10" h="3">
                  <a:moveTo>
                    <a:pt x="10" y="3"/>
                  </a:moveTo>
                  <a:cubicBezTo>
                    <a:pt x="4" y="1"/>
                    <a:pt x="0" y="2"/>
                    <a:pt x="0" y="2"/>
                  </a:cubicBezTo>
                  <a:lnTo>
                    <a:pt x="0" y="0"/>
                  </a:lnTo>
                  <a:cubicBezTo>
                    <a:pt x="0" y="0"/>
                    <a:pt x="4" y="0"/>
                    <a:pt x="10" y="1"/>
                  </a:cubicBezTo>
                  <a:cubicBezTo>
                    <a:pt x="10" y="2"/>
                    <a:pt x="10" y="2"/>
                    <a:pt x="10" y="3"/>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60" name="Rectangle 436"/>
            <p:cNvSpPr>
              <a:spLocks noChangeArrowheads="1"/>
            </p:cNvSpPr>
            <p:nvPr/>
          </p:nvSpPr>
          <p:spPr bwMode="auto">
            <a:xfrm>
              <a:off x="8001115" y="1188010"/>
              <a:ext cx="1588"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61" name="Rectangle 437"/>
            <p:cNvSpPr>
              <a:spLocks noChangeArrowheads="1"/>
            </p:cNvSpPr>
            <p:nvPr/>
          </p:nvSpPr>
          <p:spPr bwMode="auto">
            <a:xfrm>
              <a:off x="8001115" y="1186423"/>
              <a:ext cx="1588" cy="1588"/>
            </a:xfrm>
            <a:prstGeom prst="rect">
              <a:avLst/>
            </a:prstGeom>
            <a:solidFill>
              <a:srgbClr val="3B3B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62" name="Rectangle 438"/>
            <p:cNvSpPr>
              <a:spLocks noChangeArrowheads="1"/>
            </p:cNvSpPr>
            <p:nvPr/>
          </p:nvSpPr>
          <p:spPr bwMode="auto">
            <a:xfrm>
              <a:off x="8001115" y="1184835"/>
              <a:ext cx="1588" cy="1588"/>
            </a:xfrm>
            <a:prstGeom prst="rect">
              <a:avLst/>
            </a:prstGeom>
            <a:solidFill>
              <a:srgbClr val="6F6F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63" name="Rectangle 439"/>
            <p:cNvSpPr>
              <a:spLocks noChangeArrowheads="1"/>
            </p:cNvSpPr>
            <p:nvPr/>
          </p:nvSpPr>
          <p:spPr bwMode="auto">
            <a:xfrm>
              <a:off x="8001115" y="1184835"/>
              <a:ext cx="1588" cy="1588"/>
            </a:xfrm>
            <a:prstGeom prst="rect">
              <a:avLst/>
            </a:prstGeom>
            <a:solidFill>
              <a:srgbClr val="9B9B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64" name="Rectangle 440"/>
            <p:cNvSpPr>
              <a:spLocks noChangeArrowheads="1"/>
            </p:cNvSpPr>
            <p:nvPr/>
          </p:nvSpPr>
          <p:spPr bwMode="auto">
            <a:xfrm>
              <a:off x="8001115" y="1184835"/>
              <a:ext cx="1588" cy="158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65" name="Rectangle 441"/>
            <p:cNvSpPr>
              <a:spLocks noChangeArrowheads="1"/>
            </p:cNvSpPr>
            <p:nvPr/>
          </p:nvSpPr>
          <p:spPr bwMode="auto">
            <a:xfrm>
              <a:off x="8001115" y="1184835"/>
              <a:ext cx="1588" cy="1588"/>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66" name="Rectangle 442"/>
            <p:cNvSpPr>
              <a:spLocks noChangeArrowheads="1"/>
            </p:cNvSpPr>
            <p:nvPr/>
          </p:nvSpPr>
          <p:spPr bwMode="auto">
            <a:xfrm>
              <a:off x="8001115" y="1183248"/>
              <a:ext cx="1588" cy="158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67" name="Rectangle 443"/>
            <p:cNvSpPr>
              <a:spLocks noChangeArrowheads="1"/>
            </p:cNvSpPr>
            <p:nvPr/>
          </p:nvSpPr>
          <p:spPr bwMode="auto">
            <a:xfrm>
              <a:off x="8001115" y="1183248"/>
              <a:ext cx="1588" cy="1588"/>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68" name="Rectangle 444"/>
            <p:cNvSpPr>
              <a:spLocks noChangeArrowheads="1"/>
            </p:cNvSpPr>
            <p:nvPr/>
          </p:nvSpPr>
          <p:spPr bwMode="auto">
            <a:xfrm>
              <a:off x="8001115" y="118324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69" name="Rectangle 445"/>
            <p:cNvSpPr>
              <a:spLocks noChangeArrowheads="1"/>
            </p:cNvSpPr>
            <p:nvPr/>
          </p:nvSpPr>
          <p:spPr bwMode="auto">
            <a:xfrm>
              <a:off x="8001115" y="1183248"/>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70" name="Rectangle 446"/>
            <p:cNvSpPr>
              <a:spLocks noChangeArrowheads="1"/>
            </p:cNvSpPr>
            <p:nvPr/>
          </p:nvSpPr>
          <p:spPr bwMode="auto">
            <a:xfrm>
              <a:off x="8001115" y="1183248"/>
              <a:ext cx="1588" cy="15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71" name="Rectangle 447"/>
            <p:cNvSpPr>
              <a:spLocks noChangeArrowheads="1"/>
            </p:cNvSpPr>
            <p:nvPr/>
          </p:nvSpPr>
          <p:spPr bwMode="auto">
            <a:xfrm>
              <a:off x="8001115" y="1183248"/>
              <a:ext cx="1588" cy="15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72" name="Rectangle 448"/>
            <p:cNvSpPr>
              <a:spLocks noChangeArrowheads="1"/>
            </p:cNvSpPr>
            <p:nvPr/>
          </p:nvSpPr>
          <p:spPr bwMode="auto">
            <a:xfrm>
              <a:off x="8001115" y="1181660"/>
              <a:ext cx="1588" cy="1588"/>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73" name="Rectangle 449"/>
            <p:cNvSpPr>
              <a:spLocks noChangeArrowheads="1"/>
            </p:cNvSpPr>
            <p:nvPr/>
          </p:nvSpPr>
          <p:spPr bwMode="auto">
            <a:xfrm>
              <a:off x="8001115" y="1181660"/>
              <a:ext cx="1588" cy="1588"/>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74" name="Rectangle 450"/>
            <p:cNvSpPr>
              <a:spLocks noChangeArrowheads="1"/>
            </p:cNvSpPr>
            <p:nvPr/>
          </p:nvSpPr>
          <p:spPr bwMode="auto">
            <a:xfrm>
              <a:off x="8001115" y="1180073"/>
              <a:ext cx="1588" cy="1588"/>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75" name="Freeform 451"/>
            <p:cNvSpPr>
              <a:spLocks/>
            </p:cNvSpPr>
            <p:nvPr/>
          </p:nvSpPr>
          <p:spPr bwMode="auto">
            <a:xfrm>
              <a:off x="8001115" y="1178485"/>
              <a:ext cx="0" cy="1588"/>
            </a:xfrm>
            <a:custGeom>
              <a:avLst/>
              <a:gdLst>
                <a:gd name="T0" fmla="*/ 1 w 1"/>
                <a:gd name="T1" fmla="*/ 2 h 2"/>
                <a:gd name="T2" fmla="*/ 0 w 1"/>
                <a:gd name="T3" fmla="*/ 2 h 2"/>
                <a:gd name="T4" fmla="*/ 0 w 1"/>
                <a:gd name="T5" fmla="*/ 0 h 2"/>
                <a:gd name="T6" fmla="*/ 1 w 1"/>
                <a:gd name="T7" fmla="*/ 0 h 2"/>
                <a:gd name="T8" fmla="*/ 1 w 1"/>
                <a:gd name="T9" fmla="*/ 1 h 2"/>
                <a:gd name="T10" fmla="*/ 1 w 1"/>
                <a:gd name="T11" fmla="*/ 2 h 2"/>
              </a:gdLst>
              <a:ahLst/>
              <a:cxnLst>
                <a:cxn ang="0">
                  <a:pos x="T0" y="T1"/>
                </a:cxn>
                <a:cxn ang="0">
                  <a:pos x="T2" y="T3"/>
                </a:cxn>
                <a:cxn ang="0">
                  <a:pos x="T4" y="T5"/>
                </a:cxn>
                <a:cxn ang="0">
                  <a:pos x="T6" y="T7"/>
                </a:cxn>
                <a:cxn ang="0">
                  <a:pos x="T8" y="T9"/>
                </a:cxn>
                <a:cxn ang="0">
                  <a:pos x="T10" y="T11"/>
                </a:cxn>
              </a:cxnLst>
              <a:rect l="0" t="0" r="r" b="b"/>
              <a:pathLst>
                <a:path w="1" h="2">
                  <a:moveTo>
                    <a:pt x="1" y="2"/>
                  </a:moveTo>
                  <a:lnTo>
                    <a:pt x="0" y="2"/>
                  </a:lnTo>
                  <a:lnTo>
                    <a:pt x="0" y="0"/>
                  </a:lnTo>
                  <a:lnTo>
                    <a:pt x="1" y="0"/>
                  </a:lnTo>
                  <a:lnTo>
                    <a:pt x="1" y="1"/>
                  </a:lnTo>
                  <a:lnTo>
                    <a:pt x="1" y="2"/>
                  </a:ln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76" name="Rectangle 452"/>
            <p:cNvSpPr>
              <a:spLocks noChangeArrowheads="1"/>
            </p:cNvSpPr>
            <p:nvPr/>
          </p:nvSpPr>
          <p:spPr bwMode="auto">
            <a:xfrm>
              <a:off x="7767752" y="1188010"/>
              <a:ext cx="233363"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77" name="Rectangle 453"/>
            <p:cNvSpPr>
              <a:spLocks noChangeArrowheads="1"/>
            </p:cNvSpPr>
            <p:nvPr/>
          </p:nvSpPr>
          <p:spPr bwMode="auto">
            <a:xfrm>
              <a:off x="7767752" y="1186423"/>
              <a:ext cx="233363" cy="1588"/>
            </a:xfrm>
            <a:prstGeom prst="rect">
              <a:avLst/>
            </a:prstGeom>
            <a:solidFill>
              <a:srgbClr val="3B3B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78" name="Rectangle 454"/>
            <p:cNvSpPr>
              <a:spLocks noChangeArrowheads="1"/>
            </p:cNvSpPr>
            <p:nvPr/>
          </p:nvSpPr>
          <p:spPr bwMode="auto">
            <a:xfrm>
              <a:off x="7767752" y="1184835"/>
              <a:ext cx="233363" cy="1588"/>
            </a:xfrm>
            <a:prstGeom prst="rect">
              <a:avLst/>
            </a:prstGeom>
            <a:solidFill>
              <a:srgbClr val="6F6F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79" name="Rectangle 455"/>
            <p:cNvSpPr>
              <a:spLocks noChangeArrowheads="1"/>
            </p:cNvSpPr>
            <p:nvPr/>
          </p:nvSpPr>
          <p:spPr bwMode="auto">
            <a:xfrm>
              <a:off x="7767752" y="1184835"/>
              <a:ext cx="233363" cy="1588"/>
            </a:xfrm>
            <a:prstGeom prst="rect">
              <a:avLst/>
            </a:prstGeom>
            <a:solidFill>
              <a:srgbClr val="9B9B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80" name="Rectangle 456"/>
            <p:cNvSpPr>
              <a:spLocks noChangeArrowheads="1"/>
            </p:cNvSpPr>
            <p:nvPr/>
          </p:nvSpPr>
          <p:spPr bwMode="auto">
            <a:xfrm>
              <a:off x="7767752" y="1184835"/>
              <a:ext cx="233363" cy="158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81" name="Rectangle 457"/>
            <p:cNvSpPr>
              <a:spLocks noChangeArrowheads="1"/>
            </p:cNvSpPr>
            <p:nvPr/>
          </p:nvSpPr>
          <p:spPr bwMode="auto">
            <a:xfrm>
              <a:off x="7767752" y="1184835"/>
              <a:ext cx="233363" cy="1588"/>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82" name="Rectangle 458"/>
            <p:cNvSpPr>
              <a:spLocks noChangeArrowheads="1"/>
            </p:cNvSpPr>
            <p:nvPr/>
          </p:nvSpPr>
          <p:spPr bwMode="auto">
            <a:xfrm>
              <a:off x="7767752" y="1183248"/>
              <a:ext cx="233363" cy="158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83" name="Rectangle 459"/>
            <p:cNvSpPr>
              <a:spLocks noChangeArrowheads="1"/>
            </p:cNvSpPr>
            <p:nvPr/>
          </p:nvSpPr>
          <p:spPr bwMode="auto">
            <a:xfrm>
              <a:off x="7767752" y="1183248"/>
              <a:ext cx="233363" cy="1588"/>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84" name="Rectangle 460"/>
            <p:cNvSpPr>
              <a:spLocks noChangeArrowheads="1"/>
            </p:cNvSpPr>
            <p:nvPr/>
          </p:nvSpPr>
          <p:spPr bwMode="auto">
            <a:xfrm>
              <a:off x="7767752" y="1183248"/>
              <a:ext cx="2333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85" name="Rectangle 461"/>
            <p:cNvSpPr>
              <a:spLocks noChangeArrowheads="1"/>
            </p:cNvSpPr>
            <p:nvPr/>
          </p:nvSpPr>
          <p:spPr bwMode="auto">
            <a:xfrm>
              <a:off x="7767752" y="1183248"/>
              <a:ext cx="233363"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86" name="Rectangle 462"/>
            <p:cNvSpPr>
              <a:spLocks noChangeArrowheads="1"/>
            </p:cNvSpPr>
            <p:nvPr/>
          </p:nvSpPr>
          <p:spPr bwMode="auto">
            <a:xfrm>
              <a:off x="7767752" y="1183248"/>
              <a:ext cx="233363" cy="15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87" name="Rectangle 463"/>
            <p:cNvSpPr>
              <a:spLocks noChangeArrowheads="1"/>
            </p:cNvSpPr>
            <p:nvPr/>
          </p:nvSpPr>
          <p:spPr bwMode="auto">
            <a:xfrm>
              <a:off x="7767752" y="1183248"/>
              <a:ext cx="233363" cy="15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88" name="Rectangle 464"/>
            <p:cNvSpPr>
              <a:spLocks noChangeArrowheads="1"/>
            </p:cNvSpPr>
            <p:nvPr/>
          </p:nvSpPr>
          <p:spPr bwMode="auto">
            <a:xfrm>
              <a:off x="7767752" y="1181660"/>
              <a:ext cx="233363" cy="1588"/>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89" name="Rectangle 465"/>
            <p:cNvSpPr>
              <a:spLocks noChangeArrowheads="1"/>
            </p:cNvSpPr>
            <p:nvPr/>
          </p:nvSpPr>
          <p:spPr bwMode="auto">
            <a:xfrm>
              <a:off x="7767752" y="1181660"/>
              <a:ext cx="233363" cy="1588"/>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90" name="Rectangle 466"/>
            <p:cNvSpPr>
              <a:spLocks noChangeArrowheads="1"/>
            </p:cNvSpPr>
            <p:nvPr/>
          </p:nvSpPr>
          <p:spPr bwMode="auto">
            <a:xfrm>
              <a:off x="7767752" y="1180073"/>
              <a:ext cx="233363" cy="1588"/>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91" name="Rectangle 467"/>
            <p:cNvSpPr>
              <a:spLocks noChangeArrowheads="1"/>
            </p:cNvSpPr>
            <p:nvPr/>
          </p:nvSpPr>
          <p:spPr bwMode="auto">
            <a:xfrm>
              <a:off x="7767752" y="1178485"/>
              <a:ext cx="233363" cy="1588"/>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92" name="Rectangle 468"/>
            <p:cNvSpPr>
              <a:spLocks noChangeArrowheads="1"/>
            </p:cNvSpPr>
            <p:nvPr/>
          </p:nvSpPr>
          <p:spPr bwMode="auto">
            <a:xfrm>
              <a:off x="7767752" y="1188010"/>
              <a:ext cx="1588"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93" name="Rectangle 469"/>
            <p:cNvSpPr>
              <a:spLocks noChangeArrowheads="1"/>
            </p:cNvSpPr>
            <p:nvPr/>
          </p:nvSpPr>
          <p:spPr bwMode="auto">
            <a:xfrm>
              <a:off x="7767752" y="1186423"/>
              <a:ext cx="1588" cy="1588"/>
            </a:xfrm>
            <a:prstGeom prst="rect">
              <a:avLst/>
            </a:prstGeom>
            <a:solidFill>
              <a:srgbClr val="3B3B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94" name="Rectangle 470"/>
            <p:cNvSpPr>
              <a:spLocks noChangeArrowheads="1"/>
            </p:cNvSpPr>
            <p:nvPr/>
          </p:nvSpPr>
          <p:spPr bwMode="auto">
            <a:xfrm>
              <a:off x="7767752" y="1184835"/>
              <a:ext cx="1588" cy="1588"/>
            </a:xfrm>
            <a:prstGeom prst="rect">
              <a:avLst/>
            </a:prstGeom>
            <a:solidFill>
              <a:srgbClr val="6F6F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95" name="Rectangle 471"/>
            <p:cNvSpPr>
              <a:spLocks noChangeArrowheads="1"/>
            </p:cNvSpPr>
            <p:nvPr/>
          </p:nvSpPr>
          <p:spPr bwMode="auto">
            <a:xfrm>
              <a:off x="7767752" y="1184835"/>
              <a:ext cx="1588" cy="1588"/>
            </a:xfrm>
            <a:prstGeom prst="rect">
              <a:avLst/>
            </a:prstGeom>
            <a:solidFill>
              <a:srgbClr val="9B9B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96" name="Rectangle 472"/>
            <p:cNvSpPr>
              <a:spLocks noChangeArrowheads="1"/>
            </p:cNvSpPr>
            <p:nvPr/>
          </p:nvSpPr>
          <p:spPr bwMode="auto">
            <a:xfrm>
              <a:off x="7767752" y="1184835"/>
              <a:ext cx="1588" cy="158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97" name="Rectangle 473"/>
            <p:cNvSpPr>
              <a:spLocks noChangeArrowheads="1"/>
            </p:cNvSpPr>
            <p:nvPr/>
          </p:nvSpPr>
          <p:spPr bwMode="auto">
            <a:xfrm>
              <a:off x="7767752" y="1184835"/>
              <a:ext cx="1588" cy="1588"/>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98" name="Rectangle 474"/>
            <p:cNvSpPr>
              <a:spLocks noChangeArrowheads="1"/>
            </p:cNvSpPr>
            <p:nvPr/>
          </p:nvSpPr>
          <p:spPr bwMode="auto">
            <a:xfrm>
              <a:off x="7767752" y="1183248"/>
              <a:ext cx="1588" cy="158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399" name="Rectangle 475"/>
            <p:cNvSpPr>
              <a:spLocks noChangeArrowheads="1"/>
            </p:cNvSpPr>
            <p:nvPr/>
          </p:nvSpPr>
          <p:spPr bwMode="auto">
            <a:xfrm>
              <a:off x="7767752" y="1183248"/>
              <a:ext cx="1588" cy="1588"/>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00" name="Rectangle 476"/>
            <p:cNvSpPr>
              <a:spLocks noChangeArrowheads="1"/>
            </p:cNvSpPr>
            <p:nvPr/>
          </p:nvSpPr>
          <p:spPr bwMode="auto">
            <a:xfrm>
              <a:off x="7767752" y="118324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01" name="Rectangle 477"/>
            <p:cNvSpPr>
              <a:spLocks noChangeArrowheads="1"/>
            </p:cNvSpPr>
            <p:nvPr/>
          </p:nvSpPr>
          <p:spPr bwMode="auto">
            <a:xfrm>
              <a:off x="7767752" y="1183248"/>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02" name="Rectangle 478"/>
            <p:cNvSpPr>
              <a:spLocks noChangeArrowheads="1"/>
            </p:cNvSpPr>
            <p:nvPr/>
          </p:nvSpPr>
          <p:spPr bwMode="auto">
            <a:xfrm>
              <a:off x="7767752" y="1183248"/>
              <a:ext cx="1588" cy="15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03" name="Rectangle 479"/>
            <p:cNvSpPr>
              <a:spLocks noChangeArrowheads="1"/>
            </p:cNvSpPr>
            <p:nvPr/>
          </p:nvSpPr>
          <p:spPr bwMode="auto">
            <a:xfrm>
              <a:off x="7767752" y="1183248"/>
              <a:ext cx="1588" cy="15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04" name="Rectangle 480"/>
            <p:cNvSpPr>
              <a:spLocks noChangeArrowheads="1"/>
            </p:cNvSpPr>
            <p:nvPr/>
          </p:nvSpPr>
          <p:spPr bwMode="auto">
            <a:xfrm>
              <a:off x="7767752" y="1181660"/>
              <a:ext cx="1588" cy="1588"/>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05" name="Rectangle 481"/>
            <p:cNvSpPr>
              <a:spLocks noChangeArrowheads="1"/>
            </p:cNvSpPr>
            <p:nvPr/>
          </p:nvSpPr>
          <p:spPr bwMode="auto">
            <a:xfrm>
              <a:off x="7767752" y="1181660"/>
              <a:ext cx="1588" cy="1588"/>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06" name="Rectangle 482"/>
            <p:cNvSpPr>
              <a:spLocks noChangeArrowheads="1"/>
            </p:cNvSpPr>
            <p:nvPr/>
          </p:nvSpPr>
          <p:spPr bwMode="auto">
            <a:xfrm>
              <a:off x="7767752" y="1180073"/>
              <a:ext cx="1588" cy="1588"/>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07" name="Rectangle 483"/>
            <p:cNvSpPr>
              <a:spLocks noChangeArrowheads="1"/>
            </p:cNvSpPr>
            <p:nvPr/>
          </p:nvSpPr>
          <p:spPr bwMode="auto">
            <a:xfrm>
              <a:off x="7767752" y="1178485"/>
              <a:ext cx="1588" cy="1588"/>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08" name="Freeform 484"/>
            <p:cNvSpPr>
              <a:spLocks/>
            </p:cNvSpPr>
            <p:nvPr/>
          </p:nvSpPr>
          <p:spPr bwMode="auto">
            <a:xfrm>
              <a:off x="7761402" y="1188010"/>
              <a:ext cx="6350" cy="1588"/>
            </a:xfrm>
            <a:custGeom>
              <a:avLst/>
              <a:gdLst>
                <a:gd name="T0" fmla="*/ 8 w 8"/>
                <a:gd name="T1" fmla="*/ 1 h 2"/>
                <a:gd name="T2" fmla="*/ 0 w 8"/>
                <a:gd name="T3" fmla="*/ 2 h 2"/>
                <a:gd name="T4" fmla="*/ 0 w 8"/>
                <a:gd name="T5" fmla="*/ 1 h 2"/>
                <a:gd name="T6" fmla="*/ 8 w 8"/>
                <a:gd name="T7" fmla="*/ 0 h 2"/>
                <a:gd name="T8" fmla="*/ 8 w 8"/>
                <a:gd name="T9" fmla="*/ 1 h 2"/>
              </a:gdLst>
              <a:ahLst/>
              <a:cxnLst>
                <a:cxn ang="0">
                  <a:pos x="T0" y="T1"/>
                </a:cxn>
                <a:cxn ang="0">
                  <a:pos x="T2" y="T3"/>
                </a:cxn>
                <a:cxn ang="0">
                  <a:pos x="T4" y="T5"/>
                </a:cxn>
                <a:cxn ang="0">
                  <a:pos x="T6" y="T7"/>
                </a:cxn>
                <a:cxn ang="0">
                  <a:pos x="T8" y="T9"/>
                </a:cxn>
              </a:cxnLst>
              <a:rect l="0" t="0" r="r" b="b"/>
              <a:pathLst>
                <a:path w="8" h="2">
                  <a:moveTo>
                    <a:pt x="8" y="1"/>
                  </a:moveTo>
                  <a:cubicBezTo>
                    <a:pt x="8" y="1"/>
                    <a:pt x="4" y="1"/>
                    <a:pt x="0" y="2"/>
                  </a:cubicBezTo>
                  <a:cubicBezTo>
                    <a:pt x="0" y="1"/>
                    <a:pt x="0" y="1"/>
                    <a:pt x="0" y="1"/>
                  </a:cubicBezTo>
                  <a:cubicBezTo>
                    <a:pt x="4" y="0"/>
                    <a:pt x="8" y="0"/>
                    <a:pt x="8" y="0"/>
                  </a:cubicBezTo>
                  <a:lnTo>
                    <a:pt x="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09" name="Freeform 485"/>
            <p:cNvSpPr>
              <a:spLocks/>
            </p:cNvSpPr>
            <p:nvPr/>
          </p:nvSpPr>
          <p:spPr bwMode="auto">
            <a:xfrm>
              <a:off x="7759815" y="1186423"/>
              <a:ext cx="7938" cy="1588"/>
            </a:xfrm>
            <a:custGeom>
              <a:avLst/>
              <a:gdLst>
                <a:gd name="T0" fmla="*/ 9 w 9"/>
                <a:gd name="T1" fmla="*/ 2 h 3"/>
                <a:gd name="T2" fmla="*/ 1 w 9"/>
                <a:gd name="T3" fmla="*/ 3 h 3"/>
                <a:gd name="T4" fmla="*/ 0 w 9"/>
                <a:gd name="T5" fmla="*/ 2 h 3"/>
                <a:gd name="T6" fmla="*/ 9 w 9"/>
                <a:gd name="T7" fmla="*/ 0 h 3"/>
                <a:gd name="T8" fmla="*/ 9 w 9"/>
                <a:gd name="T9" fmla="*/ 2 h 3"/>
              </a:gdLst>
              <a:ahLst/>
              <a:cxnLst>
                <a:cxn ang="0">
                  <a:pos x="T0" y="T1"/>
                </a:cxn>
                <a:cxn ang="0">
                  <a:pos x="T2" y="T3"/>
                </a:cxn>
                <a:cxn ang="0">
                  <a:pos x="T4" y="T5"/>
                </a:cxn>
                <a:cxn ang="0">
                  <a:pos x="T6" y="T7"/>
                </a:cxn>
                <a:cxn ang="0">
                  <a:pos x="T8" y="T9"/>
                </a:cxn>
              </a:cxnLst>
              <a:rect l="0" t="0" r="r" b="b"/>
              <a:pathLst>
                <a:path w="9" h="3">
                  <a:moveTo>
                    <a:pt x="9" y="2"/>
                  </a:moveTo>
                  <a:cubicBezTo>
                    <a:pt x="9" y="2"/>
                    <a:pt x="5" y="2"/>
                    <a:pt x="1" y="3"/>
                  </a:cubicBezTo>
                  <a:cubicBezTo>
                    <a:pt x="1" y="2"/>
                    <a:pt x="0" y="2"/>
                    <a:pt x="0" y="2"/>
                  </a:cubicBezTo>
                  <a:cubicBezTo>
                    <a:pt x="5" y="0"/>
                    <a:pt x="9" y="0"/>
                    <a:pt x="9" y="0"/>
                  </a:cubicBezTo>
                  <a:lnTo>
                    <a:pt x="9" y="2"/>
                  </a:ln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10" name="Freeform 486"/>
            <p:cNvSpPr>
              <a:spLocks/>
            </p:cNvSpPr>
            <p:nvPr/>
          </p:nvSpPr>
          <p:spPr bwMode="auto">
            <a:xfrm>
              <a:off x="7759815" y="1184835"/>
              <a:ext cx="7938" cy="3175"/>
            </a:xfrm>
            <a:custGeom>
              <a:avLst/>
              <a:gdLst>
                <a:gd name="T0" fmla="*/ 9 w 9"/>
                <a:gd name="T1" fmla="*/ 1 h 3"/>
                <a:gd name="T2" fmla="*/ 0 w 9"/>
                <a:gd name="T3" fmla="*/ 3 h 3"/>
                <a:gd name="T4" fmla="*/ 0 w 9"/>
                <a:gd name="T5" fmla="*/ 2 h 3"/>
                <a:gd name="T6" fmla="*/ 9 w 9"/>
                <a:gd name="T7" fmla="*/ 0 h 3"/>
                <a:gd name="T8" fmla="*/ 9 w 9"/>
                <a:gd name="T9" fmla="*/ 1 h 3"/>
              </a:gdLst>
              <a:ahLst/>
              <a:cxnLst>
                <a:cxn ang="0">
                  <a:pos x="T0" y="T1"/>
                </a:cxn>
                <a:cxn ang="0">
                  <a:pos x="T2" y="T3"/>
                </a:cxn>
                <a:cxn ang="0">
                  <a:pos x="T4" y="T5"/>
                </a:cxn>
                <a:cxn ang="0">
                  <a:pos x="T6" y="T7"/>
                </a:cxn>
                <a:cxn ang="0">
                  <a:pos x="T8" y="T9"/>
                </a:cxn>
              </a:cxnLst>
              <a:rect l="0" t="0" r="r" b="b"/>
              <a:pathLst>
                <a:path w="9" h="3">
                  <a:moveTo>
                    <a:pt x="9" y="1"/>
                  </a:moveTo>
                  <a:cubicBezTo>
                    <a:pt x="9" y="1"/>
                    <a:pt x="5" y="2"/>
                    <a:pt x="0" y="3"/>
                  </a:cubicBezTo>
                  <a:cubicBezTo>
                    <a:pt x="0" y="2"/>
                    <a:pt x="0" y="2"/>
                    <a:pt x="0" y="2"/>
                  </a:cubicBezTo>
                  <a:cubicBezTo>
                    <a:pt x="5" y="1"/>
                    <a:pt x="9" y="0"/>
                    <a:pt x="9" y="0"/>
                  </a:cubicBezTo>
                  <a:lnTo>
                    <a:pt x="9" y="1"/>
                  </a:ln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11" name="Freeform 487"/>
            <p:cNvSpPr>
              <a:spLocks/>
            </p:cNvSpPr>
            <p:nvPr/>
          </p:nvSpPr>
          <p:spPr bwMode="auto">
            <a:xfrm>
              <a:off x="7759815" y="1184835"/>
              <a:ext cx="7938" cy="1588"/>
            </a:xfrm>
            <a:custGeom>
              <a:avLst/>
              <a:gdLst>
                <a:gd name="T0" fmla="*/ 9 w 9"/>
                <a:gd name="T1" fmla="*/ 0 h 2"/>
                <a:gd name="T2" fmla="*/ 0 w 9"/>
                <a:gd name="T3" fmla="*/ 2 h 2"/>
                <a:gd name="T4" fmla="*/ 0 w 9"/>
                <a:gd name="T5" fmla="*/ 1 h 2"/>
                <a:gd name="T6" fmla="*/ 9 w 9"/>
                <a:gd name="T7" fmla="*/ 0 h 2"/>
                <a:gd name="T8" fmla="*/ 9 w 9"/>
                <a:gd name="T9" fmla="*/ 0 h 2"/>
              </a:gdLst>
              <a:ahLst/>
              <a:cxnLst>
                <a:cxn ang="0">
                  <a:pos x="T0" y="T1"/>
                </a:cxn>
                <a:cxn ang="0">
                  <a:pos x="T2" y="T3"/>
                </a:cxn>
                <a:cxn ang="0">
                  <a:pos x="T4" y="T5"/>
                </a:cxn>
                <a:cxn ang="0">
                  <a:pos x="T6" y="T7"/>
                </a:cxn>
                <a:cxn ang="0">
                  <a:pos x="T8" y="T9"/>
                </a:cxn>
              </a:cxnLst>
              <a:rect l="0" t="0" r="r" b="b"/>
              <a:pathLst>
                <a:path w="9" h="2">
                  <a:moveTo>
                    <a:pt x="9" y="0"/>
                  </a:moveTo>
                  <a:cubicBezTo>
                    <a:pt x="9" y="0"/>
                    <a:pt x="5" y="1"/>
                    <a:pt x="0" y="2"/>
                  </a:cubicBezTo>
                  <a:cubicBezTo>
                    <a:pt x="0" y="1"/>
                    <a:pt x="0" y="1"/>
                    <a:pt x="0" y="1"/>
                  </a:cubicBezTo>
                  <a:cubicBezTo>
                    <a:pt x="5" y="0"/>
                    <a:pt x="9" y="0"/>
                    <a:pt x="9" y="0"/>
                  </a:cubicBezTo>
                  <a:lnTo>
                    <a:pt x="9" y="0"/>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12" name="Freeform 488"/>
            <p:cNvSpPr>
              <a:spLocks/>
            </p:cNvSpPr>
            <p:nvPr/>
          </p:nvSpPr>
          <p:spPr bwMode="auto">
            <a:xfrm>
              <a:off x="7759815" y="1184835"/>
              <a:ext cx="7938" cy="1588"/>
            </a:xfrm>
            <a:custGeom>
              <a:avLst/>
              <a:gdLst>
                <a:gd name="T0" fmla="*/ 9 w 9"/>
                <a:gd name="T1" fmla="*/ 1 h 2"/>
                <a:gd name="T2" fmla="*/ 0 w 9"/>
                <a:gd name="T3" fmla="*/ 2 h 2"/>
                <a:gd name="T4" fmla="*/ 0 w 9"/>
                <a:gd name="T5" fmla="*/ 1 h 2"/>
                <a:gd name="T6" fmla="*/ 9 w 9"/>
                <a:gd name="T7" fmla="*/ 0 h 2"/>
                <a:gd name="T8" fmla="*/ 9 w 9"/>
                <a:gd name="T9" fmla="*/ 1 h 2"/>
              </a:gdLst>
              <a:ahLst/>
              <a:cxnLst>
                <a:cxn ang="0">
                  <a:pos x="T0" y="T1"/>
                </a:cxn>
                <a:cxn ang="0">
                  <a:pos x="T2" y="T3"/>
                </a:cxn>
                <a:cxn ang="0">
                  <a:pos x="T4" y="T5"/>
                </a:cxn>
                <a:cxn ang="0">
                  <a:pos x="T6" y="T7"/>
                </a:cxn>
                <a:cxn ang="0">
                  <a:pos x="T8" y="T9"/>
                </a:cxn>
              </a:cxnLst>
              <a:rect l="0" t="0" r="r" b="b"/>
              <a:pathLst>
                <a:path w="9" h="2">
                  <a:moveTo>
                    <a:pt x="9" y="1"/>
                  </a:moveTo>
                  <a:cubicBezTo>
                    <a:pt x="9" y="1"/>
                    <a:pt x="5" y="1"/>
                    <a:pt x="0" y="2"/>
                  </a:cubicBezTo>
                  <a:cubicBezTo>
                    <a:pt x="0" y="2"/>
                    <a:pt x="0" y="1"/>
                    <a:pt x="0" y="1"/>
                  </a:cubicBezTo>
                  <a:cubicBezTo>
                    <a:pt x="5" y="0"/>
                    <a:pt x="9" y="0"/>
                    <a:pt x="9" y="0"/>
                  </a:cubicBezTo>
                  <a:lnTo>
                    <a:pt x="9" y="1"/>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13" name="Freeform 489"/>
            <p:cNvSpPr>
              <a:spLocks/>
            </p:cNvSpPr>
            <p:nvPr/>
          </p:nvSpPr>
          <p:spPr bwMode="auto">
            <a:xfrm>
              <a:off x="7759815" y="1184835"/>
              <a:ext cx="7938" cy="0"/>
            </a:xfrm>
            <a:custGeom>
              <a:avLst/>
              <a:gdLst>
                <a:gd name="T0" fmla="*/ 9 w 9"/>
                <a:gd name="T1" fmla="*/ 0 h 1"/>
                <a:gd name="T2" fmla="*/ 0 w 9"/>
                <a:gd name="T3" fmla="*/ 1 h 1"/>
                <a:gd name="T4" fmla="*/ 0 w 9"/>
                <a:gd name="T5" fmla="*/ 1 h 1"/>
                <a:gd name="T6" fmla="*/ 9 w 9"/>
                <a:gd name="T7" fmla="*/ 0 h 1"/>
                <a:gd name="T8" fmla="*/ 9 w 9"/>
                <a:gd name="T9" fmla="*/ 0 h 1"/>
              </a:gdLst>
              <a:ahLst/>
              <a:cxnLst>
                <a:cxn ang="0">
                  <a:pos x="T0" y="T1"/>
                </a:cxn>
                <a:cxn ang="0">
                  <a:pos x="T2" y="T3"/>
                </a:cxn>
                <a:cxn ang="0">
                  <a:pos x="T4" y="T5"/>
                </a:cxn>
                <a:cxn ang="0">
                  <a:pos x="T6" y="T7"/>
                </a:cxn>
                <a:cxn ang="0">
                  <a:pos x="T8" y="T9"/>
                </a:cxn>
              </a:cxnLst>
              <a:rect l="0" t="0" r="r" b="b"/>
              <a:pathLst>
                <a:path w="9" h="1">
                  <a:moveTo>
                    <a:pt x="9" y="0"/>
                  </a:moveTo>
                  <a:cubicBezTo>
                    <a:pt x="9" y="0"/>
                    <a:pt x="5" y="0"/>
                    <a:pt x="0" y="1"/>
                  </a:cubicBezTo>
                  <a:cubicBezTo>
                    <a:pt x="0" y="1"/>
                    <a:pt x="0" y="1"/>
                    <a:pt x="0" y="1"/>
                  </a:cubicBezTo>
                  <a:cubicBezTo>
                    <a:pt x="5" y="0"/>
                    <a:pt x="9" y="0"/>
                    <a:pt x="9" y="0"/>
                  </a:cubicBezTo>
                  <a:lnTo>
                    <a:pt x="9"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14" name="Freeform 490"/>
            <p:cNvSpPr>
              <a:spLocks/>
            </p:cNvSpPr>
            <p:nvPr/>
          </p:nvSpPr>
          <p:spPr bwMode="auto">
            <a:xfrm>
              <a:off x="7759815" y="1183248"/>
              <a:ext cx="7938" cy="1588"/>
            </a:xfrm>
            <a:custGeom>
              <a:avLst/>
              <a:gdLst>
                <a:gd name="T0" fmla="*/ 9 w 9"/>
                <a:gd name="T1" fmla="*/ 1 h 2"/>
                <a:gd name="T2" fmla="*/ 0 w 9"/>
                <a:gd name="T3" fmla="*/ 2 h 2"/>
                <a:gd name="T4" fmla="*/ 0 w 9"/>
                <a:gd name="T5" fmla="*/ 1 h 2"/>
                <a:gd name="T6" fmla="*/ 9 w 9"/>
                <a:gd name="T7" fmla="*/ 0 h 2"/>
                <a:gd name="T8" fmla="*/ 9 w 9"/>
                <a:gd name="T9" fmla="*/ 1 h 2"/>
              </a:gdLst>
              <a:ahLst/>
              <a:cxnLst>
                <a:cxn ang="0">
                  <a:pos x="T0" y="T1"/>
                </a:cxn>
                <a:cxn ang="0">
                  <a:pos x="T2" y="T3"/>
                </a:cxn>
                <a:cxn ang="0">
                  <a:pos x="T4" y="T5"/>
                </a:cxn>
                <a:cxn ang="0">
                  <a:pos x="T6" y="T7"/>
                </a:cxn>
                <a:cxn ang="0">
                  <a:pos x="T8" y="T9"/>
                </a:cxn>
              </a:cxnLst>
              <a:rect l="0" t="0" r="r" b="b"/>
              <a:pathLst>
                <a:path w="9" h="2">
                  <a:moveTo>
                    <a:pt x="9" y="1"/>
                  </a:moveTo>
                  <a:cubicBezTo>
                    <a:pt x="9" y="1"/>
                    <a:pt x="5" y="1"/>
                    <a:pt x="0" y="2"/>
                  </a:cubicBezTo>
                  <a:cubicBezTo>
                    <a:pt x="0" y="2"/>
                    <a:pt x="0" y="2"/>
                    <a:pt x="0" y="1"/>
                  </a:cubicBezTo>
                  <a:cubicBezTo>
                    <a:pt x="5" y="0"/>
                    <a:pt x="9" y="0"/>
                    <a:pt x="9" y="0"/>
                  </a:cubicBezTo>
                  <a:lnTo>
                    <a:pt x="9" y="1"/>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15" name="Freeform 491"/>
            <p:cNvSpPr>
              <a:spLocks/>
            </p:cNvSpPr>
            <p:nvPr/>
          </p:nvSpPr>
          <p:spPr bwMode="auto">
            <a:xfrm>
              <a:off x="7759815" y="1183248"/>
              <a:ext cx="7938" cy="1588"/>
            </a:xfrm>
            <a:custGeom>
              <a:avLst/>
              <a:gdLst>
                <a:gd name="T0" fmla="*/ 10 w 10"/>
                <a:gd name="T1" fmla="*/ 0 h 1"/>
                <a:gd name="T2" fmla="*/ 1 w 10"/>
                <a:gd name="T3" fmla="*/ 1 h 1"/>
                <a:gd name="T4" fmla="*/ 0 w 10"/>
                <a:gd name="T5" fmla="*/ 1 h 1"/>
                <a:gd name="T6" fmla="*/ 10 w 10"/>
                <a:gd name="T7" fmla="*/ 0 h 1"/>
                <a:gd name="T8" fmla="*/ 10 w 10"/>
                <a:gd name="T9" fmla="*/ 0 h 1"/>
              </a:gdLst>
              <a:ahLst/>
              <a:cxnLst>
                <a:cxn ang="0">
                  <a:pos x="T0" y="T1"/>
                </a:cxn>
                <a:cxn ang="0">
                  <a:pos x="T2" y="T3"/>
                </a:cxn>
                <a:cxn ang="0">
                  <a:pos x="T4" y="T5"/>
                </a:cxn>
                <a:cxn ang="0">
                  <a:pos x="T6" y="T7"/>
                </a:cxn>
                <a:cxn ang="0">
                  <a:pos x="T8" y="T9"/>
                </a:cxn>
              </a:cxnLst>
              <a:rect l="0" t="0" r="r" b="b"/>
              <a:pathLst>
                <a:path w="10" h="1">
                  <a:moveTo>
                    <a:pt x="10" y="0"/>
                  </a:moveTo>
                  <a:cubicBezTo>
                    <a:pt x="10" y="0"/>
                    <a:pt x="6" y="0"/>
                    <a:pt x="1" y="1"/>
                  </a:cubicBezTo>
                  <a:cubicBezTo>
                    <a:pt x="1" y="1"/>
                    <a:pt x="0" y="1"/>
                    <a:pt x="0" y="1"/>
                  </a:cubicBezTo>
                  <a:cubicBezTo>
                    <a:pt x="6" y="0"/>
                    <a:pt x="10" y="0"/>
                    <a:pt x="10" y="0"/>
                  </a:cubicBezTo>
                  <a:lnTo>
                    <a:pt x="1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16" name="Freeform 492"/>
            <p:cNvSpPr>
              <a:spLocks/>
            </p:cNvSpPr>
            <p:nvPr/>
          </p:nvSpPr>
          <p:spPr bwMode="auto">
            <a:xfrm>
              <a:off x="7750290" y="1188010"/>
              <a:ext cx="11113" cy="6350"/>
            </a:xfrm>
            <a:custGeom>
              <a:avLst/>
              <a:gdLst>
                <a:gd name="T0" fmla="*/ 15 w 15"/>
                <a:gd name="T1" fmla="*/ 1 h 9"/>
                <a:gd name="T2" fmla="*/ 1 w 15"/>
                <a:gd name="T3" fmla="*/ 9 h 9"/>
                <a:gd name="T4" fmla="*/ 0 w 15"/>
                <a:gd name="T5" fmla="*/ 8 h 9"/>
                <a:gd name="T6" fmla="*/ 15 w 15"/>
                <a:gd name="T7" fmla="*/ 0 h 9"/>
                <a:gd name="T8" fmla="*/ 15 w 15"/>
                <a:gd name="T9" fmla="*/ 1 h 9"/>
              </a:gdLst>
              <a:ahLst/>
              <a:cxnLst>
                <a:cxn ang="0">
                  <a:pos x="T0" y="T1"/>
                </a:cxn>
                <a:cxn ang="0">
                  <a:pos x="T2" y="T3"/>
                </a:cxn>
                <a:cxn ang="0">
                  <a:pos x="T4" y="T5"/>
                </a:cxn>
                <a:cxn ang="0">
                  <a:pos x="T6" y="T7"/>
                </a:cxn>
                <a:cxn ang="0">
                  <a:pos x="T8" y="T9"/>
                </a:cxn>
              </a:cxnLst>
              <a:rect l="0" t="0" r="r" b="b"/>
              <a:pathLst>
                <a:path w="15" h="9">
                  <a:moveTo>
                    <a:pt x="15" y="1"/>
                  </a:moveTo>
                  <a:cubicBezTo>
                    <a:pt x="10" y="2"/>
                    <a:pt x="5" y="4"/>
                    <a:pt x="1" y="9"/>
                  </a:cubicBezTo>
                  <a:cubicBezTo>
                    <a:pt x="0" y="8"/>
                    <a:pt x="0" y="8"/>
                    <a:pt x="0" y="8"/>
                  </a:cubicBezTo>
                  <a:cubicBezTo>
                    <a:pt x="4" y="4"/>
                    <a:pt x="10" y="1"/>
                    <a:pt x="15" y="0"/>
                  </a:cubicBezTo>
                  <a:cubicBezTo>
                    <a:pt x="15" y="0"/>
                    <a:pt x="15" y="0"/>
                    <a:pt x="15"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17" name="Freeform 493"/>
            <p:cNvSpPr>
              <a:spLocks/>
            </p:cNvSpPr>
            <p:nvPr/>
          </p:nvSpPr>
          <p:spPr bwMode="auto">
            <a:xfrm>
              <a:off x="7748702" y="1188010"/>
              <a:ext cx="12700" cy="6350"/>
            </a:xfrm>
            <a:custGeom>
              <a:avLst/>
              <a:gdLst>
                <a:gd name="T0" fmla="*/ 16 w 16"/>
                <a:gd name="T1" fmla="*/ 1 h 9"/>
                <a:gd name="T2" fmla="*/ 1 w 16"/>
                <a:gd name="T3" fmla="*/ 9 h 9"/>
                <a:gd name="T4" fmla="*/ 0 w 16"/>
                <a:gd name="T5" fmla="*/ 8 h 9"/>
                <a:gd name="T6" fmla="*/ 15 w 16"/>
                <a:gd name="T7" fmla="*/ 0 h 9"/>
                <a:gd name="T8" fmla="*/ 16 w 16"/>
                <a:gd name="T9" fmla="*/ 1 h 9"/>
              </a:gdLst>
              <a:ahLst/>
              <a:cxnLst>
                <a:cxn ang="0">
                  <a:pos x="T0" y="T1"/>
                </a:cxn>
                <a:cxn ang="0">
                  <a:pos x="T2" y="T3"/>
                </a:cxn>
                <a:cxn ang="0">
                  <a:pos x="T4" y="T5"/>
                </a:cxn>
                <a:cxn ang="0">
                  <a:pos x="T6" y="T7"/>
                </a:cxn>
                <a:cxn ang="0">
                  <a:pos x="T8" y="T9"/>
                </a:cxn>
              </a:cxnLst>
              <a:rect l="0" t="0" r="r" b="b"/>
              <a:pathLst>
                <a:path w="16" h="9">
                  <a:moveTo>
                    <a:pt x="16" y="1"/>
                  </a:moveTo>
                  <a:cubicBezTo>
                    <a:pt x="11" y="2"/>
                    <a:pt x="5" y="5"/>
                    <a:pt x="1" y="9"/>
                  </a:cubicBezTo>
                  <a:cubicBezTo>
                    <a:pt x="0" y="9"/>
                    <a:pt x="0" y="8"/>
                    <a:pt x="0" y="8"/>
                  </a:cubicBezTo>
                  <a:cubicBezTo>
                    <a:pt x="4" y="4"/>
                    <a:pt x="11" y="1"/>
                    <a:pt x="15" y="0"/>
                  </a:cubicBezTo>
                  <a:cubicBezTo>
                    <a:pt x="15" y="0"/>
                    <a:pt x="16" y="0"/>
                    <a:pt x="16" y="1"/>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18" name="Freeform 494"/>
            <p:cNvSpPr>
              <a:spLocks/>
            </p:cNvSpPr>
            <p:nvPr/>
          </p:nvSpPr>
          <p:spPr bwMode="auto">
            <a:xfrm>
              <a:off x="7748702" y="1186423"/>
              <a:ext cx="11113" cy="6350"/>
            </a:xfrm>
            <a:custGeom>
              <a:avLst/>
              <a:gdLst>
                <a:gd name="T0" fmla="*/ 16 w 16"/>
                <a:gd name="T1" fmla="*/ 1 h 9"/>
                <a:gd name="T2" fmla="*/ 1 w 16"/>
                <a:gd name="T3" fmla="*/ 9 h 9"/>
                <a:gd name="T4" fmla="*/ 0 w 16"/>
                <a:gd name="T5" fmla="*/ 8 h 9"/>
                <a:gd name="T6" fmla="*/ 16 w 16"/>
                <a:gd name="T7" fmla="*/ 0 h 9"/>
                <a:gd name="T8" fmla="*/ 16 w 16"/>
                <a:gd name="T9" fmla="*/ 1 h 9"/>
              </a:gdLst>
              <a:ahLst/>
              <a:cxnLst>
                <a:cxn ang="0">
                  <a:pos x="T0" y="T1"/>
                </a:cxn>
                <a:cxn ang="0">
                  <a:pos x="T2" y="T3"/>
                </a:cxn>
                <a:cxn ang="0">
                  <a:pos x="T4" y="T5"/>
                </a:cxn>
                <a:cxn ang="0">
                  <a:pos x="T6" y="T7"/>
                </a:cxn>
                <a:cxn ang="0">
                  <a:pos x="T8" y="T9"/>
                </a:cxn>
              </a:cxnLst>
              <a:rect l="0" t="0" r="r" b="b"/>
              <a:pathLst>
                <a:path w="16" h="9">
                  <a:moveTo>
                    <a:pt x="16" y="1"/>
                  </a:moveTo>
                  <a:cubicBezTo>
                    <a:pt x="12" y="2"/>
                    <a:pt x="5" y="5"/>
                    <a:pt x="1" y="9"/>
                  </a:cubicBezTo>
                  <a:cubicBezTo>
                    <a:pt x="1" y="9"/>
                    <a:pt x="0" y="9"/>
                    <a:pt x="0" y="8"/>
                  </a:cubicBezTo>
                  <a:cubicBezTo>
                    <a:pt x="5" y="4"/>
                    <a:pt x="11" y="1"/>
                    <a:pt x="16" y="0"/>
                  </a:cubicBezTo>
                  <a:cubicBezTo>
                    <a:pt x="16" y="0"/>
                    <a:pt x="16" y="0"/>
                    <a:pt x="16" y="1"/>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19" name="Freeform 495"/>
            <p:cNvSpPr>
              <a:spLocks/>
            </p:cNvSpPr>
            <p:nvPr/>
          </p:nvSpPr>
          <p:spPr bwMode="auto">
            <a:xfrm>
              <a:off x="7748702" y="1186423"/>
              <a:ext cx="11113" cy="6350"/>
            </a:xfrm>
            <a:custGeom>
              <a:avLst/>
              <a:gdLst>
                <a:gd name="T0" fmla="*/ 16 w 16"/>
                <a:gd name="T1" fmla="*/ 1 h 9"/>
                <a:gd name="T2" fmla="*/ 0 w 16"/>
                <a:gd name="T3" fmla="*/ 9 h 9"/>
                <a:gd name="T4" fmla="*/ 0 w 16"/>
                <a:gd name="T5" fmla="*/ 9 h 9"/>
                <a:gd name="T6" fmla="*/ 16 w 16"/>
                <a:gd name="T7" fmla="*/ 0 h 9"/>
                <a:gd name="T8" fmla="*/ 16 w 16"/>
                <a:gd name="T9" fmla="*/ 1 h 9"/>
              </a:gdLst>
              <a:ahLst/>
              <a:cxnLst>
                <a:cxn ang="0">
                  <a:pos x="T0" y="T1"/>
                </a:cxn>
                <a:cxn ang="0">
                  <a:pos x="T2" y="T3"/>
                </a:cxn>
                <a:cxn ang="0">
                  <a:pos x="T4" y="T5"/>
                </a:cxn>
                <a:cxn ang="0">
                  <a:pos x="T6" y="T7"/>
                </a:cxn>
                <a:cxn ang="0">
                  <a:pos x="T8" y="T9"/>
                </a:cxn>
              </a:cxnLst>
              <a:rect l="0" t="0" r="r" b="b"/>
              <a:pathLst>
                <a:path w="16" h="9">
                  <a:moveTo>
                    <a:pt x="16" y="1"/>
                  </a:moveTo>
                  <a:cubicBezTo>
                    <a:pt x="11" y="2"/>
                    <a:pt x="5" y="5"/>
                    <a:pt x="0" y="9"/>
                  </a:cubicBezTo>
                  <a:cubicBezTo>
                    <a:pt x="0" y="9"/>
                    <a:pt x="0" y="9"/>
                    <a:pt x="0" y="9"/>
                  </a:cubicBezTo>
                  <a:cubicBezTo>
                    <a:pt x="4" y="4"/>
                    <a:pt x="11" y="1"/>
                    <a:pt x="16" y="0"/>
                  </a:cubicBezTo>
                  <a:cubicBezTo>
                    <a:pt x="16" y="0"/>
                    <a:pt x="16" y="0"/>
                    <a:pt x="16" y="1"/>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20" name="Freeform 496"/>
            <p:cNvSpPr>
              <a:spLocks/>
            </p:cNvSpPr>
            <p:nvPr/>
          </p:nvSpPr>
          <p:spPr bwMode="auto">
            <a:xfrm>
              <a:off x="7747115" y="1184835"/>
              <a:ext cx="12700" cy="7938"/>
            </a:xfrm>
            <a:custGeom>
              <a:avLst/>
              <a:gdLst>
                <a:gd name="T0" fmla="*/ 17 w 17"/>
                <a:gd name="T1" fmla="*/ 1 h 10"/>
                <a:gd name="T2" fmla="*/ 1 w 17"/>
                <a:gd name="T3" fmla="*/ 10 h 10"/>
                <a:gd name="T4" fmla="*/ 0 w 17"/>
                <a:gd name="T5" fmla="*/ 9 h 10"/>
                <a:gd name="T6" fmla="*/ 17 w 17"/>
                <a:gd name="T7" fmla="*/ 0 h 10"/>
                <a:gd name="T8" fmla="*/ 17 w 17"/>
                <a:gd name="T9" fmla="*/ 1 h 10"/>
              </a:gdLst>
              <a:ahLst/>
              <a:cxnLst>
                <a:cxn ang="0">
                  <a:pos x="T0" y="T1"/>
                </a:cxn>
                <a:cxn ang="0">
                  <a:pos x="T2" y="T3"/>
                </a:cxn>
                <a:cxn ang="0">
                  <a:pos x="T4" y="T5"/>
                </a:cxn>
                <a:cxn ang="0">
                  <a:pos x="T6" y="T7"/>
                </a:cxn>
                <a:cxn ang="0">
                  <a:pos x="T8" y="T9"/>
                </a:cxn>
              </a:cxnLst>
              <a:rect l="0" t="0" r="r" b="b"/>
              <a:pathLst>
                <a:path w="17" h="10">
                  <a:moveTo>
                    <a:pt x="17" y="1"/>
                  </a:moveTo>
                  <a:cubicBezTo>
                    <a:pt x="12" y="2"/>
                    <a:pt x="5" y="5"/>
                    <a:pt x="1" y="10"/>
                  </a:cubicBezTo>
                  <a:cubicBezTo>
                    <a:pt x="0" y="10"/>
                    <a:pt x="0" y="10"/>
                    <a:pt x="0" y="9"/>
                  </a:cubicBezTo>
                  <a:cubicBezTo>
                    <a:pt x="5" y="5"/>
                    <a:pt x="12" y="1"/>
                    <a:pt x="17" y="0"/>
                  </a:cubicBezTo>
                  <a:cubicBezTo>
                    <a:pt x="17" y="0"/>
                    <a:pt x="17" y="1"/>
                    <a:pt x="17" y="1"/>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21" name="Freeform 497"/>
            <p:cNvSpPr>
              <a:spLocks/>
            </p:cNvSpPr>
            <p:nvPr/>
          </p:nvSpPr>
          <p:spPr bwMode="auto">
            <a:xfrm>
              <a:off x="7747115" y="1184835"/>
              <a:ext cx="12700" cy="6350"/>
            </a:xfrm>
            <a:custGeom>
              <a:avLst/>
              <a:gdLst>
                <a:gd name="T0" fmla="*/ 17 w 17"/>
                <a:gd name="T1" fmla="*/ 0 h 9"/>
                <a:gd name="T2" fmla="*/ 0 w 17"/>
                <a:gd name="T3" fmla="*/ 9 h 9"/>
                <a:gd name="T4" fmla="*/ 0 w 17"/>
                <a:gd name="T5" fmla="*/ 9 h 9"/>
                <a:gd name="T6" fmla="*/ 17 w 17"/>
                <a:gd name="T7" fmla="*/ 0 h 9"/>
                <a:gd name="T8" fmla="*/ 17 w 17"/>
                <a:gd name="T9" fmla="*/ 0 h 9"/>
              </a:gdLst>
              <a:ahLst/>
              <a:cxnLst>
                <a:cxn ang="0">
                  <a:pos x="T0" y="T1"/>
                </a:cxn>
                <a:cxn ang="0">
                  <a:pos x="T2" y="T3"/>
                </a:cxn>
                <a:cxn ang="0">
                  <a:pos x="T4" y="T5"/>
                </a:cxn>
                <a:cxn ang="0">
                  <a:pos x="T6" y="T7"/>
                </a:cxn>
                <a:cxn ang="0">
                  <a:pos x="T8" y="T9"/>
                </a:cxn>
              </a:cxnLst>
              <a:rect l="0" t="0" r="r" b="b"/>
              <a:pathLst>
                <a:path w="17" h="9">
                  <a:moveTo>
                    <a:pt x="17" y="0"/>
                  </a:moveTo>
                  <a:cubicBezTo>
                    <a:pt x="12" y="1"/>
                    <a:pt x="5" y="5"/>
                    <a:pt x="0" y="9"/>
                  </a:cubicBezTo>
                  <a:lnTo>
                    <a:pt x="0" y="9"/>
                  </a:lnTo>
                  <a:cubicBezTo>
                    <a:pt x="5" y="4"/>
                    <a:pt x="11" y="1"/>
                    <a:pt x="17" y="0"/>
                  </a:cubicBezTo>
                  <a:cubicBezTo>
                    <a:pt x="17" y="0"/>
                    <a:pt x="17" y="0"/>
                    <a:pt x="17" y="0"/>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22" name="Freeform 498"/>
            <p:cNvSpPr>
              <a:spLocks/>
            </p:cNvSpPr>
            <p:nvPr/>
          </p:nvSpPr>
          <p:spPr bwMode="auto">
            <a:xfrm>
              <a:off x="7747115" y="1184835"/>
              <a:ext cx="12700" cy="6350"/>
            </a:xfrm>
            <a:custGeom>
              <a:avLst/>
              <a:gdLst>
                <a:gd name="T0" fmla="*/ 18 w 18"/>
                <a:gd name="T1" fmla="*/ 1 h 10"/>
                <a:gd name="T2" fmla="*/ 1 w 18"/>
                <a:gd name="T3" fmla="*/ 10 h 10"/>
                <a:gd name="T4" fmla="*/ 0 w 18"/>
                <a:gd name="T5" fmla="*/ 10 h 10"/>
                <a:gd name="T6" fmla="*/ 18 w 18"/>
                <a:gd name="T7" fmla="*/ 0 h 10"/>
                <a:gd name="T8" fmla="*/ 18 w 18"/>
                <a:gd name="T9" fmla="*/ 1 h 10"/>
              </a:gdLst>
              <a:ahLst/>
              <a:cxnLst>
                <a:cxn ang="0">
                  <a:pos x="T0" y="T1"/>
                </a:cxn>
                <a:cxn ang="0">
                  <a:pos x="T2" y="T3"/>
                </a:cxn>
                <a:cxn ang="0">
                  <a:pos x="T4" y="T5"/>
                </a:cxn>
                <a:cxn ang="0">
                  <a:pos x="T6" y="T7"/>
                </a:cxn>
                <a:cxn ang="0">
                  <a:pos x="T8" y="T9"/>
                </a:cxn>
              </a:cxnLst>
              <a:rect l="0" t="0" r="r" b="b"/>
              <a:pathLst>
                <a:path w="18" h="10">
                  <a:moveTo>
                    <a:pt x="18" y="1"/>
                  </a:moveTo>
                  <a:cubicBezTo>
                    <a:pt x="12" y="2"/>
                    <a:pt x="6" y="5"/>
                    <a:pt x="1" y="10"/>
                  </a:cubicBezTo>
                  <a:cubicBezTo>
                    <a:pt x="0" y="10"/>
                    <a:pt x="0" y="10"/>
                    <a:pt x="0" y="10"/>
                  </a:cubicBezTo>
                  <a:cubicBezTo>
                    <a:pt x="6" y="5"/>
                    <a:pt x="12" y="2"/>
                    <a:pt x="18" y="0"/>
                  </a:cubicBezTo>
                  <a:cubicBezTo>
                    <a:pt x="18" y="0"/>
                    <a:pt x="18" y="1"/>
                    <a:pt x="18" y="1"/>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23" name="Freeform 499"/>
            <p:cNvSpPr>
              <a:spLocks/>
            </p:cNvSpPr>
            <p:nvPr/>
          </p:nvSpPr>
          <p:spPr bwMode="auto">
            <a:xfrm>
              <a:off x="7747115" y="1184835"/>
              <a:ext cx="12700" cy="6350"/>
            </a:xfrm>
            <a:custGeom>
              <a:avLst/>
              <a:gdLst>
                <a:gd name="T0" fmla="*/ 18 w 18"/>
                <a:gd name="T1" fmla="*/ 0 h 10"/>
                <a:gd name="T2" fmla="*/ 0 w 18"/>
                <a:gd name="T3" fmla="*/ 10 h 10"/>
                <a:gd name="T4" fmla="*/ 0 w 18"/>
                <a:gd name="T5" fmla="*/ 10 h 10"/>
                <a:gd name="T6" fmla="*/ 17 w 18"/>
                <a:gd name="T7" fmla="*/ 0 h 10"/>
                <a:gd name="T8" fmla="*/ 18 w 18"/>
                <a:gd name="T9" fmla="*/ 0 h 10"/>
              </a:gdLst>
              <a:ahLst/>
              <a:cxnLst>
                <a:cxn ang="0">
                  <a:pos x="T0" y="T1"/>
                </a:cxn>
                <a:cxn ang="0">
                  <a:pos x="T2" y="T3"/>
                </a:cxn>
                <a:cxn ang="0">
                  <a:pos x="T4" y="T5"/>
                </a:cxn>
                <a:cxn ang="0">
                  <a:pos x="T6" y="T7"/>
                </a:cxn>
                <a:cxn ang="0">
                  <a:pos x="T8" y="T9"/>
                </a:cxn>
              </a:cxnLst>
              <a:rect l="0" t="0" r="r" b="b"/>
              <a:pathLst>
                <a:path w="18" h="10">
                  <a:moveTo>
                    <a:pt x="18" y="0"/>
                  </a:moveTo>
                  <a:cubicBezTo>
                    <a:pt x="12" y="2"/>
                    <a:pt x="6" y="5"/>
                    <a:pt x="0" y="10"/>
                  </a:cubicBezTo>
                  <a:cubicBezTo>
                    <a:pt x="0" y="10"/>
                    <a:pt x="0" y="10"/>
                    <a:pt x="0" y="10"/>
                  </a:cubicBezTo>
                  <a:cubicBezTo>
                    <a:pt x="5" y="5"/>
                    <a:pt x="12" y="2"/>
                    <a:pt x="17" y="0"/>
                  </a:cubicBezTo>
                  <a:lnTo>
                    <a:pt x="18"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24" name="Freeform 500"/>
            <p:cNvSpPr>
              <a:spLocks/>
            </p:cNvSpPr>
            <p:nvPr/>
          </p:nvSpPr>
          <p:spPr bwMode="auto">
            <a:xfrm>
              <a:off x="7742352" y="1194360"/>
              <a:ext cx="7938" cy="11113"/>
            </a:xfrm>
            <a:custGeom>
              <a:avLst/>
              <a:gdLst>
                <a:gd name="T0" fmla="*/ 10 w 10"/>
                <a:gd name="T1" fmla="*/ 1 h 14"/>
                <a:gd name="T2" fmla="*/ 1 w 10"/>
                <a:gd name="T3" fmla="*/ 14 h 14"/>
                <a:gd name="T4" fmla="*/ 0 w 10"/>
                <a:gd name="T5" fmla="*/ 14 h 14"/>
                <a:gd name="T6" fmla="*/ 9 w 10"/>
                <a:gd name="T7" fmla="*/ 0 h 14"/>
                <a:gd name="T8" fmla="*/ 10 w 10"/>
                <a:gd name="T9" fmla="*/ 1 h 14"/>
              </a:gdLst>
              <a:ahLst/>
              <a:cxnLst>
                <a:cxn ang="0">
                  <a:pos x="T0" y="T1"/>
                </a:cxn>
                <a:cxn ang="0">
                  <a:pos x="T2" y="T3"/>
                </a:cxn>
                <a:cxn ang="0">
                  <a:pos x="T4" y="T5"/>
                </a:cxn>
                <a:cxn ang="0">
                  <a:pos x="T6" y="T7"/>
                </a:cxn>
                <a:cxn ang="0">
                  <a:pos x="T8" y="T9"/>
                </a:cxn>
              </a:cxnLst>
              <a:rect l="0" t="0" r="r" b="b"/>
              <a:pathLst>
                <a:path w="10" h="14">
                  <a:moveTo>
                    <a:pt x="10" y="1"/>
                  </a:moveTo>
                  <a:cubicBezTo>
                    <a:pt x="5" y="5"/>
                    <a:pt x="2" y="10"/>
                    <a:pt x="1" y="14"/>
                  </a:cubicBezTo>
                  <a:cubicBezTo>
                    <a:pt x="1" y="14"/>
                    <a:pt x="0" y="14"/>
                    <a:pt x="0" y="14"/>
                  </a:cubicBezTo>
                  <a:cubicBezTo>
                    <a:pt x="1" y="10"/>
                    <a:pt x="4" y="4"/>
                    <a:pt x="9" y="0"/>
                  </a:cubicBezTo>
                  <a:cubicBezTo>
                    <a:pt x="9" y="0"/>
                    <a:pt x="9" y="0"/>
                    <a:pt x="10"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25" name="Freeform 501"/>
            <p:cNvSpPr>
              <a:spLocks/>
            </p:cNvSpPr>
            <p:nvPr/>
          </p:nvSpPr>
          <p:spPr bwMode="auto">
            <a:xfrm>
              <a:off x="7742352" y="1192773"/>
              <a:ext cx="7938" cy="12700"/>
            </a:xfrm>
            <a:custGeom>
              <a:avLst/>
              <a:gdLst>
                <a:gd name="T0" fmla="*/ 10 w 10"/>
                <a:gd name="T1" fmla="*/ 1 h 15"/>
                <a:gd name="T2" fmla="*/ 1 w 10"/>
                <a:gd name="T3" fmla="*/ 15 h 15"/>
                <a:gd name="T4" fmla="*/ 0 w 10"/>
                <a:gd name="T5" fmla="*/ 15 h 15"/>
                <a:gd name="T6" fmla="*/ 9 w 10"/>
                <a:gd name="T7" fmla="*/ 0 h 15"/>
                <a:gd name="T8" fmla="*/ 10 w 10"/>
                <a:gd name="T9" fmla="*/ 1 h 15"/>
              </a:gdLst>
              <a:ahLst/>
              <a:cxnLst>
                <a:cxn ang="0">
                  <a:pos x="T0" y="T1"/>
                </a:cxn>
                <a:cxn ang="0">
                  <a:pos x="T2" y="T3"/>
                </a:cxn>
                <a:cxn ang="0">
                  <a:pos x="T4" y="T5"/>
                </a:cxn>
                <a:cxn ang="0">
                  <a:pos x="T6" y="T7"/>
                </a:cxn>
                <a:cxn ang="0">
                  <a:pos x="T8" y="T9"/>
                </a:cxn>
              </a:cxnLst>
              <a:rect l="0" t="0" r="r" b="b"/>
              <a:pathLst>
                <a:path w="10" h="15">
                  <a:moveTo>
                    <a:pt x="10" y="1"/>
                  </a:moveTo>
                  <a:cubicBezTo>
                    <a:pt x="5" y="5"/>
                    <a:pt x="2" y="11"/>
                    <a:pt x="1" y="15"/>
                  </a:cubicBezTo>
                  <a:cubicBezTo>
                    <a:pt x="1" y="15"/>
                    <a:pt x="0" y="15"/>
                    <a:pt x="0" y="15"/>
                  </a:cubicBezTo>
                  <a:cubicBezTo>
                    <a:pt x="1" y="10"/>
                    <a:pt x="4" y="4"/>
                    <a:pt x="9" y="0"/>
                  </a:cubicBezTo>
                  <a:cubicBezTo>
                    <a:pt x="9" y="0"/>
                    <a:pt x="9" y="1"/>
                    <a:pt x="10" y="1"/>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26" name="Freeform 502"/>
            <p:cNvSpPr>
              <a:spLocks/>
            </p:cNvSpPr>
            <p:nvPr/>
          </p:nvSpPr>
          <p:spPr bwMode="auto">
            <a:xfrm>
              <a:off x="7740765" y="1192773"/>
              <a:ext cx="7938" cy="12700"/>
            </a:xfrm>
            <a:custGeom>
              <a:avLst/>
              <a:gdLst>
                <a:gd name="T0" fmla="*/ 10 w 10"/>
                <a:gd name="T1" fmla="*/ 1 h 16"/>
                <a:gd name="T2" fmla="*/ 1 w 10"/>
                <a:gd name="T3" fmla="*/ 16 h 16"/>
                <a:gd name="T4" fmla="*/ 0 w 10"/>
                <a:gd name="T5" fmla="*/ 16 h 16"/>
                <a:gd name="T6" fmla="*/ 9 w 10"/>
                <a:gd name="T7" fmla="*/ 0 h 16"/>
                <a:gd name="T8" fmla="*/ 10 w 10"/>
                <a:gd name="T9" fmla="*/ 1 h 16"/>
              </a:gdLst>
              <a:ahLst/>
              <a:cxnLst>
                <a:cxn ang="0">
                  <a:pos x="T0" y="T1"/>
                </a:cxn>
                <a:cxn ang="0">
                  <a:pos x="T2" y="T3"/>
                </a:cxn>
                <a:cxn ang="0">
                  <a:pos x="T4" y="T5"/>
                </a:cxn>
                <a:cxn ang="0">
                  <a:pos x="T6" y="T7"/>
                </a:cxn>
                <a:cxn ang="0">
                  <a:pos x="T8" y="T9"/>
                </a:cxn>
              </a:cxnLst>
              <a:rect l="0" t="0" r="r" b="b"/>
              <a:pathLst>
                <a:path w="10" h="16">
                  <a:moveTo>
                    <a:pt x="10" y="1"/>
                  </a:moveTo>
                  <a:cubicBezTo>
                    <a:pt x="5" y="5"/>
                    <a:pt x="2" y="11"/>
                    <a:pt x="1" y="16"/>
                  </a:cubicBezTo>
                  <a:cubicBezTo>
                    <a:pt x="1" y="16"/>
                    <a:pt x="0" y="16"/>
                    <a:pt x="0" y="16"/>
                  </a:cubicBezTo>
                  <a:cubicBezTo>
                    <a:pt x="1" y="11"/>
                    <a:pt x="5" y="5"/>
                    <a:pt x="9" y="0"/>
                  </a:cubicBezTo>
                  <a:cubicBezTo>
                    <a:pt x="9" y="1"/>
                    <a:pt x="10" y="1"/>
                    <a:pt x="10" y="1"/>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27" name="Freeform 503"/>
            <p:cNvSpPr>
              <a:spLocks/>
            </p:cNvSpPr>
            <p:nvPr/>
          </p:nvSpPr>
          <p:spPr bwMode="auto">
            <a:xfrm>
              <a:off x="7740765" y="1192773"/>
              <a:ext cx="7938" cy="12700"/>
            </a:xfrm>
            <a:custGeom>
              <a:avLst/>
              <a:gdLst>
                <a:gd name="T0" fmla="*/ 10 w 10"/>
                <a:gd name="T1" fmla="*/ 0 h 16"/>
                <a:gd name="T2" fmla="*/ 1 w 10"/>
                <a:gd name="T3" fmla="*/ 16 h 16"/>
                <a:gd name="T4" fmla="*/ 0 w 10"/>
                <a:gd name="T5" fmla="*/ 15 h 16"/>
                <a:gd name="T6" fmla="*/ 10 w 10"/>
                <a:gd name="T7" fmla="*/ 0 h 16"/>
                <a:gd name="T8" fmla="*/ 10 w 10"/>
                <a:gd name="T9" fmla="*/ 0 h 16"/>
              </a:gdLst>
              <a:ahLst/>
              <a:cxnLst>
                <a:cxn ang="0">
                  <a:pos x="T0" y="T1"/>
                </a:cxn>
                <a:cxn ang="0">
                  <a:pos x="T2" y="T3"/>
                </a:cxn>
                <a:cxn ang="0">
                  <a:pos x="T4" y="T5"/>
                </a:cxn>
                <a:cxn ang="0">
                  <a:pos x="T6" y="T7"/>
                </a:cxn>
                <a:cxn ang="0">
                  <a:pos x="T8" y="T9"/>
                </a:cxn>
              </a:cxnLst>
              <a:rect l="0" t="0" r="r" b="b"/>
              <a:pathLst>
                <a:path w="10" h="16">
                  <a:moveTo>
                    <a:pt x="10" y="0"/>
                  </a:moveTo>
                  <a:cubicBezTo>
                    <a:pt x="6" y="5"/>
                    <a:pt x="2" y="11"/>
                    <a:pt x="1" y="16"/>
                  </a:cubicBezTo>
                  <a:cubicBezTo>
                    <a:pt x="1" y="16"/>
                    <a:pt x="0" y="15"/>
                    <a:pt x="0" y="15"/>
                  </a:cubicBezTo>
                  <a:cubicBezTo>
                    <a:pt x="1" y="11"/>
                    <a:pt x="5" y="4"/>
                    <a:pt x="10" y="0"/>
                  </a:cubicBezTo>
                  <a:cubicBezTo>
                    <a:pt x="10" y="0"/>
                    <a:pt x="10" y="0"/>
                    <a:pt x="10" y="0"/>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28" name="Freeform 504"/>
            <p:cNvSpPr>
              <a:spLocks/>
            </p:cNvSpPr>
            <p:nvPr/>
          </p:nvSpPr>
          <p:spPr bwMode="auto">
            <a:xfrm>
              <a:off x="7740765" y="1191185"/>
              <a:ext cx="7938" cy="12700"/>
            </a:xfrm>
            <a:custGeom>
              <a:avLst/>
              <a:gdLst>
                <a:gd name="T0" fmla="*/ 11 w 11"/>
                <a:gd name="T1" fmla="*/ 1 h 16"/>
                <a:gd name="T2" fmla="*/ 1 w 11"/>
                <a:gd name="T3" fmla="*/ 16 h 16"/>
                <a:gd name="T4" fmla="*/ 0 w 11"/>
                <a:gd name="T5" fmla="*/ 16 h 16"/>
                <a:gd name="T6" fmla="*/ 10 w 11"/>
                <a:gd name="T7" fmla="*/ 0 h 16"/>
                <a:gd name="T8" fmla="*/ 11 w 11"/>
                <a:gd name="T9" fmla="*/ 1 h 16"/>
              </a:gdLst>
              <a:ahLst/>
              <a:cxnLst>
                <a:cxn ang="0">
                  <a:pos x="T0" y="T1"/>
                </a:cxn>
                <a:cxn ang="0">
                  <a:pos x="T2" y="T3"/>
                </a:cxn>
                <a:cxn ang="0">
                  <a:pos x="T4" y="T5"/>
                </a:cxn>
                <a:cxn ang="0">
                  <a:pos x="T6" y="T7"/>
                </a:cxn>
                <a:cxn ang="0">
                  <a:pos x="T8" y="T9"/>
                </a:cxn>
              </a:cxnLst>
              <a:rect l="0" t="0" r="r" b="b"/>
              <a:pathLst>
                <a:path w="11" h="16">
                  <a:moveTo>
                    <a:pt x="11" y="1"/>
                  </a:moveTo>
                  <a:cubicBezTo>
                    <a:pt x="6" y="5"/>
                    <a:pt x="2" y="12"/>
                    <a:pt x="1" y="16"/>
                  </a:cubicBezTo>
                  <a:cubicBezTo>
                    <a:pt x="1" y="16"/>
                    <a:pt x="1" y="16"/>
                    <a:pt x="0" y="16"/>
                  </a:cubicBezTo>
                  <a:cubicBezTo>
                    <a:pt x="2" y="11"/>
                    <a:pt x="5" y="5"/>
                    <a:pt x="10" y="0"/>
                  </a:cubicBezTo>
                  <a:cubicBezTo>
                    <a:pt x="10" y="1"/>
                    <a:pt x="10" y="1"/>
                    <a:pt x="11" y="1"/>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29" name="Freeform 505"/>
            <p:cNvSpPr>
              <a:spLocks/>
            </p:cNvSpPr>
            <p:nvPr/>
          </p:nvSpPr>
          <p:spPr bwMode="auto">
            <a:xfrm>
              <a:off x="7740765" y="1191185"/>
              <a:ext cx="6350" cy="12700"/>
            </a:xfrm>
            <a:custGeom>
              <a:avLst/>
              <a:gdLst>
                <a:gd name="T0" fmla="*/ 10 w 10"/>
                <a:gd name="T1" fmla="*/ 0 h 16"/>
                <a:gd name="T2" fmla="*/ 0 w 10"/>
                <a:gd name="T3" fmla="*/ 16 h 16"/>
                <a:gd name="T4" fmla="*/ 0 w 10"/>
                <a:gd name="T5" fmla="*/ 16 h 16"/>
                <a:gd name="T6" fmla="*/ 10 w 10"/>
                <a:gd name="T7" fmla="*/ 0 h 16"/>
                <a:gd name="T8" fmla="*/ 10 w 10"/>
                <a:gd name="T9" fmla="*/ 0 h 16"/>
              </a:gdLst>
              <a:ahLst/>
              <a:cxnLst>
                <a:cxn ang="0">
                  <a:pos x="T0" y="T1"/>
                </a:cxn>
                <a:cxn ang="0">
                  <a:pos x="T2" y="T3"/>
                </a:cxn>
                <a:cxn ang="0">
                  <a:pos x="T4" y="T5"/>
                </a:cxn>
                <a:cxn ang="0">
                  <a:pos x="T6" y="T7"/>
                </a:cxn>
                <a:cxn ang="0">
                  <a:pos x="T8" y="T9"/>
                </a:cxn>
              </a:cxnLst>
              <a:rect l="0" t="0" r="r" b="b"/>
              <a:pathLst>
                <a:path w="10" h="16">
                  <a:moveTo>
                    <a:pt x="10" y="0"/>
                  </a:moveTo>
                  <a:cubicBezTo>
                    <a:pt x="5" y="5"/>
                    <a:pt x="2" y="11"/>
                    <a:pt x="0" y="16"/>
                  </a:cubicBezTo>
                  <a:cubicBezTo>
                    <a:pt x="0" y="16"/>
                    <a:pt x="0" y="16"/>
                    <a:pt x="0" y="16"/>
                  </a:cubicBezTo>
                  <a:cubicBezTo>
                    <a:pt x="1" y="11"/>
                    <a:pt x="5" y="5"/>
                    <a:pt x="10" y="0"/>
                  </a:cubicBezTo>
                  <a:cubicBezTo>
                    <a:pt x="10" y="0"/>
                    <a:pt x="10" y="0"/>
                    <a:pt x="10" y="0"/>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30" name="Freeform 506"/>
            <p:cNvSpPr>
              <a:spLocks/>
            </p:cNvSpPr>
            <p:nvPr/>
          </p:nvSpPr>
          <p:spPr bwMode="auto">
            <a:xfrm>
              <a:off x="7740765" y="1191185"/>
              <a:ext cx="6350" cy="12700"/>
            </a:xfrm>
            <a:custGeom>
              <a:avLst/>
              <a:gdLst>
                <a:gd name="T0" fmla="*/ 10 w 10"/>
                <a:gd name="T1" fmla="*/ 0 h 16"/>
                <a:gd name="T2" fmla="*/ 0 w 10"/>
                <a:gd name="T3" fmla="*/ 16 h 16"/>
                <a:gd name="T4" fmla="*/ 0 w 10"/>
                <a:gd name="T5" fmla="*/ 16 h 16"/>
                <a:gd name="T6" fmla="*/ 9 w 10"/>
                <a:gd name="T7" fmla="*/ 0 h 16"/>
                <a:gd name="T8" fmla="*/ 10 w 10"/>
                <a:gd name="T9" fmla="*/ 0 h 16"/>
              </a:gdLst>
              <a:ahLst/>
              <a:cxnLst>
                <a:cxn ang="0">
                  <a:pos x="T0" y="T1"/>
                </a:cxn>
                <a:cxn ang="0">
                  <a:pos x="T2" y="T3"/>
                </a:cxn>
                <a:cxn ang="0">
                  <a:pos x="T4" y="T5"/>
                </a:cxn>
                <a:cxn ang="0">
                  <a:pos x="T6" y="T7"/>
                </a:cxn>
                <a:cxn ang="0">
                  <a:pos x="T8" y="T9"/>
                </a:cxn>
              </a:cxnLst>
              <a:rect l="0" t="0" r="r" b="b"/>
              <a:pathLst>
                <a:path w="10" h="16">
                  <a:moveTo>
                    <a:pt x="10" y="0"/>
                  </a:moveTo>
                  <a:cubicBezTo>
                    <a:pt x="5" y="5"/>
                    <a:pt x="1" y="11"/>
                    <a:pt x="0" y="16"/>
                  </a:cubicBezTo>
                  <a:cubicBezTo>
                    <a:pt x="0" y="16"/>
                    <a:pt x="0" y="16"/>
                    <a:pt x="0" y="16"/>
                  </a:cubicBezTo>
                  <a:cubicBezTo>
                    <a:pt x="1" y="11"/>
                    <a:pt x="4" y="5"/>
                    <a:pt x="9" y="0"/>
                  </a:cubicBezTo>
                  <a:cubicBezTo>
                    <a:pt x="9" y="0"/>
                    <a:pt x="10" y="0"/>
                    <a:pt x="10" y="0"/>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31" name="Freeform 507"/>
            <p:cNvSpPr>
              <a:spLocks/>
            </p:cNvSpPr>
            <p:nvPr/>
          </p:nvSpPr>
          <p:spPr bwMode="auto">
            <a:xfrm>
              <a:off x="7739177" y="1191185"/>
              <a:ext cx="7938" cy="12700"/>
            </a:xfrm>
            <a:custGeom>
              <a:avLst/>
              <a:gdLst>
                <a:gd name="T0" fmla="*/ 10 w 10"/>
                <a:gd name="T1" fmla="*/ 0 h 16"/>
                <a:gd name="T2" fmla="*/ 1 w 10"/>
                <a:gd name="T3" fmla="*/ 16 h 16"/>
                <a:gd name="T4" fmla="*/ 0 w 10"/>
                <a:gd name="T5" fmla="*/ 16 h 16"/>
                <a:gd name="T6" fmla="*/ 10 w 10"/>
                <a:gd name="T7" fmla="*/ 0 h 16"/>
                <a:gd name="T8" fmla="*/ 10 w 10"/>
                <a:gd name="T9" fmla="*/ 0 h 16"/>
              </a:gdLst>
              <a:ahLst/>
              <a:cxnLst>
                <a:cxn ang="0">
                  <a:pos x="T0" y="T1"/>
                </a:cxn>
                <a:cxn ang="0">
                  <a:pos x="T2" y="T3"/>
                </a:cxn>
                <a:cxn ang="0">
                  <a:pos x="T4" y="T5"/>
                </a:cxn>
                <a:cxn ang="0">
                  <a:pos x="T6" y="T7"/>
                </a:cxn>
                <a:cxn ang="0">
                  <a:pos x="T8" y="T9"/>
                </a:cxn>
              </a:cxnLst>
              <a:rect l="0" t="0" r="r" b="b"/>
              <a:pathLst>
                <a:path w="10" h="16">
                  <a:moveTo>
                    <a:pt x="10" y="0"/>
                  </a:moveTo>
                  <a:cubicBezTo>
                    <a:pt x="5" y="5"/>
                    <a:pt x="2" y="11"/>
                    <a:pt x="1" y="16"/>
                  </a:cubicBezTo>
                  <a:cubicBezTo>
                    <a:pt x="0" y="16"/>
                    <a:pt x="0" y="16"/>
                    <a:pt x="0" y="16"/>
                  </a:cubicBezTo>
                  <a:cubicBezTo>
                    <a:pt x="2" y="11"/>
                    <a:pt x="5" y="4"/>
                    <a:pt x="10" y="0"/>
                  </a:cubicBezTo>
                  <a:lnTo>
                    <a:pt x="1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32" name="Freeform 508"/>
            <p:cNvSpPr>
              <a:spLocks/>
            </p:cNvSpPr>
            <p:nvPr/>
          </p:nvSpPr>
          <p:spPr bwMode="auto">
            <a:xfrm>
              <a:off x="7742352" y="1205473"/>
              <a:ext cx="1588" cy="4763"/>
            </a:xfrm>
            <a:custGeom>
              <a:avLst/>
              <a:gdLst>
                <a:gd name="T0" fmla="*/ 2 w 2"/>
                <a:gd name="T1" fmla="*/ 0 h 7"/>
                <a:gd name="T2" fmla="*/ 1 w 2"/>
                <a:gd name="T3" fmla="*/ 7 h 7"/>
                <a:gd name="T4" fmla="*/ 0 w 2"/>
                <a:gd name="T5" fmla="*/ 7 h 7"/>
                <a:gd name="T6" fmla="*/ 1 w 2"/>
                <a:gd name="T7" fmla="*/ 0 h 7"/>
                <a:gd name="T8" fmla="*/ 2 w 2"/>
                <a:gd name="T9" fmla="*/ 0 h 7"/>
              </a:gdLst>
              <a:ahLst/>
              <a:cxnLst>
                <a:cxn ang="0">
                  <a:pos x="T0" y="T1"/>
                </a:cxn>
                <a:cxn ang="0">
                  <a:pos x="T2" y="T3"/>
                </a:cxn>
                <a:cxn ang="0">
                  <a:pos x="T4" y="T5"/>
                </a:cxn>
                <a:cxn ang="0">
                  <a:pos x="T6" y="T7"/>
                </a:cxn>
                <a:cxn ang="0">
                  <a:pos x="T8" y="T9"/>
                </a:cxn>
              </a:cxnLst>
              <a:rect l="0" t="0" r="r" b="b"/>
              <a:pathLst>
                <a:path w="2" h="7">
                  <a:moveTo>
                    <a:pt x="2" y="0"/>
                  </a:moveTo>
                  <a:cubicBezTo>
                    <a:pt x="1" y="4"/>
                    <a:pt x="1" y="7"/>
                    <a:pt x="1" y="7"/>
                  </a:cubicBezTo>
                  <a:lnTo>
                    <a:pt x="0" y="7"/>
                  </a:lnTo>
                  <a:cubicBezTo>
                    <a:pt x="0" y="7"/>
                    <a:pt x="0" y="4"/>
                    <a:pt x="1" y="0"/>
                  </a:cubicBezTo>
                  <a:cubicBezTo>
                    <a:pt x="1" y="0"/>
                    <a:pt x="2" y="0"/>
                    <a:pt x="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33" name="Freeform 509"/>
            <p:cNvSpPr>
              <a:spLocks/>
            </p:cNvSpPr>
            <p:nvPr/>
          </p:nvSpPr>
          <p:spPr bwMode="auto">
            <a:xfrm>
              <a:off x="7740765" y="1205473"/>
              <a:ext cx="1588" cy="4763"/>
            </a:xfrm>
            <a:custGeom>
              <a:avLst/>
              <a:gdLst>
                <a:gd name="T0" fmla="*/ 2 w 2"/>
                <a:gd name="T1" fmla="*/ 0 h 7"/>
                <a:gd name="T2" fmla="*/ 1 w 2"/>
                <a:gd name="T3" fmla="*/ 7 h 7"/>
                <a:gd name="T4" fmla="*/ 0 w 2"/>
                <a:gd name="T5" fmla="*/ 7 h 7"/>
                <a:gd name="T6" fmla="*/ 1 w 2"/>
                <a:gd name="T7" fmla="*/ 0 h 7"/>
                <a:gd name="T8" fmla="*/ 2 w 2"/>
                <a:gd name="T9" fmla="*/ 0 h 7"/>
              </a:gdLst>
              <a:ahLst/>
              <a:cxnLst>
                <a:cxn ang="0">
                  <a:pos x="T0" y="T1"/>
                </a:cxn>
                <a:cxn ang="0">
                  <a:pos x="T2" y="T3"/>
                </a:cxn>
                <a:cxn ang="0">
                  <a:pos x="T4" y="T5"/>
                </a:cxn>
                <a:cxn ang="0">
                  <a:pos x="T6" y="T7"/>
                </a:cxn>
                <a:cxn ang="0">
                  <a:pos x="T8" y="T9"/>
                </a:cxn>
              </a:cxnLst>
              <a:rect l="0" t="0" r="r" b="b"/>
              <a:pathLst>
                <a:path w="2" h="7">
                  <a:moveTo>
                    <a:pt x="2" y="0"/>
                  </a:moveTo>
                  <a:cubicBezTo>
                    <a:pt x="1" y="4"/>
                    <a:pt x="1" y="7"/>
                    <a:pt x="1" y="7"/>
                  </a:cubicBezTo>
                  <a:lnTo>
                    <a:pt x="0" y="7"/>
                  </a:lnTo>
                  <a:cubicBezTo>
                    <a:pt x="0" y="7"/>
                    <a:pt x="0" y="4"/>
                    <a:pt x="1" y="0"/>
                  </a:cubicBezTo>
                  <a:cubicBezTo>
                    <a:pt x="1" y="0"/>
                    <a:pt x="2" y="0"/>
                    <a:pt x="2" y="0"/>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34" name="Freeform 510"/>
            <p:cNvSpPr>
              <a:spLocks/>
            </p:cNvSpPr>
            <p:nvPr/>
          </p:nvSpPr>
          <p:spPr bwMode="auto">
            <a:xfrm>
              <a:off x="7740765" y="1205473"/>
              <a:ext cx="1588" cy="4763"/>
            </a:xfrm>
            <a:custGeom>
              <a:avLst/>
              <a:gdLst>
                <a:gd name="T0" fmla="*/ 2 w 2"/>
                <a:gd name="T1" fmla="*/ 0 h 7"/>
                <a:gd name="T2" fmla="*/ 1 w 2"/>
                <a:gd name="T3" fmla="*/ 7 h 7"/>
                <a:gd name="T4" fmla="*/ 0 w 2"/>
                <a:gd name="T5" fmla="*/ 7 h 7"/>
                <a:gd name="T6" fmla="*/ 1 w 2"/>
                <a:gd name="T7" fmla="*/ 0 h 7"/>
                <a:gd name="T8" fmla="*/ 2 w 2"/>
                <a:gd name="T9" fmla="*/ 0 h 7"/>
              </a:gdLst>
              <a:ahLst/>
              <a:cxnLst>
                <a:cxn ang="0">
                  <a:pos x="T0" y="T1"/>
                </a:cxn>
                <a:cxn ang="0">
                  <a:pos x="T2" y="T3"/>
                </a:cxn>
                <a:cxn ang="0">
                  <a:pos x="T4" y="T5"/>
                </a:cxn>
                <a:cxn ang="0">
                  <a:pos x="T6" y="T7"/>
                </a:cxn>
                <a:cxn ang="0">
                  <a:pos x="T8" y="T9"/>
                </a:cxn>
              </a:cxnLst>
              <a:rect l="0" t="0" r="r" b="b"/>
              <a:pathLst>
                <a:path w="2" h="7">
                  <a:moveTo>
                    <a:pt x="2" y="0"/>
                  </a:moveTo>
                  <a:cubicBezTo>
                    <a:pt x="1" y="4"/>
                    <a:pt x="1" y="7"/>
                    <a:pt x="1" y="7"/>
                  </a:cubicBezTo>
                  <a:lnTo>
                    <a:pt x="0" y="7"/>
                  </a:lnTo>
                  <a:cubicBezTo>
                    <a:pt x="0" y="7"/>
                    <a:pt x="0" y="4"/>
                    <a:pt x="1" y="0"/>
                  </a:cubicBezTo>
                  <a:cubicBezTo>
                    <a:pt x="1" y="0"/>
                    <a:pt x="2" y="0"/>
                    <a:pt x="2" y="0"/>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35" name="Freeform 511"/>
            <p:cNvSpPr>
              <a:spLocks/>
            </p:cNvSpPr>
            <p:nvPr/>
          </p:nvSpPr>
          <p:spPr bwMode="auto">
            <a:xfrm>
              <a:off x="7740765" y="1203885"/>
              <a:ext cx="0" cy="6350"/>
            </a:xfrm>
            <a:custGeom>
              <a:avLst/>
              <a:gdLst>
                <a:gd name="T0" fmla="*/ 2 w 2"/>
                <a:gd name="T1" fmla="*/ 1 h 8"/>
                <a:gd name="T2" fmla="*/ 1 w 2"/>
                <a:gd name="T3" fmla="*/ 8 h 8"/>
                <a:gd name="T4" fmla="*/ 0 w 2"/>
                <a:gd name="T5" fmla="*/ 8 h 8"/>
                <a:gd name="T6" fmla="*/ 1 w 2"/>
                <a:gd name="T7" fmla="*/ 0 h 8"/>
                <a:gd name="T8" fmla="*/ 2 w 2"/>
                <a:gd name="T9" fmla="*/ 1 h 8"/>
              </a:gdLst>
              <a:ahLst/>
              <a:cxnLst>
                <a:cxn ang="0">
                  <a:pos x="T0" y="T1"/>
                </a:cxn>
                <a:cxn ang="0">
                  <a:pos x="T2" y="T3"/>
                </a:cxn>
                <a:cxn ang="0">
                  <a:pos x="T4" y="T5"/>
                </a:cxn>
                <a:cxn ang="0">
                  <a:pos x="T6" y="T7"/>
                </a:cxn>
                <a:cxn ang="0">
                  <a:pos x="T8" y="T9"/>
                </a:cxn>
              </a:cxnLst>
              <a:rect l="0" t="0" r="r" b="b"/>
              <a:pathLst>
                <a:path w="2" h="8">
                  <a:moveTo>
                    <a:pt x="2" y="1"/>
                  </a:moveTo>
                  <a:cubicBezTo>
                    <a:pt x="1" y="5"/>
                    <a:pt x="1" y="8"/>
                    <a:pt x="1" y="8"/>
                  </a:cubicBezTo>
                  <a:lnTo>
                    <a:pt x="0" y="8"/>
                  </a:lnTo>
                  <a:cubicBezTo>
                    <a:pt x="0" y="8"/>
                    <a:pt x="0" y="5"/>
                    <a:pt x="1" y="0"/>
                  </a:cubicBezTo>
                  <a:cubicBezTo>
                    <a:pt x="1" y="0"/>
                    <a:pt x="2" y="1"/>
                    <a:pt x="2" y="1"/>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36" name="Freeform 512"/>
            <p:cNvSpPr>
              <a:spLocks/>
            </p:cNvSpPr>
            <p:nvPr/>
          </p:nvSpPr>
          <p:spPr bwMode="auto">
            <a:xfrm>
              <a:off x="7739177" y="1203885"/>
              <a:ext cx="1588" cy="6350"/>
            </a:xfrm>
            <a:custGeom>
              <a:avLst/>
              <a:gdLst>
                <a:gd name="T0" fmla="*/ 2 w 2"/>
                <a:gd name="T1" fmla="*/ 0 h 8"/>
                <a:gd name="T2" fmla="*/ 1 w 2"/>
                <a:gd name="T3" fmla="*/ 8 h 8"/>
                <a:gd name="T4" fmla="*/ 0 w 2"/>
                <a:gd name="T5" fmla="*/ 8 h 8"/>
                <a:gd name="T6" fmla="*/ 1 w 2"/>
                <a:gd name="T7" fmla="*/ 0 h 8"/>
                <a:gd name="T8" fmla="*/ 2 w 2"/>
                <a:gd name="T9" fmla="*/ 0 h 8"/>
              </a:gdLst>
              <a:ahLst/>
              <a:cxnLst>
                <a:cxn ang="0">
                  <a:pos x="T0" y="T1"/>
                </a:cxn>
                <a:cxn ang="0">
                  <a:pos x="T2" y="T3"/>
                </a:cxn>
                <a:cxn ang="0">
                  <a:pos x="T4" y="T5"/>
                </a:cxn>
                <a:cxn ang="0">
                  <a:pos x="T6" y="T7"/>
                </a:cxn>
                <a:cxn ang="0">
                  <a:pos x="T8" y="T9"/>
                </a:cxn>
              </a:cxnLst>
              <a:rect l="0" t="0" r="r" b="b"/>
              <a:pathLst>
                <a:path w="2" h="8">
                  <a:moveTo>
                    <a:pt x="2" y="0"/>
                  </a:moveTo>
                  <a:cubicBezTo>
                    <a:pt x="1" y="5"/>
                    <a:pt x="1" y="8"/>
                    <a:pt x="1" y="8"/>
                  </a:cubicBezTo>
                  <a:lnTo>
                    <a:pt x="0" y="8"/>
                  </a:lnTo>
                  <a:cubicBezTo>
                    <a:pt x="0" y="8"/>
                    <a:pt x="0" y="5"/>
                    <a:pt x="1" y="0"/>
                  </a:cubicBezTo>
                  <a:cubicBezTo>
                    <a:pt x="2" y="0"/>
                    <a:pt x="2" y="0"/>
                    <a:pt x="2" y="0"/>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37" name="Freeform 513"/>
            <p:cNvSpPr>
              <a:spLocks/>
            </p:cNvSpPr>
            <p:nvPr/>
          </p:nvSpPr>
          <p:spPr bwMode="auto">
            <a:xfrm>
              <a:off x="7739177" y="1203885"/>
              <a:ext cx="1588" cy="6350"/>
            </a:xfrm>
            <a:custGeom>
              <a:avLst/>
              <a:gdLst>
                <a:gd name="T0" fmla="*/ 1 w 1"/>
                <a:gd name="T1" fmla="*/ 0 h 8"/>
                <a:gd name="T2" fmla="*/ 0 w 1"/>
                <a:gd name="T3" fmla="*/ 8 h 8"/>
                <a:gd name="T4" fmla="*/ 0 w 1"/>
                <a:gd name="T5" fmla="*/ 8 h 8"/>
                <a:gd name="T6" fmla="*/ 1 w 1"/>
                <a:gd name="T7" fmla="*/ 0 h 8"/>
                <a:gd name="T8" fmla="*/ 1 w 1"/>
                <a:gd name="T9" fmla="*/ 0 h 8"/>
              </a:gdLst>
              <a:ahLst/>
              <a:cxnLst>
                <a:cxn ang="0">
                  <a:pos x="T0" y="T1"/>
                </a:cxn>
                <a:cxn ang="0">
                  <a:pos x="T2" y="T3"/>
                </a:cxn>
                <a:cxn ang="0">
                  <a:pos x="T4" y="T5"/>
                </a:cxn>
                <a:cxn ang="0">
                  <a:pos x="T6" y="T7"/>
                </a:cxn>
                <a:cxn ang="0">
                  <a:pos x="T8" y="T9"/>
                </a:cxn>
              </a:cxnLst>
              <a:rect l="0" t="0" r="r" b="b"/>
              <a:pathLst>
                <a:path w="1" h="8">
                  <a:moveTo>
                    <a:pt x="1" y="0"/>
                  </a:moveTo>
                  <a:cubicBezTo>
                    <a:pt x="0" y="5"/>
                    <a:pt x="0" y="8"/>
                    <a:pt x="0" y="8"/>
                  </a:cubicBezTo>
                  <a:lnTo>
                    <a:pt x="0" y="8"/>
                  </a:lnTo>
                  <a:cubicBezTo>
                    <a:pt x="0" y="8"/>
                    <a:pt x="0" y="5"/>
                    <a:pt x="1" y="0"/>
                  </a:cubicBezTo>
                  <a:cubicBezTo>
                    <a:pt x="1" y="0"/>
                    <a:pt x="1" y="0"/>
                    <a:pt x="1" y="0"/>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38" name="Freeform 514"/>
            <p:cNvSpPr>
              <a:spLocks/>
            </p:cNvSpPr>
            <p:nvPr/>
          </p:nvSpPr>
          <p:spPr bwMode="auto">
            <a:xfrm>
              <a:off x="7739177" y="1203885"/>
              <a:ext cx="1588" cy="6350"/>
            </a:xfrm>
            <a:custGeom>
              <a:avLst/>
              <a:gdLst>
                <a:gd name="T0" fmla="*/ 2 w 2"/>
                <a:gd name="T1" fmla="*/ 0 h 8"/>
                <a:gd name="T2" fmla="*/ 1 w 2"/>
                <a:gd name="T3" fmla="*/ 8 h 8"/>
                <a:gd name="T4" fmla="*/ 0 w 2"/>
                <a:gd name="T5" fmla="*/ 8 h 8"/>
                <a:gd name="T6" fmla="*/ 2 w 2"/>
                <a:gd name="T7" fmla="*/ 0 h 8"/>
                <a:gd name="T8" fmla="*/ 2 w 2"/>
                <a:gd name="T9" fmla="*/ 0 h 8"/>
              </a:gdLst>
              <a:ahLst/>
              <a:cxnLst>
                <a:cxn ang="0">
                  <a:pos x="T0" y="T1"/>
                </a:cxn>
                <a:cxn ang="0">
                  <a:pos x="T2" y="T3"/>
                </a:cxn>
                <a:cxn ang="0">
                  <a:pos x="T4" y="T5"/>
                </a:cxn>
                <a:cxn ang="0">
                  <a:pos x="T6" y="T7"/>
                </a:cxn>
                <a:cxn ang="0">
                  <a:pos x="T8" y="T9"/>
                </a:cxn>
              </a:cxnLst>
              <a:rect l="0" t="0" r="r" b="b"/>
              <a:pathLst>
                <a:path w="2" h="8">
                  <a:moveTo>
                    <a:pt x="2" y="0"/>
                  </a:moveTo>
                  <a:cubicBezTo>
                    <a:pt x="1" y="5"/>
                    <a:pt x="1" y="8"/>
                    <a:pt x="1" y="8"/>
                  </a:cubicBezTo>
                  <a:lnTo>
                    <a:pt x="0" y="8"/>
                  </a:lnTo>
                  <a:cubicBezTo>
                    <a:pt x="0" y="8"/>
                    <a:pt x="0" y="5"/>
                    <a:pt x="2" y="0"/>
                  </a:cubicBezTo>
                  <a:cubicBezTo>
                    <a:pt x="2" y="0"/>
                    <a:pt x="2" y="0"/>
                    <a:pt x="2" y="0"/>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39" name="Freeform 515"/>
            <p:cNvSpPr>
              <a:spLocks/>
            </p:cNvSpPr>
            <p:nvPr/>
          </p:nvSpPr>
          <p:spPr bwMode="auto">
            <a:xfrm>
              <a:off x="7739177" y="1203885"/>
              <a:ext cx="1588" cy="6350"/>
            </a:xfrm>
            <a:custGeom>
              <a:avLst/>
              <a:gdLst>
                <a:gd name="T0" fmla="*/ 2 w 2"/>
                <a:gd name="T1" fmla="*/ 0 h 8"/>
                <a:gd name="T2" fmla="*/ 0 w 2"/>
                <a:gd name="T3" fmla="*/ 8 h 8"/>
                <a:gd name="T4" fmla="*/ 0 w 2"/>
                <a:gd name="T5" fmla="*/ 8 h 8"/>
                <a:gd name="T6" fmla="*/ 1 w 2"/>
                <a:gd name="T7" fmla="*/ 0 h 8"/>
                <a:gd name="T8" fmla="*/ 2 w 2"/>
                <a:gd name="T9" fmla="*/ 0 h 8"/>
              </a:gdLst>
              <a:ahLst/>
              <a:cxnLst>
                <a:cxn ang="0">
                  <a:pos x="T0" y="T1"/>
                </a:cxn>
                <a:cxn ang="0">
                  <a:pos x="T2" y="T3"/>
                </a:cxn>
                <a:cxn ang="0">
                  <a:pos x="T4" y="T5"/>
                </a:cxn>
                <a:cxn ang="0">
                  <a:pos x="T6" y="T7"/>
                </a:cxn>
                <a:cxn ang="0">
                  <a:pos x="T8" y="T9"/>
                </a:cxn>
              </a:cxnLst>
              <a:rect l="0" t="0" r="r" b="b"/>
              <a:pathLst>
                <a:path w="2" h="8">
                  <a:moveTo>
                    <a:pt x="2" y="0"/>
                  </a:moveTo>
                  <a:cubicBezTo>
                    <a:pt x="0" y="5"/>
                    <a:pt x="0" y="8"/>
                    <a:pt x="0" y="8"/>
                  </a:cubicBezTo>
                  <a:lnTo>
                    <a:pt x="0" y="8"/>
                  </a:lnTo>
                  <a:cubicBezTo>
                    <a:pt x="0" y="8"/>
                    <a:pt x="0" y="5"/>
                    <a:pt x="1" y="0"/>
                  </a:cubicBezTo>
                  <a:cubicBezTo>
                    <a:pt x="1" y="0"/>
                    <a:pt x="2" y="0"/>
                    <a:pt x="2" y="0"/>
                  </a:cubicBez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40" name="Freeform 516"/>
            <p:cNvSpPr>
              <a:spLocks/>
            </p:cNvSpPr>
            <p:nvPr/>
          </p:nvSpPr>
          <p:spPr bwMode="auto">
            <a:xfrm>
              <a:off x="7759815" y="1183248"/>
              <a:ext cx="7938" cy="1588"/>
            </a:xfrm>
            <a:custGeom>
              <a:avLst/>
              <a:gdLst>
                <a:gd name="T0" fmla="*/ 10 w 10"/>
                <a:gd name="T1" fmla="*/ 0 h 1"/>
                <a:gd name="T2" fmla="*/ 0 w 10"/>
                <a:gd name="T3" fmla="*/ 1 h 1"/>
                <a:gd name="T4" fmla="*/ 0 w 10"/>
                <a:gd name="T5" fmla="*/ 1 h 1"/>
                <a:gd name="T6" fmla="*/ 10 w 10"/>
                <a:gd name="T7" fmla="*/ 0 h 1"/>
                <a:gd name="T8" fmla="*/ 10 w 10"/>
                <a:gd name="T9" fmla="*/ 0 h 1"/>
              </a:gdLst>
              <a:ahLst/>
              <a:cxnLst>
                <a:cxn ang="0">
                  <a:pos x="T0" y="T1"/>
                </a:cxn>
                <a:cxn ang="0">
                  <a:pos x="T2" y="T3"/>
                </a:cxn>
                <a:cxn ang="0">
                  <a:pos x="T4" y="T5"/>
                </a:cxn>
                <a:cxn ang="0">
                  <a:pos x="T6" y="T7"/>
                </a:cxn>
                <a:cxn ang="0">
                  <a:pos x="T8" y="T9"/>
                </a:cxn>
              </a:cxnLst>
              <a:rect l="0" t="0" r="r" b="b"/>
              <a:pathLst>
                <a:path w="10" h="1">
                  <a:moveTo>
                    <a:pt x="10" y="0"/>
                  </a:moveTo>
                  <a:cubicBezTo>
                    <a:pt x="10" y="0"/>
                    <a:pt x="6" y="0"/>
                    <a:pt x="0" y="1"/>
                  </a:cubicBezTo>
                  <a:lnTo>
                    <a:pt x="0" y="1"/>
                  </a:lnTo>
                  <a:cubicBezTo>
                    <a:pt x="6" y="0"/>
                    <a:pt x="10" y="0"/>
                    <a:pt x="10" y="0"/>
                  </a:cubicBez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41" name="Freeform 517"/>
            <p:cNvSpPr>
              <a:spLocks/>
            </p:cNvSpPr>
            <p:nvPr/>
          </p:nvSpPr>
          <p:spPr bwMode="auto">
            <a:xfrm>
              <a:off x="7759815" y="1183248"/>
              <a:ext cx="7938" cy="1588"/>
            </a:xfrm>
            <a:custGeom>
              <a:avLst/>
              <a:gdLst>
                <a:gd name="T0" fmla="*/ 10 w 10"/>
                <a:gd name="T1" fmla="*/ 0 h 1"/>
                <a:gd name="T2" fmla="*/ 0 w 10"/>
                <a:gd name="T3" fmla="*/ 1 h 1"/>
                <a:gd name="T4" fmla="*/ 0 w 10"/>
                <a:gd name="T5" fmla="*/ 1 h 1"/>
                <a:gd name="T6" fmla="*/ 10 w 10"/>
                <a:gd name="T7" fmla="*/ 0 h 1"/>
                <a:gd name="T8" fmla="*/ 10 w 10"/>
                <a:gd name="T9" fmla="*/ 0 h 1"/>
              </a:gdLst>
              <a:ahLst/>
              <a:cxnLst>
                <a:cxn ang="0">
                  <a:pos x="T0" y="T1"/>
                </a:cxn>
                <a:cxn ang="0">
                  <a:pos x="T2" y="T3"/>
                </a:cxn>
                <a:cxn ang="0">
                  <a:pos x="T4" y="T5"/>
                </a:cxn>
                <a:cxn ang="0">
                  <a:pos x="T6" y="T7"/>
                </a:cxn>
                <a:cxn ang="0">
                  <a:pos x="T8" y="T9"/>
                </a:cxn>
              </a:cxnLst>
              <a:rect l="0" t="0" r="r" b="b"/>
              <a:pathLst>
                <a:path w="10" h="1">
                  <a:moveTo>
                    <a:pt x="10" y="0"/>
                  </a:moveTo>
                  <a:cubicBezTo>
                    <a:pt x="10" y="0"/>
                    <a:pt x="6" y="0"/>
                    <a:pt x="0" y="1"/>
                  </a:cubicBezTo>
                  <a:cubicBezTo>
                    <a:pt x="0" y="1"/>
                    <a:pt x="0" y="1"/>
                    <a:pt x="0" y="1"/>
                  </a:cubicBezTo>
                  <a:cubicBezTo>
                    <a:pt x="6" y="0"/>
                    <a:pt x="10" y="0"/>
                    <a:pt x="10" y="0"/>
                  </a:cubicBezTo>
                  <a:lnTo>
                    <a:pt x="1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42" name="Freeform 518"/>
            <p:cNvSpPr>
              <a:spLocks/>
            </p:cNvSpPr>
            <p:nvPr/>
          </p:nvSpPr>
          <p:spPr bwMode="auto">
            <a:xfrm>
              <a:off x="7759815" y="1183248"/>
              <a:ext cx="7938" cy="1588"/>
            </a:xfrm>
            <a:custGeom>
              <a:avLst/>
              <a:gdLst>
                <a:gd name="T0" fmla="*/ 10 w 10"/>
                <a:gd name="T1" fmla="*/ 1 h 2"/>
                <a:gd name="T2" fmla="*/ 0 w 10"/>
                <a:gd name="T3" fmla="*/ 2 h 2"/>
                <a:gd name="T4" fmla="*/ 0 w 10"/>
                <a:gd name="T5" fmla="*/ 1 h 2"/>
                <a:gd name="T6" fmla="*/ 10 w 10"/>
                <a:gd name="T7" fmla="*/ 0 h 2"/>
                <a:gd name="T8" fmla="*/ 10 w 10"/>
                <a:gd name="T9" fmla="*/ 1 h 2"/>
              </a:gdLst>
              <a:ahLst/>
              <a:cxnLst>
                <a:cxn ang="0">
                  <a:pos x="T0" y="T1"/>
                </a:cxn>
                <a:cxn ang="0">
                  <a:pos x="T2" y="T3"/>
                </a:cxn>
                <a:cxn ang="0">
                  <a:pos x="T4" y="T5"/>
                </a:cxn>
                <a:cxn ang="0">
                  <a:pos x="T6" y="T7"/>
                </a:cxn>
                <a:cxn ang="0">
                  <a:pos x="T8" y="T9"/>
                </a:cxn>
              </a:cxnLst>
              <a:rect l="0" t="0" r="r" b="b"/>
              <a:pathLst>
                <a:path w="10" h="2">
                  <a:moveTo>
                    <a:pt x="10" y="1"/>
                  </a:moveTo>
                  <a:cubicBezTo>
                    <a:pt x="10" y="1"/>
                    <a:pt x="6" y="1"/>
                    <a:pt x="0" y="2"/>
                  </a:cubicBezTo>
                  <a:cubicBezTo>
                    <a:pt x="0" y="2"/>
                    <a:pt x="0" y="1"/>
                    <a:pt x="0" y="1"/>
                  </a:cubicBezTo>
                  <a:cubicBezTo>
                    <a:pt x="6" y="0"/>
                    <a:pt x="10" y="0"/>
                    <a:pt x="10" y="0"/>
                  </a:cubicBezTo>
                  <a:lnTo>
                    <a:pt x="10"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43" name="Freeform 519"/>
            <p:cNvSpPr>
              <a:spLocks/>
            </p:cNvSpPr>
            <p:nvPr/>
          </p:nvSpPr>
          <p:spPr bwMode="auto">
            <a:xfrm>
              <a:off x="7759815" y="1181660"/>
              <a:ext cx="7938" cy="1588"/>
            </a:xfrm>
            <a:custGeom>
              <a:avLst/>
              <a:gdLst>
                <a:gd name="T0" fmla="*/ 10 w 10"/>
                <a:gd name="T1" fmla="*/ 1 h 2"/>
                <a:gd name="T2" fmla="*/ 0 w 10"/>
                <a:gd name="T3" fmla="*/ 2 h 2"/>
                <a:gd name="T4" fmla="*/ 0 w 10"/>
                <a:gd name="T5" fmla="*/ 2 h 2"/>
                <a:gd name="T6" fmla="*/ 10 w 10"/>
                <a:gd name="T7" fmla="*/ 1 h 2"/>
                <a:gd name="T8" fmla="*/ 10 w 10"/>
                <a:gd name="T9" fmla="*/ 1 h 2"/>
              </a:gdLst>
              <a:ahLst/>
              <a:cxnLst>
                <a:cxn ang="0">
                  <a:pos x="T0" y="T1"/>
                </a:cxn>
                <a:cxn ang="0">
                  <a:pos x="T2" y="T3"/>
                </a:cxn>
                <a:cxn ang="0">
                  <a:pos x="T4" y="T5"/>
                </a:cxn>
                <a:cxn ang="0">
                  <a:pos x="T6" y="T7"/>
                </a:cxn>
                <a:cxn ang="0">
                  <a:pos x="T8" y="T9"/>
                </a:cxn>
              </a:cxnLst>
              <a:rect l="0" t="0" r="r" b="b"/>
              <a:pathLst>
                <a:path w="10" h="2">
                  <a:moveTo>
                    <a:pt x="10" y="1"/>
                  </a:moveTo>
                  <a:cubicBezTo>
                    <a:pt x="10" y="1"/>
                    <a:pt x="6" y="1"/>
                    <a:pt x="0" y="2"/>
                  </a:cubicBezTo>
                  <a:cubicBezTo>
                    <a:pt x="0" y="2"/>
                    <a:pt x="0" y="2"/>
                    <a:pt x="0" y="2"/>
                  </a:cubicBezTo>
                  <a:cubicBezTo>
                    <a:pt x="6" y="0"/>
                    <a:pt x="10" y="1"/>
                    <a:pt x="10" y="1"/>
                  </a:cubicBezTo>
                  <a:lnTo>
                    <a:pt x="10" y="1"/>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44" name="Freeform 520"/>
            <p:cNvSpPr>
              <a:spLocks/>
            </p:cNvSpPr>
            <p:nvPr/>
          </p:nvSpPr>
          <p:spPr bwMode="auto">
            <a:xfrm>
              <a:off x="7759815" y="1181660"/>
              <a:ext cx="7938" cy="1588"/>
            </a:xfrm>
            <a:custGeom>
              <a:avLst/>
              <a:gdLst>
                <a:gd name="T0" fmla="*/ 10 w 10"/>
                <a:gd name="T1" fmla="*/ 2 h 3"/>
                <a:gd name="T2" fmla="*/ 0 w 10"/>
                <a:gd name="T3" fmla="*/ 3 h 3"/>
                <a:gd name="T4" fmla="*/ 0 w 10"/>
                <a:gd name="T5" fmla="*/ 2 h 3"/>
                <a:gd name="T6" fmla="*/ 10 w 10"/>
                <a:gd name="T7" fmla="*/ 1 h 3"/>
                <a:gd name="T8" fmla="*/ 10 w 10"/>
                <a:gd name="T9" fmla="*/ 2 h 3"/>
              </a:gdLst>
              <a:ahLst/>
              <a:cxnLst>
                <a:cxn ang="0">
                  <a:pos x="T0" y="T1"/>
                </a:cxn>
                <a:cxn ang="0">
                  <a:pos x="T2" y="T3"/>
                </a:cxn>
                <a:cxn ang="0">
                  <a:pos x="T4" y="T5"/>
                </a:cxn>
                <a:cxn ang="0">
                  <a:pos x="T6" y="T7"/>
                </a:cxn>
                <a:cxn ang="0">
                  <a:pos x="T8" y="T9"/>
                </a:cxn>
              </a:cxnLst>
              <a:rect l="0" t="0" r="r" b="b"/>
              <a:pathLst>
                <a:path w="10" h="3">
                  <a:moveTo>
                    <a:pt x="10" y="2"/>
                  </a:moveTo>
                  <a:cubicBezTo>
                    <a:pt x="10" y="2"/>
                    <a:pt x="6" y="1"/>
                    <a:pt x="0" y="3"/>
                  </a:cubicBezTo>
                  <a:cubicBezTo>
                    <a:pt x="0" y="2"/>
                    <a:pt x="0" y="2"/>
                    <a:pt x="0" y="2"/>
                  </a:cubicBezTo>
                  <a:cubicBezTo>
                    <a:pt x="6" y="0"/>
                    <a:pt x="10" y="1"/>
                    <a:pt x="10" y="1"/>
                  </a:cubicBezTo>
                  <a:lnTo>
                    <a:pt x="10"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45" name="Freeform 521"/>
            <p:cNvSpPr>
              <a:spLocks/>
            </p:cNvSpPr>
            <p:nvPr/>
          </p:nvSpPr>
          <p:spPr bwMode="auto">
            <a:xfrm>
              <a:off x="7759815" y="1180073"/>
              <a:ext cx="7938" cy="3175"/>
            </a:xfrm>
            <a:custGeom>
              <a:avLst/>
              <a:gdLst>
                <a:gd name="T0" fmla="*/ 11 w 11"/>
                <a:gd name="T1" fmla="*/ 2 h 3"/>
                <a:gd name="T2" fmla="*/ 1 w 11"/>
                <a:gd name="T3" fmla="*/ 3 h 3"/>
                <a:gd name="T4" fmla="*/ 0 w 11"/>
                <a:gd name="T5" fmla="*/ 2 h 3"/>
                <a:gd name="T6" fmla="*/ 11 w 11"/>
                <a:gd name="T7" fmla="*/ 1 h 3"/>
                <a:gd name="T8" fmla="*/ 11 w 11"/>
                <a:gd name="T9" fmla="*/ 2 h 3"/>
              </a:gdLst>
              <a:ahLst/>
              <a:cxnLst>
                <a:cxn ang="0">
                  <a:pos x="T0" y="T1"/>
                </a:cxn>
                <a:cxn ang="0">
                  <a:pos x="T2" y="T3"/>
                </a:cxn>
                <a:cxn ang="0">
                  <a:pos x="T4" y="T5"/>
                </a:cxn>
                <a:cxn ang="0">
                  <a:pos x="T6" y="T7"/>
                </a:cxn>
                <a:cxn ang="0">
                  <a:pos x="T8" y="T9"/>
                </a:cxn>
              </a:cxnLst>
              <a:rect l="0" t="0" r="r" b="b"/>
              <a:pathLst>
                <a:path w="11" h="3">
                  <a:moveTo>
                    <a:pt x="11" y="2"/>
                  </a:moveTo>
                  <a:cubicBezTo>
                    <a:pt x="11" y="2"/>
                    <a:pt x="7" y="1"/>
                    <a:pt x="1" y="3"/>
                  </a:cubicBezTo>
                  <a:cubicBezTo>
                    <a:pt x="1" y="3"/>
                    <a:pt x="1" y="2"/>
                    <a:pt x="0" y="2"/>
                  </a:cubicBezTo>
                  <a:cubicBezTo>
                    <a:pt x="7" y="0"/>
                    <a:pt x="11" y="1"/>
                    <a:pt x="11" y="1"/>
                  </a:cubicBezTo>
                  <a:lnTo>
                    <a:pt x="11"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46" name="Freeform 522"/>
            <p:cNvSpPr>
              <a:spLocks/>
            </p:cNvSpPr>
            <p:nvPr/>
          </p:nvSpPr>
          <p:spPr bwMode="auto">
            <a:xfrm>
              <a:off x="7759815" y="1180073"/>
              <a:ext cx="7938" cy="1588"/>
            </a:xfrm>
            <a:custGeom>
              <a:avLst/>
              <a:gdLst>
                <a:gd name="T0" fmla="*/ 11 w 11"/>
                <a:gd name="T1" fmla="*/ 2 h 3"/>
                <a:gd name="T2" fmla="*/ 0 w 11"/>
                <a:gd name="T3" fmla="*/ 3 h 3"/>
                <a:gd name="T4" fmla="*/ 0 w 11"/>
                <a:gd name="T5" fmla="*/ 2 h 3"/>
                <a:gd name="T6" fmla="*/ 11 w 11"/>
                <a:gd name="T7" fmla="*/ 1 h 3"/>
                <a:gd name="T8" fmla="*/ 11 w 11"/>
                <a:gd name="T9" fmla="*/ 2 h 3"/>
              </a:gdLst>
              <a:ahLst/>
              <a:cxnLst>
                <a:cxn ang="0">
                  <a:pos x="T0" y="T1"/>
                </a:cxn>
                <a:cxn ang="0">
                  <a:pos x="T2" y="T3"/>
                </a:cxn>
                <a:cxn ang="0">
                  <a:pos x="T4" y="T5"/>
                </a:cxn>
                <a:cxn ang="0">
                  <a:pos x="T6" y="T7"/>
                </a:cxn>
                <a:cxn ang="0">
                  <a:pos x="T8" y="T9"/>
                </a:cxn>
              </a:cxnLst>
              <a:rect l="0" t="0" r="r" b="b"/>
              <a:pathLst>
                <a:path w="11" h="3">
                  <a:moveTo>
                    <a:pt x="11" y="2"/>
                  </a:moveTo>
                  <a:cubicBezTo>
                    <a:pt x="11" y="2"/>
                    <a:pt x="7" y="1"/>
                    <a:pt x="0" y="3"/>
                  </a:cubicBezTo>
                  <a:cubicBezTo>
                    <a:pt x="0" y="3"/>
                    <a:pt x="0" y="2"/>
                    <a:pt x="0" y="2"/>
                  </a:cubicBezTo>
                  <a:cubicBezTo>
                    <a:pt x="6" y="0"/>
                    <a:pt x="11" y="1"/>
                    <a:pt x="11" y="1"/>
                  </a:cubicBezTo>
                  <a:lnTo>
                    <a:pt x="11" y="2"/>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47" name="Freeform 523"/>
            <p:cNvSpPr>
              <a:spLocks/>
            </p:cNvSpPr>
            <p:nvPr/>
          </p:nvSpPr>
          <p:spPr bwMode="auto">
            <a:xfrm>
              <a:off x="7759815" y="1178485"/>
              <a:ext cx="7938" cy="3175"/>
            </a:xfrm>
            <a:custGeom>
              <a:avLst/>
              <a:gdLst>
                <a:gd name="T0" fmla="*/ 11 w 11"/>
                <a:gd name="T1" fmla="*/ 2 h 3"/>
                <a:gd name="T2" fmla="*/ 0 w 11"/>
                <a:gd name="T3" fmla="*/ 3 h 3"/>
                <a:gd name="T4" fmla="*/ 0 w 11"/>
                <a:gd name="T5" fmla="*/ 1 h 3"/>
                <a:gd name="T6" fmla="*/ 11 w 11"/>
                <a:gd name="T7" fmla="*/ 0 h 3"/>
                <a:gd name="T8" fmla="*/ 11 w 11"/>
                <a:gd name="T9" fmla="*/ 2 h 3"/>
              </a:gdLst>
              <a:ahLst/>
              <a:cxnLst>
                <a:cxn ang="0">
                  <a:pos x="T0" y="T1"/>
                </a:cxn>
                <a:cxn ang="0">
                  <a:pos x="T2" y="T3"/>
                </a:cxn>
                <a:cxn ang="0">
                  <a:pos x="T4" y="T5"/>
                </a:cxn>
                <a:cxn ang="0">
                  <a:pos x="T6" y="T7"/>
                </a:cxn>
                <a:cxn ang="0">
                  <a:pos x="T8" y="T9"/>
                </a:cxn>
              </a:cxnLst>
              <a:rect l="0" t="0" r="r" b="b"/>
              <a:pathLst>
                <a:path w="11" h="3">
                  <a:moveTo>
                    <a:pt x="11" y="2"/>
                  </a:moveTo>
                  <a:cubicBezTo>
                    <a:pt x="11" y="2"/>
                    <a:pt x="6" y="1"/>
                    <a:pt x="0" y="3"/>
                  </a:cubicBezTo>
                  <a:cubicBezTo>
                    <a:pt x="0" y="2"/>
                    <a:pt x="0" y="2"/>
                    <a:pt x="0" y="1"/>
                  </a:cubicBezTo>
                  <a:cubicBezTo>
                    <a:pt x="6" y="0"/>
                    <a:pt x="11" y="0"/>
                    <a:pt x="11" y="0"/>
                  </a:cubicBezTo>
                  <a:lnTo>
                    <a:pt x="11" y="2"/>
                  </a:ln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48" name="Freeform 524"/>
            <p:cNvSpPr>
              <a:spLocks/>
            </p:cNvSpPr>
            <p:nvPr/>
          </p:nvSpPr>
          <p:spPr bwMode="auto">
            <a:xfrm>
              <a:off x="7747115" y="1184835"/>
              <a:ext cx="12700" cy="6350"/>
            </a:xfrm>
            <a:custGeom>
              <a:avLst/>
              <a:gdLst>
                <a:gd name="T0" fmla="*/ 17 w 17"/>
                <a:gd name="T1" fmla="*/ 0 h 10"/>
                <a:gd name="T2" fmla="*/ 0 w 17"/>
                <a:gd name="T3" fmla="*/ 10 h 10"/>
                <a:gd name="T4" fmla="*/ 0 w 17"/>
                <a:gd name="T5" fmla="*/ 9 h 10"/>
                <a:gd name="T6" fmla="*/ 17 w 17"/>
                <a:gd name="T7" fmla="*/ 0 h 10"/>
                <a:gd name="T8" fmla="*/ 17 w 17"/>
                <a:gd name="T9" fmla="*/ 0 h 10"/>
              </a:gdLst>
              <a:ahLst/>
              <a:cxnLst>
                <a:cxn ang="0">
                  <a:pos x="T0" y="T1"/>
                </a:cxn>
                <a:cxn ang="0">
                  <a:pos x="T2" y="T3"/>
                </a:cxn>
                <a:cxn ang="0">
                  <a:pos x="T4" y="T5"/>
                </a:cxn>
                <a:cxn ang="0">
                  <a:pos x="T6" y="T7"/>
                </a:cxn>
                <a:cxn ang="0">
                  <a:pos x="T8" y="T9"/>
                </a:cxn>
              </a:cxnLst>
              <a:rect l="0" t="0" r="r" b="b"/>
              <a:pathLst>
                <a:path w="17" h="10">
                  <a:moveTo>
                    <a:pt x="17" y="0"/>
                  </a:moveTo>
                  <a:cubicBezTo>
                    <a:pt x="12" y="2"/>
                    <a:pt x="5" y="5"/>
                    <a:pt x="0" y="10"/>
                  </a:cubicBezTo>
                  <a:lnTo>
                    <a:pt x="0" y="9"/>
                  </a:lnTo>
                  <a:cubicBezTo>
                    <a:pt x="5" y="4"/>
                    <a:pt x="12" y="1"/>
                    <a:pt x="17" y="0"/>
                  </a:cubicBez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49" name="Freeform 525"/>
            <p:cNvSpPr>
              <a:spLocks/>
            </p:cNvSpPr>
            <p:nvPr/>
          </p:nvSpPr>
          <p:spPr bwMode="auto">
            <a:xfrm>
              <a:off x="7747115" y="1184835"/>
              <a:ext cx="12700" cy="6350"/>
            </a:xfrm>
            <a:custGeom>
              <a:avLst/>
              <a:gdLst>
                <a:gd name="T0" fmla="*/ 17 w 17"/>
                <a:gd name="T1" fmla="*/ 0 h 9"/>
                <a:gd name="T2" fmla="*/ 0 w 17"/>
                <a:gd name="T3" fmla="*/ 9 h 9"/>
                <a:gd name="T4" fmla="*/ 0 w 17"/>
                <a:gd name="T5" fmla="*/ 9 h 9"/>
                <a:gd name="T6" fmla="*/ 17 w 17"/>
                <a:gd name="T7" fmla="*/ 0 h 9"/>
                <a:gd name="T8" fmla="*/ 17 w 17"/>
                <a:gd name="T9" fmla="*/ 0 h 9"/>
              </a:gdLst>
              <a:ahLst/>
              <a:cxnLst>
                <a:cxn ang="0">
                  <a:pos x="T0" y="T1"/>
                </a:cxn>
                <a:cxn ang="0">
                  <a:pos x="T2" y="T3"/>
                </a:cxn>
                <a:cxn ang="0">
                  <a:pos x="T4" y="T5"/>
                </a:cxn>
                <a:cxn ang="0">
                  <a:pos x="T6" y="T7"/>
                </a:cxn>
                <a:cxn ang="0">
                  <a:pos x="T8" y="T9"/>
                </a:cxn>
              </a:cxnLst>
              <a:rect l="0" t="0" r="r" b="b"/>
              <a:pathLst>
                <a:path w="17" h="9">
                  <a:moveTo>
                    <a:pt x="17" y="0"/>
                  </a:moveTo>
                  <a:cubicBezTo>
                    <a:pt x="12" y="1"/>
                    <a:pt x="5" y="4"/>
                    <a:pt x="0" y="9"/>
                  </a:cubicBezTo>
                  <a:cubicBezTo>
                    <a:pt x="0" y="9"/>
                    <a:pt x="0" y="9"/>
                    <a:pt x="0" y="9"/>
                  </a:cubicBezTo>
                  <a:cubicBezTo>
                    <a:pt x="5" y="4"/>
                    <a:pt x="12" y="1"/>
                    <a:pt x="17" y="0"/>
                  </a:cubicBezTo>
                  <a:cubicBezTo>
                    <a:pt x="17" y="0"/>
                    <a:pt x="17" y="0"/>
                    <a:pt x="17" y="0"/>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50" name="Freeform 526"/>
            <p:cNvSpPr>
              <a:spLocks/>
            </p:cNvSpPr>
            <p:nvPr/>
          </p:nvSpPr>
          <p:spPr bwMode="auto">
            <a:xfrm>
              <a:off x="7745527" y="1183248"/>
              <a:ext cx="14288" cy="7938"/>
            </a:xfrm>
            <a:custGeom>
              <a:avLst/>
              <a:gdLst>
                <a:gd name="T0" fmla="*/ 18 w 18"/>
                <a:gd name="T1" fmla="*/ 1 h 10"/>
                <a:gd name="T2" fmla="*/ 1 w 18"/>
                <a:gd name="T3" fmla="*/ 10 h 10"/>
                <a:gd name="T4" fmla="*/ 0 w 18"/>
                <a:gd name="T5" fmla="*/ 10 h 10"/>
                <a:gd name="T6" fmla="*/ 18 w 18"/>
                <a:gd name="T7" fmla="*/ 0 h 10"/>
                <a:gd name="T8" fmla="*/ 18 w 18"/>
                <a:gd name="T9" fmla="*/ 1 h 10"/>
              </a:gdLst>
              <a:ahLst/>
              <a:cxnLst>
                <a:cxn ang="0">
                  <a:pos x="T0" y="T1"/>
                </a:cxn>
                <a:cxn ang="0">
                  <a:pos x="T2" y="T3"/>
                </a:cxn>
                <a:cxn ang="0">
                  <a:pos x="T4" y="T5"/>
                </a:cxn>
                <a:cxn ang="0">
                  <a:pos x="T6" y="T7"/>
                </a:cxn>
                <a:cxn ang="0">
                  <a:pos x="T8" y="T9"/>
                </a:cxn>
              </a:cxnLst>
              <a:rect l="0" t="0" r="r" b="b"/>
              <a:pathLst>
                <a:path w="18" h="10">
                  <a:moveTo>
                    <a:pt x="18" y="1"/>
                  </a:moveTo>
                  <a:cubicBezTo>
                    <a:pt x="13" y="2"/>
                    <a:pt x="6" y="5"/>
                    <a:pt x="1" y="10"/>
                  </a:cubicBezTo>
                  <a:lnTo>
                    <a:pt x="0" y="10"/>
                  </a:lnTo>
                  <a:cubicBezTo>
                    <a:pt x="6" y="5"/>
                    <a:pt x="12" y="2"/>
                    <a:pt x="18" y="0"/>
                  </a:cubicBezTo>
                  <a:cubicBezTo>
                    <a:pt x="18" y="0"/>
                    <a:pt x="18" y="1"/>
                    <a:pt x="18" y="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51" name="Freeform 527"/>
            <p:cNvSpPr>
              <a:spLocks/>
            </p:cNvSpPr>
            <p:nvPr/>
          </p:nvSpPr>
          <p:spPr bwMode="auto">
            <a:xfrm>
              <a:off x="7745527" y="1183248"/>
              <a:ext cx="14288" cy="7938"/>
            </a:xfrm>
            <a:custGeom>
              <a:avLst/>
              <a:gdLst>
                <a:gd name="T0" fmla="*/ 18 w 18"/>
                <a:gd name="T1" fmla="*/ 0 h 10"/>
                <a:gd name="T2" fmla="*/ 0 w 18"/>
                <a:gd name="T3" fmla="*/ 10 h 10"/>
                <a:gd name="T4" fmla="*/ 0 w 18"/>
                <a:gd name="T5" fmla="*/ 9 h 10"/>
                <a:gd name="T6" fmla="*/ 18 w 18"/>
                <a:gd name="T7" fmla="*/ 0 h 10"/>
                <a:gd name="T8" fmla="*/ 18 w 18"/>
                <a:gd name="T9" fmla="*/ 0 h 10"/>
              </a:gdLst>
              <a:ahLst/>
              <a:cxnLst>
                <a:cxn ang="0">
                  <a:pos x="T0" y="T1"/>
                </a:cxn>
                <a:cxn ang="0">
                  <a:pos x="T2" y="T3"/>
                </a:cxn>
                <a:cxn ang="0">
                  <a:pos x="T4" y="T5"/>
                </a:cxn>
                <a:cxn ang="0">
                  <a:pos x="T6" y="T7"/>
                </a:cxn>
                <a:cxn ang="0">
                  <a:pos x="T8" y="T9"/>
                </a:cxn>
              </a:cxnLst>
              <a:rect l="0" t="0" r="r" b="b"/>
              <a:pathLst>
                <a:path w="18" h="10">
                  <a:moveTo>
                    <a:pt x="18" y="0"/>
                  </a:moveTo>
                  <a:cubicBezTo>
                    <a:pt x="12" y="2"/>
                    <a:pt x="6" y="5"/>
                    <a:pt x="0" y="10"/>
                  </a:cubicBezTo>
                  <a:cubicBezTo>
                    <a:pt x="0" y="10"/>
                    <a:pt x="0" y="9"/>
                    <a:pt x="0" y="9"/>
                  </a:cubicBezTo>
                  <a:cubicBezTo>
                    <a:pt x="5" y="4"/>
                    <a:pt x="12" y="1"/>
                    <a:pt x="18" y="0"/>
                  </a:cubicBezTo>
                  <a:cubicBezTo>
                    <a:pt x="18" y="0"/>
                    <a:pt x="18" y="0"/>
                    <a:pt x="18" y="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52" name="Freeform 528"/>
            <p:cNvSpPr>
              <a:spLocks/>
            </p:cNvSpPr>
            <p:nvPr/>
          </p:nvSpPr>
          <p:spPr bwMode="auto">
            <a:xfrm>
              <a:off x="7745527" y="1183248"/>
              <a:ext cx="14288" cy="7938"/>
            </a:xfrm>
            <a:custGeom>
              <a:avLst/>
              <a:gdLst>
                <a:gd name="T0" fmla="*/ 19 w 19"/>
                <a:gd name="T1" fmla="*/ 1 h 10"/>
                <a:gd name="T2" fmla="*/ 1 w 19"/>
                <a:gd name="T3" fmla="*/ 10 h 10"/>
                <a:gd name="T4" fmla="*/ 0 w 19"/>
                <a:gd name="T5" fmla="*/ 10 h 10"/>
                <a:gd name="T6" fmla="*/ 19 w 19"/>
                <a:gd name="T7" fmla="*/ 0 h 10"/>
                <a:gd name="T8" fmla="*/ 19 w 19"/>
                <a:gd name="T9" fmla="*/ 1 h 10"/>
              </a:gdLst>
              <a:ahLst/>
              <a:cxnLst>
                <a:cxn ang="0">
                  <a:pos x="T0" y="T1"/>
                </a:cxn>
                <a:cxn ang="0">
                  <a:pos x="T2" y="T3"/>
                </a:cxn>
                <a:cxn ang="0">
                  <a:pos x="T4" y="T5"/>
                </a:cxn>
                <a:cxn ang="0">
                  <a:pos x="T6" y="T7"/>
                </a:cxn>
                <a:cxn ang="0">
                  <a:pos x="T8" y="T9"/>
                </a:cxn>
              </a:cxnLst>
              <a:rect l="0" t="0" r="r" b="b"/>
              <a:pathLst>
                <a:path w="19" h="10">
                  <a:moveTo>
                    <a:pt x="19" y="1"/>
                  </a:moveTo>
                  <a:cubicBezTo>
                    <a:pt x="13" y="2"/>
                    <a:pt x="6" y="5"/>
                    <a:pt x="1" y="10"/>
                  </a:cubicBezTo>
                  <a:cubicBezTo>
                    <a:pt x="0" y="10"/>
                    <a:pt x="0" y="10"/>
                    <a:pt x="0" y="10"/>
                  </a:cubicBezTo>
                  <a:cubicBezTo>
                    <a:pt x="6" y="4"/>
                    <a:pt x="13" y="1"/>
                    <a:pt x="19" y="0"/>
                  </a:cubicBezTo>
                  <a:cubicBezTo>
                    <a:pt x="19" y="0"/>
                    <a:pt x="19" y="0"/>
                    <a:pt x="19" y="1"/>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53" name="Freeform 529"/>
            <p:cNvSpPr>
              <a:spLocks/>
            </p:cNvSpPr>
            <p:nvPr/>
          </p:nvSpPr>
          <p:spPr bwMode="auto">
            <a:xfrm>
              <a:off x="7743940" y="1181660"/>
              <a:ext cx="15875" cy="9525"/>
            </a:xfrm>
            <a:custGeom>
              <a:avLst/>
              <a:gdLst>
                <a:gd name="T0" fmla="*/ 20 w 20"/>
                <a:gd name="T1" fmla="*/ 1 h 11"/>
                <a:gd name="T2" fmla="*/ 1 w 20"/>
                <a:gd name="T3" fmla="*/ 11 h 11"/>
                <a:gd name="T4" fmla="*/ 0 w 20"/>
                <a:gd name="T5" fmla="*/ 10 h 11"/>
                <a:gd name="T6" fmla="*/ 19 w 20"/>
                <a:gd name="T7" fmla="*/ 0 h 11"/>
                <a:gd name="T8" fmla="*/ 20 w 20"/>
                <a:gd name="T9" fmla="*/ 1 h 11"/>
              </a:gdLst>
              <a:ahLst/>
              <a:cxnLst>
                <a:cxn ang="0">
                  <a:pos x="T0" y="T1"/>
                </a:cxn>
                <a:cxn ang="0">
                  <a:pos x="T2" y="T3"/>
                </a:cxn>
                <a:cxn ang="0">
                  <a:pos x="T4" y="T5"/>
                </a:cxn>
                <a:cxn ang="0">
                  <a:pos x="T6" y="T7"/>
                </a:cxn>
                <a:cxn ang="0">
                  <a:pos x="T8" y="T9"/>
                </a:cxn>
              </a:cxnLst>
              <a:rect l="0" t="0" r="r" b="b"/>
              <a:pathLst>
                <a:path w="20" h="11">
                  <a:moveTo>
                    <a:pt x="20" y="1"/>
                  </a:moveTo>
                  <a:cubicBezTo>
                    <a:pt x="14" y="2"/>
                    <a:pt x="7" y="5"/>
                    <a:pt x="1" y="11"/>
                  </a:cubicBezTo>
                  <a:cubicBezTo>
                    <a:pt x="1" y="10"/>
                    <a:pt x="0" y="10"/>
                    <a:pt x="0" y="10"/>
                  </a:cubicBezTo>
                  <a:cubicBezTo>
                    <a:pt x="6" y="4"/>
                    <a:pt x="13" y="1"/>
                    <a:pt x="19" y="0"/>
                  </a:cubicBezTo>
                  <a:cubicBezTo>
                    <a:pt x="20" y="0"/>
                    <a:pt x="20" y="1"/>
                    <a:pt x="20" y="1"/>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54" name="Freeform 530"/>
            <p:cNvSpPr>
              <a:spLocks/>
            </p:cNvSpPr>
            <p:nvPr/>
          </p:nvSpPr>
          <p:spPr bwMode="auto">
            <a:xfrm>
              <a:off x="7743940" y="1181660"/>
              <a:ext cx="15875" cy="7938"/>
            </a:xfrm>
            <a:custGeom>
              <a:avLst/>
              <a:gdLst>
                <a:gd name="T0" fmla="*/ 20 w 20"/>
                <a:gd name="T1" fmla="*/ 1 h 11"/>
                <a:gd name="T2" fmla="*/ 1 w 20"/>
                <a:gd name="T3" fmla="*/ 11 h 11"/>
                <a:gd name="T4" fmla="*/ 0 w 20"/>
                <a:gd name="T5" fmla="*/ 10 h 11"/>
                <a:gd name="T6" fmla="*/ 20 w 20"/>
                <a:gd name="T7" fmla="*/ 0 h 11"/>
                <a:gd name="T8" fmla="*/ 20 w 20"/>
                <a:gd name="T9" fmla="*/ 1 h 11"/>
              </a:gdLst>
              <a:ahLst/>
              <a:cxnLst>
                <a:cxn ang="0">
                  <a:pos x="T0" y="T1"/>
                </a:cxn>
                <a:cxn ang="0">
                  <a:pos x="T2" y="T3"/>
                </a:cxn>
                <a:cxn ang="0">
                  <a:pos x="T4" y="T5"/>
                </a:cxn>
                <a:cxn ang="0">
                  <a:pos x="T6" y="T7"/>
                </a:cxn>
                <a:cxn ang="0">
                  <a:pos x="T8" y="T9"/>
                </a:cxn>
              </a:cxnLst>
              <a:rect l="0" t="0" r="r" b="b"/>
              <a:pathLst>
                <a:path w="20" h="11">
                  <a:moveTo>
                    <a:pt x="20" y="1"/>
                  </a:moveTo>
                  <a:cubicBezTo>
                    <a:pt x="14" y="2"/>
                    <a:pt x="7" y="5"/>
                    <a:pt x="1" y="11"/>
                  </a:cubicBezTo>
                  <a:cubicBezTo>
                    <a:pt x="1" y="11"/>
                    <a:pt x="1" y="10"/>
                    <a:pt x="0" y="10"/>
                  </a:cubicBezTo>
                  <a:cubicBezTo>
                    <a:pt x="6" y="4"/>
                    <a:pt x="14" y="1"/>
                    <a:pt x="20" y="0"/>
                  </a:cubicBezTo>
                  <a:cubicBezTo>
                    <a:pt x="20" y="0"/>
                    <a:pt x="20" y="0"/>
                    <a:pt x="20" y="1"/>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55" name="Freeform 531"/>
            <p:cNvSpPr>
              <a:spLocks/>
            </p:cNvSpPr>
            <p:nvPr/>
          </p:nvSpPr>
          <p:spPr bwMode="auto">
            <a:xfrm>
              <a:off x="7742352" y="1180073"/>
              <a:ext cx="17463" cy="9525"/>
            </a:xfrm>
            <a:custGeom>
              <a:avLst/>
              <a:gdLst>
                <a:gd name="T0" fmla="*/ 21 w 21"/>
                <a:gd name="T1" fmla="*/ 2 h 12"/>
                <a:gd name="T2" fmla="*/ 1 w 21"/>
                <a:gd name="T3" fmla="*/ 12 h 12"/>
                <a:gd name="T4" fmla="*/ 0 w 21"/>
                <a:gd name="T5" fmla="*/ 11 h 12"/>
                <a:gd name="T6" fmla="*/ 21 w 21"/>
                <a:gd name="T7" fmla="*/ 0 h 12"/>
                <a:gd name="T8" fmla="*/ 21 w 21"/>
                <a:gd name="T9" fmla="*/ 2 h 12"/>
              </a:gdLst>
              <a:ahLst/>
              <a:cxnLst>
                <a:cxn ang="0">
                  <a:pos x="T0" y="T1"/>
                </a:cxn>
                <a:cxn ang="0">
                  <a:pos x="T2" y="T3"/>
                </a:cxn>
                <a:cxn ang="0">
                  <a:pos x="T4" y="T5"/>
                </a:cxn>
                <a:cxn ang="0">
                  <a:pos x="T6" y="T7"/>
                </a:cxn>
                <a:cxn ang="0">
                  <a:pos x="T8" y="T9"/>
                </a:cxn>
              </a:cxnLst>
              <a:rect l="0" t="0" r="r" b="b"/>
              <a:pathLst>
                <a:path w="21" h="12">
                  <a:moveTo>
                    <a:pt x="21" y="2"/>
                  </a:moveTo>
                  <a:cubicBezTo>
                    <a:pt x="15" y="3"/>
                    <a:pt x="7" y="6"/>
                    <a:pt x="1" y="12"/>
                  </a:cubicBezTo>
                  <a:cubicBezTo>
                    <a:pt x="1" y="12"/>
                    <a:pt x="1" y="12"/>
                    <a:pt x="0" y="11"/>
                  </a:cubicBezTo>
                  <a:cubicBezTo>
                    <a:pt x="7" y="6"/>
                    <a:pt x="14" y="2"/>
                    <a:pt x="21" y="0"/>
                  </a:cubicBezTo>
                  <a:cubicBezTo>
                    <a:pt x="21" y="1"/>
                    <a:pt x="21" y="1"/>
                    <a:pt x="21" y="2"/>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56" name="Freeform 532"/>
            <p:cNvSpPr>
              <a:spLocks/>
            </p:cNvSpPr>
            <p:nvPr/>
          </p:nvSpPr>
          <p:spPr bwMode="auto">
            <a:xfrm>
              <a:off x="7739177" y="1191185"/>
              <a:ext cx="7938" cy="12700"/>
            </a:xfrm>
            <a:custGeom>
              <a:avLst/>
              <a:gdLst>
                <a:gd name="T0" fmla="*/ 10 w 10"/>
                <a:gd name="T1" fmla="*/ 1 h 17"/>
                <a:gd name="T2" fmla="*/ 0 w 10"/>
                <a:gd name="T3" fmla="*/ 17 h 17"/>
                <a:gd name="T4" fmla="*/ 0 w 10"/>
                <a:gd name="T5" fmla="*/ 17 h 17"/>
                <a:gd name="T6" fmla="*/ 10 w 10"/>
                <a:gd name="T7" fmla="*/ 0 h 17"/>
                <a:gd name="T8" fmla="*/ 10 w 10"/>
                <a:gd name="T9" fmla="*/ 1 h 17"/>
              </a:gdLst>
              <a:ahLst/>
              <a:cxnLst>
                <a:cxn ang="0">
                  <a:pos x="T0" y="T1"/>
                </a:cxn>
                <a:cxn ang="0">
                  <a:pos x="T2" y="T3"/>
                </a:cxn>
                <a:cxn ang="0">
                  <a:pos x="T4" y="T5"/>
                </a:cxn>
                <a:cxn ang="0">
                  <a:pos x="T6" y="T7"/>
                </a:cxn>
                <a:cxn ang="0">
                  <a:pos x="T8" y="T9"/>
                </a:cxn>
              </a:cxnLst>
              <a:rect l="0" t="0" r="r" b="b"/>
              <a:pathLst>
                <a:path w="10" h="17">
                  <a:moveTo>
                    <a:pt x="10" y="1"/>
                  </a:moveTo>
                  <a:cubicBezTo>
                    <a:pt x="5" y="6"/>
                    <a:pt x="2" y="12"/>
                    <a:pt x="0" y="17"/>
                  </a:cubicBezTo>
                  <a:lnTo>
                    <a:pt x="0" y="17"/>
                  </a:lnTo>
                  <a:cubicBezTo>
                    <a:pt x="1" y="12"/>
                    <a:pt x="5" y="5"/>
                    <a:pt x="10" y="0"/>
                  </a:cubicBezTo>
                  <a:lnTo>
                    <a:pt x="1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57" name="Freeform 533"/>
            <p:cNvSpPr>
              <a:spLocks/>
            </p:cNvSpPr>
            <p:nvPr/>
          </p:nvSpPr>
          <p:spPr bwMode="auto">
            <a:xfrm>
              <a:off x="7739177" y="1191185"/>
              <a:ext cx="7938" cy="12700"/>
            </a:xfrm>
            <a:custGeom>
              <a:avLst/>
              <a:gdLst>
                <a:gd name="T0" fmla="*/ 10 w 10"/>
                <a:gd name="T1" fmla="*/ 0 h 17"/>
                <a:gd name="T2" fmla="*/ 0 w 10"/>
                <a:gd name="T3" fmla="*/ 17 h 17"/>
                <a:gd name="T4" fmla="*/ 0 w 10"/>
                <a:gd name="T5" fmla="*/ 17 h 17"/>
                <a:gd name="T6" fmla="*/ 10 w 10"/>
                <a:gd name="T7" fmla="*/ 0 h 17"/>
                <a:gd name="T8" fmla="*/ 10 w 10"/>
                <a:gd name="T9" fmla="*/ 0 h 17"/>
              </a:gdLst>
              <a:ahLst/>
              <a:cxnLst>
                <a:cxn ang="0">
                  <a:pos x="T0" y="T1"/>
                </a:cxn>
                <a:cxn ang="0">
                  <a:pos x="T2" y="T3"/>
                </a:cxn>
                <a:cxn ang="0">
                  <a:pos x="T4" y="T5"/>
                </a:cxn>
                <a:cxn ang="0">
                  <a:pos x="T6" y="T7"/>
                </a:cxn>
                <a:cxn ang="0">
                  <a:pos x="T8" y="T9"/>
                </a:cxn>
              </a:cxnLst>
              <a:rect l="0" t="0" r="r" b="b"/>
              <a:pathLst>
                <a:path w="10" h="17">
                  <a:moveTo>
                    <a:pt x="10" y="0"/>
                  </a:moveTo>
                  <a:cubicBezTo>
                    <a:pt x="5" y="5"/>
                    <a:pt x="1" y="12"/>
                    <a:pt x="0" y="17"/>
                  </a:cubicBezTo>
                  <a:cubicBezTo>
                    <a:pt x="0" y="17"/>
                    <a:pt x="0" y="17"/>
                    <a:pt x="0" y="17"/>
                  </a:cubicBezTo>
                  <a:cubicBezTo>
                    <a:pt x="1" y="11"/>
                    <a:pt x="4" y="5"/>
                    <a:pt x="10" y="0"/>
                  </a:cubicBezTo>
                  <a:cubicBezTo>
                    <a:pt x="10" y="0"/>
                    <a:pt x="10" y="0"/>
                    <a:pt x="10" y="0"/>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58" name="Freeform 534"/>
            <p:cNvSpPr>
              <a:spLocks/>
            </p:cNvSpPr>
            <p:nvPr/>
          </p:nvSpPr>
          <p:spPr bwMode="auto">
            <a:xfrm>
              <a:off x="7739177" y="1191185"/>
              <a:ext cx="7938" cy="12700"/>
            </a:xfrm>
            <a:custGeom>
              <a:avLst/>
              <a:gdLst>
                <a:gd name="T0" fmla="*/ 11 w 11"/>
                <a:gd name="T1" fmla="*/ 0 h 17"/>
                <a:gd name="T2" fmla="*/ 1 w 11"/>
                <a:gd name="T3" fmla="*/ 17 h 17"/>
                <a:gd name="T4" fmla="*/ 0 w 11"/>
                <a:gd name="T5" fmla="*/ 17 h 17"/>
                <a:gd name="T6" fmla="*/ 10 w 11"/>
                <a:gd name="T7" fmla="*/ 0 h 17"/>
                <a:gd name="T8" fmla="*/ 11 w 11"/>
                <a:gd name="T9" fmla="*/ 0 h 17"/>
              </a:gdLst>
              <a:ahLst/>
              <a:cxnLst>
                <a:cxn ang="0">
                  <a:pos x="T0" y="T1"/>
                </a:cxn>
                <a:cxn ang="0">
                  <a:pos x="T2" y="T3"/>
                </a:cxn>
                <a:cxn ang="0">
                  <a:pos x="T4" y="T5"/>
                </a:cxn>
                <a:cxn ang="0">
                  <a:pos x="T6" y="T7"/>
                </a:cxn>
                <a:cxn ang="0">
                  <a:pos x="T8" y="T9"/>
                </a:cxn>
              </a:cxnLst>
              <a:rect l="0" t="0" r="r" b="b"/>
              <a:pathLst>
                <a:path w="11" h="17">
                  <a:moveTo>
                    <a:pt x="11" y="0"/>
                  </a:moveTo>
                  <a:cubicBezTo>
                    <a:pt x="5" y="5"/>
                    <a:pt x="2" y="12"/>
                    <a:pt x="1" y="17"/>
                  </a:cubicBezTo>
                  <a:cubicBezTo>
                    <a:pt x="1" y="17"/>
                    <a:pt x="1" y="17"/>
                    <a:pt x="0" y="17"/>
                  </a:cubicBezTo>
                  <a:cubicBezTo>
                    <a:pt x="2" y="11"/>
                    <a:pt x="5" y="5"/>
                    <a:pt x="10" y="0"/>
                  </a:cubicBezTo>
                  <a:lnTo>
                    <a:pt x="11"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59" name="Freeform 535"/>
            <p:cNvSpPr>
              <a:spLocks/>
            </p:cNvSpPr>
            <p:nvPr/>
          </p:nvSpPr>
          <p:spPr bwMode="auto">
            <a:xfrm>
              <a:off x="7739177" y="1191185"/>
              <a:ext cx="6350" cy="12700"/>
            </a:xfrm>
            <a:custGeom>
              <a:avLst/>
              <a:gdLst>
                <a:gd name="T0" fmla="*/ 10 w 10"/>
                <a:gd name="T1" fmla="*/ 1 h 18"/>
                <a:gd name="T2" fmla="*/ 0 w 10"/>
                <a:gd name="T3" fmla="*/ 18 h 18"/>
                <a:gd name="T4" fmla="*/ 0 w 10"/>
                <a:gd name="T5" fmla="*/ 17 h 18"/>
                <a:gd name="T6" fmla="*/ 10 w 10"/>
                <a:gd name="T7" fmla="*/ 0 h 18"/>
                <a:gd name="T8" fmla="*/ 10 w 10"/>
                <a:gd name="T9" fmla="*/ 1 h 18"/>
              </a:gdLst>
              <a:ahLst/>
              <a:cxnLst>
                <a:cxn ang="0">
                  <a:pos x="T0" y="T1"/>
                </a:cxn>
                <a:cxn ang="0">
                  <a:pos x="T2" y="T3"/>
                </a:cxn>
                <a:cxn ang="0">
                  <a:pos x="T4" y="T5"/>
                </a:cxn>
                <a:cxn ang="0">
                  <a:pos x="T6" y="T7"/>
                </a:cxn>
                <a:cxn ang="0">
                  <a:pos x="T8" y="T9"/>
                </a:cxn>
              </a:cxnLst>
              <a:rect l="0" t="0" r="r" b="b"/>
              <a:pathLst>
                <a:path w="10" h="18">
                  <a:moveTo>
                    <a:pt x="10" y="1"/>
                  </a:moveTo>
                  <a:cubicBezTo>
                    <a:pt x="5" y="6"/>
                    <a:pt x="2" y="12"/>
                    <a:pt x="0" y="18"/>
                  </a:cubicBezTo>
                  <a:cubicBezTo>
                    <a:pt x="0" y="18"/>
                    <a:pt x="0" y="17"/>
                    <a:pt x="0" y="17"/>
                  </a:cubicBezTo>
                  <a:cubicBezTo>
                    <a:pt x="1" y="12"/>
                    <a:pt x="4" y="6"/>
                    <a:pt x="10" y="0"/>
                  </a:cubicBezTo>
                  <a:cubicBezTo>
                    <a:pt x="10" y="0"/>
                    <a:pt x="10" y="1"/>
                    <a:pt x="10" y="1"/>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60" name="Freeform 536"/>
            <p:cNvSpPr>
              <a:spLocks/>
            </p:cNvSpPr>
            <p:nvPr/>
          </p:nvSpPr>
          <p:spPr bwMode="auto">
            <a:xfrm>
              <a:off x="7737590" y="1191185"/>
              <a:ext cx="7938" cy="12700"/>
            </a:xfrm>
            <a:custGeom>
              <a:avLst/>
              <a:gdLst>
                <a:gd name="T0" fmla="*/ 11 w 11"/>
                <a:gd name="T1" fmla="*/ 0 h 17"/>
                <a:gd name="T2" fmla="*/ 1 w 11"/>
                <a:gd name="T3" fmla="*/ 17 h 17"/>
                <a:gd name="T4" fmla="*/ 0 w 11"/>
                <a:gd name="T5" fmla="*/ 17 h 17"/>
                <a:gd name="T6" fmla="*/ 10 w 11"/>
                <a:gd name="T7" fmla="*/ 0 h 17"/>
                <a:gd name="T8" fmla="*/ 11 w 11"/>
                <a:gd name="T9" fmla="*/ 0 h 17"/>
              </a:gdLst>
              <a:ahLst/>
              <a:cxnLst>
                <a:cxn ang="0">
                  <a:pos x="T0" y="T1"/>
                </a:cxn>
                <a:cxn ang="0">
                  <a:pos x="T2" y="T3"/>
                </a:cxn>
                <a:cxn ang="0">
                  <a:pos x="T4" y="T5"/>
                </a:cxn>
                <a:cxn ang="0">
                  <a:pos x="T6" y="T7"/>
                </a:cxn>
                <a:cxn ang="0">
                  <a:pos x="T8" y="T9"/>
                </a:cxn>
              </a:cxnLst>
              <a:rect l="0" t="0" r="r" b="b"/>
              <a:pathLst>
                <a:path w="11" h="17">
                  <a:moveTo>
                    <a:pt x="11" y="0"/>
                  </a:moveTo>
                  <a:cubicBezTo>
                    <a:pt x="5" y="6"/>
                    <a:pt x="2" y="12"/>
                    <a:pt x="1" y="17"/>
                  </a:cubicBezTo>
                  <a:cubicBezTo>
                    <a:pt x="0" y="17"/>
                    <a:pt x="0" y="17"/>
                    <a:pt x="0" y="17"/>
                  </a:cubicBezTo>
                  <a:cubicBezTo>
                    <a:pt x="1" y="12"/>
                    <a:pt x="4" y="5"/>
                    <a:pt x="10" y="0"/>
                  </a:cubicBezTo>
                  <a:cubicBezTo>
                    <a:pt x="10" y="0"/>
                    <a:pt x="10" y="0"/>
                    <a:pt x="11"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61" name="Freeform 537"/>
            <p:cNvSpPr>
              <a:spLocks/>
            </p:cNvSpPr>
            <p:nvPr/>
          </p:nvSpPr>
          <p:spPr bwMode="auto">
            <a:xfrm>
              <a:off x="7737590" y="1189598"/>
              <a:ext cx="7938" cy="14288"/>
            </a:xfrm>
            <a:custGeom>
              <a:avLst/>
              <a:gdLst>
                <a:gd name="T0" fmla="*/ 11 w 11"/>
                <a:gd name="T1" fmla="*/ 1 h 18"/>
                <a:gd name="T2" fmla="*/ 1 w 11"/>
                <a:gd name="T3" fmla="*/ 18 h 18"/>
                <a:gd name="T4" fmla="*/ 0 w 11"/>
                <a:gd name="T5" fmla="*/ 18 h 18"/>
                <a:gd name="T6" fmla="*/ 10 w 11"/>
                <a:gd name="T7" fmla="*/ 0 h 18"/>
                <a:gd name="T8" fmla="*/ 11 w 11"/>
                <a:gd name="T9" fmla="*/ 1 h 18"/>
              </a:gdLst>
              <a:ahLst/>
              <a:cxnLst>
                <a:cxn ang="0">
                  <a:pos x="T0" y="T1"/>
                </a:cxn>
                <a:cxn ang="0">
                  <a:pos x="T2" y="T3"/>
                </a:cxn>
                <a:cxn ang="0">
                  <a:pos x="T4" y="T5"/>
                </a:cxn>
                <a:cxn ang="0">
                  <a:pos x="T6" y="T7"/>
                </a:cxn>
                <a:cxn ang="0">
                  <a:pos x="T8" y="T9"/>
                </a:cxn>
              </a:cxnLst>
              <a:rect l="0" t="0" r="r" b="b"/>
              <a:pathLst>
                <a:path w="11" h="18">
                  <a:moveTo>
                    <a:pt x="11" y="1"/>
                  </a:moveTo>
                  <a:cubicBezTo>
                    <a:pt x="5" y="6"/>
                    <a:pt x="2" y="13"/>
                    <a:pt x="1" y="18"/>
                  </a:cubicBezTo>
                  <a:cubicBezTo>
                    <a:pt x="0" y="18"/>
                    <a:pt x="0" y="18"/>
                    <a:pt x="0" y="18"/>
                  </a:cubicBezTo>
                  <a:cubicBezTo>
                    <a:pt x="1" y="12"/>
                    <a:pt x="4" y="6"/>
                    <a:pt x="10" y="0"/>
                  </a:cubicBezTo>
                  <a:cubicBezTo>
                    <a:pt x="10" y="0"/>
                    <a:pt x="11" y="0"/>
                    <a:pt x="11" y="1"/>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62" name="Freeform 538"/>
            <p:cNvSpPr>
              <a:spLocks/>
            </p:cNvSpPr>
            <p:nvPr/>
          </p:nvSpPr>
          <p:spPr bwMode="auto">
            <a:xfrm>
              <a:off x="7736002" y="1189598"/>
              <a:ext cx="7938" cy="14288"/>
            </a:xfrm>
            <a:custGeom>
              <a:avLst/>
              <a:gdLst>
                <a:gd name="T0" fmla="*/ 12 w 12"/>
                <a:gd name="T1" fmla="*/ 1 h 19"/>
                <a:gd name="T2" fmla="*/ 2 w 12"/>
                <a:gd name="T3" fmla="*/ 19 h 19"/>
                <a:gd name="T4" fmla="*/ 0 w 12"/>
                <a:gd name="T5" fmla="*/ 19 h 19"/>
                <a:gd name="T6" fmla="*/ 11 w 12"/>
                <a:gd name="T7" fmla="*/ 0 h 19"/>
                <a:gd name="T8" fmla="*/ 12 w 12"/>
                <a:gd name="T9" fmla="*/ 1 h 19"/>
              </a:gdLst>
              <a:ahLst/>
              <a:cxnLst>
                <a:cxn ang="0">
                  <a:pos x="T0" y="T1"/>
                </a:cxn>
                <a:cxn ang="0">
                  <a:pos x="T2" y="T3"/>
                </a:cxn>
                <a:cxn ang="0">
                  <a:pos x="T4" y="T5"/>
                </a:cxn>
                <a:cxn ang="0">
                  <a:pos x="T6" y="T7"/>
                </a:cxn>
                <a:cxn ang="0">
                  <a:pos x="T8" y="T9"/>
                </a:cxn>
              </a:cxnLst>
              <a:rect l="0" t="0" r="r" b="b"/>
              <a:pathLst>
                <a:path w="12" h="19">
                  <a:moveTo>
                    <a:pt x="12" y="1"/>
                  </a:moveTo>
                  <a:cubicBezTo>
                    <a:pt x="6" y="7"/>
                    <a:pt x="3" y="13"/>
                    <a:pt x="2" y="19"/>
                  </a:cubicBezTo>
                  <a:cubicBezTo>
                    <a:pt x="1" y="19"/>
                    <a:pt x="1" y="19"/>
                    <a:pt x="0" y="19"/>
                  </a:cubicBezTo>
                  <a:cubicBezTo>
                    <a:pt x="2" y="13"/>
                    <a:pt x="5" y="6"/>
                    <a:pt x="11" y="0"/>
                  </a:cubicBezTo>
                  <a:cubicBezTo>
                    <a:pt x="12" y="0"/>
                    <a:pt x="12" y="1"/>
                    <a:pt x="12" y="1"/>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63" name="Freeform 539"/>
            <p:cNvSpPr>
              <a:spLocks/>
            </p:cNvSpPr>
            <p:nvPr/>
          </p:nvSpPr>
          <p:spPr bwMode="auto">
            <a:xfrm>
              <a:off x="7734415" y="1188010"/>
              <a:ext cx="9525" cy="15875"/>
            </a:xfrm>
            <a:custGeom>
              <a:avLst/>
              <a:gdLst>
                <a:gd name="T0" fmla="*/ 12 w 12"/>
                <a:gd name="T1" fmla="*/ 1 h 20"/>
                <a:gd name="T2" fmla="*/ 1 w 12"/>
                <a:gd name="T3" fmla="*/ 20 h 20"/>
                <a:gd name="T4" fmla="*/ 0 w 12"/>
                <a:gd name="T5" fmla="*/ 19 h 20"/>
                <a:gd name="T6" fmla="*/ 11 w 12"/>
                <a:gd name="T7" fmla="*/ 0 h 20"/>
                <a:gd name="T8" fmla="*/ 12 w 12"/>
                <a:gd name="T9" fmla="*/ 1 h 20"/>
              </a:gdLst>
              <a:ahLst/>
              <a:cxnLst>
                <a:cxn ang="0">
                  <a:pos x="T0" y="T1"/>
                </a:cxn>
                <a:cxn ang="0">
                  <a:pos x="T2" y="T3"/>
                </a:cxn>
                <a:cxn ang="0">
                  <a:pos x="T4" y="T5"/>
                </a:cxn>
                <a:cxn ang="0">
                  <a:pos x="T6" y="T7"/>
                </a:cxn>
                <a:cxn ang="0">
                  <a:pos x="T8" y="T9"/>
                </a:cxn>
              </a:cxnLst>
              <a:rect l="0" t="0" r="r" b="b"/>
              <a:pathLst>
                <a:path w="12" h="20">
                  <a:moveTo>
                    <a:pt x="12" y="1"/>
                  </a:moveTo>
                  <a:cubicBezTo>
                    <a:pt x="6" y="7"/>
                    <a:pt x="3" y="14"/>
                    <a:pt x="1" y="20"/>
                  </a:cubicBezTo>
                  <a:cubicBezTo>
                    <a:pt x="1" y="20"/>
                    <a:pt x="1" y="20"/>
                    <a:pt x="0" y="19"/>
                  </a:cubicBezTo>
                  <a:cubicBezTo>
                    <a:pt x="1" y="14"/>
                    <a:pt x="5" y="6"/>
                    <a:pt x="11" y="0"/>
                  </a:cubicBezTo>
                  <a:cubicBezTo>
                    <a:pt x="12" y="1"/>
                    <a:pt x="12" y="1"/>
                    <a:pt x="12" y="1"/>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64" name="Freeform 540"/>
            <p:cNvSpPr>
              <a:spLocks/>
            </p:cNvSpPr>
            <p:nvPr/>
          </p:nvSpPr>
          <p:spPr bwMode="auto">
            <a:xfrm>
              <a:off x="7739177" y="1203885"/>
              <a:ext cx="0" cy="6350"/>
            </a:xfrm>
            <a:custGeom>
              <a:avLst/>
              <a:gdLst>
                <a:gd name="T0" fmla="*/ 1 w 1"/>
                <a:gd name="T1" fmla="*/ 0 h 8"/>
                <a:gd name="T2" fmla="*/ 0 w 1"/>
                <a:gd name="T3" fmla="*/ 8 h 8"/>
                <a:gd name="T4" fmla="*/ 0 w 1"/>
                <a:gd name="T5" fmla="*/ 8 h 8"/>
                <a:gd name="T6" fmla="*/ 1 w 1"/>
                <a:gd name="T7" fmla="*/ 0 h 8"/>
                <a:gd name="T8" fmla="*/ 1 w 1"/>
                <a:gd name="T9" fmla="*/ 0 h 8"/>
              </a:gdLst>
              <a:ahLst/>
              <a:cxnLst>
                <a:cxn ang="0">
                  <a:pos x="T0" y="T1"/>
                </a:cxn>
                <a:cxn ang="0">
                  <a:pos x="T2" y="T3"/>
                </a:cxn>
                <a:cxn ang="0">
                  <a:pos x="T4" y="T5"/>
                </a:cxn>
                <a:cxn ang="0">
                  <a:pos x="T6" y="T7"/>
                </a:cxn>
                <a:cxn ang="0">
                  <a:pos x="T8" y="T9"/>
                </a:cxn>
              </a:cxnLst>
              <a:rect l="0" t="0" r="r" b="b"/>
              <a:pathLst>
                <a:path w="1" h="8">
                  <a:moveTo>
                    <a:pt x="1" y="0"/>
                  </a:moveTo>
                  <a:cubicBezTo>
                    <a:pt x="0" y="5"/>
                    <a:pt x="0" y="8"/>
                    <a:pt x="0" y="8"/>
                  </a:cubicBezTo>
                  <a:lnTo>
                    <a:pt x="0" y="8"/>
                  </a:lnTo>
                  <a:cubicBezTo>
                    <a:pt x="0" y="8"/>
                    <a:pt x="0" y="5"/>
                    <a:pt x="1"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65" name="Freeform 541"/>
            <p:cNvSpPr>
              <a:spLocks/>
            </p:cNvSpPr>
            <p:nvPr/>
          </p:nvSpPr>
          <p:spPr bwMode="auto">
            <a:xfrm>
              <a:off x="7739177" y="1203885"/>
              <a:ext cx="0" cy="6350"/>
            </a:xfrm>
            <a:custGeom>
              <a:avLst/>
              <a:gdLst>
                <a:gd name="T0" fmla="*/ 1 w 1"/>
                <a:gd name="T1" fmla="*/ 0 h 8"/>
                <a:gd name="T2" fmla="*/ 0 w 1"/>
                <a:gd name="T3" fmla="*/ 8 h 8"/>
                <a:gd name="T4" fmla="*/ 0 w 1"/>
                <a:gd name="T5" fmla="*/ 8 h 8"/>
                <a:gd name="T6" fmla="*/ 1 w 1"/>
                <a:gd name="T7" fmla="*/ 0 h 8"/>
                <a:gd name="T8" fmla="*/ 1 w 1"/>
                <a:gd name="T9" fmla="*/ 0 h 8"/>
              </a:gdLst>
              <a:ahLst/>
              <a:cxnLst>
                <a:cxn ang="0">
                  <a:pos x="T0" y="T1"/>
                </a:cxn>
                <a:cxn ang="0">
                  <a:pos x="T2" y="T3"/>
                </a:cxn>
                <a:cxn ang="0">
                  <a:pos x="T4" y="T5"/>
                </a:cxn>
                <a:cxn ang="0">
                  <a:pos x="T6" y="T7"/>
                </a:cxn>
                <a:cxn ang="0">
                  <a:pos x="T8" y="T9"/>
                </a:cxn>
              </a:cxnLst>
              <a:rect l="0" t="0" r="r" b="b"/>
              <a:pathLst>
                <a:path w="1" h="8">
                  <a:moveTo>
                    <a:pt x="1" y="0"/>
                  </a:moveTo>
                  <a:cubicBezTo>
                    <a:pt x="0" y="5"/>
                    <a:pt x="0" y="8"/>
                    <a:pt x="0" y="8"/>
                  </a:cubicBezTo>
                  <a:lnTo>
                    <a:pt x="0" y="8"/>
                  </a:lnTo>
                  <a:cubicBezTo>
                    <a:pt x="0" y="8"/>
                    <a:pt x="0" y="5"/>
                    <a:pt x="1" y="0"/>
                  </a:cubicBezTo>
                  <a:cubicBezTo>
                    <a:pt x="1" y="0"/>
                    <a:pt x="1" y="0"/>
                    <a:pt x="1" y="0"/>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66" name="Freeform 542"/>
            <p:cNvSpPr>
              <a:spLocks/>
            </p:cNvSpPr>
            <p:nvPr/>
          </p:nvSpPr>
          <p:spPr bwMode="auto">
            <a:xfrm>
              <a:off x="7737590" y="1203885"/>
              <a:ext cx="1588" cy="6350"/>
            </a:xfrm>
            <a:custGeom>
              <a:avLst/>
              <a:gdLst>
                <a:gd name="T0" fmla="*/ 2 w 2"/>
                <a:gd name="T1" fmla="*/ 0 h 8"/>
                <a:gd name="T2" fmla="*/ 1 w 2"/>
                <a:gd name="T3" fmla="*/ 8 h 8"/>
                <a:gd name="T4" fmla="*/ 0 w 2"/>
                <a:gd name="T5" fmla="*/ 8 h 8"/>
                <a:gd name="T6" fmla="*/ 1 w 2"/>
                <a:gd name="T7" fmla="*/ 0 h 8"/>
                <a:gd name="T8" fmla="*/ 2 w 2"/>
                <a:gd name="T9" fmla="*/ 0 h 8"/>
              </a:gdLst>
              <a:ahLst/>
              <a:cxnLst>
                <a:cxn ang="0">
                  <a:pos x="T0" y="T1"/>
                </a:cxn>
                <a:cxn ang="0">
                  <a:pos x="T2" y="T3"/>
                </a:cxn>
                <a:cxn ang="0">
                  <a:pos x="T4" y="T5"/>
                </a:cxn>
                <a:cxn ang="0">
                  <a:pos x="T6" y="T7"/>
                </a:cxn>
                <a:cxn ang="0">
                  <a:pos x="T8" y="T9"/>
                </a:cxn>
              </a:cxnLst>
              <a:rect l="0" t="0" r="r" b="b"/>
              <a:pathLst>
                <a:path w="2" h="8">
                  <a:moveTo>
                    <a:pt x="2" y="0"/>
                  </a:moveTo>
                  <a:cubicBezTo>
                    <a:pt x="1" y="5"/>
                    <a:pt x="1" y="8"/>
                    <a:pt x="1" y="8"/>
                  </a:cubicBezTo>
                  <a:lnTo>
                    <a:pt x="0" y="8"/>
                  </a:lnTo>
                  <a:cubicBezTo>
                    <a:pt x="0" y="8"/>
                    <a:pt x="0" y="5"/>
                    <a:pt x="1" y="0"/>
                  </a:cubicBezTo>
                  <a:cubicBezTo>
                    <a:pt x="2" y="0"/>
                    <a:pt x="2" y="0"/>
                    <a:pt x="2" y="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67" name="Freeform 543"/>
            <p:cNvSpPr>
              <a:spLocks/>
            </p:cNvSpPr>
            <p:nvPr/>
          </p:nvSpPr>
          <p:spPr bwMode="auto">
            <a:xfrm>
              <a:off x="7737590" y="1203885"/>
              <a:ext cx="1588" cy="6350"/>
            </a:xfrm>
            <a:custGeom>
              <a:avLst/>
              <a:gdLst>
                <a:gd name="T0" fmla="*/ 2 w 2"/>
                <a:gd name="T1" fmla="*/ 1 h 9"/>
                <a:gd name="T2" fmla="*/ 1 w 2"/>
                <a:gd name="T3" fmla="*/ 9 h 9"/>
                <a:gd name="T4" fmla="*/ 1 w 2"/>
                <a:gd name="T5" fmla="*/ 9 h 9"/>
                <a:gd name="T6" fmla="*/ 2 w 2"/>
                <a:gd name="T7" fmla="*/ 0 h 9"/>
                <a:gd name="T8" fmla="*/ 2 w 2"/>
                <a:gd name="T9" fmla="*/ 1 h 9"/>
              </a:gdLst>
              <a:ahLst/>
              <a:cxnLst>
                <a:cxn ang="0">
                  <a:pos x="T0" y="T1"/>
                </a:cxn>
                <a:cxn ang="0">
                  <a:pos x="T2" y="T3"/>
                </a:cxn>
                <a:cxn ang="0">
                  <a:pos x="T4" y="T5"/>
                </a:cxn>
                <a:cxn ang="0">
                  <a:pos x="T6" y="T7"/>
                </a:cxn>
                <a:cxn ang="0">
                  <a:pos x="T8" y="T9"/>
                </a:cxn>
              </a:cxnLst>
              <a:rect l="0" t="0" r="r" b="b"/>
              <a:pathLst>
                <a:path w="2" h="9">
                  <a:moveTo>
                    <a:pt x="2" y="1"/>
                  </a:moveTo>
                  <a:cubicBezTo>
                    <a:pt x="1" y="6"/>
                    <a:pt x="1" y="9"/>
                    <a:pt x="1" y="9"/>
                  </a:cubicBezTo>
                  <a:lnTo>
                    <a:pt x="1" y="9"/>
                  </a:lnTo>
                  <a:cubicBezTo>
                    <a:pt x="1" y="9"/>
                    <a:pt x="0" y="6"/>
                    <a:pt x="2" y="0"/>
                  </a:cubicBezTo>
                  <a:cubicBezTo>
                    <a:pt x="2" y="0"/>
                    <a:pt x="2" y="1"/>
                    <a:pt x="2" y="1"/>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68" name="Freeform 544"/>
            <p:cNvSpPr>
              <a:spLocks/>
            </p:cNvSpPr>
            <p:nvPr/>
          </p:nvSpPr>
          <p:spPr bwMode="auto">
            <a:xfrm>
              <a:off x="7736002" y="1203885"/>
              <a:ext cx="3175" cy="6350"/>
            </a:xfrm>
            <a:custGeom>
              <a:avLst/>
              <a:gdLst>
                <a:gd name="T0" fmla="*/ 3 w 3"/>
                <a:gd name="T1" fmla="*/ 0 h 9"/>
                <a:gd name="T2" fmla="*/ 2 w 3"/>
                <a:gd name="T3" fmla="*/ 9 h 9"/>
                <a:gd name="T4" fmla="*/ 1 w 3"/>
                <a:gd name="T5" fmla="*/ 9 h 9"/>
                <a:gd name="T6" fmla="*/ 2 w 3"/>
                <a:gd name="T7" fmla="*/ 0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cubicBezTo>
                    <a:pt x="1" y="6"/>
                    <a:pt x="2" y="9"/>
                    <a:pt x="2" y="9"/>
                  </a:cubicBezTo>
                  <a:lnTo>
                    <a:pt x="1" y="9"/>
                  </a:lnTo>
                  <a:cubicBezTo>
                    <a:pt x="1" y="9"/>
                    <a:pt x="0" y="6"/>
                    <a:pt x="2" y="0"/>
                  </a:cubicBezTo>
                  <a:cubicBezTo>
                    <a:pt x="2" y="0"/>
                    <a:pt x="2" y="0"/>
                    <a:pt x="3"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69" name="Freeform 545"/>
            <p:cNvSpPr>
              <a:spLocks/>
            </p:cNvSpPr>
            <p:nvPr/>
          </p:nvSpPr>
          <p:spPr bwMode="auto">
            <a:xfrm>
              <a:off x="7736002" y="1203885"/>
              <a:ext cx="1588" cy="6350"/>
            </a:xfrm>
            <a:custGeom>
              <a:avLst/>
              <a:gdLst>
                <a:gd name="T0" fmla="*/ 3 w 3"/>
                <a:gd name="T1" fmla="*/ 0 h 9"/>
                <a:gd name="T2" fmla="*/ 2 w 3"/>
                <a:gd name="T3" fmla="*/ 9 h 9"/>
                <a:gd name="T4" fmla="*/ 1 w 3"/>
                <a:gd name="T5" fmla="*/ 9 h 9"/>
                <a:gd name="T6" fmla="*/ 2 w 3"/>
                <a:gd name="T7" fmla="*/ 0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cubicBezTo>
                    <a:pt x="1" y="6"/>
                    <a:pt x="2" y="9"/>
                    <a:pt x="2" y="9"/>
                  </a:cubicBezTo>
                  <a:lnTo>
                    <a:pt x="1" y="9"/>
                  </a:lnTo>
                  <a:cubicBezTo>
                    <a:pt x="1" y="9"/>
                    <a:pt x="0" y="6"/>
                    <a:pt x="2" y="0"/>
                  </a:cubicBezTo>
                  <a:cubicBezTo>
                    <a:pt x="2" y="0"/>
                    <a:pt x="2" y="0"/>
                    <a:pt x="3" y="0"/>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70" name="Freeform 546"/>
            <p:cNvSpPr>
              <a:spLocks/>
            </p:cNvSpPr>
            <p:nvPr/>
          </p:nvSpPr>
          <p:spPr bwMode="auto">
            <a:xfrm>
              <a:off x="7734415" y="1203885"/>
              <a:ext cx="3175" cy="6350"/>
            </a:xfrm>
            <a:custGeom>
              <a:avLst/>
              <a:gdLst>
                <a:gd name="T0" fmla="*/ 3 w 3"/>
                <a:gd name="T1" fmla="*/ 0 h 9"/>
                <a:gd name="T2" fmla="*/ 2 w 3"/>
                <a:gd name="T3" fmla="*/ 9 h 9"/>
                <a:gd name="T4" fmla="*/ 0 w 3"/>
                <a:gd name="T5" fmla="*/ 9 h 9"/>
                <a:gd name="T6" fmla="*/ 1 w 3"/>
                <a:gd name="T7" fmla="*/ 0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cubicBezTo>
                    <a:pt x="1" y="6"/>
                    <a:pt x="2" y="9"/>
                    <a:pt x="2" y="9"/>
                  </a:cubicBezTo>
                  <a:lnTo>
                    <a:pt x="0" y="9"/>
                  </a:lnTo>
                  <a:cubicBezTo>
                    <a:pt x="0" y="9"/>
                    <a:pt x="0" y="6"/>
                    <a:pt x="1" y="0"/>
                  </a:cubicBezTo>
                  <a:cubicBezTo>
                    <a:pt x="2" y="0"/>
                    <a:pt x="2" y="0"/>
                    <a:pt x="3" y="0"/>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71" name="Freeform 547"/>
            <p:cNvSpPr>
              <a:spLocks/>
            </p:cNvSpPr>
            <p:nvPr/>
          </p:nvSpPr>
          <p:spPr bwMode="auto">
            <a:xfrm>
              <a:off x="7734415" y="1202298"/>
              <a:ext cx="1588" cy="7938"/>
            </a:xfrm>
            <a:custGeom>
              <a:avLst/>
              <a:gdLst>
                <a:gd name="T0" fmla="*/ 2 w 2"/>
                <a:gd name="T1" fmla="*/ 1 h 10"/>
                <a:gd name="T2" fmla="*/ 1 w 2"/>
                <a:gd name="T3" fmla="*/ 10 h 10"/>
                <a:gd name="T4" fmla="*/ 0 w 2"/>
                <a:gd name="T5" fmla="*/ 10 h 10"/>
                <a:gd name="T6" fmla="*/ 1 w 2"/>
                <a:gd name="T7" fmla="*/ 0 h 10"/>
                <a:gd name="T8" fmla="*/ 2 w 2"/>
                <a:gd name="T9" fmla="*/ 1 h 10"/>
              </a:gdLst>
              <a:ahLst/>
              <a:cxnLst>
                <a:cxn ang="0">
                  <a:pos x="T0" y="T1"/>
                </a:cxn>
                <a:cxn ang="0">
                  <a:pos x="T2" y="T3"/>
                </a:cxn>
                <a:cxn ang="0">
                  <a:pos x="T4" y="T5"/>
                </a:cxn>
                <a:cxn ang="0">
                  <a:pos x="T6" y="T7"/>
                </a:cxn>
                <a:cxn ang="0">
                  <a:pos x="T8" y="T9"/>
                </a:cxn>
              </a:cxnLst>
              <a:rect l="0" t="0" r="r" b="b"/>
              <a:pathLst>
                <a:path w="2" h="10">
                  <a:moveTo>
                    <a:pt x="2" y="1"/>
                  </a:moveTo>
                  <a:cubicBezTo>
                    <a:pt x="1" y="7"/>
                    <a:pt x="1" y="10"/>
                    <a:pt x="1" y="10"/>
                  </a:cubicBezTo>
                  <a:lnTo>
                    <a:pt x="0" y="10"/>
                  </a:lnTo>
                  <a:cubicBezTo>
                    <a:pt x="0" y="10"/>
                    <a:pt x="0" y="6"/>
                    <a:pt x="1" y="0"/>
                  </a:cubicBezTo>
                  <a:cubicBezTo>
                    <a:pt x="2" y="1"/>
                    <a:pt x="2" y="1"/>
                    <a:pt x="2" y="1"/>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72" name="Freeform 548"/>
            <p:cNvSpPr>
              <a:spLocks/>
            </p:cNvSpPr>
            <p:nvPr/>
          </p:nvSpPr>
          <p:spPr bwMode="auto">
            <a:xfrm>
              <a:off x="7742352" y="1210235"/>
              <a:ext cx="1588" cy="4763"/>
            </a:xfrm>
            <a:custGeom>
              <a:avLst/>
              <a:gdLst>
                <a:gd name="T0" fmla="*/ 1 w 2"/>
                <a:gd name="T1" fmla="*/ 0 h 7"/>
                <a:gd name="T2" fmla="*/ 2 w 2"/>
                <a:gd name="T3" fmla="*/ 7 h 7"/>
                <a:gd name="T4" fmla="*/ 1 w 2"/>
                <a:gd name="T5" fmla="*/ 7 h 7"/>
                <a:gd name="T6" fmla="*/ 0 w 2"/>
                <a:gd name="T7" fmla="*/ 0 h 7"/>
                <a:gd name="T8" fmla="*/ 1 w 2"/>
                <a:gd name="T9" fmla="*/ 0 h 7"/>
              </a:gdLst>
              <a:ahLst/>
              <a:cxnLst>
                <a:cxn ang="0">
                  <a:pos x="T0" y="T1"/>
                </a:cxn>
                <a:cxn ang="0">
                  <a:pos x="T2" y="T3"/>
                </a:cxn>
                <a:cxn ang="0">
                  <a:pos x="T4" y="T5"/>
                </a:cxn>
                <a:cxn ang="0">
                  <a:pos x="T6" y="T7"/>
                </a:cxn>
                <a:cxn ang="0">
                  <a:pos x="T8" y="T9"/>
                </a:cxn>
              </a:cxnLst>
              <a:rect l="0" t="0" r="r" b="b"/>
              <a:pathLst>
                <a:path w="2" h="7">
                  <a:moveTo>
                    <a:pt x="1" y="0"/>
                  </a:moveTo>
                  <a:cubicBezTo>
                    <a:pt x="1" y="0"/>
                    <a:pt x="2" y="7"/>
                    <a:pt x="2" y="7"/>
                  </a:cubicBezTo>
                  <a:cubicBezTo>
                    <a:pt x="2" y="7"/>
                    <a:pt x="1" y="7"/>
                    <a:pt x="1" y="7"/>
                  </a:cubicBezTo>
                  <a:cubicBezTo>
                    <a:pt x="1" y="7"/>
                    <a:pt x="0" y="0"/>
                    <a:pt x="0" y="0"/>
                  </a:cubicBez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73" name="Freeform 549"/>
            <p:cNvSpPr>
              <a:spLocks/>
            </p:cNvSpPr>
            <p:nvPr/>
          </p:nvSpPr>
          <p:spPr bwMode="auto">
            <a:xfrm>
              <a:off x="7740765" y="1210235"/>
              <a:ext cx="1588" cy="6350"/>
            </a:xfrm>
            <a:custGeom>
              <a:avLst/>
              <a:gdLst>
                <a:gd name="T0" fmla="*/ 1 w 2"/>
                <a:gd name="T1" fmla="*/ 0 h 8"/>
                <a:gd name="T2" fmla="*/ 2 w 2"/>
                <a:gd name="T3" fmla="*/ 7 h 8"/>
                <a:gd name="T4" fmla="*/ 1 w 2"/>
                <a:gd name="T5" fmla="*/ 7 h 8"/>
                <a:gd name="T6" fmla="*/ 0 w 2"/>
                <a:gd name="T7" fmla="*/ 0 h 8"/>
                <a:gd name="T8" fmla="*/ 1 w 2"/>
                <a:gd name="T9" fmla="*/ 0 h 8"/>
              </a:gdLst>
              <a:ahLst/>
              <a:cxnLst>
                <a:cxn ang="0">
                  <a:pos x="T0" y="T1"/>
                </a:cxn>
                <a:cxn ang="0">
                  <a:pos x="T2" y="T3"/>
                </a:cxn>
                <a:cxn ang="0">
                  <a:pos x="T4" y="T5"/>
                </a:cxn>
                <a:cxn ang="0">
                  <a:pos x="T6" y="T7"/>
                </a:cxn>
                <a:cxn ang="0">
                  <a:pos x="T8" y="T9"/>
                </a:cxn>
              </a:cxnLst>
              <a:rect l="0" t="0" r="r" b="b"/>
              <a:pathLst>
                <a:path w="2" h="8">
                  <a:moveTo>
                    <a:pt x="1" y="0"/>
                  </a:moveTo>
                  <a:cubicBezTo>
                    <a:pt x="1" y="0"/>
                    <a:pt x="2" y="7"/>
                    <a:pt x="2" y="7"/>
                  </a:cubicBezTo>
                  <a:cubicBezTo>
                    <a:pt x="2" y="7"/>
                    <a:pt x="1" y="7"/>
                    <a:pt x="1" y="7"/>
                  </a:cubicBezTo>
                  <a:cubicBezTo>
                    <a:pt x="1" y="8"/>
                    <a:pt x="0" y="0"/>
                    <a:pt x="0" y="0"/>
                  </a:cubicBezTo>
                  <a:lnTo>
                    <a:pt x="1" y="0"/>
                  </a:ln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74" name="Freeform 550"/>
            <p:cNvSpPr>
              <a:spLocks/>
            </p:cNvSpPr>
            <p:nvPr/>
          </p:nvSpPr>
          <p:spPr bwMode="auto">
            <a:xfrm>
              <a:off x="7740765" y="1210235"/>
              <a:ext cx="1588" cy="6350"/>
            </a:xfrm>
            <a:custGeom>
              <a:avLst/>
              <a:gdLst>
                <a:gd name="T0" fmla="*/ 1 w 2"/>
                <a:gd name="T1" fmla="*/ 0 h 8"/>
                <a:gd name="T2" fmla="*/ 2 w 2"/>
                <a:gd name="T3" fmla="*/ 7 h 8"/>
                <a:gd name="T4" fmla="*/ 1 w 2"/>
                <a:gd name="T5" fmla="*/ 8 h 8"/>
                <a:gd name="T6" fmla="*/ 0 w 2"/>
                <a:gd name="T7" fmla="*/ 0 h 8"/>
                <a:gd name="T8" fmla="*/ 1 w 2"/>
                <a:gd name="T9" fmla="*/ 0 h 8"/>
              </a:gdLst>
              <a:ahLst/>
              <a:cxnLst>
                <a:cxn ang="0">
                  <a:pos x="T0" y="T1"/>
                </a:cxn>
                <a:cxn ang="0">
                  <a:pos x="T2" y="T3"/>
                </a:cxn>
                <a:cxn ang="0">
                  <a:pos x="T4" y="T5"/>
                </a:cxn>
                <a:cxn ang="0">
                  <a:pos x="T6" y="T7"/>
                </a:cxn>
                <a:cxn ang="0">
                  <a:pos x="T8" y="T9"/>
                </a:cxn>
              </a:cxnLst>
              <a:rect l="0" t="0" r="r" b="b"/>
              <a:pathLst>
                <a:path w="2" h="8">
                  <a:moveTo>
                    <a:pt x="1" y="0"/>
                  </a:moveTo>
                  <a:cubicBezTo>
                    <a:pt x="1" y="0"/>
                    <a:pt x="2" y="8"/>
                    <a:pt x="2" y="7"/>
                  </a:cubicBezTo>
                  <a:cubicBezTo>
                    <a:pt x="1" y="8"/>
                    <a:pt x="1" y="8"/>
                    <a:pt x="1" y="8"/>
                  </a:cubicBezTo>
                  <a:cubicBezTo>
                    <a:pt x="1" y="8"/>
                    <a:pt x="0" y="0"/>
                    <a:pt x="0" y="0"/>
                  </a:cubicBezTo>
                  <a:lnTo>
                    <a:pt x="1" y="0"/>
                  </a:ln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75" name="Freeform 551"/>
            <p:cNvSpPr>
              <a:spLocks/>
            </p:cNvSpPr>
            <p:nvPr/>
          </p:nvSpPr>
          <p:spPr bwMode="auto">
            <a:xfrm>
              <a:off x="7740765" y="1210235"/>
              <a:ext cx="0" cy="6350"/>
            </a:xfrm>
            <a:custGeom>
              <a:avLst/>
              <a:gdLst>
                <a:gd name="T0" fmla="*/ 1 w 2"/>
                <a:gd name="T1" fmla="*/ 0 h 8"/>
                <a:gd name="T2" fmla="*/ 2 w 2"/>
                <a:gd name="T3" fmla="*/ 8 h 8"/>
                <a:gd name="T4" fmla="*/ 1 w 2"/>
                <a:gd name="T5" fmla="*/ 8 h 8"/>
                <a:gd name="T6" fmla="*/ 0 w 2"/>
                <a:gd name="T7" fmla="*/ 0 h 8"/>
                <a:gd name="T8" fmla="*/ 1 w 2"/>
                <a:gd name="T9" fmla="*/ 0 h 8"/>
              </a:gdLst>
              <a:ahLst/>
              <a:cxnLst>
                <a:cxn ang="0">
                  <a:pos x="T0" y="T1"/>
                </a:cxn>
                <a:cxn ang="0">
                  <a:pos x="T2" y="T3"/>
                </a:cxn>
                <a:cxn ang="0">
                  <a:pos x="T4" y="T5"/>
                </a:cxn>
                <a:cxn ang="0">
                  <a:pos x="T6" y="T7"/>
                </a:cxn>
                <a:cxn ang="0">
                  <a:pos x="T8" y="T9"/>
                </a:cxn>
              </a:cxnLst>
              <a:rect l="0" t="0" r="r" b="b"/>
              <a:pathLst>
                <a:path w="2" h="8">
                  <a:moveTo>
                    <a:pt x="1" y="0"/>
                  </a:moveTo>
                  <a:cubicBezTo>
                    <a:pt x="1" y="0"/>
                    <a:pt x="2" y="8"/>
                    <a:pt x="2" y="8"/>
                  </a:cubicBezTo>
                  <a:cubicBezTo>
                    <a:pt x="2" y="8"/>
                    <a:pt x="1" y="8"/>
                    <a:pt x="1" y="8"/>
                  </a:cubicBezTo>
                  <a:cubicBezTo>
                    <a:pt x="1" y="8"/>
                    <a:pt x="0" y="0"/>
                    <a:pt x="0" y="0"/>
                  </a:cubicBezTo>
                  <a:lnTo>
                    <a:pt x="1" y="0"/>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76" name="Freeform 552"/>
            <p:cNvSpPr>
              <a:spLocks/>
            </p:cNvSpPr>
            <p:nvPr/>
          </p:nvSpPr>
          <p:spPr bwMode="auto">
            <a:xfrm>
              <a:off x="7739177" y="1210235"/>
              <a:ext cx="1588" cy="6350"/>
            </a:xfrm>
            <a:custGeom>
              <a:avLst/>
              <a:gdLst>
                <a:gd name="T0" fmla="*/ 1 w 2"/>
                <a:gd name="T1" fmla="*/ 0 h 8"/>
                <a:gd name="T2" fmla="*/ 2 w 2"/>
                <a:gd name="T3" fmla="*/ 8 h 8"/>
                <a:gd name="T4" fmla="*/ 1 w 2"/>
                <a:gd name="T5" fmla="*/ 8 h 8"/>
                <a:gd name="T6" fmla="*/ 0 w 2"/>
                <a:gd name="T7" fmla="*/ 0 h 8"/>
                <a:gd name="T8" fmla="*/ 1 w 2"/>
                <a:gd name="T9" fmla="*/ 0 h 8"/>
              </a:gdLst>
              <a:ahLst/>
              <a:cxnLst>
                <a:cxn ang="0">
                  <a:pos x="T0" y="T1"/>
                </a:cxn>
                <a:cxn ang="0">
                  <a:pos x="T2" y="T3"/>
                </a:cxn>
                <a:cxn ang="0">
                  <a:pos x="T4" y="T5"/>
                </a:cxn>
                <a:cxn ang="0">
                  <a:pos x="T6" y="T7"/>
                </a:cxn>
                <a:cxn ang="0">
                  <a:pos x="T8" y="T9"/>
                </a:cxn>
              </a:cxnLst>
              <a:rect l="0" t="0" r="r" b="b"/>
              <a:pathLst>
                <a:path w="2" h="8">
                  <a:moveTo>
                    <a:pt x="1" y="0"/>
                  </a:moveTo>
                  <a:cubicBezTo>
                    <a:pt x="1" y="0"/>
                    <a:pt x="2" y="8"/>
                    <a:pt x="2" y="8"/>
                  </a:cubicBezTo>
                  <a:cubicBezTo>
                    <a:pt x="2" y="8"/>
                    <a:pt x="2" y="8"/>
                    <a:pt x="1" y="8"/>
                  </a:cubicBezTo>
                  <a:cubicBezTo>
                    <a:pt x="1" y="8"/>
                    <a:pt x="0" y="0"/>
                    <a:pt x="0" y="0"/>
                  </a:cubicBezTo>
                  <a:lnTo>
                    <a:pt x="1"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77" name="Freeform 553"/>
            <p:cNvSpPr>
              <a:spLocks/>
            </p:cNvSpPr>
            <p:nvPr/>
          </p:nvSpPr>
          <p:spPr bwMode="auto">
            <a:xfrm>
              <a:off x="7739177" y="1210235"/>
              <a:ext cx="1588" cy="6350"/>
            </a:xfrm>
            <a:custGeom>
              <a:avLst/>
              <a:gdLst>
                <a:gd name="T0" fmla="*/ 0 w 1"/>
                <a:gd name="T1" fmla="*/ 0 h 8"/>
                <a:gd name="T2" fmla="*/ 1 w 1"/>
                <a:gd name="T3" fmla="*/ 8 h 8"/>
                <a:gd name="T4" fmla="*/ 1 w 1"/>
                <a:gd name="T5" fmla="*/ 8 h 8"/>
                <a:gd name="T6" fmla="*/ 0 w 1"/>
                <a:gd name="T7" fmla="*/ 0 h 8"/>
                <a:gd name="T8" fmla="*/ 0 w 1"/>
                <a:gd name="T9" fmla="*/ 0 h 8"/>
              </a:gdLst>
              <a:ahLst/>
              <a:cxnLst>
                <a:cxn ang="0">
                  <a:pos x="T0" y="T1"/>
                </a:cxn>
                <a:cxn ang="0">
                  <a:pos x="T2" y="T3"/>
                </a:cxn>
                <a:cxn ang="0">
                  <a:pos x="T4" y="T5"/>
                </a:cxn>
                <a:cxn ang="0">
                  <a:pos x="T6" y="T7"/>
                </a:cxn>
                <a:cxn ang="0">
                  <a:pos x="T8" y="T9"/>
                </a:cxn>
              </a:cxnLst>
              <a:rect l="0" t="0" r="r" b="b"/>
              <a:pathLst>
                <a:path w="1" h="8">
                  <a:moveTo>
                    <a:pt x="0" y="0"/>
                  </a:moveTo>
                  <a:cubicBezTo>
                    <a:pt x="0" y="0"/>
                    <a:pt x="1" y="8"/>
                    <a:pt x="1" y="8"/>
                  </a:cubicBezTo>
                  <a:cubicBezTo>
                    <a:pt x="1" y="8"/>
                    <a:pt x="1" y="8"/>
                    <a:pt x="1" y="8"/>
                  </a:cubicBezTo>
                  <a:cubicBezTo>
                    <a:pt x="1" y="8"/>
                    <a:pt x="0" y="0"/>
                    <a:pt x="0" y="0"/>
                  </a:cubicBezTo>
                  <a:lnTo>
                    <a:pt x="0"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78" name="Freeform 554"/>
            <p:cNvSpPr>
              <a:spLocks/>
            </p:cNvSpPr>
            <p:nvPr/>
          </p:nvSpPr>
          <p:spPr bwMode="auto">
            <a:xfrm>
              <a:off x="7739177" y="1210235"/>
              <a:ext cx="1588" cy="6350"/>
            </a:xfrm>
            <a:custGeom>
              <a:avLst/>
              <a:gdLst>
                <a:gd name="T0" fmla="*/ 1 w 2"/>
                <a:gd name="T1" fmla="*/ 0 h 8"/>
                <a:gd name="T2" fmla="*/ 2 w 2"/>
                <a:gd name="T3" fmla="*/ 8 h 8"/>
                <a:gd name="T4" fmla="*/ 2 w 2"/>
                <a:gd name="T5" fmla="*/ 8 h 8"/>
                <a:gd name="T6" fmla="*/ 0 w 2"/>
                <a:gd name="T7" fmla="*/ 0 h 8"/>
                <a:gd name="T8" fmla="*/ 1 w 2"/>
                <a:gd name="T9" fmla="*/ 0 h 8"/>
              </a:gdLst>
              <a:ahLst/>
              <a:cxnLst>
                <a:cxn ang="0">
                  <a:pos x="T0" y="T1"/>
                </a:cxn>
                <a:cxn ang="0">
                  <a:pos x="T2" y="T3"/>
                </a:cxn>
                <a:cxn ang="0">
                  <a:pos x="T4" y="T5"/>
                </a:cxn>
                <a:cxn ang="0">
                  <a:pos x="T6" y="T7"/>
                </a:cxn>
                <a:cxn ang="0">
                  <a:pos x="T8" y="T9"/>
                </a:cxn>
              </a:cxnLst>
              <a:rect l="0" t="0" r="r" b="b"/>
              <a:pathLst>
                <a:path w="2" h="8">
                  <a:moveTo>
                    <a:pt x="1" y="0"/>
                  </a:moveTo>
                  <a:cubicBezTo>
                    <a:pt x="1" y="0"/>
                    <a:pt x="2" y="8"/>
                    <a:pt x="2" y="8"/>
                  </a:cubicBezTo>
                  <a:cubicBezTo>
                    <a:pt x="2" y="8"/>
                    <a:pt x="2" y="8"/>
                    <a:pt x="2" y="8"/>
                  </a:cubicBezTo>
                  <a:cubicBezTo>
                    <a:pt x="1" y="8"/>
                    <a:pt x="0" y="0"/>
                    <a:pt x="0" y="0"/>
                  </a:cubicBezTo>
                  <a:lnTo>
                    <a:pt x="1"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79" name="Freeform 555"/>
            <p:cNvSpPr>
              <a:spLocks/>
            </p:cNvSpPr>
            <p:nvPr/>
          </p:nvSpPr>
          <p:spPr bwMode="auto">
            <a:xfrm>
              <a:off x="7739177" y="1210235"/>
              <a:ext cx="1588" cy="6350"/>
            </a:xfrm>
            <a:custGeom>
              <a:avLst/>
              <a:gdLst>
                <a:gd name="T0" fmla="*/ 0 w 2"/>
                <a:gd name="T1" fmla="*/ 0 h 8"/>
                <a:gd name="T2" fmla="*/ 2 w 2"/>
                <a:gd name="T3" fmla="*/ 8 h 8"/>
                <a:gd name="T4" fmla="*/ 1 w 2"/>
                <a:gd name="T5" fmla="*/ 8 h 8"/>
                <a:gd name="T6" fmla="*/ 0 w 2"/>
                <a:gd name="T7" fmla="*/ 0 h 8"/>
                <a:gd name="T8" fmla="*/ 0 w 2"/>
                <a:gd name="T9" fmla="*/ 0 h 8"/>
              </a:gdLst>
              <a:ahLst/>
              <a:cxnLst>
                <a:cxn ang="0">
                  <a:pos x="T0" y="T1"/>
                </a:cxn>
                <a:cxn ang="0">
                  <a:pos x="T2" y="T3"/>
                </a:cxn>
                <a:cxn ang="0">
                  <a:pos x="T4" y="T5"/>
                </a:cxn>
                <a:cxn ang="0">
                  <a:pos x="T6" y="T7"/>
                </a:cxn>
                <a:cxn ang="0">
                  <a:pos x="T8" y="T9"/>
                </a:cxn>
              </a:cxnLst>
              <a:rect l="0" t="0" r="r" b="b"/>
              <a:pathLst>
                <a:path w="2" h="8">
                  <a:moveTo>
                    <a:pt x="0" y="0"/>
                  </a:moveTo>
                  <a:cubicBezTo>
                    <a:pt x="0" y="0"/>
                    <a:pt x="1" y="8"/>
                    <a:pt x="2" y="8"/>
                  </a:cubicBezTo>
                  <a:lnTo>
                    <a:pt x="1" y="8"/>
                  </a:lnTo>
                  <a:cubicBezTo>
                    <a:pt x="1" y="8"/>
                    <a:pt x="0" y="0"/>
                    <a:pt x="0" y="0"/>
                  </a:cubicBez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80" name="Freeform 556"/>
            <p:cNvSpPr>
              <a:spLocks/>
            </p:cNvSpPr>
            <p:nvPr/>
          </p:nvSpPr>
          <p:spPr bwMode="auto">
            <a:xfrm>
              <a:off x="7739177" y="1210235"/>
              <a:ext cx="0" cy="6350"/>
            </a:xfrm>
            <a:custGeom>
              <a:avLst/>
              <a:gdLst>
                <a:gd name="T0" fmla="*/ 0 w 1"/>
                <a:gd name="T1" fmla="*/ 0 h 8"/>
                <a:gd name="T2" fmla="*/ 1 w 1"/>
                <a:gd name="T3" fmla="*/ 8 h 8"/>
                <a:gd name="T4" fmla="*/ 1 w 1"/>
                <a:gd name="T5" fmla="*/ 8 h 8"/>
                <a:gd name="T6" fmla="*/ 0 w 1"/>
                <a:gd name="T7" fmla="*/ 0 h 8"/>
                <a:gd name="T8" fmla="*/ 1 w 1"/>
                <a:gd name="T9" fmla="*/ 0 h 8"/>
                <a:gd name="T10" fmla="*/ 0 w 1"/>
                <a:gd name="T11" fmla="*/ 0 h 8"/>
              </a:gdLst>
              <a:ahLst/>
              <a:cxnLst>
                <a:cxn ang="0">
                  <a:pos x="T0" y="T1"/>
                </a:cxn>
                <a:cxn ang="0">
                  <a:pos x="T2" y="T3"/>
                </a:cxn>
                <a:cxn ang="0">
                  <a:pos x="T4" y="T5"/>
                </a:cxn>
                <a:cxn ang="0">
                  <a:pos x="T6" y="T7"/>
                </a:cxn>
                <a:cxn ang="0">
                  <a:pos x="T8" y="T9"/>
                </a:cxn>
                <a:cxn ang="0">
                  <a:pos x="T10" y="T11"/>
                </a:cxn>
              </a:cxnLst>
              <a:rect l="0" t="0" r="r" b="b"/>
              <a:pathLst>
                <a:path w="1" h="8">
                  <a:moveTo>
                    <a:pt x="0" y="0"/>
                  </a:moveTo>
                  <a:cubicBezTo>
                    <a:pt x="0" y="0"/>
                    <a:pt x="1" y="8"/>
                    <a:pt x="1" y="8"/>
                  </a:cubicBezTo>
                  <a:lnTo>
                    <a:pt x="1" y="8"/>
                  </a:lnTo>
                  <a:cubicBezTo>
                    <a:pt x="1" y="8"/>
                    <a:pt x="0" y="0"/>
                    <a:pt x="0" y="0"/>
                  </a:cubicBez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81" name="Freeform 557"/>
            <p:cNvSpPr>
              <a:spLocks/>
            </p:cNvSpPr>
            <p:nvPr/>
          </p:nvSpPr>
          <p:spPr bwMode="auto">
            <a:xfrm>
              <a:off x="7739177" y="1210235"/>
              <a:ext cx="0" cy="6350"/>
            </a:xfrm>
            <a:custGeom>
              <a:avLst/>
              <a:gdLst>
                <a:gd name="T0" fmla="*/ 0 w 1"/>
                <a:gd name="T1" fmla="*/ 0 h 8"/>
                <a:gd name="T2" fmla="*/ 1 w 1"/>
                <a:gd name="T3" fmla="*/ 8 h 8"/>
                <a:gd name="T4" fmla="*/ 1 w 1"/>
                <a:gd name="T5" fmla="*/ 8 h 8"/>
                <a:gd name="T6" fmla="*/ 0 w 1"/>
                <a:gd name="T7" fmla="*/ 0 h 8"/>
                <a:gd name="T8" fmla="*/ 0 w 1"/>
                <a:gd name="T9" fmla="*/ 0 h 8"/>
              </a:gdLst>
              <a:ahLst/>
              <a:cxnLst>
                <a:cxn ang="0">
                  <a:pos x="T0" y="T1"/>
                </a:cxn>
                <a:cxn ang="0">
                  <a:pos x="T2" y="T3"/>
                </a:cxn>
                <a:cxn ang="0">
                  <a:pos x="T4" y="T5"/>
                </a:cxn>
                <a:cxn ang="0">
                  <a:pos x="T6" y="T7"/>
                </a:cxn>
                <a:cxn ang="0">
                  <a:pos x="T8" y="T9"/>
                </a:cxn>
              </a:cxnLst>
              <a:rect l="0" t="0" r="r" b="b"/>
              <a:pathLst>
                <a:path w="1" h="8">
                  <a:moveTo>
                    <a:pt x="0" y="0"/>
                  </a:moveTo>
                  <a:cubicBezTo>
                    <a:pt x="0" y="0"/>
                    <a:pt x="1" y="8"/>
                    <a:pt x="1" y="8"/>
                  </a:cubicBezTo>
                  <a:cubicBezTo>
                    <a:pt x="1" y="8"/>
                    <a:pt x="1" y="8"/>
                    <a:pt x="1" y="8"/>
                  </a:cubicBezTo>
                  <a:cubicBezTo>
                    <a:pt x="1" y="8"/>
                    <a:pt x="0" y="0"/>
                    <a:pt x="0" y="0"/>
                  </a:cubicBez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82" name="Freeform 558"/>
            <p:cNvSpPr>
              <a:spLocks/>
            </p:cNvSpPr>
            <p:nvPr/>
          </p:nvSpPr>
          <p:spPr bwMode="auto">
            <a:xfrm>
              <a:off x="7737590" y="1210235"/>
              <a:ext cx="1588" cy="6350"/>
            </a:xfrm>
            <a:custGeom>
              <a:avLst/>
              <a:gdLst>
                <a:gd name="T0" fmla="*/ 1 w 2"/>
                <a:gd name="T1" fmla="*/ 0 h 9"/>
                <a:gd name="T2" fmla="*/ 2 w 2"/>
                <a:gd name="T3" fmla="*/ 8 h 9"/>
                <a:gd name="T4" fmla="*/ 2 w 2"/>
                <a:gd name="T5" fmla="*/ 9 h 9"/>
                <a:gd name="T6" fmla="*/ 0 w 2"/>
                <a:gd name="T7" fmla="*/ 0 h 9"/>
                <a:gd name="T8" fmla="*/ 1 w 2"/>
                <a:gd name="T9" fmla="*/ 0 h 9"/>
              </a:gdLst>
              <a:ahLst/>
              <a:cxnLst>
                <a:cxn ang="0">
                  <a:pos x="T0" y="T1"/>
                </a:cxn>
                <a:cxn ang="0">
                  <a:pos x="T2" y="T3"/>
                </a:cxn>
                <a:cxn ang="0">
                  <a:pos x="T4" y="T5"/>
                </a:cxn>
                <a:cxn ang="0">
                  <a:pos x="T6" y="T7"/>
                </a:cxn>
                <a:cxn ang="0">
                  <a:pos x="T8" y="T9"/>
                </a:cxn>
              </a:cxnLst>
              <a:rect l="0" t="0" r="r" b="b"/>
              <a:pathLst>
                <a:path w="2" h="9">
                  <a:moveTo>
                    <a:pt x="1" y="0"/>
                  </a:moveTo>
                  <a:cubicBezTo>
                    <a:pt x="1" y="0"/>
                    <a:pt x="2" y="8"/>
                    <a:pt x="2" y="8"/>
                  </a:cubicBezTo>
                  <a:cubicBezTo>
                    <a:pt x="2" y="8"/>
                    <a:pt x="2" y="8"/>
                    <a:pt x="2" y="9"/>
                  </a:cubicBezTo>
                  <a:cubicBezTo>
                    <a:pt x="1" y="9"/>
                    <a:pt x="0" y="0"/>
                    <a:pt x="0" y="0"/>
                  </a:cubicBezTo>
                  <a:lnTo>
                    <a:pt x="1"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83" name="Freeform 559"/>
            <p:cNvSpPr>
              <a:spLocks/>
            </p:cNvSpPr>
            <p:nvPr/>
          </p:nvSpPr>
          <p:spPr bwMode="auto">
            <a:xfrm>
              <a:off x="7737590" y="1210235"/>
              <a:ext cx="1588" cy="6350"/>
            </a:xfrm>
            <a:custGeom>
              <a:avLst/>
              <a:gdLst>
                <a:gd name="T0" fmla="*/ 0 w 2"/>
                <a:gd name="T1" fmla="*/ 0 h 9"/>
                <a:gd name="T2" fmla="*/ 2 w 2"/>
                <a:gd name="T3" fmla="*/ 9 h 9"/>
                <a:gd name="T4" fmla="*/ 1 w 2"/>
                <a:gd name="T5" fmla="*/ 9 h 9"/>
                <a:gd name="T6" fmla="*/ 0 w 2"/>
                <a:gd name="T7" fmla="*/ 0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8"/>
                    <a:pt x="2" y="9"/>
                  </a:cubicBezTo>
                  <a:cubicBezTo>
                    <a:pt x="1" y="9"/>
                    <a:pt x="1" y="9"/>
                    <a:pt x="1" y="9"/>
                  </a:cubicBezTo>
                  <a:cubicBezTo>
                    <a:pt x="1" y="9"/>
                    <a:pt x="0" y="0"/>
                    <a:pt x="0" y="0"/>
                  </a:cubicBezTo>
                  <a:lnTo>
                    <a:pt x="0"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84" name="Freeform 560"/>
            <p:cNvSpPr>
              <a:spLocks/>
            </p:cNvSpPr>
            <p:nvPr/>
          </p:nvSpPr>
          <p:spPr bwMode="auto">
            <a:xfrm>
              <a:off x="7737590" y="1210235"/>
              <a:ext cx="1588" cy="6350"/>
            </a:xfrm>
            <a:custGeom>
              <a:avLst/>
              <a:gdLst>
                <a:gd name="T0" fmla="*/ 1 w 2"/>
                <a:gd name="T1" fmla="*/ 0 h 9"/>
                <a:gd name="T2" fmla="*/ 2 w 2"/>
                <a:gd name="T3" fmla="*/ 9 h 9"/>
                <a:gd name="T4" fmla="*/ 1 w 2"/>
                <a:gd name="T5" fmla="*/ 9 h 9"/>
                <a:gd name="T6" fmla="*/ 0 w 2"/>
                <a:gd name="T7" fmla="*/ 0 h 9"/>
                <a:gd name="T8" fmla="*/ 1 w 2"/>
                <a:gd name="T9" fmla="*/ 0 h 9"/>
              </a:gdLst>
              <a:ahLst/>
              <a:cxnLst>
                <a:cxn ang="0">
                  <a:pos x="T0" y="T1"/>
                </a:cxn>
                <a:cxn ang="0">
                  <a:pos x="T2" y="T3"/>
                </a:cxn>
                <a:cxn ang="0">
                  <a:pos x="T4" y="T5"/>
                </a:cxn>
                <a:cxn ang="0">
                  <a:pos x="T6" y="T7"/>
                </a:cxn>
                <a:cxn ang="0">
                  <a:pos x="T8" y="T9"/>
                </a:cxn>
              </a:cxnLst>
              <a:rect l="0" t="0" r="r" b="b"/>
              <a:pathLst>
                <a:path w="2" h="9">
                  <a:moveTo>
                    <a:pt x="1" y="0"/>
                  </a:moveTo>
                  <a:cubicBezTo>
                    <a:pt x="1" y="0"/>
                    <a:pt x="2" y="9"/>
                    <a:pt x="2" y="9"/>
                  </a:cubicBezTo>
                  <a:cubicBezTo>
                    <a:pt x="2" y="9"/>
                    <a:pt x="1" y="9"/>
                    <a:pt x="1" y="9"/>
                  </a:cubicBezTo>
                  <a:cubicBezTo>
                    <a:pt x="1" y="9"/>
                    <a:pt x="0" y="0"/>
                    <a:pt x="0" y="0"/>
                  </a:cubicBezTo>
                  <a:lnTo>
                    <a:pt x="1" y="0"/>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85" name="Freeform 561"/>
            <p:cNvSpPr>
              <a:spLocks/>
            </p:cNvSpPr>
            <p:nvPr/>
          </p:nvSpPr>
          <p:spPr bwMode="auto">
            <a:xfrm>
              <a:off x="7736002" y="1210235"/>
              <a:ext cx="1588" cy="6350"/>
            </a:xfrm>
            <a:custGeom>
              <a:avLst/>
              <a:gdLst>
                <a:gd name="T0" fmla="*/ 2 w 3"/>
                <a:gd name="T1" fmla="*/ 0 h 9"/>
                <a:gd name="T2" fmla="*/ 3 w 3"/>
                <a:gd name="T3" fmla="*/ 9 h 9"/>
                <a:gd name="T4" fmla="*/ 2 w 3"/>
                <a:gd name="T5" fmla="*/ 9 h 9"/>
                <a:gd name="T6" fmla="*/ 1 w 3"/>
                <a:gd name="T7" fmla="*/ 0 h 9"/>
                <a:gd name="T8" fmla="*/ 2 w 3"/>
                <a:gd name="T9" fmla="*/ 0 h 9"/>
              </a:gdLst>
              <a:ahLst/>
              <a:cxnLst>
                <a:cxn ang="0">
                  <a:pos x="T0" y="T1"/>
                </a:cxn>
                <a:cxn ang="0">
                  <a:pos x="T2" y="T3"/>
                </a:cxn>
                <a:cxn ang="0">
                  <a:pos x="T4" y="T5"/>
                </a:cxn>
                <a:cxn ang="0">
                  <a:pos x="T6" y="T7"/>
                </a:cxn>
                <a:cxn ang="0">
                  <a:pos x="T8" y="T9"/>
                </a:cxn>
              </a:cxnLst>
              <a:rect l="0" t="0" r="r" b="b"/>
              <a:pathLst>
                <a:path w="3" h="9">
                  <a:moveTo>
                    <a:pt x="2" y="0"/>
                  </a:moveTo>
                  <a:cubicBezTo>
                    <a:pt x="2" y="1"/>
                    <a:pt x="3" y="9"/>
                    <a:pt x="3" y="9"/>
                  </a:cubicBezTo>
                  <a:cubicBezTo>
                    <a:pt x="3" y="9"/>
                    <a:pt x="2" y="9"/>
                    <a:pt x="2" y="9"/>
                  </a:cubicBezTo>
                  <a:cubicBezTo>
                    <a:pt x="2" y="9"/>
                    <a:pt x="0" y="0"/>
                    <a:pt x="1" y="0"/>
                  </a:cubicBezTo>
                  <a:lnTo>
                    <a:pt x="2" y="0"/>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86" name="Freeform 562"/>
            <p:cNvSpPr>
              <a:spLocks/>
            </p:cNvSpPr>
            <p:nvPr/>
          </p:nvSpPr>
          <p:spPr bwMode="auto">
            <a:xfrm>
              <a:off x="7734415" y="1210235"/>
              <a:ext cx="3175" cy="6350"/>
            </a:xfrm>
            <a:custGeom>
              <a:avLst/>
              <a:gdLst>
                <a:gd name="T0" fmla="*/ 2 w 3"/>
                <a:gd name="T1" fmla="*/ 0 h 9"/>
                <a:gd name="T2" fmla="*/ 3 w 3"/>
                <a:gd name="T3" fmla="*/ 9 h 9"/>
                <a:gd name="T4" fmla="*/ 2 w 3"/>
                <a:gd name="T5" fmla="*/ 9 h 9"/>
                <a:gd name="T6" fmla="*/ 0 w 3"/>
                <a:gd name="T7" fmla="*/ 0 h 9"/>
                <a:gd name="T8" fmla="*/ 2 w 3"/>
                <a:gd name="T9" fmla="*/ 0 h 9"/>
              </a:gdLst>
              <a:ahLst/>
              <a:cxnLst>
                <a:cxn ang="0">
                  <a:pos x="T0" y="T1"/>
                </a:cxn>
                <a:cxn ang="0">
                  <a:pos x="T2" y="T3"/>
                </a:cxn>
                <a:cxn ang="0">
                  <a:pos x="T4" y="T5"/>
                </a:cxn>
                <a:cxn ang="0">
                  <a:pos x="T6" y="T7"/>
                </a:cxn>
                <a:cxn ang="0">
                  <a:pos x="T8" y="T9"/>
                </a:cxn>
              </a:cxnLst>
              <a:rect l="0" t="0" r="r" b="b"/>
              <a:pathLst>
                <a:path w="3" h="9">
                  <a:moveTo>
                    <a:pt x="2" y="0"/>
                  </a:moveTo>
                  <a:cubicBezTo>
                    <a:pt x="1" y="1"/>
                    <a:pt x="3" y="9"/>
                    <a:pt x="3" y="9"/>
                  </a:cubicBezTo>
                  <a:cubicBezTo>
                    <a:pt x="3" y="9"/>
                    <a:pt x="2" y="9"/>
                    <a:pt x="2" y="9"/>
                  </a:cubicBezTo>
                  <a:cubicBezTo>
                    <a:pt x="1" y="9"/>
                    <a:pt x="0" y="1"/>
                    <a:pt x="0" y="0"/>
                  </a:cubicBezTo>
                  <a:lnTo>
                    <a:pt x="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87" name="Freeform 563"/>
            <p:cNvSpPr>
              <a:spLocks/>
            </p:cNvSpPr>
            <p:nvPr/>
          </p:nvSpPr>
          <p:spPr bwMode="auto">
            <a:xfrm>
              <a:off x="7732827" y="1210235"/>
              <a:ext cx="3175" cy="7938"/>
            </a:xfrm>
            <a:custGeom>
              <a:avLst/>
              <a:gdLst>
                <a:gd name="T0" fmla="*/ 2 w 4"/>
                <a:gd name="T1" fmla="*/ 0 h 10"/>
                <a:gd name="T2" fmla="*/ 4 w 4"/>
                <a:gd name="T3" fmla="*/ 9 h 10"/>
                <a:gd name="T4" fmla="*/ 2 w 4"/>
                <a:gd name="T5" fmla="*/ 10 h 10"/>
                <a:gd name="T6" fmla="*/ 1 w 4"/>
                <a:gd name="T7" fmla="*/ 0 h 10"/>
                <a:gd name="T8" fmla="*/ 2 w 4"/>
                <a:gd name="T9" fmla="*/ 0 h 10"/>
              </a:gdLst>
              <a:ahLst/>
              <a:cxnLst>
                <a:cxn ang="0">
                  <a:pos x="T0" y="T1"/>
                </a:cxn>
                <a:cxn ang="0">
                  <a:pos x="T2" y="T3"/>
                </a:cxn>
                <a:cxn ang="0">
                  <a:pos x="T4" y="T5"/>
                </a:cxn>
                <a:cxn ang="0">
                  <a:pos x="T6" y="T7"/>
                </a:cxn>
                <a:cxn ang="0">
                  <a:pos x="T8" y="T9"/>
                </a:cxn>
              </a:cxnLst>
              <a:rect l="0" t="0" r="r" b="b"/>
              <a:pathLst>
                <a:path w="4" h="10">
                  <a:moveTo>
                    <a:pt x="2" y="0"/>
                  </a:moveTo>
                  <a:cubicBezTo>
                    <a:pt x="2" y="1"/>
                    <a:pt x="3" y="9"/>
                    <a:pt x="4" y="9"/>
                  </a:cubicBezTo>
                  <a:cubicBezTo>
                    <a:pt x="3" y="10"/>
                    <a:pt x="3" y="10"/>
                    <a:pt x="2" y="10"/>
                  </a:cubicBezTo>
                  <a:cubicBezTo>
                    <a:pt x="2" y="10"/>
                    <a:pt x="0" y="1"/>
                    <a:pt x="1" y="0"/>
                  </a:cubicBezTo>
                  <a:lnTo>
                    <a:pt x="2" y="0"/>
                  </a:ln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88" name="Freeform 564"/>
            <p:cNvSpPr>
              <a:spLocks/>
            </p:cNvSpPr>
            <p:nvPr/>
          </p:nvSpPr>
          <p:spPr bwMode="auto">
            <a:xfrm>
              <a:off x="7742352" y="1214998"/>
              <a:ext cx="15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1" y="0"/>
                  </a:lnTo>
                  <a:cubicBezTo>
                    <a:pt x="1" y="0"/>
                    <a:pt x="0" y="0"/>
                    <a:pt x="0" y="0"/>
                  </a:cubicBezTo>
                  <a:lnTo>
                    <a:pt x="0" y="0"/>
                  </a:lnTo>
                  <a:cubicBezTo>
                    <a:pt x="0"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89" name="Freeform 565"/>
            <p:cNvSpPr>
              <a:spLocks/>
            </p:cNvSpPr>
            <p:nvPr/>
          </p:nvSpPr>
          <p:spPr bwMode="auto">
            <a:xfrm>
              <a:off x="7742352" y="1214998"/>
              <a:ext cx="0" cy="1588"/>
            </a:xfrm>
            <a:custGeom>
              <a:avLst/>
              <a:gdLst>
                <a:gd name="T0" fmla="*/ 1 w 1"/>
                <a:gd name="T1" fmla="*/ 0 h 1"/>
                <a:gd name="T2" fmla="*/ 1 w 1"/>
                <a:gd name="T3" fmla="*/ 0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0"/>
                  </a:lnTo>
                  <a:cubicBezTo>
                    <a:pt x="1" y="0"/>
                    <a:pt x="0" y="1"/>
                    <a:pt x="0" y="1"/>
                  </a:cubicBezTo>
                  <a:lnTo>
                    <a:pt x="0" y="0"/>
                  </a:lnTo>
                  <a:cubicBezTo>
                    <a:pt x="0" y="0"/>
                    <a:pt x="1" y="0"/>
                    <a:pt x="1" y="0"/>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90" name="Freeform 566"/>
            <p:cNvSpPr>
              <a:spLocks/>
            </p:cNvSpPr>
            <p:nvPr/>
          </p:nvSpPr>
          <p:spPr bwMode="auto">
            <a:xfrm>
              <a:off x="7740765" y="1214998"/>
              <a:ext cx="1588" cy="1588"/>
            </a:xfrm>
            <a:custGeom>
              <a:avLst/>
              <a:gdLst>
                <a:gd name="T0" fmla="*/ 1 w 1"/>
                <a:gd name="T1" fmla="*/ 0 h 1"/>
                <a:gd name="T2" fmla="*/ 1 w 1"/>
                <a:gd name="T3" fmla="*/ 1 h 1"/>
                <a:gd name="T4" fmla="*/ 0 w 1"/>
                <a:gd name="T5" fmla="*/ 1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cubicBezTo>
                    <a:pt x="1" y="1"/>
                    <a:pt x="0" y="1"/>
                    <a:pt x="0" y="1"/>
                  </a:cubicBezTo>
                  <a:lnTo>
                    <a:pt x="0" y="1"/>
                  </a:lnTo>
                  <a:cubicBezTo>
                    <a:pt x="0" y="1"/>
                    <a:pt x="0" y="1"/>
                    <a:pt x="1" y="0"/>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91" name="Freeform 567"/>
            <p:cNvSpPr>
              <a:spLocks/>
            </p:cNvSpPr>
            <p:nvPr/>
          </p:nvSpPr>
          <p:spPr bwMode="auto">
            <a:xfrm>
              <a:off x="7740765" y="1216585"/>
              <a:ext cx="0"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1" y="0"/>
                  </a:lnTo>
                  <a:cubicBezTo>
                    <a:pt x="1" y="0"/>
                    <a:pt x="0" y="0"/>
                    <a:pt x="0" y="0"/>
                  </a:cubicBezTo>
                  <a:lnTo>
                    <a:pt x="0" y="0"/>
                  </a:lnTo>
                  <a:cubicBezTo>
                    <a:pt x="0" y="0"/>
                    <a:pt x="1" y="0"/>
                    <a:pt x="1" y="0"/>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92" name="Freeform 568"/>
            <p:cNvSpPr>
              <a:spLocks/>
            </p:cNvSpPr>
            <p:nvPr/>
          </p:nvSpPr>
          <p:spPr bwMode="auto">
            <a:xfrm>
              <a:off x="7740765" y="1216585"/>
              <a:ext cx="0"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1" y="0"/>
                  </a:lnTo>
                  <a:cubicBezTo>
                    <a:pt x="1" y="0"/>
                    <a:pt x="1" y="0"/>
                    <a:pt x="0" y="0"/>
                  </a:cubicBezTo>
                  <a:lnTo>
                    <a:pt x="0" y="0"/>
                  </a:lnTo>
                  <a:cubicBezTo>
                    <a:pt x="0" y="0"/>
                    <a:pt x="1" y="0"/>
                    <a:pt x="1" y="0"/>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93" name="Freeform 569"/>
            <p:cNvSpPr>
              <a:spLocks/>
            </p:cNvSpPr>
            <p:nvPr/>
          </p:nvSpPr>
          <p:spPr bwMode="auto">
            <a:xfrm>
              <a:off x="7740765" y="1216585"/>
              <a:ext cx="0" cy="0"/>
            </a:xfrm>
            <a:custGeom>
              <a:avLst/>
              <a:gdLst>
                <a:gd name="T0" fmla="*/ 0 h 1"/>
                <a:gd name="T1" fmla="*/ 0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lnTo>
                    <a:pt x="0" y="0"/>
                  </a:lnTo>
                  <a:cubicBezTo>
                    <a:pt x="0" y="0"/>
                    <a:pt x="0" y="1"/>
                    <a:pt x="0" y="1"/>
                  </a:cubicBezTo>
                  <a:lnTo>
                    <a:pt x="0" y="0"/>
                  </a:lnTo>
                  <a:cubicBezTo>
                    <a:pt x="0" y="0"/>
                    <a:pt x="0" y="0"/>
                    <a:pt x="0" y="0"/>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94" name="Freeform 570"/>
            <p:cNvSpPr>
              <a:spLocks/>
            </p:cNvSpPr>
            <p:nvPr/>
          </p:nvSpPr>
          <p:spPr bwMode="auto">
            <a:xfrm>
              <a:off x="7740765" y="1216585"/>
              <a:ext cx="0" cy="0"/>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lnTo>
                    <a:pt x="0" y="1"/>
                  </a:lnTo>
                  <a:cubicBezTo>
                    <a:pt x="0" y="1"/>
                    <a:pt x="0" y="1"/>
                    <a:pt x="0" y="1"/>
                  </a:cubicBezTo>
                  <a:lnTo>
                    <a:pt x="0" y="0"/>
                  </a:lnTo>
                  <a:cubicBezTo>
                    <a:pt x="0" y="0"/>
                    <a:pt x="0" y="0"/>
                    <a:pt x="0" y="0"/>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95" name="Freeform 571"/>
            <p:cNvSpPr>
              <a:spLocks/>
            </p:cNvSpPr>
            <p:nvPr/>
          </p:nvSpPr>
          <p:spPr bwMode="auto">
            <a:xfrm>
              <a:off x="7739177" y="1216585"/>
              <a:ext cx="1588" cy="0"/>
            </a:xfrm>
            <a:custGeom>
              <a:avLst/>
              <a:gdLst>
                <a:gd name="T0" fmla="*/ 1 w 1"/>
                <a:gd name="T1" fmla="*/ 0 h 1"/>
                <a:gd name="T2" fmla="*/ 1 w 1"/>
                <a:gd name="T3" fmla="*/ 1 h 1"/>
                <a:gd name="T4" fmla="*/ 1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lnTo>
                    <a:pt x="1" y="1"/>
                  </a:lnTo>
                  <a:lnTo>
                    <a:pt x="0" y="0"/>
                  </a:lnTo>
                  <a:lnTo>
                    <a:pt x="1"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96" name="Freeform 572"/>
            <p:cNvSpPr>
              <a:spLocks/>
            </p:cNvSpPr>
            <p:nvPr/>
          </p:nvSpPr>
          <p:spPr bwMode="auto">
            <a:xfrm>
              <a:off x="7739177" y="1216585"/>
              <a:ext cx="1588" cy="0"/>
            </a:xfrm>
            <a:custGeom>
              <a:avLst/>
              <a:gdLst>
                <a:gd name="T0" fmla="*/ 0 w 1"/>
                <a:gd name="T1" fmla="*/ 1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lnTo>
                    <a:pt x="1" y="0"/>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97" name="Freeform 573"/>
            <p:cNvSpPr>
              <a:spLocks/>
            </p:cNvSpPr>
            <p:nvPr/>
          </p:nvSpPr>
          <p:spPr bwMode="auto">
            <a:xfrm>
              <a:off x="7739177" y="1216585"/>
              <a:ext cx="1588" cy="0"/>
            </a:xfrm>
            <a:custGeom>
              <a:avLst/>
              <a:gdLst>
                <a:gd name="T0" fmla="*/ 0 w 1"/>
                <a:gd name="T1" fmla="*/ 0 h 1"/>
                <a:gd name="T2" fmla="*/ 1 w 1"/>
                <a:gd name="T3" fmla="*/ 1 h 1"/>
                <a:gd name="T4" fmla="*/ 0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1" y="1"/>
                  </a:lnTo>
                  <a:lnTo>
                    <a:pt x="0" y="1"/>
                  </a:lnTo>
                  <a:lnTo>
                    <a:pt x="0" y="0"/>
                  </a:lnTo>
                  <a:cubicBezTo>
                    <a:pt x="0" y="0"/>
                    <a:pt x="0" y="0"/>
                    <a:pt x="0" y="0"/>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98" name="Freeform 574"/>
            <p:cNvSpPr>
              <a:spLocks/>
            </p:cNvSpPr>
            <p:nvPr/>
          </p:nvSpPr>
          <p:spPr bwMode="auto">
            <a:xfrm>
              <a:off x="7739177" y="1216585"/>
              <a:ext cx="0" cy="0"/>
            </a:xfrm>
            <a:custGeom>
              <a:avLst/>
              <a:gdLst>
                <a:gd name="T0" fmla="*/ 0 h 1"/>
                <a:gd name="T1" fmla="*/ 1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lnTo>
                    <a:pt x="0" y="1"/>
                  </a:lnTo>
                  <a:cubicBezTo>
                    <a:pt x="0" y="1"/>
                    <a:pt x="0" y="1"/>
                    <a:pt x="0" y="1"/>
                  </a:cubicBezTo>
                  <a:lnTo>
                    <a:pt x="0" y="1"/>
                  </a:lnTo>
                  <a:cubicBezTo>
                    <a:pt x="0" y="1"/>
                    <a:pt x="0" y="0"/>
                    <a:pt x="0" y="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99" name="Freeform 575"/>
            <p:cNvSpPr>
              <a:spLocks/>
            </p:cNvSpPr>
            <p:nvPr/>
          </p:nvSpPr>
          <p:spPr bwMode="auto">
            <a:xfrm>
              <a:off x="7739177" y="1216585"/>
              <a:ext cx="0"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1" y="0"/>
                  </a:lnTo>
                  <a:cubicBezTo>
                    <a:pt x="1" y="0"/>
                    <a:pt x="0" y="0"/>
                    <a:pt x="0" y="0"/>
                  </a:cubicBezTo>
                  <a:lnTo>
                    <a:pt x="0" y="0"/>
                  </a:lnTo>
                  <a:cubicBezTo>
                    <a:pt x="0" y="0"/>
                    <a:pt x="0" y="0"/>
                    <a:pt x="1" y="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00" name="Freeform 576"/>
            <p:cNvSpPr>
              <a:spLocks/>
            </p:cNvSpPr>
            <p:nvPr/>
          </p:nvSpPr>
          <p:spPr bwMode="auto">
            <a:xfrm>
              <a:off x="7737590" y="1216585"/>
              <a:ext cx="15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1" y="0"/>
                  </a:lnTo>
                  <a:cubicBezTo>
                    <a:pt x="1" y="0"/>
                    <a:pt x="1" y="0"/>
                    <a:pt x="0" y="0"/>
                  </a:cubicBezTo>
                  <a:lnTo>
                    <a:pt x="0" y="0"/>
                  </a:lnTo>
                  <a:cubicBezTo>
                    <a:pt x="0" y="0"/>
                    <a:pt x="1" y="0"/>
                    <a:pt x="1"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01" name="Freeform 577"/>
            <p:cNvSpPr>
              <a:spLocks/>
            </p:cNvSpPr>
            <p:nvPr/>
          </p:nvSpPr>
          <p:spPr bwMode="auto">
            <a:xfrm>
              <a:off x="7737590" y="1216585"/>
              <a:ext cx="0" cy="1588"/>
            </a:xfrm>
            <a:custGeom>
              <a:avLst/>
              <a:gdLst>
                <a:gd name="T0" fmla="*/ 1 w 1"/>
                <a:gd name="T1" fmla="*/ 0 h 1"/>
                <a:gd name="T2" fmla="*/ 1 w 1"/>
                <a:gd name="T3" fmla="*/ 0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0"/>
                  </a:lnTo>
                  <a:cubicBezTo>
                    <a:pt x="1" y="1"/>
                    <a:pt x="1" y="1"/>
                    <a:pt x="0" y="1"/>
                  </a:cubicBezTo>
                  <a:lnTo>
                    <a:pt x="0" y="0"/>
                  </a:lnTo>
                  <a:cubicBezTo>
                    <a:pt x="0" y="0"/>
                    <a:pt x="1" y="0"/>
                    <a:pt x="1" y="0"/>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02" name="Freeform 578"/>
            <p:cNvSpPr>
              <a:spLocks/>
            </p:cNvSpPr>
            <p:nvPr/>
          </p:nvSpPr>
          <p:spPr bwMode="auto">
            <a:xfrm>
              <a:off x="7736002" y="1216585"/>
              <a:ext cx="1588" cy="1588"/>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cubicBezTo>
                    <a:pt x="1" y="1"/>
                    <a:pt x="0" y="1"/>
                    <a:pt x="0" y="1"/>
                  </a:cubicBezTo>
                  <a:lnTo>
                    <a:pt x="0" y="0"/>
                  </a:lnTo>
                  <a:cubicBezTo>
                    <a:pt x="0" y="0"/>
                    <a:pt x="1" y="0"/>
                    <a:pt x="1" y="0"/>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03" name="Freeform 579"/>
            <p:cNvSpPr>
              <a:spLocks/>
            </p:cNvSpPr>
            <p:nvPr/>
          </p:nvSpPr>
          <p:spPr bwMode="auto">
            <a:xfrm>
              <a:off x="7734415" y="1216585"/>
              <a:ext cx="1588" cy="1588"/>
            </a:xfrm>
            <a:custGeom>
              <a:avLst/>
              <a:gdLst>
                <a:gd name="T0" fmla="*/ 2 w 2"/>
                <a:gd name="T1" fmla="*/ 0 h 2"/>
                <a:gd name="T2" fmla="*/ 2 w 2"/>
                <a:gd name="T3" fmla="*/ 1 h 2"/>
                <a:gd name="T4" fmla="*/ 0 w 2"/>
                <a:gd name="T5" fmla="*/ 2 h 2"/>
                <a:gd name="T6" fmla="*/ 0 w 2"/>
                <a:gd name="T7" fmla="*/ 1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2" y="1"/>
                  </a:lnTo>
                  <a:cubicBezTo>
                    <a:pt x="1" y="1"/>
                    <a:pt x="1" y="2"/>
                    <a:pt x="0" y="2"/>
                  </a:cubicBezTo>
                  <a:lnTo>
                    <a:pt x="0" y="1"/>
                  </a:lnTo>
                  <a:cubicBezTo>
                    <a:pt x="1" y="1"/>
                    <a:pt x="1" y="1"/>
                    <a:pt x="2"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04" name="Freeform 580"/>
            <p:cNvSpPr>
              <a:spLocks/>
            </p:cNvSpPr>
            <p:nvPr/>
          </p:nvSpPr>
          <p:spPr bwMode="auto">
            <a:xfrm>
              <a:off x="7742352" y="1214998"/>
              <a:ext cx="79375" cy="176213"/>
            </a:xfrm>
            <a:custGeom>
              <a:avLst/>
              <a:gdLst>
                <a:gd name="T0" fmla="*/ 1 w 103"/>
                <a:gd name="T1" fmla="*/ 0 h 230"/>
                <a:gd name="T2" fmla="*/ 103 w 103"/>
                <a:gd name="T3" fmla="*/ 230 h 230"/>
                <a:gd name="T4" fmla="*/ 102 w 103"/>
                <a:gd name="T5" fmla="*/ 230 h 230"/>
                <a:gd name="T6" fmla="*/ 0 w 103"/>
                <a:gd name="T7" fmla="*/ 0 h 230"/>
                <a:gd name="T8" fmla="*/ 1 w 103"/>
                <a:gd name="T9" fmla="*/ 0 h 230"/>
              </a:gdLst>
              <a:ahLst/>
              <a:cxnLst>
                <a:cxn ang="0">
                  <a:pos x="T0" y="T1"/>
                </a:cxn>
                <a:cxn ang="0">
                  <a:pos x="T2" y="T3"/>
                </a:cxn>
                <a:cxn ang="0">
                  <a:pos x="T4" y="T5"/>
                </a:cxn>
                <a:cxn ang="0">
                  <a:pos x="T6" y="T7"/>
                </a:cxn>
                <a:cxn ang="0">
                  <a:pos x="T8" y="T9"/>
                </a:cxn>
              </a:cxnLst>
              <a:rect l="0" t="0" r="r" b="b"/>
              <a:pathLst>
                <a:path w="103" h="230">
                  <a:moveTo>
                    <a:pt x="1" y="0"/>
                  </a:moveTo>
                  <a:lnTo>
                    <a:pt x="103" y="230"/>
                  </a:lnTo>
                  <a:cubicBezTo>
                    <a:pt x="103" y="230"/>
                    <a:pt x="102" y="230"/>
                    <a:pt x="102" y="230"/>
                  </a:cubicBezTo>
                  <a:lnTo>
                    <a:pt x="0" y="0"/>
                  </a:lnTo>
                  <a:cubicBezTo>
                    <a:pt x="0"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05" name="Freeform 581"/>
            <p:cNvSpPr>
              <a:spLocks/>
            </p:cNvSpPr>
            <p:nvPr/>
          </p:nvSpPr>
          <p:spPr bwMode="auto">
            <a:xfrm>
              <a:off x="7742352" y="1214998"/>
              <a:ext cx="77788" cy="176213"/>
            </a:xfrm>
            <a:custGeom>
              <a:avLst/>
              <a:gdLst>
                <a:gd name="T0" fmla="*/ 1 w 103"/>
                <a:gd name="T1" fmla="*/ 0 h 231"/>
                <a:gd name="T2" fmla="*/ 103 w 103"/>
                <a:gd name="T3" fmla="*/ 230 h 231"/>
                <a:gd name="T4" fmla="*/ 101 w 103"/>
                <a:gd name="T5" fmla="*/ 231 h 231"/>
                <a:gd name="T6" fmla="*/ 0 w 103"/>
                <a:gd name="T7" fmla="*/ 1 h 231"/>
                <a:gd name="T8" fmla="*/ 1 w 103"/>
                <a:gd name="T9" fmla="*/ 0 h 231"/>
              </a:gdLst>
              <a:ahLst/>
              <a:cxnLst>
                <a:cxn ang="0">
                  <a:pos x="T0" y="T1"/>
                </a:cxn>
                <a:cxn ang="0">
                  <a:pos x="T2" y="T3"/>
                </a:cxn>
                <a:cxn ang="0">
                  <a:pos x="T4" y="T5"/>
                </a:cxn>
                <a:cxn ang="0">
                  <a:pos x="T6" y="T7"/>
                </a:cxn>
                <a:cxn ang="0">
                  <a:pos x="T8" y="T9"/>
                </a:cxn>
              </a:cxnLst>
              <a:rect l="0" t="0" r="r" b="b"/>
              <a:pathLst>
                <a:path w="103" h="231">
                  <a:moveTo>
                    <a:pt x="1" y="0"/>
                  </a:moveTo>
                  <a:lnTo>
                    <a:pt x="103" y="230"/>
                  </a:lnTo>
                  <a:cubicBezTo>
                    <a:pt x="102" y="230"/>
                    <a:pt x="102" y="230"/>
                    <a:pt x="101" y="231"/>
                  </a:cubicBezTo>
                  <a:lnTo>
                    <a:pt x="0" y="1"/>
                  </a:lnTo>
                  <a:cubicBezTo>
                    <a:pt x="0" y="1"/>
                    <a:pt x="1" y="0"/>
                    <a:pt x="1" y="0"/>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06" name="Freeform 582"/>
            <p:cNvSpPr>
              <a:spLocks/>
            </p:cNvSpPr>
            <p:nvPr/>
          </p:nvSpPr>
          <p:spPr bwMode="auto">
            <a:xfrm>
              <a:off x="7740765" y="1216585"/>
              <a:ext cx="77788" cy="174625"/>
            </a:xfrm>
            <a:custGeom>
              <a:avLst/>
              <a:gdLst>
                <a:gd name="T0" fmla="*/ 1 w 102"/>
                <a:gd name="T1" fmla="*/ 0 h 230"/>
                <a:gd name="T2" fmla="*/ 102 w 102"/>
                <a:gd name="T3" fmla="*/ 230 h 230"/>
                <a:gd name="T4" fmla="*/ 101 w 102"/>
                <a:gd name="T5" fmla="*/ 230 h 230"/>
                <a:gd name="T6" fmla="*/ 0 w 102"/>
                <a:gd name="T7" fmla="*/ 0 h 230"/>
                <a:gd name="T8" fmla="*/ 1 w 102"/>
                <a:gd name="T9" fmla="*/ 0 h 230"/>
              </a:gdLst>
              <a:ahLst/>
              <a:cxnLst>
                <a:cxn ang="0">
                  <a:pos x="T0" y="T1"/>
                </a:cxn>
                <a:cxn ang="0">
                  <a:pos x="T2" y="T3"/>
                </a:cxn>
                <a:cxn ang="0">
                  <a:pos x="T4" y="T5"/>
                </a:cxn>
                <a:cxn ang="0">
                  <a:pos x="T6" y="T7"/>
                </a:cxn>
                <a:cxn ang="0">
                  <a:pos x="T8" y="T9"/>
                </a:cxn>
              </a:cxnLst>
              <a:rect l="0" t="0" r="r" b="b"/>
              <a:pathLst>
                <a:path w="102" h="230">
                  <a:moveTo>
                    <a:pt x="1" y="0"/>
                  </a:moveTo>
                  <a:lnTo>
                    <a:pt x="102" y="230"/>
                  </a:lnTo>
                  <a:cubicBezTo>
                    <a:pt x="102" y="230"/>
                    <a:pt x="102" y="230"/>
                    <a:pt x="101" y="230"/>
                  </a:cubicBezTo>
                  <a:lnTo>
                    <a:pt x="0" y="0"/>
                  </a:lnTo>
                  <a:cubicBezTo>
                    <a:pt x="0" y="0"/>
                    <a:pt x="1" y="0"/>
                    <a:pt x="1" y="0"/>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07" name="Freeform 583"/>
            <p:cNvSpPr>
              <a:spLocks/>
            </p:cNvSpPr>
            <p:nvPr/>
          </p:nvSpPr>
          <p:spPr bwMode="auto">
            <a:xfrm>
              <a:off x="7740765" y="1216585"/>
              <a:ext cx="77788" cy="174625"/>
            </a:xfrm>
            <a:custGeom>
              <a:avLst/>
              <a:gdLst>
                <a:gd name="T0" fmla="*/ 1 w 102"/>
                <a:gd name="T1" fmla="*/ 0 h 230"/>
                <a:gd name="T2" fmla="*/ 102 w 102"/>
                <a:gd name="T3" fmla="*/ 230 h 230"/>
                <a:gd name="T4" fmla="*/ 102 w 102"/>
                <a:gd name="T5" fmla="*/ 230 h 230"/>
                <a:gd name="T6" fmla="*/ 0 w 102"/>
                <a:gd name="T7" fmla="*/ 0 h 230"/>
                <a:gd name="T8" fmla="*/ 1 w 102"/>
                <a:gd name="T9" fmla="*/ 0 h 230"/>
              </a:gdLst>
              <a:ahLst/>
              <a:cxnLst>
                <a:cxn ang="0">
                  <a:pos x="T0" y="T1"/>
                </a:cxn>
                <a:cxn ang="0">
                  <a:pos x="T2" y="T3"/>
                </a:cxn>
                <a:cxn ang="0">
                  <a:pos x="T4" y="T5"/>
                </a:cxn>
                <a:cxn ang="0">
                  <a:pos x="T6" y="T7"/>
                </a:cxn>
                <a:cxn ang="0">
                  <a:pos x="T8" y="T9"/>
                </a:cxn>
              </a:cxnLst>
              <a:rect l="0" t="0" r="r" b="b"/>
              <a:pathLst>
                <a:path w="102" h="230">
                  <a:moveTo>
                    <a:pt x="1" y="0"/>
                  </a:moveTo>
                  <a:lnTo>
                    <a:pt x="102" y="230"/>
                  </a:lnTo>
                  <a:cubicBezTo>
                    <a:pt x="102" y="230"/>
                    <a:pt x="102" y="230"/>
                    <a:pt x="102" y="230"/>
                  </a:cubicBezTo>
                  <a:lnTo>
                    <a:pt x="0" y="0"/>
                  </a:lnTo>
                  <a:cubicBezTo>
                    <a:pt x="0" y="0"/>
                    <a:pt x="1" y="0"/>
                    <a:pt x="1" y="0"/>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08" name="Freeform 584"/>
            <p:cNvSpPr>
              <a:spLocks/>
            </p:cNvSpPr>
            <p:nvPr/>
          </p:nvSpPr>
          <p:spPr bwMode="auto">
            <a:xfrm>
              <a:off x="7740765" y="1216585"/>
              <a:ext cx="77788" cy="174625"/>
            </a:xfrm>
            <a:custGeom>
              <a:avLst/>
              <a:gdLst>
                <a:gd name="T0" fmla="*/ 1 w 103"/>
                <a:gd name="T1" fmla="*/ 0 h 230"/>
                <a:gd name="T2" fmla="*/ 103 w 103"/>
                <a:gd name="T3" fmla="*/ 230 h 230"/>
                <a:gd name="T4" fmla="*/ 102 w 103"/>
                <a:gd name="T5" fmla="*/ 230 h 230"/>
                <a:gd name="T6" fmla="*/ 0 w 103"/>
                <a:gd name="T7" fmla="*/ 0 h 230"/>
                <a:gd name="T8" fmla="*/ 1 w 103"/>
                <a:gd name="T9" fmla="*/ 0 h 230"/>
              </a:gdLst>
              <a:ahLst/>
              <a:cxnLst>
                <a:cxn ang="0">
                  <a:pos x="T0" y="T1"/>
                </a:cxn>
                <a:cxn ang="0">
                  <a:pos x="T2" y="T3"/>
                </a:cxn>
                <a:cxn ang="0">
                  <a:pos x="T4" y="T5"/>
                </a:cxn>
                <a:cxn ang="0">
                  <a:pos x="T6" y="T7"/>
                </a:cxn>
                <a:cxn ang="0">
                  <a:pos x="T8" y="T9"/>
                </a:cxn>
              </a:cxnLst>
              <a:rect l="0" t="0" r="r" b="b"/>
              <a:pathLst>
                <a:path w="103" h="230">
                  <a:moveTo>
                    <a:pt x="1" y="0"/>
                  </a:moveTo>
                  <a:lnTo>
                    <a:pt x="103" y="230"/>
                  </a:lnTo>
                  <a:cubicBezTo>
                    <a:pt x="102" y="230"/>
                    <a:pt x="102" y="230"/>
                    <a:pt x="102" y="230"/>
                  </a:cubicBezTo>
                  <a:lnTo>
                    <a:pt x="0" y="0"/>
                  </a:lnTo>
                  <a:cubicBezTo>
                    <a:pt x="1" y="0"/>
                    <a:pt x="1" y="0"/>
                    <a:pt x="1" y="0"/>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09" name="Freeform 585"/>
            <p:cNvSpPr>
              <a:spLocks/>
            </p:cNvSpPr>
            <p:nvPr/>
          </p:nvSpPr>
          <p:spPr bwMode="auto">
            <a:xfrm>
              <a:off x="7740765" y="1216585"/>
              <a:ext cx="76200" cy="176213"/>
            </a:xfrm>
            <a:custGeom>
              <a:avLst/>
              <a:gdLst>
                <a:gd name="T0" fmla="*/ 0 w 102"/>
                <a:gd name="T1" fmla="*/ 0 h 231"/>
                <a:gd name="T2" fmla="*/ 102 w 102"/>
                <a:gd name="T3" fmla="*/ 230 h 231"/>
                <a:gd name="T4" fmla="*/ 102 w 102"/>
                <a:gd name="T5" fmla="*/ 231 h 231"/>
                <a:gd name="T6" fmla="*/ 0 w 102"/>
                <a:gd name="T7" fmla="*/ 1 h 231"/>
                <a:gd name="T8" fmla="*/ 0 w 102"/>
                <a:gd name="T9" fmla="*/ 0 h 231"/>
              </a:gdLst>
              <a:ahLst/>
              <a:cxnLst>
                <a:cxn ang="0">
                  <a:pos x="T0" y="T1"/>
                </a:cxn>
                <a:cxn ang="0">
                  <a:pos x="T2" y="T3"/>
                </a:cxn>
                <a:cxn ang="0">
                  <a:pos x="T4" y="T5"/>
                </a:cxn>
                <a:cxn ang="0">
                  <a:pos x="T6" y="T7"/>
                </a:cxn>
                <a:cxn ang="0">
                  <a:pos x="T8" y="T9"/>
                </a:cxn>
              </a:cxnLst>
              <a:rect l="0" t="0" r="r" b="b"/>
              <a:pathLst>
                <a:path w="102" h="231">
                  <a:moveTo>
                    <a:pt x="0" y="0"/>
                  </a:moveTo>
                  <a:lnTo>
                    <a:pt x="102" y="230"/>
                  </a:lnTo>
                  <a:cubicBezTo>
                    <a:pt x="102" y="231"/>
                    <a:pt x="102" y="231"/>
                    <a:pt x="102" y="231"/>
                  </a:cubicBezTo>
                  <a:lnTo>
                    <a:pt x="0" y="1"/>
                  </a:lnTo>
                  <a:cubicBezTo>
                    <a:pt x="0" y="1"/>
                    <a:pt x="0" y="0"/>
                    <a:pt x="0" y="0"/>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10" name="Freeform 586"/>
            <p:cNvSpPr>
              <a:spLocks/>
            </p:cNvSpPr>
            <p:nvPr/>
          </p:nvSpPr>
          <p:spPr bwMode="auto">
            <a:xfrm>
              <a:off x="7740765" y="1216585"/>
              <a:ext cx="76200" cy="176213"/>
            </a:xfrm>
            <a:custGeom>
              <a:avLst/>
              <a:gdLst>
                <a:gd name="T0" fmla="*/ 0 w 102"/>
                <a:gd name="T1" fmla="*/ 0 h 230"/>
                <a:gd name="T2" fmla="*/ 102 w 102"/>
                <a:gd name="T3" fmla="*/ 230 h 230"/>
                <a:gd name="T4" fmla="*/ 101 w 102"/>
                <a:gd name="T5" fmla="*/ 230 h 230"/>
                <a:gd name="T6" fmla="*/ 0 w 102"/>
                <a:gd name="T7" fmla="*/ 0 h 230"/>
                <a:gd name="T8" fmla="*/ 0 w 102"/>
                <a:gd name="T9" fmla="*/ 0 h 230"/>
              </a:gdLst>
              <a:ahLst/>
              <a:cxnLst>
                <a:cxn ang="0">
                  <a:pos x="T0" y="T1"/>
                </a:cxn>
                <a:cxn ang="0">
                  <a:pos x="T2" y="T3"/>
                </a:cxn>
                <a:cxn ang="0">
                  <a:pos x="T4" y="T5"/>
                </a:cxn>
                <a:cxn ang="0">
                  <a:pos x="T6" y="T7"/>
                </a:cxn>
                <a:cxn ang="0">
                  <a:pos x="T8" y="T9"/>
                </a:cxn>
              </a:cxnLst>
              <a:rect l="0" t="0" r="r" b="b"/>
              <a:pathLst>
                <a:path w="102" h="230">
                  <a:moveTo>
                    <a:pt x="0" y="0"/>
                  </a:moveTo>
                  <a:lnTo>
                    <a:pt x="102" y="230"/>
                  </a:lnTo>
                  <a:cubicBezTo>
                    <a:pt x="101" y="230"/>
                    <a:pt x="101" y="230"/>
                    <a:pt x="101" y="230"/>
                  </a:cubicBezTo>
                  <a:lnTo>
                    <a:pt x="0" y="0"/>
                  </a:lnTo>
                  <a:cubicBezTo>
                    <a:pt x="0" y="0"/>
                    <a:pt x="0" y="0"/>
                    <a:pt x="0" y="0"/>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11" name="Freeform 587"/>
            <p:cNvSpPr>
              <a:spLocks/>
            </p:cNvSpPr>
            <p:nvPr/>
          </p:nvSpPr>
          <p:spPr bwMode="auto">
            <a:xfrm>
              <a:off x="7740765" y="1216585"/>
              <a:ext cx="76200" cy="176213"/>
            </a:xfrm>
            <a:custGeom>
              <a:avLst/>
              <a:gdLst>
                <a:gd name="T0" fmla="*/ 0 w 48"/>
                <a:gd name="T1" fmla="*/ 0 h 111"/>
                <a:gd name="T2" fmla="*/ 48 w 48"/>
                <a:gd name="T3" fmla="*/ 111 h 111"/>
                <a:gd name="T4" fmla="*/ 48 w 48"/>
                <a:gd name="T5" fmla="*/ 111 h 111"/>
                <a:gd name="T6" fmla="*/ 0 w 48"/>
                <a:gd name="T7" fmla="*/ 0 h 111"/>
                <a:gd name="T8" fmla="*/ 0 w 48"/>
                <a:gd name="T9" fmla="*/ 0 h 111"/>
              </a:gdLst>
              <a:ahLst/>
              <a:cxnLst>
                <a:cxn ang="0">
                  <a:pos x="T0" y="T1"/>
                </a:cxn>
                <a:cxn ang="0">
                  <a:pos x="T2" y="T3"/>
                </a:cxn>
                <a:cxn ang="0">
                  <a:pos x="T4" y="T5"/>
                </a:cxn>
                <a:cxn ang="0">
                  <a:pos x="T6" y="T7"/>
                </a:cxn>
                <a:cxn ang="0">
                  <a:pos x="T8" y="T9"/>
                </a:cxn>
              </a:cxnLst>
              <a:rect l="0" t="0" r="r" b="b"/>
              <a:pathLst>
                <a:path w="48" h="111">
                  <a:moveTo>
                    <a:pt x="0" y="0"/>
                  </a:moveTo>
                  <a:lnTo>
                    <a:pt x="48" y="111"/>
                  </a:lnTo>
                  <a:lnTo>
                    <a:pt x="48" y="111"/>
                  </a:lnTo>
                  <a:lnTo>
                    <a:pt x="0" y="0"/>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12" name="Freeform 588"/>
            <p:cNvSpPr>
              <a:spLocks/>
            </p:cNvSpPr>
            <p:nvPr/>
          </p:nvSpPr>
          <p:spPr bwMode="auto">
            <a:xfrm>
              <a:off x="7739177" y="1216585"/>
              <a:ext cx="77788" cy="176213"/>
            </a:xfrm>
            <a:custGeom>
              <a:avLst/>
              <a:gdLst>
                <a:gd name="T0" fmla="*/ 1 w 49"/>
                <a:gd name="T1" fmla="*/ 0 h 111"/>
                <a:gd name="T2" fmla="*/ 49 w 49"/>
                <a:gd name="T3" fmla="*/ 111 h 111"/>
                <a:gd name="T4" fmla="*/ 49 w 49"/>
                <a:gd name="T5" fmla="*/ 111 h 111"/>
                <a:gd name="T6" fmla="*/ 0 w 49"/>
                <a:gd name="T7" fmla="*/ 0 h 111"/>
                <a:gd name="T8" fmla="*/ 1 w 49"/>
                <a:gd name="T9" fmla="*/ 0 h 111"/>
              </a:gdLst>
              <a:ahLst/>
              <a:cxnLst>
                <a:cxn ang="0">
                  <a:pos x="T0" y="T1"/>
                </a:cxn>
                <a:cxn ang="0">
                  <a:pos x="T2" y="T3"/>
                </a:cxn>
                <a:cxn ang="0">
                  <a:pos x="T4" y="T5"/>
                </a:cxn>
                <a:cxn ang="0">
                  <a:pos x="T6" y="T7"/>
                </a:cxn>
                <a:cxn ang="0">
                  <a:pos x="T8" y="T9"/>
                </a:cxn>
              </a:cxnLst>
              <a:rect l="0" t="0" r="r" b="b"/>
              <a:pathLst>
                <a:path w="49" h="111">
                  <a:moveTo>
                    <a:pt x="1" y="0"/>
                  </a:moveTo>
                  <a:lnTo>
                    <a:pt x="49" y="111"/>
                  </a:lnTo>
                  <a:lnTo>
                    <a:pt x="49" y="111"/>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13" name="Freeform 589"/>
            <p:cNvSpPr>
              <a:spLocks/>
            </p:cNvSpPr>
            <p:nvPr/>
          </p:nvSpPr>
          <p:spPr bwMode="auto">
            <a:xfrm>
              <a:off x="7739177" y="1216585"/>
              <a:ext cx="77788" cy="176213"/>
            </a:xfrm>
            <a:custGeom>
              <a:avLst/>
              <a:gdLst>
                <a:gd name="T0" fmla="*/ 1 w 102"/>
                <a:gd name="T1" fmla="*/ 0 h 230"/>
                <a:gd name="T2" fmla="*/ 102 w 102"/>
                <a:gd name="T3" fmla="*/ 230 h 230"/>
                <a:gd name="T4" fmla="*/ 102 w 102"/>
                <a:gd name="T5" fmla="*/ 230 h 230"/>
                <a:gd name="T6" fmla="*/ 0 w 102"/>
                <a:gd name="T7" fmla="*/ 0 h 230"/>
                <a:gd name="T8" fmla="*/ 1 w 102"/>
                <a:gd name="T9" fmla="*/ 0 h 230"/>
              </a:gdLst>
              <a:ahLst/>
              <a:cxnLst>
                <a:cxn ang="0">
                  <a:pos x="T0" y="T1"/>
                </a:cxn>
                <a:cxn ang="0">
                  <a:pos x="T2" y="T3"/>
                </a:cxn>
                <a:cxn ang="0">
                  <a:pos x="T4" y="T5"/>
                </a:cxn>
                <a:cxn ang="0">
                  <a:pos x="T6" y="T7"/>
                </a:cxn>
                <a:cxn ang="0">
                  <a:pos x="T8" y="T9"/>
                </a:cxn>
              </a:cxnLst>
              <a:rect l="0" t="0" r="r" b="b"/>
              <a:pathLst>
                <a:path w="102" h="230">
                  <a:moveTo>
                    <a:pt x="1" y="0"/>
                  </a:moveTo>
                  <a:lnTo>
                    <a:pt x="102" y="230"/>
                  </a:lnTo>
                  <a:cubicBezTo>
                    <a:pt x="102" y="230"/>
                    <a:pt x="102" y="230"/>
                    <a:pt x="102" y="230"/>
                  </a:cubicBezTo>
                  <a:lnTo>
                    <a:pt x="0" y="0"/>
                  </a:lnTo>
                  <a:lnTo>
                    <a:pt x="1"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14" name="Freeform 590"/>
            <p:cNvSpPr>
              <a:spLocks/>
            </p:cNvSpPr>
            <p:nvPr/>
          </p:nvSpPr>
          <p:spPr bwMode="auto">
            <a:xfrm>
              <a:off x="7739177" y="1216585"/>
              <a:ext cx="77788" cy="176213"/>
            </a:xfrm>
            <a:custGeom>
              <a:avLst/>
              <a:gdLst>
                <a:gd name="T0" fmla="*/ 0 w 102"/>
                <a:gd name="T1" fmla="*/ 0 h 230"/>
                <a:gd name="T2" fmla="*/ 102 w 102"/>
                <a:gd name="T3" fmla="*/ 230 h 230"/>
                <a:gd name="T4" fmla="*/ 101 w 102"/>
                <a:gd name="T5" fmla="*/ 230 h 230"/>
                <a:gd name="T6" fmla="*/ 0 w 102"/>
                <a:gd name="T7" fmla="*/ 0 h 230"/>
                <a:gd name="T8" fmla="*/ 0 w 102"/>
                <a:gd name="T9" fmla="*/ 0 h 230"/>
              </a:gdLst>
              <a:ahLst/>
              <a:cxnLst>
                <a:cxn ang="0">
                  <a:pos x="T0" y="T1"/>
                </a:cxn>
                <a:cxn ang="0">
                  <a:pos x="T2" y="T3"/>
                </a:cxn>
                <a:cxn ang="0">
                  <a:pos x="T4" y="T5"/>
                </a:cxn>
                <a:cxn ang="0">
                  <a:pos x="T6" y="T7"/>
                </a:cxn>
                <a:cxn ang="0">
                  <a:pos x="T8" y="T9"/>
                </a:cxn>
              </a:cxnLst>
              <a:rect l="0" t="0" r="r" b="b"/>
              <a:pathLst>
                <a:path w="102" h="230">
                  <a:moveTo>
                    <a:pt x="0" y="0"/>
                  </a:moveTo>
                  <a:lnTo>
                    <a:pt x="102" y="230"/>
                  </a:lnTo>
                  <a:cubicBezTo>
                    <a:pt x="102" y="230"/>
                    <a:pt x="102" y="230"/>
                    <a:pt x="101" y="230"/>
                  </a:cubicBezTo>
                  <a:lnTo>
                    <a:pt x="0" y="0"/>
                  </a:lnTo>
                  <a:cubicBezTo>
                    <a:pt x="0" y="0"/>
                    <a:pt x="0" y="0"/>
                    <a:pt x="0" y="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15" name="Freeform 591"/>
            <p:cNvSpPr>
              <a:spLocks/>
            </p:cNvSpPr>
            <p:nvPr/>
          </p:nvSpPr>
          <p:spPr bwMode="auto">
            <a:xfrm>
              <a:off x="7739177" y="1216585"/>
              <a:ext cx="77788" cy="176213"/>
            </a:xfrm>
            <a:custGeom>
              <a:avLst/>
              <a:gdLst>
                <a:gd name="T0" fmla="*/ 1 w 102"/>
                <a:gd name="T1" fmla="*/ 0 h 230"/>
                <a:gd name="T2" fmla="*/ 102 w 102"/>
                <a:gd name="T3" fmla="*/ 230 h 230"/>
                <a:gd name="T4" fmla="*/ 102 w 102"/>
                <a:gd name="T5" fmla="*/ 230 h 230"/>
                <a:gd name="T6" fmla="*/ 0 w 102"/>
                <a:gd name="T7" fmla="*/ 0 h 230"/>
                <a:gd name="T8" fmla="*/ 1 w 102"/>
                <a:gd name="T9" fmla="*/ 0 h 230"/>
              </a:gdLst>
              <a:ahLst/>
              <a:cxnLst>
                <a:cxn ang="0">
                  <a:pos x="T0" y="T1"/>
                </a:cxn>
                <a:cxn ang="0">
                  <a:pos x="T2" y="T3"/>
                </a:cxn>
                <a:cxn ang="0">
                  <a:pos x="T4" y="T5"/>
                </a:cxn>
                <a:cxn ang="0">
                  <a:pos x="T6" y="T7"/>
                </a:cxn>
                <a:cxn ang="0">
                  <a:pos x="T8" y="T9"/>
                </a:cxn>
              </a:cxnLst>
              <a:rect l="0" t="0" r="r" b="b"/>
              <a:pathLst>
                <a:path w="102" h="230">
                  <a:moveTo>
                    <a:pt x="1" y="0"/>
                  </a:moveTo>
                  <a:lnTo>
                    <a:pt x="102" y="230"/>
                  </a:lnTo>
                  <a:cubicBezTo>
                    <a:pt x="102" y="230"/>
                    <a:pt x="102" y="230"/>
                    <a:pt x="102" y="230"/>
                  </a:cubicBezTo>
                  <a:lnTo>
                    <a:pt x="0" y="0"/>
                  </a:lnTo>
                  <a:cubicBezTo>
                    <a:pt x="0" y="0"/>
                    <a:pt x="1" y="0"/>
                    <a:pt x="1" y="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16" name="Freeform 592"/>
            <p:cNvSpPr>
              <a:spLocks/>
            </p:cNvSpPr>
            <p:nvPr/>
          </p:nvSpPr>
          <p:spPr bwMode="auto">
            <a:xfrm>
              <a:off x="7737590" y="1216585"/>
              <a:ext cx="79375" cy="176213"/>
            </a:xfrm>
            <a:custGeom>
              <a:avLst/>
              <a:gdLst>
                <a:gd name="T0" fmla="*/ 1 w 103"/>
                <a:gd name="T1" fmla="*/ 0 h 230"/>
                <a:gd name="T2" fmla="*/ 103 w 103"/>
                <a:gd name="T3" fmla="*/ 230 h 230"/>
                <a:gd name="T4" fmla="*/ 102 w 103"/>
                <a:gd name="T5" fmla="*/ 230 h 230"/>
                <a:gd name="T6" fmla="*/ 0 w 103"/>
                <a:gd name="T7" fmla="*/ 0 h 230"/>
                <a:gd name="T8" fmla="*/ 1 w 103"/>
                <a:gd name="T9" fmla="*/ 0 h 230"/>
              </a:gdLst>
              <a:ahLst/>
              <a:cxnLst>
                <a:cxn ang="0">
                  <a:pos x="T0" y="T1"/>
                </a:cxn>
                <a:cxn ang="0">
                  <a:pos x="T2" y="T3"/>
                </a:cxn>
                <a:cxn ang="0">
                  <a:pos x="T4" y="T5"/>
                </a:cxn>
                <a:cxn ang="0">
                  <a:pos x="T6" y="T7"/>
                </a:cxn>
                <a:cxn ang="0">
                  <a:pos x="T8" y="T9"/>
                </a:cxn>
              </a:cxnLst>
              <a:rect l="0" t="0" r="r" b="b"/>
              <a:pathLst>
                <a:path w="103" h="230">
                  <a:moveTo>
                    <a:pt x="1" y="0"/>
                  </a:moveTo>
                  <a:lnTo>
                    <a:pt x="103" y="230"/>
                  </a:lnTo>
                  <a:cubicBezTo>
                    <a:pt x="102" y="230"/>
                    <a:pt x="102" y="230"/>
                    <a:pt x="102" y="230"/>
                  </a:cubicBezTo>
                  <a:lnTo>
                    <a:pt x="0" y="0"/>
                  </a:lnTo>
                  <a:cubicBezTo>
                    <a:pt x="1" y="0"/>
                    <a:pt x="1" y="0"/>
                    <a:pt x="1"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17" name="Freeform 593"/>
            <p:cNvSpPr>
              <a:spLocks/>
            </p:cNvSpPr>
            <p:nvPr/>
          </p:nvSpPr>
          <p:spPr bwMode="auto">
            <a:xfrm>
              <a:off x="7737590" y="1216585"/>
              <a:ext cx="77788" cy="176213"/>
            </a:xfrm>
            <a:custGeom>
              <a:avLst/>
              <a:gdLst>
                <a:gd name="T0" fmla="*/ 1 w 103"/>
                <a:gd name="T1" fmla="*/ 0 h 231"/>
                <a:gd name="T2" fmla="*/ 103 w 103"/>
                <a:gd name="T3" fmla="*/ 230 h 231"/>
                <a:gd name="T4" fmla="*/ 102 w 103"/>
                <a:gd name="T5" fmla="*/ 231 h 231"/>
                <a:gd name="T6" fmla="*/ 0 w 103"/>
                <a:gd name="T7" fmla="*/ 1 h 231"/>
                <a:gd name="T8" fmla="*/ 1 w 103"/>
                <a:gd name="T9" fmla="*/ 0 h 231"/>
              </a:gdLst>
              <a:ahLst/>
              <a:cxnLst>
                <a:cxn ang="0">
                  <a:pos x="T0" y="T1"/>
                </a:cxn>
                <a:cxn ang="0">
                  <a:pos x="T2" y="T3"/>
                </a:cxn>
                <a:cxn ang="0">
                  <a:pos x="T4" y="T5"/>
                </a:cxn>
                <a:cxn ang="0">
                  <a:pos x="T6" y="T7"/>
                </a:cxn>
                <a:cxn ang="0">
                  <a:pos x="T8" y="T9"/>
                </a:cxn>
              </a:cxnLst>
              <a:rect l="0" t="0" r="r" b="b"/>
              <a:pathLst>
                <a:path w="103" h="231">
                  <a:moveTo>
                    <a:pt x="1" y="0"/>
                  </a:moveTo>
                  <a:lnTo>
                    <a:pt x="103" y="230"/>
                  </a:lnTo>
                  <a:cubicBezTo>
                    <a:pt x="102" y="231"/>
                    <a:pt x="102" y="231"/>
                    <a:pt x="102" y="231"/>
                  </a:cubicBezTo>
                  <a:lnTo>
                    <a:pt x="0" y="1"/>
                  </a:lnTo>
                  <a:cubicBezTo>
                    <a:pt x="1" y="1"/>
                    <a:pt x="1" y="1"/>
                    <a:pt x="1" y="0"/>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18" name="Freeform 594"/>
            <p:cNvSpPr>
              <a:spLocks/>
            </p:cNvSpPr>
            <p:nvPr/>
          </p:nvSpPr>
          <p:spPr bwMode="auto">
            <a:xfrm>
              <a:off x="7736002" y="1218173"/>
              <a:ext cx="79375" cy="174625"/>
            </a:xfrm>
            <a:custGeom>
              <a:avLst/>
              <a:gdLst>
                <a:gd name="T0" fmla="*/ 1 w 103"/>
                <a:gd name="T1" fmla="*/ 0 h 230"/>
                <a:gd name="T2" fmla="*/ 103 w 103"/>
                <a:gd name="T3" fmla="*/ 230 h 230"/>
                <a:gd name="T4" fmla="*/ 102 w 103"/>
                <a:gd name="T5" fmla="*/ 230 h 230"/>
                <a:gd name="T6" fmla="*/ 0 w 103"/>
                <a:gd name="T7" fmla="*/ 0 h 230"/>
                <a:gd name="T8" fmla="*/ 1 w 103"/>
                <a:gd name="T9" fmla="*/ 0 h 230"/>
              </a:gdLst>
              <a:ahLst/>
              <a:cxnLst>
                <a:cxn ang="0">
                  <a:pos x="T0" y="T1"/>
                </a:cxn>
                <a:cxn ang="0">
                  <a:pos x="T2" y="T3"/>
                </a:cxn>
                <a:cxn ang="0">
                  <a:pos x="T4" y="T5"/>
                </a:cxn>
                <a:cxn ang="0">
                  <a:pos x="T6" y="T7"/>
                </a:cxn>
                <a:cxn ang="0">
                  <a:pos x="T8" y="T9"/>
                </a:cxn>
              </a:cxnLst>
              <a:rect l="0" t="0" r="r" b="b"/>
              <a:pathLst>
                <a:path w="103" h="230">
                  <a:moveTo>
                    <a:pt x="1" y="0"/>
                  </a:moveTo>
                  <a:lnTo>
                    <a:pt x="103" y="230"/>
                  </a:lnTo>
                  <a:cubicBezTo>
                    <a:pt x="102" y="230"/>
                    <a:pt x="102" y="230"/>
                    <a:pt x="102" y="230"/>
                  </a:cubicBezTo>
                  <a:lnTo>
                    <a:pt x="0" y="0"/>
                  </a:lnTo>
                  <a:cubicBezTo>
                    <a:pt x="0" y="0"/>
                    <a:pt x="1" y="0"/>
                    <a:pt x="1" y="0"/>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19" name="Freeform 595"/>
            <p:cNvSpPr>
              <a:spLocks/>
            </p:cNvSpPr>
            <p:nvPr/>
          </p:nvSpPr>
          <p:spPr bwMode="auto">
            <a:xfrm>
              <a:off x="7734415" y="1218173"/>
              <a:ext cx="79375" cy="176213"/>
            </a:xfrm>
            <a:custGeom>
              <a:avLst/>
              <a:gdLst>
                <a:gd name="T0" fmla="*/ 2 w 103"/>
                <a:gd name="T1" fmla="*/ 0 h 231"/>
                <a:gd name="T2" fmla="*/ 103 w 103"/>
                <a:gd name="T3" fmla="*/ 230 h 231"/>
                <a:gd name="T4" fmla="*/ 102 w 103"/>
                <a:gd name="T5" fmla="*/ 231 h 231"/>
                <a:gd name="T6" fmla="*/ 0 w 103"/>
                <a:gd name="T7" fmla="*/ 1 h 231"/>
                <a:gd name="T8" fmla="*/ 2 w 103"/>
                <a:gd name="T9" fmla="*/ 0 h 231"/>
              </a:gdLst>
              <a:ahLst/>
              <a:cxnLst>
                <a:cxn ang="0">
                  <a:pos x="T0" y="T1"/>
                </a:cxn>
                <a:cxn ang="0">
                  <a:pos x="T2" y="T3"/>
                </a:cxn>
                <a:cxn ang="0">
                  <a:pos x="T4" y="T5"/>
                </a:cxn>
                <a:cxn ang="0">
                  <a:pos x="T6" y="T7"/>
                </a:cxn>
                <a:cxn ang="0">
                  <a:pos x="T8" y="T9"/>
                </a:cxn>
              </a:cxnLst>
              <a:rect l="0" t="0" r="r" b="b"/>
              <a:pathLst>
                <a:path w="103" h="231">
                  <a:moveTo>
                    <a:pt x="2" y="0"/>
                  </a:moveTo>
                  <a:lnTo>
                    <a:pt x="103" y="230"/>
                  </a:lnTo>
                  <a:cubicBezTo>
                    <a:pt x="103" y="230"/>
                    <a:pt x="103" y="231"/>
                    <a:pt x="102" y="231"/>
                  </a:cubicBezTo>
                  <a:lnTo>
                    <a:pt x="0" y="1"/>
                  </a:lnTo>
                  <a:cubicBezTo>
                    <a:pt x="1" y="1"/>
                    <a:pt x="1" y="0"/>
                    <a:pt x="2"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20" name="Freeform 596"/>
            <p:cNvSpPr>
              <a:spLocks/>
            </p:cNvSpPr>
            <p:nvPr/>
          </p:nvSpPr>
          <p:spPr bwMode="auto">
            <a:xfrm>
              <a:off x="7820140" y="1391210"/>
              <a:ext cx="15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0" y="0"/>
                    <a:pt x="0" y="0"/>
                  </a:cubicBezTo>
                  <a:cubicBezTo>
                    <a:pt x="0" y="0"/>
                    <a:pt x="0" y="0"/>
                    <a:pt x="0" y="0"/>
                  </a:cubicBezTo>
                  <a:cubicBezTo>
                    <a:pt x="0" y="0"/>
                    <a:pt x="0"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21" name="Freeform 597"/>
            <p:cNvSpPr>
              <a:spLocks/>
            </p:cNvSpPr>
            <p:nvPr/>
          </p:nvSpPr>
          <p:spPr bwMode="auto">
            <a:xfrm>
              <a:off x="7818552" y="1391210"/>
              <a:ext cx="1588" cy="0"/>
            </a:xfrm>
            <a:custGeom>
              <a:avLst/>
              <a:gdLst>
                <a:gd name="T0" fmla="*/ 2 w 2"/>
                <a:gd name="T1" fmla="*/ 0 h 1"/>
                <a:gd name="T2" fmla="*/ 2 w 2"/>
                <a:gd name="T3" fmla="*/ 0 h 1"/>
                <a:gd name="T4" fmla="*/ 1 w 2"/>
                <a:gd name="T5" fmla="*/ 1 h 1"/>
                <a:gd name="T6" fmla="*/ 0 w 2"/>
                <a:gd name="T7" fmla="*/ 1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2" y="0"/>
                    <a:pt x="2" y="0"/>
                    <a:pt x="2" y="0"/>
                  </a:cubicBezTo>
                  <a:cubicBezTo>
                    <a:pt x="1" y="1"/>
                    <a:pt x="1" y="1"/>
                    <a:pt x="1" y="1"/>
                  </a:cubicBezTo>
                  <a:cubicBezTo>
                    <a:pt x="1" y="1"/>
                    <a:pt x="1" y="1"/>
                    <a:pt x="0" y="1"/>
                  </a:cubicBezTo>
                  <a:cubicBezTo>
                    <a:pt x="1" y="0"/>
                    <a:pt x="1" y="0"/>
                    <a:pt x="2" y="0"/>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22" name="Freeform 598"/>
            <p:cNvSpPr>
              <a:spLocks/>
            </p:cNvSpPr>
            <p:nvPr/>
          </p:nvSpPr>
          <p:spPr bwMode="auto">
            <a:xfrm>
              <a:off x="7818552" y="1391210"/>
              <a:ext cx="1588" cy="0"/>
            </a:xfrm>
            <a:custGeom>
              <a:avLst/>
              <a:gdLst>
                <a:gd name="T0" fmla="*/ 0 w 1"/>
                <a:gd name="T1" fmla="*/ 1 w 1"/>
                <a:gd name="T2" fmla="*/ 0 w 1"/>
                <a:gd name="T3" fmla="*/ 0 w 1"/>
                <a:gd name="T4" fmla="*/ 1 w 1"/>
                <a:gd name="T5" fmla="*/ 0 w 1"/>
              </a:gdLst>
              <a:ahLst/>
              <a:cxnLst>
                <a:cxn ang="0">
                  <a:pos x="T0" y="0"/>
                </a:cxn>
                <a:cxn ang="0">
                  <a:pos x="T1" y="0"/>
                </a:cxn>
                <a:cxn ang="0">
                  <a:pos x="T2" y="0"/>
                </a:cxn>
                <a:cxn ang="0">
                  <a:pos x="T3" y="0"/>
                </a:cxn>
                <a:cxn ang="0">
                  <a:pos x="T4" y="0"/>
                </a:cxn>
                <a:cxn ang="0">
                  <a:pos x="T5" y="0"/>
                </a:cxn>
              </a:cxnLst>
              <a:rect l="0" t="0" r="r" b="b"/>
              <a:pathLst>
                <a:path w="1">
                  <a:moveTo>
                    <a:pt x="0" y="0"/>
                  </a:moveTo>
                  <a:cubicBezTo>
                    <a:pt x="0" y="0"/>
                    <a:pt x="0" y="0"/>
                    <a:pt x="1" y="0"/>
                  </a:cubicBezTo>
                  <a:cubicBezTo>
                    <a:pt x="0" y="0"/>
                    <a:pt x="0" y="0"/>
                    <a:pt x="0" y="0"/>
                  </a:cubicBezTo>
                  <a:cubicBezTo>
                    <a:pt x="0" y="0"/>
                    <a:pt x="0" y="0"/>
                    <a:pt x="0" y="0"/>
                  </a:cubicBezTo>
                  <a:cubicBezTo>
                    <a:pt x="0" y="0"/>
                    <a:pt x="0" y="0"/>
                    <a:pt x="1" y="0"/>
                  </a:cubicBezTo>
                  <a:lnTo>
                    <a:pt x="0" y="0"/>
                  </a:ln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23" name="Freeform 599"/>
            <p:cNvSpPr>
              <a:spLocks/>
            </p:cNvSpPr>
            <p:nvPr/>
          </p:nvSpPr>
          <p:spPr bwMode="auto">
            <a:xfrm>
              <a:off x="7818552" y="1391210"/>
              <a:ext cx="0" cy="0"/>
            </a:xfrm>
            <a:custGeom>
              <a:avLst/>
              <a:gdLst>
                <a:gd name="T0" fmla="*/ 0 w 1"/>
                <a:gd name="T1" fmla="*/ 1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1" y="0"/>
                    <a:pt x="1" y="0"/>
                  </a:cubicBezTo>
                  <a:cubicBezTo>
                    <a:pt x="0" y="0"/>
                    <a:pt x="0" y="0"/>
                    <a:pt x="0" y="0"/>
                  </a:cubicBezTo>
                  <a:cubicBezTo>
                    <a:pt x="0" y="0"/>
                    <a:pt x="0" y="0"/>
                    <a:pt x="0" y="0"/>
                  </a:cubicBezTo>
                  <a:cubicBezTo>
                    <a:pt x="0" y="0"/>
                    <a:pt x="0" y="0"/>
                    <a:pt x="0" y="0"/>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24" name="Freeform 600"/>
            <p:cNvSpPr>
              <a:spLocks/>
            </p:cNvSpPr>
            <p:nvPr/>
          </p:nvSpPr>
          <p:spPr bwMode="auto">
            <a:xfrm>
              <a:off x="7816965" y="1391210"/>
              <a:ext cx="1588" cy="1588"/>
            </a:xfrm>
            <a:custGeom>
              <a:avLst/>
              <a:gdLst>
                <a:gd name="T0" fmla="*/ 1 w 1"/>
                <a:gd name="T1" fmla="*/ 0 h 1"/>
                <a:gd name="T2" fmla="*/ 1 w 1"/>
                <a:gd name="T3" fmla="*/ 0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1" y="0"/>
                    <a:pt x="0" y="1"/>
                    <a:pt x="0" y="1"/>
                  </a:cubicBezTo>
                  <a:cubicBezTo>
                    <a:pt x="0" y="1"/>
                    <a:pt x="0" y="0"/>
                    <a:pt x="0" y="0"/>
                  </a:cubicBezTo>
                  <a:cubicBezTo>
                    <a:pt x="0" y="0"/>
                    <a:pt x="0" y="0"/>
                    <a:pt x="1" y="0"/>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25" name="Freeform 601"/>
            <p:cNvSpPr>
              <a:spLocks/>
            </p:cNvSpPr>
            <p:nvPr/>
          </p:nvSpPr>
          <p:spPr bwMode="auto">
            <a:xfrm>
              <a:off x="7816965" y="1391210"/>
              <a:ext cx="0" cy="1588"/>
            </a:xfrm>
            <a:custGeom>
              <a:avLst/>
              <a:gdLst>
                <a:gd name="T0" fmla="*/ 0 h 1"/>
                <a:gd name="T1" fmla="*/ 1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1"/>
                    <a:pt x="0" y="1"/>
                    <a:pt x="0" y="1"/>
                  </a:cubicBezTo>
                  <a:cubicBezTo>
                    <a:pt x="0" y="1"/>
                    <a:pt x="0" y="1"/>
                    <a:pt x="0" y="0"/>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26" name="Freeform 602"/>
            <p:cNvSpPr>
              <a:spLocks/>
            </p:cNvSpPr>
            <p:nvPr/>
          </p:nvSpPr>
          <p:spPr bwMode="auto">
            <a:xfrm>
              <a:off x="7816965" y="1391210"/>
              <a:ext cx="0" cy="1588"/>
            </a:xfrm>
            <a:custGeom>
              <a:avLst/>
              <a:gdLst>
                <a:gd name="T0" fmla="*/ 1 w 1"/>
                <a:gd name="T1" fmla="*/ 1 h 1"/>
                <a:gd name="T2" fmla="*/ 1 w 1"/>
                <a:gd name="T3" fmla="*/ 1 h 1"/>
                <a:gd name="T4" fmla="*/ 0 w 1"/>
                <a:gd name="T5" fmla="*/ 1 h 1"/>
                <a:gd name="T6" fmla="*/ 0 w 1"/>
                <a:gd name="T7" fmla="*/ 1 h 1"/>
                <a:gd name="T8" fmla="*/ 1 w 1"/>
                <a:gd name="T9" fmla="*/ 0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lnTo>
                    <a:pt x="1" y="1"/>
                  </a:lnTo>
                  <a:lnTo>
                    <a:pt x="0" y="1"/>
                  </a:lnTo>
                  <a:lnTo>
                    <a:pt x="0" y="1"/>
                  </a:lnTo>
                  <a:cubicBezTo>
                    <a:pt x="0" y="1"/>
                    <a:pt x="0" y="1"/>
                    <a:pt x="1" y="0"/>
                  </a:cubicBezTo>
                  <a:lnTo>
                    <a:pt x="1" y="1"/>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27" name="Rectangle 603"/>
            <p:cNvSpPr>
              <a:spLocks noChangeArrowheads="1"/>
            </p:cNvSpPr>
            <p:nvPr/>
          </p:nvSpPr>
          <p:spPr bwMode="auto">
            <a:xfrm>
              <a:off x="7816965" y="1392798"/>
              <a:ext cx="1588" cy="1588"/>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28" name="Freeform 604"/>
            <p:cNvSpPr>
              <a:spLocks/>
            </p:cNvSpPr>
            <p:nvPr/>
          </p:nvSpPr>
          <p:spPr bwMode="auto">
            <a:xfrm>
              <a:off x="7820140" y="1391210"/>
              <a:ext cx="1588" cy="0"/>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1"/>
                  </a:cubicBezTo>
                  <a:cubicBezTo>
                    <a:pt x="1" y="1"/>
                    <a:pt x="0" y="1"/>
                    <a:pt x="0" y="1"/>
                  </a:cubicBezTo>
                  <a:cubicBezTo>
                    <a:pt x="0" y="1"/>
                    <a:pt x="0" y="1"/>
                    <a:pt x="0" y="0"/>
                  </a:cubicBezTo>
                  <a:cubicBezTo>
                    <a:pt x="0"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29" name="Freeform 605"/>
            <p:cNvSpPr>
              <a:spLocks/>
            </p:cNvSpPr>
            <p:nvPr/>
          </p:nvSpPr>
          <p:spPr bwMode="auto">
            <a:xfrm>
              <a:off x="7820140" y="1391210"/>
              <a:ext cx="0" cy="0"/>
            </a:xfrm>
            <a:custGeom>
              <a:avLst/>
              <a:gdLst>
                <a:gd name="T0" fmla="*/ 1 w 1"/>
                <a:gd name="T1" fmla="*/ 0 h 1"/>
                <a:gd name="T2" fmla="*/ 1 w 1"/>
                <a:gd name="T3" fmla="*/ 1 h 1"/>
                <a:gd name="T4" fmla="*/ 0 w 1"/>
                <a:gd name="T5" fmla="*/ 1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0" y="1"/>
                    <a:pt x="0" y="1"/>
                    <a:pt x="0" y="1"/>
                  </a:cubicBezTo>
                  <a:cubicBezTo>
                    <a:pt x="0" y="1"/>
                    <a:pt x="0" y="1"/>
                    <a:pt x="0" y="1"/>
                  </a:cubicBezTo>
                  <a:cubicBezTo>
                    <a:pt x="0" y="1"/>
                    <a:pt x="0" y="1"/>
                    <a:pt x="1" y="0"/>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30" name="Freeform 606"/>
            <p:cNvSpPr>
              <a:spLocks/>
            </p:cNvSpPr>
            <p:nvPr/>
          </p:nvSpPr>
          <p:spPr bwMode="auto">
            <a:xfrm>
              <a:off x="7818552" y="1391210"/>
              <a:ext cx="1588" cy="1588"/>
            </a:xfrm>
            <a:custGeom>
              <a:avLst/>
              <a:gdLst>
                <a:gd name="T0" fmla="*/ 1 w 1"/>
                <a:gd name="T1" fmla="*/ 0 h 1"/>
                <a:gd name="T2" fmla="*/ 1 w 1"/>
                <a:gd name="T3" fmla="*/ 0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0" y="0"/>
                    <a:pt x="0" y="0"/>
                    <a:pt x="0" y="1"/>
                  </a:cubicBezTo>
                  <a:lnTo>
                    <a:pt x="0" y="0"/>
                  </a:lnTo>
                  <a:cubicBezTo>
                    <a:pt x="0" y="0"/>
                    <a:pt x="0" y="0"/>
                    <a:pt x="1" y="0"/>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31" name="Freeform 607"/>
            <p:cNvSpPr>
              <a:spLocks/>
            </p:cNvSpPr>
            <p:nvPr/>
          </p:nvSpPr>
          <p:spPr bwMode="auto">
            <a:xfrm>
              <a:off x="7818552" y="1391210"/>
              <a:ext cx="0" cy="1588"/>
            </a:xfrm>
            <a:custGeom>
              <a:avLst/>
              <a:gdLst>
                <a:gd name="T0" fmla="*/ 1 w 1"/>
                <a:gd name="T1" fmla="*/ 0 h 1"/>
                <a:gd name="T2" fmla="*/ 1 w 1"/>
                <a:gd name="T3" fmla="*/ 1 h 1"/>
                <a:gd name="T4" fmla="*/ 0 w 1"/>
                <a:gd name="T5" fmla="*/ 1 h 1"/>
                <a:gd name="T6" fmla="*/ 0 w 1"/>
                <a:gd name="T7" fmla="*/ 0 h 1"/>
                <a:gd name="T8" fmla="*/ 0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lnTo>
                    <a:pt x="1" y="1"/>
                  </a:lnTo>
                  <a:cubicBezTo>
                    <a:pt x="0" y="1"/>
                    <a:pt x="0" y="1"/>
                    <a:pt x="0" y="1"/>
                  </a:cubicBezTo>
                  <a:cubicBezTo>
                    <a:pt x="0" y="1"/>
                    <a:pt x="0" y="0"/>
                    <a:pt x="0" y="0"/>
                  </a:cubicBezTo>
                  <a:cubicBezTo>
                    <a:pt x="0" y="0"/>
                    <a:pt x="0" y="0"/>
                    <a:pt x="0" y="0"/>
                  </a:cubicBezTo>
                  <a:lnTo>
                    <a:pt x="1" y="0"/>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32" name="Freeform 608"/>
            <p:cNvSpPr>
              <a:spLocks/>
            </p:cNvSpPr>
            <p:nvPr/>
          </p:nvSpPr>
          <p:spPr bwMode="auto">
            <a:xfrm>
              <a:off x="7816965" y="1391210"/>
              <a:ext cx="1588" cy="1588"/>
            </a:xfrm>
            <a:custGeom>
              <a:avLst/>
              <a:gdLst>
                <a:gd name="T0" fmla="*/ 1 w 1"/>
                <a:gd name="T1" fmla="*/ 0 h 1"/>
                <a:gd name="T2" fmla="*/ 1 w 1"/>
                <a:gd name="T3" fmla="*/ 1 h 1"/>
                <a:gd name="T4" fmla="*/ 0 w 1"/>
                <a:gd name="T5" fmla="*/ 1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1"/>
                    <a:pt x="1" y="1"/>
                  </a:cubicBezTo>
                  <a:cubicBezTo>
                    <a:pt x="1" y="1"/>
                    <a:pt x="0" y="1"/>
                    <a:pt x="0" y="1"/>
                  </a:cubicBezTo>
                  <a:lnTo>
                    <a:pt x="0" y="1"/>
                  </a:lnTo>
                  <a:cubicBezTo>
                    <a:pt x="0" y="1"/>
                    <a:pt x="1" y="0"/>
                    <a:pt x="1" y="0"/>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33" name="Freeform 609"/>
            <p:cNvSpPr>
              <a:spLocks/>
            </p:cNvSpPr>
            <p:nvPr/>
          </p:nvSpPr>
          <p:spPr bwMode="auto">
            <a:xfrm>
              <a:off x="7816965" y="1392798"/>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lnTo>
                    <a:pt x="0" y="0"/>
                  </a:lnTo>
                  <a:cubicBezTo>
                    <a:pt x="0" y="0"/>
                    <a:pt x="0" y="0"/>
                    <a:pt x="0" y="0"/>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34" name="Freeform 610"/>
            <p:cNvSpPr>
              <a:spLocks/>
            </p:cNvSpPr>
            <p:nvPr/>
          </p:nvSpPr>
          <p:spPr bwMode="auto">
            <a:xfrm>
              <a:off x="7816965" y="1392798"/>
              <a:ext cx="0"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1" y="0"/>
                  </a:lnTo>
                  <a:cubicBezTo>
                    <a:pt x="1" y="0"/>
                    <a:pt x="0" y="0"/>
                    <a:pt x="0" y="0"/>
                  </a:cubicBezTo>
                  <a:lnTo>
                    <a:pt x="0" y="0"/>
                  </a:lnTo>
                  <a:lnTo>
                    <a:pt x="1"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35" name="Rectangle 611"/>
            <p:cNvSpPr>
              <a:spLocks noChangeArrowheads="1"/>
            </p:cNvSpPr>
            <p:nvPr/>
          </p:nvSpPr>
          <p:spPr bwMode="auto">
            <a:xfrm>
              <a:off x="7816965" y="1392798"/>
              <a:ext cx="1588" cy="1588"/>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36" name="Rectangle 612"/>
            <p:cNvSpPr>
              <a:spLocks noChangeArrowheads="1"/>
            </p:cNvSpPr>
            <p:nvPr/>
          </p:nvSpPr>
          <p:spPr bwMode="auto">
            <a:xfrm>
              <a:off x="7816965" y="139279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37" name="Freeform 613"/>
            <p:cNvSpPr>
              <a:spLocks/>
            </p:cNvSpPr>
            <p:nvPr/>
          </p:nvSpPr>
          <p:spPr bwMode="auto">
            <a:xfrm>
              <a:off x="7816965" y="1392798"/>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lnTo>
                    <a:pt x="0" y="0"/>
                  </a:lnTo>
                  <a:cubicBezTo>
                    <a:pt x="0" y="0"/>
                    <a:pt x="0" y="0"/>
                    <a:pt x="0" y="0"/>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38" name="Freeform 614"/>
            <p:cNvSpPr>
              <a:spLocks/>
            </p:cNvSpPr>
            <p:nvPr/>
          </p:nvSpPr>
          <p:spPr bwMode="auto">
            <a:xfrm>
              <a:off x="7816965" y="1392798"/>
              <a:ext cx="0"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1" y="0"/>
                  </a:lnTo>
                  <a:cubicBezTo>
                    <a:pt x="1" y="0"/>
                    <a:pt x="0" y="0"/>
                    <a:pt x="0" y="0"/>
                  </a:cubicBezTo>
                  <a:lnTo>
                    <a:pt x="0" y="0"/>
                  </a:lnTo>
                  <a:cubicBezTo>
                    <a:pt x="1" y="0"/>
                    <a:pt x="1" y="0"/>
                    <a:pt x="1" y="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39" name="Freeform 616"/>
            <p:cNvSpPr>
              <a:spLocks/>
            </p:cNvSpPr>
            <p:nvPr/>
          </p:nvSpPr>
          <p:spPr bwMode="auto">
            <a:xfrm>
              <a:off x="7816964" y="1392798"/>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lnTo>
                    <a:pt x="0" y="0"/>
                  </a:lnTo>
                  <a:cubicBezTo>
                    <a:pt x="0" y="0"/>
                    <a:pt x="0" y="0"/>
                    <a:pt x="0" y="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40" name="Freeform 617"/>
            <p:cNvSpPr>
              <a:spLocks/>
            </p:cNvSpPr>
            <p:nvPr/>
          </p:nvSpPr>
          <p:spPr bwMode="auto">
            <a:xfrm>
              <a:off x="7815377" y="1392798"/>
              <a:ext cx="15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1" y="0"/>
                  </a:lnTo>
                  <a:cubicBezTo>
                    <a:pt x="0" y="0"/>
                    <a:pt x="0" y="0"/>
                    <a:pt x="0" y="0"/>
                  </a:cubicBezTo>
                  <a:lnTo>
                    <a:pt x="0" y="0"/>
                  </a:lnTo>
                  <a:cubicBezTo>
                    <a:pt x="0" y="0"/>
                    <a:pt x="0" y="0"/>
                    <a:pt x="1"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41" name="Freeform 618"/>
            <p:cNvSpPr>
              <a:spLocks/>
            </p:cNvSpPr>
            <p:nvPr/>
          </p:nvSpPr>
          <p:spPr bwMode="auto">
            <a:xfrm>
              <a:off x="7815377" y="1392798"/>
              <a:ext cx="0" cy="0"/>
            </a:xfrm>
            <a:custGeom>
              <a:avLst/>
              <a:gdLst>
                <a:gd name="T0" fmla="*/ 1 w 1"/>
                <a:gd name="T1" fmla="*/ 0 h 1"/>
                <a:gd name="T2" fmla="*/ 1 w 1"/>
                <a:gd name="T3" fmla="*/ 0 h 1"/>
                <a:gd name="T4" fmla="*/ 0 w 1"/>
                <a:gd name="T5" fmla="*/ 1 h 1"/>
                <a:gd name="T6" fmla="*/ 0 w 1"/>
                <a:gd name="T7" fmla="*/ 1 h 1"/>
                <a:gd name="T8" fmla="*/ 1 w 1"/>
                <a:gd name="T9" fmla="*/ 1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lnTo>
                    <a:pt x="1" y="0"/>
                  </a:lnTo>
                  <a:cubicBezTo>
                    <a:pt x="0" y="1"/>
                    <a:pt x="0" y="1"/>
                    <a:pt x="0" y="1"/>
                  </a:cubicBezTo>
                  <a:lnTo>
                    <a:pt x="0" y="1"/>
                  </a:lnTo>
                  <a:cubicBezTo>
                    <a:pt x="0" y="1"/>
                    <a:pt x="0" y="1"/>
                    <a:pt x="1" y="1"/>
                  </a:cubicBezTo>
                  <a:lnTo>
                    <a:pt x="1" y="0"/>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42" name="Freeform 619"/>
            <p:cNvSpPr>
              <a:spLocks/>
            </p:cNvSpPr>
            <p:nvPr/>
          </p:nvSpPr>
          <p:spPr bwMode="auto">
            <a:xfrm>
              <a:off x="7813789" y="1392798"/>
              <a:ext cx="15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1" y="0"/>
                  </a:lnTo>
                  <a:cubicBezTo>
                    <a:pt x="0" y="0"/>
                    <a:pt x="0" y="0"/>
                    <a:pt x="0" y="0"/>
                  </a:cubicBezTo>
                  <a:lnTo>
                    <a:pt x="0" y="0"/>
                  </a:lnTo>
                  <a:cubicBezTo>
                    <a:pt x="0" y="0"/>
                    <a:pt x="0" y="0"/>
                    <a:pt x="1" y="0"/>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43" name="Freeform 620"/>
            <p:cNvSpPr>
              <a:spLocks/>
            </p:cNvSpPr>
            <p:nvPr/>
          </p:nvSpPr>
          <p:spPr bwMode="auto">
            <a:xfrm>
              <a:off x="7812202" y="1392798"/>
              <a:ext cx="1588" cy="1588"/>
            </a:xfrm>
            <a:custGeom>
              <a:avLst/>
              <a:gdLst>
                <a:gd name="T0" fmla="*/ 1 w 1"/>
                <a:gd name="T1" fmla="*/ 0 h 1"/>
                <a:gd name="T2" fmla="*/ 1 w 1"/>
                <a:gd name="T3" fmla="*/ 0 h 1"/>
                <a:gd name="T4" fmla="*/ 0 w 1"/>
                <a:gd name="T5" fmla="*/ 1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0"/>
                  </a:lnTo>
                  <a:cubicBezTo>
                    <a:pt x="1" y="0"/>
                    <a:pt x="1" y="1"/>
                    <a:pt x="0" y="1"/>
                  </a:cubicBezTo>
                  <a:lnTo>
                    <a:pt x="0" y="1"/>
                  </a:lnTo>
                  <a:cubicBezTo>
                    <a:pt x="1" y="1"/>
                    <a:pt x="1" y="0"/>
                    <a:pt x="1"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44" name="Rectangle 621"/>
            <p:cNvSpPr>
              <a:spLocks noChangeArrowheads="1"/>
            </p:cNvSpPr>
            <p:nvPr/>
          </p:nvSpPr>
          <p:spPr bwMode="auto">
            <a:xfrm>
              <a:off x="7816964" y="139279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45" name="Freeform 622"/>
            <p:cNvSpPr>
              <a:spLocks/>
            </p:cNvSpPr>
            <p:nvPr/>
          </p:nvSpPr>
          <p:spPr bwMode="auto">
            <a:xfrm>
              <a:off x="7816964" y="1392798"/>
              <a:ext cx="0" cy="0"/>
            </a:xfrm>
            <a:custGeom>
              <a:avLst/>
              <a:gdLst/>
              <a:ahLst/>
              <a:cxnLst>
                <a:cxn ang="0">
                  <a:pos x="0" y="0"/>
                </a:cxn>
                <a:cxn ang="0">
                  <a:pos x="0" y="0"/>
                </a:cxn>
                <a:cxn ang="0">
                  <a:pos x="0" y="0"/>
                </a:cxn>
                <a:cxn ang="0">
                  <a:pos x="0" y="0"/>
                </a:cxn>
                <a:cxn ang="0">
                  <a:pos x="0" y="0"/>
                </a:cxn>
              </a:cxnLst>
              <a:rect l="0" t="0" r="r" b="b"/>
              <a:pathLst>
                <a:path>
                  <a:moveTo>
                    <a:pt x="0" y="0"/>
                  </a:moveTo>
                  <a:lnTo>
                    <a:pt x="0" y="0"/>
                  </a:lnTo>
                  <a:lnTo>
                    <a:pt x="0" y="0"/>
                  </a:lnTo>
                  <a:lnTo>
                    <a:pt x="0" y="0"/>
                  </a:lnTo>
                  <a:cubicBezTo>
                    <a:pt x="0" y="0"/>
                    <a:pt x="0" y="0"/>
                    <a:pt x="0" y="0"/>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46" name="Freeform 623"/>
            <p:cNvSpPr>
              <a:spLocks/>
            </p:cNvSpPr>
            <p:nvPr/>
          </p:nvSpPr>
          <p:spPr bwMode="auto">
            <a:xfrm>
              <a:off x="7816964" y="1392798"/>
              <a:ext cx="0"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1" y="0"/>
                  </a:lnTo>
                  <a:cubicBezTo>
                    <a:pt x="1" y="0"/>
                    <a:pt x="1" y="0"/>
                    <a:pt x="0" y="0"/>
                  </a:cubicBezTo>
                  <a:lnTo>
                    <a:pt x="0" y="0"/>
                  </a:lnTo>
                  <a:cubicBezTo>
                    <a:pt x="1" y="0"/>
                    <a:pt x="1" y="0"/>
                    <a:pt x="1" y="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47" name="Freeform 624"/>
            <p:cNvSpPr>
              <a:spLocks/>
            </p:cNvSpPr>
            <p:nvPr/>
          </p:nvSpPr>
          <p:spPr bwMode="auto">
            <a:xfrm>
              <a:off x="7816964" y="1392798"/>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lnTo>
                    <a:pt x="0" y="0"/>
                  </a:lnTo>
                  <a:cubicBezTo>
                    <a:pt x="0" y="0"/>
                    <a:pt x="0" y="0"/>
                    <a:pt x="0" y="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48" name="Freeform 625"/>
            <p:cNvSpPr>
              <a:spLocks/>
            </p:cNvSpPr>
            <p:nvPr/>
          </p:nvSpPr>
          <p:spPr bwMode="auto">
            <a:xfrm>
              <a:off x="7815377" y="1392798"/>
              <a:ext cx="1588" cy="0"/>
            </a:xfrm>
            <a:custGeom>
              <a:avLst/>
              <a:gdLst>
                <a:gd name="T0" fmla="*/ 1 w 1"/>
                <a:gd name="T1" fmla="*/ 0 h 1"/>
                <a:gd name="T2" fmla="*/ 1 w 1"/>
                <a:gd name="T3" fmla="*/ 0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0"/>
                  </a:lnTo>
                  <a:cubicBezTo>
                    <a:pt x="0" y="0"/>
                    <a:pt x="0" y="1"/>
                    <a:pt x="0" y="1"/>
                  </a:cubicBezTo>
                  <a:lnTo>
                    <a:pt x="0" y="0"/>
                  </a:lnTo>
                  <a:cubicBezTo>
                    <a:pt x="0" y="0"/>
                    <a:pt x="0" y="0"/>
                    <a:pt x="1"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49" name="Freeform 626"/>
            <p:cNvSpPr>
              <a:spLocks/>
            </p:cNvSpPr>
            <p:nvPr/>
          </p:nvSpPr>
          <p:spPr bwMode="auto">
            <a:xfrm>
              <a:off x="7815377" y="1392798"/>
              <a:ext cx="0" cy="0"/>
            </a:xfrm>
            <a:custGeom>
              <a:avLst/>
              <a:gdLst>
                <a:gd name="T0" fmla="*/ 1 w 1"/>
                <a:gd name="T1" fmla="*/ 0 h 1"/>
                <a:gd name="T2" fmla="*/ 1 w 1"/>
                <a:gd name="T3" fmla="*/ 1 h 1"/>
                <a:gd name="T4" fmla="*/ 0 w 1"/>
                <a:gd name="T5" fmla="*/ 1 h 1"/>
                <a:gd name="T6" fmla="*/ 0 w 1"/>
                <a:gd name="T7" fmla="*/ 1 h 1"/>
                <a:gd name="T8" fmla="*/ 1 w 1"/>
                <a:gd name="T9" fmla="*/ 1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lnTo>
                    <a:pt x="1" y="1"/>
                  </a:lnTo>
                  <a:cubicBezTo>
                    <a:pt x="0" y="1"/>
                    <a:pt x="0" y="1"/>
                    <a:pt x="0" y="1"/>
                  </a:cubicBezTo>
                  <a:lnTo>
                    <a:pt x="0" y="1"/>
                  </a:lnTo>
                  <a:cubicBezTo>
                    <a:pt x="0" y="1"/>
                    <a:pt x="0" y="1"/>
                    <a:pt x="1" y="1"/>
                  </a:cubicBezTo>
                  <a:lnTo>
                    <a:pt x="1" y="0"/>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50" name="Freeform 627"/>
            <p:cNvSpPr>
              <a:spLocks/>
            </p:cNvSpPr>
            <p:nvPr/>
          </p:nvSpPr>
          <p:spPr bwMode="auto">
            <a:xfrm>
              <a:off x="7813789" y="1392798"/>
              <a:ext cx="1588" cy="0"/>
            </a:xfrm>
            <a:custGeom>
              <a:avLst/>
              <a:gdLst>
                <a:gd name="T0" fmla="*/ 2 w 2"/>
                <a:gd name="T1" fmla="*/ 2 w 2"/>
                <a:gd name="T2" fmla="*/ 0 w 2"/>
                <a:gd name="T3" fmla="*/ 0 w 2"/>
                <a:gd name="T4" fmla="*/ 2 w 2"/>
              </a:gdLst>
              <a:ahLst/>
              <a:cxnLst>
                <a:cxn ang="0">
                  <a:pos x="T0" y="0"/>
                </a:cxn>
                <a:cxn ang="0">
                  <a:pos x="T1" y="0"/>
                </a:cxn>
                <a:cxn ang="0">
                  <a:pos x="T2" y="0"/>
                </a:cxn>
                <a:cxn ang="0">
                  <a:pos x="T3" y="0"/>
                </a:cxn>
                <a:cxn ang="0">
                  <a:pos x="T4" y="0"/>
                </a:cxn>
              </a:cxnLst>
              <a:rect l="0" t="0" r="r" b="b"/>
              <a:pathLst>
                <a:path w="2">
                  <a:moveTo>
                    <a:pt x="2" y="0"/>
                  </a:moveTo>
                  <a:lnTo>
                    <a:pt x="2" y="0"/>
                  </a:lnTo>
                  <a:cubicBezTo>
                    <a:pt x="1" y="0"/>
                    <a:pt x="1" y="0"/>
                    <a:pt x="0" y="0"/>
                  </a:cubicBezTo>
                  <a:lnTo>
                    <a:pt x="0" y="0"/>
                  </a:lnTo>
                  <a:cubicBezTo>
                    <a:pt x="1" y="0"/>
                    <a:pt x="1" y="0"/>
                    <a:pt x="2" y="0"/>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51" name="Freeform 628"/>
            <p:cNvSpPr>
              <a:spLocks/>
            </p:cNvSpPr>
            <p:nvPr/>
          </p:nvSpPr>
          <p:spPr bwMode="auto">
            <a:xfrm>
              <a:off x="7812202" y="1392798"/>
              <a:ext cx="1588" cy="1588"/>
            </a:xfrm>
            <a:custGeom>
              <a:avLst/>
              <a:gdLst>
                <a:gd name="T0" fmla="*/ 1 w 1"/>
                <a:gd name="T1" fmla="*/ 0 h 1"/>
                <a:gd name="T2" fmla="*/ 1 w 1"/>
                <a:gd name="T3" fmla="*/ 0 h 1"/>
                <a:gd name="T4" fmla="*/ 0 w 1"/>
                <a:gd name="T5" fmla="*/ 1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0"/>
                  </a:lnTo>
                  <a:cubicBezTo>
                    <a:pt x="1" y="0"/>
                    <a:pt x="1" y="0"/>
                    <a:pt x="0" y="1"/>
                  </a:cubicBezTo>
                  <a:lnTo>
                    <a:pt x="0" y="1"/>
                  </a:lnTo>
                  <a:cubicBezTo>
                    <a:pt x="1" y="0"/>
                    <a:pt x="1" y="0"/>
                    <a:pt x="1"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52" name="Rectangle 629"/>
            <p:cNvSpPr>
              <a:spLocks noChangeArrowheads="1"/>
            </p:cNvSpPr>
            <p:nvPr/>
          </p:nvSpPr>
          <p:spPr bwMode="auto">
            <a:xfrm>
              <a:off x="7816964" y="139279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53" name="Rectangle 630"/>
            <p:cNvSpPr>
              <a:spLocks noChangeArrowheads="1"/>
            </p:cNvSpPr>
            <p:nvPr/>
          </p:nvSpPr>
          <p:spPr bwMode="auto">
            <a:xfrm>
              <a:off x="7816964" y="1392798"/>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54" name="Freeform 631"/>
            <p:cNvSpPr>
              <a:spLocks/>
            </p:cNvSpPr>
            <p:nvPr/>
          </p:nvSpPr>
          <p:spPr bwMode="auto">
            <a:xfrm>
              <a:off x="7816964" y="1392798"/>
              <a:ext cx="0"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1" y="0"/>
                  </a:lnTo>
                  <a:cubicBezTo>
                    <a:pt x="1" y="0"/>
                    <a:pt x="1" y="0"/>
                    <a:pt x="0" y="0"/>
                  </a:cubicBezTo>
                  <a:lnTo>
                    <a:pt x="0" y="0"/>
                  </a:lnTo>
                  <a:cubicBezTo>
                    <a:pt x="1" y="0"/>
                    <a:pt x="1" y="0"/>
                    <a:pt x="1" y="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55" name="Freeform 632"/>
            <p:cNvSpPr>
              <a:spLocks/>
            </p:cNvSpPr>
            <p:nvPr/>
          </p:nvSpPr>
          <p:spPr bwMode="auto">
            <a:xfrm>
              <a:off x="7816964" y="1392798"/>
              <a:ext cx="0" cy="0"/>
            </a:xfrm>
            <a:custGeom>
              <a:avLst/>
              <a:gdLst>
                <a:gd name="T0" fmla="*/ 0 h 1"/>
                <a:gd name="T1" fmla="*/ 0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lnTo>
                    <a:pt x="0" y="0"/>
                  </a:lnTo>
                  <a:cubicBezTo>
                    <a:pt x="0" y="0"/>
                    <a:pt x="0" y="0"/>
                    <a:pt x="0" y="1"/>
                  </a:cubicBezTo>
                  <a:lnTo>
                    <a:pt x="0" y="0"/>
                  </a:lnTo>
                  <a:cubicBezTo>
                    <a:pt x="0" y="0"/>
                    <a:pt x="0" y="0"/>
                    <a:pt x="0" y="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56" name="Freeform 633"/>
            <p:cNvSpPr>
              <a:spLocks/>
            </p:cNvSpPr>
            <p:nvPr/>
          </p:nvSpPr>
          <p:spPr bwMode="auto">
            <a:xfrm>
              <a:off x="7815377" y="1392798"/>
              <a:ext cx="1588" cy="0"/>
            </a:xfrm>
            <a:custGeom>
              <a:avLst/>
              <a:gdLst>
                <a:gd name="T0" fmla="*/ 1 w 1"/>
                <a:gd name="T1" fmla="*/ 0 h 1"/>
                <a:gd name="T2" fmla="*/ 1 w 1"/>
                <a:gd name="T3" fmla="*/ 1 h 1"/>
                <a:gd name="T4" fmla="*/ 0 w 1"/>
                <a:gd name="T5" fmla="*/ 1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cubicBezTo>
                    <a:pt x="0" y="1"/>
                    <a:pt x="0" y="1"/>
                    <a:pt x="0" y="1"/>
                  </a:cubicBezTo>
                  <a:lnTo>
                    <a:pt x="0" y="1"/>
                  </a:lnTo>
                  <a:cubicBezTo>
                    <a:pt x="0" y="0"/>
                    <a:pt x="0" y="0"/>
                    <a:pt x="1"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57" name="Freeform 634"/>
            <p:cNvSpPr>
              <a:spLocks/>
            </p:cNvSpPr>
            <p:nvPr/>
          </p:nvSpPr>
          <p:spPr bwMode="auto">
            <a:xfrm>
              <a:off x="7815377" y="1392798"/>
              <a:ext cx="0"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1" y="0"/>
                  </a:lnTo>
                  <a:cubicBezTo>
                    <a:pt x="0" y="0"/>
                    <a:pt x="0" y="0"/>
                    <a:pt x="0" y="0"/>
                  </a:cubicBezTo>
                  <a:lnTo>
                    <a:pt x="0" y="0"/>
                  </a:lnTo>
                  <a:cubicBezTo>
                    <a:pt x="0" y="0"/>
                    <a:pt x="0" y="0"/>
                    <a:pt x="1" y="0"/>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58" name="Freeform 635"/>
            <p:cNvSpPr>
              <a:spLocks/>
            </p:cNvSpPr>
            <p:nvPr/>
          </p:nvSpPr>
          <p:spPr bwMode="auto">
            <a:xfrm>
              <a:off x="7813789" y="1392798"/>
              <a:ext cx="1588" cy="0"/>
            </a:xfrm>
            <a:custGeom>
              <a:avLst/>
              <a:gdLst>
                <a:gd name="T0" fmla="*/ 2 w 2"/>
                <a:gd name="T1" fmla="*/ 2 w 2"/>
                <a:gd name="T2" fmla="*/ 0 w 2"/>
                <a:gd name="T3" fmla="*/ 0 w 2"/>
                <a:gd name="T4" fmla="*/ 2 w 2"/>
              </a:gdLst>
              <a:ahLst/>
              <a:cxnLst>
                <a:cxn ang="0">
                  <a:pos x="T0" y="0"/>
                </a:cxn>
                <a:cxn ang="0">
                  <a:pos x="T1" y="0"/>
                </a:cxn>
                <a:cxn ang="0">
                  <a:pos x="T2" y="0"/>
                </a:cxn>
                <a:cxn ang="0">
                  <a:pos x="T3" y="0"/>
                </a:cxn>
                <a:cxn ang="0">
                  <a:pos x="T4" y="0"/>
                </a:cxn>
              </a:cxnLst>
              <a:rect l="0" t="0" r="r" b="b"/>
              <a:pathLst>
                <a:path w="2">
                  <a:moveTo>
                    <a:pt x="2" y="0"/>
                  </a:moveTo>
                  <a:lnTo>
                    <a:pt x="2" y="0"/>
                  </a:lnTo>
                  <a:cubicBezTo>
                    <a:pt x="1" y="0"/>
                    <a:pt x="1" y="0"/>
                    <a:pt x="0" y="0"/>
                  </a:cubicBezTo>
                  <a:lnTo>
                    <a:pt x="0" y="0"/>
                  </a:lnTo>
                  <a:cubicBezTo>
                    <a:pt x="1" y="0"/>
                    <a:pt x="1" y="0"/>
                    <a:pt x="2" y="0"/>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59" name="Freeform 636"/>
            <p:cNvSpPr>
              <a:spLocks/>
            </p:cNvSpPr>
            <p:nvPr/>
          </p:nvSpPr>
          <p:spPr bwMode="auto">
            <a:xfrm>
              <a:off x="7812202" y="1392798"/>
              <a:ext cx="1588" cy="1588"/>
            </a:xfrm>
            <a:custGeom>
              <a:avLst/>
              <a:gdLst>
                <a:gd name="T0" fmla="*/ 1 w 1"/>
                <a:gd name="T1" fmla="*/ 0 h 1"/>
                <a:gd name="T2" fmla="*/ 1 w 1"/>
                <a:gd name="T3" fmla="*/ 0 h 1"/>
                <a:gd name="T4" fmla="*/ 0 w 1"/>
                <a:gd name="T5" fmla="*/ 1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0"/>
                  </a:lnTo>
                  <a:cubicBezTo>
                    <a:pt x="1" y="0"/>
                    <a:pt x="1" y="1"/>
                    <a:pt x="0" y="1"/>
                  </a:cubicBezTo>
                  <a:lnTo>
                    <a:pt x="0" y="1"/>
                  </a:lnTo>
                  <a:cubicBezTo>
                    <a:pt x="1" y="0"/>
                    <a:pt x="1" y="0"/>
                    <a:pt x="1"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60" name="Freeform 637"/>
            <p:cNvSpPr>
              <a:spLocks/>
            </p:cNvSpPr>
            <p:nvPr/>
          </p:nvSpPr>
          <p:spPr bwMode="auto">
            <a:xfrm>
              <a:off x="7820139" y="1391210"/>
              <a:ext cx="7938" cy="33338"/>
            </a:xfrm>
            <a:custGeom>
              <a:avLst/>
              <a:gdLst>
                <a:gd name="T0" fmla="*/ 1 w 10"/>
                <a:gd name="T1" fmla="*/ 0 h 44"/>
                <a:gd name="T2" fmla="*/ 10 w 10"/>
                <a:gd name="T3" fmla="*/ 44 h 44"/>
                <a:gd name="T4" fmla="*/ 9 w 10"/>
                <a:gd name="T5" fmla="*/ 44 h 44"/>
                <a:gd name="T6" fmla="*/ 0 w 10"/>
                <a:gd name="T7" fmla="*/ 0 h 44"/>
                <a:gd name="T8" fmla="*/ 1 w 10"/>
                <a:gd name="T9" fmla="*/ 0 h 44"/>
              </a:gdLst>
              <a:ahLst/>
              <a:cxnLst>
                <a:cxn ang="0">
                  <a:pos x="T0" y="T1"/>
                </a:cxn>
                <a:cxn ang="0">
                  <a:pos x="T2" y="T3"/>
                </a:cxn>
                <a:cxn ang="0">
                  <a:pos x="T4" y="T5"/>
                </a:cxn>
                <a:cxn ang="0">
                  <a:pos x="T6" y="T7"/>
                </a:cxn>
                <a:cxn ang="0">
                  <a:pos x="T8" y="T9"/>
                </a:cxn>
              </a:cxnLst>
              <a:rect l="0" t="0" r="r" b="b"/>
              <a:pathLst>
                <a:path w="10" h="44">
                  <a:moveTo>
                    <a:pt x="1" y="0"/>
                  </a:moveTo>
                  <a:cubicBezTo>
                    <a:pt x="1" y="0"/>
                    <a:pt x="7" y="22"/>
                    <a:pt x="10" y="44"/>
                  </a:cubicBezTo>
                  <a:cubicBezTo>
                    <a:pt x="10" y="44"/>
                    <a:pt x="9" y="44"/>
                    <a:pt x="9" y="44"/>
                  </a:cubicBezTo>
                  <a:cubicBezTo>
                    <a:pt x="6" y="22"/>
                    <a:pt x="0" y="0"/>
                    <a:pt x="0" y="0"/>
                  </a:cubicBezTo>
                  <a:cubicBezTo>
                    <a:pt x="0"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61" name="Freeform 638"/>
            <p:cNvSpPr>
              <a:spLocks/>
            </p:cNvSpPr>
            <p:nvPr/>
          </p:nvSpPr>
          <p:spPr bwMode="auto">
            <a:xfrm>
              <a:off x="7820139" y="1391210"/>
              <a:ext cx="7938" cy="33338"/>
            </a:xfrm>
            <a:custGeom>
              <a:avLst/>
              <a:gdLst>
                <a:gd name="T0" fmla="*/ 1 w 10"/>
                <a:gd name="T1" fmla="*/ 0 h 44"/>
                <a:gd name="T2" fmla="*/ 10 w 10"/>
                <a:gd name="T3" fmla="*/ 44 h 44"/>
                <a:gd name="T4" fmla="*/ 9 w 10"/>
                <a:gd name="T5" fmla="*/ 44 h 44"/>
                <a:gd name="T6" fmla="*/ 0 w 10"/>
                <a:gd name="T7" fmla="*/ 0 h 44"/>
                <a:gd name="T8" fmla="*/ 1 w 10"/>
                <a:gd name="T9" fmla="*/ 0 h 44"/>
              </a:gdLst>
              <a:ahLst/>
              <a:cxnLst>
                <a:cxn ang="0">
                  <a:pos x="T0" y="T1"/>
                </a:cxn>
                <a:cxn ang="0">
                  <a:pos x="T2" y="T3"/>
                </a:cxn>
                <a:cxn ang="0">
                  <a:pos x="T4" y="T5"/>
                </a:cxn>
                <a:cxn ang="0">
                  <a:pos x="T6" y="T7"/>
                </a:cxn>
                <a:cxn ang="0">
                  <a:pos x="T8" y="T9"/>
                </a:cxn>
              </a:cxnLst>
              <a:rect l="0" t="0" r="r" b="b"/>
              <a:pathLst>
                <a:path w="10" h="44">
                  <a:moveTo>
                    <a:pt x="1" y="0"/>
                  </a:moveTo>
                  <a:cubicBezTo>
                    <a:pt x="1" y="0"/>
                    <a:pt x="7" y="22"/>
                    <a:pt x="10" y="44"/>
                  </a:cubicBezTo>
                  <a:cubicBezTo>
                    <a:pt x="9" y="44"/>
                    <a:pt x="9" y="44"/>
                    <a:pt x="9" y="44"/>
                  </a:cubicBezTo>
                  <a:cubicBezTo>
                    <a:pt x="6" y="22"/>
                    <a:pt x="0" y="0"/>
                    <a:pt x="0" y="0"/>
                  </a:cubicBezTo>
                  <a:cubicBezTo>
                    <a:pt x="0" y="0"/>
                    <a:pt x="1" y="0"/>
                    <a:pt x="1" y="0"/>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62" name="Freeform 639"/>
            <p:cNvSpPr>
              <a:spLocks/>
            </p:cNvSpPr>
            <p:nvPr/>
          </p:nvSpPr>
          <p:spPr bwMode="auto">
            <a:xfrm>
              <a:off x="7818552" y="1391210"/>
              <a:ext cx="7938" cy="33338"/>
            </a:xfrm>
            <a:custGeom>
              <a:avLst/>
              <a:gdLst>
                <a:gd name="T0" fmla="*/ 1 w 10"/>
                <a:gd name="T1" fmla="*/ 0 h 44"/>
                <a:gd name="T2" fmla="*/ 10 w 10"/>
                <a:gd name="T3" fmla="*/ 44 h 44"/>
                <a:gd name="T4" fmla="*/ 9 w 10"/>
                <a:gd name="T5" fmla="*/ 44 h 44"/>
                <a:gd name="T6" fmla="*/ 0 w 10"/>
                <a:gd name="T7" fmla="*/ 1 h 44"/>
                <a:gd name="T8" fmla="*/ 1 w 10"/>
                <a:gd name="T9" fmla="*/ 0 h 44"/>
              </a:gdLst>
              <a:ahLst/>
              <a:cxnLst>
                <a:cxn ang="0">
                  <a:pos x="T0" y="T1"/>
                </a:cxn>
                <a:cxn ang="0">
                  <a:pos x="T2" y="T3"/>
                </a:cxn>
                <a:cxn ang="0">
                  <a:pos x="T4" y="T5"/>
                </a:cxn>
                <a:cxn ang="0">
                  <a:pos x="T6" y="T7"/>
                </a:cxn>
                <a:cxn ang="0">
                  <a:pos x="T8" y="T9"/>
                </a:cxn>
              </a:cxnLst>
              <a:rect l="0" t="0" r="r" b="b"/>
              <a:pathLst>
                <a:path w="10" h="44">
                  <a:moveTo>
                    <a:pt x="1" y="0"/>
                  </a:moveTo>
                  <a:cubicBezTo>
                    <a:pt x="1" y="0"/>
                    <a:pt x="7" y="22"/>
                    <a:pt x="10" y="44"/>
                  </a:cubicBezTo>
                  <a:cubicBezTo>
                    <a:pt x="9" y="44"/>
                    <a:pt x="9" y="44"/>
                    <a:pt x="9" y="44"/>
                  </a:cubicBezTo>
                  <a:cubicBezTo>
                    <a:pt x="6" y="22"/>
                    <a:pt x="0" y="1"/>
                    <a:pt x="0" y="1"/>
                  </a:cubicBezTo>
                  <a:cubicBezTo>
                    <a:pt x="0" y="1"/>
                    <a:pt x="0" y="0"/>
                    <a:pt x="1" y="0"/>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63" name="Freeform 640"/>
            <p:cNvSpPr>
              <a:spLocks/>
            </p:cNvSpPr>
            <p:nvPr/>
          </p:nvSpPr>
          <p:spPr bwMode="auto">
            <a:xfrm>
              <a:off x="7818552" y="1392798"/>
              <a:ext cx="7938" cy="33338"/>
            </a:xfrm>
            <a:custGeom>
              <a:avLst/>
              <a:gdLst>
                <a:gd name="T0" fmla="*/ 1 w 10"/>
                <a:gd name="T1" fmla="*/ 0 h 44"/>
                <a:gd name="T2" fmla="*/ 10 w 10"/>
                <a:gd name="T3" fmla="*/ 43 h 44"/>
                <a:gd name="T4" fmla="*/ 9 w 10"/>
                <a:gd name="T5" fmla="*/ 44 h 44"/>
                <a:gd name="T6" fmla="*/ 0 w 10"/>
                <a:gd name="T7" fmla="*/ 0 h 44"/>
                <a:gd name="T8" fmla="*/ 1 w 10"/>
                <a:gd name="T9" fmla="*/ 0 h 44"/>
              </a:gdLst>
              <a:ahLst/>
              <a:cxnLst>
                <a:cxn ang="0">
                  <a:pos x="T0" y="T1"/>
                </a:cxn>
                <a:cxn ang="0">
                  <a:pos x="T2" y="T3"/>
                </a:cxn>
                <a:cxn ang="0">
                  <a:pos x="T4" y="T5"/>
                </a:cxn>
                <a:cxn ang="0">
                  <a:pos x="T6" y="T7"/>
                </a:cxn>
                <a:cxn ang="0">
                  <a:pos x="T8" y="T9"/>
                </a:cxn>
              </a:cxnLst>
              <a:rect l="0" t="0" r="r" b="b"/>
              <a:pathLst>
                <a:path w="10" h="44">
                  <a:moveTo>
                    <a:pt x="1" y="0"/>
                  </a:moveTo>
                  <a:cubicBezTo>
                    <a:pt x="1" y="0"/>
                    <a:pt x="7" y="21"/>
                    <a:pt x="10" y="43"/>
                  </a:cubicBezTo>
                  <a:cubicBezTo>
                    <a:pt x="9" y="43"/>
                    <a:pt x="9" y="44"/>
                    <a:pt x="9" y="44"/>
                  </a:cubicBezTo>
                  <a:cubicBezTo>
                    <a:pt x="6" y="21"/>
                    <a:pt x="0" y="0"/>
                    <a:pt x="0" y="0"/>
                  </a:cubicBezTo>
                  <a:cubicBezTo>
                    <a:pt x="0" y="0"/>
                    <a:pt x="0" y="0"/>
                    <a:pt x="1" y="0"/>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64" name="Freeform 641"/>
            <p:cNvSpPr>
              <a:spLocks/>
            </p:cNvSpPr>
            <p:nvPr/>
          </p:nvSpPr>
          <p:spPr bwMode="auto">
            <a:xfrm>
              <a:off x="7816964" y="1392798"/>
              <a:ext cx="7938" cy="33338"/>
            </a:xfrm>
            <a:custGeom>
              <a:avLst/>
              <a:gdLst>
                <a:gd name="T0" fmla="*/ 1 w 10"/>
                <a:gd name="T1" fmla="*/ 0 h 44"/>
                <a:gd name="T2" fmla="*/ 10 w 10"/>
                <a:gd name="T3" fmla="*/ 44 h 44"/>
                <a:gd name="T4" fmla="*/ 9 w 10"/>
                <a:gd name="T5" fmla="*/ 44 h 44"/>
                <a:gd name="T6" fmla="*/ 0 w 10"/>
                <a:gd name="T7" fmla="*/ 0 h 44"/>
                <a:gd name="T8" fmla="*/ 1 w 10"/>
                <a:gd name="T9" fmla="*/ 0 h 44"/>
              </a:gdLst>
              <a:ahLst/>
              <a:cxnLst>
                <a:cxn ang="0">
                  <a:pos x="T0" y="T1"/>
                </a:cxn>
                <a:cxn ang="0">
                  <a:pos x="T2" y="T3"/>
                </a:cxn>
                <a:cxn ang="0">
                  <a:pos x="T4" y="T5"/>
                </a:cxn>
                <a:cxn ang="0">
                  <a:pos x="T6" y="T7"/>
                </a:cxn>
                <a:cxn ang="0">
                  <a:pos x="T8" y="T9"/>
                </a:cxn>
              </a:cxnLst>
              <a:rect l="0" t="0" r="r" b="b"/>
              <a:pathLst>
                <a:path w="10" h="44">
                  <a:moveTo>
                    <a:pt x="1" y="0"/>
                  </a:moveTo>
                  <a:cubicBezTo>
                    <a:pt x="1" y="0"/>
                    <a:pt x="7" y="21"/>
                    <a:pt x="10" y="44"/>
                  </a:cubicBezTo>
                  <a:cubicBezTo>
                    <a:pt x="10" y="44"/>
                    <a:pt x="9" y="44"/>
                    <a:pt x="9" y="44"/>
                  </a:cubicBezTo>
                  <a:cubicBezTo>
                    <a:pt x="6" y="21"/>
                    <a:pt x="0" y="0"/>
                    <a:pt x="0" y="0"/>
                  </a:cubicBezTo>
                  <a:cubicBezTo>
                    <a:pt x="0" y="0"/>
                    <a:pt x="1" y="0"/>
                    <a:pt x="1" y="0"/>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65" name="Freeform 642"/>
            <p:cNvSpPr>
              <a:spLocks/>
            </p:cNvSpPr>
            <p:nvPr/>
          </p:nvSpPr>
          <p:spPr bwMode="auto">
            <a:xfrm>
              <a:off x="7816964" y="1392798"/>
              <a:ext cx="7938" cy="33338"/>
            </a:xfrm>
            <a:custGeom>
              <a:avLst/>
              <a:gdLst>
                <a:gd name="T0" fmla="*/ 0 w 9"/>
                <a:gd name="T1" fmla="*/ 0 h 44"/>
                <a:gd name="T2" fmla="*/ 9 w 9"/>
                <a:gd name="T3" fmla="*/ 44 h 44"/>
                <a:gd name="T4" fmla="*/ 9 w 9"/>
                <a:gd name="T5" fmla="*/ 44 h 44"/>
                <a:gd name="T6" fmla="*/ 0 w 9"/>
                <a:gd name="T7" fmla="*/ 0 h 44"/>
                <a:gd name="T8" fmla="*/ 0 w 9"/>
                <a:gd name="T9" fmla="*/ 0 h 44"/>
              </a:gdLst>
              <a:ahLst/>
              <a:cxnLst>
                <a:cxn ang="0">
                  <a:pos x="T0" y="T1"/>
                </a:cxn>
                <a:cxn ang="0">
                  <a:pos x="T2" y="T3"/>
                </a:cxn>
                <a:cxn ang="0">
                  <a:pos x="T4" y="T5"/>
                </a:cxn>
                <a:cxn ang="0">
                  <a:pos x="T6" y="T7"/>
                </a:cxn>
                <a:cxn ang="0">
                  <a:pos x="T8" y="T9"/>
                </a:cxn>
              </a:cxnLst>
              <a:rect l="0" t="0" r="r" b="b"/>
              <a:pathLst>
                <a:path w="9" h="44">
                  <a:moveTo>
                    <a:pt x="0" y="0"/>
                  </a:moveTo>
                  <a:cubicBezTo>
                    <a:pt x="0" y="0"/>
                    <a:pt x="6" y="21"/>
                    <a:pt x="9" y="44"/>
                  </a:cubicBezTo>
                  <a:lnTo>
                    <a:pt x="9" y="44"/>
                  </a:lnTo>
                  <a:cubicBezTo>
                    <a:pt x="6" y="22"/>
                    <a:pt x="0" y="0"/>
                    <a:pt x="0" y="0"/>
                  </a:cubicBezTo>
                  <a:cubicBezTo>
                    <a:pt x="0" y="0"/>
                    <a:pt x="0" y="0"/>
                    <a:pt x="0" y="0"/>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66" name="Freeform 643"/>
            <p:cNvSpPr>
              <a:spLocks/>
            </p:cNvSpPr>
            <p:nvPr/>
          </p:nvSpPr>
          <p:spPr bwMode="auto">
            <a:xfrm>
              <a:off x="7816964" y="1392798"/>
              <a:ext cx="7938" cy="33338"/>
            </a:xfrm>
            <a:custGeom>
              <a:avLst/>
              <a:gdLst>
                <a:gd name="T0" fmla="*/ 1 w 10"/>
                <a:gd name="T1" fmla="*/ 0 h 44"/>
                <a:gd name="T2" fmla="*/ 10 w 10"/>
                <a:gd name="T3" fmla="*/ 44 h 44"/>
                <a:gd name="T4" fmla="*/ 9 w 10"/>
                <a:gd name="T5" fmla="*/ 44 h 44"/>
                <a:gd name="T6" fmla="*/ 0 w 10"/>
                <a:gd name="T7" fmla="*/ 0 h 44"/>
                <a:gd name="T8" fmla="*/ 1 w 10"/>
                <a:gd name="T9" fmla="*/ 0 h 44"/>
              </a:gdLst>
              <a:ahLst/>
              <a:cxnLst>
                <a:cxn ang="0">
                  <a:pos x="T0" y="T1"/>
                </a:cxn>
                <a:cxn ang="0">
                  <a:pos x="T2" y="T3"/>
                </a:cxn>
                <a:cxn ang="0">
                  <a:pos x="T4" y="T5"/>
                </a:cxn>
                <a:cxn ang="0">
                  <a:pos x="T6" y="T7"/>
                </a:cxn>
                <a:cxn ang="0">
                  <a:pos x="T8" y="T9"/>
                </a:cxn>
              </a:cxnLst>
              <a:rect l="0" t="0" r="r" b="b"/>
              <a:pathLst>
                <a:path w="10" h="44">
                  <a:moveTo>
                    <a:pt x="1" y="0"/>
                  </a:moveTo>
                  <a:cubicBezTo>
                    <a:pt x="1" y="0"/>
                    <a:pt x="7" y="22"/>
                    <a:pt x="10" y="44"/>
                  </a:cubicBezTo>
                  <a:lnTo>
                    <a:pt x="9" y="44"/>
                  </a:lnTo>
                  <a:cubicBezTo>
                    <a:pt x="7" y="22"/>
                    <a:pt x="0" y="0"/>
                    <a:pt x="0" y="0"/>
                  </a:cubicBezTo>
                  <a:cubicBezTo>
                    <a:pt x="0" y="0"/>
                    <a:pt x="1" y="0"/>
                    <a:pt x="1" y="0"/>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67" name="Freeform 644"/>
            <p:cNvSpPr>
              <a:spLocks/>
            </p:cNvSpPr>
            <p:nvPr/>
          </p:nvSpPr>
          <p:spPr bwMode="auto">
            <a:xfrm>
              <a:off x="7816964" y="1392798"/>
              <a:ext cx="6350" cy="33338"/>
            </a:xfrm>
            <a:custGeom>
              <a:avLst/>
              <a:gdLst>
                <a:gd name="T0" fmla="*/ 0 w 9"/>
                <a:gd name="T1" fmla="*/ 0 h 44"/>
                <a:gd name="T2" fmla="*/ 9 w 9"/>
                <a:gd name="T3" fmla="*/ 44 h 44"/>
                <a:gd name="T4" fmla="*/ 9 w 9"/>
                <a:gd name="T5" fmla="*/ 44 h 44"/>
                <a:gd name="T6" fmla="*/ 0 w 9"/>
                <a:gd name="T7" fmla="*/ 0 h 44"/>
                <a:gd name="T8" fmla="*/ 1 w 9"/>
                <a:gd name="T9" fmla="*/ 0 h 44"/>
                <a:gd name="T10" fmla="*/ 0 w 9"/>
                <a:gd name="T11" fmla="*/ 0 h 44"/>
              </a:gdLst>
              <a:ahLst/>
              <a:cxnLst>
                <a:cxn ang="0">
                  <a:pos x="T0" y="T1"/>
                </a:cxn>
                <a:cxn ang="0">
                  <a:pos x="T2" y="T3"/>
                </a:cxn>
                <a:cxn ang="0">
                  <a:pos x="T4" y="T5"/>
                </a:cxn>
                <a:cxn ang="0">
                  <a:pos x="T6" y="T7"/>
                </a:cxn>
                <a:cxn ang="0">
                  <a:pos x="T8" y="T9"/>
                </a:cxn>
                <a:cxn ang="0">
                  <a:pos x="T10" y="T11"/>
                </a:cxn>
              </a:cxnLst>
              <a:rect l="0" t="0" r="r" b="b"/>
              <a:pathLst>
                <a:path w="9" h="44">
                  <a:moveTo>
                    <a:pt x="0" y="0"/>
                  </a:moveTo>
                  <a:cubicBezTo>
                    <a:pt x="0" y="0"/>
                    <a:pt x="7" y="22"/>
                    <a:pt x="9" y="44"/>
                  </a:cubicBezTo>
                  <a:lnTo>
                    <a:pt x="9" y="44"/>
                  </a:lnTo>
                  <a:cubicBezTo>
                    <a:pt x="6" y="22"/>
                    <a:pt x="0" y="0"/>
                    <a:pt x="0" y="0"/>
                  </a:cubicBezTo>
                  <a:lnTo>
                    <a:pt x="1" y="0"/>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68" name="Freeform 645"/>
            <p:cNvSpPr>
              <a:spLocks/>
            </p:cNvSpPr>
            <p:nvPr/>
          </p:nvSpPr>
          <p:spPr bwMode="auto">
            <a:xfrm>
              <a:off x="7828077" y="1424548"/>
              <a:ext cx="3175" cy="34925"/>
            </a:xfrm>
            <a:custGeom>
              <a:avLst/>
              <a:gdLst>
                <a:gd name="T0" fmla="*/ 1 w 5"/>
                <a:gd name="T1" fmla="*/ 0 h 45"/>
                <a:gd name="T2" fmla="*/ 4 w 5"/>
                <a:gd name="T3" fmla="*/ 45 h 45"/>
                <a:gd name="T4" fmla="*/ 3 w 5"/>
                <a:gd name="T5" fmla="*/ 45 h 45"/>
                <a:gd name="T6" fmla="*/ 0 w 5"/>
                <a:gd name="T7" fmla="*/ 0 h 45"/>
                <a:gd name="T8" fmla="*/ 1 w 5"/>
                <a:gd name="T9" fmla="*/ 0 h 45"/>
              </a:gdLst>
              <a:ahLst/>
              <a:cxnLst>
                <a:cxn ang="0">
                  <a:pos x="T0" y="T1"/>
                </a:cxn>
                <a:cxn ang="0">
                  <a:pos x="T2" y="T3"/>
                </a:cxn>
                <a:cxn ang="0">
                  <a:pos x="T4" y="T5"/>
                </a:cxn>
                <a:cxn ang="0">
                  <a:pos x="T6" y="T7"/>
                </a:cxn>
                <a:cxn ang="0">
                  <a:pos x="T8" y="T9"/>
                </a:cxn>
              </a:cxnLst>
              <a:rect l="0" t="0" r="r" b="b"/>
              <a:pathLst>
                <a:path w="5" h="45">
                  <a:moveTo>
                    <a:pt x="1" y="0"/>
                  </a:moveTo>
                  <a:cubicBezTo>
                    <a:pt x="5" y="22"/>
                    <a:pt x="4" y="45"/>
                    <a:pt x="4" y="45"/>
                  </a:cubicBezTo>
                  <a:lnTo>
                    <a:pt x="3" y="45"/>
                  </a:lnTo>
                  <a:cubicBezTo>
                    <a:pt x="3" y="45"/>
                    <a:pt x="3" y="22"/>
                    <a:pt x="0" y="0"/>
                  </a:cubicBezTo>
                  <a:cubicBezTo>
                    <a:pt x="0"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69" name="Freeform 646"/>
            <p:cNvSpPr>
              <a:spLocks/>
            </p:cNvSpPr>
            <p:nvPr/>
          </p:nvSpPr>
          <p:spPr bwMode="auto">
            <a:xfrm>
              <a:off x="7826489" y="1424548"/>
              <a:ext cx="3175" cy="34925"/>
            </a:xfrm>
            <a:custGeom>
              <a:avLst/>
              <a:gdLst>
                <a:gd name="T0" fmla="*/ 1 w 4"/>
                <a:gd name="T1" fmla="*/ 0 h 45"/>
                <a:gd name="T2" fmla="*/ 4 w 4"/>
                <a:gd name="T3" fmla="*/ 45 h 45"/>
                <a:gd name="T4" fmla="*/ 3 w 4"/>
                <a:gd name="T5" fmla="*/ 45 h 45"/>
                <a:gd name="T6" fmla="*/ 0 w 4"/>
                <a:gd name="T7" fmla="*/ 0 h 45"/>
                <a:gd name="T8" fmla="*/ 1 w 4"/>
                <a:gd name="T9" fmla="*/ 0 h 45"/>
              </a:gdLst>
              <a:ahLst/>
              <a:cxnLst>
                <a:cxn ang="0">
                  <a:pos x="T0" y="T1"/>
                </a:cxn>
                <a:cxn ang="0">
                  <a:pos x="T2" y="T3"/>
                </a:cxn>
                <a:cxn ang="0">
                  <a:pos x="T4" y="T5"/>
                </a:cxn>
                <a:cxn ang="0">
                  <a:pos x="T6" y="T7"/>
                </a:cxn>
                <a:cxn ang="0">
                  <a:pos x="T8" y="T9"/>
                </a:cxn>
              </a:cxnLst>
              <a:rect l="0" t="0" r="r" b="b"/>
              <a:pathLst>
                <a:path w="4" h="45">
                  <a:moveTo>
                    <a:pt x="1" y="0"/>
                  </a:moveTo>
                  <a:cubicBezTo>
                    <a:pt x="4" y="22"/>
                    <a:pt x="4" y="45"/>
                    <a:pt x="4" y="45"/>
                  </a:cubicBezTo>
                  <a:lnTo>
                    <a:pt x="3" y="45"/>
                  </a:lnTo>
                  <a:cubicBezTo>
                    <a:pt x="3" y="45"/>
                    <a:pt x="3" y="23"/>
                    <a:pt x="0" y="0"/>
                  </a:cubicBezTo>
                  <a:cubicBezTo>
                    <a:pt x="0" y="0"/>
                    <a:pt x="1" y="0"/>
                    <a:pt x="1" y="0"/>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70" name="Freeform 647"/>
            <p:cNvSpPr>
              <a:spLocks/>
            </p:cNvSpPr>
            <p:nvPr/>
          </p:nvSpPr>
          <p:spPr bwMode="auto">
            <a:xfrm>
              <a:off x="7826489" y="1424548"/>
              <a:ext cx="3175" cy="34925"/>
            </a:xfrm>
            <a:custGeom>
              <a:avLst/>
              <a:gdLst>
                <a:gd name="T0" fmla="*/ 1 w 4"/>
                <a:gd name="T1" fmla="*/ 0 h 45"/>
                <a:gd name="T2" fmla="*/ 4 w 4"/>
                <a:gd name="T3" fmla="*/ 45 h 45"/>
                <a:gd name="T4" fmla="*/ 3 w 4"/>
                <a:gd name="T5" fmla="*/ 45 h 45"/>
                <a:gd name="T6" fmla="*/ 0 w 4"/>
                <a:gd name="T7" fmla="*/ 0 h 45"/>
                <a:gd name="T8" fmla="*/ 1 w 4"/>
                <a:gd name="T9" fmla="*/ 0 h 45"/>
              </a:gdLst>
              <a:ahLst/>
              <a:cxnLst>
                <a:cxn ang="0">
                  <a:pos x="T0" y="T1"/>
                </a:cxn>
                <a:cxn ang="0">
                  <a:pos x="T2" y="T3"/>
                </a:cxn>
                <a:cxn ang="0">
                  <a:pos x="T4" y="T5"/>
                </a:cxn>
                <a:cxn ang="0">
                  <a:pos x="T6" y="T7"/>
                </a:cxn>
                <a:cxn ang="0">
                  <a:pos x="T8" y="T9"/>
                </a:cxn>
              </a:cxnLst>
              <a:rect l="0" t="0" r="r" b="b"/>
              <a:pathLst>
                <a:path w="4" h="45">
                  <a:moveTo>
                    <a:pt x="1" y="0"/>
                  </a:moveTo>
                  <a:cubicBezTo>
                    <a:pt x="4" y="23"/>
                    <a:pt x="4" y="45"/>
                    <a:pt x="4" y="45"/>
                  </a:cubicBezTo>
                  <a:lnTo>
                    <a:pt x="3" y="45"/>
                  </a:lnTo>
                  <a:cubicBezTo>
                    <a:pt x="3" y="45"/>
                    <a:pt x="3" y="23"/>
                    <a:pt x="0" y="0"/>
                  </a:cubicBezTo>
                  <a:cubicBezTo>
                    <a:pt x="0" y="0"/>
                    <a:pt x="0" y="0"/>
                    <a:pt x="1" y="0"/>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71" name="Freeform 648"/>
            <p:cNvSpPr>
              <a:spLocks/>
            </p:cNvSpPr>
            <p:nvPr/>
          </p:nvSpPr>
          <p:spPr bwMode="auto">
            <a:xfrm>
              <a:off x="7824902" y="1424548"/>
              <a:ext cx="3175" cy="34925"/>
            </a:xfrm>
            <a:custGeom>
              <a:avLst/>
              <a:gdLst>
                <a:gd name="T0" fmla="*/ 1 w 4"/>
                <a:gd name="T1" fmla="*/ 0 h 45"/>
                <a:gd name="T2" fmla="*/ 4 w 4"/>
                <a:gd name="T3" fmla="*/ 45 h 45"/>
                <a:gd name="T4" fmla="*/ 3 w 4"/>
                <a:gd name="T5" fmla="*/ 45 h 45"/>
                <a:gd name="T6" fmla="*/ 0 w 4"/>
                <a:gd name="T7" fmla="*/ 1 h 45"/>
                <a:gd name="T8" fmla="*/ 1 w 4"/>
                <a:gd name="T9" fmla="*/ 0 h 45"/>
              </a:gdLst>
              <a:ahLst/>
              <a:cxnLst>
                <a:cxn ang="0">
                  <a:pos x="T0" y="T1"/>
                </a:cxn>
                <a:cxn ang="0">
                  <a:pos x="T2" y="T3"/>
                </a:cxn>
                <a:cxn ang="0">
                  <a:pos x="T4" y="T5"/>
                </a:cxn>
                <a:cxn ang="0">
                  <a:pos x="T6" y="T7"/>
                </a:cxn>
                <a:cxn ang="0">
                  <a:pos x="T8" y="T9"/>
                </a:cxn>
              </a:cxnLst>
              <a:rect l="0" t="0" r="r" b="b"/>
              <a:pathLst>
                <a:path w="4" h="45">
                  <a:moveTo>
                    <a:pt x="1" y="0"/>
                  </a:moveTo>
                  <a:cubicBezTo>
                    <a:pt x="4" y="23"/>
                    <a:pt x="4" y="45"/>
                    <a:pt x="4" y="45"/>
                  </a:cubicBezTo>
                  <a:lnTo>
                    <a:pt x="3" y="45"/>
                  </a:lnTo>
                  <a:cubicBezTo>
                    <a:pt x="3" y="45"/>
                    <a:pt x="3" y="23"/>
                    <a:pt x="0" y="1"/>
                  </a:cubicBezTo>
                  <a:cubicBezTo>
                    <a:pt x="0" y="1"/>
                    <a:pt x="0" y="1"/>
                    <a:pt x="1" y="0"/>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72" name="Freeform 649"/>
            <p:cNvSpPr>
              <a:spLocks/>
            </p:cNvSpPr>
            <p:nvPr/>
          </p:nvSpPr>
          <p:spPr bwMode="auto">
            <a:xfrm>
              <a:off x="7824902" y="1424548"/>
              <a:ext cx="3175" cy="34925"/>
            </a:xfrm>
            <a:custGeom>
              <a:avLst/>
              <a:gdLst>
                <a:gd name="T0" fmla="*/ 1 w 4"/>
                <a:gd name="T1" fmla="*/ 1 h 45"/>
                <a:gd name="T2" fmla="*/ 4 w 4"/>
                <a:gd name="T3" fmla="*/ 45 h 45"/>
                <a:gd name="T4" fmla="*/ 3 w 4"/>
                <a:gd name="T5" fmla="*/ 45 h 45"/>
                <a:gd name="T6" fmla="*/ 0 w 4"/>
                <a:gd name="T7" fmla="*/ 1 h 45"/>
                <a:gd name="T8" fmla="*/ 1 w 4"/>
                <a:gd name="T9" fmla="*/ 0 h 45"/>
                <a:gd name="T10" fmla="*/ 1 w 4"/>
                <a:gd name="T11" fmla="*/ 1 h 45"/>
              </a:gdLst>
              <a:ahLst/>
              <a:cxnLst>
                <a:cxn ang="0">
                  <a:pos x="T0" y="T1"/>
                </a:cxn>
                <a:cxn ang="0">
                  <a:pos x="T2" y="T3"/>
                </a:cxn>
                <a:cxn ang="0">
                  <a:pos x="T4" y="T5"/>
                </a:cxn>
                <a:cxn ang="0">
                  <a:pos x="T6" y="T7"/>
                </a:cxn>
                <a:cxn ang="0">
                  <a:pos x="T8" y="T9"/>
                </a:cxn>
                <a:cxn ang="0">
                  <a:pos x="T10" y="T11"/>
                </a:cxn>
              </a:cxnLst>
              <a:rect l="0" t="0" r="r" b="b"/>
              <a:pathLst>
                <a:path w="4" h="45">
                  <a:moveTo>
                    <a:pt x="1" y="1"/>
                  </a:moveTo>
                  <a:cubicBezTo>
                    <a:pt x="4" y="23"/>
                    <a:pt x="4" y="45"/>
                    <a:pt x="4" y="45"/>
                  </a:cubicBezTo>
                  <a:lnTo>
                    <a:pt x="3" y="45"/>
                  </a:lnTo>
                  <a:cubicBezTo>
                    <a:pt x="3" y="45"/>
                    <a:pt x="3" y="23"/>
                    <a:pt x="0" y="1"/>
                  </a:cubicBezTo>
                  <a:cubicBezTo>
                    <a:pt x="0" y="1"/>
                    <a:pt x="1" y="1"/>
                    <a:pt x="1" y="0"/>
                  </a:cubicBezTo>
                  <a:lnTo>
                    <a:pt x="1" y="1"/>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73" name="Freeform 650"/>
            <p:cNvSpPr>
              <a:spLocks/>
            </p:cNvSpPr>
            <p:nvPr/>
          </p:nvSpPr>
          <p:spPr bwMode="auto">
            <a:xfrm>
              <a:off x="7824902" y="1426135"/>
              <a:ext cx="1588" cy="33338"/>
            </a:xfrm>
            <a:custGeom>
              <a:avLst/>
              <a:gdLst>
                <a:gd name="T0" fmla="*/ 0 w 3"/>
                <a:gd name="T1" fmla="*/ 0 h 44"/>
                <a:gd name="T2" fmla="*/ 3 w 3"/>
                <a:gd name="T3" fmla="*/ 44 h 44"/>
                <a:gd name="T4" fmla="*/ 3 w 3"/>
                <a:gd name="T5" fmla="*/ 44 h 44"/>
                <a:gd name="T6" fmla="*/ 0 w 3"/>
                <a:gd name="T7" fmla="*/ 0 h 44"/>
                <a:gd name="T8" fmla="*/ 0 w 3"/>
                <a:gd name="T9" fmla="*/ 0 h 44"/>
              </a:gdLst>
              <a:ahLst/>
              <a:cxnLst>
                <a:cxn ang="0">
                  <a:pos x="T0" y="T1"/>
                </a:cxn>
                <a:cxn ang="0">
                  <a:pos x="T2" y="T3"/>
                </a:cxn>
                <a:cxn ang="0">
                  <a:pos x="T4" y="T5"/>
                </a:cxn>
                <a:cxn ang="0">
                  <a:pos x="T6" y="T7"/>
                </a:cxn>
                <a:cxn ang="0">
                  <a:pos x="T8" y="T9"/>
                </a:cxn>
              </a:cxnLst>
              <a:rect l="0" t="0" r="r" b="b"/>
              <a:pathLst>
                <a:path w="3" h="44">
                  <a:moveTo>
                    <a:pt x="0" y="0"/>
                  </a:moveTo>
                  <a:cubicBezTo>
                    <a:pt x="3" y="22"/>
                    <a:pt x="3" y="44"/>
                    <a:pt x="3" y="44"/>
                  </a:cubicBezTo>
                  <a:lnTo>
                    <a:pt x="3" y="44"/>
                  </a:lnTo>
                  <a:cubicBezTo>
                    <a:pt x="3" y="44"/>
                    <a:pt x="3" y="22"/>
                    <a:pt x="0" y="0"/>
                  </a:cubicBezTo>
                  <a:lnTo>
                    <a:pt x="0"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74" name="Freeform 651"/>
            <p:cNvSpPr>
              <a:spLocks/>
            </p:cNvSpPr>
            <p:nvPr/>
          </p:nvSpPr>
          <p:spPr bwMode="auto">
            <a:xfrm>
              <a:off x="7823314" y="1426135"/>
              <a:ext cx="3175" cy="33338"/>
            </a:xfrm>
            <a:custGeom>
              <a:avLst/>
              <a:gdLst>
                <a:gd name="T0" fmla="*/ 1 w 4"/>
                <a:gd name="T1" fmla="*/ 0 h 44"/>
                <a:gd name="T2" fmla="*/ 4 w 4"/>
                <a:gd name="T3" fmla="*/ 44 h 44"/>
                <a:gd name="T4" fmla="*/ 3 w 4"/>
                <a:gd name="T5" fmla="*/ 44 h 44"/>
                <a:gd name="T6" fmla="*/ 0 w 4"/>
                <a:gd name="T7" fmla="*/ 0 h 44"/>
                <a:gd name="T8" fmla="*/ 1 w 4"/>
                <a:gd name="T9" fmla="*/ 0 h 44"/>
              </a:gdLst>
              <a:ahLst/>
              <a:cxnLst>
                <a:cxn ang="0">
                  <a:pos x="T0" y="T1"/>
                </a:cxn>
                <a:cxn ang="0">
                  <a:pos x="T2" y="T3"/>
                </a:cxn>
                <a:cxn ang="0">
                  <a:pos x="T4" y="T5"/>
                </a:cxn>
                <a:cxn ang="0">
                  <a:pos x="T6" y="T7"/>
                </a:cxn>
                <a:cxn ang="0">
                  <a:pos x="T8" y="T9"/>
                </a:cxn>
              </a:cxnLst>
              <a:rect l="0" t="0" r="r" b="b"/>
              <a:pathLst>
                <a:path w="4" h="44">
                  <a:moveTo>
                    <a:pt x="1" y="0"/>
                  </a:moveTo>
                  <a:cubicBezTo>
                    <a:pt x="4" y="22"/>
                    <a:pt x="4" y="44"/>
                    <a:pt x="4" y="44"/>
                  </a:cubicBezTo>
                  <a:lnTo>
                    <a:pt x="3" y="44"/>
                  </a:lnTo>
                  <a:cubicBezTo>
                    <a:pt x="3" y="44"/>
                    <a:pt x="4" y="22"/>
                    <a:pt x="0" y="0"/>
                  </a:cubicBezTo>
                  <a:lnTo>
                    <a:pt x="1"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75" name="Freeform 652"/>
            <p:cNvSpPr>
              <a:spLocks/>
            </p:cNvSpPr>
            <p:nvPr/>
          </p:nvSpPr>
          <p:spPr bwMode="auto">
            <a:xfrm>
              <a:off x="7823314" y="1426135"/>
              <a:ext cx="3175" cy="33338"/>
            </a:xfrm>
            <a:custGeom>
              <a:avLst/>
              <a:gdLst>
                <a:gd name="T0" fmla="*/ 0 w 4"/>
                <a:gd name="T1" fmla="*/ 0 h 44"/>
                <a:gd name="T2" fmla="*/ 3 w 4"/>
                <a:gd name="T3" fmla="*/ 44 h 44"/>
                <a:gd name="T4" fmla="*/ 3 w 4"/>
                <a:gd name="T5" fmla="*/ 44 h 44"/>
                <a:gd name="T6" fmla="*/ 0 w 4"/>
                <a:gd name="T7" fmla="*/ 0 h 44"/>
                <a:gd name="T8" fmla="*/ 0 w 4"/>
                <a:gd name="T9" fmla="*/ 0 h 44"/>
              </a:gdLst>
              <a:ahLst/>
              <a:cxnLst>
                <a:cxn ang="0">
                  <a:pos x="T0" y="T1"/>
                </a:cxn>
                <a:cxn ang="0">
                  <a:pos x="T2" y="T3"/>
                </a:cxn>
                <a:cxn ang="0">
                  <a:pos x="T4" y="T5"/>
                </a:cxn>
                <a:cxn ang="0">
                  <a:pos x="T6" y="T7"/>
                </a:cxn>
                <a:cxn ang="0">
                  <a:pos x="T8" y="T9"/>
                </a:cxn>
              </a:cxnLst>
              <a:rect l="0" t="0" r="r" b="b"/>
              <a:pathLst>
                <a:path w="4" h="44">
                  <a:moveTo>
                    <a:pt x="0" y="0"/>
                  </a:moveTo>
                  <a:cubicBezTo>
                    <a:pt x="4" y="22"/>
                    <a:pt x="3" y="44"/>
                    <a:pt x="3" y="44"/>
                  </a:cubicBezTo>
                  <a:lnTo>
                    <a:pt x="3" y="44"/>
                  </a:lnTo>
                  <a:cubicBezTo>
                    <a:pt x="3" y="44"/>
                    <a:pt x="3" y="22"/>
                    <a:pt x="0" y="0"/>
                  </a:cubicBez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76" name="Freeform 653"/>
            <p:cNvSpPr>
              <a:spLocks/>
            </p:cNvSpPr>
            <p:nvPr/>
          </p:nvSpPr>
          <p:spPr bwMode="auto">
            <a:xfrm>
              <a:off x="7816964" y="1392798"/>
              <a:ext cx="1588" cy="4763"/>
            </a:xfrm>
            <a:custGeom>
              <a:avLst/>
              <a:gdLst>
                <a:gd name="T0" fmla="*/ 0 w 2"/>
                <a:gd name="T1" fmla="*/ 0 h 7"/>
                <a:gd name="T2" fmla="*/ 2 w 2"/>
                <a:gd name="T3" fmla="*/ 6 h 7"/>
                <a:gd name="T4" fmla="*/ 2 w 2"/>
                <a:gd name="T5" fmla="*/ 7 h 7"/>
                <a:gd name="T6" fmla="*/ 0 w 2"/>
                <a:gd name="T7" fmla="*/ 0 h 7"/>
                <a:gd name="T8" fmla="*/ 0 w 2"/>
                <a:gd name="T9" fmla="*/ 0 h 7"/>
              </a:gdLst>
              <a:ahLst/>
              <a:cxnLst>
                <a:cxn ang="0">
                  <a:pos x="T0" y="T1"/>
                </a:cxn>
                <a:cxn ang="0">
                  <a:pos x="T2" y="T3"/>
                </a:cxn>
                <a:cxn ang="0">
                  <a:pos x="T4" y="T5"/>
                </a:cxn>
                <a:cxn ang="0">
                  <a:pos x="T6" y="T7"/>
                </a:cxn>
                <a:cxn ang="0">
                  <a:pos x="T8" y="T9"/>
                </a:cxn>
              </a:cxnLst>
              <a:rect l="0" t="0" r="r" b="b"/>
              <a:pathLst>
                <a:path w="2" h="7">
                  <a:moveTo>
                    <a:pt x="0" y="0"/>
                  </a:moveTo>
                  <a:cubicBezTo>
                    <a:pt x="0" y="0"/>
                    <a:pt x="1" y="2"/>
                    <a:pt x="2" y="6"/>
                  </a:cubicBezTo>
                  <a:cubicBezTo>
                    <a:pt x="2" y="6"/>
                    <a:pt x="2" y="6"/>
                    <a:pt x="2" y="7"/>
                  </a:cubicBezTo>
                  <a:cubicBezTo>
                    <a:pt x="1" y="3"/>
                    <a:pt x="0" y="0"/>
                    <a:pt x="0"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77" name="Freeform 654"/>
            <p:cNvSpPr>
              <a:spLocks/>
            </p:cNvSpPr>
            <p:nvPr/>
          </p:nvSpPr>
          <p:spPr bwMode="auto">
            <a:xfrm>
              <a:off x="7816964" y="1392798"/>
              <a:ext cx="1588" cy="6350"/>
            </a:xfrm>
            <a:custGeom>
              <a:avLst/>
              <a:gdLst>
                <a:gd name="T0" fmla="*/ 0 w 2"/>
                <a:gd name="T1" fmla="*/ 0 h 8"/>
                <a:gd name="T2" fmla="*/ 2 w 2"/>
                <a:gd name="T3" fmla="*/ 7 h 8"/>
                <a:gd name="T4" fmla="*/ 2 w 2"/>
                <a:gd name="T5" fmla="*/ 8 h 8"/>
                <a:gd name="T6" fmla="*/ 0 w 2"/>
                <a:gd name="T7" fmla="*/ 0 h 8"/>
                <a:gd name="T8" fmla="*/ 0 w 2"/>
                <a:gd name="T9" fmla="*/ 0 h 8"/>
              </a:gdLst>
              <a:ahLst/>
              <a:cxnLst>
                <a:cxn ang="0">
                  <a:pos x="T0" y="T1"/>
                </a:cxn>
                <a:cxn ang="0">
                  <a:pos x="T2" y="T3"/>
                </a:cxn>
                <a:cxn ang="0">
                  <a:pos x="T4" y="T5"/>
                </a:cxn>
                <a:cxn ang="0">
                  <a:pos x="T6" y="T7"/>
                </a:cxn>
                <a:cxn ang="0">
                  <a:pos x="T8" y="T9"/>
                </a:cxn>
              </a:cxnLst>
              <a:rect l="0" t="0" r="r" b="b"/>
              <a:pathLst>
                <a:path w="2" h="8">
                  <a:moveTo>
                    <a:pt x="0" y="0"/>
                  </a:moveTo>
                  <a:cubicBezTo>
                    <a:pt x="0" y="0"/>
                    <a:pt x="1" y="3"/>
                    <a:pt x="2" y="7"/>
                  </a:cubicBezTo>
                  <a:lnTo>
                    <a:pt x="2" y="8"/>
                  </a:lnTo>
                  <a:cubicBezTo>
                    <a:pt x="1" y="4"/>
                    <a:pt x="0" y="0"/>
                    <a:pt x="0" y="0"/>
                  </a:cubicBez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78" name="Freeform 655"/>
            <p:cNvSpPr>
              <a:spLocks/>
            </p:cNvSpPr>
            <p:nvPr/>
          </p:nvSpPr>
          <p:spPr bwMode="auto">
            <a:xfrm>
              <a:off x="7816964" y="1392798"/>
              <a:ext cx="1588" cy="6350"/>
            </a:xfrm>
            <a:custGeom>
              <a:avLst/>
              <a:gdLst>
                <a:gd name="T0" fmla="*/ 1 w 3"/>
                <a:gd name="T1" fmla="*/ 0 h 9"/>
                <a:gd name="T2" fmla="*/ 3 w 3"/>
                <a:gd name="T3" fmla="*/ 8 h 9"/>
                <a:gd name="T4" fmla="*/ 3 w 3"/>
                <a:gd name="T5" fmla="*/ 9 h 9"/>
                <a:gd name="T6" fmla="*/ 0 w 3"/>
                <a:gd name="T7" fmla="*/ 0 h 9"/>
                <a:gd name="T8" fmla="*/ 1 w 3"/>
                <a:gd name="T9" fmla="*/ 0 h 9"/>
              </a:gdLst>
              <a:ahLst/>
              <a:cxnLst>
                <a:cxn ang="0">
                  <a:pos x="T0" y="T1"/>
                </a:cxn>
                <a:cxn ang="0">
                  <a:pos x="T2" y="T3"/>
                </a:cxn>
                <a:cxn ang="0">
                  <a:pos x="T4" y="T5"/>
                </a:cxn>
                <a:cxn ang="0">
                  <a:pos x="T6" y="T7"/>
                </a:cxn>
                <a:cxn ang="0">
                  <a:pos x="T8" y="T9"/>
                </a:cxn>
              </a:cxnLst>
              <a:rect l="0" t="0" r="r" b="b"/>
              <a:pathLst>
                <a:path w="3" h="9">
                  <a:moveTo>
                    <a:pt x="1" y="0"/>
                  </a:moveTo>
                  <a:cubicBezTo>
                    <a:pt x="1" y="0"/>
                    <a:pt x="2" y="4"/>
                    <a:pt x="3" y="8"/>
                  </a:cubicBezTo>
                  <a:cubicBezTo>
                    <a:pt x="3" y="8"/>
                    <a:pt x="3" y="8"/>
                    <a:pt x="3" y="9"/>
                  </a:cubicBezTo>
                  <a:cubicBezTo>
                    <a:pt x="1" y="4"/>
                    <a:pt x="0" y="0"/>
                    <a:pt x="0" y="0"/>
                  </a:cubicBezTo>
                  <a:cubicBezTo>
                    <a:pt x="1" y="0"/>
                    <a:pt x="1" y="0"/>
                    <a:pt x="1" y="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79" name="Freeform 656"/>
            <p:cNvSpPr>
              <a:spLocks/>
            </p:cNvSpPr>
            <p:nvPr/>
          </p:nvSpPr>
          <p:spPr bwMode="auto">
            <a:xfrm>
              <a:off x="7816964" y="1392798"/>
              <a:ext cx="1588" cy="7938"/>
            </a:xfrm>
            <a:custGeom>
              <a:avLst/>
              <a:gdLst>
                <a:gd name="T0" fmla="*/ 0 w 3"/>
                <a:gd name="T1" fmla="*/ 0 h 10"/>
                <a:gd name="T2" fmla="*/ 3 w 3"/>
                <a:gd name="T3" fmla="*/ 9 h 10"/>
                <a:gd name="T4" fmla="*/ 2 w 3"/>
                <a:gd name="T5" fmla="*/ 10 h 10"/>
                <a:gd name="T6" fmla="*/ 0 w 3"/>
                <a:gd name="T7" fmla="*/ 1 h 10"/>
                <a:gd name="T8" fmla="*/ 0 w 3"/>
                <a:gd name="T9" fmla="*/ 0 h 10"/>
              </a:gdLst>
              <a:ahLst/>
              <a:cxnLst>
                <a:cxn ang="0">
                  <a:pos x="T0" y="T1"/>
                </a:cxn>
                <a:cxn ang="0">
                  <a:pos x="T2" y="T3"/>
                </a:cxn>
                <a:cxn ang="0">
                  <a:pos x="T4" y="T5"/>
                </a:cxn>
                <a:cxn ang="0">
                  <a:pos x="T6" y="T7"/>
                </a:cxn>
                <a:cxn ang="0">
                  <a:pos x="T8" y="T9"/>
                </a:cxn>
              </a:cxnLst>
              <a:rect l="0" t="0" r="r" b="b"/>
              <a:pathLst>
                <a:path w="3" h="10">
                  <a:moveTo>
                    <a:pt x="0" y="0"/>
                  </a:moveTo>
                  <a:cubicBezTo>
                    <a:pt x="0" y="0"/>
                    <a:pt x="1" y="4"/>
                    <a:pt x="3" y="9"/>
                  </a:cubicBezTo>
                  <a:cubicBezTo>
                    <a:pt x="2" y="9"/>
                    <a:pt x="2" y="10"/>
                    <a:pt x="2" y="10"/>
                  </a:cubicBezTo>
                  <a:cubicBezTo>
                    <a:pt x="1" y="4"/>
                    <a:pt x="0" y="1"/>
                    <a:pt x="0" y="1"/>
                  </a:cubicBezTo>
                  <a:cubicBezTo>
                    <a:pt x="0" y="0"/>
                    <a:pt x="0" y="0"/>
                    <a:pt x="0" y="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80" name="Freeform 657"/>
            <p:cNvSpPr>
              <a:spLocks/>
            </p:cNvSpPr>
            <p:nvPr/>
          </p:nvSpPr>
          <p:spPr bwMode="auto">
            <a:xfrm>
              <a:off x="7815377" y="1392798"/>
              <a:ext cx="1588" cy="7938"/>
            </a:xfrm>
            <a:custGeom>
              <a:avLst/>
              <a:gdLst>
                <a:gd name="T0" fmla="*/ 1 w 3"/>
                <a:gd name="T1" fmla="*/ 0 h 10"/>
                <a:gd name="T2" fmla="*/ 3 w 3"/>
                <a:gd name="T3" fmla="*/ 9 h 10"/>
                <a:gd name="T4" fmla="*/ 3 w 3"/>
                <a:gd name="T5" fmla="*/ 10 h 10"/>
                <a:gd name="T6" fmla="*/ 0 w 3"/>
                <a:gd name="T7" fmla="*/ 0 h 10"/>
                <a:gd name="T8" fmla="*/ 1 w 3"/>
                <a:gd name="T9" fmla="*/ 0 h 10"/>
              </a:gdLst>
              <a:ahLst/>
              <a:cxnLst>
                <a:cxn ang="0">
                  <a:pos x="T0" y="T1"/>
                </a:cxn>
                <a:cxn ang="0">
                  <a:pos x="T2" y="T3"/>
                </a:cxn>
                <a:cxn ang="0">
                  <a:pos x="T4" y="T5"/>
                </a:cxn>
                <a:cxn ang="0">
                  <a:pos x="T6" y="T7"/>
                </a:cxn>
                <a:cxn ang="0">
                  <a:pos x="T8" y="T9"/>
                </a:cxn>
              </a:cxnLst>
              <a:rect l="0" t="0" r="r" b="b"/>
              <a:pathLst>
                <a:path w="3" h="10">
                  <a:moveTo>
                    <a:pt x="1" y="0"/>
                  </a:moveTo>
                  <a:cubicBezTo>
                    <a:pt x="1" y="0"/>
                    <a:pt x="2" y="3"/>
                    <a:pt x="3" y="9"/>
                  </a:cubicBezTo>
                  <a:cubicBezTo>
                    <a:pt x="3" y="9"/>
                    <a:pt x="3" y="10"/>
                    <a:pt x="3" y="10"/>
                  </a:cubicBezTo>
                  <a:cubicBezTo>
                    <a:pt x="1" y="4"/>
                    <a:pt x="0" y="0"/>
                    <a:pt x="0" y="0"/>
                  </a:cubicBezTo>
                  <a:cubicBezTo>
                    <a:pt x="0" y="0"/>
                    <a:pt x="1" y="0"/>
                    <a:pt x="1"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81" name="Freeform 658"/>
            <p:cNvSpPr>
              <a:spLocks/>
            </p:cNvSpPr>
            <p:nvPr/>
          </p:nvSpPr>
          <p:spPr bwMode="auto">
            <a:xfrm>
              <a:off x="7815377" y="1392798"/>
              <a:ext cx="1588" cy="9525"/>
            </a:xfrm>
            <a:custGeom>
              <a:avLst/>
              <a:gdLst>
                <a:gd name="T0" fmla="*/ 1 w 4"/>
                <a:gd name="T1" fmla="*/ 0 h 11"/>
                <a:gd name="T2" fmla="*/ 4 w 4"/>
                <a:gd name="T3" fmla="*/ 10 h 11"/>
                <a:gd name="T4" fmla="*/ 3 w 4"/>
                <a:gd name="T5" fmla="*/ 11 h 11"/>
                <a:gd name="T6" fmla="*/ 0 w 4"/>
                <a:gd name="T7" fmla="*/ 0 h 11"/>
                <a:gd name="T8" fmla="*/ 1 w 4"/>
                <a:gd name="T9" fmla="*/ 0 h 11"/>
              </a:gdLst>
              <a:ahLst/>
              <a:cxnLst>
                <a:cxn ang="0">
                  <a:pos x="T0" y="T1"/>
                </a:cxn>
                <a:cxn ang="0">
                  <a:pos x="T2" y="T3"/>
                </a:cxn>
                <a:cxn ang="0">
                  <a:pos x="T4" y="T5"/>
                </a:cxn>
                <a:cxn ang="0">
                  <a:pos x="T6" y="T7"/>
                </a:cxn>
                <a:cxn ang="0">
                  <a:pos x="T8" y="T9"/>
                </a:cxn>
              </a:cxnLst>
              <a:rect l="0" t="0" r="r" b="b"/>
              <a:pathLst>
                <a:path w="4" h="11">
                  <a:moveTo>
                    <a:pt x="1" y="0"/>
                  </a:moveTo>
                  <a:cubicBezTo>
                    <a:pt x="1" y="0"/>
                    <a:pt x="2" y="4"/>
                    <a:pt x="4" y="10"/>
                  </a:cubicBezTo>
                  <a:cubicBezTo>
                    <a:pt x="3" y="11"/>
                    <a:pt x="3" y="11"/>
                    <a:pt x="3" y="11"/>
                  </a:cubicBezTo>
                  <a:cubicBezTo>
                    <a:pt x="1" y="4"/>
                    <a:pt x="0" y="0"/>
                    <a:pt x="0" y="0"/>
                  </a:cubicBezTo>
                  <a:cubicBezTo>
                    <a:pt x="0" y="0"/>
                    <a:pt x="1" y="0"/>
                    <a:pt x="1" y="0"/>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82" name="Freeform 659"/>
            <p:cNvSpPr>
              <a:spLocks/>
            </p:cNvSpPr>
            <p:nvPr/>
          </p:nvSpPr>
          <p:spPr bwMode="auto">
            <a:xfrm>
              <a:off x="7813789" y="1392798"/>
              <a:ext cx="3175" cy="9525"/>
            </a:xfrm>
            <a:custGeom>
              <a:avLst/>
              <a:gdLst>
                <a:gd name="T0" fmla="*/ 2 w 5"/>
                <a:gd name="T1" fmla="*/ 0 h 13"/>
                <a:gd name="T2" fmla="*/ 5 w 5"/>
                <a:gd name="T3" fmla="*/ 11 h 13"/>
                <a:gd name="T4" fmla="*/ 4 w 5"/>
                <a:gd name="T5" fmla="*/ 13 h 13"/>
                <a:gd name="T6" fmla="*/ 0 w 5"/>
                <a:gd name="T7" fmla="*/ 0 h 13"/>
                <a:gd name="T8" fmla="*/ 2 w 5"/>
                <a:gd name="T9" fmla="*/ 0 h 13"/>
              </a:gdLst>
              <a:ahLst/>
              <a:cxnLst>
                <a:cxn ang="0">
                  <a:pos x="T0" y="T1"/>
                </a:cxn>
                <a:cxn ang="0">
                  <a:pos x="T2" y="T3"/>
                </a:cxn>
                <a:cxn ang="0">
                  <a:pos x="T4" y="T5"/>
                </a:cxn>
                <a:cxn ang="0">
                  <a:pos x="T6" y="T7"/>
                </a:cxn>
                <a:cxn ang="0">
                  <a:pos x="T8" y="T9"/>
                </a:cxn>
              </a:cxnLst>
              <a:rect l="0" t="0" r="r" b="b"/>
              <a:pathLst>
                <a:path w="5" h="13">
                  <a:moveTo>
                    <a:pt x="2" y="0"/>
                  </a:moveTo>
                  <a:cubicBezTo>
                    <a:pt x="2" y="0"/>
                    <a:pt x="3" y="4"/>
                    <a:pt x="5" y="11"/>
                  </a:cubicBezTo>
                  <a:cubicBezTo>
                    <a:pt x="4" y="12"/>
                    <a:pt x="4" y="12"/>
                    <a:pt x="4" y="13"/>
                  </a:cubicBezTo>
                  <a:cubicBezTo>
                    <a:pt x="2" y="5"/>
                    <a:pt x="0" y="0"/>
                    <a:pt x="0" y="0"/>
                  </a:cubicBezTo>
                  <a:cubicBezTo>
                    <a:pt x="1" y="0"/>
                    <a:pt x="1" y="0"/>
                    <a:pt x="2" y="0"/>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83" name="Freeform 660"/>
            <p:cNvSpPr>
              <a:spLocks/>
            </p:cNvSpPr>
            <p:nvPr/>
          </p:nvSpPr>
          <p:spPr bwMode="auto">
            <a:xfrm>
              <a:off x="7812202" y="1392798"/>
              <a:ext cx="4763" cy="11113"/>
            </a:xfrm>
            <a:custGeom>
              <a:avLst/>
              <a:gdLst>
                <a:gd name="T0" fmla="*/ 1 w 5"/>
                <a:gd name="T1" fmla="*/ 0 h 14"/>
                <a:gd name="T2" fmla="*/ 5 w 5"/>
                <a:gd name="T3" fmla="*/ 13 h 14"/>
                <a:gd name="T4" fmla="*/ 3 w 5"/>
                <a:gd name="T5" fmla="*/ 14 h 14"/>
                <a:gd name="T6" fmla="*/ 0 w 5"/>
                <a:gd name="T7" fmla="*/ 1 h 14"/>
                <a:gd name="T8" fmla="*/ 1 w 5"/>
                <a:gd name="T9" fmla="*/ 0 h 14"/>
              </a:gdLst>
              <a:ahLst/>
              <a:cxnLst>
                <a:cxn ang="0">
                  <a:pos x="T0" y="T1"/>
                </a:cxn>
                <a:cxn ang="0">
                  <a:pos x="T2" y="T3"/>
                </a:cxn>
                <a:cxn ang="0">
                  <a:pos x="T4" y="T5"/>
                </a:cxn>
                <a:cxn ang="0">
                  <a:pos x="T6" y="T7"/>
                </a:cxn>
                <a:cxn ang="0">
                  <a:pos x="T8" y="T9"/>
                </a:cxn>
              </a:cxnLst>
              <a:rect l="0" t="0" r="r" b="b"/>
              <a:pathLst>
                <a:path w="5" h="14">
                  <a:moveTo>
                    <a:pt x="1" y="0"/>
                  </a:moveTo>
                  <a:cubicBezTo>
                    <a:pt x="1" y="0"/>
                    <a:pt x="3" y="5"/>
                    <a:pt x="5" y="13"/>
                  </a:cubicBezTo>
                  <a:cubicBezTo>
                    <a:pt x="4" y="13"/>
                    <a:pt x="4" y="13"/>
                    <a:pt x="3" y="14"/>
                  </a:cubicBezTo>
                  <a:cubicBezTo>
                    <a:pt x="1" y="6"/>
                    <a:pt x="0" y="1"/>
                    <a:pt x="0" y="1"/>
                  </a:cubicBezTo>
                  <a:cubicBezTo>
                    <a:pt x="1" y="1"/>
                    <a:pt x="1" y="0"/>
                    <a:pt x="1"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84" name="Freeform 661"/>
            <p:cNvSpPr>
              <a:spLocks/>
            </p:cNvSpPr>
            <p:nvPr/>
          </p:nvSpPr>
          <p:spPr bwMode="auto">
            <a:xfrm>
              <a:off x="7818552" y="1397560"/>
              <a:ext cx="4763" cy="28575"/>
            </a:xfrm>
            <a:custGeom>
              <a:avLst/>
              <a:gdLst>
                <a:gd name="T0" fmla="*/ 0 w 7"/>
                <a:gd name="T1" fmla="*/ 0 h 38"/>
                <a:gd name="T2" fmla="*/ 7 w 7"/>
                <a:gd name="T3" fmla="*/ 38 h 38"/>
                <a:gd name="T4" fmla="*/ 7 w 7"/>
                <a:gd name="T5" fmla="*/ 38 h 38"/>
                <a:gd name="T6" fmla="*/ 0 w 7"/>
                <a:gd name="T7" fmla="*/ 1 h 38"/>
                <a:gd name="T8" fmla="*/ 0 w 7"/>
                <a:gd name="T9" fmla="*/ 0 h 38"/>
              </a:gdLst>
              <a:ahLst/>
              <a:cxnLst>
                <a:cxn ang="0">
                  <a:pos x="T0" y="T1"/>
                </a:cxn>
                <a:cxn ang="0">
                  <a:pos x="T2" y="T3"/>
                </a:cxn>
                <a:cxn ang="0">
                  <a:pos x="T4" y="T5"/>
                </a:cxn>
                <a:cxn ang="0">
                  <a:pos x="T6" y="T7"/>
                </a:cxn>
                <a:cxn ang="0">
                  <a:pos x="T8" y="T9"/>
                </a:cxn>
              </a:cxnLst>
              <a:rect l="0" t="0" r="r" b="b"/>
              <a:pathLst>
                <a:path w="7" h="38">
                  <a:moveTo>
                    <a:pt x="0" y="0"/>
                  </a:moveTo>
                  <a:cubicBezTo>
                    <a:pt x="2" y="8"/>
                    <a:pt x="5" y="22"/>
                    <a:pt x="7" y="38"/>
                  </a:cubicBezTo>
                  <a:lnTo>
                    <a:pt x="7" y="38"/>
                  </a:lnTo>
                  <a:cubicBezTo>
                    <a:pt x="5" y="23"/>
                    <a:pt x="2" y="8"/>
                    <a:pt x="0" y="1"/>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85" name="Freeform 662"/>
            <p:cNvSpPr>
              <a:spLocks/>
            </p:cNvSpPr>
            <p:nvPr/>
          </p:nvSpPr>
          <p:spPr bwMode="auto">
            <a:xfrm>
              <a:off x="7818552" y="1397560"/>
              <a:ext cx="4763" cy="28575"/>
            </a:xfrm>
            <a:custGeom>
              <a:avLst/>
              <a:gdLst>
                <a:gd name="T0" fmla="*/ 0 w 7"/>
                <a:gd name="T1" fmla="*/ 0 h 37"/>
                <a:gd name="T2" fmla="*/ 7 w 7"/>
                <a:gd name="T3" fmla="*/ 37 h 37"/>
                <a:gd name="T4" fmla="*/ 7 w 7"/>
                <a:gd name="T5" fmla="*/ 37 h 37"/>
                <a:gd name="T6" fmla="*/ 0 w 7"/>
                <a:gd name="T7" fmla="*/ 1 h 37"/>
                <a:gd name="T8" fmla="*/ 0 w 7"/>
                <a:gd name="T9" fmla="*/ 0 h 37"/>
              </a:gdLst>
              <a:ahLst/>
              <a:cxnLst>
                <a:cxn ang="0">
                  <a:pos x="T0" y="T1"/>
                </a:cxn>
                <a:cxn ang="0">
                  <a:pos x="T2" y="T3"/>
                </a:cxn>
                <a:cxn ang="0">
                  <a:pos x="T4" y="T5"/>
                </a:cxn>
                <a:cxn ang="0">
                  <a:pos x="T6" y="T7"/>
                </a:cxn>
                <a:cxn ang="0">
                  <a:pos x="T8" y="T9"/>
                </a:cxn>
              </a:cxnLst>
              <a:rect l="0" t="0" r="r" b="b"/>
              <a:pathLst>
                <a:path w="7" h="37">
                  <a:moveTo>
                    <a:pt x="0" y="0"/>
                  </a:moveTo>
                  <a:cubicBezTo>
                    <a:pt x="2" y="7"/>
                    <a:pt x="5" y="22"/>
                    <a:pt x="7" y="37"/>
                  </a:cubicBezTo>
                  <a:lnTo>
                    <a:pt x="7" y="37"/>
                  </a:lnTo>
                  <a:cubicBezTo>
                    <a:pt x="5" y="22"/>
                    <a:pt x="2" y="9"/>
                    <a:pt x="0" y="1"/>
                  </a:cubicBezTo>
                  <a:cubicBezTo>
                    <a:pt x="0" y="0"/>
                    <a:pt x="0" y="0"/>
                    <a:pt x="0" y="0"/>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86" name="Freeform 663"/>
            <p:cNvSpPr>
              <a:spLocks/>
            </p:cNvSpPr>
            <p:nvPr/>
          </p:nvSpPr>
          <p:spPr bwMode="auto">
            <a:xfrm>
              <a:off x="7818552" y="1399148"/>
              <a:ext cx="4763" cy="26988"/>
            </a:xfrm>
            <a:custGeom>
              <a:avLst/>
              <a:gdLst>
                <a:gd name="T0" fmla="*/ 0 w 7"/>
                <a:gd name="T1" fmla="*/ 0 h 36"/>
                <a:gd name="T2" fmla="*/ 7 w 7"/>
                <a:gd name="T3" fmla="*/ 36 h 36"/>
                <a:gd name="T4" fmla="*/ 6 w 7"/>
                <a:gd name="T5" fmla="*/ 36 h 36"/>
                <a:gd name="T6" fmla="*/ 0 w 7"/>
                <a:gd name="T7" fmla="*/ 1 h 36"/>
                <a:gd name="T8" fmla="*/ 0 w 7"/>
                <a:gd name="T9" fmla="*/ 0 h 36"/>
              </a:gdLst>
              <a:ahLst/>
              <a:cxnLst>
                <a:cxn ang="0">
                  <a:pos x="T0" y="T1"/>
                </a:cxn>
                <a:cxn ang="0">
                  <a:pos x="T2" y="T3"/>
                </a:cxn>
                <a:cxn ang="0">
                  <a:pos x="T4" y="T5"/>
                </a:cxn>
                <a:cxn ang="0">
                  <a:pos x="T6" y="T7"/>
                </a:cxn>
                <a:cxn ang="0">
                  <a:pos x="T8" y="T9"/>
                </a:cxn>
              </a:cxnLst>
              <a:rect l="0" t="0" r="r" b="b"/>
              <a:pathLst>
                <a:path w="7" h="36">
                  <a:moveTo>
                    <a:pt x="0" y="0"/>
                  </a:moveTo>
                  <a:cubicBezTo>
                    <a:pt x="2" y="8"/>
                    <a:pt x="5" y="21"/>
                    <a:pt x="7" y="36"/>
                  </a:cubicBezTo>
                  <a:lnTo>
                    <a:pt x="6" y="36"/>
                  </a:lnTo>
                  <a:cubicBezTo>
                    <a:pt x="5" y="22"/>
                    <a:pt x="2" y="9"/>
                    <a:pt x="0" y="1"/>
                  </a:cubicBezTo>
                  <a:cubicBezTo>
                    <a:pt x="0" y="0"/>
                    <a:pt x="0" y="0"/>
                    <a:pt x="0" y="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87" name="Freeform 664"/>
            <p:cNvSpPr>
              <a:spLocks/>
            </p:cNvSpPr>
            <p:nvPr/>
          </p:nvSpPr>
          <p:spPr bwMode="auto">
            <a:xfrm>
              <a:off x="7816964" y="1399148"/>
              <a:ext cx="6350" cy="26988"/>
            </a:xfrm>
            <a:custGeom>
              <a:avLst/>
              <a:gdLst>
                <a:gd name="T0" fmla="*/ 1 w 7"/>
                <a:gd name="T1" fmla="*/ 0 h 35"/>
                <a:gd name="T2" fmla="*/ 7 w 7"/>
                <a:gd name="T3" fmla="*/ 35 h 35"/>
                <a:gd name="T4" fmla="*/ 7 w 7"/>
                <a:gd name="T5" fmla="*/ 35 h 35"/>
                <a:gd name="T6" fmla="*/ 0 w 7"/>
                <a:gd name="T7" fmla="*/ 1 h 35"/>
                <a:gd name="T8" fmla="*/ 1 w 7"/>
                <a:gd name="T9" fmla="*/ 0 h 35"/>
              </a:gdLst>
              <a:ahLst/>
              <a:cxnLst>
                <a:cxn ang="0">
                  <a:pos x="T0" y="T1"/>
                </a:cxn>
                <a:cxn ang="0">
                  <a:pos x="T2" y="T3"/>
                </a:cxn>
                <a:cxn ang="0">
                  <a:pos x="T4" y="T5"/>
                </a:cxn>
                <a:cxn ang="0">
                  <a:pos x="T6" y="T7"/>
                </a:cxn>
                <a:cxn ang="0">
                  <a:pos x="T8" y="T9"/>
                </a:cxn>
              </a:cxnLst>
              <a:rect l="0" t="0" r="r" b="b"/>
              <a:pathLst>
                <a:path w="7" h="35">
                  <a:moveTo>
                    <a:pt x="1" y="0"/>
                  </a:moveTo>
                  <a:cubicBezTo>
                    <a:pt x="3" y="8"/>
                    <a:pt x="6" y="21"/>
                    <a:pt x="7" y="35"/>
                  </a:cubicBezTo>
                  <a:lnTo>
                    <a:pt x="7" y="35"/>
                  </a:lnTo>
                  <a:cubicBezTo>
                    <a:pt x="5" y="22"/>
                    <a:pt x="2" y="9"/>
                    <a:pt x="0" y="1"/>
                  </a:cubicBezTo>
                  <a:cubicBezTo>
                    <a:pt x="0" y="0"/>
                    <a:pt x="1" y="0"/>
                    <a:pt x="1" y="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88" name="Freeform 665"/>
            <p:cNvSpPr>
              <a:spLocks/>
            </p:cNvSpPr>
            <p:nvPr/>
          </p:nvSpPr>
          <p:spPr bwMode="auto">
            <a:xfrm>
              <a:off x="7816964" y="1400735"/>
              <a:ext cx="6350" cy="25400"/>
            </a:xfrm>
            <a:custGeom>
              <a:avLst/>
              <a:gdLst>
                <a:gd name="T0" fmla="*/ 0 w 7"/>
                <a:gd name="T1" fmla="*/ 0 h 34"/>
                <a:gd name="T2" fmla="*/ 7 w 7"/>
                <a:gd name="T3" fmla="*/ 34 h 34"/>
                <a:gd name="T4" fmla="*/ 6 w 7"/>
                <a:gd name="T5" fmla="*/ 34 h 34"/>
                <a:gd name="T6" fmla="*/ 0 w 7"/>
                <a:gd name="T7" fmla="*/ 1 h 34"/>
                <a:gd name="T8" fmla="*/ 0 w 7"/>
                <a:gd name="T9" fmla="*/ 0 h 34"/>
              </a:gdLst>
              <a:ahLst/>
              <a:cxnLst>
                <a:cxn ang="0">
                  <a:pos x="T0" y="T1"/>
                </a:cxn>
                <a:cxn ang="0">
                  <a:pos x="T2" y="T3"/>
                </a:cxn>
                <a:cxn ang="0">
                  <a:pos x="T4" y="T5"/>
                </a:cxn>
                <a:cxn ang="0">
                  <a:pos x="T6" y="T7"/>
                </a:cxn>
                <a:cxn ang="0">
                  <a:pos x="T8" y="T9"/>
                </a:cxn>
              </a:cxnLst>
              <a:rect l="0" t="0" r="r" b="b"/>
              <a:pathLst>
                <a:path w="7" h="34">
                  <a:moveTo>
                    <a:pt x="0" y="0"/>
                  </a:moveTo>
                  <a:cubicBezTo>
                    <a:pt x="2" y="8"/>
                    <a:pt x="5" y="21"/>
                    <a:pt x="7" y="34"/>
                  </a:cubicBezTo>
                  <a:cubicBezTo>
                    <a:pt x="6" y="34"/>
                    <a:pt x="6" y="34"/>
                    <a:pt x="6" y="34"/>
                  </a:cubicBezTo>
                  <a:cubicBezTo>
                    <a:pt x="4" y="22"/>
                    <a:pt x="1" y="9"/>
                    <a:pt x="0" y="1"/>
                  </a:cubicBezTo>
                  <a:cubicBezTo>
                    <a:pt x="0" y="1"/>
                    <a:pt x="0" y="0"/>
                    <a:pt x="0"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89" name="Freeform 666"/>
            <p:cNvSpPr>
              <a:spLocks/>
            </p:cNvSpPr>
            <p:nvPr/>
          </p:nvSpPr>
          <p:spPr bwMode="auto">
            <a:xfrm>
              <a:off x="7816964" y="1400735"/>
              <a:ext cx="4763" cy="25400"/>
            </a:xfrm>
            <a:custGeom>
              <a:avLst/>
              <a:gdLst>
                <a:gd name="T0" fmla="*/ 1 w 7"/>
                <a:gd name="T1" fmla="*/ 0 h 33"/>
                <a:gd name="T2" fmla="*/ 7 w 7"/>
                <a:gd name="T3" fmla="*/ 33 h 33"/>
                <a:gd name="T4" fmla="*/ 6 w 7"/>
                <a:gd name="T5" fmla="*/ 33 h 33"/>
                <a:gd name="T6" fmla="*/ 0 w 7"/>
                <a:gd name="T7" fmla="*/ 1 h 33"/>
                <a:gd name="T8" fmla="*/ 1 w 7"/>
                <a:gd name="T9" fmla="*/ 0 h 33"/>
              </a:gdLst>
              <a:ahLst/>
              <a:cxnLst>
                <a:cxn ang="0">
                  <a:pos x="T0" y="T1"/>
                </a:cxn>
                <a:cxn ang="0">
                  <a:pos x="T2" y="T3"/>
                </a:cxn>
                <a:cxn ang="0">
                  <a:pos x="T4" y="T5"/>
                </a:cxn>
                <a:cxn ang="0">
                  <a:pos x="T6" y="T7"/>
                </a:cxn>
                <a:cxn ang="0">
                  <a:pos x="T8" y="T9"/>
                </a:cxn>
              </a:cxnLst>
              <a:rect l="0" t="0" r="r" b="b"/>
              <a:pathLst>
                <a:path w="7" h="33">
                  <a:moveTo>
                    <a:pt x="1" y="0"/>
                  </a:moveTo>
                  <a:cubicBezTo>
                    <a:pt x="2" y="8"/>
                    <a:pt x="5" y="21"/>
                    <a:pt x="7" y="33"/>
                  </a:cubicBezTo>
                  <a:cubicBezTo>
                    <a:pt x="6" y="33"/>
                    <a:pt x="6" y="33"/>
                    <a:pt x="6" y="33"/>
                  </a:cubicBezTo>
                  <a:cubicBezTo>
                    <a:pt x="4" y="22"/>
                    <a:pt x="2" y="9"/>
                    <a:pt x="0" y="1"/>
                  </a:cubicBezTo>
                  <a:cubicBezTo>
                    <a:pt x="0" y="1"/>
                    <a:pt x="0" y="1"/>
                    <a:pt x="1" y="0"/>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90" name="Freeform 667"/>
            <p:cNvSpPr>
              <a:spLocks/>
            </p:cNvSpPr>
            <p:nvPr/>
          </p:nvSpPr>
          <p:spPr bwMode="auto">
            <a:xfrm>
              <a:off x="7816964" y="1402323"/>
              <a:ext cx="4763" cy="23813"/>
            </a:xfrm>
            <a:custGeom>
              <a:avLst/>
              <a:gdLst>
                <a:gd name="T0" fmla="*/ 1 w 7"/>
                <a:gd name="T1" fmla="*/ 0 h 32"/>
                <a:gd name="T2" fmla="*/ 7 w 7"/>
                <a:gd name="T3" fmla="*/ 32 h 32"/>
                <a:gd name="T4" fmla="*/ 5 w 7"/>
                <a:gd name="T5" fmla="*/ 32 h 32"/>
                <a:gd name="T6" fmla="*/ 0 w 7"/>
                <a:gd name="T7" fmla="*/ 2 h 32"/>
                <a:gd name="T8" fmla="*/ 1 w 7"/>
                <a:gd name="T9" fmla="*/ 0 h 32"/>
              </a:gdLst>
              <a:ahLst/>
              <a:cxnLst>
                <a:cxn ang="0">
                  <a:pos x="T0" y="T1"/>
                </a:cxn>
                <a:cxn ang="0">
                  <a:pos x="T2" y="T3"/>
                </a:cxn>
                <a:cxn ang="0">
                  <a:pos x="T4" y="T5"/>
                </a:cxn>
                <a:cxn ang="0">
                  <a:pos x="T6" y="T7"/>
                </a:cxn>
                <a:cxn ang="0">
                  <a:pos x="T8" y="T9"/>
                </a:cxn>
              </a:cxnLst>
              <a:rect l="0" t="0" r="r" b="b"/>
              <a:pathLst>
                <a:path w="7" h="32">
                  <a:moveTo>
                    <a:pt x="1" y="0"/>
                  </a:moveTo>
                  <a:cubicBezTo>
                    <a:pt x="3" y="8"/>
                    <a:pt x="5" y="21"/>
                    <a:pt x="7" y="32"/>
                  </a:cubicBezTo>
                  <a:cubicBezTo>
                    <a:pt x="6" y="32"/>
                    <a:pt x="6" y="32"/>
                    <a:pt x="5" y="32"/>
                  </a:cubicBezTo>
                  <a:cubicBezTo>
                    <a:pt x="4" y="21"/>
                    <a:pt x="1" y="10"/>
                    <a:pt x="0" y="2"/>
                  </a:cubicBezTo>
                  <a:cubicBezTo>
                    <a:pt x="0" y="1"/>
                    <a:pt x="0" y="1"/>
                    <a:pt x="1" y="0"/>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91" name="Freeform 668"/>
            <p:cNvSpPr>
              <a:spLocks/>
            </p:cNvSpPr>
            <p:nvPr/>
          </p:nvSpPr>
          <p:spPr bwMode="auto">
            <a:xfrm>
              <a:off x="7815377" y="1402323"/>
              <a:ext cx="4763" cy="23813"/>
            </a:xfrm>
            <a:custGeom>
              <a:avLst/>
              <a:gdLst>
                <a:gd name="T0" fmla="*/ 2 w 7"/>
                <a:gd name="T1" fmla="*/ 0 h 30"/>
                <a:gd name="T2" fmla="*/ 7 w 7"/>
                <a:gd name="T3" fmla="*/ 30 h 30"/>
                <a:gd name="T4" fmla="*/ 6 w 7"/>
                <a:gd name="T5" fmla="*/ 30 h 30"/>
                <a:gd name="T6" fmla="*/ 0 w 7"/>
                <a:gd name="T7" fmla="*/ 1 h 30"/>
                <a:gd name="T8" fmla="*/ 2 w 7"/>
                <a:gd name="T9" fmla="*/ 0 h 30"/>
              </a:gdLst>
              <a:ahLst/>
              <a:cxnLst>
                <a:cxn ang="0">
                  <a:pos x="T0" y="T1"/>
                </a:cxn>
                <a:cxn ang="0">
                  <a:pos x="T2" y="T3"/>
                </a:cxn>
                <a:cxn ang="0">
                  <a:pos x="T4" y="T5"/>
                </a:cxn>
                <a:cxn ang="0">
                  <a:pos x="T6" y="T7"/>
                </a:cxn>
                <a:cxn ang="0">
                  <a:pos x="T8" y="T9"/>
                </a:cxn>
              </a:cxnLst>
              <a:rect l="0" t="0" r="r" b="b"/>
              <a:pathLst>
                <a:path w="7" h="30">
                  <a:moveTo>
                    <a:pt x="2" y="0"/>
                  </a:moveTo>
                  <a:cubicBezTo>
                    <a:pt x="3" y="8"/>
                    <a:pt x="6" y="19"/>
                    <a:pt x="7" y="30"/>
                  </a:cubicBezTo>
                  <a:cubicBezTo>
                    <a:pt x="7" y="30"/>
                    <a:pt x="6" y="30"/>
                    <a:pt x="6" y="30"/>
                  </a:cubicBezTo>
                  <a:cubicBezTo>
                    <a:pt x="4" y="20"/>
                    <a:pt x="2" y="9"/>
                    <a:pt x="0" y="1"/>
                  </a:cubicBezTo>
                  <a:cubicBezTo>
                    <a:pt x="1" y="0"/>
                    <a:pt x="1" y="0"/>
                    <a:pt x="2"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92" name="Freeform 669"/>
            <p:cNvSpPr>
              <a:spLocks/>
            </p:cNvSpPr>
            <p:nvPr/>
          </p:nvSpPr>
          <p:spPr bwMode="auto">
            <a:xfrm>
              <a:off x="7823314" y="1426135"/>
              <a:ext cx="3175" cy="33338"/>
            </a:xfrm>
            <a:custGeom>
              <a:avLst/>
              <a:gdLst>
                <a:gd name="T0" fmla="*/ 0 w 3"/>
                <a:gd name="T1" fmla="*/ 0 h 44"/>
                <a:gd name="T2" fmla="*/ 3 w 3"/>
                <a:gd name="T3" fmla="*/ 44 h 44"/>
                <a:gd name="T4" fmla="*/ 3 w 3"/>
                <a:gd name="T5" fmla="*/ 44 h 44"/>
                <a:gd name="T6" fmla="*/ 0 w 3"/>
                <a:gd name="T7" fmla="*/ 0 h 44"/>
                <a:gd name="T8" fmla="*/ 0 w 3"/>
                <a:gd name="T9" fmla="*/ 0 h 44"/>
              </a:gdLst>
              <a:ahLst/>
              <a:cxnLst>
                <a:cxn ang="0">
                  <a:pos x="T0" y="T1"/>
                </a:cxn>
                <a:cxn ang="0">
                  <a:pos x="T2" y="T3"/>
                </a:cxn>
                <a:cxn ang="0">
                  <a:pos x="T4" y="T5"/>
                </a:cxn>
                <a:cxn ang="0">
                  <a:pos x="T6" y="T7"/>
                </a:cxn>
                <a:cxn ang="0">
                  <a:pos x="T8" y="T9"/>
                </a:cxn>
              </a:cxnLst>
              <a:rect l="0" t="0" r="r" b="b"/>
              <a:pathLst>
                <a:path w="3" h="44">
                  <a:moveTo>
                    <a:pt x="0" y="0"/>
                  </a:moveTo>
                  <a:cubicBezTo>
                    <a:pt x="3" y="22"/>
                    <a:pt x="3" y="44"/>
                    <a:pt x="3" y="44"/>
                  </a:cubicBezTo>
                  <a:lnTo>
                    <a:pt x="3" y="44"/>
                  </a:lnTo>
                  <a:cubicBezTo>
                    <a:pt x="3" y="44"/>
                    <a:pt x="3" y="22"/>
                    <a:pt x="0"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93" name="Freeform 670"/>
            <p:cNvSpPr>
              <a:spLocks/>
            </p:cNvSpPr>
            <p:nvPr/>
          </p:nvSpPr>
          <p:spPr bwMode="auto">
            <a:xfrm>
              <a:off x="7823314" y="1426135"/>
              <a:ext cx="3175" cy="33338"/>
            </a:xfrm>
            <a:custGeom>
              <a:avLst/>
              <a:gdLst>
                <a:gd name="T0" fmla="*/ 0 w 3"/>
                <a:gd name="T1" fmla="*/ 0 h 44"/>
                <a:gd name="T2" fmla="*/ 3 w 3"/>
                <a:gd name="T3" fmla="*/ 44 h 44"/>
                <a:gd name="T4" fmla="*/ 3 w 3"/>
                <a:gd name="T5" fmla="*/ 44 h 44"/>
                <a:gd name="T6" fmla="*/ 0 w 3"/>
                <a:gd name="T7" fmla="*/ 0 h 44"/>
                <a:gd name="T8" fmla="*/ 0 w 3"/>
                <a:gd name="T9" fmla="*/ 0 h 44"/>
              </a:gdLst>
              <a:ahLst/>
              <a:cxnLst>
                <a:cxn ang="0">
                  <a:pos x="T0" y="T1"/>
                </a:cxn>
                <a:cxn ang="0">
                  <a:pos x="T2" y="T3"/>
                </a:cxn>
                <a:cxn ang="0">
                  <a:pos x="T4" y="T5"/>
                </a:cxn>
                <a:cxn ang="0">
                  <a:pos x="T6" y="T7"/>
                </a:cxn>
                <a:cxn ang="0">
                  <a:pos x="T8" y="T9"/>
                </a:cxn>
              </a:cxnLst>
              <a:rect l="0" t="0" r="r" b="b"/>
              <a:pathLst>
                <a:path w="3" h="44">
                  <a:moveTo>
                    <a:pt x="0" y="0"/>
                  </a:moveTo>
                  <a:cubicBezTo>
                    <a:pt x="3" y="22"/>
                    <a:pt x="3" y="44"/>
                    <a:pt x="3" y="44"/>
                  </a:cubicBezTo>
                  <a:lnTo>
                    <a:pt x="3" y="44"/>
                  </a:lnTo>
                  <a:cubicBezTo>
                    <a:pt x="3" y="44"/>
                    <a:pt x="3" y="22"/>
                    <a:pt x="0" y="0"/>
                  </a:cubicBez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94" name="Freeform 671"/>
            <p:cNvSpPr>
              <a:spLocks/>
            </p:cNvSpPr>
            <p:nvPr/>
          </p:nvSpPr>
          <p:spPr bwMode="auto">
            <a:xfrm>
              <a:off x="7823314" y="1426135"/>
              <a:ext cx="3175" cy="33338"/>
            </a:xfrm>
            <a:custGeom>
              <a:avLst/>
              <a:gdLst>
                <a:gd name="T0" fmla="*/ 1 w 4"/>
                <a:gd name="T1" fmla="*/ 0 h 44"/>
                <a:gd name="T2" fmla="*/ 4 w 4"/>
                <a:gd name="T3" fmla="*/ 44 h 44"/>
                <a:gd name="T4" fmla="*/ 3 w 4"/>
                <a:gd name="T5" fmla="*/ 44 h 44"/>
                <a:gd name="T6" fmla="*/ 0 w 4"/>
                <a:gd name="T7" fmla="*/ 0 h 44"/>
                <a:gd name="T8" fmla="*/ 1 w 4"/>
                <a:gd name="T9" fmla="*/ 0 h 44"/>
              </a:gdLst>
              <a:ahLst/>
              <a:cxnLst>
                <a:cxn ang="0">
                  <a:pos x="T0" y="T1"/>
                </a:cxn>
                <a:cxn ang="0">
                  <a:pos x="T2" y="T3"/>
                </a:cxn>
                <a:cxn ang="0">
                  <a:pos x="T4" y="T5"/>
                </a:cxn>
                <a:cxn ang="0">
                  <a:pos x="T6" y="T7"/>
                </a:cxn>
                <a:cxn ang="0">
                  <a:pos x="T8" y="T9"/>
                </a:cxn>
              </a:cxnLst>
              <a:rect l="0" t="0" r="r" b="b"/>
              <a:pathLst>
                <a:path w="4" h="44">
                  <a:moveTo>
                    <a:pt x="1" y="0"/>
                  </a:moveTo>
                  <a:cubicBezTo>
                    <a:pt x="4" y="22"/>
                    <a:pt x="4" y="44"/>
                    <a:pt x="4" y="44"/>
                  </a:cubicBezTo>
                  <a:lnTo>
                    <a:pt x="3" y="44"/>
                  </a:lnTo>
                  <a:cubicBezTo>
                    <a:pt x="3" y="44"/>
                    <a:pt x="4" y="22"/>
                    <a:pt x="0" y="0"/>
                  </a:cubicBezTo>
                  <a:lnTo>
                    <a:pt x="1"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95" name="Freeform 672"/>
            <p:cNvSpPr>
              <a:spLocks/>
            </p:cNvSpPr>
            <p:nvPr/>
          </p:nvSpPr>
          <p:spPr bwMode="auto">
            <a:xfrm>
              <a:off x="7823314" y="1426135"/>
              <a:ext cx="1588" cy="33338"/>
            </a:xfrm>
            <a:custGeom>
              <a:avLst/>
              <a:gdLst>
                <a:gd name="T0" fmla="*/ 0 w 3"/>
                <a:gd name="T1" fmla="*/ 0 h 44"/>
                <a:gd name="T2" fmla="*/ 3 w 3"/>
                <a:gd name="T3" fmla="*/ 44 h 44"/>
                <a:gd name="T4" fmla="*/ 3 w 3"/>
                <a:gd name="T5" fmla="*/ 44 h 44"/>
                <a:gd name="T6" fmla="*/ 0 w 3"/>
                <a:gd name="T7" fmla="*/ 0 h 44"/>
                <a:gd name="T8" fmla="*/ 0 w 3"/>
                <a:gd name="T9" fmla="*/ 0 h 44"/>
              </a:gdLst>
              <a:ahLst/>
              <a:cxnLst>
                <a:cxn ang="0">
                  <a:pos x="T0" y="T1"/>
                </a:cxn>
                <a:cxn ang="0">
                  <a:pos x="T2" y="T3"/>
                </a:cxn>
                <a:cxn ang="0">
                  <a:pos x="T4" y="T5"/>
                </a:cxn>
                <a:cxn ang="0">
                  <a:pos x="T6" y="T7"/>
                </a:cxn>
                <a:cxn ang="0">
                  <a:pos x="T8" y="T9"/>
                </a:cxn>
              </a:cxnLst>
              <a:rect l="0" t="0" r="r" b="b"/>
              <a:pathLst>
                <a:path w="3" h="44">
                  <a:moveTo>
                    <a:pt x="0" y="0"/>
                  </a:moveTo>
                  <a:cubicBezTo>
                    <a:pt x="3" y="22"/>
                    <a:pt x="3" y="44"/>
                    <a:pt x="3" y="44"/>
                  </a:cubicBezTo>
                  <a:lnTo>
                    <a:pt x="3" y="44"/>
                  </a:lnTo>
                  <a:cubicBezTo>
                    <a:pt x="3" y="44"/>
                    <a:pt x="3" y="22"/>
                    <a:pt x="0" y="0"/>
                  </a:cubicBezTo>
                  <a:lnTo>
                    <a:pt x="0"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96" name="Freeform 673"/>
            <p:cNvSpPr>
              <a:spLocks/>
            </p:cNvSpPr>
            <p:nvPr/>
          </p:nvSpPr>
          <p:spPr bwMode="auto">
            <a:xfrm>
              <a:off x="7821727" y="1426135"/>
              <a:ext cx="3175" cy="33338"/>
            </a:xfrm>
            <a:custGeom>
              <a:avLst/>
              <a:gdLst>
                <a:gd name="T0" fmla="*/ 1 w 4"/>
                <a:gd name="T1" fmla="*/ 0 h 44"/>
                <a:gd name="T2" fmla="*/ 4 w 4"/>
                <a:gd name="T3" fmla="*/ 44 h 44"/>
                <a:gd name="T4" fmla="*/ 3 w 4"/>
                <a:gd name="T5" fmla="*/ 44 h 44"/>
                <a:gd name="T6" fmla="*/ 0 w 4"/>
                <a:gd name="T7" fmla="*/ 0 h 44"/>
                <a:gd name="T8" fmla="*/ 1 w 4"/>
                <a:gd name="T9" fmla="*/ 0 h 44"/>
              </a:gdLst>
              <a:ahLst/>
              <a:cxnLst>
                <a:cxn ang="0">
                  <a:pos x="T0" y="T1"/>
                </a:cxn>
                <a:cxn ang="0">
                  <a:pos x="T2" y="T3"/>
                </a:cxn>
                <a:cxn ang="0">
                  <a:pos x="T4" y="T5"/>
                </a:cxn>
                <a:cxn ang="0">
                  <a:pos x="T6" y="T7"/>
                </a:cxn>
                <a:cxn ang="0">
                  <a:pos x="T8" y="T9"/>
                </a:cxn>
              </a:cxnLst>
              <a:rect l="0" t="0" r="r" b="b"/>
              <a:pathLst>
                <a:path w="4" h="44">
                  <a:moveTo>
                    <a:pt x="1" y="0"/>
                  </a:moveTo>
                  <a:cubicBezTo>
                    <a:pt x="4" y="22"/>
                    <a:pt x="4" y="44"/>
                    <a:pt x="4" y="44"/>
                  </a:cubicBezTo>
                  <a:lnTo>
                    <a:pt x="3" y="44"/>
                  </a:lnTo>
                  <a:cubicBezTo>
                    <a:pt x="3" y="44"/>
                    <a:pt x="3" y="22"/>
                    <a:pt x="0" y="0"/>
                  </a:cubicBezTo>
                  <a:cubicBezTo>
                    <a:pt x="0" y="0"/>
                    <a:pt x="0" y="0"/>
                    <a:pt x="1"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97" name="Freeform 674"/>
            <p:cNvSpPr>
              <a:spLocks/>
            </p:cNvSpPr>
            <p:nvPr/>
          </p:nvSpPr>
          <p:spPr bwMode="auto">
            <a:xfrm>
              <a:off x="7821727" y="1426135"/>
              <a:ext cx="3175" cy="33338"/>
            </a:xfrm>
            <a:custGeom>
              <a:avLst/>
              <a:gdLst>
                <a:gd name="T0" fmla="*/ 1 w 4"/>
                <a:gd name="T1" fmla="*/ 0 h 44"/>
                <a:gd name="T2" fmla="*/ 4 w 4"/>
                <a:gd name="T3" fmla="*/ 44 h 44"/>
                <a:gd name="T4" fmla="*/ 3 w 4"/>
                <a:gd name="T5" fmla="*/ 44 h 44"/>
                <a:gd name="T6" fmla="*/ 0 w 4"/>
                <a:gd name="T7" fmla="*/ 0 h 44"/>
                <a:gd name="T8" fmla="*/ 1 w 4"/>
                <a:gd name="T9" fmla="*/ 0 h 44"/>
              </a:gdLst>
              <a:ahLst/>
              <a:cxnLst>
                <a:cxn ang="0">
                  <a:pos x="T0" y="T1"/>
                </a:cxn>
                <a:cxn ang="0">
                  <a:pos x="T2" y="T3"/>
                </a:cxn>
                <a:cxn ang="0">
                  <a:pos x="T4" y="T5"/>
                </a:cxn>
                <a:cxn ang="0">
                  <a:pos x="T6" y="T7"/>
                </a:cxn>
                <a:cxn ang="0">
                  <a:pos x="T8" y="T9"/>
                </a:cxn>
              </a:cxnLst>
              <a:rect l="0" t="0" r="r" b="b"/>
              <a:pathLst>
                <a:path w="4" h="44">
                  <a:moveTo>
                    <a:pt x="1" y="0"/>
                  </a:moveTo>
                  <a:cubicBezTo>
                    <a:pt x="4" y="22"/>
                    <a:pt x="4" y="44"/>
                    <a:pt x="4" y="44"/>
                  </a:cubicBezTo>
                  <a:lnTo>
                    <a:pt x="3" y="44"/>
                  </a:lnTo>
                  <a:cubicBezTo>
                    <a:pt x="3" y="44"/>
                    <a:pt x="3" y="22"/>
                    <a:pt x="0" y="0"/>
                  </a:cubicBezTo>
                  <a:cubicBezTo>
                    <a:pt x="0" y="0"/>
                    <a:pt x="0" y="0"/>
                    <a:pt x="1" y="0"/>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98" name="Freeform 675"/>
            <p:cNvSpPr>
              <a:spLocks/>
            </p:cNvSpPr>
            <p:nvPr/>
          </p:nvSpPr>
          <p:spPr bwMode="auto">
            <a:xfrm>
              <a:off x="7820139" y="1426135"/>
              <a:ext cx="3175" cy="33338"/>
            </a:xfrm>
            <a:custGeom>
              <a:avLst/>
              <a:gdLst>
                <a:gd name="T0" fmla="*/ 2 w 5"/>
                <a:gd name="T1" fmla="*/ 0 h 44"/>
                <a:gd name="T2" fmla="*/ 5 w 5"/>
                <a:gd name="T3" fmla="*/ 44 h 44"/>
                <a:gd name="T4" fmla="*/ 3 w 5"/>
                <a:gd name="T5" fmla="*/ 44 h 44"/>
                <a:gd name="T6" fmla="*/ 0 w 5"/>
                <a:gd name="T7" fmla="*/ 0 h 44"/>
                <a:gd name="T8" fmla="*/ 2 w 5"/>
                <a:gd name="T9" fmla="*/ 0 h 44"/>
              </a:gdLst>
              <a:ahLst/>
              <a:cxnLst>
                <a:cxn ang="0">
                  <a:pos x="T0" y="T1"/>
                </a:cxn>
                <a:cxn ang="0">
                  <a:pos x="T2" y="T3"/>
                </a:cxn>
                <a:cxn ang="0">
                  <a:pos x="T4" y="T5"/>
                </a:cxn>
                <a:cxn ang="0">
                  <a:pos x="T6" y="T7"/>
                </a:cxn>
                <a:cxn ang="0">
                  <a:pos x="T8" y="T9"/>
                </a:cxn>
              </a:cxnLst>
              <a:rect l="0" t="0" r="r" b="b"/>
              <a:pathLst>
                <a:path w="5" h="44">
                  <a:moveTo>
                    <a:pt x="2" y="0"/>
                  </a:moveTo>
                  <a:cubicBezTo>
                    <a:pt x="5" y="22"/>
                    <a:pt x="5" y="44"/>
                    <a:pt x="5" y="44"/>
                  </a:cubicBezTo>
                  <a:lnTo>
                    <a:pt x="3" y="44"/>
                  </a:lnTo>
                  <a:cubicBezTo>
                    <a:pt x="3" y="44"/>
                    <a:pt x="3" y="22"/>
                    <a:pt x="0" y="0"/>
                  </a:cubicBezTo>
                  <a:cubicBezTo>
                    <a:pt x="1" y="0"/>
                    <a:pt x="1" y="0"/>
                    <a:pt x="2" y="0"/>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99" name="Freeform 676"/>
            <p:cNvSpPr>
              <a:spLocks/>
            </p:cNvSpPr>
            <p:nvPr/>
          </p:nvSpPr>
          <p:spPr bwMode="auto">
            <a:xfrm>
              <a:off x="7818552" y="1426135"/>
              <a:ext cx="3175" cy="33338"/>
            </a:xfrm>
            <a:custGeom>
              <a:avLst/>
              <a:gdLst>
                <a:gd name="T0" fmla="*/ 1 w 4"/>
                <a:gd name="T1" fmla="*/ 0 h 44"/>
                <a:gd name="T2" fmla="*/ 4 w 4"/>
                <a:gd name="T3" fmla="*/ 44 h 44"/>
                <a:gd name="T4" fmla="*/ 3 w 4"/>
                <a:gd name="T5" fmla="*/ 44 h 44"/>
                <a:gd name="T6" fmla="*/ 0 w 4"/>
                <a:gd name="T7" fmla="*/ 0 h 44"/>
                <a:gd name="T8" fmla="*/ 1 w 4"/>
                <a:gd name="T9" fmla="*/ 0 h 44"/>
              </a:gdLst>
              <a:ahLst/>
              <a:cxnLst>
                <a:cxn ang="0">
                  <a:pos x="T0" y="T1"/>
                </a:cxn>
                <a:cxn ang="0">
                  <a:pos x="T2" y="T3"/>
                </a:cxn>
                <a:cxn ang="0">
                  <a:pos x="T4" y="T5"/>
                </a:cxn>
                <a:cxn ang="0">
                  <a:pos x="T6" y="T7"/>
                </a:cxn>
                <a:cxn ang="0">
                  <a:pos x="T8" y="T9"/>
                </a:cxn>
              </a:cxnLst>
              <a:rect l="0" t="0" r="r" b="b"/>
              <a:pathLst>
                <a:path w="4" h="44">
                  <a:moveTo>
                    <a:pt x="1" y="0"/>
                  </a:moveTo>
                  <a:cubicBezTo>
                    <a:pt x="4" y="22"/>
                    <a:pt x="4" y="44"/>
                    <a:pt x="4" y="44"/>
                  </a:cubicBezTo>
                  <a:lnTo>
                    <a:pt x="3" y="44"/>
                  </a:lnTo>
                  <a:cubicBezTo>
                    <a:pt x="3" y="44"/>
                    <a:pt x="3" y="22"/>
                    <a:pt x="0" y="0"/>
                  </a:cubicBezTo>
                  <a:cubicBezTo>
                    <a:pt x="0" y="0"/>
                    <a:pt x="1" y="0"/>
                    <a:pt x="1"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00" name="Rectangle 677"/>
            <p:cNvSpPr>
              <a:spLocks noChangeArrowheads="1"/>
            </p:cNvSpPr>
            <p:nvPr/>
          </p:nvSpPr>
          <p:spPr bwMode="auto">
            <a:xfrm>
              <a:off x="7829664" y="1459473"/>
              <a:ext cx="1588"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01" name="Rectangle 678"/>
            <p:cNvSpPr>
              <a:spLocks noChangeArrowheads="1"/>
            </p:cNvSpPr>
            <p:nvPr/>
          </p:nvSpPr>
          <p:spPr bwMode="auto">
            <a:xfrm>
              <a:off x="7829664" y="1459473"/>
              <a:ext cx="1588" cy="1588"/>
            </a:xfrm>
            <a:prstGeom prst="rect">
              <a:avLst/>
            </a:prstGeom>
            <a:solidFill>
              <a:srgbClr val="3B3B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02" name="Rectangle 679"/>
            <p:cNvSpPr>
              <a:spLocks noChangeArrowheads="1"/>
            </p:cNvSpPr>
            <p:nvPr/>
          </p:nvSpPr>
          <p:spPr bwMode="auto">
            <a:xfrm>
              <a:off x="7828077" y="1459473"/>
              <a:ext cx="1588" cy="1588"/>
            </a:xfrm>
            <a:prstGeom prst="rect">
              <a:avLst/>
            </a:prstGeom>
            <a:solidFill>
              <a:srgbClr val="6F6F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03" name="Rectangle 680"/>
            <p:cNvSpPr>
              <a:spLocks noChangeArrowheads="1"/>
            </p:cNvSpPr>
            <p:nvPr/>
          </p:nvSpPr>
          <p:spPr bwMode="auto">
            <a:xfrm>
              <a:off x="7828077" y="1459473"/>
              <a:ext cx="1588" cy="1588"/>
            </a:xfrm>
            <a:prstGeom prst="rect">
              <a:avLst/>
            </a:prstGeom>
            <a:solidFill>
              <a:srgbClr val="9B9B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04" name="Rectangle 681"/>
            <p:cNvSpPr>
              <a:spLocks noChangeArrowheads="1"/>
            </p:cNvSpPr>
            <p:nvPr/>
          </p:nvSpPr>
          <p:spPr bwMode="auto">
            <a:xfrm>
              <a:off x="7826489" y="1459473"/>
              <a:ext cx="1588" cy="158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05" name="Rectangle 682"/>
            <p:cNvSpPr>
              <a:spLocks noChangeArrowheads="1"/>
            </p:cNvSpPr>
            <p:nvPr/>
          </p:nvSpPr>
          <p:spPr bwMode="auto">
            <a:xfrm>
              <a:off x="7826489" y="1459473"/>
              <a:ext cx="1588" cy="1588"/>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06" name="Rectangle 683"/>
            <p:cNvSpPr>
              <a:spLocks noChangeArrowheads="1"/>
            </p:cNvSpPr>
            <p:nvPr/>
          </p:nvSpPr>
          <p:spPr bwMode="auto">
            <a:xfrm>
              <a:off x="7826489" y="1459473"/>
              <a:ext cx="1588" cy="158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07" name="Rectangle 684"/>
            <p:cNvSpPr>
              <a:spLocks noChangeArrowheads="1"/>
            </p:cNvSpPr>
            <p:nvPr/>
          </p:nvSpPr>
          <p:spPr bwMode="auto">
            <a:xfrm>
              <a:off x="7826489" y="1459473"/>
              <a:ext cx="1588" cy="1588"/>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08" name="Freeform 685"/>
            <p:cNvSpPr>
              <a:spLocks/>
            </p:cNvSpPr>
            <p:nvPr/>
          </p:nvSpPr>
          <p:spPr bwMode="auto">
            <a:xfrm>
              <a:off x="7828077" y="1459473"/>
              <a:ext cx="3175" cy="0"/>
            </a:xfrm>
            <a:custGeom>
              <a:avLst/>
              <a:gdLst>
                <a:gd name="T0" fmla="*/ 2 w 2"/>
                <a:gd name="T1" fmla="*/ 0 w 2"/>
                <a:gd name="T2" fmla="*/ 0 w 2"/>
                <a:gd name="T3" fmla="*/ 1 w 2"/>
                <a:gd name="T4" fmla="*/ 2 w 2"/>
              </a:gdLst>
              <a:ahLst/>
              <a:cxnLst>
                <a:cxn ang="0">
                  <a:pos x="T0" y="0"/>
                </a:cxn>
                <a:cxn ang="0">
                  <a:pos x="T1" y="0"/>
                </a:cxn>
                <a:cxn ang="0">
                  <a:pos x="T2" y="0"/>
                </a:cxn>
                <a:cxn ang="0">
                  <a:pos x="T3" y="0"/>
                </a:cxn>
                <a:cxn ang="0">
                  <a:pos x="T4" y="0"/>
                </a:cxn>
              </a:cxnLst>
              <a:rect l="0" t="0" r="r" b="b"/>
              <a:pathLst>
                <a:path w="2">
                  <a:moveTo>
                    <a:pt x="2" y="0"/>
                  </a:moveTo>
                  <a:lnTo>
                    <a:pt x="0" y="0"/>
                  </a:lnTo>
                  <a:lnTo>
                    <a:pt x="0" y="0"/>
                  </a:lnTo>
                  <a:lnTo>
                    <a:pt x="1"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09" name="Freeform 686"/>
            <p:cNvSpPr>
              <a:spLocks/>
            </p:cNvSpPr>
            <p:nvPr/>
          </p:nvSpPr>
          <p:spPr bwMode="auto">
            <a:xfrm>
              <a:off x="7826489" y="1459473"/>
              <a:ext cx="3175" cy="0"/>
            </a:xfrm>
            <a:custGeom>
              <a:avLst/>
              <a:gdLst>
                <a:gd name="T0" fmla="*/ 2 w 2"/>
                <a:gd name="T1" fmla="*/ 1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1" y="0"/>
                  </a:lnTo>
                  <a:lnTo>
                    <a:pt x="0" y="0"/>
                  </a:lnTo>
                  <a:lnTo>
                    <a:pt x="2" y="0"/>
                  </a:lnTo>
                  <a:lnTo>
                    <a:pt x="2" y="0"/>
                  </a:ln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10" name="Freeform 687"/>
            <p:cNvSpPr>
              <a:spLocks/>
            </p:cNvSpPr>
            <p:nvPr/>
          </p:nvSpPr>
          <p:spPr bwMode="auto">
            <a:xfrm>
              <a:off x="7826489" y="1459473"/>
              <a:ext cx="3175" cy="0"/>
            </a:xfrm>
            <a:custGeom>
              <a:avLst/>
              <a:gdLst>
                <a:gd name="T0" fmla="*/ 2 w 2"/>
                <a:gd name="T1" fmla="*/ 0 w 2"/>
                <a:gd name="T2" fmla="*/ 0 w 2"/>
                <a:gd name="T3" fmla="*/ 1 w 2"/>
                <a:gd name="T4" fmla="*/ 2 w 2"/>
              </a:gdLst>
              <a:ahLst/>
              <a:cxnLst>
                <a:cxn ang="0">
                  <a:pos x="T0" y="0"/>
                </a:cxn>
                <a:cxn ang="0">
                  <a:pos x="T1" y="0"/>
                </a:cxn>
                <a:cxn ang="0">
                  <a:pos x="T2" y="0"/>
                </a:cxn>
                <a:cxn ang="0">
                  <a:pos x="T3" y="0"/>
                </a:cxn>
                <a:cxn ang="0">
                  <a:pos x="T4" y="0"/>
                </a:cxn>
              </a:cxnLst>
              <a:rect l="0" t="0" r="r" b="b"/>
              <a:pathLst>
                <a:path w="2">
                  <a:moveTo>
                    <a:pt x="2" y="0"/>
                  </a:moveTo>
                  <a:lnTo>
                    <a:pt x="0" y="0"/>
                  </a:lnTo>
                  <a:lnTo>
                    <a:pt x="0" y="0"/>
                  </a:lnTo>
                  <a:lnTo>
                    <a:pt x="1" y="0"/>
                  </a:lnTo>
                  <a:lnTo>
                    <a:pt x="2" y="0"/>
                  </a:ln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11" name="Freeform 688"/>
            <p:cNvSpPr>
              <a:spLocks/>
            </p:cNvSpPr>
            <p:nvPr/>
          </p:nvSpPr>
          <p:spPr bwMode="auto">
            <a:xfrm>
              <a:off x="7826489" y="1459473"/>
              <a:ext cx="1588" cy="0"/>
            </a:xfrm>
            <a:custGeom>
              <a:avLst/>
              <a:gdLst>
                <a:gd name="T0" fmla="*/ 3 w 3"/>
                <a:gd name="T1" fmla="*/ 1 w 3"/>
                <a:gd name="T2" fmla="*/ 0 w 3"/>
                <a:gd name="T3" fmla="*/ 2 w 3"/>
                <a:gd name="T4" fmla="*/ 3 w 3"/>
              </a:gdLst>
              <a:ahLst/>
              <a:cxnLst>
                <a:cxn ang="0">
                  <a:pos x="T0" y="0"/>
                </a:cxn>
                <a:cxn ang="0">
                  <a:pos x="T1" y="0"/>
                </a:cxn>
                <a:cxn ang="0">
                  <a:pos x="T2" y="0"/>
                </a:cxn>
                <a:cxn ang="0">
                  <a:pos x="T3" y="0"/>
                </a:cxn>
                <a:cxn ang="0">
                  <a:pos x="T4" y="0"/>
                </a:cxn>
              </a:cxnLst>
              <a:rect l="0" t="0" r="r" b="b"/>
              <a:pathLst>
                <a:path w="3">
                  <a:moveTo>
                    <a:pt x="3" y="0"/>
                  </a:moveTo>
                  <a:lnTo>
                    <a:pt x="1" y="0"/>
                  </a:lnTo>
                  <a:lnTo>
                    <a:pt x="0" y="0"/>
                  </a:lnTo>
                  <a:cubicBezTo>
                    <a:pt x="1" y="0"/>
                    <a:pt x="2" y="0"/>
                    <a:pt x="2" y="0"/>
                  </a:cubicBezTo>
                  <a:lnTo>
                    <a:pt x="3" y="0"/>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12" name="Freeform 689"/>
            <p:cNvSpPr>
              <a:spLocks/>
            </p:cNvSpPr>
            <p:nvPr/>
          </p:nvSpPr>
          <p:spPr bwMode="auto">
            <a:xfrm>
              <a:off x="7826489" y="1459473"/>
              <a:ext cx="1588" cy="0"/>
            </a:xfrm>
            <a:custGeom>
              <a:avLst/>
              <a:gdLst>
                <a:gd name="T0" fmla="*/ 2 w 2"/>
                <a:gd name="T1" fmla="*/ 0 w 2"/>
                <a:gd name="T2" fmla="*/ 0 w 2"/>
                <a:gd name="T3" fmla="*/ 1 w 2"/>
                <a:gd name="T4" fmla="*/ 2 w 2"/>
              </a:gdLst>
              <a:ahLst/>
              <a:cxnLst>
                <a:cxn ang="0">
                  <a:pos x="T0" y="0"/>
                </a:cxn>
                <a:cxn ang="0">
                  <a:pos x="T1" y="0"/>
                </a:cxn>
                <a:cxn ang="0">
                  <a:pos x="T2" y="0"/>
                </a:cxn>
                <a:cxn ang="0">
                  <a:pos x="T3" y="0"/>
                </a:cxn>
                <a:cxn ang="0">
                  <a:pos x="T4" y="0"/>
                </a:cxn>
              </a:cxnLst>
              <a:rect l="0" t="0" r="r" b="b"/>
              <a:pathLst>
                <a:path w="2">
                  <a:moveTo>
                    <a:pt x="2" y="0"/>
                  </a:moveTo>
                  <a:cubicBezTo>
                    <a:pt x="2" y="0"/>
                    <a:pt x="1" y="0"/>
                    <a:pt x="0" y="0"/>
                  </a:cubicBezTo>
                  <a:lnTo>
                    <a:pt x="0" y="0"/>
                  </a:lnTo>
                  <a:cubicBezTo>
                    <a:pt x="1" y="0"/>
                    <a:pt x="1" y="0"/>
                    <a:pt x="1" y="0"/>
                  </a:cubicBezTo>
                  <a:lnTo>
                    <a:pt x="2"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13" name="Freeform 690"/>
            <p:cNvSpPr>
              <a:spLocks/>
            </p:cNvSpPr>
            <p:nvPr/>
          </p:nvSpPr>
          <p:spPr bwMode="auto">
            <a:xfrm>
              <a:off x="7826489" y="1459473"/>
              <a:ext cx="0"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0" y="0"/>
                  </a:cubicBezTo>
                  <a:lnTo>
                    <a:pt x="0" y="0"/>
                  </a:lnTo>
                  <a:cubicBezTo>
                    <a:pt x="0" y="0"/>
                    <a:pt x="1" y="0"/>
                    <a:pt x="1" y="0"/>
                  </a:cubicBezTo>
                  <a:lnTo>
                    <a:pt x="1"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14" name="Freeform 691"/>
            <p:cNvSpPr>
              <a:spLocks/>
            </p:cNvSpPr>
            <p:nvPr/>
          </p:nvSpPr>
          <p:spPr bwMode="auto">
            <a:xfrm>
              <a:off x="7826489" y="1459473"/>
              <a:ext cx="0" cy="0"/>
            </a:xfrm>
            <a:custGeom>
              <a:avLst/>
              <a:gdLst>
                <a:gd name="T0" fmla="*/ 1 w 1"/>
                <a:gd name="T1" fmla="*/ 0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0" y="0"/>
                    <a:pt x="0" y="0"/>
                  </a:cubicBezTo>
                  <a:lnTo>
                    <a:pt x="0" y="0"/>
                  </a:lnTo>
                  <a:cubicBezTo>
                    <a:pt x="0" y="0"/>
                    <a:pt x="0" y="0"/>
                    <a:pt x="0" y="0"/>
                  </a:cubicBezTo>
                  <a:lnTo>
                    <a:pt x="1"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15" name="Freeform 692"/>
            <p:cNvSpPr>
              <a:spLocks/>
            </p:cNvSpPr>
            <p:nvPr/>
          </p:nvSpPr>
          <p:spPr bwMode="auto">
            <a:xfrm>
              <a:off x="7826489" y="1459473"/>
              <a:ext cx="0" cy="0"/>
            </a:xfrm>
            <a:custGeom>
              <a:avLst/>
              <a:gdLst/>
              <a:ahLst/>
              <a:cxnLst>
                <a:cxn ang="0">
                  <a:pos x="0" y="0"/>
                </a:cxn>
                <a:cxn ang="0">
                  <a:pos x="0" y="0"/>
                </a:cxn>
                <a:cxn ang="0">
                  <a:pos x="0" y="0"/>
                </a:cxn>
                <a:cxn ang="0">
                  <a:pos x="0" y="0"/>
                </a:cxn>
                <a:cxn ang="0">
                  <a:pos x="0" y="0"/>
                </a:cxn>
              </a:cxnLst>
              <a:rect l="0" t="0" r="r" b="b"/>
              <a:pathLst>
                <a:path>
                  <a:moveTo>
                    <a:pt x="0" y="0"/>
                  </a:moveTo>
                  <a:cubicBezTo>
                    <a:pt x="0" y="0"/>
                    <a:pt x="0" y="0"/>
                    <a:pt x="0" y="0"/>
                  </a:cubicBezTo>
                  <a:lnTo>
                    <a:pt x="0" y="0"/>
                  </a:lnTo>
                  <a:lnTo>
                    <a:pt x="0" y="0"/>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16" name="Rectangle 693"/>
            <p:cNvSpPr>
              <a:spLocks noChangeArrowheads="1"/>
            </p:cNvSpPr>
            <p:nvPr/>
          </p:nvSpPr>
          <p:spPr bwMode="auto">
            <a:xfrm>
              <a:off x="7821727" y="1459473"/>
              <a:ext cx="6350"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17" name="Freeform 694"/>
            <p:cNvSpPr>
              <a:spLocks/>
            </p:cNvSpPr>
            <p:nvPr/>
          </p:nvSpPr>
          <p:spPr bwMode="auto">
            <a:xfrm>
              <a:off x="7821727" y="1459473"/>
              <a:ext cx="6350" cy="0"/>
            </a:xfrm>
            <a:custGeom>
              <a:avLst/>
              <a:gdLst>
                <a:gd name="T0" fmla="*/ 4 w 4"/>
                <a:gd name="T1" fmla="*/ 0 w 4"/>
                <a:gd name="T2" fmla="*/ 0 w 4"/>
                <a:gd name="T3" fmla="*/ 3 w 4"/>
                <a:gd name="T4" fmla="*/ 4 w 4"/>
              </a:gdLst>
              <a:ahLst/>
              <a:cxnLst>
                <a:cxn ang="0">
                  <a:pos x="T0" y="0"/>
                </a:cxn>
                <a:cxn ang="0">
                  <a:pos x="T1" y="0"/>
                </a:cxn>
                <a:cxn ang="0">
                  <a:pos x="T2" y="0"/>
                </a:cxn>
                <a:cxn ang="0">
                  <a:pos x="T3" y="0"/>
                </a:cxn>
                <a:cxn ang="0">
                  <a:pos x="T4" y="0"/>
                </a:cxn>
              </a:cxnLst>
              <a:rect l="0" t="0" r="r" b="b"/>
              <a:pathLst>
                <a:path w="4">
                  <a:moveTo>
                    <a:pt x="4" y="0"/>
                  </a:moveTo>
                  <a:lnTo>
                    <a:pt x="0" y="0"/>
                  </a:lnTo>
                  <a:lnTo>
                    <a:pt x="0" y="0"/>
                  </a:lnTo>
                  <a:lnTo>
                    <a:pt x="3" y="0"/>
                  </a:lnTo>
                  <a:lnTo>
                    <a:pt x="4" y="0"/>
                  </a:ln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18" name="Rectangle 695"/>
            <p:cNvSpPr>
              <a:spLocks noChangeArrowheads="1"/>
            </p:cNvSpPr>
            <p:nvPr/>
          </p:nvSpPr>
          <p:spPr bwMode="auto">
            <a:xfrm>
              <a:off x="7821727" y="1459473"/>
              <a:ext cx="4763" cy="1588"/>
            </a:xfrm>
            <a:prstGeom prst="rect">
              <a:avLst/>
            </a:prstGeom>
            <a:solidFill>
              <a:srgbClr val="6F6F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19" name="Rectangle 696"/>
            <p:cNvSpPr>
              <a:spLocks noChangeArrowheads="1"/>
            </p:cNvSpPr>
            <p:nvPr/>
          </p:nvSpPr>
          <p:spPr bwMode="auto">
            <a:xfrm>
              <a:off x="7821727" y="1459473"/>
              <a:ext cx="4763" cy="1588"/>
            </a:xfrm>
            <a:prstGeom prst="rect">
              <a:avLst/>
            </a:prstGeom>
            <a:solidFill>
              <a:srgbClr val="9B9B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20" name="Freeform 697"/>
            <p:cNvSpPr>
              <a:spLocks/>
            </p:cNvSpPr>
            <p:nvPr/>
          </p:nvSpPr>
          <p:spPr bwMode="auto">
            <a:xfrm>
              <a:off x="7821727" y="1459473"/>
              <a:ext cx="4763" cy="0"/>
            </a:xfrm>
            <a:custGeom>
              <a:avLst/>
              <a:gdLst>
                <a:gd name="T0" fmla="*/ 3 w 3"/>
                <a:gd name="T1" fmla="*/ 0 w 3"/>
                <a:gd name="T2" fmla="*/ 1 w 3"/>
                <a:gd name="T3" fmla="*/ 3 w 3"/>
                <a:gd name="T4" fmla="*/ 3 w 3"/>
              </a:gdLst>
              <a:ahLst/>
              <a:cxnLst>
                <a:cxn ang="0">
                  <a:pos x="T0" y="0"/>
                </a:cxn>
                <a:cxn ang="0">
                  <a:pos x="T1" y="0"/>
                </a:cxn>
                <a:cxn ang="0">
                  <a:pos x="T2" y="0"/>
                </a:cxn>
                <a:cxn ang="0">
                  <a:pos x="T3" y="0"/>
                </a:cxn>
                <a:cxn ang="0">
                  <a:pos x="T4" y="0"/>
                </a:cxn>
              </a:cxnLst>
              <a:rect l="0" t="0" r="r" b="b"/>
              <a:pathLst>
                <a:path w="3">
                  <a:moveTo>
                    <a:pt x="3" y="0"/>
                  </a:moveTo>
                  <a:lnTo>
                    <a:pt x="0" y="0"/>
                  </a:lnTo>
                  <a:lnTo>
                    <a:pt x="1" y="0"/>
                  </a:lnTo>
                  <a:lnTo>
                    <a:pt x="3" y="0"/>
                  </a:lnTo>
                  <a:lnTo>
                    <a:pt x="3"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21" name="Rectangle 698"/>
            <p:cNvSpPr>
              <a:spLocks noChangeArrowheads="1"/>
            </p:cNvSpPr>
            <p:nvPr/>
          </p:nvSpPr>
          <p:spPr bwMode="auto">
            <a:xfrm>
              <a:off x="7823314" y="1459473"/>
              <a:ext cx="3175" cy="1588"/>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22" name="Freeform 699"/>
            <p:cNvSpPr>
              <a:spLocks/>
            </p:cNvSpPr>
            <p:nvPr/>
          </p:nvSpPr>
          <p:spPr bwMode="auto">
            <a:xfrm>
              <a:off x="7823314" y="1459473"/>
              <a:ext cx="3175" cy="0"/>
            </a:xfrm>
            <a:custGeom>
              <a:avLst/>
              <a:gdLst>
                <a:gd name="T0" fmla="*/ 2 w 2"/>
                <a:gd name="T1" fmla="*/ 0 w 2"/>
                <a:gd name="T2" fmla="*/ 1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0" y="0"/>
                  </a:lnTo>
                  <a:lnTo>
                    <a:pt x="1" y="0"/>
                  </a:lnTo>
                  <a:lnTo>
                    <a:pt x="2" y="0"/>
                  </a:lnTo>
                  <a:lnTo>
                    <a:pt x="2"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23" name="Freeform 700"/>
            <p:cNvSpPr>
              <a:spLocks/>
            </p:cNvSpPr>
            <p:nvPr/>
          </p:nvSpPr>
          <p:spPr bwMode="auto">
            <a:xfrm>
              <a:off x="7824902" y="1459473"/>
              <a:ext cx="1588"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lnTo>
                    <a:pt x="0" y="0"/>
                  </a:lnTo>
                  <a:lnTo>
                    <a:pt x="1" y="0"/>
                  </a:lnTo>
                  <a:lnTo>
                    <a:pt x="1"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24" name="Rectangle 701"/>
            <p:cNvSpPr>
              <a:spLocks noChangeArrowheads="1"/>
            </p:cNvSpPr>
            <p:nvPr/>
          </p:nvSpPr>
          <p:spPr bwMode="auto">
            <a:xfrm>
              <a:off x="7821727" y="1459473"/>
              <a:ext cx="6350"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25" name="Freeform 702"/>
            <p:cNvSpPr>
              <a:spLocks/>
            </p:cNvSpPr>
            <p:nvPr/>
          </p:nvSpPr>
          <p:spPr bwMode="auto">
            <a:xfrm>
              <a:off x="7821727" y="1459473"/>
              <a:ext cx="6350" cy="0"/>
            </a:xfrm>
            <a:custGeom>
              <a:avLst/>
              <a:gdLst>
                <a:gd name="T0" fmla="*/ 0 w 4"/>
                <a:gd name="T1" fmla="*/ 4 w 4"/>
                <a:gd name="T2" fmla="*/ 3 w 4"/>
                <a:gd name="T3" fmla="*/ 0 w 4"/>
                <a:gd name="T4" fmla="*/ 0 w 4"/>
              </a:gdLst>
              <a:ahLst/>
              <a:cxnLst>
                <a:cxn ang="0">
                  <a:pos x="T0" y="0"/>
                </a:cxn>
                <a:cxn ang="0">
                  <a:pos x="T1" y="0"/>
                </a:cxn>
                <a:cxn ang="0">
                  <a:pos x="T2" y="0"/>
                </a:cxn>
                <a:cxn ang="0">
                  <a:pos x="T3" y="0"/>
                </a:cxn>
                <a:cxn ang="0">
                  <a:pos x="T4" y="0"/>
                </a:cxn>
              </a:cxnLst>
              <a:rect l="0" t="0" r="r" b="b"/>
              <a:pathLst>
                <a:path w="4">
                  <a:moveTo>
                    <a:pt x="0" y="0"/>
                  </a:moveTo>
                  <a:lnTo>
                    <a:pt x="4" y="0"/>
                  </a:lnTo>
                  <a:lnTo>
                    <a:pt x="3" y="0"/>
                  </a:lnTo>
                  <a:lnTo>
                    <a:pt x="0" y="0"/>
                  </a:lnTo>
                  <a:lnTo>
                    <a:pt x="0" y="0"/>
                  </a:ln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26" name="Rectangle 703"/>
            <p:cNvSpPr>
              <a:spLocks noChangeArrowheads="1"/>
            </p:cNvSpPr>
            <p:nvPr/>
          </p:nvSpPr>
          <p:spPr bwMode="auto">
            <a:xfrm>
              <a:off x="7821727" y="1459473"/>
              <a:ext cx="4763" cy="1588"/>
            </a:xfrm>
            <a:prstGeom prst="rect">
              <a:avLst/>
            </a:prstGeom>
            <a:solidFill>
              <a:srgbClr val="6F6F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27" name="Rectangle 704"/>
            <p:cNvSpPr>
              <a:spLocks noChangeArrowheads="1"/>
            </p:cNvSpPr>
            <p:nvPr/>
          </p:nvSpPr>
          <p:spPr bwMode="auto">
            <a:xfrm>
              <a:off x="7821727" y="1459473"/>
              <a:ext cx="4763" cy="1588"/>
            </a:xfrm>
            <a:prstGeom prst="rect">
              <a:avLst/>
            </a:prstGeom>
            <a:solidFill>
              <a:srgbClr val="9B9B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28" name="Freeform 705"/>
            <p:cNvSpPr>
              <a:spLocks/>
            </p:cNvSpPr>
            <p:nvPr/>
          </p:nvSpPr>
          <p:spPr bwMode="auto">
            <a:xfrm>
              <a:off x="7821727" y="1459473"/>
              <a:ext cx="4763" cy="0"/>
            </a:xfrm>
            <a:custGeom>
              <a:avLst/>
              <a:gdLst>
                <a:gd name="T0" fmla="*/ 0 w 3"/>
                <a:gd name="T1" fmla="*/ 3 w 3"/>
                <a:gd name="T2" fmla="*/ 3 w 3"/>
                <a:gd name="T3" fmla="*/ 1 w 3"/>
                <a:gd name="T4" fmla="*/ 0 w 3"/>
              </a:gdLst>
              <a:ahLst/>
              <a:cxnLst>
                <a:cxn ang="0">
                  <a:pos x="T0" y="0"/>
                </a:cxn>
                <a:cxn ang="0">
                  <a:pos x="T1" y="0"/>
                </a:cxn>
                <a:cxn ang="0">
                  <a:pos x="T2" y="0"/>
                </a:cxn>
                <a:cxn ang="0">
                  <a:pos x="T3" y="0"/>
                </a:cxn>
                <a:cxn ang="0">
                  <a:pos x="T4" y="0"/>
                </a:cxn>
              </a:cxnLst>
              <a:rect l="0" t="0" r="r" b="b"/>
              <a:pathLst>
                <a:path w="3">
                  <a:moveTo>
                    <a:pt x="0" y="0"/>
                  </a:moveTo>
                  <a:lnTo>
                    <a:pt x="3" y="0"/>
                  </a:lnTo>
                  <a:lnTo>
                    <a:pt x="3" y="0"/>
                  </a:lnTo>
                  <a:lnTo>
                    <a:pt x="1"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29" name="Rectangle 706"/>
            <p:cNvSpPr>
              <a:spLocks noChangeArrowheads="1"/>
            </p:cNvSpPr>
            <p:nvPr/>
          </p:nvSpPr>
          <p:spPr bwMode="auto">
            <a:xfrm>
              <a:off x="7823314" y="1459473"/>
              <a:ext cx="3175" cy="1588"/>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30" name="Freeform 707"/>
            <p:cNvSpPr>
              <a:spLocks/>
            </p:cNvSpPr>
            <p:nvPr/>
          </p:nvSpPr>
          <p:spPr bwMode="auto">
            <a:xfrm>
              <a:off x="7823314" y="1459473"/>
              <a:ext cx="3175" cy="0"/>
            </a:xfrm>
            <a:custGeom>
              <a:avLst/>
              <a:gdLst>
                <a:gd name="T0" fmla="*/ 0 w 2"/>
                <a:gd name="T1" fmla="*/ 2 w 2"/>
                <a:gd name="T2" fmla="*/ 2 w 2"/>
                <a:gd name="T3" fmla="*/ 1 w 2"/>
                <a:gd name="T4" fmla="*/ 0 w 2"/>
              </a:gdLst>
              <a:ahLst/>
              <a:cxnLst>
                <a:cxn ang="0">
                  <a:pos x="T0" y="0"/>
                </a:cxn>
                <a:cxn ang="0">
                  <a:pos x="T1" y="0"/>
                </a:cxn>
                <a:cxn ang="0">
                  <a:pos x="T2" y="0"/>
                </a:cxn>
                <a:cxn ang="0">
                  <a:pos x="T3" y="0"/>
                </a:cxn>
                <a:cxn ang="0">
                  <a:pos x="T4" y="0"/>
                </a:cxn>
              </a:cxnLst>
              <a:rect l="0" t="0" r="r" b="b"/>
              <a:pathLst>
                <a:path w="2">
                  <a:moveTo>
                    <a:pt x="0" y="0"/>
                  </a:moveTo>
                  <a:lnTo>
                    <a:pt x="2" y="0"/>
                  </a:lnTo>
                  <a:lnTo>
                    <a:pt x="2" y="0"/>
                  </a:lnTo>
                  <a:lnTo>
                    <a:pt x="1" y="0"/>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31" name="Freeform 708"/>
            <p:cNvSpPr>
              <a:spLocks/>
            </p:cNvSpPr>
            <p:nvPr/>
          </p:nvSpPr>
          <p:spPr bwMode="auto">
            <a:xfrm>
              <a:off x="7824902" y="1459473"/>
              <a:ext cx="1588" cy="0"/>
            </a:xfrm>
            <a:custGeom>
              <a:avLst/>
              <a:gdLst>
                <a:gd name="T0" fmla="*/ 0 w 2"/>
                <a:gd name="T1" fmla="*/ 2 w 2"/>
                <a:gd name="T2" fmla="*/ 2 w 2"/>
                <a:gd name="T3" fmla="*/ 2 w 2"/>
                <a:gd name="T4" fmla="*/ 0 w 2"/>
              </a:gdLst>
              <a:ahLst/>
              <a:cxnLst>
                <a:cxn ang="0">
                  <a:pos x="T0" y="0"/>
                </a:cxn>
                <a:cxn ang="0">
                  <a:pos x="T1" y="0"/>
                </a:cxn>
                <a:cxn ang="0">
                  <a:pos x="T2" y="0"/>
                </a:cxn>
                <a:cxn ang="0">
                  <a:pos x="T3" y="0"/>
                </a:cxn>
                <a:cxn ang="0">
                  <a:pos x="T4" y="0"/>
                </a:cxn>
              </a:cxnLst>
              <a:rect l="0" t="0" r="r" b="b"/>
              <a:pathLst>
                <a:path w="2">
                  <a:moveTo>
                    <a:pt x="0" y="0"/>
                  </a:moveTo>
                  <a:lnTo>
                    <a:pt x="2" y="0"/>
                  </a:lnTo>
                  <a:lnTo>
                    <a:pt x="2" y="0"/>
                  </a:lnTo>
                  <a:lnTo>
                    <a:pt x="2" y="0"/>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32" name="Freeform 709"/>
            <p:cNvSpPr>
              <a:spLocks/>
            </p:cNvSpPr>
            <p:nvPr/>
          </p:nvSpPr>
          <p:spPr bwMode="auto">
            <a:xfrm>
              <a:off x="7828077" y="1459473"/>
              <a:ext cx="3175" cy="0"/>
            </a:xfrm>
            <a:custGeom>
              <a:avLst/>
              <a:gdLst>
                <a:gd name="T0" fmla="*/ 0 w 2"/>
                <a:gd name="T1" fmla="*/ 2 w 2"/>
                <a:gd name="T2" fmla="*/ 1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2" y="0"/>
                  </a:lnTo>
                  <a:lnTo>
                    <a:pt x="1"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33" name="Freeform 710"/>
            <p:cNvSpPr>
              <a:spLocks/>
            </p:cNvSpPr>
            <p:nvPr/>
          </p:nvSpPr>
          <p:spPr bwMode="auto">
            <a:xfrm>
              <a:off x="7826489" y="1459473"/>
              <a:ext cx="3175" cy="0"/>
            </a:xfrm>
            <a:custGeom>
              <a:avLst/>
              <a:gdLst>
                <a:gd name="T0" fmla="*/ 1 w 2"/>
                <a:gd name="T1" fmla="*/ 2 w 2"/>
                <a:gd name="T2" fmla="*/ 2 w 2"/>
                <a:gd name="T3" fmla="*/ 0 w 2"/>
                <a:gd name="T4" fmla="*/ 1 w 2"/>
              </a:gdLst>
              <a:ahLst/>
              <a:cxnLst>
                <a:cxn ang="0">
                  <a:pos x="T0" y="0"/>
                </a:cxn>
                <a:cxn ang="0">
                  <a:pos x="T1" y="0"/>
                </a:cxn>
                <a:cxn ang="0">
                  <a:pos x="T2" y="0"/>
                </a:cxn>
                <a:cxn ang="0">
                  <a:pos x="T3" y="0"/>
                </a:cxn>
                <a:cxn ang="0">
                  <a:pos x="T4" y="0"/>
                </a:cxn>
              </a:cxnLst>
              <a:rect l="0" t="0" r="r" b="b"/>
              <a:pathLst>
                <a:path w="2">
                  <a:moveTo>
                    <a:pt x="1" y="0"/>
                  </a:moveTo>
                  <a:lnTo>
                    <a:pt x="2" y="0"/>
                  </a:lnTo>
                  <a:lnTo>
                    <a:pt x="2" y="0"/>
                  </a:lnTo>
                  <a:lnTo>
                    <a:pt x="0" y="0"/>
                  </a:lnTo>
                  <a:lnTo>
                    <a:pt x="1" y="0"/>
                  </a:ln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34" name="Freeform 711"/>
            <p:cNvSpPr>
              <a:spLocks/>
            </p:cNvSpPr>
            <p:nvPr/>
          </p:nvSpPr>
          <p:spPr bwMode="auto">
            <a:xfrm>
              <a:off x="7826489" y="1459473"/>
              <a:ext cx="3175" cy="0"/>
            </a:xfrm>
            <a:custGeom>
              <a:avLst/>
              <a:gdLst>
                <a:gd name="T0" fmla="*/ 0 w 3"/>
                <a:gd name="T1" fmla="*/ 3 w 3"/>
                <a:gd name="T2" fmla="*/ 2 w 3"/>
                <a:gd name="T3" fmla="*/ 0 w 3"/>
                <a:gd name="T4" fmla="*/ 0 w 3"/>
              </a:gdLst>
              <a:ahLst/>
              <a:cxnLst>
                <a:cxn ang="0">
                  <a:pos x="T0" y="0"/>
                </a:cxn>
                <a:cxn ang="0">
                  <a:pos x="T1" y="0"/>
                </a:cxn>
                <a:cxn ang="0">
                  <a:pos x="T2" y="0"/>
                </a:cxn>
                <a:cxn ang="0">
                  <a:pos x="T3" y="0"/>
                </a:cxn>
                <a:cxn ang="0">
                  <a:pos x="T4" y="0"/>
                </a:cxn>
              </a:cxnLst>
              <a:rect l="0" t="0" r="r" b="b"/>
              <a:pathLst>
                <a:path w="3">
                  <a:moveTo>
                    <a:pt x="0" y="0"/>
                  </a:moveTo>
                  <a:lnTo>
                    <a:pt x="3" y="0"/>
                  </a:lnTo>
                  <a:lnTo>
                    <a:pt x="2" y="0"/>
                  </a:lnTo>
                  <a:cubicBezTo>
                    <a:pt x="2" y="0"/>
                    <a:pt x="1" y="0"/>
                    <a:pt x="0" y="0"/>
                  </a:cubicBezTo>
                  <a:lnTo>
                    <a:pt x="0" y="0"/>
                  </a:ln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35" name="Freeform 712"/>
            <p:cNvSpPr>
              <a:spLocks/>
            </p:cNvSpPr>
            <p:nvPr/>
          </p:nvSpPr>
          <p:spPr bwMode="auto">
            <a:xfrm>
              <a:off x="7826489" y="1459473"/>
              <a:ext cx="1588" cy="0"/>
            </a:xfrm>
            <a:custGeom>
              <a:avLst/>
              <a:gdLst>
                <a:gd name="T0" fmla="*/ 1 w 3"/>
                <a:gd name="T1" fmla="*/ 3 w 3"/>
                <a:gd name="T2" fmla="*/ 2 w 3"/>
                <a:gd name="T3" fmla="*/ 0 w 3"/>
                <a:gd name="T4" fmla="*/ 1 w 3"/>
              </a:gdLst>
              <a:ahLst/>
              <a:cxnLst>
                <a:cxn ang="0">
                  <a:pos x="T0" y="0"/>
                </a:cxn>
                <a:cxn ang="0">
                  <a:pos x="T1" y="0"/>
                </a:cxn>
                <a:cxn ang="0">
                  <a:pos x="T2" y="0"/>
                </a:cxn>
                <a:cxn ang="0">
                  <a:pos x="T3" y="0"/>
                </a:cxn>
                <a:cxn ang="0">
                  <a:pos x="T4" y="0"/>
                </a:cxn>
              </a:cxnLst>
              <a:rect l="0" t="0" r="r" b="b"/>
              <a:pathLst>
                <a:path w="3">
                  <a:moveTo>
                    <a:pt x="1" y="0"/>
                  </a:moveTo>
                  <a:cubicBezTo>
                    <a:pt x="2" y="0"/>
                    <a:pt x="3" y="0"/>
                    <a:pt x="3" y="0"/>
                  </a:cubicBezTo>
                  <a:lnTo>
                    <a:pt x="2" y="0"/>
                  </a:lnTo>
                  <a:cubicBezTo>
                    <a:pt x="2" y="0"/>
                    <a:pt x="1" y="0"/>
                    <a:pt x="0" y="0"/>
                  </a:cubicBezTo>
                  <a:lnTo>
                    <a:pt x="1" y="0"/>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36" name="Freeform 713"/>
            <p:cNvSpPr>
              <a:spLocks/>
            </p:cNvSpPr>
            <p:nvPr/>
          </p:nvSpPr>
          <p:spPr bwMode="auto">
            <a:xfrm>
              <a:off x="7826489" y="1459473"/>
              <a:ext cx="1588" cy="0"/>
            </a:xfrm>
            <a:custGeom>
              <a:avLst/>
              <a:gdLst>
                <a:gd name="T0" fmla="*/ 0 w 2"/>
                <a:gd name="T1" fmla="*/ 2 w 2"/>
                <a:gd name="T2" fmla="*/ 1 w 2"/>
                <a:gd name="T3" fmla="*/ 0 w 2"/>
                <a:gd name="T4" fmla="*/ 0 w 2"/>
              </a:gdLst>
              <a:ahLst/>
              <a:cxnLst>
                <a:cxn ang="0">
                  <a:pos x="T0" y="0"/>
                </a:cxn>
                <a:cxn ang="0">
                  <a:pos x="T1" y="0"/>
                </a:cxn>
                <a:cxn ang="0">
                  <a:pos x="T2" y="0"/>
                </a:cxn>
                <a:cxn ang="0">
                  <a:pos x="T3" y="0"/>
                </a:cxn>
                <a:cxn ang="0">
                  <a:pos x="T4" y="0"/>
                </a:cxn>
              </a:cxnLst>
              <a:rect l="0" t="0" r="r" b="b"/>
              <a:pathLst>
                <a:path w="2">
                  <a:moveTo>
                    <a:pt x="0" y="0"/>
                  </a:moveTo>
                  <a:cubicBezTo>
                    <a:pt x="1" y="0"/>
                    <a:pt x="2" y="0"/>
                    <a:pt x="2" y="0"/>
                  </a:cubicBezTo>
                  <a:lnTo>
                    <a:pt x="1" y="0"/>
                  </a:lnTo>
                  <a:cubicBezTo>
                    <a:pt x="1" y="0"/>
                    <a:pt x="0" y="0"/>
                    <a:pt x="0" y="0"/>
                  </a:cubicBez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37" name="Freeform 714"/>
            <p:cNvSpPr>
              <a:spLocks/>
            </p:cNvSpPr>
            <p:nvPr/>
          </p:nvSpPr>
          <p:spPr bwMode="auto">
            <a:xfrm>
              <a:off x="7826489" y="1459473"/>
              <a:ext cx="0" cy="0"/>
            </a:xfrm>
            <a:custGeom>
              <a:avLst/>
              <a:gdLst>
                <a:gd name="T0" fmla="*/ 0 w 1"/>
                <a:gd name="T1" fmla="*/ 1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1" y="0"/>
                    <a:pt x="1" y="0"/>
                  </a:cubicBezTo>
                  <a:lnTo>
                    <a:pt x="1" y="0"/>
                  </a:lnTo>
                  <a:cubicBezTo>
                    <a:pt x="1" y="0"/>
                    <a:pt x="0" y="0"/>
                    <a:pt x="0" y="0"/>
                  </a:cubicBezTo>
                  <a:lnTo>
                    <a:pt x="0"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38" name="Freeform 715"/>
            <p:cNvSpPr>
              <a:spLocks/>
            </p:cNvSpPr>
            <p:nvPr/>
          </p:nvSpPr>
          <p:spPr bwMode="auto">
            <a:xfrm>
              <a:off x="7826489" y="1459473"/>
              <a:ext cx="0" cy="0"/>
            </a:xfrm>
            <a:custGeom>
              <a:avLst/>
              <a:gdLst>
                <a:gd name="T0" fmla="*/ 0 w 1"/>
                <a:gd name="T1" fmla="*/ 1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1" y="0"/>
                    <a:pt x="1" y="0"/>
                  </a:cubicBezTo>
                  <a:lnTo>
                    <a:pt x="0" y="0"/>
                  </a:lnTo>
                  <a:cubicBezTo>
                    <a:pt x="0" y="0"/>
                    <a:pt x="0" y="0"/>
                    <a:pt x="0" y="0"/>
                  </a:cubicBez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39" name="Rectangle 716"/>
            <p:cNvSpPr>
              <a:spLocks noChangeArrowheads="1"/>
            </p:cNvSpPr>
            <p:nvPr/>
          </p:nvSpPr>
          <p:spPr bwMode="auto">
            <a:xfrm>
              <a:off x="7826489" y="1459473"/>
              <a:ext cx="1588" cy="1588"/>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40" name="Rectangle 717"/>
            <p:cNvSpPr>
              <a:spLocks noChangeArrowheads="1"/>
            </p:cNvSpPr>
            <p:nvPr/>
          </p:nvSpPr>
          <p:spPr bwMode="auto">
            <a:xfrm>
              <a:off x="7829664" y="1459473"/>
              <a:ext cx="1588"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41" name="Rectangle 718"/>
            <p:cNvSpPr>
              <a:spLocks noChangeArrowheads="1"/>
            </p:cNvSpPr>
            <p:nvPr/>
          </p:nvSpPr>
          <p:spPr bwMode="auto">
            <a:xfrm>
              <a:off x="7829664" y="1459473"/>
              <a:ext cx="1588" cy="1588"/>
            </a:xfrm>
            <a:prstGeom prst="rect">
              <a:avLst/>
            </a:prstGeom>
            <a:solidFill>
              <a:srgbClr val="3B3B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42" name="Rectangle 719"/>
            <p:cNvSpPr>
              <a:spLocks noChangeArrowheads="1"/>
            </p:cNvSpPr>
            <p:nvPr/>
          </p:nvSpPr>
          <p:spPr bwMode="auto">
            <a:xfrm>
              <a:off x="7828077" y="1459473"/>
              <a:ext cx="1588" cy="1588"/>
            </a:xfrm>
            <a:prstGeom prst="rect">
              <a:avLst/>
            </a:prstGeom>
            <a:solidFill>
              <a:srgbClr val="6F6F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43" name="Rectangle 720"/>
            <p:cNvSpPr>
              <a:spLocks noChangeArrowheads="1"/>
            </p:cNvSpPr>
            <p:nvPr/>
          </p:nvSpPr>
          <p:spPr bwMode="auto">
            <a:xfrm>
              <a:off x="7828077" y="1459473"/>
              <a:ext cx="1588" cy="1588"/>
            </a:xfrm>
            <a:prstGeom prst="rect">
              <a:avLst/>
            </a:prstGeom>
            <a:solidFill>
              <a:srgbClr val="9B9B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44" name="Rectangle 721"/>
            <p:cNvSpPr>
              <a:spLocks noChangeArrowheads="1"/>
            </p:cNvSpPr>
            <p:nvPr/>
          </p:nvSpPr>
          <p:spPr bwMode="auto">
            <a:xfrm>
              <a:off x="7826489" y="1459473"/>
              <a:ext cx="1588" cy="158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45" name="Rectangle 722"/>
            <p:cNvSpPr>
              <a:spLocks noChangeArrowheads="1"/>
            </p:cNvSpPr>
            <p:nvPr/>
          </p:nvSpPr>
          <p:spPr bwMode="auto">
            <a:xfrm>
              <a:off x="7826489" y="1459473"/>
              <a:ext cx="1588" cy="1588"/>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46" name="Freeform 723"/>
            <p:cNvSpPr>
              <a:spLocks/>
            </p:cNvSpPr>
            <p:nvPr/>
          </p:nvSpPr>
          <p:spPr bwMode="auto">
            <a:xfrm>
              <a:off x="7826489" y="1459473"/>
              <a:ext cx="0" cy="0"/>
            </a:xfrm>
            <a:custGeom>
              <a:avLst/>
              <a:gdLst>
                <a:gd name="T0" fmla="*/ 1 w 1"/>
                <a:gd name="T1" fmla="*/ 0 h 1"/>
                <a:gd name="T2" fmla="*/ 1 w 1"/>
                <a:gd name="T3" fmla="*/ 1 h 1"/>
                <a:gd name="T4" fmla="*/ 0 w 1"/>
                <a:gd name="T5" fmla="*/ 1 h 1"/>
                <a:gd name="T6" fmla="*/ 0 w 1"/>
                <a:gd name="T7" fmla="*/ 1 h 1"/>
                <a:gd name="T8" fmla="*/ 1 w 1"/>
                <a:gd name="T9" fmla="*/ 1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lnTo>
                    <a:pt x="1" y="1"/>
                  </a:lnTo>
                  <a:lnTo>
                    <a:pt x="0" y="1"/>
                  </a:lnTo>
                  <a:lnTo>
                    <a:pt x="0" y="1"/>
                  </a:lnTo>
                  <a:lnTo>
                    <a:pt x="1" y="1"/>
                  </a:lnTo>
                  <a:lnTo>
                    <a:pt x="1"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47" name="Rectangle 724"/>
            <p:cNvSpPr>
              <a:spLocks noChangeArrowheads="1"/>
            </p:cNvSpPr>
            <p:nvPr/>
          </p:nvSpPr>
          <p:spPr bwMode="auto">
            <a:xfrm>
              <a:off x="7826489" y="1459473"/>
              <a:ext cx="1588" cy="1588"/>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48" name="Rectangle 725"/>
            <p:cNvSpPr>
              <a:spLocks noChangeArrowheads="1"/>
            </p:cNvSpPr>
            <p:nvPr/>
          </p:nvSpPr>
          <p:spPr bwMode="auto">
            <a:xfrm>
              <a:off x="7826489" y="1459473"/>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49" name="Rectangle 726"/>
            <p:cNvSpPr>
              <a:spLocks noChangeArrowheads="1"/>
            </p:cNvSpPr>
            <p:nvPr/>
          </p:nvSpPr>
          <p:spPr bwMode="auto">
            <a:xfrm>
              <a:off x="7826489" y="1459473"/>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50" name="Rectangle 727"/>
            <p:cNvSpPr>
              <a:spLocks noChangeArrowheads="1"/>
            </p:cNvSpPr>
            <p:nvPr/>
          </p:nvSpPr>
          <p:spPr bwMode="auto">
            <a:xfrm>
              <a:off x="7824902" y="1459473"/>
              <a:ext cx="1588" cy="15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51" name="Rectangle 728"/>
            <p:cNvSpPr>
              <a:spLocks noChangeArrowheads="1"/>
            </p:cNvSpPr>
            <p:nvPr/>
          </p:nvSpPr>
          <p:spPr bwMode="auto">
            <a:xfrm>
              <a:off x="7824902" y="1459473"/>
              <a:ext cx="1588" cy="15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52" name="Rectangle 729"/>
            <p:cNvSpPr>
              <a:spLocks noChangeArrowheads="1"/>
            </p:cNvSpPr>
            <p:nvPr/>
          </p:nvSpPr>
          <p:spPr bwMode="auto">
            <a:xfrm>
              <a:off x="7824902" y="1459473"/>
              <a:ext cx="1588" cy="1588"/>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53" name="Rectangle 730"/>
            <p:cNvSpPr>
              <a:spLocks noChangeArrowheads="1"/>
            </p:cNvSpPr>
            <p:nvPr/>
          </p:nvSpPr>
          <p:spPr bwMode="auto">
            <a:xfrm>
              <a:off x="7823314" y="1459473"/>
              <a:ext cx="1588" cy="1588"/>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54" name="Rectangle 731"/>
            <p:cNvSpPr>
              <a:spLocks noChangeArrowheads="1"/>
            </p:cNvSpPr>
            <p:nvPr/>
          </p:nvSpPr>
          <p:spPr bwMode="auto">
            <a:xfrm>
              <a:off x="7821727" y="1459473"/>
              <a:ext cx="1588" cy="1588"/>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55" name="Rectangle 732"/>
            <p:cNvSpPr>
              <a:spLocks noChangeArrowheads="1"/>
            </p:cNvSpPr>
            <p:nvPr/>
          </p:nvSpPr>
          <p:spPr bwMode="auto">
            <a:xfrm>
              <a:off x="7821727" y="1459473"/>
              <a:ext cx="1588" cy="1588"/>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56" name="Rectangle 733"/>
            <p:cNvSpPr>
              <a:spLocks noChangeArrowheads="1"/>
            </p:cNvSpPr>
            <p:nvPr/>
          </p:nvSpPr>
          <p:spPr bwMode="auto">
            <a:xfrm>
              <a:off x="7826489" y="1459473"/>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57" name="Freeform 734"/>
            <p:cNvSpPr>
              <a:spLocks/>
            </p:cNvSpPr>
            <p:nvPr/>
          </p:nvSpPr>
          <p:spPr bwMode="auto">
            <a:xfrm>
              <a:off x="7824902" y="1459473"/>
              <a:ext cx="1588" cy="0"/>
            </a:xfrm>
            <a:custGeom>
              <a:avLst/>
              <a:gdLst>
                <a:gd name="T0" fmla="*/ 1 w 1"/>
                <a:gd name="T1" fmla="*/ 1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lnTo>
                    <a:pt x="1" y="0"/>
                  </a:lnTo>
                  <a:lnTo>
                    <a:pt x="0" y="0"/>
                  </a:lnTo>
                  <a:lnTo>
                    <a:pt x="1" y="0"/>
                  </a:lnTo>
                  <a:lnTo>
                    <a:pt x="1"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58" name="Rectangle 735"/>
            <p:cNvSpPr>
              <a:spLocks noChangeArrowheads="1"/>
            </p:cNvSpPr>
            <p:nvPr/>
          </p:nvSpPr>
          <p:spPr bwMode="auto">
            <a:xfrm>
              <a:off x="7824902" y="1459473"/>
              <a:ext cx="1588" cy="15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59" name="Rectangle 736"/>
            <p:cNvSpPr>
              <a:spLocks noChangeArrowheads="1"/>
            </p:cNvSpPr>
            <p:nvPr/>
          </p:nvSpPr>
          <p:spPr bwMode="auto">
            <a:xfrm>
              <a:off x="7824902" y="1459473"/>
              <a:ext cx="1588" cy="15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60" name="Freeform 737"/>
            <p:cNvSpPr>
              <a:spLocks/>
            </p:cNvSpPr>
            <p:nvPr/>
          </p:nvSpPr>
          <p:spPr bwMode="auto">
            <a:xfrm>
              <a:off x="7824902" y="1459473"/>
              <a:ext cx="0" cy="0"/>
            </a:xfrm>
            <a:custGeom>
              <a:avLst/>
              <a:gdLst>
                <a:gd name="T0" fmla="*/ 1 w 1"/>
                <a:gd name="T1" fmla="*/ 0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0" y="0"/>
                  </a:lnTo>
                  <a:lnTo>
                    <a:pt x="0" y="0"/>
                  </a:lnTo>
                  <a:cubicBezTo>
                    <a:pt x="0" y="0"/>
                    <a:pt x="0" y="0"/>
                    <a:pt x="0" y="0"/>
                  </a:cubicBezTo>
                  <a:lnTo>
                    <a:pt x="1" y="0"/>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61" name="Freeform 738"/>
            <p:cNvSpPr>
              <a:spLocks/>
            </p:cNvSpPr>
            <p:nvPr/>
          </p:nvSpPr>
          <p:spPr bwMode="auto">
            <a:xfrm>
              <a:off x="7823314" y="1459473"/>
              <a:ext cx="1588" cy="0"/>
            </a:xfrm>
            <a:custGeom>
              <a:avLst/>
              <a:gdLst>
                <a:gd name="T0" fmla="*/ 2 w 2"/>
                <a:gd name="T1" fmla="*/ 2 w 2"/>
                <a:gd name="T2" fmla="*/ 0 w 2"/>
                <a:gd name="T3" fmla="*/ 1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cubicBezTo>
                    <a:pt x="0" y="0"/>
                    <a:pt x="1" y="0"/>
                    <a:pt x="1" y="0"/>
                  </a:cubicBezTo>
                  <a:lnTo>
                    <a:pt x="2" y="0"/>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62" name="Freeform 739"/>
            <p:cNvSpPr>
              <a:spLocks/>
            </p:cNvSpPr>
            <p:nvPr/>
          </p:nvSpPr>
          <p:spPr bwMode="auto">
            <a:xfrm>
              <a:off x="7821727" y="1459473"/>
              <a:ext cx="1588" cy="0"/>
            </a:xfrm>
            <a:custGeom>
              <a:avLst/>
              <a:gdLst>
                <a:gd name="T0" fmla="*/ 2 w 2"/>
                <a:gd name="T1" fmla="*/ 1 w 2"/>
                <a:gd name="T2" fmla="*/ 0 w 2"/>
                <a:gd name="T3" fmla="*/ 0 w 2"/>
                <a:gd name="T4" fmla="*/ 1 w 2"/>
                <a:gd name="T5" fmla="*/ 2 w 2"/>
              </a:gdLst>
              <a:ahLst/>
              <a:cxnLst>
                <a:cxn ang="0">
                  <a:pos x="T0" y="0"/>
                </a:cxn>
                <a:cxn ang="0">
                  <a:pos x="T1" y="0"/>
                </a:cxn>
                <a:cxn ang="0">
                  <a:pos x="T2" y="0"/>
                </a:cxn>
                <a:cxn ang="0">
                  <a:pos x="T3" y="0"/>
                </a:cxn>
                <a:cxn ang="0">
                  <a:pos x="T4" y="0"/>
                </a:cxn>
                <a:cxn ang="0">
                  <a:pos x="T5" y="0"/>
                </a:cxn>
              </a:cxnLst>
              <a:rect l="0" t="0" r="r" b="b"/>
              <a:pathLst>
                <a:path w="2">
                  <a:moveTo>
                    <a:pt x="2" y="0"/>
                  </a:moveTo>
                  <a:cubicBezTo>
                    <a:pt x="2" y="0"/>
                    <a:pt x="2" y="0"/>
                    <a:pt x="1" y="0"/>
                  </a:cubicBezTo>
                  <a:lnTo>
                    <a:pt x="0" y="0"/>
                  </a:lnTo>
                  <a:lnTo>
                    <a:pt x="0" y="0"/>
                  </a:lnTo>
                  <a:lnTo>
                    <a:pt x="1" y="0"/>
                  </a:lnTo>
                  <a:lnTo>
                    <a:pt x="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63" name="Rectangle 740"/>
            <p:cNvSpPr>
              <a:spLocks noChangeArrowheads="1"/>
            </p:cNvSpPr>
            <p:nvPr/>
          </p:nvSpPr>
          <p:spPr bwMode="auto">
            <a:xfrm>
              <a:off x="7821727" y="1459473"/>
              <a:ext cx="1588" cy="1588"/>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64" name="Rectangle 741"/>
            <p:cNvSpPr>
              <a:spLocks noChangeArrowheads="1"/>
            </p:cNvSpPr>
            <p:nvPr/>
          </p:nvSpPr>
          <p:spPr bwMode="auto">
            <a:xfrm>
              <a:off x="7826489" y="1459473"/>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65" name="Rectangle 742"/>
            <p:cNvSpPr>
              <a:spLocks noChangeArrowheads="1"/>
            </p:cNvSpPr>
            <p:nvPr/>
          </p:nvSpPr>
          <p:spPr bwMode="auto">
            <a:xfrm>
              <a:off x="7826489" y="1459473"/>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66" name="Rectangle 743"/>
            <p:cNvSpPr>
              <a:spLocks noChangeArrowheads="1"/>
            </p:cNvSpPr>
            <p:nvPr/>
          </p:nvSpPr>
          <p:spPr bwMode="auto">
            <a:xfrm>
              <a:off x="7824902" y="1459473"/>
              <a:ext cx="1588" cy="15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67" name="Rectangle 744"/>
            <p:cNvSpPr>
              <a:spLocks noChangeArrowheads="1"/>
            </p:cNvSpPr>
            <p:nvPr/>
          </p:nvSpPr>
          <p:spPr bwMode="auto">
            <a:xfrm>
              <a:off x="7824902" y="1459473"/>
              <a:ext cx="1588" cy="15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68" name="Rectangle 745"/>
            <p:cNvSpPr>
              <a:spLocks noChangeArrowheads="1"/>
            </p:cNvSpPr>
            <p:nvPr/>
          </p:nvSpPr>
          <p:spPr bwMode="auto">
            <a:xfrm>
              <a:off x="7824902" y="1459473"/>
              <a:ext cx="1588" cy="1588"/>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69" name="Rectangle 746"/>
            <p:cNvSpPr>
              <a:spLocks noChangeArrowheads="1"/>
            </p:cNvSpPr>
            <p:nvPr/>
          </p:nvSpPr>
          <p:spPr bwMode="auto">
            <a:xfrm>
              <a:off x="7823314" y="1459473"/>
              <a:ext cx="1588" cy="1588"/>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70" name="Rectangle 747"/>
            <p:cNvSpPr>
              <a:spLocks noChangeArrowheads="1"/>
            </p:cNvSpPr>
            <p:nvPr/>
          </p:nvSpPr>
          <p:spPr bwMode="auto">
            <a:xfrm>
              <a:off x="7821727" y="1459473"/>
              <a:ext cx="1588" cy="1588"/>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71" name="Rectangle 748"/>
            <p:cNvSpPr>
              <a:spLocks noChangeArrowheads="1"/>
            </p:cNvSpPr>
            <p:nvPr/>
          </p:nvSpPr>
          <p:spPr bwMode="auto">
            <a:xfrm>
              <a:off x="7821727" y="1459473"/>
              <a:ext cx="1588" cy="1588"/>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72" name="Rectangle 749"/>
            <p:cNvSpPr>
              <a:spLocks noChangeArrowheads="1"/>
            </p:cNvSpPr>
            <p:nvPr/>
          </p:nvSpPr>
          <p:spPr bwMode="auto">
            <a:xfrm>
              <a:off x="7826489" y="1459473"/>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73" name="Rectangle 750"/>
            <p:cNvSpPr>
              <a:spLocks noChangeArrowheads="1"/>
            </p:cNvSpPr>
            <p:nvPr/>
          </p:nvSpPr>
          <p:spPr bwMode="auto">
            <a:xfrm>
              <a:off x="7826489" y="1459473"/>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74" name="Rectangle 751"/>
            <p:cNvSpPr>
              <a:spLocks noChangeArrowheads="1"/>
            </p:cNvSpPr>
            <p:nvPr/>
          </p:nvSpPr>
          <p:spPr bwMode="auto">
            <a:xfrm>
              <a:off x="7824902" y="1459473"/>
              <a:ext cx="1588" cy="15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75" name="Rectangle 752"/>
            <p:cNvSpPr>
              <a:spLocks noChangeArrowheads="1"/>
            </p:cNvSpPr>
            <p:nvPr/>
          </p:nvSpPr>
          <p:spPr bwMode="auto">
            <a:xfrm>
              <a:off x="7824902" y="1459473"/>
              <a:ext cx="1588" cy="15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76" name="Rectangle 753"/>
            <p:cNvSpPr>
              <a:spLocks noChangeArrowheads="1"/>
            </p:cNvSpPr>
            <p:nvPr/>
          </p:nvSpPr>
          <p:spPr bwMode="auto">
            <a:xfrm>
              <a:off x="7824902" y="1459473"/>
              <a:ext cx="1588" cy="1588"/>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77" name="Rectangle 754"/>
            <p:cNvSpPr>
              <a:spLocks noChangeArrowheads="1"/>
            </p:cNvSpPr>
            <p:nvPr/>
          </p:nvSpPr>
          <p:spPr bwMode="auto">
            <a:xfrm>
              <a:off x="7823314" y="1459473"/>
              <a:ext cx="1588" cy="1588"/>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78" name="Rectangle 755"/>
            <p:cNvSpPr>
              <a:spLocks noChangeArrowheads="1"/>
            </p:cNvSpPr>
            <p:nvPr/>
          </p:nvSpPr>
          <p:spPr bwMode="auto">
            <a:xfrm>
              <a:off x="7821727" y="1459473"/>
              <a:ext cx="1588" cy="1588"/>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79" name="Rectangle 756"/>
            <p:cNvSpPr>
              <a:spLocks noChangeArrowheads="1"/>
            </p:cNvSpPr>
            <p:nvPr/>
          </p:nvSpPr>
          <p:spPr bwMode="auto">
            <a:xfrm>
              <a:off x="7821727" y="1459473"/>
              <a:ext cx="1588" cy="1588"/>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80" name="Rectangle 757"/>
            <p:cNvSpPr>
              <a:spLocks noChangeArrowheads="1"/>
            </p:cNvSpPr>
            <p:nvPr/>
          </p:nvSpPr>
          <p:spPr bwMode="auto">
            <a:xfrm>
              <a:off x="7826489" y="1459473"/>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81" name="Rectangle 758"/>
            <p:cNvSpPr>
              <a:spLocks noChangeArrowheads="1"/>
            </p:cNvSpPr>
            <p:nvPr/>
          </p:nvSpPr>
          <p:spPr bwMode="auto">
            <a:xfrm>
              <a:off x="7826489" y="1459473"/>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82" name="Freeform 759"/>
            <p:cNvSpPr>
              <a:spLocks/>
            </p:cNvSpPr>
            <p:nvPr/>
          </p:nvSpPr>
          <p:spPr bwMode="auto">
            <a:xfrm>
              <a:off x="7824902" y="1459473"/>
              <a:ext cx="1588"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83" name="Rectangle 760"/>
            <p:cNvSpPr>
              <a:spLocks noChangeArrowheads="1"/>
            </p:cNvSpPr>
            <p:nvPr/>
          </p:nvSpPr>
          <p:spPr bwMode="auto">
            <a:xfrm>
              <a:off x="7824902" y="1459473"/>
              <a:ext cx="1588" cy="15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84" name="Freeform 761"/>
            <p:cNvSpPr>
              <a:spLocks/>
            </p:cNvSpPr>
            <p:nvPr/>
          </p:nvSpPr>
          <p:spPr bwMode="auto">
            <a:xfrm>
              <a:off x="7824902" y="1459473"/>
              <a:ext cx="0"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lnTo>
                    <a:pt x="0" y="0"/>
                  </a:lnTo>
                  <a:lnTo>
                    <a:pt x="0" y="0"/>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85" name="Freeform 762"/>
            <p:cNvSpPr>
              <a:spLocks/>
            </p:cNvSpPr>
            <p:nvPr/>
          </p:nvSpPr>
          <p:spPr bwMode="auto">
            <a:xfrm>
              <a:off x="7823314" y="1459473"/>
              <a:ext cx="1588" cy="0"/>
            </a:xfrm>
            <a:custGeom>
              <a:avLst/>
              <a:gdLst>
                <a:gd name="T0" fmla="*/ 2 w 2"/>
                <a:gd name="T1" fmla="*/ 2 w 2"/>
                <a:gd name="T2" fmla="*/ 1 w 2"/>
                <a:gd name="T3" fmla="*/ 0 w 2"/>
                <a:gd name="T4" fmla="*/ 1 w 2"/>
                <a:gd name="T5" fmla="*/ 2 w 2"/>
              </a:gdLst>
              <a:ahLst/>
              <a:cxnLst>
                <a:cxn ang="0">
                  <a:pos x="T0" y="0"/>
                </a:cxn>
                <a:cxn ang="0">
                  <a:pos x="T1" y="0"/>
                </a:cxn>
                <a:cxn ang="0">
                  <a:pos x="T2" y="0"/>
                </a:cxn>
                <a:cxn ang="0">
                  <a:pos x="T3" y="0"/>
                </a:cxn>
                <a:cxn ang="0">
                  <a:pos x="T4" y="0"/>
                </a:cxn>
                <a:cxn ang="0">
                  <a:pos x="T5" y="0"/>
                </a:cxn>
              </a:cxnLst>
              <a:rect l="0" t="0" r="r" b="b"/>
              <a:pathLst>
                <a:path w="2">
                  <a:moveTo>
                    <a:pt x="2" y="0"/>
                  </a:moveTo>
                  <a:cubicBezTo>
                    <a:pt x="2" y="0"/>
                    <a:pt x="2" y="0"/>
                    <a:pt x="2" y="0"/>
                  </a:cubicBezTo>
                  <a:lnTo>
                    <a:pt x="1" y="0"/>
                  </a:lnTo>
                  <a:lnTo>
                    <a:pt x="0" y="0"/>
                  </a:lnTo>
                  <a:lnTo>
                    <a:pt x="1" y="0"/>
                  </a:lnTo>
                  <a:lnTo>
                    <a:pt x="2" y="0"/>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86" name="Freeform 763"/>
            <p:cNvSpPr>
              <a:spLocks/>
            </p:cNvSpPr>
            <p:nvPr/>
          </p:nvSpPr>
          <p:spPr bwMode="auto">
            <a:xfrm>
              <a:off x="7821727" y="1459473"/>
              <a:ext cx="1588" cy="0"/>
            </a:xfrm>
            <a:custGeom>
              <a:avLst/>
              <a:gdLst>
                <a:gd name="T0" fmla="*/ 1 w 2"/>
                <a:gd name="T1" fmla="*/ 2 w 2"/>
                <a:gd name="T2" fmla="*/ 0 w 2"/>
                <a:gd name="T3" fmla="*/ 0 w 2"/>
                <a:gd name="T4" fmla="*/ 2 w 2"/>
                <a:gd name="T5" fmla="*/ 1 w 2"/>
              </a:gdLst>
              <a:ahLst/>
              <a:cxnLst>
                <a:cxn ang="0">
                  <a:pos x="T0" y="0"/>
                </a:cxn>
                <a:cxn ang="0">
                  <a:pos x="T1" y="0"/>
                </a:cxn>
                <a:cxn ang="0">
                  <a:pos x="T2" y="0"/>
                </a:cxn>
                <a:cxn ang="0">
                  <a:pos x="T3" y="0"/>
                </a:cxn>
                <a:cxn ang="0">
                  <a:pos x="T4" y="0"/>
                </a:cxn>
                <a:cxn ang="0">
                  <a:pos x="T5" y="0"/>
                </a:cxn>
              </a:cxnLst>
              <a:rect l="0" t="0" r="r" b="b"/>
              <a:pathLst>
                <a:path w="2">
                  <a:moveTo>
                    <a:pt x="1" y="0"/>
                  </a:moveTo>
                  <a:cubicBezTo>
                    <a:pt x="1" y="0"/>
                    <a:pt x="2" y="0"/>
                    <a:pt x="2" y="0"/>
                  </a:cubicBezTo>
                  <a:lnTo>
                    <a:pt x="0" y="0"/>
                  </a:lnTo>
                  <a:lnTo>
                    <a:pt x="0" y="0"/>
                  </a:lnTo>
                  <a:lnTo>
                    <a:pt x="2" y="0"/>
                  </a:lnTo>
                  <a:lnTo>
                    <a:pt x="1"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87" name="Rectangle 764"/>
            <p:cNvSpPr>
              <a:spLocks noChangeArrowheads="1"/>
            </p:cNvSpPr>
            <p:nvPr/>
          </p:nvSpPr>
          <p:spPr bwMode="auto">
            <a:xfrm>
              <a:off x="7821727" y="1459473"/>
              <a:ext cx="1588" cy="1588"/>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88" name="Rectangle 765"/>
            <p:cNvSpPr>
              <a:spLocks noChangeArrowheads="1"/>
            </p:cNvSpPr>
            <p:nvPr/>
          </p:nvSpPr>
          <p:spPr bwMode="auto">
            <a:xfrm>
              <a:off x="7826489" y="1459473"/>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89" name="Rectangle 766"/>
            <p:cNvSpPr>
              <a:spLocks noChangeArrowheads="1"/>
            </p:cNvSpPr>
            <p:nvPr/>
          </p:nvSpPr>
          <p:spPr bwMode="auto">
            <a:xfrm>
              <a:off x="7826489" y="1459473"/>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90" name="Rectangle 767"/>
            <p:cNvSpPr>
              <a:spLocks noChangeArrowheads="1"/>
            </p:cNvSpPr>
            <p:nvPr/>
          </p:nvSpPr>
          <p:spPr bwMode="auto">
            <a:xfrm>
              <a:off x="7824902" y="1459473"/>
              <a:ext cx="1588" cy="15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91" name="Rectangle 768"/>
            <p:cNvSpPr>
              <a:spLocks noChangeArrowheads="1"/>
            </p:cNvSpPr>
            <p:nvPr/>
          </p:nvSpPr>
          <p:spPr bwMode="auto">
            <a:xfrm>
              <a:off x="7824902" y="1459473"/>
              <a:ext cx="1588" cy="15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92" name="Rectangle 769"/>
            <p:cNvSpPr>
              <a:spLocks noChangeArrowheads="1"/>
            </p:cNvSpPr>
            <p:nvPr/>
          </p:nvSpPr>
          <p:spPr bwMode="auto">
            <a:xfrm>
              <a:off x="7824902" y="1459473"/>
              <a:ext cx="1588" cy="1588"/>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93" name="Rectangle 770"/>
            <p:cNvSpPr>
              <a:spLocks noChangeArrowheads="1"/>
            </p:cNvSpPr>
            <p:nvPr/>
          </p:nvSpPr>
          <p:spPr bwMode="auto">
            <a:xfrm>
              <a:off x="7823314" y="1459473"/>
              <a:ext cx="1588" cy="1588"/>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94" name="Rectangle 771"/>
            <p:cNvSpPr>
              <a:spLocks noChangeArrowheads="1"/>
            </p:cNvSpPr>
            <p:nvPr/>
          </p:nvSpPr>
          <p:spPr bwMode="auto">
            <a:xfrm>
              <a:off x="7821727" y="1459473"/>
              <a:ext cx="1588" cy="1588"/>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95" name="Freeform 772"/>
            <p:cNvSpPr>
              <a:spLocks/>
            </p:cNvSpPr>
            <p:nvPr/>
          </p:nvSpPr>
          <p:spPr bwMode="auto">
            <a:xfrm>
              <a:off x="7821727" y="1459473"/>
              <a:ext cx="0" cy="0"/>
            </a:xfrm>
            <a:custGeom>
              <a:avLst/>
              <a:gdLst>
                <a:gd name="T0" fmla="*/ 1 w 1"/>
                <a:gd name="T1" fmla="*/ 0 h 1"/>
                <a:gd name="T2" fmla="*/ 1 w 1"/>
                <a:gd name="T3" fmla="*/ 1 h 1"/>
                <a:gd name="T4" fmla="*/ 0 w 1"/>
                <a:gd name="T5" fmla="*/ 1 h 1"/>
                <a:gd name="T6" fmla="*/ 0 w 1"/>
                <a:gd name="T7" fmla="*/ 1 h 1"/>
                <a:gd name="T8" fmla="*/ 1 w 1"/>
                <a:gd name="T9" fmla="*/ 1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lnTo>
                    <a:pt x="1" y="1"/>
                  </a:lnTo>
                  <a:lnTo>
                    <a:pt x="0" y="1"/>
                  </a:lnTo>
                  <a:lnTo>
                    <a:pt x="0" y="1"/>
                  </a:lnTo>
                  <a:lnTo>
                    <a:pt x="1" y="1"/>
                  </a:lnTo>
                  <a:lnTo>
                    <a:pt x="1" y="0"/>
                  </a:ln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96" name="Freeform 773"/>
            <p:cNvSpPr>
              <a:spLocks/>
            </p:cNvSpPr>
            <p:nvPr/>
          </p:nvSpPr>
          <p:spPr bwMode="auto">
            <a:xfrm>
              <a:off x="7826489" y="1459473"/>
              <a:ext cx="4763" cy="42863"/>
            </a:xfrm>
            <a:custGeom>
              <a:avLst/>
              <a:gdLst>
                <a:gd name="T0" fmla="*/ 6 w 7"/>
                <a:gd name="T1" fmla="*/ 0 h 56"/>
                <a:gd name="T2" fmla="*/ 2 w 7"/>
                <a:gd name="T3" fmla="*/ 56 h 56"/>
                <a:gd name="T4" fmla="*/ 0 w 7"/>
                <a:gd name="T5" fmla="*/ 56 h 56"/>
                <a:gd name="T6" fmla="*/ 5 w 7"/>
                <a:gd name="T7" fmla="*/ 0 h 56"/>
                <a:gd name="T8" fmla="*/ 6 w 7"/>
                <a:gd name="T9" fmla="*/ 0 h 56"/>
              </a:gdLst>
              <a:ahLst/>
              <a:cxnLst>
                <a:cxn ang="0">
                  <a:pos x="T0" y="T1"/>
                </a:cxn>
                <a:cxn ang="0">
                  <a:pos x="T2" y="T3"/>
                </a:cxn>
                <a:cxn ang="0">
                  <a:pos x="T4" y="T5"/>
                </a:cxn>
                <a:cxn ang="0">
                  <a:pos x="T6" y="T7"/>
                </a:cxn>
                <a:cxn ang="0">
                  <a:pos x="T8" y="T9"/>
                </a:cxn>
              </a:cxnLst>
              <a:rect l="0" t="0" r="r" b="b"/>
              <a:pathLst>
                <a:path w="7" h="56">
                  <a:moveTo>
                    <a:pt x="6" y="0"/>
                  </a:moveTo>
                  <a:cubicBezTo>
                    <a:pt x="6" y="0"/>
                    <a:pt x="7" y="28"/>
                    <a:pt x="2" y="56"/>
                  </a:cubicBezTo>
                  <a:cubicBezTo>
                    <a:pt x="1" y="56"/>
                    <a:pt x="1" y="56"/>
                    <a:pt x="0" y="56"/>
                  </a:cubicBezTo>
                  <a:cubicBezTo>
                    <a:pt x="5" y="28"/>
                    <a:pt x="5" y="0"/>
                    <a:pt x="5" y="0"/>
                  </a:cubicBez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97" name="Freeform 774"/>
            <p:cNvSpPr>
              <a:spLocks/>
            </p:cNvSpPr>
            <p:nvPr/>
          </p:nvSpPr>
          <p:spPr bwMode="auto">
            <a:xfrm>
              <a:off x="7824902" y="1459473"/>
              <a:ext cx="4763" cy="42863"/>
            </a:xfrm>
            <a:custGeom>
              <a:avLst/>
              <a:gdLst>
                <a:gd name="T0" fmla="*/ 6 w 6"/>
                <a:gd name="T1" fmla="*/ 0 h 56"/>
                <a:gd name="T2" fmla="*/ 1 w 6"/>
                <a:gd name="T3" fmla="*/ 56 h 56"/>
                <a:gd name="T4" fmla="*/ 0 w 6"/>
                <a:gd name="T5" fmla="*/ 56 h 56"/>
                <a:gd name="T6" fmla="*/ 5 w 6"/>
                <a:gd name="T7" fmla="*/ 0 h 56"/>
                <a:gd name="T8" fmla="*/ 6 w 6"/>
                <a:gd name="T9" fmla="*/ 0 h 56"/>
              </a:gdLst>
              <a:ahLst/>
              <a:cxnLst>
                <a:cxn ang="0">
                  <a:pos x="T0" y="T1"/>
                </a:cxn>
                <a:cxn ang="0">
                  <a:pos x="T2" y="T3"/>
                </a:cxn>
                <a:cxn ang="0">
                  <a:pos x="T4" y="T5"/>
                </a:cxn>
                <a:cxn ang="0">
                  <a:pos x="T6" y="T7"/>
                </a:cxn>
                <a:cxn ang="0">
                  <a:pos x="T8" y="T9"/>
                </a:cxn>
              </a:cxnLst>
              <a:rect l="0" t="0" r="r" b="b"/>
              <a:pathLst>
                <a:path w="6" h="56">
                  <a:moveTo>
                    <a:pt x="6" y="0"/>
                  </a:moveTo>
                  <a:cubicBezTo>
                    <a:pt x="6" y="0"/>
                    <a:pt x="6" y="28"/>
                    <a:pt x="1" y="56"/>
                  </a:cubicBezTo>
                  <a:cubicBezTo>
                    <a:pt x="1" y="56"/>
                    <a:pt x="1" y="56"/>
                    <a:pt x="0" y="56"/>
                  </a:cubicBezTo>
                  <a:cubicBezTo>
                    <a:pt x="5" y="28"/>
                    <a:pt x="5" y="0"/>
                    <a:pt x="5" y="0"/>
                  </a:cubicBezTo>
                  <a:lnTo>
                    <a:pt x="6" y="0"/>
                  </a:ln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98" name="Freeform 775"/>
            <p:cNvSpPr>
              <a:spLocks/>
            </p:cNvSpPr>
            <p:nvPr/>
          </p:nvSpPr>
          <p:spPr bwMode="auto">
            <a:xfrm>
              <a:off x="7824902" y="1459473"/>
              <a:ext cx="4763" cy="42863"/>
            </a:xfrm>
            <a:custGeom>
              <a:avLst/>
              <a:gdLst>
                <a:gd name="T0" fmla="*/ 6 w 6"/>
                <a:gd name="T1" fmla="*/ 0 h 56"/>
                <a:gd name="T2" fmla="*/ 1 w 6"/>
                <a:gd name="T3" fmla="*/ 56 h 56"/>
                <a:gd name="T4" fmla="*/ 0 w 6"/>
                <a:gd name="T5" fmla="*/ 55 h 56"/>
                <a:gd name="T6" fmla="*/ 5 w 6"/>
                <a:gd name="T7" fmla="*/ 0 h 56"/>
                <a:gd name="T8" fmla="*/ 6 w 6"/>
                <a:gd name="T9" fmla="*/ 0 h 56"/>
              </a:gdLst>
              <a:ahLst/>
              <a:cxnLst>
                <a:cxn ang="0">
                  <a:pos x="T0" y="T1"/>
                </a:cxn>
                <a:cxn ang="0">
                  <a:pos x="T2" y="T3"/>
                </a:cxn>
                <a:cxn ang="0">
                  <a:pos x="T4" y="T5"/>
                </a:cxn>
                <a:cxn ang="0">
                  <a:pos x="T6" y="T7"/>
                </a:cxn>
                <a:cxn ang="0">
                  <a:pos x="T8" y="T9"/>
                </a:cxn>
              </a:cxnLst>
              <a:rect l="0" t="0" r="r" b="b"/>
              <a:pathLst>
                <a:path w="6" h="56">
                  <a:moveTo>
                    <a:pt x="6" y="0"/>
                  </a:moveTo>
                  <a:cubicBezTo>
                    <a:pt x="6" y="0"/>
                    <a:pt x="6" y="28"/>
                    <a:pt x="1" y="56"/>
                  </a:cubicBezTo>
                  <a:cubicBezTo>
                    <a:pt x="1" y="56"/>
                    <a:pt x="0" y="55"/>
                    <a:pt x="0" y="55"/>
                  </a:cubicBezTo>
                  <a:cubicBezTo>
                    <a:pt x="5" y="28"/>
                    <a:pt x="5" y="0"/>
                    <a:pt x="5" y="0"/>
                  </a:cubicBezTo>
                  <a:lnTo>
                    <a:pt x="6" y="0"/>
                  </a:ln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99" name="Freeform 776"/>
            <p:cNvSpPr>
              <a:spLocks/>
            </p:cNvSpPr>
            <p:nvPr/>
          </p:nvSpPr>
          <p:spPr bwMode="auto">
            <a:xfrm>
              <a:off x="7823314" y="1459473"/>
              <a:ext cx="4763" cy="41275"/>
            </a:xfrm>
            <a:custGeom>
              <a:avLst/>
              <a:gdLst>
                <a:gd name="T0" fmla="*/ 6 w 6"/>
                <a:gd name="T1" fmla="*/ 0 h 55"/>
                <a:gd name="T2" fmla="*/ 1 w 6"/>
                <a:gd name="T3" fmla="*/ 55 h 55"/>
                <a:gd name="T4" fmla="*/ 0 w 6"/>
                <a:gd name="T5" fmla="*/ 55 h 55"/>
                <a:gd name="T6" fmla="*/ 5 w 6"/>
                <a:gd name="T7" fmla="*/ 0 h 55"/>
                <a:gd name="T8" fmla="*/ 6 w 6"/>
                <a:gd name="T9" fmla="*/ 0 h 55"/>
              </a:gdLst>
              <a:ahLst/>
              <a:cxnLst>
                <a:cxn ang="0">
                  <a:pos x="T0" y="T1"/>
                </a:cxn>
                <a:cxn ang="0">
                  <a:pos x="T2" y="T3"/>
                </a:cxn>
                <a:cxn ang="0">
                  <a:pos x="T4" y="T5"/>
                </a:cxn>
                <a:cxn ang="0">
                  <a:pos x="T6" y="T7"/>
                </a:cxn>
                <a:cxn ang="0">
                  <a:pos x="T8" y="T9"/>
                </a:cxn>
              </a:cxnLst>
              <a:rect l="0" t="0" r="r" b="b"/>
              <a:pathLst>
                <a:path w="6" h="55">
                  <a:moveTo>
                    <a:pt x="6" y="0"/>
                  </a:moveTo>
                  <a:cubicBezTo>
                    <a:pt x="6" y="0"/>
                    <a:pt x="6" y="28"/>
                    <a:pt x="1" y="55"/>
                  </a:cubicBezTo>
                  <a:cubicBezTo>
                    <a:pt x="1" y="55"/>
                    <a:pt x="1" y="55"/>
                    <a:pt x="0" y="55"/>
                  </a:cubicBezTo>
                  <a:cubicBezTo>
                    <a:pt x="5" y="28"/>
                    <a:pt x="5" y="0"/>
                    <a:pt x="5" y="0"/>
                  </a:cubicBezTo>
                  <a:lnTo>
                    <a:pt x="6" y="0"/>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00" name="Freeform 777"/>
            <p:cNvSpPr>
              <a:spLocks/>
            </p:cNvSpPr>
            <p:nvPr/>
          </p:nvSpPr>
          <p:spPr bwMode="auto">
            <a:xfrm>
              <a:off x="7823314" y="1459473"/>
              <a:ext cx="4763" cy="41275"/>
            </a:xfrm>
            <a:custGeom>
              <a:avLst/>
              <a:gdLst>
                <a:gd name="T0" fmla="*/ 5 w 5"/>
                <a:gd name="T1" fmla="*/ 0 h 55"/>
                <a:gd name="T2" fmla="*/ 0 w 5"/>
                <a:gd name="T3" fmla="*/ 55 h 55"/>
                <a:gd name="T4" fmla="*/ 0 w 5"/>
                <a:gd name="T5" fmla="*/ 55 h 55"/>
                <a:gd name="T6" fmla="*/ 4 w 5"/>
                <a:gd name="T7" fmla="*/ 0 h 55"/>
                <a:gd name="T8" fmla="*/ 5 w 5"/>
                <a:gd name="T9" fmla="*/ 0 h 55"/>
              </a:gdLst>
              <a:ahLst/>
              <a:cxnLst>
                <a:cxn ang="0">
                  <a:pos x="T0" y="T1"/>
                </a:cxn>
                <a:cxn ang="0">
                  <a:pos x="T2" y="T3"/>
                </a:cxn>
                <a:cxn ang="0">
                  <a:pos x="T4" y="T5"/>
                </a:cxn>
                <a:cxn ang="0">
                  <a:pos x="T6" y="T7"/>
                </a:cxn>
                <a:cxn ang="0">
                  <a:pos x="T8" y="T9"/>
                </a:cxn>
              </a:cxnLst>
              <a:rect l="0" t="0" r="r" b="b"/>
              <a:pathLst>
                <a:path w="5" h="55">
                  <a:moveTo>
                    <a:pt x="5" y="0"/>
                  </a:moveTo>
                  <a:cubicBezTo>
                    <a:pt x="5" y="0"/>
                    <a:pt x="5" y="28"/>
                    <a:pt x="0" y="55"/>
                  </a:cubicBezTo>
                  <a:cubicBezTo>
                    <a:pt x="0" y="55"/>
                    <a:pt x="0" y="55"/>
                    <a:pt x="0" y="55"/>
                  </a:cubicBezTo>
                  <a:cubicBezTo>
                    <a:pt x="4" y="28"/>
                    <a:pt x="4" y="0"/>
                    <a:pt x="4" y="0"/>
                  </a:cubicBezTo>
                  <a:lnTo>
                    <a:pt x="5"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01" name="Freeform 778"/>
            <p:cNvSpPr>
              <a:spLocks/>
            </p:cNvSpPr>
            <p:nvPr/>
          </p:nvSpPr>
          <p:spPr bwMode="auto">
            <a:xfrm>
              <a:off x="7823314" y="1459473"/>
              <a:ext cx="3175" cy="41275"/>
            </a:xfrm>
            <a:custGeom>
              <a:avLst/>
              <a:gdLst>
                <a:gd name="T0" fmla="*/ 5 w 5"/>
                <a:gd name="T1" fmla="*/ 0 h 55"/>
                <a:gd name="T2" fmla="*/ 1 w 5"/>
                <a:gd name="T3" fmla="*/ 55 h 55"/>
                <a:gd name="T4" fmla="*/ 0 w 5"/>
                <a:gd name="T5" fmla="*/ 55 h 55"/>
                <a:gd name="T6" fmla="*/ 5 w 5"/>
                <a:gd name="T7" fmla="*/ 1 h 55"/>
                <a:gd name="T8" fmla="*/ 5 w 5"/>
                <a:gd name="T9" fmla="*/ 1 h 55"/>
                <a:gd name="T10" fmla="*/ 5 w 5"/>
                <a:gd name="T11" fmla="*/ 0 h 55"/>
              </a:gdLst>
              <a:ahLst/>
              <a:cxnLst>
                <a:cxn ang="0">
                  <a:pos x="T0" y="T1"/>
                </a:cxn>
                <a:cxn ang="0">
                  <a:pos x="T2" y="T3"/>
                </a:cxn>
                <a:cxn ang="0">
                  <a:pos x="T4" y="T5"/>
                </a:cxn>
                <a:cxn ang="0">
                  <a:pos x="T6" y="T7"/>
                </a:cxn>
                <a:cxn ang="0">
                  <a:pos x="T8" y="T9"/>
                </a:cxn>
                <a:cxn ang="0">
                  <a:pos x="T10" y="T11"/>
                </a:cxn>
              </a:cxnLst>
              <a:rect l="0" t="0" r="r" b="b"/>
              <a:pathLst>
                <a:path w="5" h="55">
                  <a:moveTo>
                    <a:pt x="5" y="0"/>
                  </a:moveTo>
                  <a:cubicBezTo>
                    <a:pt x="5" y="0"/>
                    <a:pt x="5" y="28"/>
                    <a:pt x="1" y="55"/>
                  </a:cubicBezTo>
                  <a:lnTo>
                    <a:pt x="0" y="55"/>
                  </a:lnTo>
                  <a:cubicBezTo>
                    <a:pt x="5" y="28"/>
                    <a:pt x="5" y="1"/>
                    <a:pt x="5" y="1"/>
                  </a:cubicBezTo>
                  <a:lnTo>
                    <a:pt x="5" y="1"/>
                  </a:lnTo>
                  <a:lnTo>
                    <a:pt x="5"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02" name="Freeform 779"/>
            <p:cNvSpPr>
              <a:spLocks/>
            </p:cNvSpPr>
            <p:nvPr/>
          </p:nvSpPr>
          <p:spPr bwMode="auto">
            <a:xfrm>
              <a:off x="7823314" y="1459473"/>
              <a:ext cx="3175" cy="41275"/>
            </a:xfrm>
            <a:custGeom>
              <a:avLst/>
              <a:gdLst>
                <a:gd name="T0" fmla="*/ 5 w 5"/>
                <a:gd name="T1" fmla="*/ 0 h 55"/>
                <a:gd name="T2" fmla="*/ 0 w 5"/>
                <a:gd name="T3" fmla="*/ 55 h 55"/>
                <a:gd name="T4" fmla="*/ 0 w 5"/>
                <a:gd name="T5" fmla="*/ 55 h 55"/>
                <a:gd name="T6" fmla="*/ 4 w 5"/>
                <a:gd name="T7" fmla="*/ 1 h 55"/>
                <a:gd name="T8" fmla="*/ 5 w 5"/>
                <a:gd name="T9" fmla="*/ 1 h 55"/>
                <a:gd name="T10" fmla="*/ 5 w 5"/>
                <a:gd name="T11" fmla="*/ 0 h 55"/>
              </a:gdLst>
              <a:ahLst/>
              <a:cxnLst>
                <a:cxn ang="0">
                  <a:pos x="T0" y="T1"/>
                </a:cxn>
                <a:cxn ang="0">
                  <a:pos x="T2" y="T3"/>
                </a:cxn>
                <a:cxn ang="0">
                  <a:pos x="T4" y="T5"/>
                </a:cxn>
                <a:cxn ang="0">
                  <a:pos x="T6" y="T7"/>
                </a:cxn>
                <a:cxn ang="0">
                  <a:pos x="T8" y="T9"/>
                </a:cxn>
                <a:cxn ang="0">
                  <a:pos x="T10" y="T11"/>
                </a:cxn>
              </a:cxnLst>
              <a:rect l="0" t="0" r="r" b="b"/>
              <a:pathLst>
                <a:path w="5" h="55">
                  <a:moveTo>
                    <a:pt x="5" y="0"/>
                  </a:moveTo>
                  <a:cubicBezTo>
                    <a:pt x="5" y="0"/>
                    <a:pt x="5" y="28"/>
                    <a:pt x="0" y="55"/>
                  </a:cubicBezTo>
                  <a:lnTo>
                    <a:pt x="0" y="55"/>
                  </a:lnTo>
                  <a:cubicBezTo>
                    <a:pt x="5" y="28"/>
                    <a:pt x="4" y="1"/>
                    <a:pt x="4" y="1"/>
                  </a:cubicBezTo>
                  <a:lnTo>
                    <a:pt x="5" y="1"/>
                  </a:lnTo>
                  <a:lnTo>
                    <a:pt x="5"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03" name="Freeform 780"/>
            <p:cNvSpPr>
              <a:spLocks/>
            </p:cNvSpPr>
            <p:nvPr/>
          </p:nvSpPr>
          <p:spPr bwMode="auto">
            <a:xfrm>
              <a:off x="7823314" y="1459473"/>
              <a:ext cx="3175" cy="41275"/>
            </a:xfrm>
            <a:custGeom>
              <a:avLst/>
              <a:gdLst>
                <a:gd name="T0" fmla="*/ 4 w 5"/>
                <a:gd name="T1" fmla="*/ 0 h 55"/>
                <a:gd name="T2" fmla="*/ 0 w 5"/>
                <a:gd name="T3" fmla="*/ 55 h 55"/>
                <a:gd name="T4" fmla="*/ 0 w 5"/>
                <a:gd name="T5" fmla="*/ 55 h 55"/>
                <a:gd name="T6" fmla="*/ 4 w 5"/>
                <a:gd name="T7" fmla="*/ 0 h 55"/>
              </a:gdLst>
              <a:ahLst/>
              <a:cxnLst>
                <a:cxn ang="0">
                  <a:pos x="T0" y="T1"/>
                </a:cxn>
                <a:cxn ang="0">
                  <a:pos x="T2" y="T3"/>
                </a:cxn>
                <a:cxn ang="0">
                  <a:pos x="T4" y="T5"/>
                </a:cxn>
                <a:cxn ang="0">
                  <a:pos x="T6" y="T7"/>
                </a:cxn>
              </a:cxnLst>
              <a:rect l="0" t="0" r="r" b="b"/>
              <a:pathLst>
                <a:path w="5" h="55">
                  <a:moveTo>
                    <a:pt x="4" y="0"/>
                  </a:moveTo>
                  <a:cubicBezTo>
                    <a:pt x="4" y="0"/>
                    <a:pt x="5" y="28"/>
                    <a:pt x="0" y="55"/>
                  </a:cubicBezTo>
                  <a:lnTo>
                    <a:pt x="0" y="55"/>
                  </a:lnTo>
                  <a:cubicBezTo>
                    <a:pt x="4" y="28"/>
                    <a:pt x="4" y="0"/>
                    <a:pt x="4" y="0"/>
                  </a:cubicBez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04" name="Freeform 781"/>
            <p:cNvSpPr>
              <a:spLocks/>
            </p:cNvSpPr>
            <p:nvPr/>
          </p:nvSpPr>
          <p:spPr bwMode="auto">
            <a:xfrm>
              <a:off x="7816964" y="1502335"/>
              <a:ext cx="11113" cy="41275"/>
            </a:xfrm>
            <a:custGeom>
              <a:avLst/>
              <a:gdLst>
                <a:gd name="T0" fmla="*/ 15 w 15"/>
                <a:gd name="T1" fmla="*/ 0 h 54"/>
                <a:gd name="T2" fmla="*/ 1 w 15"/>
                <a:gd name="T3" fmla="*/ 54 h 54"/>
                <a:gd name="T4" fmla="*/ 0 w 15"/>
                <a:gd name="T5" fmla="*/ 54 h 54"/>
                <a:gd name="T6" fmla="*/ 13 w 15"/>
                <a:gd name="T7" fmla="*/ 0 h 54"/>
                <a:gd name="T8" fmla="*/ 15 w 15"/>
                <a:gd name="T9" fmla="*/ 0 h 54"/>
              </a:gdLst>
              <a:ahLst/>
              <a:cxnLst>
                <a:cxn ang="0">
                  <a:pos x="T0" y="T1"/>
                </a:cxn>
                <a:cxn ang="0">
                  <a:pos x="T2" y="T3"/>
                </a:cxn>
                <a:cxn ang="0">
                  <a:pos x="T4" y="T5"/>
                </a:cxn>
                <a:cxn ang="0">
                  <a:pos x="T6" y="T7"/>
                </a:cxn>
                <a:cxn ang="0">
                  <a:pos x="T8" y="T9"/>
                </a:cxn>
              </a:cxnLst>
              <a:rect l="0" t="0" r="r" b="b"/>
              <a:pathLst>
                <a:path w="15" h="54">
                  <a:moveTo>
                    <a:pt x="15" y="0"/>
                  </a:moveTo>
                  <a:cubicBezTo>
                    <a:pt x="10" y="28"/>
                    <a:pt x="1" y="54"/>
                    <a:pt x="1" y="54"/>
                  </a:cubicBezTo>
                  <a:cubicBezTo>
                    <a:pt x="1" y="54"/>
                    <a:pt x="0" y="54"/>
                    <a:pt x="0" y="54"/>
                  </a:cubicBezTo>
                  <a:cubicBezTo>
                    <a:pt x="0" y="54"/>
                    <a:pt x="9" y="27"/>
                    <a:pt x="13" y="0"/>
                  </a:cubicBezTo>
                  <a:cubicBezTo>
                    <a:pt x="14" y="0"/>
                    <a:pt x="14" y="0"/>
                    <a:pt x="1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05" name="Freeform 782"/>
            <p:cNvSpPr>
              <a:spLocks/>
            </p:cNvSpPr>
            <p:nvPr/>
          </p:nvSpPr>
          <p:spPr bwMode="auto">
            <a:xfrm>
              <a:off x="7815377" y="1502335"/>
              <a:ext cx="11113" cy="41275"/>
            </a:xfrm>
            <a:custGeom>
              <a:avLst/>
              <a:gdLst>
                <a:gd name="T0" fmla="*/ 15 w 15"/>
                <a:gd name="T1" fmla="*/ 0 h 54"/>
                <a:gd name="T2" fmla="*/ 2 w 15"/>
                <a:gd name="T3" fmla="*/ 54 h 54"/>
                <a:gd name="T4" fmla="*/ 0 w 15"/>
                <a:gd name="T5" fmla="*/ 53 h 54"/>
                <a:gd name="T6" fmla="*/ 14 w 15"/>
                <a:gd name="T7" fmla="*/ 0 h 54"/>
                <a:gd name="T8" fmla="*/ 15 w 15"/>
                <a:gd name="T9" fmla="*/ 0 h 54"/>
              </a:gdLst>
              <a:ahLst/>
              <a:cxnLst>
                <a:cxn ang="0">
                  <a:pos x="T0" y="T1"/>
                </a:cxn>
                <a:cxn ang="0">
                  <a:pos x="T2" y="T3"/>
                </a:cxn>
                <a:cxn ang="0">
                  <a:pos x="T4" y="T5"/>
                </a:cxn>
                <a:cxn ang="0">
                  <a:pos x="T6" y="T7"/>
                </a:cxn>
                <a:cxn ang="0">
                  <a:pos x="T8" y="T9"/>
                </a:cxn>
              </a:cxnLst>
              <a:rect l="0" t="0" r="r" b="b"/>
              <a:pathLst>
                <a:path w="15" h="54">
                  <a:moveTo>
                    <a:pt x="15" y="0"/>
                  </a:moveTo>
                  <a:cubicBezTo>
                    <a:pt x="11" y="27"/>
                    <a:pt x="2" y="54"/>
                    <a:pt x="2" y="54"/>
                  </a:cubicBezTo>
                  <a:cubicBezTo>
                    <a:pt x="1" y="54"/>
                    <a:pt x="1" y="53"/>
                    <a:pt x="0" y="53"/>
                  </a:cubicBezTo>
                  <a:cubicBezTo>
                    <a:pt x="0" y="53"/>
                    <a:pt x="10" y="27"/>
                    <a:pt x="14" y="0"/>
                  </a:cubicBezTo>
                  <a:cubicBezTo>
                    <a:pt x="15" y="0"/>
                    <a:pt x="15" y="0"/>
                    <a:pt x="15" y="0"/>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06" name="Freeform 783"/>
            <p:cNvSpPr>
              <a:spLocks/>
            </p:cNvSpPr>
            <p:nvPr/>
          </p:nvSpPr>
          <p:spPr bwMode="auto">
            <a:xfrm>
              <a:off x="7813789" y="1500748"/>
              <a:ext cx="11113" cy="41275"/>
            </a:xfrm>
            <a:custGeom>
              <a:avLst/>
              <a:gdLst>
                <a:gd name="T0" fmla="*/ 15 w 15"/>
                <a:gd name="T1" fmla="*/ 1 h 54"/>
                <a:gd name="T2" fmla="*/ 1 w 15"/>
                <a:gd name="T3" fmla="*/ 54 h 54"/>
                <a:gd name="T4" fmla="*/ 0 w 15"/>
                <a:gd name="T5" fmla="*/ 54 h 54"/>
                <a:gd name="T6" fmla="*/ 14 w 15"/>
                <a:gd name="T7" fmla="*/ 0 h 54"/>
                <a:gd name="T8" fmla="*/ 15 w 15"/>
                <a:gd name="T9" fmla="*/ 1 h 54"/>
              </a:gdLst>
              <a:ahLst/>
              <a:cxnLst>
                <a:cxn ang="0">
                  <a:pos x="T0" y="T1"/>
                </a:cxn>
                <a:cxn ang="0">
                  <a:pos x="T2" y="T3"/>
                </a:cxn>
                <a:cxn ang="0">
                  <a:pos x="T4" y="T5"/>
                </a:cxn>
                <a:cxn ang="0">
                  <a:pos x="T6" y="T7"/>
                </a:cxn>
                <a:cxn ang="0">
                  <a:pos x="T8" y="T9"/>
                </a:cxn>
              </a:cxnLst>
              <a:rect l="0" t="0" r="r" b="b"/>
              <a:pathLst>
                <a:path w="15" h="54">
                  <a:moveTo>
                    <a:pt x="15" y="1"/>
                  </a:moveTo>
                  <a:cubicBezTo>
                    <a:pt x="11" y="28"/>
                    <a:pt x="1" y="54"/>
                    <a:pt x="1" y="54"/>
                  </a:cubicBezTo>
                  <a:cubicBezTo>
                    <a:pt x="1" y="54"/>
                    <a:pt x="1" y="54"/>
                    <a:pt x="0" y="54"/>
                  </a:cubicBezTo>
                  <a:cubicBezTo>
                    <a:pt x="0" y="54"/>
                    <a:pt x="10" y="28"/>
                    <a:pt x="14" y="0"/>
                  </a:cubicBezTo>
                  <a:cubicBezTo>
                    <a:pt x="14" y="0"/>
                    <a:pt x="15" y="1"/>
                    <a:pt x="15" y="1"/>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07" name="Freeform 784"/>
            <p:cNvSpPr>
              <a:spLocks/>
            </p:cNvSpPr>
            <p:nvPr/>
          </p:nvSpPr>
          <p:spPr bwMode="auto">
            <a:xfrm>
              <a:off x="7813789" y="1500748"/>
              <a:ext cx="11113" cy="41275"/>
            </a:xfrm>
            <a:custGeom>
              <a:avLst/>
              <a:gdLst>
                <a:gd name="T0" fmla="*/ 14 w 14"/>
                <a:gd name="T1" fmla="*/ 0 h 54"/>
                <a:gd name="T2" fmla="*/ 0 w 14"/>
                <a:gd name="T3" fmla="*/ 54 h 54"/>
                <a:gd name="T4" fmla="*/ 0 w 14"/>
                <a:gd name="T5" fmla="*/ 54 h 54"/>
                <a:gd name="T6" fmla="*/ 13 w 14"/>
                <a:gd name="T7" fmla="*/ 0 h 54"/>
                <a:gd name="T8" fmla="*/ 14 w 14"/>
                <a:gd name="T9" fmla="*/ 0 h 54"/>
              </a:gdLst>
              <a:ahLst/>
              <a:cxnLst>
                <a:cxn ang="0">
                  <a:pos x="T0" y="T1"/>
                </a:cxn>
                <a:cxn ang="0">
                  <a:pos x="T2" y="T3"/>
                </a:cxn>
                <a:cxn ang="0">
                  <a:pos x="T4" y="T5"/>
                </a:cxn>
                <a:cxn ang="0">
                  <a:pos x="T6" y="T7"/>
                </a:cxn>
                <a:cxn ang="0">
                  <a:pos x="T8" y="T9"/>
                </a:cxn>
              </a:cxnLst>
              <a:rect l="0" t="0" r="r" b="b"/>
              <a:pathLst>
                <a:path w="14" h="54">
                  <a:moveTo>
                    <a:pt x="14" y="0"/>
                  </a:moveTo>
                  <a:cubicBezTo>
                    <a:pt x="10" y="28"/>
                    <a:pt x="0" y="54"/>
                    <a:pt x="0" y="54"/>
                  </a:cubicBezTo>
                  <a:cubicBezTo>
                    <a:pt x="0" y="54"/>
                    <a:pt x="0" y="54"/>
                    <a:pt x="0" y="54"/>
                  </a:cubicBezTo>
                  <a:cubicBezTo>
                    <a:pt x="0" y="54"/>
                    <a:pt x="9" y="28"/>
                    <a:pt x="13" y="0"/>
                  </a:cubicBezTo>
                  <a:cubicBezTo>
                    <a:pt x="14" y="0"/>
                    <a:pt x="14" y="0"/>
                    <a:pt x="14" y="0"/>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08" name="Freeform 785"/>
            <p:cNvSpPr>
              <a:spLocks/>
            </p:cNvSpPr>
            <p:nvPr/>
          </p:nvSpPr>
          <p:spPr bwMode="auto">
            <a:xfrm>
              <a:off x="7813789" y="1500748"/>
              <a:ext cx="9525" cy="41275"/>
            </a:xfrm>
            <a:custGeom>
              <a:avLst/>
              <a:gdLst>
                <a:gd name="T0" fmla="*/ 14 w 14"/>
                <a:gd name="T1" fmla="*/ 0 h 54"/>
                <a:gd name="T2" fmla="*/ 1 w 14"/>
                <a:gd name="T3" fmla="*/ 54 h 54"/>
                <a:gd name="T4" fmla="*/ 0 w 14"/>
                <a:gd name="T5" fmla="*/ 54 h 54"/>
                <a:gd name="T6" fmla="*/ 14 w 14"/>
                <a:gd name="T7" fmla="*/ 0 h 54"/>
                <a:gd name="T8" fmla="*/ 14 w 14"/>
                <a:gd name="T9" fmla="*/ 0 h 54"/>
              </a:gdLst>
              <a:ahLst/>
              <a:cxnLst>
                <a:cxn ang="0">
                  <a:pos x="T0" y="T1"/>
                </a:cxn>
                <a:cxn ang="0">
                  <a:pos x="T2" y="T3"/>
                </a:cxn>
                <a:cxn ang="0">
                  <a:pos x="T4" y="T5"/>
                </a:cxn>
                <a:cxn ang="0">
                  <a:pos x="T6" y="T7"/>
                </a:cxn>
                <a:cxn ang="0">
                  <a:pos x="T8" y="T9"/>
                </a:cxn>
              </a:cxnLst>
              <a:rect l="0" t="0" r="r" b="b"/>
              <a:pathLst>
                <a:path w="14" h="54">
                  <a:moveTo>
                    <a:pt x="14" y="0"/>
                  </a:moveTo>
                  <a:cubicBezTo>
                    <a:pt x="10" y="28"/>
                    <a:pt x="1" y="54"/>
                    <a:pt x="1" y="54"/>
                  </a:cubicBezTo>
                  <a:cubicBezTo>
                    <a:pt x="0" y="54"/>
                    <a:pt x="0" y="54"/>
                    <a:pt x="0" y="54"/>
                  </a:cubicBezTo>
                  <a:cubicBezTo>
                    <a:pt x="0" y="54"/>
                    <a:pt x="9" y="27"/>
                    <a:pt x="14" y="0"/>
                  </a:cubicBezTo>
                  <a:cubicBezTo>
                    <a:pt x="14" y="0"/>
                    <a:pt x="14" y="0"/>
                    <a:pt x="14" y="0"/>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09" name="Freeform 786"/>
            <p:cNvSpPr>
              <a:spLocks/>
            </p:cNvSpPr>
            <p:nvPr/>
          </p:nvSpPr>
          <p:spPr bwMode="auto">
            <a:xfrm>
              <a:off x="7813789" y="1500748"/>
              <a:ext cx="9525" cy="41275"/>
            </a:xfrm>
            <a:custGeom>
              <a:avLst/>
              <a:gdLst>
                <a:gd name="T0" fmla="*/ 14 w 14"/>
                <a:gd name="T1" fmla="*/ 0 h 54"/>
                <a:gd name="T2" fmla="*/ 0 w 14"/>
                <a:gd name="T3" fmla="*/ 54 h 54"/>
                <a:gd name="T4" fmla="*/ 0 w 14"/>
                <a:gd name="T5" fmla="*/ 53 h 54"/>
                <a:gd name="T6" fmla="*/ 13 w 14"/>
                <a:gd name="T7" fmla="*/ 0 h 54"/>
                <a:gd name="T8" fmla="*/ 14 w 14"/>
                <a:gd name="T9" fmla="*/ 0 h 54"/>
              </a:gdLst>
              <a:ahLst/>
              <a:cxnLst>
                <a:cxn ang="0">
                  <a:pos x="T0" y="T1"/>
                </a:cxn>
                <a:cxn ang="0">
                  <a:pos x="T2" y="T3"/>
                </a:cxn>
                <a:cxn ang="0">
                  <a:pos x="T4" y="T5"/>
                </a:cxn>
                <a:cxn ang="0">
                  <a:pos x="T6" y="T7"/>
                </a:cxn>
                <a:cxn ang="0">
                  <a:pos x="T8" y="T9"/>
                </a:cxn>
              </a:cxnLst>
              <a:rect l="0" t="0" r="r" b="b"/>
              <a:pathLst>
                <a:path w="14" h="54">
                  <a:moveTo>
                    <a:pt x="14" y="0"/>
                  </a:moveTo>
                  <a:cubicBezTo>
                    <a:pt x="9" y="27"/>
                    <a:pt x="0" y="54"/>
                    <a:pt x="0" y="54"/>
                  </a:cubicBezTo>
                  <a:cubicBezTo>
                    <a:pt x="0" y="54"/>
                    <a:pt x="0" y="53"/>
                    <a:pt x="0" y="53"/>
                  </a:cubicBezTo>
                  <a:cubicBezTo>
                    <a:pt x="0" y="53"/>
                    <a:pt x="9" y="27"/>
                    <a:pt x="13" y="0"/>
                  </a:cubicBezTo>
                  <a:lnTo>
                    <a:pt x="14"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10" name="Freeform 787"/>
            <p:cNvSpPr>
              <a:spLocks/>
            </p:cNvSpPr>
            <p:nvPr/>
          </p:nvSpPr>
          <p:spPr bwMode="auto">
            <a:xfrm>
              <a:off x="7812202" y="1500748"/>
              <a:ext cx="11113" cy="41275"/>
            </a:xfrm>
            <a:custGeom>
              <a:avLst/>
              <a:gdLst>
                <a:gd name="T0" fmla="*/ 14 w 14"/>
                <a:gd name="T1" fmla="*/ 0 h 54"/>
                <a:gd name="T2" fmla="*/ 1 w 14"/>
                <a:gd name="T3" fmla="*/ 54 h 54"/>
                <a:gd name="T4" fmla="*/ 0 w 14"/>
                <a:gd name="T5" fmla="*/ 53 h 54"/>
                <a:gd name="T6" fmla="*/ 14 w 14"/>
                <a:gd name="T7" fmla="*/ 0 h 54"/>
                <a:gd name="T8" fmla="*/ 14 w 14"/>
                <a:gd name="T9" fmla="*/ 0 h 54"/>
              </a:gdLst>
              <a:ahLst/>
              <a:cxnLst>
                <a:cxn ang="0">
                  <a:pos x="T0" y="T1"/>
                </a:cxn>
                <a:cxn ang="0">
                  <a:pos x="T2" y="T3"/>
                </a:cxn>
                <a:cxn ang="0">
                  <a:pos x="T4" y="T5"/>
                </a:cxn>
                <a:cxn ang="0">
                  <a:pos x="T6" y="T7"/>
                </a:cxn>
                <a:cxn ang="0">
                  <a:pos x="T8" y="T9"/>
                </a:cxn>
              </a:cxnLst>
              <a:rect l="0" t="0" r="r" b="b"/>
              <a:pathLst>
                <a:path w="14" h="54">
                  <a:moveTo>
                    <a:pt x="14" y="0"/>
                  </a:moveTo>
                  <a:cubicBezTo>
                    <a:pt x="10" y="27"/>
                    <a:pt x="1" y="54"/>
                    <a:pt x="1" y="54"/>
                  </a:cubicBezTo>
                  <a:cubicBezTo>
                    <a:pt x="0" y="54"/>
                    <a:pt x="0" y="54"/>
                    <a:pt x="0" y="53"/>
                  </a:cubicBezTo>
                  <a:cubicBezTo>
                    <a:pt x="0" y="53"/>
                    <a:pt x="9" y="27"/>
                    <a:pt x="14" y="0"/>
                  </a:cubicBezTo>
                  <a:lnTo>
                    <a:pt x="14"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11" name="Freeform 788"/>
            <p:cNvSpPr>
              <a:spLocks/>
            </p:cNvSpPr>
            <p:nvPr/>
          </p:nvSpPr>
          <p:spPr bwMode="auto">
            <a:xfrm>
              <a:off x="7812202" y="1500748"/>
              <a:ext cx="11113" cy="41275"/>
            </a:xfrm>
            <a:custGeom>
              <a:avLst/>
              <a:gdLst>
                <a:gd name="T0" fmla="*/ 14 w 14"/>
                <a:gd name="T1" fmla="*/ 0 h 53"/>
                <a:gd name="T2" fmla="*/ 0 w 14"/>
                <a:gd name="T3" fmla="*/ 53 h 53"/>
                <a:gd name="T4" fmla="*/ 0 w 14"/>
                <a:gd name="T5" fmla="*/ 53 h 53"/>
                <a:gd name="T6" fmla="*/ 14 w 14"/>
                <a:gd name="T7" fmla="*/ 0 h 53"/>
              </a:gdLst>
              <a:ahLst/>
              <a:cxnLst>
                <a:cxn ang="0">
                  <a:pos x="T0" y="T1"/>
                </a:cxn>
                <a:cxn ang="0">
                  <a:pos x="T2" y="T3"/>
                </a:cxn>
                <a:cxn ang="0">
                  <a:pos x="T4" y="T5"/>
                </a:cxn>
                <a:cxn ang="0">
                  <a:pos x="T6" y="T7"/>
                </a:cxn>
              </a:cxnLst>
              <a:rect l="0" t="0" r="r" b="b"/>
              <a:pathLst>
                <a:path w="14" h="53">
                  <a:moveTo>
                    <a:pt x="14" y="0"/>
                  </a:moveTo>
                  <a:cubicBezTo>
                    <a:pt x="9" y="27"/>
                    <a:pt x="0" y="53"/>
                    <a:pt x="0" y="53"/>
                  </a:cubicBezTo>
                  <a:lnTo>
                    <a:pt x="0" y="53"/>
                  </a:lnTo>
                  <a:cubicBezTo>
                    <a:pt x="0" y="53"/>
                    <a:pt x="9" y="27"/>
                    <a:pt x="14" y="0"/>
                  </a:cubicBez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12" name="Freeform 789"/>
            <p:cNvSpPr>
              <a:spLocks/>
            </p:cNvSpPr>
            <p:nvPr/>
          </p:nvSpPr>
          <p:spPr bwMode="auto">
            <a:xfrm>
              <a:off x="7823314" y="1459473"/>
              <a:ext cx="3175" cy="41275"/>
            </a:xfrm>
            <a:custGeom>
              <a:avLst/>
              <a:gdLst>
                <a:gd name="T0" fmla="*/ 4 w 4"/>
                <a:gd name="T1" fmla="*/ 0 h 55"/>
                <a:gd name="T2" fmla="*/ 0 w 4"/>
                <a:gd name="T3" fmla="*/ 55 h 55"/>
                <a:gd name="T4" fmla="*/ 0 w 4"/>
                <a:gd name="T5" fmla="*/ 55 h 55"/>
                <a:gd name="T6" fmla="*/ 4 w 4"/>
                <a:gd name="T7" fmla="*/ 1 h 55"/>
                <a:gd name="T8" fmla="*/ 4 w 4"/>
                <a:gd name="T9" fmla="*/ 1 h 55"/>
                <a:gd name="T10" fmla="*/ 4 w 4"/>
                <a:gd name="T11" fmla="*/ 0 h 55"/>
              </a:gdLst>
              <a:ahLst/>
              <a:cxnLst>
                <a:cxn ang="0">
                  <a:pos x="T0" y="T1"/>
                </a:cxn>
                <a:cxn ang="0">
                  <a:pos x="T2" y="T3"/>
                </a:cxn>
                <a:cxn ang="0">
                  <a:pos x="T4" y="T5"/>
                </a:cxn>
                <a:cxn ang="0">
                  <a:pos x="T6" y="T7"/>
                </a:cxn>
                <a:cxn ang="0">
                  <a:pos x="T8" y="T9"/>
                </a:cxn>
                <a:cxn ang="0">
                  <a:pos x="T10" y="T11"/>
                </a:cxn>
              </a:cxnLst>
              <a:rect l="0" t="0" r="r" b="b"/>
              <a:pathLst>
                <a:path w="4" h="55">
                  <a:moveTo>
                    <a:pt x="4" y="0"/>
                  </a:moveTo>
                  <a:cubicBezTo>
                    <a:pt x="4" y="0"/>
                    <a:pt x="4" y="28"/>
                    <a:pt x="0" y="55"/>
                  </a:cubicBezTo>
                  <a:lnTo>
                    <a:pt x="0" y="55"/>
                  </a:lnTo>
                  <a:cubicBezTo>
                    <a:pt x="4" y="28"/>
                    <a:pt x="4" y="1"/>
                    <a:pt x="4" y="1"/>
                  </a:cubicBezTo>
                  <a:lnTo>
                    <a:pt x="4" y="1"/>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13" name="Freeform 790"/>
            <p:cNvSpPr>
              <a:spLocks/>
            </p:cNvSpPr>
            <p:nvPr/>
          </p:nvSpPr>
          <p:spPr bwMode="auto">
            <a:xfrm>
              <a:off x="7821727" y="1459473"/>
              <a:ext cx="4763" cy="41275"/>
            </a:xfrm>
            <a:custGeom>
              <a:avLst/>
              <a:gdLst>
                <a:gd name="T0" fmla="*/ 5 w 5"/>
                <a:gd name="T1" fmla="*/ 0 h 55"/>
                <a:gd name="T2" fmla="*/ 1 w 5"/>
                <a:gd name="T3" fmla="*/ 55 h 55"/>
                <a:gd name="T4" fmla="*/ 0 w 5"/>
                <a:gd name="T5" fmla="*/ 55 h 55"/>
                <a:gd name="T6" fmla="*/ 5 w 5"/>
                <a:gd name="T7" fmla="*/ 0 h 55"/>
                <a:gd name="T8" fmla="*/ 5 w 5"/>
                <a:gd name="T9" fmla="*/ 0 h 55"/>
              </a:gdLst>
              <a:ahLst/>
              <a:cxnLst>
                <a:cxn ang="0">
                  <a:pos x="T0" y="T1"/>
                </a:cxn>
                <a:cxn ang="0">
                  <a:pos x="T2" y="T3"/>
                </a:cxn>
                <a:cxn ang="0">
                  <a:pos x="T4" y="T5"/>
                </a:cxn>
                <a:cxn ang="0">
                  <a:pos x="T6" y="T7"/>
                </a:cxn>
                <a:cxn ang="0">
                  <a:pos x="T8" y="T9"/>
                </a:cxn>
              </a:cxnLst>
              <a:rect l="0" t="0" r="r" b="b"/>
              <a:pathLst>
                <a:path w="5" h="55">
                  <a:moveTo>
                    <a:pt x="5" y="0"/>
                  </a:moveTo>
                  <a:cubicBezTo>
                    <a:pt x="5" y="0"/>
                    <a:pt x="5" y="28"/>
                    <a:pt x="1" y="55"/>
                  </a:cubicBezTo>
                  <a:lnTo>
                    <a:pt x="0" y="55"/>
                  </a:lnTo>
                  <a:cubicBezTo>
                    <a:pt x="5" y="28"/>
                    <a:pt x="5" y="0"/>
                    <a:pt x="5" y="0"/>
                  </a:cubicBezTo>
                  <a:lnTo>
                    <a:pt x="5"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14" name="Freeform 791"/>
            <p:cNvSpPr>
              <a:spLocks/>
            </p:cNvSpPr>
            <p:nvPr/>
          </p:nvSpPr>
          <p:spPr bwMode="auto">
            <a:xfrm>
              <a:off x="7821727" y="1459473"/>
              <a:ext cx="4763" cy="41275"/>
            </a:xfrm>
            <a:custGeom>
              <a:avLst/>
              <a:gdLst>
                <a:gd name="T0" fmla="*/ 5 w 5"/>
                <a:gd name="T1" fmla="*/ 0 h 55"/>
                <a:gd name="T2" fmla="*/ 0 w 5"/>
                <a:gd name="T3" fmla="*/ 55 h 55"/>
                <a:gd name="T4" fmla="*/ 0 w 5"/>
                <a:gd name="T5" fmla="*/ 55 h 55"/>
                <a:gd name="T6" fmla="*/ 4 w 5"/>
                <a:gd name="T7" fmla="*/ 0 h 55"/>
                <a:gd name="T8" fmla="*/ 5 w 5"/>
                <a:gd name="T9" fmla="*/ 0 h 55"/>
              </a:gdLst>
              <a:ahLst/>
              <a:cxnLst>
                <a:cxn ang="0">
                  <a:pos x="T0" y="T1"/>
                </a:cxn>
                <a:cxn ang="0">
                  <a:pos x="T2" y="T3"/>
                </a:cxn>
                <a:cxn ang="0">
                  <a:pos x="T4" y="T5"/>
                </a:cxn>
                <a:cxn ang="0">
                  <a:pos x="T6" y="T7"/>
                </a:cxn>
                <a:cxn ang="0">
                  <a:pos x="T8" y="T9"/>
                </a:cxn>
              </a:cxnLst>
              <a:rect l="0" t="0" r="r" b="b"/>
              <a:pathLst>
                <a:path w="5" h="55">
                  <a:moveTo>
                    <a:pt x="5" y="0"/>
                  </a:moveTo>
                  <a:cubicBezTo>
                    <a:pt x="5" y="0"/>
                    <a:pt x="5" y="28"/>
                    <a:pt x="0" y="55"/>
                  </a:cubicBezTo>
                  <a:cubicBezTo>
                    <a:pt x="0" y="55"/>
                    <a:pt x="0" y="55"/>
                    <a:pt x="0" y="55"/>
                  </a:cubicBezTo>
                  <a:cubicBezTo>
                    <a:pt x="5" y="28"/>
                    <a:pt x="4" y="0"/>
                    <a:pt x="4" y="0"/>
                  </a:cubicBez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15" name="Freeform 792"/>
            <p:cNvSpPr>
              <a:spLocks/>
            </p:cNvSpPr>
            <p:nvPr/>
          </p:nvSpPr>
          <p:spPr bwMode="auto">
            <a:xfrm>
              <a:off x="7821727" y="1459473"/>
              <a:ext cx="4763" cy="41275"/>
            </a:xfrm>
            <a:custGeom>
              <a:avLst/>
              <a:gdLst>
                <a:gd name="T0" fmla="*/ 5 w 6"/>
                <a:gd name="T1" fmla="*/ 0 h 55"/>
                <a:gd name="T2" fmla="*/ 1 w 6"/>
                <a:gd name="T3" fmla="*/ 55 h 55"/>
                <a:gd name="T4" fmla="*/ 0 w 6"/>
                <a:gd name="T5" fmla="*/ 55 h 55"/>
                <a:gd name="T6" fmla="*/ 5 w 6"/>
                <a:gd name="T7" fmla="*/ 0 h 55"/>
                <a:gd name="T8" fmla="*/ 5 w 6"/>
                <a:gd name="T9" fmla="*/ 0 h 55"/>
              </a:gdLst>
              <a:ahLst/>
              <a:cxnLst>
                <a:cxn ang="0">
                  <a:pos x="T0" y="T1"/>
                </a:cxn>
                <a:cxn ang="0">
                  <a:pos x="T2" y="T3"/>
                </a:cxn>
                <a:cxn ang="0">
                  <a:pos x="T4" y="T5"/>
                </a:cxn>
                <a:cxn ang="0">
                  <a:pos x="T6" y="T7"/>
                </a:cxn>
                <a:cxn ang="0">
                  <a:pos x="T8" y="T9"/>
                </a:cxn>
              </a:cxnLst>
              <a:rect l="0" t="0" r="r" b="b"/>
              <a:pathLst>
                <a:path w="6" h="55">
                  <a:moveTo>
                    <a:pt x="5" y="0"/>
                  </a:moveTo>
                  <a:cubicBezTo>
                    <a:pt x="5" y="0"/>
                    <a:pt x="6" y="28"/>
                    <a:pt x="1" y="55"/>
                  </a:cubicBezTo>
                  <a:cubicBezTo>
                    <a:pt x="1" y="55"/>
                    <a:pt x="0" y="55"/>
                    <a:pt x="0" y="55"/>
                  </a:cubicBezTo>
                  <a:cubicBezTo>
                    <a:pt x="5" y="28"/>
                    <a:pt x="5" y="0"/>
                    <a:pt x="5" y="0"/>
                  </a:cubicBezTo>
                  <a:lnTo>
                    <a:pt x="5"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16" name="Freeform 793"/>
            <p:cNvSpPr>
              <a:spLocks/>
            </p:cNvSpPr>
            <p:nvPr/>
          </p:nvSpPr>
          <p:spPr bwMode="auto">
            <a:xfrm>
              <a:off x="7820139" y="1459473"/>
              <a:ext cx="4763" cy="41275"/>
            </a:xfrm>
            <a:custGeom>
              <a:avLst/>
              <a:gdLst>
                <a:gd name="T0" fmla="*/ 6 w 6"/>
                <a:gd name="T1" fmla="*/ 0 h 55"/>
                <a:gd name="T2" fmla="*/ 1 w 6"/>
                <a:gd name="T3" fmla="*/ 55 h 55"/>
                <a:gd name="T4" fmla="*/ 0 w 6"/>
                <a:gd name="T5" fmla="*/ 55 h 55"/>
                <a:gd name="T6" fmla="*/ 5 w 6"/>
                <a:gd name="T7" fmla="*/ 0 h 55"/>
                <a:gd name="T8" fmla="*/ 6 w 6"/>
                <a:gd name="T9" fmla="*/ 0 h 55"/>
              </a:gdLst>
              <a:ahLst/>
              <a:cxnLst>
                <a:cxn ang="0">
                  <a:pos x="T0" y="T1"/>
                </a:cxn>
                <a:cxn ang="0">
                  <a:pos x="T2" y="T3"/>
                </a:cxn>
                <a:cxn ang="0">
                  <a:pos x="T4" y="T5"/>
                </a:cxn>
                <a:cxn ang="0">
                  <a:pos x="T6" y="T7"/>
                </a:cxn>
                <a:cxn ang="0">
                  <a:pos x="T8" y="T9"/>
                </a:cxn>
              </a:cxnLst>
              <a:rect l="0" t="0" r="r" b="b"/>
              <a:pathLst>
                <a:path w="6" h="55">
                  <a:moveTo>
                    <a:pt x="6" y="0"/>
                  </a:moveTo>
                  <a:cubicBezTo>
                    <a:pt x="6" y="0"/>
                    <a:pt x="6" y="28"/>
                    <a:pt x="1" y="55"/>
                  </a:cubicBezTo>
                  <a:cubicBezTo>
                    <a:pt x="1" y="55"/>
                    <a:pt x="0" y="55"/>
                    <a:pt x="0" y="55"/>
                  </a:cubicBezTo>
                  <a:cubicBezTo>
                    <a:pt x="5" y="28"/>
                    <a:pt x="5" y="0"/>
                    <a:pt x="5" y="0"/>
                  </a:cubicBezTo>
                  <a:lnTo>
                    <a:pt x="6" y="0"/>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17" name="Freeform 794"/>
            <p:cNvSpPr>
              <a:spLocks/>
            </p:cNvSpPr>
            <p:nvPr/>
          </p:nvSpPr>
          <p:spPr bwMode="auto">
            <a:xfrm>
              <a:off x="7820139" y="1459473"/>
              <a:ext cx="4763" cy="41275"/>
            </a:xfrm>
            <a:custGeom>
              <a:avLst/>
              <a:gdLst>
                <a:gd name="T0" fmla="*/ 6 w 6"/>
                <a:gd name="T1" fmla="*/ 0 h 55"/>
                <a:gd name="T2" fmla="*/ 1 w 6"/>
                <a:gd name="T3" fmla="*/ 55 h 55"/>
                <a:gd name="T4" fmla="*/ 0 w 6"/>
                <a:gd name="T5" fmla="*/ 55 h 55"/>
                <a:gd name="T6" fmla="*/ 5 w 6"/>
                <a:gd name="T7" fmla="*/ 0 h 55"/>
                <a:gd name="T8" fmla="*/ 6 w 6"/>
                <a:gd name="T9" fmla="*/ 0 h 55"/>
              </a:gdLst>
              <a:ahLst/>
              <a:cxnLst>
                <a:cxn ang="0">
                  <a:pos x="T0" y="T1"/>
                </a:cxn>
                <a:cxn ang="0">
                  <a:pos x="T2" y="T3"/>
                </a:cxn>
                <a:cxn ang="0">
                  <a:pos x="T4" y="T5"/>
                </a:cxn>
                <a:cxn ang="0">
                  <a:pos x="T6" y="T7"/>
                </a:cxn>
                <a:cxn ang="0">
                  <a:pos x="T8" y="T9"/>
                </a:cxn>
              </a:cxnLst>
              <a:rect l="0" t="0" r="r" b="b"/>
              <a:pathLst>
                <a:path w="6" h="55">
                  <a:moveTo>
                    <a:pt x="6" y="0"/>
                  </a:moveTo>
                  <a:cubicBezTo>
                    <a:pt x="6" y="0"/>
                    <a:pt x="6" y="28"/>
                    <a:pt x="1" y="55"/>
                  </a:cubicBezTo>
                  <a:cubicBezTo>
                    <a:pt x="1" y="55"/>
                    <a:pt x="0" y="55"/>
                    <a:pt x="0" y="55"/>
                  </a:cubicBezTo>
                  <a:cubicBezTo>
                    <a:pt x="5" y="28"/>
                    <a:pt x="5" y="0"/>
                    <a:pt x="5" y="0"/>
                  </a:cubicBezTo>
                  <a:lnTo>
                    <a:pt x="6" y="0"/>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18" name="Freeform 795"/>
            <p:cNvSpPr>
              <a:spLocks/>
            </p:cNvSpPr>
            <p:nvPr/>
          </p:nvSpPr>
          <p:spPr bwMode="auto">
            <a:xfrm>
              <a:off x="7818552" y="1459473"/>
              <a:ext cx="4763" cy="41275"/>
            </a:xfrm>
            <a:custGeom>
              <a:avLst/>
              <a:gdLst>
                <a:gd name="T0" fmla="*/ 6 w 6"/>
                <a:gd name="T1" fmla="*/ 0 h 55"/>
                <a:gd name="T2" fmla="*/ 1 w 6"/>
                <a:gd name="T3" fmla="*/ 55 h 55"/>
                <a:gd name="T4" fmla="*/ 0 w 6"/>
                <a:gd name="T5" fmla="*/ 54 h 55"/>
                <a:gd name="T6" fmla="*/ 4 w 6"/>
                <a:gd name="T7" fmla="*/ 0 h 55"/>
                <a:gd name="T8" fmla="*/ 6 w 6"/>
                <a:gd name="T9" fmla="*/ 0 h 55"/>
              </a:gdLst>
              <a:ahLst/>
              <a:cxnLst>
                <a:cxn ang="0">
                  <a:pos x="T0" y="T1"/>
                </a:cxn>
                <a:cxn ang="0">
                  <a:pos x="T2" y="T3"/>
                </a:cxn>
                <a:cxn ang="0">
                  <a:pos x="T4" y="T5"/>
                </a:cxn>
                <a:cxn ang="0">
                  <a:pos x="T6" y="T7"/>
                </a:cxn>
                <a:cxn ang="0">
                  <a:pos x="T8" y="T9"/>
                </a:cxn>
              </a:cxnLst>
              <a:rect l="0" t="0" r="r" b="b"/>
              <a:pathLst>
                <a:path w="6" h="55">
                  <a:moveTo>
                    <a:pt x="6" y="0"/>
                  </a:moveTo>
                  <a:cubicBezTo>
                    <a:pt x="6" y="0"/>
                    <a:pt x="6" y="28"/>
                    <a:pt x="1" y="55"/>
                  </a:cubicBezTo>
                  <a:cubicBezTo>
                    <a:pt x="1" y="55"/>
                    <a:pt x="0" y="54"/>
                    <a:pt x="0" y="54"/>
                  </a:cubicBezTo>
                  <a:cubicBezTo>
                    <a:pt x="4" y="28"/>
                    <a:pt x="4" y="0"/>
                    <a:pt x="4" y="0"/>
                  </a:cubicBezTo>
                  <a:lnTo>
                    <a:pt x="6"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19" name="Freeform 796"/>
            <p:cNvSpPr>
              <a:spLocks/>
            </p:cNvSpPr>
            <p:nvPr/>
          </p:nvSpPr>
          <p:spPr bwMode="auto">
            <a:xfrm>
              <a:off x="7816964" y="1459473"/>
              <a:ext cx="4763" cy="41275"/>
            </a:xfrm>
            <a:custGeom>
              <a:avLst/>
              <a:gdLst>
                <a:gd name="T0" fmla="*/ 6 w 6"/>
                <a:gd name="T1" fmla="*/ 0 h 54"/>
                <a:gd name="T2" fmla="*/ 2 w 6"/>
                <a:gd name="T3" fmla="*/ 54 h 54"/>
                <a:gd name="T4" fmla="*/ 0 w 6"/>
                <a:gd name="T5" fmla="*/ 54 h 54"/>
                <a:gd name="T6" fmla="*/ 5 w 6"/>
                <a:gd name="T7" fmla="*/ 0 h 54"/>
                <a:gd name="T8" fmla="*/ 6 w 6"/>
                <a:gd name="T9" fmla="*/ 0 h 54"/>
              </a:gdLst>
              <a:ahLst/>
              <a:cxnLst>
                <a:cxn ang="0">
                  <a:pos x="T0" y="T1"/>
                </a:cxn>
                <a:cxn ang="0">
                  <a:pos x="T2" y="T3"/>
                </a:cxn>
                <a:cxn ang="0">
                  <a:pos x="T4" y="T5"/>
                </a:cxn>
                <a:cxn ang="0">
                  <a:pos x="T6" y="T7"/>
                </a:cxn>
                <a:cxn ang="0">
                  <a:pos x="T8" y="T9"/>
                </a:cxn>
              </a:cxnLst>
              <a:rect l="0" t="0" r="r" b="b"/>
              <a:pathLst>
                <a:path w="6" h="54">
                  <a:moveTo>
                    <a:pt x="6" y="0"/>
                  </a:moveTo>
                  <a:cubicBezTo>
                    <a:pt x="6" y="0"/>
                    <a:pt x="6" y="28"/>
                    <a:pt x="2" y="54"/>
                  </a:cubicBezTo>
                  <a:cubicBezTo>
                    <a:pt x="1" y="54"/>
                    <a:pt x="1" y="54"/>
                    <a:pt x="0" y="54"/>
                  </a:cubicBezTo>
                  <a:cubicBezTo>
                    <a:pt x="5" y="27"/>
                    <a:pt x="5" y="0"/>
                    <a:pt x="5" y="0"/>
                  </a:cubicBezTo>
                  <a:lnTo>
                    <a:pt x="6" y="0"/>
                  </a:ln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20" name="Freeform 797"/>
            <p:cNvSpPr>
              <a:spLocks/>
            </p:cNvSpPr>
            <p:nvPr/>
          </p:nvSpPr>
          <p:spPr bwMode="auto">
            <a:xfrm>
              <a:off x="7812202" y="1500748"/>
              <a:ext cx="11113" cy="41275"/>
            </a:xfrm>
            <a:custGeom>
              <a:avLst/>
              <a:gdLst>
                <a:gd name="T0" fmla="*/ 14 w 14"/>
                <a:gd name="T1" fmla="*/ 0 h 53"/>
                <a:gd name="T2" fmla="*/ 0 w 14"/>
                <a:gd name="T3" fmla="*/ 53 h 53"/>
                <a:gd name="T4" fmla="*/ 0 w 14"/>
                <a:gd name="T5" fmla="*/ 53 h 53"/>
                <a:gd name="T6" fmla="*/ 14 w 14"/>
                <a:gd name="T7" fmla="*/ 0 h 53"/>
                <a:gd name="T8" fmla="*/ 14 w 14"/>
                <a:gd name="T9" fmla="*/ 0 h 53"/>
              </a:gdLst>
              <a:ahLst/>
              <a:cxnLst>
                <a:cxn ang="0">
                  <a:pos x="T0" y="T1"/>
                </a:cxn>
                <a:cxn ang="0">
                  <a:pos x="T2" y="T3"/>
                </a:cxn>
                <a:cxn ang="0">
                  <a:pos x="T4" y="T5"/>
                </a:cxn>
                <a:cxn ang="0">
                  <a:pos x="T6" y="T7"/>
                </a:cxn>
                <a:cxn ang="0">
                  <a:pos x="T8" y="T9"/>
                </a:cxn>
              </a:cxnLst>
              <a:rect l="0" t="0" r="r" b="b"/>
              <a:pathLst>
                <a:path w="14" h="53">
                  <a:moveTo>
                    <a:pt x="14" y="0"/>
                  </a:moveTo>
                  <a:cubicBezTo>
                    <a:pt x="9" y="27"/>
                    <a:pt x="0" y="53"/>
                    <a:pt x="0" y="53"/>
                  </a:cubicBezTo>
                  <a:lnTo>
                    <a:pt x="0" y="53"/>
                  </a:lnTo>
                  <a:cubicBezTo>
                    <a:pt x="0" y="53"/>
                    <a:pt x="9" y="27"/>
                    <a:pt x="14" y="0"/>
                  </a:cubicBez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21" name="Freeform 798"/>
            <p:cNvSpPr>
              <a:spLocks/>
            </p:cNvSpPr>
            <p:nvPr/>
          </p:nvSpPr>
          <p:spPr bwMode="auto">
            <a:xfrm>
              <a:off x="7812202" y="1500748"/>
              <a:ext cx="11113" cy="41275"/>
            </a:xfrm>
            <a:custGeom>
              <a:avLst/>
              <a:gdLst>
                <a:gd name="T0" fmla="*/ 14 w 14"/>
                <a:gd name="T1" fmla="*/ 0 h 53"/>
                <a:gd name="T2" fmla="*/ 0 w 14"/>
                <a:gd name="T3" fmla="*/ 53 h 53"/>
                <a:gd name="T4" fmla="*/ 0 w 14"/>
                <a:gd name="T5" fmla="*/ 53 h 53"/>
                <a:gd name="T6" fmla="*/ 13 w 14"/>
                <a:gd name="T7" fmla="*/ 0 h 53"/>
                <a:gd name="T8" fmla="*/ 14 w 14"/>
                <a:gd name="T9" fmla="*/ 0 h 53"/>
              </a:gdLst>
              <a:ahLst/>
              <a:cxnLst>
                <a:cxn ang="0">
                  <a:pos x="T0" y="T1"/>
                </a:cxn>
                <a:cxn ang="0">
                  <a:pos x="T2" y="T3"/>
                </a:cxn>
                <a:cxn ang="0">
                  <a:pos x="T4" y="T5"/>
                </a:cxn>
                <a:cxn ang="0">
                  <a:pos x="T6" y="T7"/>
                </a:cxn>
                <a:cxn ang="0">
                  <a:pos x="T8" y="T9"/>
                </a:cxn>
              </a:cxnLst>
              <a:rect l="0" t="0" r="r" b="b"/>
              <a:pathLst>
                <a:path w="14" h="53">
                  <a:moveTo>
                    <a:pt x="14" y="0"/>
                  </a:moveTo>
                  <a:cubicBezTo>
                    <a:pt x="9" y="27"/>
                    <a:pt x="0" y="53"/>
                    <a:pt x="0" y="53"/>
                  </a:cubicBezTo>
                  <a:lnTo>
                    <a:pt x="0" y="53"/>
                  </a:lnTo>
                  <a:cubicBezTo>
                    <a:pt x="0" y="53"/>
                    <a:pt x="9" y="27"/>
                    <a:pt x="13" y="0"/>
                  </a:cubicBezTo>
                  <a:lnTo>
                    <a:pt x="14"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22" name="Freeform 799"/>
            <p:cNvSpPr>
              <a:spLocks/>
            </p:cNvSpPr>
            <p:nvPr/>
          </p:nvSpPr>
          <p:spPr bwMode="auto">
            <a:xfrm>
              <a:off x="7812202" y="1500748"/>
              <a:ext cx="9525" cy="41275"/>
            </a:xfrm>
            <a:custGeom>
              <a:avLst/>
              <a:gdLst>
                <a:gd name="T0" fmla="*/ 14 w 14"/>
                <a:gd name="T1" fmla="*/ 0 h 53"/>
                <a:gd name="T2" fmla="*/ 1 w 14"/>
                <a:gd name="T3" fmla="*/ 53 h 53"/>
                <a:gd name="T4" fmla="*/ 0 w 14"/>
                <a:gd name="T5" fmla="*/ 53 h 53"/>
                <a:gd name="T6" fmla="*/ 14 w 14"/>
                <a:gd name="T7" fmla="*/ 0 h 53"/>
                <a:gd name="T8" fmla="*/ 14 w 14"/>
                <a:gd name="T9" fmla="*/ 0 h 53"/>
              </a:gdLst>
              <a:ahLst/>
              <a:cxnLst>
                <a:cxn ang="0">
                  <a:pos x="T0" y="T1"/>
                </a:cxn>
                <a:cxn ang="0">
                  <a:pos x="T2" y="T3"/>
                </a:cxn>
                <a:cxn ang="0">
                  <a:pos x="T4" y="T5"/>
                </a:cxn>
                <a:cxn ang="0">
                  <a:pos x="T6" y="T7"/>
                </a:cxn>
                <a:cxn ang="0">
                  <a:pos x="T8" y="T9"/>
                </a:cxn>
              </a:cxnLst>
              <a:rect l="0" t="0" r="r" b="b"/>
              <a:pathLst>
                <a:path w="14" h="53">
                  <a:moveTo>
                    <a:pt x="14" y="0"/>
                  </a:moveTo>
                  <a:cubicBezTo>
                    <a:pt x="10" y="27"/>
                    <a:pt x="1" y="53"/>
                    <a:pt x="1" y="53"/>
                  </a:cubicBezTo>
                  <a:cubicBezTo>
                    <a:pt x="1" y="53"/>
                    <a:pt x="1" y="53"/>
                    <a:pt x="0" y="53"/>
                  </a:cubicBezTo>
                  <a:cubicBezTo>
                    <a:pt x="0" y="53"/>
                    <a:pt x="9" y="27"/>
                    <a:pt x="14" y="0"/>
                  </a:cubicBezTo>
                  <a:cubicBezTo>
                    <a:pt x="14" y="0"/>
                    <a:pt x="14" y="0"/>
                    <a:pt x="14" y="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23" name="Freeform 800"/>
            <p:cNvSpPr>
              <a:spLocks/>
            </p:cNvSpPr>
            <p:nvPr/>
          </p:nvSpPr>
          <p:spPr bwMode="auto">
            <a:xfrm>
              <a:off x="7812202" y="1500748"/>
              <a:ext cx="9525" cy="41275"/>
            </a:xfrm>
            <a:custGeom>
              <a:avLst/>
              <a:gdLst>
                <a:gd name="T0" fmla="*/ 14 w 14"/>
                <a:gd name="T1" fmla="*/ 0 h 53"/>
                <a:gd name="T2" fmla="*/ 0 w 14"/>
                <a:gd name="T3" fmla="*/ 53 h 53"/>
                <a:gd name="T4" fmla="*/ 0 w 14"/>
                <a:gd name="T5" fmla="*/ 53 h 53"/>
                <a:gd name="T6" fmla="*/ 13 w 14"/>
                <a:gd name="T7" fmla="*/ 0 h 53"/>
                <a:gd name="T8" fmla="*/ 14 w 14"/>
                <a:gd name="T9" fmla="*/ 0 h 53"/>
              </a:gdLst>
              <a:ahLst/>
              <a:cxnLst>
                <a:cxn ang="0">
                  <a:pos x="T0" y="T1"/>
                </a:cxn>
                <a:cxn ang="0">
                  <a:pos x="T2" y="T3"/>
                </a:cxn>
                <a:cxn ang="0">
                  <a:pos x="T4" y="T5"/>
                </a:cxn>
                <a:cxn ang="0">
                  <a:pos x="T6" y="T7"/>
                </a:cxn>
                <a:cxn ang="0">
                  <a:pos x="T8" y="T9"/>
                </a:cxn>
              </a:cxnLst>
              <a:rect l="0" t="0" r="r" b="b"/>
              <a:pathLst>
                <a:path w="14" h="53">
                  <a:moveTo>
                    <a:pt x="14" y="0"/>
                  </a:moveTo>
                  <a:cubicBezTo>
                    <a:pt x="9" y="27"/>
                    <a:pt x="0" y="53"/>
                    <a:pt x="0" y="53"/>
                  </a:cubicBezTo>
                  <a:cubicBezTo>
                    <a:pt x="0" y="53"/>
                    <a:pt x="0" y="53"/>
                    <a:pt x="0" y="53"/>
                  </a:cubicBezTo>
                  <a:cubicBezTo>
                    <a:pt x="0" y="53"/>
                    <a:pt x="9" y="27"/>
                    <a:pt x="13" y="0"/>
                  </a:cubicBezTo>
                  <a:cubicBezTo>
                    <a:pt x="13" y="0"/>
                    <a:pt x="14" y="0"/>
                    <a:pt x="14" y="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24" name="Freeform 801"/>
            <p:cNvSpPr>
              <a:spLocks/>
            </p:cNvSpPr>
            <p:nvPr/>
          </p:nvSpPr>
          <p:spPr bwMode="auto">
            <a:xfrm>
              <a:off x="7810614" y="1500748"/>
              <a:ext cx="11113" cy="41275"/>
            </a:xfrm>
            <a:custGeom>
              <a:avLst/>
              <a:gdLst>
                <a:gd name="T0" fmla="*/ 14 w 14"/>
                <a:gd name="T1" fmla="*/ 0 h 53"/>
                <a:gd name="T2" fmla="*/ 1 w 14"/>
                <a:gd name="T3" fmla="*/ 53 h 53"/>
                <a:gd name="T4" fmla="*/ 0 w 14"/>
                <a:gd name="T5" fmla="*/ 53 h 53"/>
                <a:gd name="T6" fmla="*/ 13 w 14"/>
                <a:gd name="T7" fmla="*/ 0 h 53"/>
                <a:gd name="T8" fmla="*/ 14 w 14"/>
                <a:gd name="T9" fmla="*/ 0 h 53"/>
              </a:gdLst>
              <a:ahLst/>
              <a:cxnLst>
                <a:cxn ang="0">
                  <a:pos x="T0" y="T1"/>
                </a:cxn>
                <a:cxn ang="0">
                  <a:pos x="T2" y="T3"/>
                </a:cxn>
                <a:cxn ang="0">
                  <a:pos x="T4" y="T5"/>
                </a:cxn>
                <a:cxn ang="0">
                  <a:pos x="T6" y="T7"/>
                </a:cxn>
                <a:cxn ang="0">
                  <a:pos x="T8" y="T9"/>
                </a:cxn>
              </a:cxnLst>
              <a:rect l="0" t="0" r="r" b="b"/>
              <a:pathLst>
                <a:path w="14" h="53">
                  <a:moveTo>
                    <a:pt x="14" y="0"/>
                  </a:moveTo>
                  <a:cubicBezTo>
                    <a:pt x="10" y="27"/>
                    <a:pt x="1" y="53"/>
                    <a:pt x="1" y="53"/>
                  </a:cubicBezTo>
                  <a:cubicBezTo>
                    <a:pt x="0" y="53"/>
                    <a:pt x="0" y="53"/>
                    <a:pt x="0" y="53"/>
                  </a:cubicBezTo>
                  <a:cubicBezTo>
                    <a:pt x="0" y="53"/>
                    <a:pt x="9" y="27"/>
                    <a:pt x="13" y="0"/>
                  </a:cubicBezTo>
                  <a:cubicBezTo>
                    <a:pt x="13" y="0"/>
                    <a:pt x="14" y="0"/>
                    <a:pt x="14"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25" name="Freeform 802"/>
            <p:cNvSpPr>
              <a:spLocks/>
            </p:cNvSpPr>
            <p:nvPr/>
          </p:nvSpPr>
          <p:spPr bwMode="auto">
            <a:xfrm>
              <a:off x="7810614" y="1500748"/>
              <a:ext cx="9525" cy="41275"/>
            </a:xfrm>
            <a:custGeom>
              <a:avLst/>
              <a:gdLst>
                <a:gd name="T0" fmla="*/ 14 w 14"/>
                <a:gd name="T1" fmla="*/ 0 h 53"/>
                <a:gd name="T2" fmla="*/ 1 w 14"/>
                <a:gd name="T3" fmla="*/ 53 h 53"/>
                <a:gd name="T4" fmla="*/ 0 w 14"/>
                <a:gd name="T5" fmla="*/ 52 h 53"/>
                <a:gd name="T6" fmla="*/ 13 w 14"/>
                <a:gd name="T7" fmla="*/ 0 h 53"/>
                <a:gd name="T8" fmla="*/ 14 w 14"/>
                <a:gd name="T9" fmla="*/ 0 h 53"/>
              </a:gdLst>
              <a:ahLst/>
              <a:cxnLst>
                <a:cxn ang="0">
                  <a:pos x="T0" y="T1"/>
                </a:cxn>
                <a:cxn ang="0">
                  <a:pos x="T2" y="T3"/>
                </a:cxn>
                <a:cxn ang="0">
                  <a:pos x="T4" y="T5"/>
                </a:cxn>
                <a:cxn ang="0">
                  <a:pos x="T6" y="T7"/>
                </a:cxn>
                <a:cxn ang="0">
                  <a:pos x="T8" y="T9"/>
                </a:cxn>
              </a:cxnLst>
              <a:rect l="0" t="0" r="r" b="b"/>
              <a:pathLst>
                <a:path w="14" h="53">
                  <a:moveTo>
                    <a:pt x="14" y="0"/>
                  </a:moveTo>
                  <a:cubicBezTo>
                    <a:pt x="10" y="27"/>
                    <a:pt x="1" y="53"/>
                    <a:pt x="1" y="53"/>
                  </a:cubicBezTo>
                  <a:cubicBezTo>
                    <a:pt x="0" y="53"/>
                    <a:pt x="0" y="52"/>
                    <a:pt x="0" y="52"/>
                  </a:cubicBezTo>
                  <a:cubicBezTo>
                    <a:pt x="0" y="52"/>
                    <a:pt x="9" y="26"/>
                    <a:pt x="13" y="0"/>
                  </a:cubicBezTo>
                  <a:cubicBezTo>
                    <a:pt x="13" y="0"/>
                    <a:pt x="14" y="0"/>
                    <a:pt x="14" y="0"/>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26" name="Freeform 803"/>
            <p:cNvSpPr>
              <a:spLocks/>
            </p:cNvSpPr>
            <p:nvPr/>
          </p:nvSpPr>
          <p:spPr bwMode="auto">
            <a:xfrm>
              <a:off x="7809027" y="1500748"/>
              <a:ext cx="11113" cy="39688"/>
            </a:xfrm>
            <a:custGeom>
              <a:avLst/>
              <a:gdLst>
                <a:gd name="T0" fmla="*/ 15 w 15"/>
                <a:gd name="T1" fmla="*/ 1 h 53"/>
                <a:gd name="T2" fmla="*/ 2 w 15"/>
                <a:gd name="T3" fmla="*/ 53 h 53"/>
                <a:gd name="T4" fmla="*/ 0 w 15"/>
                <a:gd name="T5" fmla="*/ 53 h 53"/>
                <a:gd name="T6" fmla="*/ 14 w 15"/>
                <a:gd name="T7" fmla="*/ 0 h 53"/>
                <a:gd name="T8" fmla="*/ 15 w 15"/>
                <a:gd name="T9" fmla="*/ 1 h 53"/>
              </a:gdLst>
              <a:ahLst/>
              <a:cxnLst>
                <a:cxn ang="0">
                  <a:pos x="T0" y="T1"/>
                </a:cxn>
                <a:cxn ang="0">
                  <a:pos x="T2" y="T3"/>
                </a:cxn>
                <a:cxn ang="0">
                  <a:pos x="T4" y="T5"/>
                </a:cxn>
                <a:cxn ang="0">
                  <a:pos x="T6" y="T7"/>
                </a:cxn>
                <a:cxn ang="0">
                  <a:pos x="T8" y="T9"/>
                </a:cxn>
              </a:cxnLst>
              <a:rect l="0" t="0" r="r" b="b"/>
              <a:pathLst>
                <a:path w="15" h="53">
                  <a:moveTo>
                    <a:pt x="15" y="1"/>
                  </a:moveTo>
                  <a:cubicBezTo>
                    <a:pt x="11" y="27"/>
                    <a:pt x="2" y="53"/>
                    <a:pt x="2" y="53"/>
                  </a:cubicBezTo>
                  <a:cubicBezTo>
                    <a:pt x="1" y="53"/>
                    <a:pt x="1" y="53"/>
                    <a:pt x="0" y="53"/>
                  </a:cubicBezTo>
                  <a:cubicBezTo>
                    <a:pt x="0" y="53"/>
                    <a:pt x="9" y="27"/>
                    <a:pt x="14" y="0"/>
                  </a:cubicBezTo>
                  <a:cubicBezTo>
                    <a:pt x="14" y="0"/>
                    <a:pt x="15" y="0"/>
                    <a:pt x="15" y="1"/>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27" name="Freeform 804"/>
            <p:cNvSpPr>
              <a:spLocks/>
            </p:cNvSpPr>
            <p:nvPr/>
          </p:nvSpPr>
          <p:spPr bwMode="auto">
            <a:xfrm>
              <a:off x="7807439" y="1500748"/>
              <a:ext cx="11113" cy="39688"/>
            </a:xfrm>
            <a:custGeom>
              <a:avLst/>
              <a:gdLst>
                <a:gd name="T0" fmla="*/ 15 w 15"/>
                <a:gd name="T1" fmla="*/ 0 h 53"/>
                <a:gd name="T2" fmla="*/ 1 w 15"/>
                <a:gd name="T3" fmla="*/ 53 h 53"/>
                <a:gd name="T4" fmla="*/ 0 w 15"/>
                <a:gd name="T5" fmla="*/ 53 h 53"/>
                <a:gd name="T6" fmla="*/ 13 w 15"/>
                <a:gd name="T7" fmla="*/ 0 h 53"/>
                <a:gd name="T8" fmla="*/ 15 w 15"/>
                <a:gd name="T9" fmla="*/ 0 h 53"/>
              </a:gdLst>
              <a:ahLst/>
              <a:cxnLst>
                <a:cxn ang="0">
                  <a:pos x="T0" y="T1"/>
                </a:cxn>
                <a:cxn ang="0">
                  <a:pos x="T2" y="T3"/>
                </a:cxn>
                <a:cxn ang="0">
                  <a:pos x="T4" y="T5"/>
                </a:cxn>
                <a:cxn ang="0">
                  <a:pos x="T6" y="T7"/>
                </a:cxn>
                <a:cxn ang="0">
                  <a:pos x="T8" y="T9"/>
                </a:cxn>
              </a:cxnLst>
              <a:rect l="0" t="0" r="r" b="b"/>
              <a:pathLst>
                <a:path w="15" h="53">
                  <a:moveTo>
                    <a:pt x="15" y="0"/>
                  </a:moveTo>
                  <a:cubicBezTo>
                    <a:pt x="10" y="27"/>
                    <a:pt x="1" y="53"/>
                    <a:pt x="1" y="53"/>
                  </a:cubicBezTo>
                  <a:cubicBezTo>
                    <a:pt x="1" y="53"/>
                    <a:pt x="0" y="53"/>
                    <a:pt x="0" y="53"/>
                  </a:cubicBezTo>
                  <a:cubicBezTo>
                    <a:pt x="0" y="53"/>
                    <a:pt x="9" y="27"/>
                    <a:pt x="13" y="0"/>
                  </a:cubicBezTo>
                  <a:cubicBezTo>
                    <a:pt x="14" y="0"/>
                    <a:pt x="14" y="0"/>
                    <a:pt x="15"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28" name="Freeform 805"/>
            <p:cNvSpPr>
              <a:spLocks/>
            </p:cNvSpPr>
            <p:nvPr/>
          </p:nvSpPr>
          <p:spPr bwMode="auto">
            <a:xfrm>
              <a:off x="7816964" y="1543610"/>
              <a:ext cx="0" cy="0"/>
            </a:xfrm>
            <a:custGeom>
              <a:avLst/>
              <a:gdLst>
                <a:gd name="T0" fmla="*/ 1 w 1"/>
                <a:gd name="T1" fmla="*/ 0 h 1"/>
                <a:gd name="T2" fmla="*/ 1 w 1"/>
                <a:gd name="T3" fmla="*/ 1 h 1"/>
                <a:gd name="T4" fmla="*/ 0 w 1"/>
                <a:gd name="T5" fmla="*/ 0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cubicBezTo>
                    <a:pt x="0" y="0"/>
                    <a:pt x="0" y="0"/>
                    <a:pt x="0" y="0"/>
                  </a:cubicBezTo>
                  <a:lnTo>
                    <a:pt x="0" y="0"/>
                  </a:lnTo>
                  <a:cubicBezTo>
                    <a:pt x="0"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29" name="Freeform 806"/>
            <p:cNvSpPr>
              <a:spLocks/>
            </p:cNvSpPr>
            <p:nvPr/>
          </p:nvSpPr>
          <p:spPr bwMode="auto">
            <a:xfrm>
              <a:off x="7815377" y="1542023"/>
              <a:ext cx="1588" cy="1588"/>
            </a:xfrm>
            <a:custGeom>
              <a:avLst/>
              <a:gdLst>
                <a:gd name="T0" fmla="*/ 2 w 2"/>
                <a:gd name="T1" fmla="*/ 1 h 1"/>
                <a:gd name="T2" fmla="*/ 1 w 2"/>
                <a:gd name="T3" fmla="*/ 1 h 1"/>
                <a:gd name="T4" fmla="*/ 0 w 2"/>
                <a:gd name="T5" fmla="*/ 1 h 1"/>
                <a:gd name="T6" fmla="*/ 0 w 2"/>
                <a:gd name="T7" fmla="*/ 0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lnTo>
                    <a:pt x="1" y="1"/>
                  </a:lnTo>
                  <a:cubicBezTo>
                    <a:pt x="1" y="1"/>
                    <a:pt x="1" y="1"/>
                    <a:pt x="0" y="1"/>
                  </a:cubicBezTo>
                  <a:lnTo>
                    <a:pt x="0" y="0"/>
                  </a:lnTo>
                  <a:cubicBezTo>
                    <a:pt x="1" y="1"/>
                    <a:pt x="1" y="1"/>
                    <a:pt x="2" y="1"/>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30" name="Freeform 807"/>
            <p:cNvSpPr>
              <a:spLocks/>
            </p:cNvSpPr>
            <p:nvPr/>
          </p:nvSpPr>
          <p:spPr bwMode="auto">
            <a:xfrm>
              <a:off x="7813789" y="1542023"/>
              <a:ext cx="1588" cy="1588"/>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cubicBezTo>
                    <a:pt x="1" y="1"/>
                    <a:pt x="1" y="1"/>
                    <a:pt x="0" y="1"/>
                  </a:cubicBezTo>
                  <a:lnTo>
                    <a:pt x="0" y="0"/>
                  </a:lnTo>
                  <a:cubicBezTo>
                    <a:pt x="1" y="0"/>
                    <a:pt x="1" y="0"/>
                    <a:pt x="1" y="0"/>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31" name="Freeform 808"/>
            <p:cNvSpPr>
              <a:spLocks/>
            </p:cNvSpPr>
            <p:nvPr/>
          </p:nvSpPr>
          <p:spPr bwMode="auto">
            <a:xfrm>
              <a:off x="7813789" y="1542023"/>
              <a:ext cx="0" cy="1588"/>
            </a:xfrm>
            <a:custGeom>
              <a:avLst/>
              <a:gdLst>
                <a:gd name="T0" fmla="*/ 1 w 1"/>
                <a:gd name="T1" fmla="*/ 0 h 1"/>
                <a:gd name="T2" fmla="*/ 1 w 1"/>
                <a:gd name="T3" fmla="*/ 1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cubicBezTo>
                    <a:pt x="1" y="0"/>
                    <a:pt x="1" y="0"/>
                    <a:pt x="0" y="0"/>
                  </a:cubicBezTo>
                  <a:lnTo>
                    <a:pt x="1" y="0"/>
                  </a:lnTo>
                  <a:cubicBezTo>
                    <a:pt x="1" y="0"/>
                    <a:pt x="1" y="0"/>
                    <a:pt x="1" y="0"/>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32" name="Freeform 809"/>
            <p:cNvSpPr>
              <a:spLocks/>
            </p:cNvSpPr>
            <p:nvPr/>
          </p:nvSpPr>
          <p:spPr bwMode="auto">
            <a:xfrm>
              <a:off x="7813789" y="1542023"/>
              <a:ext cx="0" cy="0"/>
            </a:xfrm>
            <a:custGeom>
              <a:avLst/>
              <a:gdLst>
                <a:gd name="T0" fmla="*/ 1 w 1"/>
                <a:gd name="T1" fmla="*/ 0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0" y="0"/>
                  </a:lnTo>
                  <a:cubicBezTo>
                    <a:pt x="0" y="0"/>
                    <a:pt x="0" y="0"/>
                    <a:pt x="0" y="0"/>
                  </a:cubicBezTo>
                  <a:lnTo>
                    <a:pt x="0" y="0"/>
                  </a:lnTo>
                  <a:cubicBezTo>
                    <a:pt x="0" y="0"/>
                    <a:pt x="0" y="0"/>
                    <a:pt x="1" y="0"/>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33" name="Freeform 810"/>
            <p:cNvSpPr>
              <a:spLocks/>
            </p:cNvSpPr>
            <p:nvPr/>
          </p:nvSpPr>
          <p:spPr bwMode="auto">
            <a:xfrm>
              <a:off x="7812202" y="1542023"/>
              <a:ext cx="1588" cy="0"/>
            </a:xfrm>
            <a:custGeom>
              <a:avLst/>
              <a:gdLst>
                <a:gd name="T0" fmla="*/ 1 w 1"/>
                <a:gd name="T1" fmla="*/ 1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lnTo>
                    <a:pt x="1" y="0"/>
                  </a:lnTo>
                  <a:cubicBezTo>
                    <a:pt x="1" y="0"/>
                    <a:pt x="1" y="0"/>
                    <a:pt x="0" y="0"/>
                  </a:cubicBezTo>
                  <a:lnTo>
                    <a:pt x="1" y="0"/>
                  </a:lnTo>
                  <a:cubicBezTo>
                    <a:pt x="1" y="0"/>
                    <a:pt x="1" y="0"/>
                    <a:pt x="1" y="0"/>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34" name="Freeform 811"/>
            <p:cNvSpPr>
              <a:spLocks/>
            </p:cNvSpPr>
            <p:nvPr/>
          </p:nvSpPr>
          <p:spPr bwMode="auto">
            <a:xfrm>
              <a:off x="7812202" y="1542023"/>
              <a:ext cx="1588" cy="0"/>
            </a:xfrm>
            <a:custGeom>
              <a:avLst/>
              <a:gdLst>
                <a:gd name="T0" fmla="*/ 1 w 1"/>
                <a:gd name="T1" fmla="*/ 1 h 1"/>
                <a:gd name="T2" fmla="*/ 0 w 1"/>
                <a:gd name="T3" fmla="*/ 1 h 1"/>
                <a:gd name="T4" fmla="*/ 0 w 1"/>
                <a:gd name="T5" fmla="*/ 1 h 1"/>
                <a:gd name="T6" fmla="*/ 0 w 1"/>
                <a:gd name="T7" fmla="*/ 0 h 1"/>
                <a:gd name="T8" fmla="*/ 0 w 1"/>
                <a:gd name="T9" fmla="*/ 1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lnTo>
                    <a:pt x="0" y="1"/>
                  </a:lnTo>
                  <a:lnTo>
                    <a:pt x="0" y="1"/>
                  </a:lnTo>
                  <a:lnTo>
                    <a:pt x="0" y="0"/>
                  </a:lnTo>
                  <a:cubicBezTo>
                    <a:pt x="0" y="0"/>
                    <a:pt x="0" y="0"/>
                    <a:pt x="0" y="1"/>
                  </a:cubicBezTo>
                  <a:lnTo>
                    <a:pt x="1" y="1"/>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35" name="Rectangle 812"/>
            <p:cNvSpPr>
              <a:spLocks noChangeArrowheads="1"/>
            </p:cNvSpPr>
            <p:nvPr/>
          </p:nvSpPr>
          <p:spPr bwMode="auto">
            <a:xfrm>
              <a:off x="7812202" y="1542023"/>
              <a:ext cx="1588" cy="1588"/>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36" name="Rectangle 813"/>
            <p:cNvSpPr>
              <a:spLocks noChangeArrowheads="1"/>
            </p:cNvSpPr>
            <p:nvPr/>
          </p:nvSpPr>
          <p:spPr bwMode="auto">
            <a:xfrm>
              <a:off x="7812202" y="1542023"/>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37" name="Freeform 814"/>
            <p:cNvSpPr>
              <a:spLocks/>
            </p:cNvSpPr>
            <p:nvPr/>
          </p:nvSpPr>
          <p:spPr bwMode="auto">
            <a:xfrm>
              <a:off x="7812202" y="1542023"/>
              <a:ext cx="0" cy="0"/>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lnTo>
                    <a:pt x="0" y="1"/>
                  </a:lnTo>
                  <a:cubicBezTo>
                    <a:pt x="0" y="1"/>
                    <a:pt x="0" y="1"/>
                    <a:pt x="0" y="1"/>
                  </a:cubicBezTo>
                  <a:lnTo>
                    <a:pt x="0" y="0"/>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38" name="Freeform 815"/>
            <p:cNvSpPr>
              <a:spLocks/>
            </p:cNvSpPr>
            <p:nvPr/>
          </p:nvSpPr>
          <p:spPr bwMode="auto">
            <a:xfrm>
              <a:off x="7812202" y="1542023"/>
              <a:ext cx="0" cy="0"/>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cubicBezTo>
                    <a:pt x="0" y="1"/>
                    <a:pt x="0" y="1"/>
                    <a:pt x="0" y="1"/>
                  </a:cubicBezTo>
                  <a:lnTo>
                    <a:pt x="0" y="0"/>
                  </a:lnTo>
                  <a:cubicBezTo>
                    <a:pt x="1" y="0"/>
                    <a:pt x="1" y="0"/>
                    <a:pt x="1" y="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39" name="Freeform 817"/>
            <p:cNvSpPr>
              <a:spLocks/>
            </p:cNvSpPr>
            <p:nvPr/>
          </p:nvSpPr>
          <p:spPr bwMode="auto">
            <a:xfrm>
              <a:off x="7810614" y="1542023"/>
              <a:ext cx="1588" cy="0"/>
            </a:xfrm>
            <a:custGeom>
              <a:avLst/>
              <a:gdLst>
                <a:gd name="T0" fmla="*/ 1 w 1"/>
                <a:gd name="T1" fmla="*/ 0 h 1"/>
                <a:gd name="T2" fmla="*/ 1 w 1"/>
                <a:gd name="T3" fmla="*/ 1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cubicBezTo>
                    <a:pt x="1" y="1"/>
                    <a:pt x="1" y="0"/>
                    <a:pt x="0" y="0"/>
                  </a:cubicBezTo>
                  <a:lnTo>
                    <a:pt x="1" y="0"/>
                  </a:lnTo>
                  <a:cubicBezTo>
                    <a:pt x="1" y="0"/>
                    <a:pt x="1" y="0"/>
                    <a:pt x="1" y="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40" name="Freeform 818"/>
            <p:cNvSpPr>
              <a:spLocks/>
            </p:cNvSpPr>
            <p:nvPr/>
          </p:nvSpPr>
          <p:spPr bwMode="auto">
            <a:xfrm>
              <a:off x="7810614" y="1542023"/>
              <a:ext cx="1588" cy="0"/>
            </a:xfrm>
            <a:custGeom>
              <a:avLst/>
              <a:gdLst>
                <a:gd name="T0" fmla="*/ 1 w 1"/>
                <a:gd name="T1" fmla="*/ 0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0" y="0"/>
                  </a:lnTo>
                  <a:cubicBezTo>
                    <a:pt x="0" y="0"/>
                    <a:pt x="0" y="0"/>
                    <a:pt x="0" y="0"/>
                  </a:cubicBezTo>
                  <a:lnTo>
                    <a:pt x="0" y="0"/>
                  </a:lnTo>
                  <a:cubicBezTo>
                    <a:pt x="0" y="0"/>
                    <a:pt x="0" y="0"/>
                    <a:pt x="1"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41" name="Freeform 819"/>
            <p:cNvSpPr>
              <a:spLocks/>
            </p:cNvSpPr>
            <p:nvPr/>
          </p:nvSpPr>
          <p:spPr bwMode="auto">
            <a:xfrm>
              <a:off x="7809027" y="1540435"/>
              <a:ext cx="1588" cy="1588"/>
            </a:xfrm>
            <a:custGeom>
              <a:avLst/>
              <a:gdLst>
                <a:gd name="T0" fmla="*/ 2 w 2"/>
                <a:gd name="T1" fmla="*/ 1 h 1"/>
                <a:gd name="T2" fmla="*/ 2 w 2"/>
                <a:gd name="T3" fmla="*/ 1 h 1"/>
                <a:gd name="T4" fmla="*/ 0 w 2"/>
                <a:gd name="T5" fmla="*/ 1 h 1"/>
                <a:gd name="T6" fmla="*/ 1 w 2"/>
                <a:gd name="T7" fmla="*/ 0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lnTo>
                    <a:pt x="2" y="1"/>
                  </a:lnTo>
                  <a:cubicBezTo>
                    <a:pt x="1" y="1"/>
                    <a:pt x="1" y="1"/>
                    <a:pt x="0" y="1"/>
                  </a:cubicBezTo>
                  <a:lnTo>
                    <a:pt x="1" y="0"/>
                  </a:lnTo>
                  <a:cubicBezTo>
                    <a:pt x="1" y="1"/>
                    <a:pt x="1" y="1"/>
                    <a:pt x="2" y="1"/>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42" name="Freeform 820"/>
            <p:cNvSpPr>
              <a:spLocks/>
            </p:cNvSpPr>
            <p:nvPr/>
          </p:nvSpPr>
          <p:spPr bwMode="auto">
            <a:xfrm>
              <a:off x="7809027" y="1540435"/>
              <a:ext cx="1588" cy="1588"/>
            </a:xfrm>
            <a:custGeom>
              <a:avLst/>
              <a:gdLst>
                <a:gd name="T0" fmla="*/ 2 w 2"/>
                <a:gd name="T1" fmla="*/ 0 h 1"/>
                <a:gd name="T2" fmla="*/ 1 w 2"/>
                <a:gd name="T3" fmla="*/ 1 h 1"/>
                <a:gd name="T4" fmla="*/ 0 w 2"/>
                <a:gd name="T5" fmla="*/ 0 h 1"/>
                <a:gd name="T6" fmla="*/ 0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lnTo>
                    <a:pt x="1" y="1"/>
                  </a:lnTo>
                  <a:cubicBezTo>
                    <a:pt x="1" y="1"/>
                    <a:pt x="1" y="1"/>
                    <a:pt x="0" y="0"/>
                  </a:cubicBezTo>
                  <a:lnTo>
                    <a:pt x="0" y="0"/>
                  </a:lnTo>
                  <a:cubicBezTo>
                    <a:pt x="1" y="0"/>
                    <a:pt x="1" y="0"/>
                    <a:pt x="2" y="0"/>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43" name="Freeform 821"/>
            <p:cNvSpPr>
              <a:spLocks/>
            </p:cNvSpPr>
            <p:nvPr/>
          </p:nvSpPr>
          <p:spPr bwMode="auto">
            <a:xfrm>
              <a:off x="7807439" y="1540435"/>
              <a:ext cx="15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1" y="0"/>
                  </a:lnTo>
                  <a:cubicBezTo>
                    <a:pt x="1" y="0"/>
                    <a:pt x="0" y="0"/>
                    <a:pt x="0" y="0"/>
                  </a:cubicBezTo>
                  <a:lnTo>
                    <a:pt x="0" y="0"/>
                  </a:lnTo>
                  <a:cubicBezTo>
                    <a:pt x="0" y="0"/>
                    <a:pt x="1" y="0"/>
                    <a:pt x="1"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44" name="Freeform 822"/>
            <p:cNvSpPr>
              <a:spLocks/>
            </p:cNvSpPr>
            <p:nvPr/>
          </p:nvSpPr>
          <p:spPr bwMode="auto">
            <a:xfrm>
              <a:off x="7761402" y="1543610"/>
              <a:ext cx="55563" cy="158750"/>
            </a:xfrm>
            <a:custGeom>
              <a:avLst/>
              <a:gdLst>
                <a:gd name="T0" fmla="*/ 73 w 73"/>
                <a:gd name="T1" fmla="*/ 1 h 209"/>
                <a:gd name="T2" fmla="*/ 1 w 73"/>
                <a:gd name="T3" fmla="*/ 209 h 209"/>
                <a:gd name="T4" fmla="*/ 0 w 73"/>
                <a:gd name="T5" fmla="*/ 208 h 209"/>
                <a:gd name="T6" fmla="*/ 72 w 73"/>
                <a:gd name="T7" fmla="*/ 0 h 209"/>
                <a:gd name="T8" fmla="*/ 73 w 73"/>
                <a:gd name="T9" fmla="*/ 1 h 209"/>
              </a:gdLst>
              <a:ahLst/>
              <a:cxnLst>
                <a:cxn ang="0">
                  <a:pos x="T0" y="T1"/>
                </a:cxn>
                <a:cxn ang="0">
                  <a:pos x="T2" y="T3"/>
                </a:cxn>
                <a:cxn ang="0">
                  <a:pos x="T4" y="T5"/>
                </a:cxn>
                <a:cxn ang="0">
                  <a:pos x="T6" y="T7"/>
                </a:cxn>
                <a:cxn ang="0">
                  <a:pos x="T8" y="T9"/>
                </a:cxn>
              </a:cxnLst>
              <a:rect l="0" t="0" r="r" b="b"/>
              <a:pathLst>
                <a:path w="73" h="209">
                  <a:moveTo>
                    <a:pt x="73" y="1"/>
                  </a:moveTo>
                  <a:cubicBezTo>
                    <a:pt x="73" y="1"/>
                    <a:pt x="49" y="70"/>
                    <a:pt x="1" y="209"/>
                  </a:cubicBezTo>
                  <a:cubicBezTo>
                    <a:pt x="1" y="209"/>
                    <a:pt x="0" y="209"/>
                    <a:pt x="0" y="208"/>
                  </a:cubicBezTo>
                  <a:cubicBezTo>
                    <a:pt x="48" y="70"/>
                    <a:pt x="72" y="0"/>
                    <a:pt x="72" y="0"/>
                  </a:cubicBezTo>
                  <a:cubicBezTo>
                    <a:pt x="72" y="0"/>
                    <a:pt x="72" y="0"/>
                    <a:pt x="7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45" name="Freeform 823"/>
            <p:cNvSpPr>
              <a:spLocks/>
            </p:cNvSpPr>
            <p:nvPr/>
          </p:nvSpPr>
          <p:spPr bwMode="auto">
            <a:xfrm>
              <a:off x="7759814" y="1543610"/>
              <a:ext cx="57150" cy="158750"/>
            </a:xfrm>
            <a:custGeom>
              <a:avLst/>
              <a:gdLst>
                <a:gd name="T0" fmla="*/ 73 w 73"/>
                <a:gd name="T1" fmla="*/ 0 h 208"/>
                <a:gd name="T2" fmla="*/ 1 w 73"/>
                <a:gd name="T3" fmla="*/ 208 h 208"/>
                <a:gd name="T4" fmla="*/ 0 w 73"/>
                <a:gd name="T5" fmla="*/ 208 h 208"/>
                <a:gd name="T6" fmla="*/ 71 w 73"/>
                <a:gd name="T7" fmla="*/ 0 h 208"/>
                <a:gd name="T8" fmla="*/ 73 w 73"/>
                <a:gd name="T9" fmla="*/ 0 h 208"/>
              </a:gdLst>
              <a:ahLst/>
              <a:cxnLst>
                <a:cxn ang="0">
                  <a:pos x="T0" y="T1"/>
                </a:cxn>
                <a:cxn ang="0">
                  <a:pos x="T2" y="T3"/>
                </a:cxn>
                <a:cxn ang="0">
                  <a:pos x="T4" y="T5"/>
                </a:cxn>
                <a:cxn ang="0">
                  <a:pos x="T6" y="T7"/>
                </a:cxn>
                <a:cxn ang="0">
                  <a:pos x="T8" y="T9"/>
                </a:cxn>
              </a:cxnLst>
              <a:rect l="0" t="0" r="r" b="b"/>
              <a:pathLst>
                <a:path w="73" h="208">
                  <a:moveTo>
                    <a:pt x="73" y="0"/>
                  </a:moveTo>
                  <a:cubicBezTo>
                    <a:pt x="73" y="0"/>
                    <a:pt x="49" y="70"/>
                    <a:pt x="1" y="208"/>
                  </a:cubicBezTo>
                  <a:cubicBezTo>
                    <a:pt x="1" y="208"/>
                    <a:pt x="0" y="208"/>
                    <a:pt x="0" y="208"/>
                  </a:cubicBezTo>
                  <a:cubicBezTo>
                    <a:pt x="47" y="69"/>
                    <a:pt x="71" y="0"/>
                    <a:pt x="71" y="0"/>
                  </a:cubicBezTo>
                  <a:cubicBezTo>
                    <a:pt x="72" y="0"/>
                    <a:pt x="72" y="0"/>
                    <a:pt x="73" y="0"/>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46" name="Freeform 824"/>
            <p:cNvSpPr>
              <a:spLocks/>
            </p:cNvSpPr>
            <p:nvPr/>
          </p:nvSpPr>
          <p:spPr bwMode="auto">
            <a:xfrm>
              <a:off x="7759814" y="1543610"/>
              <a:ext cx="55563" cy="158750"/>
            </a:xfrm>
            <a:custGeom>
              <a:avLst/>
              <a:gdLst>
                <a:gd name="T0" fmla="*/ 72 w 72"/>
                <a:gd name="T1" fmla="*/ 0 h 208"/>
                <a:gd name="T2" fmla="*/ 1 w 72"/>
                <a:gd name="T3" fmla="*/ 208 h 208"/>
                <a:gd name="T4" fmla="*/ 0 w 72"/>
                <a:gd name="T5" fmla="*/ 208 h 208"/>
                <a:gd name="T6" fmla="*/ 71 w 72"/>
                <a:gd name="T7" fmla="*/ 0 h 208"/>
                <a:gd name="T8" fmla="*/ 72 w 72"/>
                <a:gd name="T9" fmla="*/ 0 h 208"/>
              </a:gdLst>
              <a:ahLst/>
              <a:cxnLst>
                <a:cxn ang="0">
                  <a:pos x="T0" y="T1"/>
                </a:cxn>
                <a:cxn ang="0">
                  <a:pos x="T2" y="T3"/>
                </a:cxn>
                <a:cxn ang="0">
                  <a:pos x="T4" y="T5"/>
                </a:cxn>
                <a:cxn ang="0">
                  <a:pos x="T6" y="T7"/>
                </a:cxn>
                <a:cxn ang="0">
                  <a:pos x="T8" y="T9"/>
                </a:cxn>
              </a:cxnLst>
              <a:rect l="0" t="0" r="r" b="b"/>
              <a:pathLst>
                <a:path w="72" h="208">
                  <a:moveTo>
                    <a:pt x="72" y="0"/>
                  </a:moveTo>
                  <a:cubicBezTo>
                    <a:pt x="72" y="0"/>
                    <a:pt x="48" y="69"/>
                    <a:pt x="1" y="208"/>
                  </a:cubicBezTo>
                  <a:cubicBezTo>
                    <a:pt x="0" y="208"/>
                    <a:pt x="0" y="208"/>
                    <a:pt x="0" y="208"/>
                  </a:cubicBezTo>
                  <a:cubicBezTo>
                    <a:pt x="47" y="69"/>
                    <a:pt x="71" y="0"/>
                    <a:pt x="71" y="0"/>
                  </a:cubicBezTo>
                  <a:cubicBezTo>
                    <a:pt x="72" y="0"/>
                    <a:pt x="72" y="0"/>
                    <a:pt x="72" y="0"/>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47" name="Freeform 825"/>
            <p:cNvSpPr>
              <a:spLocks/>
            </p:cNvSpPr>
            <p:nvPr/>
          </p:nvSpPr>
          <p:spPr bwMode="auto">
            <a:xfrm>
              <a:off x="7759814" y="1542023"/>
              <a:ext cx="53975" cy="160338"/>
            </a:xfrm>
            <a:custGeom>
              <a:avLst/>
              <a:gdLst>
                <a:gd name="T0" fmla="*/ 72 w 72"/>
                <a:gd name="T1" fmla="*/ 1 h 209"/>
                <a:gd name="T2" fmla="*/ 1 w 72"/>
                <a:gd name="T3" fmla="*/ 209 h 209"/>
                <a:gd name="T4" fmla="*/ 0 w 72"/>
                <a:gd name="T5" fmla="*/ 208 h 209"/>
                <a:gd name="T6" fmla="*/ 72 w 72"/>
                <a:gd name="T7" fmla="*/ 0 h 209"/>
                <a:gd name="T8" fmla="*/ 72 w 72"/>
                <a:gd name="T9" fmla="*/ 1 h 209"/>
              </a:gdLst>
              <a:ahLst/>
              <a:cxnLst>
                <a:cxn ang="0">
                  <a:pos x="T0" y="T1"/>
                </a:cxn>
                <a:cxn ang="0">
                  <a:pos x="T2" y="T3"/>
                </a:cxn>
                <a:cxn ang="0">
                  <a:pos x="T4" y="T5"/>
                </a:cxn>
                <a:cxn ang="0">
                  <a:pos x="T6" y="T7"/>
                </a:cxn>
                <a:cxn ang="0">
                  <a:pos x="T8" y="T9"/>
                </a:cxn>
              </a:cxnLst>
              <a:rect l="0" t="0" r="r" b="b"/>
              <a:pathLst>
                <a:path w="72" h="209">
                  <a:moveTo>
                    <a:pt x="72" y="1"/>
                  </a:moveTo>
                  <a:cubicBezTo>
                    <a:pt x="72" y="1"/>
                    <a:pt x="48" y="70"/>
                    <a:pt x="1" y="209"/>
                  </a:cubicBezTo>
                  <a:cubicBezTo>
                    <a:pt x="0" y="209"/>
                    <a:pt x="0" y="209"/>
                    <a:pt x="0" y="208"/>
                  </a:cubicBezTo>
                  <a:cubicBezTo>
                    <a:pt x="48" y="70"/>
                    <a:pt x="72" y="0"/>
                    <a:pt x="72" y="0"/>
                  </a:cubicBezTo>
                  <a:cubicBezTo>
                    <a:pt x="72" y="0"/>
                    <a:pt x="72" y="0"/>
                    <a:pt x="72" y="1"/>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48" name="Freeform 826"/>
            <p:cNvSpPr>
              <a:spLocks/>
            </p:cNvSpPr>
            <p:nvPr/>
          </p:nvSpPr>
          <p:spPr bwMode="auto">
            <a:xfrm>
              <a:off x="7758227" y="1542023"/>
              <a:ext cx="55563" cy="160338"/>
            </a:xfrm>
            <a:custGeom>
              <a:avLst/>
              <a:gdLst>
                <a:gd name="T0" fmla="*/ 72 w 72"/>
                <a:gd name="T1" fmla="*/ 0 h 209"/>
                <a:gd name="T2" fmla="*/ 1 w 72"/>
                <a:gd name="T3" fmla="*/ 209 h 209"/>
                <a:gd name="T4" fmla="*/ 0 w 72"/>
                <a:gd name="T5" fmla="*/ 208 h 209"/>
                <a:gd name="T6" fmla="*/ 72 w 72"/>
                <a:gd name="T7" fmla="*/ 0 h 209"/>
                <a:gd name="T8" fmla="*/ 72 w 72"/>
                <a:gd name="T9" fmla="*/ 0 h 209"/>
              </a:gdLst>
              <a:ahLst/>
              <a:cxnLst>
                <a:cxn ang="0">
                  <a:pos x="T0" y="T1"/>
                </a:cxn>
                <a:cxn ang="0">
                  <a:pos x="T2" y="T3"/>
                </a:cxn>
                <a:cxn ang="0">
                  <a:pos x="T4" y="T5"/>
                </a:cxn>
                <a:cxn ang="0">
                  <a:pos x="T6" y="T7"/>
                </a:cxn>
                <a:cxn ang="0">
                  <a:pos x="T8" y="T9"/>
                </a:cxn>
              </a:cxnLst>
              <a:rect l="0" t="0" r="r" b="b"/>
              <a:pathLst>
                <a:path w="72" h="209">
                  <a:moveTo>
                    <a:pt x="72" y="0"/>
                  </a:moveTo>
                  <a:cubicBezTo>
                    <a:pt x="72" y="0"/>
                    <a:pt x="49" y="70"/>
                    <a:pt x="1" y="209"/>
                  </a:cubicBezTo>
                  <a:cubicBezTo>
                    <a:pt x="1" y="208"/>
                    <a:pt x="1" y="208"/>
                    <a:pt x="0" y="208"/>
                  </a:cubicBezTo>
                  <a:cubicBezTo>
                    <a:pt x="48" y="70"/>
                    <a:pt x="72" y="0"/>
                    <a:pt x="72" y="0"/>
                  </a:cubicBezTo>
                  <a:cubicBezTo>
                    <a:pt x="72" y="0"/>
                    <a:pt x="72" y="0"/>
                    <a:pt x="72" y="0"/>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49" name="Freeform 827"/>
            <p:cNvSpPr>
              <a:spLocks/>
            </p:cNvSpPr>
            <p:nvPr/>
          </p:nvSpPr>
          <p:spPr bwMode="auto">
            <a:xfrm>
              <a:off x="7758227" y="1542023"/>
              <a:ext cx="55563" cy="158750"/>
            </a:xfrm>
            <a:custGeom>
              <a:avLst/>
              <a:gdLst>
                <a:gd name="T0" fmla="*/ 72 w 72"/>
                <a:gd name="T1" fmla="*/ 0 h 208"/>
                <a:gd name="T2" fmla="*/ 0 w 72"/>
                <a:gd name="T3" fmla="*/ 208 h 208"/>
                <a:gd name="T4" fmla="*/ 0 w 72"/>
                <a:gd name="T5" fmla="*/ 208 h 208"/>
                <a:gd name="T6" fmla="*/ 71 w 72"/>
                <a:gd name="T7" fmla="*/ 0 h 208"/>
                <a:gd name="T8" fmla="*/ 72 w 72"/>
                <a:gd name="T9" fmla="*/ 0 h 208"/>
              </a:gdLst>
              <a:ahLst/>
              <a:cxnLst>
                <a:cxn ang="0">
                  <a:pos x="T0" y="T1"/>
                </a:cxn>
                <a:cxn ang="0">
                  <a:pos x="T2" y="T3"/>
                </a:cxn>
                <a:cxn ang="0">
                  <a:pos x="T4" y="T5"/>
                </a:cxn>
                <a:cxn ang="0">
                  <a:pos x="T6" y="T7"/>
                </a:cxn>
                <a:cxn ang="0">
                  <a:pos x="T8" y="T9"/>
                </a:cxn>
              </a:cxnLst>
              <a:rect l="0" t="0" r="r" b="b"/>
              <a:pathLst>
                <a:path w="72" h="208">
                  <a:moveTo>
                    <a:pt x="72" y="0"/>
                  </a:moveTo>
                  <a:cubicBezTo>
                    <a:pt x="72" y="0"/>
                    <a:pt x="48" y="70"/>
                    <a:pt x="0" y="208"/>
                  </a:cubicBezTo>
                  <a:cubicBezTo>
                    <a:pt x="0" y="208"/>
                    <a:pt x="0" y="208"/>
                    <a:pt x="0" y="208"/>
                  </a:cubicBezTo>
                  <a:cubicBezTo>
                    <a:pt x="48" y="69"/>
                    <a:pt x="71" y="0"/>
                    <a:pt x="71" y="0"/>
                  </a:cubicBezTo>
                  <a:cubicBezTo>
                    <a:pt x="72" y="0"/>
                    <a:pt x="72" y="0"/>
                    <a:pt x="72" y="0"/>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50" name="Freeform 828"/>
            <p:cNvSpPr>
              <a:spLocks/>
            </p:cNvSpPr>
            <p:nvPr/>
          </p:nvSpPr>
          <p:spPr bwMode="auto">
            <a:xfrm>
              <a:off x="7758227" y="1542023"/>
              <a:ext cx="53975" cy="158750"/>
            </a:xfrm>
            <a:custGeom>
              <a:avLst/>
              <a:gdLst>
                <a:gd name="T0" fmla="*/ 71 w 71"/>
                <a:gd name="T1" fmla="*/ 0 h 208"/>
                <a:gd name="T2" fmla="*/ 0 w 71"/>
                <a:gd name="T3" fmla="*/ 208 h 208"/>
                <a:gd name="T4" fmla="*/ 0 w 71"/>
                <a:gd name="T5" fmla="*/ 208 h 208"/>
                <a:gd name="T6" fmla="*/ 71 w 71"/>
                <a:gd name="T7" fmla="*/ 0 h 208"/>
                <a:gd name="T8" fmla="*/ 71 w 71"/>
                <a:gd name="T9" fmla="*/ 0 h 208"/>
              </a:gdLst>
              <a:ahLst/>
              <a:cxnLst>
                <a:cxn ang="0">
                  <a:pos x="T0" y="T1"/>
                </a:cxn>
                <a:cxn ang="0">
                  <a:pos x="T2" y="T3"/>
                </a:cxn>
                <a:cxn ang="0">
                  <a:pos x="T4" y="T5"/>
                </a:cxn>
                <a:cxn ang="0">
                  <a:pos x="T6" y="T7"/>
                </a:cxn>
                <a:cxn ang="0">
                  <a:pos x="T8" y="T9"/>
                </a:cxn>
              </a:cxnLst>
              <a:rect l="0" t="0" r="r" b="b"/>
              <a:pathLst>
                <a:path w="71" h="208">
                  <a:moveTo>
                    <a:pt x="71" y="0"/>
                  </a:moveTo>
                  <a:cubicBezTo>
                    <a:pt x="71" y="0"/>
                    <a:pt x="48" y="69"/>
                    <a:pt x="0" y="208"/>
                  </a:cubicBezTo>
                  <a:cubicBezTo>
                    <a:pt x="0" y="208"/>
                    <a:pt x="0" y="208"/>
                    <a:pt x="0" y="208"/>
                  </a:cubicBezTo>
                  <a:cubicBezTo>
                    <a:pt x="47" y="69"/>
                    <a:pt x="71" y="0"/>
                    <a:pt x="71" y="0"/>
                  </a:cubicBezTo>
                  <a:lnTo>
                    <a:pt x="71"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51" name="Freeform 829"/>
            <p:cNvSpPr>
              <a:spLocks/>
            </p:cNvSpPr>
            <p:nvPr/>
          </p:nvSpPr>
          <p:spPr bwMode="auto">
            <a:xfrm>
              <a:off x="7758227" y="1542023"/>
              <a:ext cx="53975" cy="158750"/>
            </a:xfrm>
            <a:custGeom>
              <a:avLst/>
              <a:gdLst>
                <a:gd name="T0" fmla="*/ 72 w 72"/>
                <a:gd name="T1" fmla="*/ 0 h 208"/>
                <a:gd name="T2" fmla="*/ 1 w 72"/>
                <a:gd name="T3" fmla="*/ 208 h 208"/>
                <a:gd name="T4" fmla="*/ 0 w 72"/>
                <a:gd name="T5" fmla="*/ 208 h 208"/>
                <a:gd name="T6" fmla="*/ 72 w 72"/>
                <a:gd name="T7" fmla="*/ 0 h 208"/>
                <a:gd name="T8" fmla="*/ 72 w 72"/>
                <a:gd name="T9" fmla="*/ 0 h 208"/>
              </a:gdLst>
              <a:ahLst/>
              <a:cxnLst>
                <a:cxn ang="0">
                  <a:pos x="T0" y="T1"/>
                </a:cxn>
                <a:cxn ang="0">
                  <a:pos x="T2" y="T3"/>
                </a:cxn>
                <a:cxn ang="0">
                  <a:pos x="T4" y="T5"/>
                </a:cxn>
                <a:cxn ang="0">
                  <a:pos x="T6" y="T7"/>
                </a:cxn>
                <a:cxn ang="0">
                  <a:pos x="T8" y="T9"/>
                </a:cxn>
              </a:cxnLst>
              <a:rect l="0" t="0" r="r" b="b"/>
              <a:pathLst>
                <a:path w="72" h="208">
                  <a:moveTo>
                    <a:pt x="72" y="0"/>
                  </a:moveTo>
                  <a:cubicBezTo>
                    <a:pt x="72" y="0"/>
                    <a:pt x="48" y="69"/>
                    <a:pt x="1" y="208"/>
                  </a:cubicBezTo>
                  <a:lnTo>
                    <a:pt x="0" y="208"/>
                  </a:lnTo>
                  <a:cubicBezTo>
                    <a:pt x="48" y="69"/>
                    <a:pt x="72" y="0"/>
                    <a:pt x="72" y="0"/>
                  </a:cubicBezTo>
                  <a:lnTo>
                    <a:pt x="72"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52" name="Freeform 830"/>
            <p:cNvSpPr>
              <a:spLocks/>
            </p:cNvSpPr>
            <p:nvPr/>
          </p:nvSpPr>
          <p:spPr bwMode="auto">
            <a:xfrm>
              <a:off x="7758227" y="1542023"/>
              <a:ext cx="53975" cy="158750"/>
            </a:xfrm>
            <a:custGeom>
              <a:avLst/>
              <a:gdLst>
                <a:gd name="T0" fmla="*/ 72 w 72"/>
                <a:gd name="T1" fmla="*/ 0 h 208"/>
                <a:gd name="T2" fmla="*/ 0 w 72"/>
                <a:gd name="T3" fmla="*/ 208 h 208"/>
                <a:gd name="T4" fmla="*/ 0 w 72"/>
                <a:gd name="T5" fmla="*/ 208 h 208"/>
                <a:gd name="T6" fmla="*/ 72 w 72"/>
                <a:gd name="T7" fmla="*/ 0 h 208"/>
                <a:gd name="T8" fmla="*/ 72 w 72"/>
                <a:gd name="T9" fmla="*/ 0 h 208"/>
              </a:gdLst>
              <a:ahLst/>
              <a:cxnLst>
                <a:cxn ang="0">
                  <a:pos x="T0" y="T1"/>
                </a:cxn>
                <a:cxn ang="0">
                  <a:pos x="T2" y="T3"/>
                </a:cxn>
                <a:cxn ang="0">
                  <a:pos x="T4" y="T5"/>
                </a:cxn>
                <a:cxn ang="0">
                  <a:pos x="T6" y="T7"/>
                </a:cxn>
                <a:cxn ang="0">
                  <a:pos x="T8" y="T9"/>
                </a:cxn>
              </a:cxnLst>
              <a:rect l="0" t="0" r="r" b="b"/>
              <a:pathLst>
                <a:path w="72" h="208">
                  <a:moveTo>
                    <a:pt x="72" y="0"/>
                  </a:moveTo>
                  <a:cubicBezTo>
                    <a:pt x="72" y="0"/>
                    <a:pt x="48" y="69"/>
                    <a:pt x="0" y="208"/>
                  </a:cubicBezTo>
                  <a:lnTo>
                    <a:pt x="0" y="208"/>
                  </a:lnTo>
                  <a:cubicBezTo>
                    <a:pt x="48" y="69"/>
                    <a:pt x="72" y="0"/>
                    <a:pt x="72" y="0"/>
                  </a:cubicBezTo>
                  <a:lnTo>
                    <a:pt x="7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53" name="Freeform 831"/>
            <p:cNvSpPr>
              <a:spLocks/>
            </p:cNvSpPr>
            <p:nvPr/>
          </p:nvSpPr>
          <p:spPr bwMode="auto">
            <a:xfrm>
              <a:off x="7758227" y="1542023"/>
              <a:ext cx="53975" cy="158750"/>
            </a:xfrm>
            <a:custGeom>
              <a:avLst/>
              <a:gdLst>
                <a:gd name="T0" fmla="*/ 72 w 72"/>
                <a:gd name="T1" fmla="*/ 0 h 208"/>
                <a:gd name="T2" fmla="*/ 0 w 72"/>
                <a:gd name="T3" fmla="*/ 208 h 208"/>
                <a:gd name="T4" fmla="*/ 0 w 72"/>
                <a:gd name="T5" fmla="*/ 208 h 208"/>
                <a:gd name="T6" fmla="*/ 72 w 72"/>
                <a:gd name="T7" fmla="*/ 0 h 208"/>
                <a:gd name="T8" fmla="*/ 72 w 72"/>
                <a:gd name="T9" fmla="*/ 0 h 208"/>
              </a:gdLst>
              <a:ahLst/>
              <a:cxnLst>
                <a:cxn ang="0">
                  <a:pos x="T0" y="T1"/>
                </a:cxn>
                <a:cxn ang="0">
                  <a:pos x="T2" y="T3"/>
                </a:cxn>
                <a:cxn ang="0">
                  <a:pos x="T4" y="T5"/>
                </a:cxn>
                <a:cxn ang="0">
                  <a:pos x="T6" y="T7"/>
                </a:cxn>
                <a:cxn ang="0">
                  <a:pos x="T8" y="T9"/>
                </a:cxn>
              </a:cxnLst>
              <a:rect l="0" t="0" r="r" b="b"/>
              <a:pathLst>
                <a:path w="72" h="208">
                  <a:moveTo>
                    <a:pt x="72" y="0"/>
                  </a:moveTo>
                  <a:cubicBezTo>
                    <a:pt x="72" y="0"/>
                    <a:pt x="48" y="69"/>
                    <a:pt x="0" y="208"/>
                  </a:cubicBezTo>
                  <a:lnTo>
                    <a:pt x="0" y="208"/>
                  </a:lnTo>
                  <a:cubicBezTo>
                    <a:pt x="48" y="69"/>
                    <a:pt x="72" y="0"/>
                    <a:pt x="72" y="0"/>
                  </a:cubicBezTo>
                  <a:cubicBezTo>
                    <a:pt x="72" y="0"/>
                    <a:pt x="72" y="0"/>
                    <a:pt x="72" y="0"/>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54" name="Freeform 832"/>
            <p:cNvSpPr>
              <a:spLocks/>
            </p:cNvSpPr>
            <p:nvPr/>
          </p:nvSpPr>
          <p:spPr bwMode="auto">
            <a:xfrm>
              <a:off x="7758227" y="1542023"/>
              <a:ext cx="53975" cy="158750"/>
            </a:xfrm>
            <a:custGeom>
              <a:avLst/>
              <a:gdLst>
                <a:gd name="T0" fmla="*/ 72 w 72"/>
                <a:gd name="T1" fmla="*/ 0 h 208"/>
                <a:gd name="T2" fmla="*/ 0 w 72"/>
                <a:gd name="T3" fmla="*/ 208 h 208"/>
                <a:gd name="T4" fmla="*/ 0 w 72"/>
                <a:gd name="T5" fmla="*/ 208 h 208"/>
                <a:gd name="T6" fmla="*/ 71 w 72"/>
                <a:gd name="T7" fmla="*/ 0 h 208"/>
                <a:gd name="T8" fmla="*/ 72 w 72"/>
                <a:gd name="T9" fmla="*/ 0 h 208"/>
              </a:gdLst>
              <a:ahLst/>
              <a:cxnLst>
                <a:cxn ang="0">
                  <a:pos x="T0" y="T1"/>
                </a:cxn>
                <a:cxn ang="0">
                  <a:pos x="T2" y="T3"/>
                </a:cxn>
                <a:cxn ang="0">
                  <a:pos x="T4" y="T5"/>
                </a:cxn>
                <a:cxn ang="0">
                  <a:pos x="T6" y="T7"/>
                </a:cxn>
                <a:cxn ang="0">
                  <a:pos x="T8" y="T9"/>
                </a:cxn>
              </a:cxnLst>
              <a:rect l="0" t="0" r="r" b="b"/>
              <a:pathLst>
                <a:path w="72" h="208">
                  <a:moveTo>
                    <a:pt x="72" y="0"/>
                  </a:moveTo>
                  <a:cubicBezTo>
                    <a:pt x="72" y="0"/>
                    <a:pt x="48" y="69"/>
                    <a:pt x="0" y="208"/>
                  </a:cubicBezTo>
                  <a:cubicBezTo>
                    <a:pt x="0" y="208"/>
                    <a:pt x="0" y="208"/>
                    <a:pt x="0" y="208"/>
                  </a:cubicBezTo>
                  <a:cubicBezTo>
                    <a:pt x="47" y="69"/>
                    <a:pt x="71" y="0"/>
                    <a:pt x="71" y="0"/>
                  </a:cubicBezTo>
                  <a:cubicBezTo>
                    <a:pt x="71" y="0"/>
                    <a:pt x="72" y="0"/>
                    <a:pt x="72" y="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55" name="Freeform 833"/>
            <p:cNvSpPr>
              <a:spLocks/>
            </p:cNvSpPr>
            <p:nvPr/>
          </p:nvSpPr>
          <p:spPr bwMode="auto">
            <a:xfrm>
              <a:off x="7756639" y="1542023"/>
              <a:ext cx="55563" cy="158750"/>
            </a:xfrm>
            <a:custGeom>
              <a:avLst/>
              <a:gdLst>
                <a:gd name="T0" fmla="*/ 72 w 72"/>
                <a:gd name="T1" fmla="*/ 1 h 209"/>
                <a:gd name="T2" fmla="*/ 1 w 72"/>
                <a:gd name="T3" fmla="*/ 209 h 209"/>
                <a:gd name="T4" fmla="*/ 0 w 72"/>
                <a:gd name="T5" fmla="*/ 209 h 209"/>
                <a:gd name="T6" fmla="*/ 71 w 72"/>
                <a:gd name="T7" fmla="*/ 0 h 209"/>
                <a:gd name="T8" fmla="*/ 72 w 72"/>
                <a:gd name="T9" fmla="*/ 1 h 209"/>
              </a:gdLst>
              <a:ahLst/>
              <a:cxnLst>
                <a:cxn ang="0">
                  <a:pos x="T0" y="T1"/>
                </a:cxn>
                <a:cxn ang="0">
                  <a:pos x="T2" y="T3"/>
                </a:cxn>
                <a:cxn ang="0">
                  <a:pos x="T4" y="T5"/>
                </a:cxn>
                <a:cxn ang="0">
                  <a:pos x="T6" y="T7"/>
                </a:cxn>
                <a:cxn ang="0">
                  <a:pos x="T8" y="T9"/>
                </a:cxn>
              </a:cxnLst>
              <a:rect l="0" t="0" r="r" b="b"/>
              <a:pathLst>
                <a:path w="72" h="209">
                  <a:moveTo>
                    <a:pt x="72" y="1"/>
                  </a:moveTo>
                  <a:cubicBezTo>
                    <a:pt x="72" y="1"/>
                    <a:pt x="48" y="70"/>
                    <a:pt x="1" y="209"/>
                  </a:cubicBezTo>
                  <a:cubicBezTo>
                    <a:pt x="0" y="209"/>
                    <a:pt x="0" y="209"/>
                    <a:pt x="0" y="209"/>
                  </a:cubicBezTo>
                  <a:cubicBezTo>
                    <a:pt x="48" y="70"/>
                    <a:pt x="71" y="0"/>
                    <a:pt x="71" y="0"/>
                  </a:cubicBezTo>
                  <a:cubicBezTo>
                    <a:pt x="72" y="0"/>
                    <a:pt x="72" y="1"/>
                    <a:pt x="72" y="1"/>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56" name="Freeform 834"/>
            <p:cNvSpPr>
              <a:spLocks/>
            </p:cNvSpPr>
            <p:nvPr/>
          </p:nvSpPr>
          <p:spPr bwMode="auto">
            <a:xfrm>
              <a:off x="7756639" y="1542023"/>
              <a:ext cx="53975" cy="158750"/>
            </a:xfrm>
            <a:custGeom>
              <a:avLst/>
              <a:gdLst>
                <a:gd name="T0" fmla="*/ 72 w 72"/>
                <a:gd name="T1" fmla="*/ 0 h 209"/>
                <a:gd name="T2" fmla="*/ 1 w 72"/>
                <a:gd name="T3" fmla="*/ 209 h 209"/>
                <a:gd name="T4" fmla="*/ 0 w 72"/>
                <a:gd name="T5" fmla="*/ 208 h 209"/>
                <a:gd name="T6" fmla="*/ 72 w 72"/>
                <a:gd name="T7" fmla="*/ 0 h 209"/>
                <a:gd name="T8" fmla="*/ 72 w 72"/>
                <a:gd name="T9" fmla="*/ 0 h 209"/>
              </a:gdLst>
              <a:ahLst/>
              <a:cxnLst>
                <a:cxn ang="0">
                  <a:pos x="T0" y="T1"/>
                </a:cxn>
                <a:cxn ang="0">
                  <a:pos x="T2" y="T3"/>
                </a:cxn>
                <a:cxn ang="0">
                  <a:pos x="T4" y="T5"/>
                </a:cxn>
                <a:cxn ang="0">
                  <a:pos x="T6" y="T7"/>
                </a:cxn>
                <a:cxn ang="0">
                  <a:pos x="T8" y="T9"/>
                </a:cxn>
              </a:cxnLst>
              <a:rect l="0" t="0" r="r" b="b"/>
              <a:pathLst>
                <a:path w="72" h="209">
                  <a:moveTo>
                    <a:pt x="72" y="0"/>
                  </a:moveTo>
                  <a:cubicBezTo>
                    <a:pt x="72" y="0"/>
                    <a:pt x="49" y="70"/>
                    <a:pt x="1" y="209"/>
                  </a:cubicBezTo>
                  <a:cubicBezTo>
                    <a:pt x="1" y="209"/>
                    <a:pt x="0" y="208"/>
                    <a:pt x="0" y="208"/>
                  </a:cubicBezTo>
                  <a:cubicBezTo>
                    <a:pt x="48" y="70"/>
                    <a:pt x="72" y="0"/>
                    <a:pt x="72" y="0"/>
                  </a:cubicBezTo>
                  <a:cubicBezTo>
                    <a:pt x="72" y="0"/>
                    <a:pt x="72" y="0"/>
                    <a:pt x="72"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57" name="Freeform 835"/>
            <p:cNvSpPr>
              <a:spLocks/>
            </p:cNvSpPr>
            <p:nvPr/>
          </p:nvSpPr>
          <p:spPr bwMode="auto">
            <a:xfrm>
              <a:off x="7755052" y="1542023"/>
              <a:ext cx="55563" cy="158750"/>
            </a:xfrm>
            <a:custGeom>
              <a:avLst/>
              <a:gdLst>
                <a:gd name="T0" fmla="*/ 73 w 73"/>
                <a:gd name="T1" fmla="*/ 0 h 208"/>
                <a:gd name="T2" fmla="*/ 1 w 73"/>
                <a:gd name="T3" fmla="*/ 208 h 208"/>
                <a:gd name="T4" fmla="*/ 0 w 73"/>
                <a:gd name="T5" fmla="*/ 208 h 208"/>
                <a:gd name="T6" fmla="*/ 71 w 73"/>
                <a:gd name="T7" fmla="*/ 0 h 208"/>
                <a:gd name="T8" fmla="*/ 73 w 73"/>
                <a:gd name="T9" fmla="*/ 0 h 208"/>
              </a:gdLst>
              <a:ahLst/>
              <a:cxnLst>
                <a:cxn ang="0">
                  <a:pos x="T0" y="T1"/>
                </a:cxn>
                <a:cxn ang="0">
                  <a:pos x="T2" y="T3"/>
                </a:cxn>
                <a:cxn ang="0">
                  <a:pos x="T4" y="T5"/>
                </a:cxn>
                <a:cxn ang="0">
                  <a:pos x="T6" y="T7"/>
                </a:cxn>
                <a:cxn ang="0">
                  <a:pos x="T8" y="T9"/>
                </a:cxn>
              </a:cxnLst>
              <a:rect l="0" t="0" r="r" b="b"/>
              <a:pathLst>
                <a:path w="73" h="208">
                  <a:moveTo>
                    <a:pt x="73" y="0"/>
                  </a:moveTo>
                  <a:cubicBezTo>
                    <a:pt x="73" y="0"/>
                    <a:pt x="49" y="70"/>
                    <a:pt x="1" y="208"/>
                  </a:cubicBezTo>
                  <a:cubicBezTo>
                    <a:pt x="1" y="208"/>
                    <a:pt x="0" y="208"/>
                    <a:pt x="0" y="208"/>
                  </a:cubicBezTo>
                  <a:cubicBezTo>
                    <a:pt x="48" y="69"/>
                    <a:pt x="71" y="0"/>
                    <a:pt x="71" y="0"/>
                  </a:cubicBezTo>
                  <a:cubicBezTo>
                    <a:pt x="72" y="0"/>
                    <a:pt x="72" y="0"/>
                    <a:pt x="73" y="0"/>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58" name="Freeform 836"/>
            <p:cNvSpPr>
              <a:spLocks/>
            </p:cNvSpPr>
            <p:nvPr/>
          </p:nvSpPr>
          <p:spPr bwMode="auto">
            <a:xfrm>
              <a:off x="7755052" y="1540435"/>
              <a:ext cx="53975" cy="160338"/>
            </a:xfrm>
            <a:custGeom>
              <a:avLst/>
              <a:gdLst>
                <a:gd name="T0" fmla="*/ 72 w 72"/>
                <a:gd name="T1" fmla="*/ 1 h 209"/>
                <a:gd name="T2" fmla="*/ 1 w 72"/>
                <a:gd name="T3" fmla="*/ 209 h 209"/>
                <a:gd name="T4" fmla="*/ 0 w 72"/>
                <a:gd name="T5" fmla="*/ 209 h 209"/>
                <a:gd name="T6" fmla="*/ 71 w 72"/>
                <a:gd name="T7" fmla="*/ 0 h 209"/>
                <a:gd name="T8" fmla="*/ 72 w 72"/>
                <a:gd name="T9" fmla="*/ 1 h 209"/>
              </a:gdLst>
              <a:ahLst/>
              <a:cxnLst>
                <a:cxn ang="0">
                  <a:pos x="T0" y="T1"/>
                </a:cxn>
                <a:cxn ang="0">
                  <a:pos x="T2" y="T3"/>
                </a:cxn>
                <a:cxn ang="0">
                  <a:pos x="T4" y="T5"/>
                </a:cxn>
                <a:cxn ang="0">
                  <a:pos x="T6" y="T7"/>
                </a:cxn>
                <a:cxn ang="0">
                  <a:pos x="T8" y="T9"/>
                </a:cxn>
              </a:cxnLst>
              <a:rect l="0" t="0" r="r" b="b"/>
              <a:pathLst>
                <a:path w="72" h="209">
                  <a:moveTo>
                    <a:pt x="72" y="1"/>
                  </a:moveTo>
                  <a:cubicBezTo>
                    <a:pt x="72" y="1"/>
                    <a:pt x="49" y="70"/>
                    <a:pt x="1" y="209"/>
                  </a:cubicBezTo>
                  <a:cubicBezTo>
                    <a:pt x="1" y="209"/>
                    <a:pt x="0" y="209"/>
                    <a:pt x="0" y="209"/>
                  </a:cubicBezTo>
                  <a:cubicBezTo>
                    <a:pt x="47" y="70"/>
                    <a:pt x="71" y="0"/>
                    <a:pt x="71" y="0"/>
                  </a:cubicBezTo>
                  <a:cubicBezTo>
                    <a:pt x="72" y="1"/>
                    <a:pt x="72" y="1"/>
                    <a:pt x="72" y="1"/>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59" name="Freeform 837"/>
            <p:cNvSpPr>
              <a:spLocks/>
            </p:cNvSpPr>
            <p:nvPr/>
          </p:nvSpPr>
          <p:spPr bwMode="auto">
            <a:xfrm>
              <a:off x="7753464" y="1540435"/>
              <a:ext cx="55563" cy="160338"/>
            </a:xfrm>
            <a:custGeom>
              <a:avLst/>
              <a:gdLst>
                <a:gd name="T0" fmla="*/ 73 w 73"/>
                <a:gd name="T1" fmla="*/ 0 h 209"/>
                <a:gd name="T2" fmla="*/ 2 w 73"/>
                <a:gd name="T3" fmla="*/ 209 h 209"/>
                <a:gd name="T4" fmla="*/ 0 w 73"/>
                <a:gd name="T5" fmla="*/ 208 h 209"/>
                <a:gd name="T6" fmla="*/ 72 w 73"/>
                <a:gd name="T7" fmla="*/ 0 h 209"/>
                <a:gd name="T8" fmla="*/ 73 w 73"/>
                <a:gd name="T9" fmla="*/ 0 h 209"/>
              </a:gdLst>
              <a:ahLst/>
              <a:cxnLst>
                <a:cxn ang="0">
                  <a:pos x="T0" y="T1"/>
                </a:cxn>
                <a:cxn ang="0">
                  <a:pos x="T2" y="T3"/>
                </a:cxn>
                <a:cxn ang="0">
                  <a:pos x="T4" y="T5"/>
                </a:cxn>
                <a:cxn ang="0">
                  <a:pos x="T6" y="T7"/>
                </a:cxn>
                <a:cxn ang="0">
                  <a:pos x="T8" y="T9"/>
                </a:cxn>
              </a:cxnLst>
              <a:rect l="0" t="0" r="r" b="b"/>
              <a:pathLst>
                <a:path w="73" h="209">
                  <a:moveTo>
                    <a:pt x="73" y="0"/>
                  </a:moveTo>
                  <a:cubicBezTo>
                    <a:pt x="73" y="0"/>
                    <a:pt x="49" y="70"/>
                    <a:pt x="2" y="209"/>
                  </a:cubicBezTo>
                  <a:cubicBezTo>
                    <a:pt x="1" y="208"/>
                    <a:pt x="1" y="208"/>
                    <a:pt x="0" y="208"/>
                  </a:cubicBezTo>
                  <a:cubicBezTo>
                    <a:pt x="48" y="69"/>
                    <a:pt x="72" y="0"/>
                    <a:pt x="72" y="0"/>
                  </a:cubicBezTo>
                  <a:cubicBezTo>
                    <a:pt x="72" y="0"/>
                    <a:pt x="73" y="0"/>
                    <a:pt x="73"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cxnSp>
        <p:nvCxnSpPr>
          <p:cNvPr id="354" name="Straight Connector 353"/>
          <p:cNvCxnSpPr/>
          <p:nvPr/>
        </p:nvCxnSpPr>
        <p:spPr>
          <a:xfrm flipH="1" flipV="1">
            <a:off x="7445768" y="-342719"/>
            <a:ext cx="24372" cy="3645032"/>
          </a:xfrm>
          <a:prstGeom prst="line">
            <a:avLst/>
          </a:prstGeom>
          <a:ln w="6350">
            <a:solidFill>
              <a:srgbClr val="70706F"/>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p:nvPr/>
        </p:nvCxnSpPr>
        <p:spPr>
          <a:xfrm flipV="1">
            <a:off x="5123218" y="-420414"/>
            <a:ext cx="0" cy="1977987"/>
          </a:xfrm>
          <a:prstGeom prst="line">
            <a:avLst/>
          </a:prstGeom>
          <a:ln w="6350">
            <a:solidFill>
              <a:srgbClr val="70706F"/>
            </a:solidFill>
          </a:ln>
        </p:spPr>
        <p:style>
          <a:lnRef idx="1">
            <a:schemeClr val="accent1"/>
          </a:lnRef>
          <a:fillRef idx="0">
            <a:schemeClr val="accent1"/>
          </a:fillRef>
          <a:effectRef idx="0">
            <a:schemeClr val="accent1"/>
          </a:effectRef>
          <a:fontRef idx="minor">
            <a:schemeClr val="tx1"/>
          </a:fontRef>
        </p:style>
      </p:cxnSp>
      <p:cxnSp>
        <p:nvCxnSpPr>
          <p:cNvPr id="3769" name="Straight Connector 3768"/>
          <p:cNvCxnSpPr/>
          <p:nvPr/>
        </p:nvCxnSpPr>
        <p:spPr>
          <a:xfrm flipV="1">
            <a:off x="9878621" y="-330043"/>
            <a:ext cx="0" cy="1713521"/>
          </a:xfrm>
          <a:prstGeom prst="line">
            <a:avLst/>
          </a:prstGeom>
          <a:ln w="6350">
            <a:solidFill>
              <a:srgbClr val="70706F"/>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66360" y="2339642"/>
            <a:ext cx="3113715" cy="2075810"/>
          </a:xfrm>
          <a:prstGeom prst="rect">
            <a:avLst/>
          </a:prstGeom>
        </p:spPr>
      </p:pic>
      <p:grpSp>
        <p:nvGrpSpPr>
          <p:cNvPr id="3766" name="Group 3765"/>
          <p:cNvGrpSpPr/>
          <p:nvPr/>
        </p:nvGrpSpPr>
        <p:grpSpPr>
          <a:xfrm>
            <a:off x="3447847" y="2247549"/>
            <a:ext cx="3298782" cy="2293453"/>
            <a:chOff x="7906793" y="4328436"/>
            <a:chExt cx="3206988" cy="1943460"/>
          </a:xfrm>
          <a:solidFill>
            <a:schemeClr val="bg1"/>
          </a:solidFill>
        </p:grpSpPr>
        <p:sp>
          <p:nvSpPr>
            <p:cNvPr id="3767" name="Freeform 55"/>
            <p:cNvSpPr>
              <a:spLocks/>
            </p:cNvSpPr>
            <p:nvPr/>
          </p:nvSpPr>
          <p:spPr bwMode="auto">
            <a:xfrm>
              <a:off x="8447202" y="4882123"/>
              <a:ext cx="134938" cy="26988"/>
            </a:xfrm>
            <a:custGeom>
              <a:avLst/>
              <a:gdLst>
                <a:gd name="T0" fmla="*/ 0 w 177"/>
                <a:gd name="T1" fmla="*/ 35 h 35"/>
                <a:gd name="T2" fmla="*/ 177 w 177"/>
                <a:gd name="T3" fmla="*/ 0 h 35"/>
                <a:gd name="T4" fmla="*/ 20 w 177"/>
                <a:gd name="T5" fmla="*/ 32 h 35"/>
                <a:gd name="T6" fmla="*/ 0 w 177"/>
                <a:gd name="T7" fmla="*/ 35 h 35"/>
              </a:gdLst>
              <a:ahLst/>
              <a:cxnLst>
                <a:cxn ang="0">
                  <a:pos x="T0" y="T1"/>
                </a:cxn>
                <a:cxn ang="0">
                  <a:pos x="T2" y="T3"/>
                </a:cxn>
                <a:cxn ang="0">
                  <a:pos x="T4" y="T5"/>
                </a:cxn>
                <a:cxn ang="0">
                  <a:pos x="T6" y="T7"/>
                </a:cxn>
              </a:cxnLst>
              <a:rect l="0" t="0" r="r" b="b"/>
              <a:pathLst>
                <a:path w="177" h="35">
                  <a:moveTo>
                    <a:pt x="0" y="35"/>
                  </a:moveTo>
                  <a:lnTo>
                    <a:pt x="177" y="0"/>
                  </a:lnTo>
                  <a:cubicBezTo>
                    <a:pt x="128" y="15"/>
                    <a:pt x="75" y="25"/>
                    <a:pt x="20" y="32"/>
                  </a:cubicBezTo>
                  <a:lnTo>
                    <a:pt x="0" y="35"/>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68" name="Frame 3767"/>
            <p:cNvSpPr/>
            <p:nvPr/>
          </p:nvSpPr>
          <p:spPr>
            <a:xfrm>
              <a:off x="7906793" y="4328436"/>
              <a:ext cx="3206988" cy="1943460"/>
            </a:xfrm>
            <a:prstGeom prst="frame">
              <a:avLst>
                <a:gd name="adj1" fmla="val 5291"/>
              </a:avLst>
            </a:prstGeom>
            <a:grpFill/>
            <a:ln>
              <a:solidFill>
                <a:srgbClr val="7070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000000"/>
                </a:solidFill>
              </a:endParaRPr>
            </a:p>
          </p:txBody>
        </p:sp>
      </p:grpSp>
      <p:sp>
        <p:nvSpPr>
          <p:cNvPr id="352" name="Freeform 65"/>
          <p:cNvSpPr>
            <a:spLocks/>
          </p:cNvSpPr>
          <p:nvPr/>
        </p:nvSpPr>
        <p:spPr bwMode="auto">
          <a:xfrm>
            <a:off x="4825481" y="2004962"/>
            <a:ext cx="578400" cy="285498"/>
          </a:xfrm>
          <a:custGeom>
            <a:avLst/>
            <a:gdLst>
              <a:gd name="T0" fmla="*/ 797 w 804"/>
              <a:gd name="T1" fmla="*/ 379 h 430"/>
              <a:gd name="T2" fmla="*/ 804 w 804"/>
              <a:gd name="T3" fmla="*/ 12 h 430"/>
              <a:gd name="T4" fmla="*/ 791 w 804"/>
              <a:gd name="T5" fmla="*/ 0 h 430"/>
              <a:gd name="T6" fmla="*/ 443 w 804"/>
              <a:gd name="T7" fmla="*/ 0 h 430"/>
              <a:gd name="T8" fmla="*/ 362 w 804"/>
              <a:gd name="T9" fmla="*/ 0 h 430"/>
              <a:gd name="T10" fmla="*/ 13 w 804"/>
              <a:gd name="T11" fmla="*/ 0 h 430"/>
              <a:gd name="T12" fmla="*/ 0 w 804"/>
              <a:gd name="T13" fmla="*/ 12 h 430"/>
              <a:gd name="T14" fmla="*/ 7 w 804"/>
              <a:gd name="T15" fmla="*/ 379 h 430"/>
              <a:gd name="T16" fmla="*/ 2 w 804"/>
              <a:gd name="T17" fmla="*/ 419 h 430"/>
              <a:gd name="T18" fmla="*/ 11 w 804"/>
              <a:gd name="T19" fmla="*/ 430 h 430"/>
              <a:gd name="T20" fmla="*/ 231 w 804"/>
              <a:gd name="T21" fmla="*/ 430 h 430"/>
              <a:gd name="T22" fmla="*/ 241 w 804"/>
              <a:gd name="T23" fmla="*/ 420 h 430"/>
              <a:gd name="T24" fmla="*/ 241 w 804"/>
              <a:gd name="T25" fmla="*/ 394 h 430"/>
              <a:gd name="T26" fmla="*/ 251 w 804"/>
              <a:gd name="T27" fmla="*/ 384 h 430"/>
              <a:gd name="T28" fmla="*/ 262 w 804"/>
              <a:gd name="T29" fmla="*/ 394 h 430"/>
              <a:gd name="T30" fmla="*/ 262 w 804"/>
              <a:gd name="T31" fmla="*/ 420 h 430"/>
              <a:gd name="T32" fmla="*/ 272 w 804"/>
              <a:gd name="T33" fmla="*/ 430 h 430"/>
              <a:gd name="T34" fmla="*/ 362 w 804"/>
              <a:gd name="T35" fmla="*/ 430 h 430"/>
              <a:gd name="T36" fmla="*/ 443 w 804"/>
              <a:gd name="T37" fmla="*/ 430 h 430"/>
              <a:gd name="T38" fmla="*/ 532 w 804"/>
              <a:gd name="T39" fmla="*/ 430 h 430"/>
              <a:gd name="T40" fmla="*/ 542 w 804"/>
              <a:gd name="T41" fmla="*/ 420 h 430"/>
              <a:gd name="T42" fmla="*/ 542 w 804"/>
              <a:gd name="T43" fmla="*/ 394 h 430"/>
              <a:gd name="T44" fmla="*/ 552 w 804"/>
              <a:gd name="T45" fmla="*/ 384 h 430"/>
              <a:gd name="T46" fmla="*/ 564 w 804"/>
              <a:gd name="T47" fmla="*/ 394 h 430"/>
              <a:gd name="T48" fmla="*/ 564 w 804"/>
              <a:gd name="T49" fmla="*/ 420 h 430"/>
              <a:gd name="T50" fmla="*/ 574 w 804"/>
              <a:gd name="T51" fmla="*/ 430 h 430"/>
              <a:gd name="T52" fmla="*/ 793 w 804"/>
              <a:gd name="T53" fmla="*/ 430 h 430"/>
              <a:gd name="T54" fmla="*/ 803 w 804"/>
              <a:gd name="T55" fmla="*/ 419 h 430"/>
              <a:gd name="T56" fmla="*/ 797 w 804"/>
              <a:gd name="T57" fmla="*/ 379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04" h="430">
                <a:moveTo>
                  <a:pt x="797" y="379"/>
                </a:moveTo>
                <a:lnTo>
                  <a:pt x="804" y="12"/>
                </a:lnTo>
                <a:cubicBezTo>
                  <a:pt x="804" y="6"/>
                  <a:pt x="798" y="0"/>
                  <a:pt x="791" y="0"/>
                </a:cubicBezTo>
                <a:lnTo>
                  <a:pt x="443" y="0"/>
                </a:lnTo>
                <a:lnTo>
                  <a:pt x="362" y="0"/>
                </a:lnTo>
                <a:lnTo>
                  <a:pt x="13" y="0"/>
                </a:lnTo>
                <a:cubicBezTo>
                  <a:pt x="6" y="0"/>
                  <a:pt x="0" y="6"/>
                  <a:pt x="0" y="12"/>
                </a:cubicBezTo>
                <a:lnTo>
                  <a:pt x="7" y="379"/>
                </a:lnTo>
                <a:lnTo>
                  <a:pt x="2" y="419"/>
                </a:lnTo>
                <a:cubicBezTo>
                  <a:pt x="1" y="425"/>
                  <a:pt x="5" y="430"/>
                  <a:pt x="11" y="430"/>
                </a:cubicBezTo>
                <a:lnTo>
                  <a:pt x="231" y="430"/>
                </a:lnTo>
                <a:cubicBezTo>
                  <a:pt x="236" y="430"/>
                  <a:pt x="241" y="426"/>
                  <a:pt x="241" y="420"/>
                </a:cubicBezTo>
                <a:lnTo>
                  <a:pt x="241" y="394"/>
                </a:lnTo>
                <a:cubicBezTo>
                  <a:pt x="241" y="389"/>
                  <a:pt x="245" y="384"/>
                  <a:pt x="251" y="384"/>
                </a:cubicBezTo>
                <a:cubicBezTo>
                  <a:pt x="258" y="384"/>
                  <a:pt x="262" y="389"/>
                  <a:pt x="262" y="394"/>
                </a:cubicBezTo>
                <a:lnTo>
                  <a:pt x="262" y="420"/>
                </a:lnTo>
                <a:cubicBezTo>
                  <a:pt x="262" y="426"/>
                  <a:pt x="267" y="430"/>
                  <a:pt x="272" y="430"/>
                </a:cubicBezTo>
                <a:lnTo>
                  <a:pt x="362" y="430"/>
                </a:lnTo>
                <a:lnTo>
                  <a:pt x="443" y="430"/>
                </a:lnTo>
                <a:lnTo>
                  <a:pt x="532" y="430"/>
                </a:lnTo>
                <a:cubicBezTo>
                  <a:pt x="538" y="430"/>
                  <a:pt x="542" y="426"/>
                  <a:pt x="542" y="420"/>
                </a:cubicBezTo>
                <a:lnTo>
                  <a:pt x="542" y="394"/>
                </a:lnTo>
                <a:cubicBezTo>
                  <a:pt x="542" y="389"/>
                  <a:pt x="547" y="384"/>
                  <a:pt x="552" y="384"/>
                </a:cubicBezTo>
                <a:cubicBezTo>
                  <a:pt x="559" y="384"/>
                  <a:pt x="564" y="389"/>
                  <a:pt x="564" y="394"/>
                </a:cubicBezTo>
                <a:lnTo>
                  <a:pt x="564" y="420"/>
                </a:lnTo>
                <a:cubicBezTo>
                  <a:pt x="564" y="426"/>
                  <a:pt x="568" y="430"/>
                  <a:pt x="574" y="430"/>
                </a:cubicBezTo>
                <a:lnTo>
                  <a:pt x="793" y="430"/>
                </a:lnTo>
                <a:cubicBezTo>
                  <a:pt x="799" y="430"/>
                  <a:pt x="804" y="425"/>
                  <a:pt x="803" y="419"/>
                </a:cubicBezTo>
                <a:lnTo>
                  <a:pt x="797" y="379"/>
                </a:lnTo>
                <a:close/>
              </a:path>
            </a:pathLst>
          </a:custGeom>
          <a:solidFill>
            <a:srgbClr val="1B1B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8147148" y="2160609"/>
            <a:ext cx="3357212" cy="214812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0818074">
            <a:off x="909567" y="3915282"/>
            <a:ext cx="3511767" cy="2263644"/>
          </a:xfrm>
          <a:prstGeom prst="rect">
            <a:avLst/>
          </a:prstGeom>
        </p:spPr>
      </p:pic>
      <p:grpSp>
        <p:nvGrpSpPr>
          <p:cNvPr id="3761" name="Group 3760"/>
          <p:cNvGrpSpPr>
            <a:grpSpLocks noChangeAspect="1"/>
          </p:cNvGrpSpPr>
          <p:nvPr/>
        </p:nvGrpSpPr>
        <p:grpSpPr>
          <a:xfrm rot="20845187">
            <a:off x="801106" y="3809513"/>
            <a:ext cx="3725429" cy="2490401"/>
            <a:chOff x="7906793" y="4374107"/>
            <a:chExt cx="3541873" cy="1897789"/>
          </a:xfrm>
          <a:solidFill>
            <a:schemeClr val="bg1"/>
          </a:solidFill>
        </p:grpSpPr>
        <p:sp>
          <p:nvSpPr>
            <p:cNvPr id="3762" name="Freeform 55"/>
            <p:cNvSpPr>
              <a:spLocks/>
            </p:cNvSpPr>
            <p:nvPr/>
          </p:nvSpPr>
          <p:spPr bwMode="auto">
            <a:xfrm>
              <a:off x="8447202" y="4882123"/>
              <a:ext cx="134938" cy="26988"/>
            </a:xfrm>
            <a:custGeom>
              <a:avLst/>
              <a:gdLst>
                <a:gd name="T0" fmla="*/ 0 w 177"/>
                <a:gd name="T1" fmla="*/ 35 h 35"/>
                <a:gd name="T2" fmla="*/ 177 w 177"/>
                <a:gd name="T3" fmla="*/ 0 h 35"/>
                <a:gd name="T4" fmla="*/ 20 w 177"/>
                <a:gd name="T5" fmla="*/ 32 h 35"/>
                <a:gd name="T6" fmla="*/ 0 w 177"/>
                <a:gd name="T7" fmla="*/ 35 h 35"/>
              </a:gdLst>
              <a:ahLst/>
              <a:cxnLst>
                <a:cxn ang="0">
                  <a:pos x="T0" y="T1"/>
                </a:cxn>
                <a:cxn ang="0">
                  <a:pos x="T2" y="T3"/>
                </a:cxn>
                <a:cxn ang="0">
                  <a:pos x="T4" y="T5"/>
                </a:cxn>
                <a:cxn ang="0">
                  <a:pos x="T6" y="T7"/>
                </a:cxn>
              </a:cxnLst>
              <a:rect l="0" t="0" r="r" b="b"/>
              <a:pathLst>
                <a:path w="177" h="35">
                  <a:moveTo>
                    <a:pt x="0" y="35"/>
                  </a:moveTo>
                  <a:lnTo>
                    <a:pt x="177" y="0"/>
                  </a:lnTo>
                  <a:cubicBezTo>
                    <a:pt x="128" y="15"/>
                    <a:pt x="75" y="25"/>
                    <a:pt x="20" y="32"/>
                  </a:cubicBezTo>
                  <a:lnTo>
                    <a:pt x="0" y="35"/>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63" name="Frame 3762"/>
            <p:cNvSpPr/>
            <p:nvPr/>
          </p:nvSpPr>
          <p:spPr>
            <a:xfrm>
              <a:off x="7906793" y="4374107"/>
              <a:ext cx="3541873" cy="1897789"/>
            </a:xfrm>
            <a:prstGeom prst="frame">
              <a:avLst>
                <a:gd name="adj1" fmla="val 5291"/>
              </a:avLst>
            </a:prstGeom>
            <a:grpFill/>
            <a:ln>
              <a:solidFill>
                <a:srgbClr val="7070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000000"/>
                </a:solidFill>
              </a:endParaRPr>
            </a:p>
          </p:txBody>
        </p:sp>
      </p:grpSp>
      <p:grpSp>
        <p:nvGrpSpPr>
          <p:cNvPr id="360" name="Group 359"/>
          <p:cNvGrpSpPr/>
          <p:nvPr/>
        </p:nvGrpSpPr>
        <p:grpSpPr>
          <a:xfrm>
            <a:off x="605181" y="3484675"/>
            <a:ext cx="578400" cy="740458"/>
            <a:chOff x="7867764" y="918652"/>
            <a:chExt cx="612775" cy="848162"/>
          </a:xfrm>
        </p:grpSpPr>
        <p:pic>
          <p:nvPicPr>
            <p:cNvPr id="361" name="Picture 5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2740" y="1462648"/>
              <a:ext cx="22225" cy="2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2" name="Picture 5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1465" y="1462648"/>
              <a:ext cx="65088" cy="14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3" name="Freeform 65"/>
            <p:cNvSpPr>
              <a:spLocks/>
            </p:cNvSpPr>
            <p:nvPr/>
          </p:nvSpPr>
          <p:spPr bwMode="auto">
            <a:xfrm>
              <a:off x="7867764" y="1439789"/>
              <a:ext cx="612775" cy="327025"/>
            </a:xfrm>
            <a:custGeom>
              <a:avLst/>
              <a:gdLst>
                <a:gd name="T0" fmla="*/ 797 w 804"/>
                <a:gd name="T1" fmla="*/ 379 h 430"/>
                <a:gd name="T2" fmla="*/ 804 w 804"/>
                <a:gd name="T3" fmla="*/ 12 h 430"/>
                <a:gd name="T4" fmla="*/ 791 w 804"/>
                <a:gd name="T5" fmla="*/ 0 h 430"/>
                <a:gd name="T6" fmla="*/ 443 w 804"/>
                <a:gd name="T7" fmla="*/ 0 h 430"/>
                <a:gd name="T8" fmla="*/ 362 w 804"/>
                <a:gd name="T9" fmla="*/ 0 h 430"/>
                <a:gd name="T10" fmla="*/ 13 w 804"/>
                <a:gd name="T11" fmla="*/ 0 h 430"/>
                <a:gd name="T12" fmla="*/ 0 w 804"/>
                <a:gd name="T13" fmla="*/ 12 h 430"/>
                <a:gd name="T14" fmla="*/ 7 w 804"/>
                <a:gd name="T15" fmla="*/ 379 h 430"/>
                <a:gd name="T16" fmla="*/ 2 w 804"/>
                <a:gd name="T17" fmla="*/ 419 h 430"/>
                <a:gd name="T18" fmla="*/ 11 w 804"/>
                <a:gd name="T19" fmla="*/ 430 h 430"/>
                <a:gd name="T20" fmla="*/ 231 w 804"/>
                <a:gd name="T21" fmla="*/ 430 h 430"/>
                <a:gd name="T22" fmla="*/ 241 w 804"/>
                <a:gd name="T23" fmla="*/ 420 h 430"/>
                <a:gd name="T24" fmla="*/ 241 w 804"/>
                <a:gd name="T25" fmla="*/ 394 h 430"/>
                <a:gd name="T26" fmla="*/ 251 w 804"/>
                <a:gd name="T27" fmla="*/ 384 h 430"/>
                <a:gd name="T28" fmla="*/ 262 w 804"/>
                <a:gd name="T29" fmla="*/ 394 h 430"/>
                <a:gd name="T30" fmla="*/ 262 w 804"/>
                <a:gd name="T31" fmla="*/ 420 h 430"/>
                <a:gd name="T32" fmla="*/ 272 w 804"/>
                <a:gd name="T33" fmla="*/ 430 h 430"/>
                <a:gd name="T34" fmla="*/ 362 w 804"/>
                <a:gd name="T35" fmla="*/ 430 h 430"/>
                <a:gd name="T36" fmla="*/ 443 w 804"/>
                <a:gd name="T37" fmla="*/ 430 h 430"/>
                <a:gd name="T38" fmla="*/ 532 w 804"/>
                <a:gd name="T39" fmla="*/ 430 h 430"/>
                <a:gd name="T40" fmla="*/ 542 w 804"/>
                <a:gd name="T41" fmla="*/ 420 h 430"/>
                <a:gd name="T42" fmla="*/ 542 w 804"/>
                <a:gd name="T43" fmla="*/ 394 h 430"/>
                <a:gd name="T44" fmla="*/ 552 w 804"/>
                <a:gd name="T45" fmla="*/ 384 h 430"/>
                <a:gd name="T46" fmla="*/ 564 w 804"/>
                <a:gd name="T47" fmla="*/ 394 h 430"/>
                <a:gd name="T48" fmla="*/ 564 w 804"/>
                <a:gd name="T49" fmla="*/ 420 h 430"/>
                <a:gd name="T50" fmla="*/ 574 w 804"/>
                <a:gd name="T51" fmla="*/ 430 h 430"/>
                <a:gd name="T52" fmla="*/ 793 w 804"/>
                <a:gd name="T53" fmla="*/ 430 h 430"/>
                <a:gd name="T54" fmla="*/ 803 w 804"/>
                <a:gd name="T55" fmla="*/ 419 h 430"/>
                <a:gd name="T56" fmla="*/ 797 w 804"/>
                <a:gd name="T57" fmla="*/ 379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04" h="430">
                  <a:moveTo>
                    <a:pt x="797" y="379"/>
                  </a:moveTo>
                  <a:lnTo>
                    <a:pt x="804" y="12"/>
                  </a:lnTo>
                  <a:cubicBezTo>
                    <a:pt x="804" y="6"/>
                    <a:pt x="798" y="0"/>
                    <a:pt x="791" y="0"/>
                  </a:cubicBezTo>
                  <a:lnTo>
                    <a:pt x="443" y="0"/>
                  </a:lnTo>
                  <a:lnTo>
                    <a:pt x="362" y="0"/>
                  </a:lnTo>
                  <a:lnTo>
                    <a:pt x="13" y="0"/>
                  </a:lnTo>
                  <a:cubicBezTo>
                    <a:pt x="6" y="0"/>
                    <a:pt x="0" y="6"/>
                    <a:pt x="0" y="12"/>
                  </a:cubicBezTo>
                  <a:lnTo>
                    <a:pt x="7" y="379"/>
                  </a:lnTo>
                  <a:lnTo>
                    <a:pt x="2" y="419"/>
                  </a:lnTo>
                  <a:cubicBezTo>
                    <a:pt x="1" y="425"/>
                    <a:pt x="5" y="430"/>
                    <a:pt x="11" y="430"/>
                  </a:cubicBezTo>
                  <a:lnTo>
                    <a:pt x="231" y="430"/>
                  </a:lnTo>
                  <a:cubicBezTo>
                    <a:pt x="236" y="430"/>
                    <a:pt x="241" y="426"/>
                    <a:pt x="241" y="420"/>
                  </a:cubicBezTo>
                  <a:lnTo>
                    <a:pt x="241" y="394"/>
                  </a:lnTo>
                  <a:cubicBezTo>
                    <a:pt x="241" y="389"/>
                    <a:pt x="245" y="384"/>
                    <a:pt x="251" y="384"/>
                  </a:cubicBezTo>
                  <a:cubicBezTo>
                    <a:pt x="258" y="384"/>
                    <a:pt x="262" y="389"/>
                    <a:pt x="262" y="394"/>
                  </a:cubicBezTo>
                  <a:lnTo>
                    <a:pt x="262" y="420"/>
                  </a:lnTo>
                  <a:cubicBezTo>
                    <a:pt x="262" y="426"/>
                    <a:pt x="267" y="430"/>
                    <a:pt x="272" y="430"/>
                  </a:cubicBezTo>
                  <a:lnTo>
                    <a:pt x="362" y="430"/>
                  </a:lnTo>
                  <a:lnTo>
                    <a:pt x="443" y="430"/>
                  </a:lnTo>
                  <a:lnTo>
                    <a:pt x="532" y="430"/>
                  </a:lnTo>
                  <a:cubicBezTo>
                    <a:pt x="538" y="430"/>
                    <a:pt x="542" y="426"/>
                    <a:pt x="542" y="420"/>
                  </a:cubicBezTo>
                  <a:lnTo>
                    <a:pt x="542" y="394"/>
                  </a:lnTo>
                  <a:cubicBezTo>
                    <a:pt x="542" y="389"/>
                    <a:pt x="547" y="384"/>
                    <a:pt x="552" y="384"/>
                  </a:cubicBezTo>
                  <a:cubicBezTo>
                    <a:pt x="559" y="384"/>
                    <a:pt x="564" y="389"/>
                    <a:pt x="564" y="394"/>
                  </a:cubicBezTo>
                  <a:lnTo>
                    <a:pt x="564" y="420"/>
                  </a:lnTo>
                  <a:cubicBezTo>
                    <a:pt x="564" y="426"/>
                    <a:pt x="568" y="430"/>
                    <a:pt x="574" y="430"/>
                  </a:cubicBezTo>
                  <a:lnTo>
                    <a:pt x="793" y="430"/>
                  </a:lnTo>
                  <a:cubicBezTo>
                    <a:pt x="799" y="430"/>
                    <a:pt x="804" y="425"/>
                    <a:pt x="803" y="419"/>
                  </a:cubicBezTo>
                  <a:lnTo>
                    <a:pt x="797" y="379"/>
                  </a:lnTo>
                  <a:close/>
                </a:path>
              </a:pathLst>
            </a:custGeom>
            <a:solidFill>
              <a:srgbClr val="1B1B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nvGrpSpPr>
            <p:cNvPr id="364" name="Group 363"/>
            <p:cNvGrpSpPr/>
            <p:nvPr/>
          </p:nvGrpSpPr>
          <p:grpSpPr>
            <a:xfrm>
              <a:off x="8038901" y="918652"/>
              <a:ext cx="301625" cy="523876"/>
              <a:chOff x="7732827" y="1178485"/>
              <a:chExt cx="301625" cy="523876"/>
            </a:xfrm>
          </p:grpSpPr>
          <p:sp>
            <p:nvSpPr>
              <p:cNvPr id="365" name="Freeform 66"/>
              <p:cNvSpPr>
                <a:spLocks/>
              </p:cNvSpPr>
              <p:nvPr/>
            </p:nvSpPr>
            <p:spPr bwMode="auto">
              <a:xfrm>
                <a:off x="7950315" y="1543611"/>
                <a:ext cx="57150" cy="158750"/>
              </a:xfrm>
              <a:custGeom>
                <a:avLst/>
                <a:gdLst>
                  <a:gd name="T0" fmla="*/ 72 w 73"/>
                  <a:gd name="T1" fmla="*/ 209 h 209"/>
                  <a:gd name="T2" fmla="*/ 0 w 73"/>
                  <a:gd name="T3" fmla="*/ 1 h 209"/>
                  <a:gd name="T4" fmla="*/ 2 w 73"/>
                  <a:gd name="T5" fmla="*/ 0 h 209"/>
                  <a:gd name="T6" fmla="*/ 73 w 73"/>
                  <a:gd name="T7" fmla="*/ 208 h 209"/>
                  <a:gd name="T8" fmla="*/ 72 w 73"/>
                  <a:gd name="T9" fmla="*/ 209 h 209"/>
                </a:gdLst>
                <a:ahLst/>
                <a:cxnLst>
                  <a:cxn ang="0">
                    <a:pos x="T0" y="T1"/>
                  </a:cxn>
                  <a:cxn ang="0">
                    <a:pos x="T2" y="T3"/>
                  </a:cxn>
                  <a:cxn ang="0">
                    <a:pos x="T4" y="T5"/>
                  </a:cxn>
                  <a:cxn ang="0">
                    <a:pos x="T6" y="T7"/>
                  </a:cxn>
                  <a:cxn ang="0">
                    <a:pos x="T8" y="T9"/>
                  </a:cxn>
                </a:cxnLst>
                <a:rect l="0" t="0" r="r" b="b"/>
                <a:pathLst>
                  <a:path w="73" h="209">
                    <a:moveTo>
                      <a:pt x="72" y="209"/>
                    </a:moveTo>
                    <a:cubicBezTo>
                      <a:pt x="24" y="70"/>
                      <a:pt x="0" y="1"/>
                      <a:pt x="0" y="1"/>
                    </a:cubicBezTo>
                    <a:cubicBezTo>
                      <a:pt x="1" y="0"/>
                      <a:pt x="1" y="0"/>
                      <a:pt x="2" y="0"/>
                    </a:cubicBezTo>
                    <a:cubicBezTo>
                      <a:pt x="2" y="0"/>
                      <a:pt x="26" y="70"/>
                      <a:pt x="73" y="208"/>
                    </a:cubicBezTo>
                    <a:cubicBezTo>
                      <a:pt x="73" y="209"/>
                      <a:pt x="72" y="209"/>
                      <a:pt x="72" y="20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6" name="Freeform 67"/>
              <p:cNvSpPr>
                <a:spLocks/>
              </p:cNvSpPr>
              <p:nvPr/>
            </p:nvSpPr>
            <p:spPr bwMode="auto">
              <a:xfrm>
                <a:off x="7951902" y="1543611"/>
                <a:ext cx="55563" cy="158750"/>
              </a:xfrm>
              <a:custGeom>
                <a:avLst/>
                <a:gdLst>
                  <a:gd name="T0" fmla="*/ 71 w 72"/>
                  <a:gd name="T1" fmla="*/ 208 h 208"/>
                  <a:gd name="T2" fmla="*/ 0 w 72"/>
                  <a:gd name="T3" fmla="*/ 0 h 208"/>
                  <a:gd name="T4" fmla="*/ 1 w 72"/>
                  <a:gd name="T5" fmla="*/ 0 h 208"/>
                  <a:gd name="T6" fmla="*/ 72 w 72"/>
                  <a:gd name="T7" fmla="*/ 208 h 208"/>
                  <a:gd name="T8" fmla="*/ 71 w 72"/>
                  <a:gd name="T9" fmla="*/ 208 h 208"/>
                </a:gdLst>
                <a:ahLst/>
                <a:cxnLst>
                  <a:cxn ang="0">
                    <a:pos x="T0" y="T1"/>
                  </a:cxn>
                  <a:cxn ang="0">
                    <a:pos x="T2" y="T3"/>
                  </a:cxn>
                  <a:cxn ang="0">
                    <a:pos x="T4" y="T5"/>
                  </a:cxn>
                  <a:cxn ang="0">
                    <a:pos x="T6" y="T7"/>
                  </a:cxn>
                  <a:cxn ang="0">
                    <a:pos x="T8" y="T9"/>
                  </a:cxn>
                </a:cxnLst>
                <a:rect l="0" t="0" r="r" b="b"/>
                <a:pathLst>
                  <a:path w="72" h="208">
                    <a:moveTo>
                      <a:pt x="71" y="208"/>
                    </a:moveTo>
                    <a:cubicBezTo>
                      <a:pt x="24" y="70"/>
                      <a:pt x="0" y="0"/>
                      <a:pt x="0" y="0"/>
                    </a:cubicBezTo>
                    <a:cubicBezTo>
                      <a:pt x="0" y="0"/>
                      <a:pt x="1" y="0"/>
                      <a:pt x="1" y="0"/>
                    </a:cubicBezTo>
                    <a:cubicBezTo>
                      <a:pt x="1" y="0"/>
                      <a:pt x="25" y="69"/>
                      <a:pt x="72" y="208"/>
                    </a:cubicBezTo>
                    <a:cubicBezTo>
                      <a:pt x="72" y="208"/>
                      <a:pt x="72" y="208"/>
                      <a:pt x="71" y="208"/>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7" name="Freeform 68"/>
              <p:cNvSpPr>
                <a:spLocks/>
              </p:cNvSpPr>
              <p:nvPr/>
            </p:nvSpPr>
            <p:spPr bwMode="auto">
              <a:xfrm>
                <a:off x="7953490" y="1543611"/>
                <a:ext cx="53975" cy="158750"/>
              </a:xfrm>
              <a:custGeom>
                <a:avLst/>
                <a:gdLst>
                  <a:gd name="T0" fmla="*/ 71 w 72"/>
                  <a:gd name="T1" fmla="*/ 208 h 208"/>
                  <a:gd name="T2" fmla="*/ 0 w 72"/>
                  <a:gd name="T3" fmla="*/ 0 h 208"/>
                  <a:gd name="T4" fmla="*/ 1 w 72"/>
                  <a:gd name="T5" fmla="*/ 0 h 208"/>
                  <a:gd name="T6" fmla="*/ 72 w 72"/>
                  <a:gd name="T7" fmla="*/ 208 h 208"/>
                  <a:gd name="T8" fmla="*/ 71 w 72"/>
                  <a:gd name="T9" fmla="*/ 208 h 208"/>
                </a:gdLst>
                <a:ahLst/>
                <a:cxnLst>
                  <a:cxn ang="0">
                    <a:pos x="T0" y="T1"/>
                  </a:cxn>
                  <a:cxn ang="0">
                    <a:pos x="T2" y="T3"/>
                  </a:cxn>
                  <a:cxn ang="0">
                    <a:pos x="T4" y="T5"/>
                  </a:cxn>
                  <a:cxn ang="0">
                    <a:pos x="T6" y="T7"/>
                  </a:cxn>
                  <a:cxn ang="0">
                    <a:pos x="T8" y="T9"/>
                  </a:cxn>
                </a:cxnLst>
                <a:rect l="0" t="0" r="r" b="b"/>
                <a:pathLst>
                  <a:path w="72" h="208">
                    <a:moveTo>
                      <a:pt x="71" y="208"/>
                    </a:moveTo>
                    <a:cubicBezTo>
                      <a:pt x="24" y="69"/>
                      <a:pt x="0" y="0"/>
                      <a:pt x="0" y="0"/>
                    </a:cubicBezTo>
                    <a:cubicBezTo>
                      <a:pt x="0" y="0"/>
                      <a:pt x="1" y="0"/>
                      <a:pt x="1" y="0"/>
                    </a:cubicBezTo>
                    <a:cubicBezTo>
                      <a:pt x="1" y="0"/>
                      <a:pt x="25" y="69"/>
                      <a:pt x="72" y="208"/>
                    </a:cubicBezTo>
                    <a:cubicBezTo>
                      <a:pt x="72" y="208"/>
                      <a:pt x="72" y="208"/>
                      <a:pt x="71" y="208"/>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8" name="Freeform 69"/>
              <p:cNvSpPr>
                <a:spLocks/>
              </p:cNvSpPr>
              <p:nvPr/>
            </p:nvSpPr>
            <p:spPr bwMode="auto">
              <a:xfrm>
                <a:off x="7953490" y="1542023"/>
                <a:ext cx="55563" cy="160338"/>
              </a:xfrm>
              <a:custGeom>
                <a:avLst/>
                <a:gdLst>
                  <a:gd name="T0" fmla="*/ 71 w 72"/>
                  <a:gd name="T1" fmla="*/ 209 h 209"/>
                  <a:gd name="T2" fmla="*/ 0 w 72"/>
                  <a:gd name="T3" fmla="*/ 1 h 209"/>
                  <a:gd name="T4" fmla="*/ 1 w 72"/>
                  <a:gd name="T5" fmla="*/ 0 h 209"/>
                  <a:gd name="T6" fmla="*/ 72 w 72"/>
                  <a:gd name="T7" fmla="*/ 209 h 209"/>
                  <a:gd name="T8" fmla="*/ 71 w 72"/>
                  <a:gd name="T9" fmla="*/ 209 h 209"/>
                </a:gdLst>
                <a:ahLst/>
                <a:cxnLst>
                  <a:cxn ang="0">
                    <a:pos x="T0" y="T1"/>
                  </a:cxn>
                  <a:cxn ang="0">
                    <a:pos x="T2" y="T3"/>
                  </a:cxn>
                  <a:cxn ang="0">
                    <a:pos x="T4" y="T5"/>
                  </a:cxn>
                  <a:cxn ang="0">
                    <a:pos x="T6" y="T7"/>
                  </a:cxn>
                  <a:cxn ang="0">
                    <a:pos x="T8" y="T9"/>
                  </a:cxn>
                </a:cxnLst>
                <a:rect l="0" t="0" r="r" b="b"/>
                <a:pathLst>
                  <a:path w="72" h="209">
                    <a:moveTo>
                      <a:pt x="71" y="209"/>
                    </a:moveTo>
                    <a:cubicBezTo>
                      <a:pt x="24" y="70"/>
                      <a:pt x="0" y="1"/>
                      <a:pt x="0" y="1"/>
                    </a:cubicBezTo>
                    <a:cubicBezTo>
                      <a:pt x="0" y="0"/>
                      <a:pt x="0" y="0"/>
                      <a:pt x="1" y="0"/>
                    </a:cubicBezTo>
                    <a:cubicBezTo>
                      <a:pt x="1" y="0"/>
                      <a:pt x="25" y="70"/>
                      <a:pt x="72" y="209"/>
                    </a:cubicBezTo>
                    <a:cubicBezTo>
                      <a:pt x="72" y="209"/>
                      <a:pt x="72" y="209"/>
                      <a:pt x="71" y="209"/>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9" name="Freeform 70"/>
              <p:cNvSpPr>
                <a:spLocks/>
              </p:cNvSpPr>
              <p:nvPr/>
            </p:nvSpPr>
            <p:spPr bwMode="auto">
              <a:xfrm>
                <a:off x="7955077" y="1542023"/>
                <a:ext cx="53975" cy="160338"/>
              </a:xfrm>
              <a:custGeom>
                <a:avLst/>
                <a:gdLst>
                  <a:gd name="T0" fmla="*/ 71 w 72"/>
                  <a:gd name="T1" fmla="*/ 209 h 209"/>
                  <a:gd name="T2" fmla="*/ 0 w 72"/>
                  <a:gd name="T3" fmla="*/ 0 h 209"/>
                  <a:gd name="T4" fmla="*/ 0 w 72"/>
                  <a:gd name="T5" fmla="*/ 0 h 209"/>
                  <a:gd name="T6" fmla="*/ 72 w 72"/>
                  <a:gd name="T7" fmla="*/ 208 h 209"/>
                  <a:gd name="T8" fmla="*/ 71 w 72"/>
                  <a:gd name="T9" fmla="*/ 208 h 209"/>
                  <a:gd name="T10" fmla="*/ 71 w 72"/>
                  <a:gd name="T11" fmla="*/ 209 h 209"/>
                </a:gdLst>
                <a:ahLst/>
                <a:cxnLst>
                  <a:cxn ang="0">
                    <a:pos x="T0" y="T1"/>
                  </a:cxn>
                  <a:cxn ang="0">
                    <a:pos x="T2" y="T3"/>
                  </a:cxn>
                  <a:cxn ang="0">
                    <a:pos x="T4" y="T5"/>
                  </a:cxn>
                  <a:cxn ang="0">
                    <a:pos x="T6" y="T7"/>
                  </a:cxn>
                  <a:cxn ang="0">
                    <a:pos x="T8" y="T9"/>
                  </a:cxn>
                  <a:cxn ang="0">
                    <a:pos x="T10" y="T11"/>
                  </a:cxn>
                </a:cxnLst>
                <a:rect l="0" t="0" r="r" b="b"/>
                <a:pathLst>
                  <a:path w="72" h="209">
                    <a:moveTo>
                      <a:pt x="71" y="209"/>
                    </a:moveTo>
                    <a:cubicBezTo>
                      <a:pt x="24" y="70"/>
                      <a:pt x="0" y="0"/>
                      <a:pt x="0" y="0"/>
                    </a:cubicBezTo>
                    <a:cubicBezTo>
                      <a:pt x="0" y="0"/>
                      <a:pt x="0" y="0"/>
                      <a:pt x="0" y="0"/>
                    </a:cubicBezTo>
                    <a:cubicBezTo>
                      <a:pt x="0" y="0"/>
                      <a:pt x="24" y="69"/>
                      <a:pt x="72" y="208"/>
                    </a:cubicBezTo>
                    <a:cubicBezTo>
                      <a:pt x="72" y="208"/>
                      <a:pt x="71" y="208"/>
                      <a:pt x="71" y="208"/>
                    </a:cubicBezTo>
                    <a:lnTo>
                      <a:pt x="71" y="209"/>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0" name="Freeform 71"/>
              <p:cNvSpPr>
                <a:spLocks/>
              </p:cNvSpPr>
              <p:nvPr/>
            </p:nvSpPr>
            <p:spPr bwMode="auto">
              <a:xfrm>
                <a:off x="7955077" y="1542023"/>
                <a:ext cx="53975" cy="158750"/>
              </a:xfrm>
              <a:custGeom>
                <a:avLst/>
                <a:gdLst>
                  <a:gd name="T0" fmla="*/ 72 w 72"/>
                  <a:gd name="T1" fmla="*/ 208 h 208"/>
                  <a:gd name="T2" fmla="*/ 0 w 72"/>
                  <a:gd name="T3" fmla="*/ 0 h 208"/>
                  <a:gd name="T4" fmla="*/ 1 w 72"/>
                  <a:gd name="T5" fmla="*/ 0 h 208"/>
                  <a:gd name="T6" fmla="*/ 72 w 72"/>
                  <a:gd name="T7" fmla="*/ 208 h 208"/>
                  <a:gd name="T8" fmla="*/ 72 w 72"/>
                  <a:gd name="T9" fmla="*/ 208 h 208"/>
                </a:gdLst>
                <a:ahLst/>
                <a:cxnLst>
                  <a:cxn ang="0">
                    <a:pos x="T0" y="T1"/>
                  </a:cxn>
                  <a:cxn ang="0">
                    <a:pos x="T2" y="T3"/>
                  </a:cxn>
                  <a:cxn ang="0">
                    <a:pos x="T4" y="T5"/>
                  </a:cxn>
                  <a:cxn ang="0">
                    <a:pos x="T6" y="T7"/>
                  </a:cxn>
                  <a:cxn ang="0">
                    <a:pos x="T8" y="T9"/>
                  </a:cxn>
                </a:cxnLst>
                <a:rect l="0" t="0" r="r" b="b"/>
                <a:pathLst>
                  <a:path w="72" h="208">
                    <a:moveTo>
                      <a:pt x="72" y="208"/>
                    </a:moveTo>
                    <a:cubicBezTo>
                      <a:pt x="24" y="70"/>
                      <a:pt x="0" y="0"/>
                      <a:pt x="0" y="0"/>
                    </a:cubicBezTo>
                    <a:cubicBezTo>
                      <a:pt x="0" y="0"/>
                      <a:pt x="1" y="0"/>
                      <a:pt x="1" y="0"/>
                    </a:cubicBezTo>
                    <a:cubicBezTo>
                      <a:pt x="1" y="0"/>
                      <a:pt x="25" y="69"/>
                      <a:pt x="72" y="208"/>
                    </a:cubicBezTo>
                    <a:cubicBezTo>
                      <a:pt x="72" y="208"/>
                      <a:pt x="72" y="208"/>
                      <a:pt x="72" y="208"/>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1" name="Freeform 72"/>
              <p:cNvSpPr>
                <a:spLocks/>
              </p:cNvSpPr>
              <p:nvPr/>
            </p:nvSpPr>
            <p:spPr bwMode="auto">
              <a:xfrm>
                <a:off x="7955077" y="1542023"/>
                <a:ext cx="55563" cy="158750"/>
              </a:xfrm>
              <a:custGeom>
                <a:avLst/>
                <a:gdLst>
                  <a:gd name="T0" fmla="*/ 71 w 72"/>
                  <a:gd name="T1" fmla="*/ 208 h 208"/>
                  <a:gd name="T2" fmla="*/ 0 w 72"/>
                  <a:gd name="T3" fmla="*/ 0 h 208"/>
                  <a:gd name="T4" fmla="*/ 0 w 72"/>
                  <a:gd name="T5" fmla="*/ 0 h 208"/>
                  <a:gd name="T6" fmla="*/ 72 w 72"/>
                  <a:gd name="T7" fmla="*/ 208 h 208"/>
                  <a:gd name="T8" fmla="*/ 71 w 72"/>
                  <a:gd name="T9" fmla="*/ 208 h 208"/>
                </a:gdLst>
                <a:ahLst/>
                <a:cxnLst>
                  <a:cxn ang="0">
                    <a:pos x="T0" y="T1"/>
                  </a:cxn>
                  <a:cxn ang="0">
                    <a:pos x="T2" y="T3"/>
                  </a:cxn>
                  <a:cxn ang="0">
                    <a:pos x="T4" y="T5"/>
                  </a:cxn>
                  <a:cxn ang="0">
                    <a:pos x="T6" y="T7"/>
                  </a:cxn>
                  <a:cxn ang="0">
                    <a:pos x="T8" y="T9"/>
                  </a:cxn>
                </a:cxnLst>
                <a:rect l="0" t="0" r="r" b="b"/>
                <a:pathLst>
                  <a:path w="72" h="208">
                    <a:moveTo>
                      <a:pt x="71" y="208"/>
                    </a:moveTo>
                    <a:cubicBezTo>
                      <a:pt x="24" y="69"/>
                      <a:pt x="0" y="0"/>
                      <a:pt x="0" y="0"/>
                    </a:cubicBezTo>
                    <a:lnTo>
                      <a:pt x="0" y="0"/>
                    </a:lnTo>
                    <a:cubicBezTo>
                      <a:pt x="0" y="0"/>
                      <a:pt x="24" y="69"/>
                      <a:pt x="72" y="208"/>
                    </a:cubicBezTo>
                    <a:cubicBezTo>
                      <a:pt x="72" y="208"/>
                      <a:pt x="71" y="208"/>
                      <a:pt x="71" y="208"/>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2" name="Freeform 73"/>
              <p:cNvSpPr>
                <a:spLocks/>
              </p:cNvSpPr>
              <p:nvPr/>
            </p:nvSpPr>
            <p:spPr bwMode="auto">
              <a:xfrm>
                <a:off x="7955077" y="1542023"/>
                <a:ext cx="55563" cy="158750"/>
              </a:xfrm>
              <a:custGeom>
                <a:avLst/>
                <a:gdLst>
                  <a:gd name="T0" fmla="*/ 72 w 72"/>
                  <a:gd name="T1" fmla="*/ 208 h 208"/>
                  <a:gd name="T2" fmla="*/ 0 w 72"/>
                  <a:gd name="T3" fmla="*/ 0 h 208"/>
                  <a:gd name="T4" fmla="*/ 0 w 72"/>
                  <a:gd name="T5" fmla="*/ 0 h 208"/>
                  <a:gd name="T6" fmla="*/ 72 w 72"/>
                  <a:gd name="T7" fmla="*/ 208 h 208"/>
                  <a:gd name="T8" fmla="*/ 72 w 72"/>
                  <a:gd name="T9" fmla="*/ 208 h 208"/>
                </a:gdLst>
                <a:ahLst/>
                <a:cxnLst>
                  <a:cxn ang="0">
                    <a:pos x="T0" y="T1"/>
                  </a:cxn>
                  <a:cxn ang="0">
                    <a:pos x="T2" y="T3"/>
                  </a:cxn>
                  <a:cxn ang="0">
                    <a:pos x="T4" y="T5"/>
                  </a:cxn>
                  <a:cxn ang="0">
                    <a:pos x="T6" y="T7"/>
                  </a:cxn>
                  <a:cxn ang="0">
                    <a:pos x="T8" y="T9"/>
                  </a:cxn>
                </a:cxnLst>
                <a:rect l="0" t="0" r="r" b="b"/>
                <a:pathLst>
                  <a:path w="72" h="208">
                    <a:moveTo>
                      <a:pt x="72" y="208"/>
                    </a:moveTo>
                    <a:cubicBezTo>
                      <a:pt x="24" y="69"/>
                      <a:pt x="0" y="0"/>
                      <a:pt x="0" y="0"/>
                    </a:cubicBezTo>
                    <a:lnTo>
                      <a:pt x="0" y="0"/>
                    </a:lnTo>
                    <a:cubicBezTo>
                      <a:pt x="0" y="0"/>
                      <a:pt x="24" y="69"/>
                      <a:pt x="72" y="208"/>
                    </a:cubicBezTo>
                    <a:lnTo>
                      <a:pt x="72" y="208"/>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3" name="Freeform 74"/>
              <p:cNvSpPr>
                <a:spLocks/>
              </p:cNvSpPr>
              <p:nvPr/>
            </p:nvSpPr>
            <p:spPr bwMode="auto">
              <a:xfrm>
                <a:off x="7955077" y="1542023"/>
                <a:ext cx="55563" cy="158750"/>
              </a:xfrm>
              <a:custGeom>
                <a:avLst/>
                <a:gdLst>
                  <a:gd name="T0" fmla="*/ 72 w 72"/>
                  <a:gd name="T1" fmla="*/ 208 h 208"/>
                  <a:gd name="T2" fmla="*/ 0 w 72"/>
                  <a:gd name="T3" fmla="*/ 0 h 208"/>
                  <a:gd name="T4" fmla="*/ 0 w 72"/>
                  <a:gd name="T5" fmla="*/ 0 h 208"/>
                  <a:gd name="T6" fmla="*/ 72 w 72"/>
                  <a:gd name="T7" fmla="*/ 208 h 208"/>
                  <a:gd name="T8" fmla="*/ 71 w 72"/>
                  <a:gd name="T9" fmla="*/ 208 h 208"/>
                  <a:gd name="T10" fmla="*/ 72 w 72"/>
                  <a:gd name="T11" fmla="*/ 208 h 208"/>
                </a:gdLst>
                <a:ahLst/>
                <a:cxnLst>
                  <a:cxn ang="0">
                    <a:pos x="T0" y="T1"/>
                  </a:cxn>
                  <a:cxn ang="0">
                    <a:pos x="T2" y="T3"/>
                  </a:cxn>
                  <a:cxn ang="0">
                    <a:pos x="T4" y="T5"/>
                  </a:cxn>
                  <a:cxn ang="0">
                    <a:pos x="T6" y="T7"/>
                  </a:cxn>
                  <a:cxn ang="0">
                    <a:pos x="T8" y="T9"/>
                  </a:cxn>
                  <a:cxn ang="0">
                    <a:pos x="T10" y="T11"/>
                  </a:cxn>
                </a:cxnLst>
                <a:rect l="0" t="0" r="r" b="b"/>
                <a:pathLst>
                  <a:path w="72" h="208">
                    <a:moveTo>
                      <a:pt x="72" y="208"/>
                    </a:moveTo>
                    <a:cubicBezTo>
                      <a:pt x="24" y="69"/>
                      <a:pt x="0" y="0"/>
                      <a:pt x="0" y="0"/>
                    </a:cubicBezTo>
                    <a:lnTo>
                      <a:pt x="0" y="0"/>
                    </a:lnTo>
                    <a:cubicBezTo>
                      <a:pt x="0" y="0"/>
                      <a:pt x="24" y="69"/>
                      <a:pt x="72" y="208"/>
                    </a:cubicBezTo>
                    <a:lnTo>
                      <a:pt x="71" y="208"/>
                    </a:lnTo>
                    <a:lnTo>
                      <a:pt x="72" y="2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4" name="Freeform 75"/>
              <p:cNvSpPr>
                <a:spLocks/>
              </p:cNvSpPr>
              <p:nvPr/>
            </p:nvSpPr>
            <p:spPr bwMode="auto">
              <a:xfrm>
                <a:off x="7955077" y="1542023"/>
                <a:ext cx="55563" cy="158750"/>
              </a:xfrm>
              <a:custGeom>
                <a:avLst/>
                <a:gdLst>
                  <a:gd name="T0" fmla="*/ 72 w 72"/>
                  <a:gd name="T1" fmla="*/ 208 h 208"/>
                  <a:gd name="T2" fmla="*/ 0 w 72"/>
                  <a:gd name="T3" fmla="*/ 0 h 208"/>
                  <a:gd name="T4" fmla="*/ 1 w 72"/>
                  <a:gd name="T5" fmla="*/ 0 h 208"/>
                  <a:gd name="T6" fmla="*/ 72 w 72"/>
                  <a:gd name="T7" fmla="*/ 208 h 208"/>
                  <a:gd name="T8" fmla="*/ 72 w 72"/>
                  <a:gd name="T9" fmla="*/ 208 h 208"/>
                </a:gdLst>
                <a:ahLst/>
                <a:cxnLst>
                  <a:cxn ang="0">
                    <a:pos x="T0" y="T1"/>
                  </a:cxn>
                  <a:cxn ang="0">
                    <a:pos x="T2" y="T3"/>
                  </a:cxn>
                  <a:cxn ang="0">
                    <a:pos x="T4" y="T5"/>
                  </a:cxn>
                  <a:cxn ang="0">
                    <a:pos x="T6" y="T7"/>
                  </a:cxn>
                  <a:cxn ang="0">
                    <a:pos x="T8" y="T9"/>
                  </a:cxn>
                </a:cxnLst>
                <a:rect l="0" t="0" r="r" b="b"/>
                <a:pathLst>
                  <a:path w="72" h="208">
                    <a:moveTo>
                      <a:pt x="72" y="208"/>
                    </a:moveTo>
                    <a:cubicBezTo>
                      <a:pt x="24" y="69"/>
                      <a:pt x="0" y="0"/>
                      <a:pt x="0" y="0"/>
                    </a:cubicBezTo>
                    <a:cubicBezTo>
                      <a:pt x="0" y="0"/>
                      <a:pt x="0" y="0"/>
                      <a:pt x="1" y="0"/>
                    </a:cubicBezTo>
                    <a:cubicBezTo>
                      <a:pt x="1" y="0"/>
                      <a:pt x="24" y="69"/>
                      <a:pt x="72" y="208"/>
                    </a:cubicBezTo>
                    <a:lnTo>
                      <a:pt x="72" y="208"/>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5" name="Freeform 76"/>
              <p:cNvSpPr>
                <a:spLocks/>
              </p:cNvSpPr>
              <p:nvPr/>
            </p:nvSpPr>
            <p:spPr bwMode="auto">
              <a:xfrm>
                <a:off x="7956665" y="1542023"/>
                <a:ext cx="53975" cy="158750"/>
              </a:xfrm>
              <a:custGeom>
                <a:avLst/>
                <a:gdLst>
                  <a:gd name="T0" fmla="*/ 71 w 72"/>
                  <a:gd name="T1" fmla="*/ 208 h 208"/>
                  <a:gd name="T2" fmla="*/ 0 w 72"/>
                  <a:gd name="T3" fmla="*/ 0 h 208"/>
                  <a:gd name="T4" fmla="*/ 0 w 72"/>
                  <a:gd name="T5" fmla="*/ 0 h 208"/>
                  <a:gd name="T6" fmla="*/ 72 w 72"/>
                  <a:gd name="T7" fmla="*/ 208 h 208"/>
                  <a:gd name="T8" fmla="*/ 71 w 72"/>
                  <a:gd name="T9" fmla="*/ 208 h 208"/>
                </a:gdLst>
                <a:ahLst/>
                <a:cxnLst>
                  <a:cxn ang="0">
                    <a:pos x="T0" y="T1"/>
                  </a:cxn>
                  <a:cxn ang="0">
                    <a:pos x="T2" y="T3"/>
                  </a:cxn>
                  <a:cxn ang="0">
                    <a:pos x="T4" y="T5"/>
                  </a:cxn>
                  <a:cxn ang="0">
                    <a:pos x="T6" y="T7"/>
                  </a:cxn>
                  <a:cxn ang="0">
                    <a:pos x="T8" y="T9"/>
                  </a:cxn>
                </a:cxnLst>
                <a:rect l="0" t="0" r="r" b="b"/>
                <a:pathLst>
                  <a:path w="72" h="208">
                    <a:moveTo>
                      <a:pt x="71" y="208"/>
                    </a:moveTo>
                    <a:cubicBezTo>
                      <a:pt x="23" y="69"/>
                      <a:pt x="0" y="0"/>
                      <a:pt x="0" y="0"/>
                    </a:cubicBezTo>
                    <a:cubicBezTo>
                      <a:pt x="0" y="0"/>
                      <a:pt x="0" y="0"/>
                      <a:pt x="0" y="0"/>
                    </a:cubicBezTo>
                    <a:cubicBezTo>
                      <a:pt x="0" y="0"/>
                      <a:pt x="24" y="69"/>
                      <a:pt x="72" y="208"/>
                    </a:cubicBezTo>
                    <a:cubicBezTo>
                      <a:pt x="71" y="208"/>
                      <a:pt x="71" y="208"/>
                      <a:pt x="71" y="208"/>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6" name="Freeform 77"/>
              <p:cNvSpPr>
                <a:spLocks/>
              </p:cNvSpPr>
              <p:nvPr/>
            </p:nvSpPr>
            <p:spPr bwMode="auto">
              <a:xfrm>
                <a:off x="7956665" y="1542023"/>
                <a:ext cx="53975" cy="158750"/>
              </a:xfrm>
              <a:custGeom>
                <a:avLst/>
                <a:gdLst>
                  <a:gd name="T0" fmla="*/ 72 w 72"/>
                  <a:gd name="T1" fmla="*/ 209 h 209"/>
                  <a:gd name="T2" fmla="*/ 0 w 72"/>
                  <a:gd name="T3" fmla="*/ 1 h 209"/>
                  <a:gd name="T4" fmla="*/ 1 w 72"/>
                  <a:gd name="T5" fmla="*/ 0 h 209"/>
                  <a:gd name="T6" fmla="*/ 72 w 72"/>
                  <a:gd name="T7" fmla="*/ 209 h 209"/>
                  <a:gd name="T8" fmla="*/ 72 w 72"/>
                  <a:gd name="T9" fmla="*/ 209 h 209"/>
                </a:gdLst>
                <a:ahLst/>
                <a:cxnLst>
                  <a:cxn ang="0">
                    <a:pos x="T0" y="T1"/>
                  </a:cxn>
                  <a:cxn ang="0">
                    <a:pos x="T2" y="T3"/>
                  </a:cxn>
                  <a:cxn ang="0">
                    <a:pos x="T4" y="T5"/>
                  </a:cxn>
                  <a:cxn ang="0">
                    <a:pos x="T6" y="T7"/>
                  </a:cxn>
                  <a:cxn ang="0">
                    <a:pos x="T8" y="T9"/>
                  </a:cxn>
                </a:cxnLst>
                <a:rect l="0" t="0" r="r" b="b"/>
                <a:pathLst>
                  <a:path w="72" h="209">
                    <a:moveTo>
                      <a:pt x="72" y="209"/>
                    </a:moveTo>
                    <a:cubicBezTo>
                      <a:pt x="24" y="70"/>
                      <a:pt x="0" y="1"/>
                      <a:pt x="0" y="1"/>
                    </a:cubicBezTo>
                    <a:cubicBezTo>
                      <a:pt x="0" y="1"/>
                      <a:pt x="0" y="0"/>
                      <a:pt x="1" y="0"/>
                    </a:cubicBezTo>
                    <a:cubicBezTo>
                      <a:pt x="1" y="0"/>
                      <a:pt x="25" y="70"/>
                      <a:pt x="72" y="209"/>
                    </a:cubicBezTo>
                    <a:cubicBezTo>
                      <a:pt x="72" y="209"/>
                      <a:pt x="72" y="209"/>
                      <a:pt x="72" y="209"/>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7" name="Freeform 78"/>
              <p:cNvSpPr>
                <a:spLocks/>
              </p:cNvSpPr>
              <p:nvPr/>
            </p:nvSpPr>
            <p:spPr bwMode="auto">
              <a:xfrm>
                <a:off x="7956665" y="1542023"/>
                <a:ext cx="55563" cy="158750"/>
              </a:xfrm>
              <a:custGeom>
                <a:avLst/>
                <a:gdLst>
                  <a:gd name="T0" fmla="*/ 71 w 72"/>
                  <a:gd name="T1" fmla="*/ 209 h 209"/>
                  <a:gd name="T2" fmla="*/ 0 w 72"/>
                  <a:gd name="T3" fmla="*/ 0 h 209"/>
                  <a:gd name="T4" fmla="*/ 1 w 72"/>
                  <a:gd name="T5" fmla="*/ 0 h 209"/>
                  <a:gd name="T6" fmla="*/ 72 w 72"/>
                  <a:gd name="T7" fmla="*/ 208 h 209"/>
                  <a:gd name="T8" fmla="*/ 71 w 72"/>
                  <a:gd name="T9" fmla="*/ 209 h 209"/>
                </a:gdLst>
                <a:ahLst/>
                <a:cxnLst>
                  <a:cxn ang="0">
                    <a:pos x="T0" y="T1"/>
                  </a:cxn>
                  <a:cxn ang="0">
                    <a:pos x="T2" y="T3"/>
                  </a:cxn>
                  <a:cxn ang="0">
                    <a:pos x="T4" y="T5"/>
                  </a:cxn>
                  <a:cxn ang="0">
                    <a:pos x="T6" y="T7"/>
                  </a:cxn>
                  <a:cxn ang="0">
                    <a:pos x="T8" y="T9"/>
                  </a:cxn>
                </a:cxnLst>
                <a:rect l="0" t="0" r="r" b="b"/>
                <a:pathLst>
                  <a:path w="72" h="209">
                    <a:moveTo>
                      <a:pt x="71" y="209"/>
                    </a:moveTo>
                    <a:cubicBezTo>
                      <a:pt x="24" y="70"/>
                      <a:pt x="0" y="0"/>
                      <a:pt x="0" y="0"/>
                    </a:cubicBezTo>
                    <a:cubicBezTo>
                      <a:pt x="0" y="0"/>
                      <a:pt x="0" y="0"/>
                      <a:pt x="1" y="0"/>
                    </a:cubicBezTo>
                    <a:cubicBezTo>
                      <a:pt x="1" y="0"/>
                      <a:pt x="24" y="70"/>
                      <a:pt x="72" y="208"/>
                    </a:cubicBezTo>
                    <a:cubicBezTo>
                      <a:pt x="72" y="208"/>
                      <a:pt x="71" y="209"/>
                      <a:pt x="71" y="209"/>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8" name="Freeform 79"/>
              <p:cNvSpPr>
                <a:spLocks/>
              </p:cNvSpPr>
              <p:nvPr/>
            </p:nvSpPr>
            <p:spPr bwMode="auto">
              <a:xfrm>
                <a:off x="7958252" y="1542023"/>
                <a:ext cx="53975" cy="158750"/>
              </a:xfrm>
              <a:custGeom>
                <a:avLst/>
                <a:gdLst>
                  <a:gd name="T0" fmla="*/ 71 w 72"/>
                  <a:gd name="T1" fmla="*/ 208 h 208"/>
                  <a:gd name="T2" fmla="*/ 0 w 72"/>
                  <a:gd name="T3" fmla="*/ 0 h 208"/>
                  <a:gd name="T4" fmla="*/ 1 w 72"/>
                  <a:gd name="T5" fmla="*/ 0 h 208"/>
                  <a:gd name="T6" fmla="*/ 72 w 72"/>
                  <a:gd name="T7" fmla="*/ 208 h 208"/>
                  <a:gd name="T8" fmla="*/ 71 w 72"/>
                  <a:gd name="T9" fmla="*/ 208 h 208"/>
                </a:gdLst>
                <a:ahLst/>
                <a:cxnLst>
                  <a:cxn ang="0">
                    <a:pos x="T0" y="T1"/>
                  </a:cxn>
                  <a:cxn ang="0">
                    <a:pos x="T2" y="T3"/>
                  </a:cxn>
                  <a:cxn ang="0">
                    <a:pos x="T4" y="T5"/>
                  </a:cxn>
                  <a:cxn ang="0">
                    <a:pos x="T6" y="T7"/>
                  </a:cxn>
                  <a:cxn ang="0">
                    <a:pos x="T8" y="T9"/>
                  </a:cxn>
                </a:cxnLst>
                <a:rect l="0" t="0" r="r" b="b"/>
                <a:pathLst>
                  <a:path w="72" h="208">
                    <a:moveTo>
                      <a:pt x="71" y="208"/>
                    </a:moveTo>
                    <a:cubicBezTo>
                      <a:pt x="23" y="70"/>
                      <a:pt x="0" y="0"/>
                      <a:pt x="0" y="0"/>
                    </a:cubicBezTo>
                    <a:cubicBezTo>
                      <a:pt x="0" y="0"/>
                      <a:pt x="0" y="0"/>
                      <a:pt x="1" y="0"/>
                    </a:cubicBezTo>
                    <a:cubicBezTo>
                      <a:pt x="1" y="0"/>
                      <a:pt x="24" y="69"/>
                      <a:pt x="72" y="208"/>
                    </a:cubicBezTo>
                    <a:cubicBezTo>
                      <a:pt x="72" y="208"/>
                      <a:pt x="71" y="208"/>
                      <a:pt x="71" y="208"/>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79" name="Freeform 80"/>
              <p:cNvSpPr>
                <a:spLocks/>
              </p:cNvSpPr>
              <p:nvPr/>
            </p:nvSpPr>
            <p:spPr bwMode="auto">
              <a:xfrm>
                <a:off x="7958252" y="1540436"/>
                <a:ext cx="55563" cy="160338"/>
              </a:xfrm>
              <a:custGeom>
                <a:avLst/>
                <a:gdLst>
                  <a:gd name="T0" fmla="*/ 71 w 72"/>
                  <a:gd name="T1" fmla="*/ 209 h 209"/>
                  <a:gd name="T2" fmla="*/ 0 w 72"/>
                  <a:gd name="T3" fmla="*/ 1 h 209"/>
                  <a:gd name="T4" fmla="*/ 1 w 72"/>
                  <a:gd name="T5" fmla="*/ 0 h 209"/>
                  <a:gd name="T6" fmla="*/ 72 w 72"/>
                  <a:gd name="T7" fmla="*/ 209 h 209"/>
                  <a:gd name="T8" fmla="*/ 71 w 72"/>
                  <a:gd name="T9" fmla="*/ 209 h 209"/>
                </a:gdLst>
                <a:ahLst/>
                <a:cxnLst>
                  <a:cxn ang="0">
                    <a:pos x="T0" y="T1"/>
                  </a:cxn>
                  <a:cxn ang="0">
                    <a:pos x="T2" y="T3"/>
                  </a:cxn>
                  <a:cxn ang="0">
                    <a:pos x="T4" y="T5"/>
                  </a:cxn>
                  <a:cxn ang="0">
                    <a:pos x="T6" y="T7"/>
                  </a:cxn>
                  <a:cxn ang="0">
                    <a:pos x="T8" y="T9"/>
                  </a:cxn>
                </a:cxnLst>
                <a:rect l="0" t="0" r="r" b="b"/>
                <a:pathLst>
                  <a:path w="72" h="209">
                    <a:moveTo>
                      <a:pt x="71" y="209"/>
                    </a:moveTo>
                    <a:cubicBezTo>
                      <a:pt x="23" y="70"/>
                      <a:pt x="0" y="1"/>
                      <a:pt x="0" y="1"/>
                    </a:cubicBezTo>
                    <a:cubicBezTo>
                      <a:pt x="0" y="1"/>
                      <a:pt x="0" y="1"/>
                      <a:pt x="1" y="0"/>
                    </a:cubicBezTo>
                    <a:cubicBezTo>
                      <a:pt x="1" y="0"/>
                      <a:pt x="25" y="70"/>
                      <a:pt x="72" y="209"/>
                    </a:cubicBezTo>
                    <a:cubicBezTo>
                      <a:pt x="72" y="209"/>
                      <a:pt x="72" y="209"/>
                      <a:pt x="71" y="209"/>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80" name="Freeform 81"/>
              <p:cNvSpPr>
                <a:spLocks/>
              </p:cNvSpPr>
              <p:nvPr/>
            </p:nvSpPr>
            <p:spPr bwMode="auto">
              <a:xfrm>
                <a:off x="7959840" y="1540436"/>
                <a:ext cx="55563" cy="160338"/>
              </a:xfrm>
              <a:custGeom>
                <a:avLst/>
                <a:gdLst>
                  <a:gd name="T0" fmla="*/ 71 w 73"/>
                  <a:gd name="T1" fmla="*/ 209 h 209"/>
                  <a:gd name="T2" fmla="*/ 0 w 73"/>
                  <a:gd name="T3" fmla="*/ 0 h 209"/>
                  <a:gd name="T4" fmla="*/ 1 w 73"/>
                  <a:gd name="T5" fmla="*/ 0 h 209"/>
                  <a:gd name="T6" fmla="*/ 73 w 73"/>
                  <a:gd name="T7" fmla="*/ 208 h 209"/>
                  <a:gd name="T8" fmla="*/ 71 w 73"/>
                  <a:gd name="T9" fmla="*/ 209 h 209"/>
                </a:gdLst>
                <a:ahLst/>
                <a:cxnLst>
                  <a:cxn ang="0">
                    <a:pos x="T0" y="T1"/>
                  </a:cxn>
                  <a:cxn ang="0">
                    <a:pos x="T2" y="T3"/>
                  </a:cxn>
                  <a:cxn ang="0">
                    <a:pos x="T4" y="T5"/>
                  </a:cxn>
                  <a:cxn ang="0">
                    <a:pos x="T6" y="T7"/>
                  </a:cxn>
                  <a:cxn ang="0">
                    <a:pos x="T8" y="T9"/>
                  </a:cxn>
                </a:cxnLst>
                <a:rect l="0" t="0" r="r" b="b"/>
                <a:pathLst>
                  <a:path w="73" h="209">
                    <a:moveTo>
                      <a:pt x="71" y="209"/>
                    </a:moveTo>
                    <a:cubicBezTo>
                      <a:pt x="24" y="70"/>
                      <a:pt x="0" y="0"/>
                      <a:pt x="0" y="0"/>
                    </a:cubicBezTo>
                    <a:cubicBezTo>
                      <a:pt x="0" y="0"/>
                      <a:pt x="1" y="0"/>
                      <a:pt x="1" y="0"/>
                    </a:cubicBezTo>
                    <a:cubicBezTo>
                      <a:pt x="1" y="0"/>
                      <a:pt x="25" y="69"/>
                      <a:pt x="73" y="208"/>
                    </a:cubicBezTo>
                    <a:cubicBezTo>
                      <a:pt x="72" y="208"/>
                      <a:pt x="72" y="208"/>
                      <a:pt x="71" y="209"/>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81" name="Freeform 82"/>
              <p:cNvSpPr>
                <a:spLocks/>
              </p:cNvSpPr>
              <p:nvPr/>
            </p:nvSpPr>
            <p:spPr bwMode="auto">
              <a:xfrm>
                <a:off x="7950315" y="1543611"/>
                <a:ext cx="1588" cy="0"/>
              </a:xfrm>
              <a:custGeom>
                <a:avLst/>
                <a:gdLst>
                  <a:gd name="T0" fmla="*/ 0 w 2"/>
                  <a:gd name="T1" fmla="*/ 1 h 1"/>
                  <a:gd name="T2" fmla="*/ 0 w 2"/>
                  <a:gd name="T3" fmla="*/ 0 h 1"/>
                  <a:gd name="T4" fmla="*/ 1 w 2"/>
                  <a:gd name="T5" fmla="*/ 0 h 1"/>
                  <a:gd name="T6" fmla="*/ 2 w 2"/>
                  <a:gd name="T7" fmla="*/ 0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lnTo>
                      <a:pt x="0" y="0"/>
                    </a:lnTo>
                    <a:cubicBezTo>
                      <a:pt x="1" y="0"/>
                      <a:pt x="1" y="0"/>
                      <a:pt x="1" y="0"/>
                    </a:cubicBezTo>
                    <a:lnTo>
                      <a:pt x="2" y="0"/>
                    </a:lnTo>
                    <a:cubicBezTo>
                      <a:pt x="1" y="0"/>
                      <a:pt x="1" y="0"/>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82" name="Freeform 83"/>
              <p:cNvSpPr>
                <a:spLocks/>
              </p:cNvSpPr>
              <p:nvPr/>
            </p:nvSpPr>
            <p:spPr bwMode="auto">
              <a:xfrm>
                <a:off x="7951902" y="1542023"/>
                <a:ext cx="1588" cy="1588"/>
              </a:xfrm>
              <a:custGeom>
                <a:avLst/>
                <a:gdLst>
                  <a:gd name="T0" fmla="*/ 1 w 2"/>
                  <a:gd name="T1" fmla="*/ 1 h 1"/>
                  <a:gd name="T2" fmla="*/ 0 w 2"/>
                  <a:gd name="T3" fmla="*/ 1 h 1"/>
                  <a:gd name="T4" fmla="*/ 2 w 2"/>
                  <a:gd name="T5" fmla="*/ 0 h 1"/>
                  <a:gd name="T6" fmla="*/ 2 w 2"/>
                  <a:gd name="T7" fmla="*/ 1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lnTo>
                      <a:pt x="0" y="1"/>
                    </a:lnTo>
                    <a:cubicBezTo>
                      <a:pt x="1" y="1"/>
                      <a:pt x="1" y="0"/>
                      <a:pt x="2" y="0"/>
                    </a:cubicBezTo>
                    <a:lnTo>
                      <a:pt x="2" y="1"/>
                    </a:lnTo>
                    <a:cubicBezTo>
                      <a:pt x="1" y="1"/>
                      <a:pt x="1" y="1"/>
                      <a:pt x="1" y="1"/>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83" name="Freeform 84"/>
              <p:cNvSpPr>
                <a:spLocks/>
              </p:cNvSpPr>
              <p:nvPr/>
            </p:nvSpPr>
            <p:spPr bwMode="auto">
              <a:xfrm>
                <a:off x="7953490" y="1542023"/>
                <a:ext cx="0" cy="1588"/>
              </a:xfrm>
              <a:custGeom>
                <a:avLst/>
                <a:gdLst>
                  <a:gd name="T0" fmla="*/ 0 w 1"/>
                  <a:gd name="T1" fmla="*/ 1 h 1"/>
                  <a:gd name="T2" fmla="*/ 0 w 1"/>
                  <a:gd name="T3" fmla="*/ 0 h 1"/>
                  <a:gd name="T4" fmla="*/ 1 w 1"/>
                  <a:gd name="T5" fmla="*/ 0 h 1"/>
                  <a:gd name="T6" fmla="*/ 1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lnTo>
                      <a:pt x="0" y="0"/>
                    </a:lnTo>
                    <a:cubicBezTo>
                      <a:pt x="0" y="0"/>
                      <a:pt x="0" y="0"/>
                      <a:pt x="1" y="0"/>
                    </a:cubicBezTo>
                    <a:lnTo>
                      <a:pt x="1" y="1"/>
                    </a:lnTo>
                    <a:cubicBezTo>
                      <a:pt x="1" y="1"/>
                      <a:pt x="0" y="1"/>
                      <a:pt x="0" y="1"/>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84" name="Freeform 85"/>
              <p:cNvSpPr>
                <a:spLocks/>
              </p:cNvSpPr>
              <p:nvPr/>
            </p:nvSpPr>
            <p:spPr bwMode="auto">
              <a:xfrm>
                <a:off x="7953490" y="1542023"/>
                <a:ext cx="1588" cy="1588"/>
              </a:xfrm>
              <a:custGeom>
                <a:avLst/>
                <a:gdLst>
                  <a:gd name="T0" fmla="*/ 0 w 1"/>
                  <a:gd name="T1" fmla="*/ 1 h 1"/>
                  <a:gd name="T2" fmla="*/ 0 w 1"/>
                  <a:gd name="T3" fmla="*/ 0 h 1"/>
                  <a:gd name="T4" fmla="*/ 1 w 1"/>
                  <a:gd name="T5" fmla="*/ 0 h 1"/>
                  <a:gd name="T6" fmla="*/ 1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lnTo>
                      <a:pt x="0" y="0"/>
                    </a:lnTo>
                    <a:cubicBezTo>
                      <a:pt x="0" y="0"/>
                      <a:pt x="0" y="0"/>
                      <a:pt x="1" y="0"/>
                    </a:cubicBezTo>
                    <a:lnTo>
                      <a:pt x="1" y="0"/>
                    </a:lnTo>
                    <a:cubicBezTo>
                      <a:pt x="1" y="0"/>
                      <a:pt x="0" y="0"/>
                      <a:pt x="0" y="1"/>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85" name="Freeform 86"/>
              <p:cNvSpPr>
                <a:spLocks/>
              </p:cNvSpPr>
              <p:nvPr/>
            </p:nvSpPr>
            <p:spPr bwMode="auto">
              <a:xfrm>
                <a:off x="7953490" y="1542023"/>
                <a:ext cx="1588" cy="0"/>
              </a:xfrm>
              <a:custGeom>
                <a:avLst/>
                <a:gdLst>
                  <a:gd name="T0" fmla="*/ 1 w 1"/>
                  <a:gd name="T1" fmla="*/ 0 w 1"/>
                  <a:gd name="T2" fmla="*/ 1 w 1"/>
                  <a:gd name="T3" fmla="*/ 1 w 1"/>
                  <a:gd name="T4" fmla="*/ 1 w 1"/>
                </a:gdLst>
                <a:ahLst/>
                <a:cxnLst>
                  <a:cxn ang="0">
                    <a:pos x="T0" y="0"/>
                  </a:cxn>
                  <a:cxn ang="0">
                    <a:pos x="T1" y="0"/>
                  </a:cxn>
                  <a:cxn ang="0">
                    <a:pos x="T2" y="0"/>
                  </a:cxn>
                  <a:cxn ang="0">
                    <a:pos x="T3" y="0"/>
                  </a:cxn>
                  <a:cxn ang="0">
                    <a:pos x="T4" y="0"/>
                  </a:cxn>
                </a:cxnLst>
                <a:rect l="0" t="0" r="r" b="b"/>
                <a:pathLst>
                  <a:path w="1">
                    <a:moveTo>
                      <a:pt x="1" y="0"/>
                    </a:moveTo>
                    <a:lnTo>
                      <a:pt x="0" y="0"/>
                    </a:lnTo>
                    <a:cubicBezTo>
                      <a:pt x="1" y="0"/>
                      <a:pt x="1" y="0"/>
                      <a:pt x="1" y="0"/>
                    </a:cubicBezTo>
                    <a:lnTo>
                      <a:pt x="1" y="0"/>
                    </a:lnTo>
                    <a:cubicBezTo>
                      <a:pt x="1" y="0"/>
                      <a:pt x="1" y="0"/>
                      <a:pt x="1" y="0"/>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86" name="Freeform 87"/>
              <p:cNvSpPr>
                <a:spLocks/>
              </p:cNvSpPr>
              <p:nvPr/>
            </p:nvSpPr>
            <p:spPr bwMode="auto">
              <a:xfrm>
                <a:off x="7955077" y="1542023"/>
                <a:ext cx="0" cy="0"/>
              </a:xfrm>
              <a:custGeom>
                <a:avLst/>
                <a:gdLst>
                  <a:gd name="T0" fmla="*/ 0 w 1"/>
                  <a:gd name="T1" fmla="*/ 1 h 1"/>
                  <a:gd name="T2" fmla="*/ 0 w 1"/>
                  <a:gd name="T3" fmla="*/ 1 h 1"/>
                  <a:gd name="T4" fmla="*/ 1 w 1"/>
                  <a:gd name="T5" fmla="*/ 0 h 1"/>
                  <a:gd name="T6" fmla="*/ 1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lnTo>
                      <a:pt x="0" y="1"/>
                    </a:lnTo>
                    <a:cubicBezTo>
                      <a:pt x="0" y="1"/>
                      <a:pt x="0" y="0"/>
                      <a:pt x="1" y="0"/>
                    </a:cubicBezTo>
                    <a:lnTo>
                      <a:pt x="1" y="1"/>
                    </a:lnTo>
                    <a:cubicBezTo>
                      <a:pt x="1" y="1"/>
                      <a:pt x="0" y="1"/>
                      <a:pt x="0" y="1"/>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87" name="Freeform 88"/>
              <p:cNvSpPr>
                <a:spLocks/>
              </p:cNvSpPr>
              <p:nvPr/>
            </p:nvSpPr>
            <p:spPr bwMode="auto">
              <a:xfrm>
                <a:off x="7955077" y="1542023"/>
                <a:ext cx="0" cy="0"/>
              </a:xfrm>
              <a:custGeom>
                <a:avLst/>
                <a:gdLst>
                  <a:gd name="T0" fmla="*/ 1 h 1"/>
                  <a:gd name="T1" fmla="*/ 1 h 1"/>
                  <a:gd name="T2" fmla="*/ 0 h 1"/>
                  <a:gd name="T3" fmla="*/ 1 h 1"/>
                  <a:gd name="T4" fmla="*/ 1 h 1"/>
                </a:gdLst>
                <a:ahLst/>
                <a:cxnLst>
                  <a:cxn ang="0">
                    <a:pos x="0" y="T0"/>
                  </a:cxn>
                  <a:cxn ang="0">
                    <a:pos x="0" y="T1"/>
                  </a:cxn>
                  <a:cxn ang="0">
                    <a:pos x="0" y="T2"/>
                  </a:cxn>
                  <a:cxn ang="0">
                    <a:pos x="0" y="T3"/>
                  </a:cxn>
                  <a:cxn ang="0">
                    <a:pos x="0" y="T4"/>
                  </a:cxn>
                </a:cxnLst>
                <a:rect l="0" t="0" r="r" b="b"/>
                <a:pathLst>
                  <a:path h="1">
                    <a:moveTo>
                      <a:pt x="0" y="1"/>
                    </a:moveTo>
                    <a:lnTo>
                      <a:pt x="0" y="1"/>
                    </a:lnTo>
                    <a:cubicBezTo>
                      <a:pt x="0" y="1"/>
                      <a:pt x="0" y="1"/>
                      <a:pt x="0" y="0"/>
                    </a:cubicBezTo>
                    <a:lnTo>
                      <a:pt x="0" y="1"/>
                    </a:lnTo>
                    <a:lnTo>
                      <a:pt x="0" y="1"/>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88" name="Rectangle 89"/>
              <p:cNvSpPr>
                <a:spLocks noChangeArrowheads="1"/>
              </p:cNvSpPr>
              <p:nvPr/>
            </p:nvSpPr>
            <p:spPr bwMode="auto">
              <a:xfrm>
                <a:off x="7955077" y="1542023"/>
                <a:ext cx="1588" cy="1588"/>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89" name="Rectangle 90"/>
              <p:cNvSpPr>
                <a:spLocks noChangeArrowheads="1"/>
              </p:cNvSpPr>
              <p:nvPr/>
            </p:nvSpPr>
            <p:spPr bwMode="auto">
              <a:xfrm>
                <a:off x="7955077" y="1542023"/>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90" name="Freeform 91"/>
              <p:cNvSpPr>
                <a:spLocks/>
              </p:cNvSpPr>
              <p:nvPr/>
            </p:nvSpPr>
            <p:spPr bwMode="auto">
              <a:xfrm>
                <a:off x="7955077" y="1542023"/>
                <a:ext cx="1588" cy="0"/>
              </a:xfrm>
              <a:custGeom>
                <a:avLst/>
                <a:gdLst>
                  <a:gd name="T0" fmla="*/ 0 w 1"/>
                  <a:gd name="T1" fmla="*/ 1 h 1"/>
                  <a:gd name="T2" fmla="*/ 0 w 1"/>
                  <a:gd name="T3" fmla="*/ 0 h 1"/>
                  <a:gd name="T4" fmla="*/ 0 w 1"/>
                  <a:gd name="T5" fmla="*/ 0 h 1"/>
                  <a:gd name="T6" fmla="*/ 1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lnTo>
                      <a:pt x="0" y="0"/>
                    </a:lnTo>
                    <a:lnTo>
                      <a:pt x="0" y="0"/>
                    </a:lnTo>
                    <a:lnTo>
                      <a:pt x="1" y="1"/>
                    </a:lnTo>
                    <a:cubicBezTo>
                      <a:pt x="0" y="1"/>
                      <a:pt x="0" y="1"/>
                      <a:pt x="0" y="1"/>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91" name="Freeform 92"/>
              <p:cNvSpPr>
                <a:spLocks/>
              </p:cNvSpPr>
              <p:nvPr/>
            </p:nvSpPr>
            <p:spPr bwMode="auto">
              <a:xfrm>
                <a:off x="7955077" y="1542023"/>
                <a:ext cx="1588" cy="0"/>
              </a:xfrm>
              <a:custGeom>
                <a:avLst/>
                <a:gdLst>
                  <a:gd name="T0" fmla="*/ 1 w 1"/>
                  <a:gd name="T1" fmla="*/ 1 h 1"/>
                  <a:gd name="T2" fmla="*/ 0 w 1"/>
                  <a:gd name="T3" fmla="*/ 0 h 1"/>
                  <a:gd name="T4" fmla="*/ 1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0" y="0"/>
                    </a:lnTo>
                    <a:cubicBezTo>
                      <a:pt x="1" y="0"/>
                      <a:pt x="1" y="0"/>
                      <a:pt x="1" y="0"/>
                    </a:cubicBezTo>
                    <a:lnTo>
                      <a:pt x="1" y="1"/>
                    </a:lnTo>
                    <a:cubicBezTo>
                      <a:pt x="1" y="1"/>
                      <a:pt x="1" y="1"/>
                      <a:pt x="1" y="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92" name="Freeform 93"/>
              <p:cNvSpPr>
                <a:spLocks/>
              </p:cNvSpPr>
              <p:nvPr/>
            </p:nvSpPr>
            <p:spPr bwMode="auto">
              <a:xfrm>
                <a:off x="7956665" y="1542023"/>
                <a:ext cx="0" cy="0"/>
              </a:xfrm>
              <a:custGeom>
                <a:avLst/>
                <a:gdLst>
                  <a:gd name="T0" fmla="*/ 0 w 1"/>
                  <a:gd name="T1" fmla="*/ 1 h 1"/>
                  <a:gd name="T2" fmla="*/ 0 w 1"/>
                  <a:gd name="T3" fmla="*/ 0 h 1"/>
                  <a:gd name="T4" fmla="*/ 1 w 1"/>
                  <a:gd name="T5" fmla="*/ 0 h 1"/>
                  <a:gd name="T6" fmla="*/ 1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lnTo>
                      <a:pt x="0" y="0"/>
                    </a:lnTo>
                    <a:cubicBezTo>
                      <a:pt x="0" y="0"/>
                      <a:pt x="0" y="0"/>
                      <a:pt x="1" y="0"/>
                    </a:cubicBezTo>
                    <a:lnTo>
                      <a:pt x="1" y="0"/>
                    </a:lnTo>
                    <a:cubicBezTo>
                      <a:pt x="0" y="0"/>
                      <a:pt x="0" y="1"/>
                      <a:pt x="0" y="1"/>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93" name="Freeform 94"/>
              <p:cNvSpPr>
                <a:spLocks/>
              </p:cNvSpPr>
              <p:nvPr/>
            </p:nvSpPr>
            <p:spPr bwMode="auto">
              <a:xfrm>
                <a:off x="7956665" y="1542023"/>
                <a:ext cx="1588" cy="0"/>
              </a:xfrm>
              <a:custGeom>
                <a:avLst/>
                <a:gdLst>
                  <a:gd name="T0" fmla="*/ 0 w 1"/>
                  <a:gd name="T1" fmla="*/ 0 w 1"/>
                  <a:gd name="T2" fmla="*/ 0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0" y="0"/>
                      <a:pt x="0" y="0"/>
                      <a:pt x="0" y="0"/>
                    </a:cubicBezTo>
                    <a:lnTo>
                      <a:pt x="1" y="0"/>
                    </a:lnTo>
                    <a:cubicBezTo>
                      <a:pt x="0" y="0"/>
                      <a:pt x="0" y="0"/>
                      <a:pt x="0"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94" name="Freeform 95"/>
              <p:cNvSpPr>
                <a:spLocks/>
              </p:cNvSpPr>
              <p:nvPr/>
            </p:nvSpPr>
            <p:spPr bwMode="auto">
              <a:xfrm>
                <a:off x="7956665" y="1540436"/>
                <a:ext cx="1588" cy="1588"/>
              </a:xfrm>
              <a:custGeom>
                <a:avLst/>
                <a:gdLst>
                  <a:gd name="T0" fmla="*/ 1 w 2"/>
                  <a:gd name="T1" fmla="*/ 1 h 1"/>
                  <a:gd name="T2" fmla="*/ 0 w 2"/>
                  <a:gd name="T3" fmla="*/ 1 h 1"/>
                  <a:gd name="T4" fmla="*/ 2 w 2"/>
                  <a:gd name="T5" fmla="*/ 0 h 1"/>
                  <a:gd name="T6" fmla="*/ 2 w 2"/>
                  <a:gd name="T7" fmla="*/ 1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lnTo>
                      <a:pt x="0" y="1"/>
                    </a:lnTo>
                    <a:cubicBezTo>
                      <a:pt x="1" y="1"/>
                      <a:pt x="1" y="0"/>
                      <a:pt x="2" y="0"/>
                    </a:cubicBezTo>
                    <a:lnTo>
                      <a:pt x="2" y="1"/>
                    </a:lnTo>
                    <a:cubicBezTo>
                      <a:pt x="1" y="1"/>
                      <a:pt x="1" y="1"/>
                      <a:pt x="1" y="1"/>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95" name="Freeform 96"/>
              <p:cNvSpPr>
                <a:spLocks/>
              </p:cNvSpPr>
              <p:nvPr/>
            </p:nvSpPr>
            <p:spPr bwMode="auto">
              <a:xfrm>
                <a:off x="7958252" y="1540436"/>
                <a:ext cx="1588" cy="1588"/>
              </a:xfrm>
              <a:custGeom>
                <a:avLst/>
                <a:gdLst>
                  <a:gd name="T0" fmla="*/ 0 w 1"/>
                  <a:gd name="T1" fmla="*/ 1 h 1"/>
                  <a:gd name="T2" fmla="*/ 0 w 1"/>
                  <a:gd name="T3" fmla="*/ 0 h 1"/>
                  <a:gd name="T4" fmla="*/ 1 w 1"/>
                  <a:gd name="T5" fmla="*/ 0 h 1"/>
                  <a:gd name="T6" fmla="*/ 1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lnTo>
                      <a:pt x="0" y="0"/>
                    </a:lnTo>
                    <a:cubicBezTo>
                      <a:pt x="0" y="0"/>
                      <a:pt x="0" y="0"/>
                      <a:pt x="1" y="0"/>
                    </a:cubicBezTo>
                    <a:lnTo>
                      <a:pt x="1" y="0"/>
                    </a:lnTo>
                    <a:cubicBezTo>
                      <a:pt x="0" y="1"/>
                      <a:pt x="0" y="1"/>
                      <a:pt x="0" y="1"/>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96" name="Freeform 97"/>
              <p:cNvSpPr>
                <a:spLocks/>
              </p:cNvSpPr>
              <p:nvPr/>
            </p:nvSpPr>
            <p:spPr bwMode="auto">
              <a:xfrm>
                <a:off x="7959840" y="1540436"/>
                <a:ext cx="0"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0" y="0"/>
                      <a:pt x="1" y="0"/>
                      <a:pt x="1" y="0"/>
                    </a:cubicBezTo>
                    <a:lnTo>
                      <a:pt x="1" y="0"/>
                    </a:lnTo>
                    <a:cubicBezTo>
                      <a:pt x="1" y="0"/>
                      <a:pt x="0" y="0"/>
                      <a:pt x="0"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97" name="Freeform 98"/>
              <p:cNvSpPr>
                <a:spLocks/>
              </p:cNvSpPr>
              <p:nvPr/>
            </p:nvSpPr>
            <p:spPr bwMode="auto">
              <a:xfrm>
                <a:off x="7940790" y="1502336"/>
                <a:ext cx="11113" cy="41275"/>
              </a:xfrm>
              <a:custGeom>
                <a:avLst/>
                <a:gdLst>
                  <a:gd name="T0" fmla="*/ 14 w 15"/>
                  <a:gd name="T1" fmla="*/ 54 h 54"/>
                  <a:gd name="T2" fmla="*/ 0 w 15"/>
                  <a:gd name="T3" fmla="*/ 0 h 54"/>
                  <a:gd name="T4" fmla="*/ 2 w 15"/>
                  <a:gd name="T5" fmla="*/ 0 h 54"/>
                  <a:gd name="T6" fmla="*/ 15 w 15"/>
                  <a:gd name="T7" fmla="*/ 54 h 54"/>
                  <a:gd name="T8" fmla="*/ 14 w 15"/>
                  <a:gd name="T9" fmla="*/ 54 h 54"/>
                </a:gdLst>
                <a:ahLst/>
                <a:cxnLst>
                  <a:cxn ang="0">
                    <a:pos x="T0" y="T1"/>
                  </a:cxn>
                  <a:cxn ang="0">
                    <a:pos x="T2" y="T3"/>
                  </a:cxn>
                  <a:cxn ang="0">
                    <a:pos x="T4" y="T5"/>
                  </a:cxn>
                  <a:cxn ang="0">
                    <a:pos x="T6" y="T7"/>
                  </a:cxn>
                  <a:cxn ang="0">
                    <a:pos x="T8" y="T9"/>
                  </a:cxn>
                </a:cxnLst>
                <a:rect l="0" t="0" r="r" b="b"/>
                <a:pathLst>
                  <a:path w="15" h="54">
                    <a:moveTo>
                      <a:pt x="14" y="54"/>
                    </a:moveTo>
                    <a:cubicBezTo>
                      <a:pt x="14" y="54"/>
                      <a:pt x="5" y="28"/>
                      <a:pt x="0" y="0"/>
                    </a:cubicBezTo>
                    <a:cubicBezTo>
                      <a:pt x="1" y="0"/>
                      <a:pt x="1" y="0"/>
                      <a:pt x="2" y="0"/>
                    </a:cubicBezTo>
                    <a:cubicBezTo>
                      <a:pt x="6" y="27"/>
                      <a:pt x="15" y="54"/>
                      <a:pt x="15" y="54"/>
                    </a:cubicBezTo>
                    <a:cubicBezTo>
                      <a:pt x="15" y="54"/>
                      <a:pt x="15" y="54"/>
                      <a:pt x="14" y="5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98" name="Freeform 99"/>
              <p:cNvSpPr>
                <a:spLocks/>
              </p:cNvSpPr>
              <p:nvPr/>
            </p:nvSpPr>
            <p:spPr bwMode="auto">
              <a:xfrm>
                <a:off x="7942377" y="1502336"/>
                <a:ext cx="11113" cy="41275"/>
              </a:xfrm>
              <a:custGeom>
                <a:avLst/>
                <a:gdLst>
                  <a:gd name="T0" fmla="*/ 13 w 15"/>
                  <a:gd name="T1" fmla="*/ 54 h 54"/>
                  <a:gd name="T2" fmla="*/ 0 w 15"/>
                  <a:gd name="T3" fmla="*/ 0 h 54"/>
                  <a:gd name="T4" fmla="*/ 1 w 15"/>
                  <a:gd name="T5" fmla="*/ 0 h 54"/>
                  <a:gd name="T6" fmla="*/ 15 w 15"/>
                  <a:gd name="T7" fmla="*/ 53 h 54"/>
                  <a:gd name="T8" fmla="*/ 13 w 15"/>
                  <a:gd name="T9" fmla="*/ 54 h 54"/>
                </a:gdLst>
                <a:ahLst/>
                <a:cxnLst>
                  <a:cxn ang="0">
                    <a:pos x="T0" y="T1"/>
                  </a:cxn>
                  <a:cxn ang="0">
                    <a:pos x="T2" y="T3"/>
                  </a:cxn>
                  <a:cxn ang="0">
                    <a:pos x="T4" y="T5"/>
                  </a:cxn>
                  <a:cxn ang="0">
                    <a:pos x="T6" y="T7"/>
                  </a:cxn>
                  <a:cxn ang="0">
                    <a:pos x="T8" y="T9"/>
                  </a:cxn>
                </a:cxnLst>
                <a:rect l="0" t="0" r="r" b="b"/>
                <a:pathLst>
                  <a:path w="15" h="54">
                    <a:moveTo>
                      <a:pt x="13" y="54"/>
                    </a:moveTo>
                    <a:cubicBezTo>
                      <a:pt x="13" y="54"/>
                      <a:pt x="4" y="27"/>
                      <a:pt x="0" y="0"/>
                    </a:cubicBezTo>
                    <a:cubicBezTo>
                      <a:pt x="0" y="0"/>
                      <a:pt x="1" y="0"/>
                      <a:pt x="1" y="0"/>
                    </a:cubicBezTo>
                    <a:cubicBezTo>
                      <a:pt x="5" y="27"/>
                      <a:pt x="15" y="53"/>
                      <a:pt x="15" y="53"/>
                    </a:cubicBezTo>
                    <a:cubicBezTo>
                      <a:pt x="14" y="54"/>
                      <a:pt x="14" y="54"/>
                      <a:pt x="13" y="54"/>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99" name="Freeform 100"/>
              <p:cNvSpPr>
                <a:spLocks/>
              </p:cNvSpPr>
              <p:nvPr/>
            </p:nvSpPr>
            <p:spPr bwMode="auto">
              <a:xfrm>
                <a:off x="7942377" y="1500748"/>
                <a:ext cx="11113" cy="41275"/>
              </a:xfrm>
              <a:custGeom>
                <a:avLst/>
                <a:gdLst>
                  <a:gd name="T0" fmla="*/ 14 w 15"/>
                  <a:gd name="T1" fmla="*/ 54 h 54"/>
                  <a:gd name="T2" fmla="*/ 0 w 15"/>
                  <a:gd name="T3" fmla="*/ 1 h 54"/>
                  <a:gd name="T4" fmla="*/ 1 w 15"/>
                  <a:gd name="T5" fmla="*/ 0 h 54"/>
                  <a:gd name="T6" fmla="*/ 15 w 15"/>
                  <a:gd name="T7" fmla="*/ 54 h 54"/>
                  <a:gd name="T8" fmla="*/ 14 w 15"/>
                  <a:gd name="T9" fmla="*/ 54 h 54"/>
                </a:gdLst>
                <a:ahLst/>
                <a:cxnLst>
                  <a:cxn ang="0">
                    <a:pos x="T0" y="T1"/>
                  </a:cxn>
                  <a:cxn ang="0">
                    <a:pos x="T2" y="T3"/>
                  </a:cxn>
                  <a:cxn ang="0">
                    <a:pos x="T4" y="T5"/>
                  </a:cxn>
                  <a:cxn ang="0">
                    <a:pos x="T6" y="T7"/>
                  </a:cxn>
                  <a:cxn ang="0">
                    <a:pos x="T8" y="T9"/>
                  </a:cxn>
                </a:cxnLst>
                <a:rect l="0" t="0" r="r" b="b"/>
                <a:pathLst>
                  <a:path w="15" h="54">
                    <a:moveTo>
                      <a:pt x="14" y="54"/>
                    </a:moveTo>
                    <a:cubicBezTo>
                      <a:pt x="14" y="54"/>
                      <a:pt x="4" y="28"/>
                      <a:pt x="0" y="1"/>
                    </a:cubicBezTo>
                    <a:cubicBezTo>
                      <a:pt x="0" y="1"/>
                      <a:pt x="1" y="0"/>
                      <a:pt x="1" y="0"/>
                    </a:cubicBezTo>
                    <a:cubicBezTo>
                      <a:pt x="5" y="28"/>
                      <a:pt x="15" y="54"/>
                      <a:pt x="15" y="54"/>
                    </a:cubicBezTo>
                    <a:cubicBezTo>
                      <a:pt x="14" y="54"/>
                      <a:pt x="14" y="54"/>
                      <a:pt x="14" y="54"/>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00" name="Freeform 101"/>
              <p:cNvSpPr>
                <a:spLocks/>
              </p:cNvSpPr>
              <p:nvPr/>
            </p:nvSpPr>
            <p:spPr bwMode="auto">
              <a:xfrm>
                <a:off x="7943965" y="1500748"/>
                <a:ext cx="11113" cy="41275"/>
              </a:xfrm>
              <a:custGeom>
                <a:avLst/>
                <a:gdLst>
                  <a:gd name="T0" fmla="*/ 14 w 15"/>
                  <a:gd name="T1" fmla="*/ 54 h 54"/>
                  <a:gd name="T2" fmla="*/ 0 w 15"/>
                  <a:gd name="T3" fmla="*/ 0 h 54"/>
                  <a:gd name="T4" fmla="*/ 1 w 15"/>
                  <a:gd name="T5" fmla="*/ 0 h 54"/>
                  <a:gd name="T6" fmla="*/ 15 w 15"/>
                  <a:gd name="T7" fmla="*/ 54 h 54"/>
                  <a:gd name="T8" fmla="*/ 14 w 15"/>
                  <a:gd name="T9" fmla="*/ 54 h 54"/>
                </a:gdLst>
                <a:ahLst/>
                <a:cxnLst>
                  <a:cxn ang="0">
                    <a:pos x="T0" y="T1"/>
                  </a:cxn>
                  <a:cxn ang="0">
                    <a:pos x="T2" y="T3"/>
                  </a:cxn>
                  <a:cxn ang="0">
                    <a:pos x="T4" y="T5"/>
                  </a:cxn>
                  <a:cxn ang="0">
                    <a:pos x="T6" y="T7"/>
                  </a:cxn>
                  <a:cxn ang="0">
                    <a:pos x="T8" y="T9"/>
                  </a:cxn>
                </a:cxnLst>
                <a:rect l="0" t="0" r="r" b="b"/>
                <a:pathLst>
                  <a:path w="15" h="54">
                    <a:moveTo>
                      <a:pt x="14" y="54"/>
                    </a:moveTo>
                    <a:cubicBezTo>
                      <a:pt x="14" y="54"/>
                      <a:pt x="4" y="28"/>
                      <a:pt x="0" y="0"/>
                    </a:cubicBezTo>
                    <a:cubicBezTo>
                      <a:pt x="0" y="0"/>
                      <a:pt x="1" y="0"/>
                      <a:pt x="1" y="0"/>
                    </a:cubicBezTo>
                    <a:cubicBezTo>
                      <a:pt x="5" y="28"/>
                      <a:pt x="15" y="54"/>
                      <a:pt x="15" y="54"/>
                    </a:cubicBezTo>
                    <a:cubicBezTo>
                      <a:pt x="14" y="54"/>
                      <a:pt x="14" y="54"/>
                      <a:pt x="14" y="54"/>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01" name="Freeform 102"/>
              <p:cNvSpPr>
                <a:spLocks/>
              </p:cNvSpPr>
              <p:nvPr/>
            </p:nvSpPr>
            <p:spPr bwMode="auto">
              <a:xfrm>
                <a:off x="7943965" y="1500748"/>
                <a:ext cx="11113" cy="41275"/>
              </a:xfrm>
              <a:custGeom>
                <a:avLst/>
                <a:gdLst>
                  <a:gd name="T0" fmla="*/ 14 w 14"/>
                  <a:gd name="T1" fmla="*/ 54 h 54"/>
                  <a:gd name="T2" fmla="*/ 0 w 14"/>
                  <a:gd name="T3" fmla="*/ 0 h 54"/>
                  <a:gd name="T4" fmla="*/ 1 w 14"/>
                  <a:gd name="T5" fmla="*/ 0 h 54"/>
                  <a:gd name="T6" fmla="*/ 14 w 14"/>
                  <a:gd name="T7" fmla="*/ 54 h 54"/>
                  <a:gd name="T8" fmla="*/ 14 w 14"/>
                  <a:gd name="T9" fmla="*/ 54 h 54"/>
                </a:gdLst>
                <a:ahLst/>
                <a:cxnLst>
                  <a:cxn ang="0">
                    <a:pos x="T0" y="T1"/>
                  </a:cxn>
                  <a:cxn ang="0">
                    <a:pos x="T2" y="T3"/>
                  </a:cxn>
                  <a:cxn ang="0">
                    <a:pos x="T4" y="T5"/>
                  </a:cxn>
                  <a:cxn ang="0">
                    <a:pos x="T6" y="T7"/>
                  </a:cxn>
                  <a:cxn ang="0">
                    <a:pos x="T8" y="T9"/>
                  </a:cxn>
                </a:cxnLst>
                <a:rect l="0" t="0" r="r" b="b"/>
                <a:pathLst>
                  <a:path w="14" h="54">
                    <a:moveTo>
                      <a:pt x="14" y="54"/>
                    </a:moveTo>
                    <a:cubicBezTo>
                      <a:pt x="14" y="54"/>
                      <a:pt x="4" y="28"/>
                      <a:pt x="0" y="0"/>
                    </a:cubicBezTo>
                    <a:cubicBezTo>
                      <a:pt x="0" y="0"/>
                      <a:pt x="0" y="0"/>
                      <a:pt x="1" y="0"/>
                    </a:cubicBezTo>
                    <a:cubicBezTo>
                      <a:pt x="5" y="27"/>
                      <a:pt x="14" y="54"/>
                      <a:pt x="14" y="54"/>
                    </a:cubicBezTo>
                    <a:cubicBezTo>
                      <a:pt x="14" y="54"/>
                      <a:pt x="14" y="54"/>
                      <a:pt x="14" y="54"/>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02" name="Freeform 103"/>
              <p:cNvSpPr>
                <a:spLocks/>
              </p:cNvSpPr>
              <p:nvPr/>
            </p:nvSpPr>
            <p:spPr bwMode="auto">
              <a:xfrm>
                <a:off x="7945552" y="1500748"/>
                <a:ext cx="9525" cy="41275"/>
              </a:xfrm>
              <a:custGeom>
                <a:avLst/>
                <a:gdLst>
                  <a:gd name="T0" fmla="*/ 13 w 14"/>
                  <a:gd name="T1" fmla="*/ 54 h 54"/>
                  <a:gd name="T2" fmla="*/ 0 w 14"/>
                  <a:gd name="T3" fmla="*/ 0 h 54"/>
                  <a:gd name="T4" fmla="*/ 0 w 14"/>
                  <a:gd name="T5" fmla="*/ 0 h 54"/>
                  <a:gd name="T6" fmla="*/ 14 w 14"/>
                  <a:gd name="T7" fmla="*/ 54 h 54"/>
                  <a:gd name="T8" fmla="*/ 13 w 14"/>
                  <a:gd name="T9" fmla="*/ 54 h 54"/>
                </a:gdLst>
                <a:ahLst/>
                <a:cxnLst>
                  <a:cxn ang="0">
                    <a:pos x="T0" y="T1"/>
                  </a:cxn>
                  <a:cxn ang="0">
                    <a:pos x="T2" y="T3"/>
                  </a:cxn>
                  <a:cxn ang="0">
                    <a:pos x="T4" y="T5"/>
                  </a:cxn>
                  <a:cxn ang="0">
                    <a:pos x="T6" y="T7"/>
                  </a:cxn>
                  <a:cxn ang="0">
                    <a:pos x="T8" y="T9"/>
                  </a:cxn>
                </a:cxnLst>
                <a:rect l="0" t="0" r="r" b="b"/>
                <a:pathLst>
                  <a:path w="14" h="54">
                    <a:moveTo>
                      <a:pt x="13" y="54"/>
                    </a:moveTo>
                    <a:cubicBezTo>
                      <a:pt x="13" y="54"/>
                      <a:pt x="4" y="27"/>
                      <a:pt x="0" y="0"/>
                    </a:cubicBezTo>
                    <a:lnTo>
                      <a:pt x="0" y="0"/>
                    </a:lnTo>
                    <a:cubicBezTo>
                      <a:pt x="4" y="27"/>
                      <a:pt x="14" y="54"/>
                      <a:pt x="14" y="54"/>
                    </a:cubicBezTo>
                    <a:cubicBezTo>
                      <a:pt x="13" y="54"/>
                      <a:pt x="13" y="54"/>
                      <a:pt x="13" y="54"/>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03" name="Freeform 104"/>
              <p:cNvSpPr>
                <a:spLocks/>
              </p:cNvSpPr>
              <p:nvPr/>
            </p:nvSpPr>
            <p:spPr bwMode="auto">
              <a:xfrm>
                <a:off x="7945552" y="1500748"/>
                <a:ext cx="9525" cy="41275"/>
              </a:xfrm>
              <a:custGeom>
                <a:avLst/>
                <a:gdLst>
                  <a:gd name="T0" fmla="*/ 14 w 14"/>
                  <a:gd name="T1" fmla="*/ 54 h 54"/>
                  <a:gd name="T2" fmla="*/ 0 w 14"/>
                  <a:gd name="T3" fmla="*/ 0 h 54"/>
                  <a:gd name="T4" fmla="*/ 0 w 14"/>
                  <a:gd name="T5" fmla="*/ 0 h 54"/>
                  <a:gd name="T6" fmla="*/ 14 w 14"/>
                  <a:gd name="T7" fmla="*/ 53 h 54"/>
                  <a:gd name="T8" fmla="*/ 14 w 14"/>
                  <a:gd name="T9" fmla="*/ 54 h 54"/>
                </a:gdLst>
                <a:ahLst/>
                <a:cxnLst>
                  <a:cxn ang="0">
                    <a:pos x="T0" y="T1"/>
                  </a:cxn>
                  <a:cxn ang="0">
                    <a:pos x="T2" y="T3"/>
                  </a:cxn>
                  <a:cxn ang="0">
                    <a:pos x="T4" y="T5"/>
                  </a:cxn>
                  <a:cxn ang="0">
                    <a:pos x="T6" y="T7"/>
                  </a:cxn>
                  <a:cxn ang="0">
                    <a:pos x="T8" y="T9"/>
                  </a:cxn>
                </a:cxnLst>
                <a:rect l="0" t="0" r="r" b="b"/>
                <a:pathLst>
                  <a:path w="14" h="54">
                    <a:moveTo>
                      <a:pt x="14" y="54"/>
                    </a:moveTo>
                    <a:cubicBezTo>
                      <a:pt x="14" y="54"/>
                      <a:pt x="4" y="27"/>
                      <a:pt x="0" y="0"/>
                    </a:cubicBezTo>
                    <a:lnTo>
                      <a:pt x="0" y="0"/>
                    </a:lnTo>
                    <a:cubicBezTo>
                      <a:pt x="5" y="27"/>
                      <a:pt x="14" y="53"/>
                      <a:pt x="14" y="53"/>
                    </a:cubicBezTo>
                    <a:cubicBezTo>
                      <a:pt x="14" y="53"/>
                      <a:pt x="14" y="53"/>
                      <a:pt x="14" y="54"/>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04" name="Freeform 105"/>
              <p:cNvSpPr>
                <a:spLocks/>
              </p:cNvSpPr>
              <p:nvPr/>
            </p:nvSpPr>
            <p:spPr bwMode="auto">
              <a:xfrm>
                <a:off x="7945552" y="1500748"/>
                <a:ext cx="9525" cy="41275"/>
              </a:xfrm>
              <a:custGeom>
                <a:avLst/>
                <a:gdLst>
                  <a:gd name="T0" fmla="*/ 14 w 14"/>
                  <a:gd name="T1" fmla="*/ 53 h 53"/>
                  <a:gd name="T2" fmla="*/ 0 w 14"/>
                  <a:gd name="T3" fmla="*/ 0 h 53"/>
                  <a:gd name="T4" fmla="*/ 1 w 14"/>
                  <a:gd name="T5" fmla="*/ 0 h 53"/>
                  <a:gd name="T6" fmla="*/ 14 w 14"/>
                  <a:gd name="T7" fmla="*/ 53 h 53"/>
                  <a:gd name="T8" fmla="*/ 14 w 14"/>
                  <a:gd name="T9" fmla="*/ 53 h 53"/>
                </a:gdLst>
                <a:ahLst/>
                <a:cxnLst>
                  <a:cxn ang="0">
                    <a:pos x="T0" y="T1"/>
                  </a:cxn>
                  <a:cxn ang="0">
                    <a:pos x="T2" y="T3"/>
                  </a:cxn>
                  <a:cxn ang="0">
                    <a:pos x="T4" y="T5"/>
                  </a:cxn>
                  <a:cxn ang="0">
                    <a:pos x="T6" y="T7"/>
                  </a:cxn>
                  <a:cxn ang="0">
                    <a:pos x="T8" y="T9"/>
                  </a:cxn>
                </a:cxnLst>
                <a:rect l="0" t="0" r="r" b="b"/>
                <a:pathLst>
                  <a:path w="14" h="53">
                    <a:moveTo>
                      <a:pt x="14" y="53"/>
                    </a:moveTo>
                    <a:cubicBezTo>
                      <a:pt x="14" y="53"/>
                      <a:pt x="5" y="27"/>
                      <a:pt x="0" y="0"/>
                    </a:cubicBezTo>
                    <a:lnTo>
                      <a:pt x="1" y="0"/>
                    </a:lnTo>
                    <a:cubicBezTo>
                      <a:pt x="5" y="27"/>
                      <a:pt x="14" y="53"/>
                      <a:pt x="14" y="53"/>
                    </a:cubicBezTo>
                    <a:lnTo>
                      <a:pt x="14" y="53"/>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05" name="Freeform 106"/>
              <p:cNvSpPr>
                <a:spLocks/>
              </p:cNvSpPr>
              <p:nvPr/>
            </p:nvSpPr>
            <p:spPr bwMode="auto">
              <a:xfrm>
                <a:off x="7937615" y="1459473"/>
                <a:ext cx="4763" cy="42863"/>
              </a:xfrm>
              <a:custGeom>
                <a:avLst/>
                <a:gdLst>
                  <a:gd name="T0" fmla="*/ 4 w 6"/>
                  <a:gd name="T1" fmla="*/ 56 h 56"/>
                  <a:gd name="T2" fmla="*/ 0 w 6"/>
                  <a:gd name="T3" fmla="*/ 0 h 56"/>
                  <a:gd name="T4" fmla="*/ 1 w 6"/>
                  <a:gd name="T5" fmla="*/ 0 h 56"/>
                  <a:gd name="T6" fmla="*/ 6 w 6"/>
                  <a:gd name="T7" fmla="*/ 56 h 56"/>
                  <a:gd name="T8" fmla="*/ 4 w 6"/>
                  <a:gd name="T9" fmla="*/ 56 h 56"/>
                </a:gdLst>
                <a:ahLst/>
                <a:cxnLst>
                  <a:cxn ang="0">
                    <a:pos x="T0" y="T1"/>
                  </a:cxn>
                  <a:cxn ang="0">
                    <a:pos x="T2" y="T3"/>
                  </a:cxn>
                  <a:cxn ang="0">
                    <a:pos x="T4" y="T5"/>
                  </a:cxn>
                  <a:cxn ang="0">
                    <a:pos x="T6" y="T7"/>
                  </a:cxn>
                  <a:cxn ang="0">
                    <a:pos x="T8" y="T9"/>
                  </a:cxn>
                </a:cxnLst>
                <a:rect l="0" t="0" r="r" b="b"/>
                <a:pathLst>
                  <a:path w="6" h="56">
                    <a:moveTo>
                      <a:pt x="4" y="56"/>
                    </a:moveTo>
                    <a:cubicBezTo>
                      <a:pt x="0" y="28"/>
                      <a:pt x="0" y="0"/>
                      <a:pt x="0" y="0"/>
                    </a:cubicBezTo>
                    <a:lnTo>
                      <a:pt x="1" y="0"/>
                    </a:lnTo>
                    <a:cubicBezTo>
                      <a:pt x="1" y="0"/>
                      <a:pt x="1" y="28"/>
                      <a:pt x="6" y="56"/>
                    </a:cubicBezTo>
                    <a:cubicBezTo>
                      <a:pt x="5" y="56"/>
                      <a:pt x="5" y="56"/>
                      <a:pt x="4" y="5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06" name="Freeform 107"/>
              <p:cNvSpPr>
                <a:spLocks/>
              </p:cNvSpPr>
              <p:nvPr/>
            </p:nvSpPr>
            <p:spPr bwMode="auto">
              <a:xfrm>
                <a:off x="7937615" y="1459473"/>
                <a:ext cx="4763" cy="42863"/>
              </a:xfrm>
              <a:custGeom>
                <a:avLst/>
                <a:gdLst>
                  <a:gd name="T0" fmla="*/ 5 w 6"/>
                  <a:gd name="T1" fmla="*/ 56 h 56"/>
                  <a:gd name="T2" fmla="*/ 0 w 6"/>
                  <a:gd name="T3" fmla="*/ 0 h 56"/>
                  <a:gd name="T4" fmla="*/ 1 w 6"/>
                  <a:gd name="T5" fmla="*/ 0 h 56"/>
                  <a:gd name="T6" fmla="*/ 6 w 6"/>
                  <a:gd name="T7" fmla="*/ 56 h 56"/>
                  <a:gd name="T8" fmla="*/ 5 w 6"/>
                  <a:gd name="T9" fmla="*/ 56 h 56"/>
                </a:gdLst>
                <a:ahLst/>
                <a:cxnLst>
                  <a:cxn ang="0">
                    <a:pos x="T0" y="T1"/>
                  </a:cxn>
                  <a:cxn ang="0">
                    <a:pos x="T2" y="T3"/>
                  </a:cxn>
                  <a:cxn ang="0">
                    <a:pos x="T4" y="T5"/>
                  </a:cxn>
                  <a:cxn ang="0">
                    <a:pos x="T6" y="T7"/>
                  </a:cxn>
                  <a:cxn ang="0">
                    <a:pos x="T8" y="T9"/>
                  </a:cxn>
                </a:cxnLst>
                <a:rect l="0" t="0" r="r" b="b"/>
                <a:pathLst>
                  <a:path w="6" h="56">
                    <a:moveTo>
                      <a:pt x="5" y="56"/>
                    </a:moveTo>
                    <a:cubicBezTo>
                      <a:pt x="0" y="28"/>
                      <a:pt x="0" y="0"/>
                      <a:pt x="0" y="0"/>
                    </a:cubicBezTo>
                    <a:lnTo>
                      <a:pt x="1" y="0"/>
                    </a:lnTo>
                    <a:cubicBezTo>
                      <a:pt x="1" y="0"/>
                      <a:pt x="1" y="28"/>
                      <a:pt x="6" y="56"/>
                    </a:cubicBezTo>
                    <a:cubicBezTo>
                      <a:pt x="6" y="56"/>
                      <a:pt x="5" y="56"/>
                      <a:pt x="5" y="56"/>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07" name="Freeform 108"/>
              <p:cNvSpPr>
                <a:spLocks/>
              </p:cNvSpPr>
              <p:nvPr/>
            </p:nvSpPr>
            <p:spPr bwMode="auto">
              <a:xfrm>
                <a:off x="7939202" y="1459473"/>
                <a:ext cx="4763" cy="42863"/>
              </a:xfrm>
              <a:custGeom>
                <a:avLst/>
                <a:gdLst>
                  <a:gd name="T0" fmla="*/ 5 w 6"/>
                  <a:gd name="T1" fmla="*/ 56 h 56"/>
                  <a:gd name="T2" fmla="*/ 0 w 6"/>
                  <a:gd name="T3" fmla="*/ 0 h 56"/>
                  <a:gd name="T4" fmla="*/ 1 w 6"/>
                  <a:gd name="T5" fmla="*/ 0 h 56"/>
                  <a:gd name="T6" fmla="*/ 6 w 6"/>
                  <a:gd name="T7" fmla="*/ 55 h 56"/>
                  <a:gd name="T8" fmla="*/ 5 w 6"/>
                  <a:gd name="T9" fmla="*/ 56 h 56"/>
                </a:gdLst>
                <a:ahLst/>
                <a:cxnLst>
                  <a:cxn ang="0">
                    <a:pos x="T0" y="T1"/>
                  </a:cxn>
                  <a:cxn ang="0">
                    <a:pos x="T2" y="T3"/>
                  </a:cxn>
                  <a:cxn ang="0">
                    <a:pos x="T4" y="T5"/>
                  </a:cxn>
                  <a:cxn ang="0">
                    <a:pos x="T6" y="T7"/>
                  </a:cxn>
                  <a:cxn ang="0">
                    <a:pos x="T8" y="T9"/>
                  </a:cxn>
                </a:cxnLst>
                <a:rect l="0" t="0" r="r" b="b"/>
                <a:pathLst>
                  <a:path w="6" h="56">
                    <a:moveTo>
                      <a:pt x="5" y="56"/>
                    </a:moveTo>
                    <a:cubicBezTo>
                      <a:pt x="0" y="28"/>
                      <a:pt x="0" y="0"/>
                      <a:pt x="0" y="0"/>
                    </a:cubicBezTo>
                    <a:lnTo>
                      <a:pt x="1" y="0"/>
                    </a:lnTo>
                    <a:cubicBezTo>
                      <a:pt x="1" y="0"/>
                      <a:pt x="1" y="28"/>
                      <a:pt x="6" y="55"/>
                    </a:cubicBezTo>
                    <a:cubicBezTo>
                      <a:pt x="6" y="55"/>
                      <a:pt x="5" y="56"/>
                      <a:pt x="5" y="56"/>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08" name="Freeform 109"/>
              <p:cNvSpPr>
                <a:spLocks/>
              </p:cNvSpPr>
              <p:nvPr/>
            </p:nvSpPr>
            <p:spPr bwMode="auto">
              <a:xfrm>
                <a:off x="7939202" y="1459473"/>
                <a:ext cx="4763" cy="41275"/>
              </a:xfrm>
              <a:custGeom>
                <a:avLst/>
                <a:gdLst>
                  <a:gd name="T0" fmla="*/ 5 w 6"/>
                  <a:gd name="T1" fmla="*/ 55 h 55"/>
                  <a:gd name="T2" fmla="*/ 0 w 6"/>
                  <a:gd name="T3" fmla="*/ 0 h 55"/>
                  <a:gd name="T4" fmla="*/ 1 w 6"/>
                  <a:gd name="T5" fmla="*/ 0 h 55"/>
                  <a:gd name="T6" fmla="*/ 6 w 6"/>
                  <a:gd name="T7" fmla="*/ 55 h 55"/>
                  <a:gd name="T8" fmla="*/ 5 w 6"/>
                  <a:gd name="T9" fmla="*/ 55 h 55"/>
                </a:gdLst>
                <a:ahLst/>
                <a:cxnLst>
                  <a:cxn ang="0">
                    <a:pos x="T0" y="T1"/>
                  </a:cxn>
                  <a:cxn ang="0">
                    <a:pos x="T2" y="T3"/>
                  </a:cxn>
                  <a:cxn ang="0">
                    <a:pos x="T4" y="T5"/>
                  </a:cxn>
                  <a:cxn ang="0">
                    <a:pos x="T6" y="T7"/>
                  </a:cxn>
                  <a:cxn ang="0">
                    <a:pos x="T8" y="T9"/>
                  </a:cxn>
                </a:cxnLst>
                <a:rect l="0" t="0" r="r" b="b"/>
                <a:pathLst>
                  <a:path w="6" h="55">
                    <a:moveTo>
                      <a:pt x="5" y="55"/>
                    </a:moveTo>
                    <a:cubicBezTo>
                      <a:pt x="0" y="28"/>
                      <a:pt x="0" y="0"/>
                      <a:pt x="0" y="0"/>
                    </a:cubicBezTo>
                    <a:lnTo>
                      <a:pt x="1" y="0"/>
                    </a:lnTo>
                    <a:cubicBezTo>
                      <a:pt x="1" y="0"/>
                      <a:pt x="1" y="28"/>
                      <a:pt x="6" y="55"/>
                    </a:cubicBezTo>
                    <a:cubicBezTo>
                      <a:pt x="6" y="55"/>
                      <a:pt x="5" y="55"/>
                      <a:pt x="5" y="55"/>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09" name="Freeform 110"/>
              <p:cNvSpPr>
                <a:spLocks/>
              </p:cNvSpPr>
              <p:nvPr/>
            </p:nvSpPr>
            <p:spPr bwMode="auto">
              <a:xfrm>
                <a:off x="7940790" y="1459473"/>
                <a:ext cx="4763" cy="41275"/>
              </a:xfrm>
              <a:custGeom>
                <a:avLst/>
                <a:gdLst>
                  <a:gd name="T0" fmla="*/ 5 w 6"/>
                  <a:gd name="T1" fmla="*/ 55 h 55"/>
                  <a:gd name="T2" fmla="*/ 0 w 6"/>
                  <a:gd name="T3" fmla="*/ 0 h 55"/>
                  <a:gd name="T4" fmla="*/ 1 w 6"/>
                  <a:gd name="T5" fmla="*/ 0 h 55"/>
                  <a:gd name="T6" fmla="*/ 6 w 6"/>
                  <a:gd name="T7" fmla="*/ 55 h 55"/>
                  <a:gd name="T8" fmla="*/ 5 w 6"/>
                  <a:gd name="T9" fmla="*/ 55 h 55"/>
                </a:gdLst>
                <a:ahLst/>
                <a:cxnLst>
                  <a:cxn ang="0">
                    <a:pos x="T0" y="T1"/>
                  </a:cxn>
                  <a:cxn ang="0">
                    <a:pos x="T2" y="T3"/>
                  </a:cxn>
                  <a:cxn ang="0">
                    <a:pos x="T4" y="T5"/>
                  </a:cxn>
                  <a:cxn ang="0">
                    <a:pos x="T6" y="T7"/>
                  </a:cxn>
                  <a:cxn ang="0">
                    <a:pos x="T8" y="T9"/>
                  </a:cxn>
                </a:cxnLst>
                <a:rect l="0" t="0" r="r" b="b"/>
                <a:pathLst>
                  <a:path w="6" h="55">
                    <a:moveTo>
                      <a:pt x="5" y="55"/>
                    </a:moveTo>
                    <a:cubicBezTo>
                      <a:pt x="0" y="28"/>
                      <a:pt x="0" y="0"/>
                      <a:pt x="0" y="0"/>
                    </a:cubicBezTo>
                    <a:lnTo>
                      <a:pt x="1" y="0"/>
                    </a:lnTo>
                    <a:cubicBezTo>
                      <a:pt x="1" y="0"/>
                      <a:pt x="1" y="28"/>
                      <a:pt x="6" y="55"/>
                    </a:cubicBezTo>
                    <a:cubicBezTo>
                      <a:pt x="5" y="55"/>
                      <a:pt x="5" y="55"/>
                      <a:pt x="5" y="55"/>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10" name="Freeform 111"/>
              <p:cNvSpPr>
                <a:spLocks/>
              </p:cNvSpPr>
              <p:nvPr/>
            </p:nvSpPr>
            <p:spPr bwMode="auto">
              <a:xfrm>
                <a:off x="7940790" y="1459473"/>
                <a:ext cx="4763" cy="41275"/>
              </a:xfrm>
              <a:custGeom>
                <a:avLst/>
                <a:gdLst>
                  <a:gd name="T0" fmla="*/ 5 w 5"/>
                  <a:gd name="T1" fmla="*/ 55 h 55"/>
                  <a:gd name="T2" fmla="*/ 0 w 5"/>
                  <a:gd name="T3" fmla="*/ 0 h 55"/>
                  <a:gd name="T4" fmla="*/ 1 w 5"/>
                  <a:gd name="T5" fmla="*/ 0 h 55"/>
                  <a:gd name="T6" fmla="*/ 5 w 5"/>
                  <a:gd name="T7" fmla="*/ 55 h 55"/>
                  <a:gd name="T8" fmla="*/ 5 w 5"/>
                  <a:gd name="T9" fmla="*/ 55 h 55"/>
                </a:gdLst>
                <a:ahLst/>
                <a:cxnLst>
                  <a:cxn ang="0">
                    <a:pos x="T0" y="T1"/>
                  </a:cxn>
                  <a:cxn ang="0">
                    <a:pos x="T2" y="T3"/>
                  </a:cxn>
                  <a:cxn ang="0">
                    <a:pos x="T4" y="T5"/>
                  </a:cxn>
                  <a:cxn ang="0">
                    <a:pos x="T6" y="T7"/>
                  </a:cxn>
                  <a:cxn ang="0">
                    <a:pos x="T8" y="T9"/>
                  </a:cxn>
                </a:cxnLst>
                <a:rect l="0" t="0" r="r" b="b"/>
                <a:pathLst>
                  <a:path w="5" h="55">
                    <a:moveTo>
                      <a:pt x="5" y="55"/>
                    </a:moveTo>
                    <a:cubicBezTo>
                      <a:pt x="0" y="28"/>
                      <a:pt x="0" y="0"/>
                      <a:pt x="0" y="0"/>
                    </a:cubicBezTo>
                    <a:lnTo>
                      <a:pt x="1" y="0"/>
                    </a:lnTo>
                    <a:cubicBezTo>
                      <a:pt x="1" y="0"/>
                      <a:pt x="0" y="28"/>
                      <a:pt x="5" y="55"/>
                    </a:cubicBezTo>
                    <a:lnTo>
                      <a:pt x="5" y="55"/>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11" name="Freeform 112"/>
              <p:cNvSpPr>
                <a:spLocks/>
              </p:cNvSpPr>
              <p:nvPr/>
            </p:nvSpPr>
            <p:spPr bwMode="auto">
              <a:xfrm>
                <a:off x="7940790" y="1459473"/>
                <a:ext cx="4763" cy="41275"/>
              </a:xfrm>
              <a:custGeom>
                <a:avLst/>
                <a:gdLst>
                  <a:gd name="T0" fmla="*/ 5 w 5"/>
                  <a:gd name="T1" fmla="*/ 55 h 55"/>
                  <a:gd name="T2" fmla="*/ 1 w 5"/>
                  <a:gd name="T3" fmla="*/ 0 h 55"/>
                  <a:gd name="T4" fmla="*/ 1 w 5"/>
                  <a:gd name="T5" fmla="*/ 0 h 55"/>
                  <a:gd name="T6" fmla="*/ 5 w 5"/>
                  <a:gd name="T7" fmla="*/ 55 h 55"/>
                  <a:gd name="T8" fmla="*/ 5 w 5"/>
                  <a:gd name="T9" fmla="*/ 55 h 55"/>
                </a:gdLst>
                <a:ahLst/>
                <a:cxnLst>
                  <a:cxn ang="0">
                    <a:pos x="T0" y="T1"/>
                  </a:cxn>
                  <a:cxn ang="0">
                    <a:pos x="T2" y="T3"/>
                  </a:cxn>
                  <a:cxn ang="0">
                    <a:pos x="T4" y="T5"/>
                  </a:cxn>
                  <a:cxn ang="0">
                    <a:pos x="T6" y="T7"/>
                  </a:cxn>
                  <a:cxn ang="0">
                    <a:pos x="T8" y="T9"/>
                  </a:cxn>
                </a:cxnLst>
                <a:rect l="0" t="0" r="r" b="b"/>
                <a:pathLst>
                  <a:path w="5" h="55">
                    <a:moveTo>
                      <a:pt x="5" y="55"/>
                    </a:moveTo>
                    <a:cubicBezTo>
                      <a:pt x="0" y="28"/>
                      <a:pt x="1" y="0"/>
                      <a:pt x="1" y="0"/>
                    </a:cubicBezTo>
                    <a:lnTo>
                      <a:pt x="1" y="0"/>
                    </a:lnTo>
                    <a:cubicBezTo>
                      <a:pt x="1" y="0"/>
                      <a:pt x="1" y="28"/>
                      <a:pt x="5" y="55"/>
                    </a:cubicBezTo>
                    <a:lnTo>
                      <a:pt x="5" y="55"/>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12" name="Freeform 113"/>
              <p:cNvSpPr>
                <a:spLocks/>
              </p:cNvSpPr>
              <p:nvPr/>
            </p:nvSpPr>
            <p:spPr bwMode="auto">
              <a:xfrm>
                <a:off x="7942377" y="1459473"/>
                <a:ext cx="3175" cy="41275"/>
              </a:xfrm>
              <a:custGeom>
                <a:avLst/>
                <a:gdLst>
                  <a:gd name="T0" fmla="*/ 4 w 5"/>
                  <a:gd name="T1" fmla="*/ 55 h 55"/>
                  <a:gd name="T2" fmla="*/ 0 w 5"/>
                  <a:gd name="T3" fmla="*/ 0 h 55"/>
                  <a:gd name="T4" fmla="*/ 0 w 5"/>
                  <a:gd name="T5" fmla="*/ 0 h 55"/>
                  <a:gd name="T6" fmla="*/ 5 w 5"/>
                  <a:gd name="T7" fmla="*/ 55 h 55"/>
                  <a:gd name="T8" fmla="*/ 4 w 5"/>
                  <a:gd name="T9" fmla="*/ 55 h 55"/>
                </a:gdLst>
                <a:ahLst/>
                <a:cxnLst>
                  <a:cxn ang="0">
                    <a:pos x="T0" y="T1"/>
                  </a:cxn>
                  <a:cxn ang="0">
                    <a:pos x="T2" y="T3"/>
                  </a:cxn>
                  <a:cxn ang="0">
                    <a:pos x="T4" y="T5"/>
                  </a:cxn>
                  <a:cxn ang="0">
                    <a:pos x="T6" y="T7"/>
                  </a:cxn>
                  <a:cxn ang="0">
                    <a:pos x="T8" y="T9"/>
                  </a:cxn>
                </a:cxnLst>
                <a:rect l="0" t="0" r="r" b="b"/>
                <a:pathLst>
                  <a:path w="5" h="55">
                    <a:moveTo>
                      <a:pt x="4" y="55"/>
                    </a:moveTo>
                    <a:cubicBezTo>
                      <a:pt x="0" y="28"/>
                      <a:pt x="0" y="0"/>
                      <a:pt x="0" y="0"/>
                    </a:cubicBezTo>
                    <a:lnTo>
                      <a:pt x="0" y="0"/>
                    </a:lnTo>
                    <a:cubicBezTo>
                      <a:pt x="0" y="0"/>
                      <a:pt x="0" y="28"/>
                      <a:pt x="5" y="55"/>
                    </a:cubicBezTo>
                    <a:lnTo>
                      <a:pt x="4" y="55"/>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13" name="Freeform 114"/>
              <p:cNvSpPr>
                <a:spLocks/>
              </p:cNvSpPr>
              <p:nvPr/>
            </p:nvSpPr>
            <p:spPr bwMode="auto">
              <a:xfrm>
                <a:off x="7945552" y="1500748"/>
                <a:ext cx="9525" cy="41275"/>
              </a:xfrm>
              <a:custGeom>
                <a:avLst/>
                <a:gdLst>
                  <a:gd name="T0" fmla="*/ 14 w 14"/>
                  <a:gd name="T1" fmla="*/ 53 h 53"/>
                  <a:gd name="T2" fmla="*/ 0 w 14"/>
                  <a:gd name="T3" fmla="*/ 0 h 53"/>
                  <a:gd name="T4" fmla="*/ 1 w 14"/>
                  <a:gd name="T5" fmla="*/ 0 h 53"/>
                  <a:gd name="T6" fmla="*/ 14 w 14"/>
                  <a:gd name="T7" fmla="*/ 53 h 53"/>
                  <a:gd name="T8" fmla="*/ 14 w 14"/>
                  <a:gd name="T9" fmla="*/ 53 h 53"/>
                </a:gdLst>
                <a:ahLst/>
                <a:cxnLst>
                  <a:cxn ang="0">
                    <a:pos x="T0" y="T1"/>
                  </a:cxn>
                  <a:cxn ang="0">
                    <a:pos x="T2" y="T3"/>
                  </a:cxn>
                  <a:cxn ang="0">
                    <a:pos x="T4" y="T5"/>
                  </a:cxn>
                  <a:cxn ang="0">
                    <a:pos x="T6" y="T7"/>
                  </a:cxn>
                  <a:cxn ang="0">
                    <a:pos x="T8" y="T9"/>
                  </a:cxn>
                </a:cxnLst>
                <a:rect l="0" t="0" r="r" b="b"/>
                <a:pathLst>
                  <a:path w="14" h="53">
                    <a:moveTo>
                      <a:pt x="14" y="53"/>
                    </a:moveTo>
                    <a:cubicBezTo>
                      <a:pt x="14" y="53"/>
                      <a:pt x="5" y="27"/>
                      <a:pt x="0" y="0"/>
                    </a:cubicBezTo>
                    <a:lnTo>
                      <a:pt x="1" y="0"/>
                    </a:lnTo>
                    <a:cubicBezTo>
                      <a:pt x="5" y="27"/>
                      <a:pt x="14" y="53"/>
                      <a:pt x="14" y="53"/>
                    </a:cubicBezTo>
                    <a:lnTo>
                      <a:pt x="14"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14" name="Freeform 115"/>
              <p:cNvSpPr>
                <a:spLocks/>
              </p:cNvSpPr>
              <p:nvPr/>
            </p:nvSpPr>
            <p:spPr bwMode="auto">
              <a:xfrm>
                <a:off x="7945552" y="1500748"/>
                <a:ext cx="9525" cy="41275"/>
              </a:xfrm>
              <a:custGeom>
                <a:avLst/>
                <a:gdLst>
                  <a:gd name="T0" fmla="*/ 13 w 13"/>
                  <a:gd name="T1" fmla="*/ 53 h 53"/>
                  <a:gd name="T2" fmla="*/ 0 w 13"/>
                  <a:gd name="T3" fmla="*/ 0 h 53"/>
                  <a:gd name="T4" fmla="*/ 0 w 13"/>
                  <a:gd name="T5" fmla="*/ 0 h 53"/>
                  <a:gd name="T6" fmla="*/ 13 w 13"/>
                  <a:gd name="T7" fmla="*/ 53 h 53"/>
                  <a:gd name="T8" fmla="*/ 13 w 13"/>
                  <a:gd name="T9" fmla="*/ 53 h 53"/>
                </a:gdLst>
                <a:ahLst/>
                <a:cxnLst>
                  <a:cxn ang="0">
                    <a:pos x="T0" y="T1"/>
                  </a:cxn>
                  <a:cxn ang="0">
                    <a:pos x="T2" y="T3"/>
                  </a:cxn>
                  <a:cxn ang="0">
                    <a:pos x="T4" y="T5"/>
                  </a:cxn>
                  <a:cxn ang="0">
                    <a:pos x="T6" y="T7"/>
                  </a:cxn>
                  <a:cxn ang="0">
                    <a:pos x="T8" y="T9"/>
                  </a:cxn>
                </a:cxnLst>
                <a:rect l="0" t="0" r="r" b="b"/>
                <a:pathLst>
                  <a:path w="13" h="53">
                    <a:moveTo>
                      <a:pt x="13" y="53"/>
                    </a:moveTo>
                    <a:cubicBezTo>
                      <a:pt x="13" y="53"/>
                      <a:pt x="4" y="27"/>
                      <a:pt x="0" y="0"/>
                    </a:cubicBezTo>
                    <a:lnTo>
                      <a:pt x="0" y="0"/>
                    </a:lnTo>
                    <a:cubicBezTo>
                      <a:pt x="4" y="27"/>
                      <a:pt x="13" y="53"/>
                      <a:pt x="13" y="53"/>
                    </a:cubicBezTo>
                    <a:lnTo>
                      <a:pt x="13" y="53"/>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15" name="Freeform 116"/>
              <p:cNvSpPr>
                <a:spLocks/>
              </p:cNvSpPr>
              <p:nvPr/>
            </p:nvSpPr>
            <p:spPr bwMode="auto">
              <a:xfrm>
                <a:off x="7945552" y="1500748"/>
                <a:ext cx="11113" cy="41275"/>
              </a:xfrm>
              <a:custGeom>
                <a:avLst/>
                <a:gdLst>
                  <a:gd name="T0" fmla="*/ 13 w 14"/>
                  <a:gd name="T1" fmla="*/ 53 h 53"/>
                  <a:gd name="T2" fmla="*/ 0 w 14"/>
                  <a:gd name="T3" fmla="*/ 0 h 53"/>
                  <a:gd name="T4" fmla="*/ 0 w 14"/>
                  <a:gd name="T5" fmla="*/ 0 h 53"/>
                  <a:gd name="T6" fmla="*/ 14 w 14"/>
                  <a:gd name="T7" fmla="*/ 53 h 53"/>
                  <a:gd name="T8" fmla="*/ 13 w 14"/>
                  <a:gd name="T9" fmla="*/ 53 h 53"/>
                </a:gdLst>
                <a:ahLst/>
                <a:cxnLst>
                  <a:cxn ang="0">
                    <a:pos x="T0" y="T1"/>
                  </a:cxn>
                  <a:cxn ang="0">
                    <a:pos x="T2" y="T3"/>
                  </a:cxn>
                  <a:cxn ang="0">
                    <a:pos x="T4" y="T5"/>
                  </a:cxn>
                  <a:cxn ang="0">
                    <a:pos x="T6" y="T7"/>
                  </a:cxn>
                  <a:cxn ang="0">
                    <a:pos x="T8" y="T9"/>
                  </a:cxn>
                </a:cxnLst>
                <a:rect l="0" t="0" r="r" b="b"/>
                <a:pathLst>
                  <a:path w="14" h="53">
                    <a:moveTo>
                      <a:pt x="13" y="53"/>
                    </a:moveTo>
                    <a:cubicBezTo>
                      <a:pt x="13" y="53"/>
                      <a:pt x="4" y="27"/>
                      <a:pt x="0" y="0"/>
                    </a:cubicBezTo>
                    <a:cubicBezTo>
                      <a:pt x="0" y="0"/>
                      <a:pt x="0" y="0"/>
                      <a:pt x="0" y="0"/>
                    </a:cubicBezTo>
                    <a:cubicBezTo>
                      <a:pt x="5" y="27"/>
                      <a:pt x="14" y="53"/>
                      <a:pt x="14" y="53"/>
                    </a:cubicBezTo>
                    <a:cubicBezTo>
                      <a:pt x="14" y="53"/>
                      <a:pt x="13" y="53"/>
                      <a:pt x="13" y="5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16" name="Freeform 117"/>
              <p:cNvSpPr>
                <a:spLocks/>
              </p:cNvSpPr>
              <p:nvPr/>
            </p:nvSpPr>
            <p:spPr bwMode="auto">
              <a:xfrm>
                <a:off x="7945552" y="1500748"/>
                <a:ext cx="11113" cy="41275"/>
              </a:xfrm>
              <a:custGeom>
                <a:avLst/>
                <a:gdLst>
                  <a:gd name="T0" fmla="*/ 14 w 15"/>
                  <a:gd name="T1" fmla="*/ 53 h 53"/>
                  <a:gd name="T2" fmla="*/ 0 w 15"/>
                  <a:gd name="T3" fmla="*/ 0 h 53"/>
                  <a:gd name="T4" fmla="*/ 1 w 15"/>
                  <a:gd name="T5" fmla="*/ 0 h 53"/>
                  <a:gd name="T6" fmla="*/ 15 w 15"/>
                  <a:gd name="T7" fmla="*/ 53 h 53"/>
                  <a:gd name="T8" fmla="*/ 14 w 15"/>
                  <a:gd name="T9" fmla="*/ 53 h 53"/>
                </a:gdLst>
                <a:ahLst/>
                <a:cxnLst>
                  <a:cxn ang="0">
                    <a:pos x="T0" y="T1"/>
                  </a:cxn>
                  <a:cxn ang="0">
                    <a:pos x="T2" y="T3"/>
                  </a:cxn>
                  <a:cxn ang="0">
                    <a:pos x="T4" y="T5"/>
                  </a:cxn>
                  <a:cxn ang="0">
                    <a:pos x="T6" y="T7"/>
                  </a:cxn>
                  <a:cxn ang="0">
                    <a:pos x="T8" y="T9"/>
                  </a:cxn>
                </a:cxnLst>
                <a:rect l="0" t="0" r="r" b="b"/>
                <a:pathLst>
                  <a:path w="15" h="53">
                    <a:moveTo>
                      <a:pt x="14" y="53"/>
                    </a:moveTo>
                    <a:cubicBezTo>
                      <a:pt x="14" y="53"/>
                      <a:pt x="5" y="27"/>
                      <a:pt x="0" y="0"/>
                    </a:cubicBezTo>
                    <a:cubicBezTo>
                      <a:pt x="1" y="0"/>
                      <a:pt x="1" y="0"/>
                      <a:pt x="1" y="0"/>
                    </a:cubicBezTo>
                    <a:cubicBezTo>
                      <a:pt x="5" y="27"/>
                      <a:pt x="15" y="53"/>
                      <a:pt x="15" y="53"/>
                    </a:cubicBezTo>
                    <a:cubicBezTo>
                      <a:pt x="14" y="53"/>
                      <a:pt x="14" y="53"/>
                      <a:pt x="14" y="53"/>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17" name="Freeform 118"/>
              <p:cNvSpPr>
                <a:spLocks/>
              </p:cNvSpPr>
              <p:nvPr/>
            </p:nvSpPr>
            <p:spPr bwMode="auto">
              <a:xfrm>
                <a:off x="7947140" y="1500748"/>
                <a:ext cx="9525" cy="41275"/>
              </a:xfrm>
              <a:custGeom>
                <a:avLst/>
                <a:gdLst>
                  <a:gd name="T0" fmla="*/ 14 w 14"/>
                  <a:gd name="T1" fmla="*/ 53 h 53"/>
                  <a:gd name="T2" fmla="*/ 0 w 14"/>
                  <a:gd name="T3" fmla="*/ 0 h 53"/>
                  <a:gd name="T4" fmla="*/ 1 w 14"/>
                  <a:gd name="T5" fmla="*/ 0 h 53"/>
                  <a:gd name="T6" fmla="*/ 14 w 14"/>
                  <a:gd name="T7" fmla="*/ 53 h 53"/>
                  <a:gd name="T8" fmla="*/ 14 w 14"/>
                  <a:gd name="T9" fmla="*/ 53 h 53"/>
                </a:gdLst>
                <a:ahLst/>
                <a:cxnLst>
                  <a:cxn ang="0">
                    <a:pos x="T0" y="T1"/>
                  </a:cxn>
                  <a:cxn ang="0">
                    <a:pos x="T2" y="T3"/>
                  </a:cxn>
                  <a:cxn ang="0">
                    <a:pos x="T4" y="T5"/>
                  </a:cxn>
                  <a:cxn ang="0">
                    <a:pos x="T6" y="T7"/>
                  </a:cxn>
                  <a:cxn ang="0">
                    <a:pos x="T8" y="T9"/>
                  </a:cxn>
                </a:cxnLst>
                <a:rect l="0" t="0" r="r" b="b"/>
                <a:pathLst>
                  <a:path w="14" h="53">
                    <a:moveTo>
                      <a:pt x="14" y="53"/>
                    </a:moveTo>
                    <a:cubicBezTo>
                      <a:pt x="14" y="53"/>
                      <a:pt x="4" y="27"/>
                      <a:pt x="0" y="0"/>
                    </a:cubicBezTo>
                    <a:cubicBezTo>
                      <a:pt x="0" y="0"/>
                      <a:pt x="1" y="0"/>
                      <a:pt x="1" y="0"/>
                    </a:cubicBezTo>
                    <a:cubicBezTo>
                      <a:pt x="5" y="27"/>
                      <a:pt x="14" y="53"/>
                      <a:pt x="14" y="53"/>
                    </a:cubicBezTo>
                    <a:cubicBezTo>
                      <a:pt x="14" y="53"/>
                      <a:pt x="14" y="53"/>
                      <a:pt x="14" y="53"/>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18" name="Freeform 119"/>
              <p:cNvSpPr>
                <a:spLocks/>
              </p:cNvSpPr>
              <p:nvPr/>
            </p:nvSpPr>
            <p:spPr bwMode="auto">
              <a:xfrm>
                <a:off x="7947140" y="1500748"/>
                <a:ext cx="11113" cy="41275"/>
              </a:xfrm>
              <a:custGeom>
                <a:avLst/>
                <a:gdLst>
                  <a:gd name="T0" fmla="*/ 13 w 15"/>
                  <a:gd name="T1" fmla="*/ 53 h 53"/>
                  <a:gd name="T2" fmla="*/ 0 w 15"/>
                  <a:gd name="T3" fmla="*/ 0 h 53"/>
                  <a:gd name="T4" fmla="*/ 1 w 15"/>
                  <a:gd name="T5" fmla="*/ 0 h 53"/>
                  <a:gd name="T6" fmla="*/ 15 w 15"/>
                  <a:gd name="T7" fmla="*/ 52 h 53"/>
                  <a:gd name="T8" fmla="*/ 13 w 15"/>
                  <a:gd name="T9" fmla="*/ 53 h 53"/>
                </a:gdLst>
                <a:ahLst/>
                <a:cxnLst>
                  <a:cxn ang="0">
                    <a:pos x="T0" y="T1"/>
                  </a:cxn>
                  <a:cxn ang="0">
                    <a:pos x="T2" y="T3"/>
                  </a:cxn>
                  <a:cxn ang="0">
                    <a:pos x="T4" y="T5"/>
                  </a:cxn>
                  <a:cxn ang="0">
                    <a:pos x="T6" y="T7"/>
                  </a:cxn>
                  <a:cxn ang="0">
                    <a:pos x="T8" y="T9"/>
                  </a:cxn>
                </a:cxnLst>
                <a:rect l="0" t="0" r="r" b="b"/>
                <a:pathLst>
                  <a:path w="15" h="53">
                    <a:moveTo>
                      <a:pt x="13" y="53"/>
                    </a:moveTo>
                    <a:cubicBezTo>
                      <a:pt x="13" y="53"/>
                      <a:pt x="4" y="27"/>
                      <a:pt x="0" y="0"/>
                    </a:cubicBezTo>
                    <a:cubicBezTo>
                      <a:pt x="0" y="0"/>
                      <a:pt x="1" y="0"/>
                      <a:pt x="1" y="0"/>
                    </a:cubicBezTo>
                    <a:cubicBezTo>
                      <a:pt x="5" y="26"/>
                      <a:pt x="15" y="52"/>
                      <a:pt x="15" y="52"/>
                    </a:cubicBezTo>
                    <a:cubicBezTo>
                      <a:pt x="14" y="53"/>
                      <a:pt x="14" y="53"/>
                      <a:pt x="13" y="53"/>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19" name="Freeform 120"/>
              <p:cNvSpPr>
                <a:spLocks/>
              </p:cNvSpPr>
              <p:nvPr/>
            </p:nvSpPr>
            <p:spPr bwMode="auto">
              <a:xfrm>
                <a:off x="7948727" y="1500748"/>
                <a:ext cx="11113" cy="39688"/>
              </a:xfrm>
              <a:custGeom>
                <a:avLst/>
                <a:gdLst>
                  <a:gd name="T0" fmla="*/ 14 w 15"/>
                  <a:gd name="T1" fmla="*/ 53 h 53"/>
                  <a:gd name="T2" fmla="*/ 0 w 15"/>
                  <a:gd name="T3" fmla="*/ 1 h 53"/>
                  <a:gd name="T4" fmla="*/ 1 w 15"/>
                  <a:gd name="T5" fmla="*/ 0 h 53"/>
                  <a:gd name="T6" fmla="*/ 15 w 15"/>
                  <a:gd name="T7" fmla="*/ 53 h 53"/>
                  <a:gd name="T8" fmla="*/ 14 w 15"/>
                  <a:gd name="T9" fmla="*/ 53 h 53"/>
                </a:gdLst>
                <a:ahLst/>
                <a:cxnLst>
                  <a:cxn ang="0">
                    <a:pos x="T0" y="T1"/>
                  </a:cxn>
                  <a:cxn ang="0">
                    <a:pos x="T2" y="T3"/>
                  </a:cxn>
                  <a:cxn ang="0">
                    <a:pos x="T4" y="T5"/>
                  </a:cxn>
                  <a:cxn ang="0">
                    <a:pos x="T6" y="T7"/>
                  </a:cxn>
                  <a:cxn ang="0">
                    <a:pos x="T8" y="T9"/>
                  </a:cxn>
                </a:cxnLst>
                <a:rect l="0" t="0" r="r" b="b"/>
                <a:pathLst>
                  <a:path w="15" h="53">
                    <a:moveTo>
                      <a:pt x="14" y="53"/>
                    </a:moveTo>
                    <a:cubicBezTo>
                      <a:pt x="14" y="53"/>
                      <a:pt x="4" y="27"/>
                      <a:pt x="0" y="1"/>
                    </a:cubicBezTo>
                    <a:cubicBezTo>
                      <a:pt x="1" y="1"/>
                      <a:pt x="1" y="0"/>
                      <a:pt x="1" y="0"/>
                    </a:cubicBezTo>
                    <a:cubicBezTo>
                      <a:pt x="6" y="27"/>
                      <a:pt x="15" y="53"/>
                      <a:pt x="15" y="53"/>
                    </a:cubicBezTo>
                    <a:cubicBezTo>
                      <a:pt x="14" y="53"/>
                      <a:pt x="14" y="53"/>
                      <a:pt x="14" y="53"/>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20" name="Freeform 121"/>
              <p:cNvSpPr>
                <a:spLocks/>
              </p:cNvSpPr>
              <p:nvPr/>
            </p:nvSpPr>
            <p:spPr bwMode="auto">
              <a:xfrm>
                <a:off x="7948727" y="1500748"/>
                <a:ext cx="11113" cy="39688"/>
              </a:xfrm>
              <a:custGeom>
                <a:avLst/>
                <a:gdLst>
                  <a:gd name="T0" fmla="*/ 14 w 15"/>
                  <a:gd name="T1" fmla="*/ 53 h 53"/>
                  <a:gd name="T2" fmla="*/ 0 w 15"/>
                  <a:gd name="T3" fmla="*/ 0 h 53"/>
                  <a:gd name="T4" fmla="*/ 2 w 15"/>
                  <a:gd name="T5" fmla="*/ 0 h 53"/>
                  <a:gd name="T6" fmla="*/ 15 w 15"/>
                  <a:gd name="T7" fmla="*/ 53 h 53"/>
                  <a:gd name="T8" fmla="*/ 14 w 15"/>
                  <a:gd name="T9" fmla="*/ 53 h 53"/>
                </a:gdLst>
                <a:ahLst/>
                <a:cxnLst>
                  <a:cxn ang="0">
                    <a:pos x="T0" y="T1"/>
                  </a:cxn>
                  <a:cxn ang="0">
                    <a:pos x="T2" y="T3"/>
                  </a:cxn>
                  <a:cxn ang="0">
                    <a:pos x="T4" y="T5"/>
                  </a:cxn>
                  <a:cxn ang="0">
                    <a:pos x="T6" y="T7"/>
                  </a:cxn>
                  <a:cxn ang="0">
                    <a:pos x="T8" y="T9"/>
                  </a:cxn>
                </a:cxnLst>
                <a:rect l="0" t="0" r="r" b="b"/>
                <a:pathLst>
                  <a:path w="15" h="53">
                    <a:moveTo>
                      <a:pt x="14" y="53"/>
                    </a:moveTo>
                    <a:cubicBezTo>
                      <a:pt x="14" y="53"/>
                      <a:pt x="5" y="27"/>
                      <a:pt x="0" y="0"/>
                    </a:cubicBezTo>
                    <a:cubicBezTo>
                      <a:pt x="1" y="0"/>
                      <a:pt x="1" y="0"/>
                      <a:pt x="2" y="0"/>
                    </a:cubicBezTo>
                    <a:cubicBezTo>
                      <a:pt x="6" y="27"/>
                      <a:pt x="15" y="53"/>
                      <a:pt x="15" y="53"/>
                    </a:cubicBezTo>
                    <a:cubicBezTo>
                      <a:pt x="15" y="53"/>
                      <a:pt x="14" y="53"/>
                      <a:pt x="14" y="53"/>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21" name="Freeform 122"/>
              <p:cNvSpPr>
                <a:spLocks/>
              </p:cNvSpPr>
              <p:nvPr/>
            </p:nvSpPr>
            <p:spPr bwMode="auto">
              <a:xfrm>
                <a:off x="7942377" y="1459473"/>
                <a:ext cx="3175" cy="41275"/>
              </a:xfrm>
              <a:custGeom>
                <a:avLst/>
                <a:gdLst>
                  <a:gd name="T0" fmla="*/ 4 w 5"/>
                  <a:gd name="T1" fmla="*/ 55 h 55"/>
                  <a:gd name="T2" fmla="*/ 0 w 5"/>
                  <a:gd name="T3" fmla="*/ 0 h 55"/>
                  <a:gd name="T4" fmla="*/ 0 w 5"/>
                  <a:gd name="T5" fmla="*/ 0 h 55"/>
                  <a:gd name="T6" fmla="*/ 5 w 5"/>
                  <a:gd name="T7" fmla="*/ 55 h 55"/>
                  <a:gd name="T8" fmla="*/ 4 w 5"/>
                  <a:gd name="T9" fmla="*/ 55 h 55"/>
                </a:gdLst>
                <a:ahLst/>
                <a:cxnLst>
                  <a:cxn ang="0">
                    <a:pos x="T0" y="T1"/>
                  </a:cxn>
                  <a:cxn ang="0">
                    <a:pos x="T2" y="T3"/>
                  </a:cxn>
                  <a:cxn ang="0">
                    <a:pos x="T4" y="T5"/>
                  </a:cxn>
                  <a:cxn ang="0">
                    <a:pos x="T6" y="T7"/>
                  </a:cxn>
                  <a:cxn ang="0">
                    <a:pos x="T8" y="T9"/>
                  </a:cxn>
                </a:cxnLst>
                <a:rect l="0" t="0" r="r" b="b"/>
                <a:pathLst>
                  <a:path w="5" h="55">
                    <a:moveTo>
                      <a:pt x="4" y="55"/>
                    </a:moveTo>
                    <a:cubicBezTo>
                      <a:pt x="0" y="28"/>
                      <a:pt x="0" y="0"/>
                      <a:pt x="0" y="0"/>
                    </a:cubicBezTo>
                    <a:lnTo>
                      <a:pt x="0" y="0"/>
                    </a:lnTo>
                    <a:cubicBezTo>
                      <a:pt x="0" y="0"/>
                      <a:pt x="0" y="28"/>
                      <a:pt x="5" y="55"/>
                    </a:cubicBezTo>
                    <a:lnTo>
                      <a:pt x="4" y="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22" name="Freeform 123"/>
              <p:cNvSpPr>
                <a:spLocks/>
              </p:cNvSpPr>
              <p:nvPr/>
            </p:nvSpPr>
            <p:spPr bwMode="auto">
              <a:xfrm>
                <a:off x="7942377" y="1459473"/>
                <a:ext cx="3175" cy="41275"/>
              </a:xfrm>
              <a:custGeom>
                <a:avLst/>
                <a:gdLst>
                  <a:gd name="T0" fmla="*/ 5 w 5"/>
                  <a:gd name="T1" fmla="*/ 55 h 55"/>
                  <a:gd name="T2" fmla="*/ 0 w 5"/>
                  <a:gd name="T3" fmla="*/ 0 h 55"/>
                  <a:gd name="T4" fmla="*/ 0 w 5"/>
                  <a:gd name="T5" fmla="*/ 0 h 55"/>
                  <a:gd name="T6" fmla="*/ 5 w 5"/>
                  <a:gd name="T7" fmla="*/ 55 h 55"/>
                </a:gdLst>
                <a:ahLst/>
                <a:cxnLst>
                  <a:cxn ang="0">
                    <a:pos x="T0" y="T1"/>
                  </a:cxn>
                  <a:cxn ang="0">
                    <a:pos x="T2" y="T3"/>
                  </a:cxn>
                  <a:cxn ang="0">
                    <a:pos x="T4" y="T5"/>
                  </a:cxn>
                  <a:cxn ang="0">
                    <a:pos x="T6" y="T7"/>
                  </a:cxn>
                </a:cxnLst>
                <a:rect l="0" t="0" r="r" b="b"/>
                <a:pathLst>
                  <a:path w="5" h="55">
                    <a:moveTo>
                      <a:pt x="5" y="55"/>
                    </a:moveTo>
                    <a:cubicBezTo>
                      <a:pt x="0" y="28"/>
                      <a:pt x="0" y="0"/>
                      <a:pt x="0" y="0"/>
                    </a:cubicBezTo>
                    <a:lnTo>
                      <a:pt x="0" y="0"/>
                    </a:lnTo>
                    <a:cubicBezTo>
                      <a:pt x="0" y="0"/>
                      <a:pt x="0" y="28"/>
                      <a:pt x="5" y="55"/>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23" name="Freeform 124"/>
              <p:cNvSpPr>
                <a:spLocks/>
              </p:cNvSpPr>
              <p:nvPr/>
            </p:nvSpPr>
            <p:spPr bwMode="auto">
              <a:xfrm>
                <a:off x="7942377" y="1459473"/>
                <a:ext cx="3175" cy="41275"/>
              </a:xfrm>
              <a:custGeom>
                <a:avLst/>
                <a:gdLst>
                  <a:gd name="T0" fmla="*/ 5 w 5"/>
                  <a:gd name="T1" fmla="*/ 55 h 55"/>
                  <a:gd name="T2" fmla="*/ 0 w 5"/>
                  <a:gd name="T3" fmla="*/ 0 h 55"/>
                  <a:gd name="T4" fmla="*/ 1 w 5"/>
                  <a:gd name="T5" fmla="*/ 0 h 55"/>
                  <a:gd name="T6" fmla="*/ 5 w 5"/>
                  <a:gd name="T7" fmla="*/ 55 h 55"/>
                  <a:gd name="T8" fmla="*/ 5 w 5"/>
                  <a:gd name="T9" fmla="*/ 55 h 55"/>
                </a:gdLst>
                <a:ahLst/>
                <a:cxnLst>
                  <a:cxn ang="0">
                    <a:pos x="T0" y="T1"/>
                  </a:cxn>
                  <a:cxn ang="0">
                    <a:pos x="T2" y="T3"/>
                  </a:cxn>
                  <a:cxn ang="0">
                    <a:pos x="T4" y="T5"/>
                  </a:cxn>
                  <a:cxn ang="0">
                    <a:pos x="T6" y="T7"/>
                  </a:cxn>
                  <a:cxn ang="0">
                    <a:pos x="T8" y="T9"/>
                  </a:cxn>
                </a:cxnLst>
                <a:rect l="0" t="0" r="r" b="b"/>
                <a:pathLst>
                  <a:path w="5" h="55">
                    <a:moveTo>
                      <a:pt x="5" y="55"/>
                    </a:moveTo>
                    <a:cubicBezTo>
                      <a:pt x="0" y="28"/>
                      <a:pt x="0" y="0"/>
                      <a:pt x="0" y="0"/>
                    </a:cubicBezTo>
                    <a:lnTo>
                      <a:pt x="1" y="0"/>
                    </a:lnTo>
                    <a:cubicBezTo>
                      <a:pt x="1" y="0"/>
                      <a:pt x="1" y="28"/>
                      <a:pt x="5" y="55"/>
                    </a:cubicBezTo>
                    <a:cubicBezTo>
                      <a:pt x="5" y="55"/>
                      <a:pt x="5" y="55"/>
                      <a:pt x="5" y="55"/>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24" name="Freeform 125"/>
              <p:cNvSpPr>
                <a:spLocks/>
              </p:cNvSpPr>
              <p:nvPr/>
            </p:nvSpPr>
            <p:spPr bwMode="auto">
              <a:xfrm>
                <a:off x="7942377" y="1459473"/>
                <a:ext cx="4763" cy="41275"/>
              </a:xfrm>
              <a:custGeom>
                <a:avLst/>
                <a:gdLst>
                  <a:gd name="T0" fmla="*/ 4 w 5"/>
                  <a:gd name="T1" fmla="*/ 55 h 55"/>
                  <a:gd name="T2" fmla="*/ 0 w 5"/>
                  <a:gd name="T3" fmla="*/ 0 h 55"/>
                  <a:gd name="T4" fmla="*/ 1 w 5"/>
                  <a:gd name="T5" fmla="*/ 0 h 55"/>
                  <a:gd name="T6" fmla="*/ 5 w 5"/>
                  <a:gd name="T7" fmla="*/ 55 h 55"/>
                  <a:gd name="T8" fmla="*/ 4 w 5"/>
                  <a:gd name="T9" fmla="*/ 55 h 55"/>
                </a:gdLst>
                <a:ahLst/>
                <a:cxnLst>
                  <a:cxn ang="0">
                    <a:pos x="T0" y="T1"/>
                  </a:cxn>
                  <a:cxn ang="0">
                    <a:pos x="T2" y="T3"/>
                  </a:cxn>
                  <a:cxn ang="0">
                    <a:pos x="T4" y="T5"/>
                  </a:cxn>
                  <a:cxn ang="0">
                    <a:pos x="T6" y="T7"/>
                  </a:cxn>
                  <a:cxn ang="0">
                    <a:pos x="T8" y="T9"/>
                  </a:cxn>
                </a:cxnLst>
                <a:rect l="0" t="0" r="r" b="b"/>
                <a:pathLst>
                  <a:path w="5" h="55">
                    <a:moveTo>
                      <a:pt x="4" y="55"/>
                    </a:moveTo>
                    <a:cubicBezTo>
                      <a:pt x="0" y="28"/>
                      <a:pt x="0" y="0"/>
                      <a:pt x="0" y="0"/>
                    </a:cubicBezTo>
                    <a:lnTo>
                      <a:pt x="1" y="0"/>
                    </a:lnTo>
                    <a:cubicBezTo>
                      <a:pt x="1" y="0"/>
                      <a:pt x="0" y="28"/>
                      <a:pt x="5" y="55"/>
                    </a:cubicBezTo>
                    <a:cubicBezTo>
                      <a:pt x="5" y="55"/>
                      <a:pt x="5" y="55"/>
                      <a:pt x="4" y="55"/>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25" name="Freeform 126"/>
              <p:cNvSpPr>
                <a:spLocks/>
              </p:cNvSpPr>
              <p:nvPr/>
            </p:nvSpPr>
            <p:spPr bwMode="auto">
              <a:xfrm>
                <a:off x="7942377" y="1459473"/>
                <a:ext cx="4763" cy="41275"/>
              </a:xfrm>
              <a:custGeom>
                <a:avLst/>
                <a:gdLst>
                  <a:gd name="T0" fmla="*/ 5 w 6"/>
                  <a:gd name="T1" fmla="*/ 55 h 55"/>
                  <a:gd name="T2" fmla="*/ 1 w 6"/>
                  <a:gd name="T3" fmla="*/ 0 h 55"/>
                  <a:gd name="T4" fmla="*/ 1 w 6"/>
                  <a:gd name="T5" fmla="*/ 0 h 55"/>
                  <a:gd name="T6" fmla="*/ 6 w 6"/>
                  <a:gd name="T7" fmla="*/ 55 h 55"/>
                  <a:gd name="T8" fmla="*/ 5 w 6"/>
                  <a:gd name="T9" fmla="*/ 55 h 55"/>
                </a:gdLst>
                <a:ahLst/>
                <a:cxnLst>
                  <a:cxn ang="0">
                    <a:pos x="T0" y="T1"/>
                  </a:cxn>
                  <a:cxn ang="0">
                    <a:pos x="T2" y="T3"/>
                  </a:cxn>
                  <a:cxn ang="0">
                    <a:pos x="T4" y="T5"/>
                  </a:cxn>
                  <a:cxn ang="0">
                    <a:pos x="T6" y="T7"/>
                  </a:cxn>
                  <a:cxn ang="0">
                    <a:pos x="T8" y="T9"/>
                  </a:cxn>
                </a:cxnLst>
                <a:rect l="0" t="0" r="r" b="b"/>
                <a:pathLst>
                  <a:path w="6" h="55">
                    <a:moveTo>
                      <a:pt x="5" y="55"/>
                    </a:moveTo>
                    <a:cubicBezTo>
                      <a:pt x="0" y="28"/>
                      <a:pt x="1" y="0"/>
                      <a:pt x="1" y="0"/>
                    </a:cubicBezTo>
                    <a:lnTo>
                      <a:pt x="1" y="0"/>
                    </a:lnTo>
                    <a:cubicBezTo>
                      <a:pt x="1" y="0"/>
                      <a:pt x="1" y="28"/>
                      <a:pt x="6" y="55"/>
                    </a:cubicBezTo>
                    <a:cubicBezTo>
                      <a:pt x="6" y="55"/>
                      <a:pt x="5" y="55"/>
                      <a:pt x="5" y="55"/>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26" name="Freeform 127"/>
              <p:cNvSpPr>
                <a:spLocks/>
              </p:cNvSpPr>
              <p:nvPr/>
            </p:nvSpPr>
            <p:spPr bwMode="auto">
              <a:xfrm>
                <a:off x="7943965" y="1459473"/>
                <a:ext cx="4763" cy="41275"/>
              </a:xfrm>
              <a:custGeom>
                <a:avLst/>
                <a:gdLst>
                  <a:gd name="T0" fmla="*/ 5 w 6"/>
                  <a:gd name="T1" fmla="*/ 55 h 55"/>
                  <a:gd name="T2" fmla="*/ 0 w 6"/>
                  <a:gd name="T3" fmla="*/ 0 h 55"/>
                  <a:gd name="T4" fmla="*/ 2 w 6"/>
                  <a:gd name="T5" fmla="*/ 0 h 55"/>
                  <a:gd name="T6" fmla="*/ 6 w 6"/>
                  <a:gd name="T7" fmla="*/ 55 h 55"/>
                  <a:gd name="T8" fmla="*/ 5 w 6"/>
                  <a:gd name="T9" fmla="*/ 55 h 55"/>
                </a:gdLst>
                <a:ahLst/>
                <a:cxnLst>
                  <a:cxn ang="0">
                    <a:pos x="T0" y="T1"/>
                  </a:cxn>
                  <a:cxn ang="0">
                    <a:pos x="T2" y="T3"/>
                  </a:cxn>
                  <a:cxn ang="0">
                    <a:pos x="T4" y="T5"/>
                  </a:cxn>
                  <a:cxn ang="0">
                    <a:pos x="T6" y="T7"/>
                  </a:cxn>
                  <a:cxn ang="0">
                    <a:pos x="T8" y="T9"/>
                  </a:cxn>
                </a:cxnLst>
                <a:rect l="0" t="0" r="r" b="b"/>
                <a:pathLst>
                  <a:path w="6" h="55">
                    <a:moveTo>
                      <a:pt x="5" y="55"/>
                    </a:moveTo>
                    <a:cubicBezTo>
                      <a:pt x="0" y="28"/>
                      <a:pt x="0" y="0"/>
                      <a:pt x="0" y="0"/>
                    </a:cubicBezTo>
                    <a:lnTo>
                      <a:pt x="2" y="0"/>
                    </a:lnTo>
                    <a:cubicBezTo>
                      <a:pt x="2" y="0"/>
                      <a:pt x="1" y="28"/>
                      <a:pt x="6" y="55"/>
                    </a:cubicBezTo>
                    <a:cubicBezTo>
                      <a:pt x="6" y="55"/>
                      <a:pt x="5" y="55"/>
                      <a:pt x="5" y="55"/>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27" name="Freeform 128"/>
              <p:cNvSpPr>
                <a:spLocks/>
              </p:cNvSpPr>
              <p:nvPr/>
            </p:nvSpPr>
            <p:spPr bwMode="auto">
              <a:xfrm>
                <a:off x="7943965" y="1459473"/>
                <a:ext cx="4763" cy="41275"/>
              </a:xfrm>
              <a:custGeom>
                <a:avLst/>
                <a:gdLst>
                  <a:gd name="T0" fmla="*/ 5 w 6"/>
                  <a:gd name="T1" fmla="*/ 55 h 55"/>
                  <a:gd name="T2" fmla="*/ 1 w 6"/>
                  <a:gd name="T3" fmla="*/ 0 h 55"/>
                  <a:gd name="T4" fmla="*/ 2 w 6"/>
                  <a:gd name="T5" fmla="*/ 0 h 55"/>
                  <a:gd name="T6" fmla="*/ 6 w 6"/>
                  <a:gd name="T7" fmla="*/ 54 h 55"/>
                  <a:gd name="T8" fmla="*/ 5 w 6"/>
                  <a:gd name="T9" fmla="*/ 55 h 55"/>
                </a:gdLst>
                <a:ahLst/>
                <a:cxnLst>
                  <a:cxn ang="0">
                    <a:pos x="T0" y="T1"/>
                  </a:cxn>
                  <a:cxn ang="0">
                    <a:pos x="T2" y="T3"/>
                  </a:cxn>
                  <a:cxn ang="0">
                    <a:pos x="T4" y="T5"/>
                  </a:cxn>
                  <a:cxn ang="0">
                    <a:pos x="T6" y="T7"/>
                  </a:cxn>
                  <a:cxn ang="0">
                    <a:pos x="T8" y="T9"/>
                  </a:cxn>
                </a:cxnLst>
                <a:rect l="0" t="0" r="r" b="b"/>
                <a:pathLst>
                  <a:path w="6" h="55">
                    <a:moveTo>
                      <a:pt x="5" y="55"/>
                    </a:moveTo>
                    <a:cubicBezTo>
                      <a:pt x="0" y="28"/>
                      <a:pt x="1" y="0"/>
                      <a:pt x="1" y="0"/>
                    </a:cubicBezTo>
                    <a:lnTo>
                      <a:pt x="2" y="0"/>
                    </a:lnTo>
                    <a:cubicBezTo>
                      <a:pt x="2" y="0"/>
                      <a:pt x="2" y="28"/>
                      <a:pt x="6" y="54"/>
                    </a:cubicBezTo>
                    <a:cubicBezTo>
                      <a:pt x="6" y="54"/>
                      <a:pt x="6" y="54"/>
                      <a:pt x="5" y="55"/>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28" name="Freeform 129"/>
              <p:cNvSpPr>
                <a:spLocks/>
              </p:cNvSpPr>
              <p:nvPr/>
            </p:nvSpPr>
            <p:spPr bwMode="auto">
              <a:xfrm>
                <a:off x="7945552" y="1459473"/>
                <a:ext cx="4763" cy="41275"/>
              </a:xfrm>
              <a:custGeom>
                <a:avLst/>
                <a:gdLst>
                  <a:gd name="T0" fmla="*/ 4 w 6"/>
                  <a:gd name="T1" fmla="*/ 54 h 54"/>
                  <a:gd name="T2" fmla="*/ 0 w 6"/>
                  <a:gd name="T3" fmla="*/ 0 h 54"/>
                  <a:gd name="T4" fmla="*/ 1 w 6"/>
                  <a:gd name="T5" fmla="*/ 0 h 54"/>
                  <a:gd name="T6" fmla="*/ 6 w 6"/>
                  <a:gd name="T7" fmla="*/ 54 h 54"/>
                  <a:gd name="T8" fmla="*/ 4 w 6"/>
                  <a:gd name="T9" fmla="*/ 54 h 54"/>
                </a:gdLst>
                <a:ahLst/>
                <a:cxnLst>
                  <a:cxn ang="0">
                    <a:pos x="T0" y="T1"/>
                  </a:cxn>
                  <a:cxn ang="0">
                    <a:pos x="T2" y="T3"/>
                  </a:cxn>
                  <a:cxn ang="0">
                    <a:pos x="T4" y="T5"/>
                  </a:cxn>
                  <a:cxn ang="0">
                    <a:pos x="T6" y="T7"/>
                  </a:cxn>
                  <a:cxn ang="0">
                    <a:pos x="T8" y="T9"/>
                  </a:cxn>
                </a:cxnLst>
                <a:rect l="0" t="0" r="r" b="b"/>
                <a:pathLst>
                  <a:path w="6" h="54">
                    <a:moveTo>
                      <a:pt x="4" y="54"/>
                    </a:moveTo>
                    <a:cubicBezTo>
                      <a:pt x="0" y="28"/>
                      <a:pt x="0" y="0"/>
                      <a:pt x="0" y="0"/>
                    </a:cubicBezTo>
                    <a:lnTo>
                      <a:pt x="1" y="0"/>
                    </a:lnTo>
                    <a:cubicBezTo>
                      <a:pt x="1" y="0"/>
                      <a:pt x="1" y="27"/>
                      <a:pt x="6" y="54"/>
                    </a:cubicBezTo>
                    <a:cubicBezTo>
                      <a:pt x="5" y="54"/>
                      <a:pt x="5" y="54"/>
                      <a:pt x="4" y="54"/>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29" name="Rectangle 130"/>
              <p:cNvSpPr>
                <a:spLocks noChangeArrowheads="1"/>
              </p:cNvSpPr>
              <p:nvPr/>
            </p:nvSpPr>
            <p:spPr bwMode="auto">
              <a:xfrm>
                <a:off x="7937615" y="1459473"/>
                <a:ext cx="1588"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30" name="Rectangle 131"/>
              <p:cNvSpPr>
                <a:spLocks noChangeArrowheads="1"/>
              </p:cNvSpPr>
              <p:nvPr/>
            </p:nvSpPr>
            <p:spPr bwMode="auto">
              <a:xfrm>
                <a:off x="7937615" y="1459473"/>
                <a:ext cx="1588" cy="1588"/>
              </a:xfrm>
              <a:prstGeom prst="rect">
                <a:avLst/>
              </a:prstGeom>
              <a:solidFill>
                <a:srgbClr val="3B3B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31" name="Rectangle 132"/>
              <p:cNvSpPr>
                <a:spLocks noChangeArrowheads="1"/>
              </p:cNvSpPr>
              <p:nvPr/>
            </p:nvSpPr>
            <p:spPr bwMode="auto">
              <a:xfrm>
                <a:off x="7939202" y="1459473"/>
                <a:ext cx="1588" cy="1588"/>
              </a:xfrm>
              <a:prstGeom prst="rect">
                <a:avLst/>
              </a:prstGeom>
              <a:solidFill>
                <a:srgbClr val="6F6F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32" name="Rectangle 133"/>
              <p:cNvSpPr>
                <a:spLocks noChangeArrowheads="1"/>
              </p:cNvSpPr>
              <p:nvPr/>
            </p:nvSpPr>
            <p:spPr bwMode="auto">
              <a:xfrm>
                <a:off x="7939202" y="1459473"/>
                <a:ext cx="1588" cy="1588"/>
              </a:xfrm>
              <a:prstGeom prst="rect">
                <a:avLst/>
              </a:prstGeom>
              <a:solidFill>
                <a:srgbClr val="9B9B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33" name="Rectangle 134"/>
              <p:cNvSpPr>
                <a:spLocks noChangeArrowheads="1"/>
              </p:cNvSpPr>
              <p:nvPr/>
            </p:nvSpPr>
            <p:spPr bwMode="auto">
              <a:xfrm>
                <a:off x="7940790" y="1459473"/>
                <a:ext cx="1588" cy="158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34" name="Rectangle 135"/>
              <p:cNvSpPr>
                <a:spLocks noChangeArrowheads="1"/>
              </p:cNvSpPr>
              <p:nvPr/>
            </p:nvSpPr>
            <p:spPr bwMode="auto">
              <a:xfrm>
                <a:off x="7940790" y="1459473"/>
                <a:ext cx="1588" cy="1588"/>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35" name="Rectangle 136"/>
              <p:cNvSpPr>
                <a:spLocks noChangeArrowheads="1"/>
              </p:cNvSpPr>
              <p:nvPr/>
            </p:nvSpPr>
            <p:spPr bwMode="auto">
              <a:xfrm>
                <a:off x="7942377" y="1459473"/>
                <a:ext cx="1588" cy="158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36" name="Rectangle 137"/>
              <p:cNvSpPr>
                <a:spLocks noChangeArrowheads="1"/>
              </p:cNvSpPr>
              <p:nvPr/>
            </p:nvSpPr>
            <p:spPr bwMode="auto">
              <a:xfrm>
                <a:off x="7942377" y="1459473"/>
                <a:ext cx="1588" cy="1588"/>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37" name="Freeform 138"/>
              <p:cNvSpPr>
                <a:spLocks/>
              </p:cNvSpPr>
              <p:nvPr/>
            </p:nvSpPr>
            <p:spPr bwMode="auto">
              <a:xfrm>
                <a:off x="7937615" y="1459473"/>
                <a:ext cx="3175" cy="0"/>
              </a:xfrm>
              <a:custGeom>
                <a:avLst/>
                <a:gdLst>
                  <a:gd name="T0" fmla="*/ 0 w 2"/>
                  <a:gd name="T1" fmla="*/ 1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1"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38" name="Freeform 139"/>
              <p:cNvSpPr>
                <a:spLocks/>
              </p:cNvSpPr>
              <p:nvPr/>
            </p:nvSpPr>
            <p:spPr bwMode="auto">
              <a:xfrm>
                <a:off x="7937615" y="1459473"/>
                <a:ext cx="3175" cy="0"/>
              </a:xfrm>
              <a:custGeom>
                <a:avLst/>
                <a:gdLst>
                  <a:gd name="T0" fmla="*/ 0 w 2"/>
                  <a:gd name="T1" fmla="*/ 2 w 2"/>
                  <a:gd name="T2" fmla="*/ 2 w 2"/>
                  <a:gd name="T3" fmla="*/ 1 w 2"/>
                  <a:gd name="T4" fmla="*/ 0 w 2"/>
                </a:gdLst>
                <a:ahLst/>
                <a:cxnLst>
                  <a:cxn ang="0">
                    <a:pos x="T0" y="0"/>
                  </a:cxn>
                  <a:cxn ang="0">
                    <a:pos x="T1" y="0"/>
                  </a:cxn>
                  <a:cxn ang="0">
                    <a:pos x="T2" y="0"/>
                  </a:cxn>
                  <a:cxn ang="0">
                    <a:pos x="T3" y="0"/>
                  </a:cxn>
                  <a:cxn ang="0">
                    <a:pos x="T4" y="0"/>
                  </a:cxn>
                </a:cxnLst>
                <a:rect l="0" t="0" r="r" b="b"/>
                <a:pathLst>
                  <a:path w="2">
                    <a:moveTo>
                      <a:pt x="0" y="0"/>
                    </a:moveTo>
                    <a:lnTo>
                      <a:pt x="2" y="0"/>
                    </a:lnTo>
                    <a:lnTo>
                      <a:pt x="2" y="0"/>
                    </a:lnTo>
                    <a:lnTo>
                      <a:pt x="1" y="0"/>
                    </a:lnTo>
                    <a:lnTo>
                      <a:pt x="0" y="0"/>
                    </a:ln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39" name="Freeform 140"/>
              <p:cNvSpPr>
                <a:spLocks/>
              </p:cNvSpPr>
              <p:nvPr/>
            </p:nvSpPr>
            <p:spPr bwMode="auto">
              <a:xfrm>
                <a:off x="7939202" y="1459473"/>
                <a:ext cx="3175" cy="0"/>
              </a:xfrm>
              <a:custGeom>
                <a:avLst/>
                <a:gdLst>
                  <a:gd name="T0" fmla="*/ 0 w 4"/>
                  <a:gd name="T1" fmla="*/ 3 w 4"/>
                  <a:gd name="T2" fmla="*/ 4 w 4"/>
                  <a:gd name="T3" fmla="*/ 1 w 4"/>
                  <a:gd name="T4" fmla="*/ 0 w 4"/>
                </a:gdLst>
                <a:ahLst/>
                <a:cxnLst>
                  <a:cxn ang="0">
                    <a:pos x="T0" y="0"/>
                  </a:cxn>
                  <a:cxn ang="0">
                    <a:pos x="T1" y="0"/>
                  </a:cxn>
                  <a:cxn ang="0">
                    <a:pos x="T2" y="0"/>
                  </a:cxn>
                  <a:cxn ang="0">
                    <a:pos x="T3" y="0"/>
                  </a:cxn>
                  <a:cxn ang="0">
                    <a:pos x="T4" y="0"/>
                  </a:cxn>
                </a:cxnLst>
                <a:rect l="0" t="0" r="r" b="b"/>
                <a:pathLst>
                  <a:path w="4">
                    <a:moveTo>
                      <a:pt x="0" y="0"/>
                    </a:moveTo>
                    <a:lnTo>
                      <a:pt x="3" y="0"/>
                    </a:lnTo>
                    <a:lnTo>
                      <a:pt x="4" y="0"/>
                    </a:lnTo>
                    <a:cubicBezTo>
                      <a:pt x="2" y="0"/>
                      <a:pt x="1" y="0"/>
                      <a:pt x="1" y="0"/>
                    </a:cubicBezTo>
                    <a:lnTo>
                      <a:pt x="0" y="0"/>
                    </a:ln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40" name="Freeform 141"/>
              <p:cNvSpPr>
                <a:spLocks/>
              </p:cNvSpPr>
              <p:nvPr/>
            </p:nvSpPr>
            <p:spPr bwMode="auto">
              <a:xfrm>
                <a:off x="7939202" y="1459473"/>
                <a:ext cx="3175" cy="0"/>
              </a:xfrm>
              <a:custGeom>
                <a:avLst/>
                <a:gdLst>
                  <a:gd name="T0" fmla="*/ 0 w 3"/>
                  <a:gd name="T1" fmla="*/ 3 w 3"/>
                  <a:gd name="T2" fmla="*/ 3 w 3"/>
                  <a:gd name="T3" fmla="*/ 1 w 3"/>
                  <a:gd name="T4" fmla="*/ 0 w 3"/>
                </a:gdLst>
                <a:ahLst/>
                <a:cxnLst>
                  <a:cxn ang="0">
                    <a:pos x="T0" y="0"/>
                  </a:cxn>
                  <a:cxn ang="0">
                    <a:pos x="T1" y="0"/>
                  </a:cxn>
                  <a:cxn ang="0">
                    <a:pos x="T2" y="0"/>
                  </a:cxn>
                  <a:cxn ang="0">
                    <a:pos x="T3" y="0"/>
                  </a:cxn>
                  <a:cxn ang="0">
                    <a:pos x="T4" y="0"/>
                  </a:cxn>
                </a:cxnLst>
                <a:rect l="0" t="0" r="r" b="b"/>
                <a:pathLst>
                  <a:path w="3">
                    <a:moveTo>
                      <a:pt x="0" y="0"/>
                    </a:moveTo>
                    <a:cubicBezTo>
                      <a:pt x="0" y="0"/>
                      <a:pt x="1" y="0"/>
                      <a:pt x="3" y="0"/>
                    </a:cubicBezTo>
                    <a:lnTo>
                      <a:pt x="3" y="0"/>
                    </a:lnTo>
                    <a:cubicBezTo>
                      <a:pt x="2" y="0"/>
                      <a:pt x="1" y="0"/>
                      <a:pt x="1" y="0"/>
                    </a:cubicBezTo>
                    <a:lnTo>
                      <a:pt x="0" y="0"/>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41" name="Freeform 142"/>
              <p:cNvSpPr>
                <a:spLocks/>
              </p:cNvSpPr>
              <p:nvPr/>
            </p:nvSpPr>
            <p:spPr bwMode="auto">
              <a:xfrm>
                <a:off x="7940790" y="1459473"/>
                <a:ext cx="1588" cy="0"/>
              </a:xfrm>
              <a:custGeom>
                <a:avLst/>
                <a:gdLst>
                  <a:gd name="T0" fmla="*/ 0 w 2"/>
                  <a:gd name="T1" fmla="*/ 2 w 2"/>
                  <a:gd name="T2" fmla="*/ 2 w 2"/>
                  <a:gd name="T3" fmla="*/ 1 w 2"/>
                  <a:gd name="T4" fmla="*/ 0 w 2"/>
                </a:gdLst>
                <a:ahLst/>
                <a:cxnLst>
                  <a:cxn ang="0">
                    <a:pos x="T0" y="0"/>
                  </a:cxn>
                  <a:cxn ang="0">
                    <a:pos x="T1" y="0"/>
                  </a:cxn>
                  <a:cxn ang="0">
                    <a:pos x="T2" y="0"/>
                  </a:cxn>
                  <a:cxn ang="0">
                    <a:pos x="T3" y="0"/>
                  </a:cxn>
                  <a:cxn ang="0">
                    <a:pos x="T4" y="0"/>
                  </a:cxn>
                </a:cxnLst>
                <a:rect l="0" t="0" r="r" b="b"/>
                <a:pathLst>
                  <a:path w="2">
                    <a:moveTo>
                      <a:pt x="0" y="0"/>
                    </a:moveTo>
                    <a:cubicBezTo>
                      <a:pt x="0" y="0"/>
                      <a:pt x="1" y="0"/>
                      <a:pt x="2" y="0"/>
                    </a:cubicBezTo>
                    <a:lnTo>
                      <a:pt x="2" y="0"/>
                    </a:lnTo>
                    <a:cubicBezTo>
                      <a:pt x="2" y="0"/>
                      <a:pt x="1" y="0"/>
                      <a:pt x="1" y="0"/>
                    </a:cubicBez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42" name="Freeform 143"/>
              <p:cNvSpPr>
                <a:spLocks/>
              </p:cNvSpPr>
              <p:nvPr/>
            </p:nvSpPr>
            <p:spPr bwMode="auto">
              <a:xfrm>
                <a:off x="7940790" y="1459473"/>
                <a:ext cx="1588" cy="0"/>
              </a:xfrm>
              <a:custGeom>
                <a:avLst/>
                <a:gdLst>
                  <a:gd name="T0" fmla="*/ 0 w 1"/>
                  <a:gd name="T1" fmla="*/ 1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1" y="0"/>
                      <a:pt x="1" y="0"/>
                    </a:cubicBezTo>
                    <a:lnTo>
                      <a:pt x="1" y="0"/>
                    </a:lnTo>
                    <a:cubicBezTo>
                      <a:pt x="1" y="0"/>
                      <a:pt x="0" y="0"/>
                      <a:pt x="0" y="0"/>
                    </a:cubicBezTo>
                    <a:lnTo>
                      <a:pt x="0"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43" name="Freeform 144"/>
              <p:cNvSpPr>
                <a:spLocks/>
              </p:cNvSpPr>
              <p:nvPr/>
            </p:nvSpPr>
            <p:spPr bwMode="auto">
              <a:xfrm>
                <a:off x="7942377" y="1459473"/>
                <a:ext cx="0" cy="0"/>
              </a:xfrm>
              <a:custGeom>
                <a:avLst/>
                <a:gdLst/>
                <a:ahLst/>
                <a:cxnLst>
                  <a:cxn ang="0">
                    <a:pos x="0" y="0"/>
                  </a:cxn>
                  <a:cxn ang="0">
                    <a:pos x="0" y="0"/>
                  </a:cxn>
                  <a:cxn ang="0">
                    <a:pos x="0" y="0"/>
                  </a:cxn>
                  <a:cxn ang="0">
                    <a:pos x="0" y="0"/>
                  </a:cxn>
                  <a:cxn ang="0">
                    <a:pos x="0" y="0"/>
                  </a:cxn>
                </a:cxnLst>
                <a:rect l="0" t="0" r="r" b="b"/>
                <a:pathLst>
                  <a:path>
                    <a:moveTo>
                      <a:pt x="0" y="0"/>
                    </a:moveTo>
                    <a:cubicBezTo>
                      <a:pt x="0" y="0"/>
                      <a:pt x="0" y="0"/>
                      <a:pt x="0" y="0"/>
                    </a:cubicBezTo>
                    <a:lnTo>
                      <a:pt x="0" y="0"/>
                    </a:lnTo>
                    <a:lnTo>
                      <a:pt x="0" y="0"/>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44" name="Freeform 145"/>
              <p:cNvSpPr>
                <a:spLocks/>
              </p:cNvSpPr>
              <p:nvPr/>
            </p:nvSpPr>
            <p:spPr bwMode="auto">
              <a:xfrm>
                <a:off x="7942377" y="1459473"/>
                <a:ext cx="0" cy="0"/>
              </a:xfrm>
              <a:custGeom>
                <a:avLst/>
                <a:gdLst/>
                <a:ahLst/>
                <a:cxnLst>
                  <a:cxn ang="0">
                    <a:pos x="0" y="0"/>
                  </a:cxn>
                  <a:cxn ang="0">
                    <a:pos x="0" y="0"/>
                  </a:cxn>
                  <a:cxn ang="0">
                    <a:pos x="0" y="0"/>
                  </a:cxn>
                  <a:cxn ang="0">
                    <a:pos x="0" y="0"/>
                  </a:cxn>
                  <a:cxn ang="0">
                    <a:pos x="0" y="0"/>
                  </a:cxn>
                </a:cxnLst>
                <a:rect l="0" t="0" r="r" b="b"/>
                <a:pathLst>
                  <a:path>
                    <a:moveTo>
                      <a:pt x="0" y="0"/>
                    </a:moveTo>
                    <a:cubicBezTo>
                      <a:pt x="0" y="0"/>
                      <a:pt x="0" y="0"/>
                      <a:pt x="0" y="0"/>
                    </a:cubicBezTo>
                    <a:lnTo>
                      <a:pt x="0" y="0"/>
                    </a:lnTo>
                    <a:lnTo>
                      <a:pt x="0" y="0"/>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45" name="Freeform 146"/>
              <p:cNvSpPr>
                <a:spLocks/>
              </p:cNvSpPr>
              <p:nvPr/>
            </p:nvSpPr>
            <p:spPr bwMode="auto">
              <a:xfrm>
                <a:off x="7939202" y="1459473"/>
                <a:ext cx="7938" cy="0"/>
              </a:xfrm>
              <a:custGeom>
                <a:avLst/>
                <a:gdLst>
                  <a:gd name="T0" fmla="*/ 0 w 5"/>
                  <a:gd name="T1" fmla="*/ 5 w 5"/>
                  <a:gd name="T2" fmla="*/ 5 w 5"/>
                  <a:gd name="T3" fmla="*/ 1 w 5"/>
                  <a:gd name="T4" fmla="*/ 0 w 5"/>
                </a:gdLst>
                <a:ahLst/>
                <a:cxnLst>
                  <a:cxn ang="0">
                    <a:pos x="T0" y="0"/>
                  </a:cxn>
                  <a:cxn ang="0">
                    <a:pos x="T1" y="0"/>
                  </a:cxn>
                  <a:cxn ang="0">
                    <a:pos x="T2" y="0"/>
                  </a:cxn>
                  <a:cxn ang="0">
                    <a:pos x="T3" y="0"/>
                  </a:cxn>
                  <a:cxn ang="0">
                    <a:pos x="T4" y="0"/>
                  </a:cxn>
                </a:cxnLst>
                <a:rect l="0" t="0" r="r" b="b"/>
                <a:pathLst>
                  <a:path w="5">
                    <a:moveTo>
                      <a:pt x="0" y="0"/>
                    </a:moveTo>
                    <a:lnTo>
                      <a:pt x="5" y="0"/>
                    </a:lnTo>
                    <a:lnTo>
                      <a:pt x="5" y="0"/>
                    </a:lnTo>
                    <a:lnTo>
                      <a:pt x="1"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46" name="Rectangle 147"/>
              <p:cNvSpPr>
                <a:spLocks noChangeArrowheads="1"/>
              </p:cNvSpPr>
              <p:nvPr/>
            </p:nvSpPr>
            <p:spPr bwMode="auto">
              <a:xfrm>
                <a:off x="7940790" y="1459473"/>
                <a:ext cx="6350" cy="1588"/>
              </a:xfrm>
              <a:prstGeom prst="rect">
                <a:avLst/>
              </a:prstGeom>
              <a:solidFill>
                <a:srgbClr val="3B3B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47" name="Freeform 148"/>
              <p:cNvSpPr>
                <a:spLocks/>
              </p:cNvSpPr>
              <p:nvPr/>
            </p:nvSpPr>
            <p:spPr bwMode="auto">
              <a:xfrm>
                <a:off x="7940790" y="1459473"/>
                <a:ext cx="6350" cy="0"/>
              </a:xfrm>
              <a:custGeom>
                <a:avLst/>
                <a:gdLst>
                  <a:gd name="T0" fmla="*/ 0 w 4"/>
                  <a:gd name="T1" fmla="*/ 4 w 4"/>
                  <a:gd name="T2" fmla="*/ 4 w 4"/>
                  <a:gd name="T3" fmla="*/ 1 w 4"/>
                  <a:gd name="T4" fmla="*/ 0 w 4"/>
                </a:gdLst>
                <a:ahLst/>
                <a:cxnLst>
                  <a:cxn ang="0">
                    <a:pos x="T0" y="0"/>
                  </a:cxn>
                  <a:cxn ang="0">
                    <a:pos x="T1" y="0"/>
                  </a:cxn>
                  <a:cxn ang="0">
                    <a:pos x="T2" y="0"/>
                  </a:cxn>
                  <a:cxn ang="0">
                    <a:pos x="T3" y="0"/>
                  </a:cxn>
                  <a:cxn ang="0">
                    <a:pos x="T4" y="0"/>
                  </a:cxn>
                </a:cxnLst>
                <a:rect l="0" t="0" r="r" b="b"/>
                <a:pathLst>
                  <a:path w="4">
                    <a:moveTo>
                      <a:pt x="0" y="0"/>
                    </a:moveTo>
                    <a:lnTo>
                      <a:pt x="4" y="0"/>
                    </a:lnTo>
                    <a:lnTo>
                      <a:pt x="4" y="0"/>
                    </a:lnTo>
                    <a:lnTo>
                      <a:pt x="1" y="0"/>
                    </a:lnTo>
                    <a:lnTo>
                      <a:pt x="0" y="0"/>
                    </a:ln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48" name="Freeform 149"/>
              <p:cNvSpPr>
                <a:spLocks/>
              </p:cNvSpPr>
              <p:nvPr/>
            </p:nvSpPr>
            <p:spPr bwMode="auto">
              <a:xfrm>
                <a:off x="7942377" y="1459473"/>
                <a:ext cx="4763" cy="0"/>
              </a:xfrm>
              <a:custGeom>
                <a:avLst/>
                <a:gdLst>
                  <a:gd name="T0" fmla="*/ 0 w 3"/>
                  <a:gd name="T1" fmla="*/ 3 w 3"/>
                  <a:gd name="T2" fmla="*/ 2 w 3"/>
                  <a:gd name="T3" fmla="*/ 0 w 3"/>
                  <a:gd name="T4" fmla="*/ 0 w 3"/>
                </a:gdLst>
                <a:ahLst/>
                <a:cxnLst>
                  <a:cxn ang="0">
                    <a:pos x="T0" y="0"/>
                  </a:cxn>
                  <a:cxn ang="0">
                    <a:pos x="T1" y="0"/>
                  </a:cxn>
                  <a:cxn ang="0">
                    <a:pos x="T2" y="0"/>
                  </a:cxn>
                  <a:cxn ang="0">
                    <a:pos x="T3" y="0"/>
                  </a:cxn>
                  <a:cxn ang="0">
                    <a:pos x="T4" y="0"/>
                  </a:cxn>
                </a:cxnLst>
                <a:rect l="0" t="0" r="r" b="b"/>
                <a:pathLst>
                  <a:path w="3">
                    <a:moveTo>
                      <a:pt x="0" y="0"/>
                    </a:moveTo>
                    <a:lnTo>
                      <a:pt x="3" y="0"/>
                    </a:lnTo>
                    <a:lnTo>
                      <a:pt x="2" y="0"/>
                    </a:lnTo>
                    <a:lnTo>
                      <a:pt x="0" y="0"/>
                    </a:lnTo>
                    <a:lnTo>
                      <a:pt x="0" y="0"/>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49" name="Rectangle 150"/>
              <p:cNvSpPr>
                <a:spLocks noChangeArrowheads="1"/>
              </p:cNvSpPr>
              <p:nvPr/>
            </p:nvSpPr>
            <p:spPr bwMode="auto">
              <a:xfrm>
                <a:off x="7942377" y="1459473"/>
                <a:ext cx="3175" cy="158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50" name="Freeform 151"/>
              <p:cNvSpPr>
                <a:spLocks/>
              </p:cNvSpPr>
              <p:nvPr/>
            </p:nvSpPr>
            <p:spPr bwMode="auto">
              <a:xfrm>
                <a:off x="7942377" y="1459473"/>
                <a:ext cx="3175" cy="0"/>
              </a:xfrm>
              <a:custGeom>
                <a:avLst/>
                <a:gdLst>
                  <a:gd name="T0" fmla="*/ 0 w 2"/>
                  <a:gd name="T1" fmla="*/ 2 w 2"/>
                  <a:gd name="T2" fmla="*/ 1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2" y="0"/>
                    </a:lnTo>
                    <a:lnTo>
                      <a:pt x="1" y="0"/>
                    </a:lnTo>
                    <a:lnTo>
                      <a:pt x="0" y="0"/>
                    </a:lnTo>
                    <a:lnTo>
                      <a:pt x="0"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51" name="Rectangle 152"/>
              <p:cNvSpPr>
                <a:spLocks noChangeArrowheads="1"/>
              </p:cNvSpPr>
              <p:nvPr/>
            </p:nvSpPr>
            <p:spPr bwMode="auto">
              <a:xfrm>
                <a:off x="7942377" y="1459473"/>
                <a:ext cx="1588" cy="158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52" name="Freeform 153"/>
              <p:cNvSpPr>
                <a:spLocks/>
              </p:cNvSpPr>
              <p:nvPr/>
            </p:nvSpPr>
            <p:spPr bwMode="auto">
              <a:xfrm>
                <a:off x="7942377" y="1459473"/>
                <a:ext cx="1588"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53" name="Freeform 154"/>
              <p:cNvSpPr>
                <a:spLocks/>
              </p:cNvSpPr>
              <p:nvPr/>
            </p:nvSpPr>
            <p:spPr bwMode="auto">
              <a:xfrm>
                <a:off x="7939202" y="1459473"/>
                <a:ext cx="7938" cy="0"/>
              </a:xfrm>
              <a:custGeom>
                <a:avLst/>
                <a:gdLst>
                  <a:gd name="T0" fmla="*/ 9 w 10"/>
                  <a:gd name="T1" fmla="*/ 0 w 10"/>
                  <a:gd name="T2" fmla="*/ 1 w 10"/>
                  <a:gd name="T3" fmla="*/ 9 w 10"/>
                  <a:gd name="T4" fmla="*/ 10 w 10"/>
                  <a:gd name="T5" fmla="*/ 9 w 10"/>
                </a:gdLst>
                <a:ahLst/>
                <a:cxnLst>
                  <a:cxn ang="0">
                    <a:pos x="T0" y="0"/>
                  </a:cxn>
                  <a:cxn ang="0">
                    <a:pos x="T1" y="0"/>
                  </a:cxn>
                  <a:cxn ang="0">
                    <a:pos x="T2" y="0"/>
                  </a:cxn>
                  <a:cxn ang="0">
                    <a:pos x="T3" y="0"/>
                  </a:cxn>
                  <a:cxn ang="0">
                    <a:pos x="T4" y="0"/>
                  </a:cxn>
                  <a:cxn ang="0">
                    <a:pos x="T5" y="0"/>
                  </a:cxn>
                </a:cxnLst>
                <a:rect l="0" t="0" r="r" b="b"/>
                <a:pathLst>
                  <a:path w="10">
                    <a:moveTo>
                      <a:pt x="9" y="0"/>
                    </a:moveTo>
                    <a:lnTo>
                      <a:pt x="0" y="0"/>
                    </a:lnTo>
                    <a:lnTo>
                      <a:pt x="1" y="0"/>
                    </a:lnTo>
                    <a:lnTo>
                      <a:pt x="9" y="0"/>
                    </a:lnTo>
                    <a:lnTo>
                      <a:pt x="10"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54" name="Rectangle 155"/>
              <p:cNvSpPr>
                <a:spLocks noChangeArrowheads="1"/>
              </p:cNvSpPr>
              <p:nvPr/>
            </p:nvSpPr>
            <p:spPr bwMode="auto">
              <a:xfrm>
                <a:off x="7940790" y="1459473"/>
                <a:ext cx="6350" cy="1588"/>
              </a:xfrm>
              <a:prstGeom prst="rect">
                <a:avLst/>
              </a:prstGeom>
              <a:solidFill>
                <a:srgbClr val="3B3B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55" name="Rectangle 156"/>
              <p:cNvSpPr>
                <a:spLocks noChangeArrowheads="1"/>
              </p:cNvSpPr>
              <p:nvPr/>
            </p:nvSpPr>
            <p:spPr bwMode="auto">
              <a:xfrm>
                <a:off x="7940790" y="1459473"/>
                <a:ext cx="6350" cy="1588"/>
              </a:xfrm>
              <a:prstGeom prst="rect">
                <a:avLst/>
              </a:prstGeom>
              <a:solidFill>
                <a:srgbClr val="6F6F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56" name="Freeform 157"/>
              <p:cNvSpPr>
                <a:spLocks/>
              </p:cNvSpPr>
              <p:nvPr/>
            </p:nvSpPr>
            <p:spPr bwMode="auto">
              <a:xfrm>
                <a:off x="7940790" y="1459473"/>
                <a:ext cx="6350" cy="0"/>
              </a:xfrm>
              <a:custGeom>
                <a:avLst/>
                <a:gdLst>
                  <a:gd name="T0" fmla="*/ 4 w 4"/>
                  <a:gd name="T1" fmla="*/ 0 w 4"/>
                  <a:gd name="T2" fmla="*/ 1 w 4"/>
                  <a:gd name="T3" fmla="*/ 3 w 4"/>
                  <a:gd name="T4" fmla="*/ 4 w 4"/>
                </a:gdLst>
                <a:ahLst/>
                <a:cxnLst>
                  <a:cxn ang="0">
                    <a:pos x="T0" y="0"/>
                  </a:cxn>
                  <a:cxn ang="0">
                    <a:pos x="T1" y="0"/>
                  </a:cxn>
                  <a:cxn ang="0">
                    <a:pos x="T2" y="0"/>
                  </a:cxn>
                  <a:cxn ang="0">
                    <a:pos x="T3" y="0"/>
                  </a:cxn>
                  <a:cxn ang="0">
                    <a:pos x="T4" y="0"/>
                  </a:cxn>
                </a:cxnLst>
                <a:rect l="0" t="0" r="r" b="b"/>
                <a:pathLst>
                  <a:path w="4">
                    <a:moveTo>
                      <a:pt x="4" y="0"/>
                    </a:moveTo>
                    <a:lnTo>
                      <a:pt x="0" y="0"/>
                    </a:lnTo>
                    <a:lnTo>
                      <a:pt x="1" y="0"/>
                    </a:lnTo>
                    <a:lnTo>
                      <a:pt x="3" y="0"/>
                    </a:lnTo>
                    <a:lnTo>
                      <a:pt x="4" y="0"/>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57" name="Rectangle 158"/>
              <p:cNvSpPr>
                <a:spLocks noChangeArrowheads="1"/>
              </p:cNvSpPr>
              <p:nvPr/>
            </p:nvSpPr>
            <p:spPr bwMode="auto">
              <a:xfrm>
                <a:off x="7942377" y="1459473"/>
                <a:ext cx="3175" cy="158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58" name="Freeform 159"/>
              <p:cNvSpPr>
                <a:spLocks/>
              </p:cNvSpPr>
              <p:nvPr/>
            </p:nvSpPr>
            <p:spPr bwMode="auto">
              <a:xfrm>
                <a:off x="7942377" y="1459473"/>
                <a:ext cx="3175" cy="0"/>
              </a:xfrm>
              <a:custGeom>
                <a:avLst/>
                <a:gdLst>
                  <a:gd name="T0" fmla="*/ 2 w 2"/>
                  <a:gd name="T1" fmla="*/ 0 w 2"/>
                  <a:gd name="T2" fmla="*/ 0 w 2"/>
                  <a:gd name="T3" fmla="*/ 1 w 2"/>
                  <a:gd name="T4" fmla="*/ 2 w 2"/>
                </a:gdLst>
                <a:ahLst/>
                <a:cxnLst>
                  <a:cxn ang="0">
                    <a:pos x="T0" y="0"/>
                  </a:cxn>
                  <a:cxn ang="0">
                    <a:pos x="T1" y="0"/>
                  </a:cxn>
                  <a:cxn ang="0">
                    <a:pos x="T2" y="0"/>
                  </a:cxn>
                  <a:cxn ang="0">
                    <a:pos x="T3" y="0"/>
                  </a:cxn>
                  <a:cxn ang="0">
                    <a:pos x="T4" y="0"/>
                  </a:cxn>
                </a:cxnLst>
                <a:rect l="0" t="0" r="r" b="b"/>
                <a:pathLst>
                  <a:path w="2">
                    <a:moveTo>
                      <a:pt x="2" y="0"/>
                    </a:moveTo>
                    <a:lnTo>
                      <a:pt x="0" y="0"/>
                    </a:lnTo>
                    <a:lnTo>
                      <a:pt x="0" y="0"/>
                    </a:lnTo>
                    <a:lnTo>
                      <a:pt x="1" y="0"/>
                    </a:lnTo>
                    <a:lnTo>
                      <a:pt x="2"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59" name="Rectangle 160"/>
              <p:cNvSpPr>
                <a:spLocks noChangeArrowheads="1"/>
              </p:cNvSpPr>
              <p:nvPr/>
            </p:nvSpPr>
            <p:spPr bwMode="auto">
              <a:xfrm>
                <a:off x="7942377" y="1459473"/>
                <a:ext cx="1588" cy="158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60" name="Freeform 161"/>
              <p:cNvSpPr>
                <a:spLocks/>
              </p:cNvSpPr>
              <p:nvPr/>
            </p:nvSpPr>
            <p:spPr bwMode="auto">
              <a:xfrm>
                <a:off x="7942377" y="1459473"/>
                <a:ext cx="1588" cy="0"/>
              </a:xfrm>
              <a:custGeom>
                <a:avLst/>
                <a:gdLst>
                  <a:gd name="T0" fmla="*/ 2 w 2"/>
                  <a:gd name="T1" fmla="*/ 0 w 2"/>
                  <a:gd name="T2" fmla="*/ 0 w 2"/>
                  <a:gd name="T3" fmla="*/ 0 w 2"/>
                  <a:gd name="T4" fmla="*/ 2 w 2"/>
                </a:gdLst>
                <a:ahLst/>
                <a:cxnLst>
                  <a:cxn ang="0">
                    <a:pos x="T0" y="0"/>
                  </a:cxn>
                  <a:cxn ang="0">
                    <a:pos x="T1" y="0"/>
                  </a:cxn>
                  <a:cxn ang="0">
                    <a:pos x="T2" y="0"/>
                  </a:cxn>
                  <a:cxn ang="0">
                    <a:pos x="T3" y="0"/>
                  </a:cxn>
                  <a:cxn ang="0">
                    <a:pos x="T4" y="0"/>
                  </a:cxn>
                </a:cxnLst>
                <a:rect l="0" t="0" r="r" b="b"/>
                <a:pathLst>
                  <a:path w="2">
                    <a:moveTo>
                      <a:pt x="2" y="0"/>
                    </a:moveTo>
                    <a:lnTo>
                      <a:pt x="0" y="0"/>
                    </a:lnTo>
                    <a:lnTo>
                      <a:pt x="0" y="0"/>
                    </a:lnTo>
                    <a:lnTo>
                      <a:pt x="0" y="0"/>
                    </a:lnTo>
                    <a:lnTo>
                      <a:pt x="2"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61" name="Freeform 162"/>
              <p:cNvSpPr>
                <a:spLocks/>
              </p:cNvSpPr>
              <p:nvPr/>
            </p:nvSpPr>
            <p:spPr bwMode="auto">
              <a:xfrm>
                <a:off x="7937615" y="1459473"/>
                <a:ext cx="3175" cy="0"/>
              </a:xfrm>
              <a:custGeom>
                <a:avLst/>
                <a:gdLst>
                  <a:gd name="T0" fmla="*/ 1 w 2"/>
                  <a:gd name="T1" fmla="*/ 0 w 2"/>
                  <a:gd name="T2" fmla="*/ 0 w 2"/>
                  <a:gd name="T3" fmla="*/ 2 w 2"/>
                  <a:gd name="T4" fmla="*/ 1 w 2"/>
                </a:gdLst>
                <a:ahLst/>
                <a:cxnLst>
                  <a:cxn ang="0">
                    <a:pos x="T0" y="0"/>
                  </a:cxn>
                  <a:cxn ang="0">
                    <a:pos x="T1" y="0"/>
                  </a:cxn>
                  <a:cxn ang="0">
                    <a:pos x="T2" y="0"/>
                  </a:cxn>
                  <a:cxn ang="0">
                    <a:pos x="T3" y="0"/>
                  </a:cxn>
                  <a:cxn ang="0">
                    <a:pos x="T4" y="0"/>
                  </a:cxn>
                </a:cxnLst>
                <a:rect l="0" t="0" r="r" b="b"/>
                <a:pathLst>
                  <a:path w="2">
                    <a:moveTo>
                      <a:pt x="1" y="0"/>
                    </a:moveTo>
                    <a:lnTo>
                      <a:pt x="0" y="0"/>
                    </a:lnTo>
                    <a:lnTo>
                      <a:pt x="0" y="0"/>
                    </a:lnTo>
                    <a:lnTo>
                      <a:pt x="2" y="0"/>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62" name="Freeform 163"/>
              <p:cNvSpPr>
                <a:spLocks/>
              </p:cNvSpPr>
              <p:nvPr/>
            </p:nvSpPr>
            <p:spPr bwMode="auto">
              <a:xfrm>
                <a:off x="7937615" y="1459473"/>
                <a:ext cx="3175" cy="0"/>
              </a:xfrm>
              <a:custGeom>
                <a:avLst/>
                <a:gdLst>
                  <a:gd name="T0" fmla="*/ 2 w 2"/>
                  <a:gd name="T1" fmla="*/ 0 w 2"/>
                  <a:gd name="T2" fmla="*/ 1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0" y="0"/>
                    </a:lnTo>
                    <a:lnTo>
                      <a:pt x="1" y="0"/>
                    </a:lnTo>
                    <a:lnTo>
                      <a:pt x="2" y="0"/>
                    </a:lnTo>
                    <a:lnTo>
                      <a:pt x="2" y="0"/>
                    </a:ln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63" name="Rectangle 164"/>
              <p:cNvSpPr>
                <a:spLocks noChangeArrowheads="1"/>
              </p:cNvSpPr>
              <p:nvPr/>
            </p:nvSpPr>
            <p:spPr bwMode="auto">
              <a:xfrm>
                <a:off x="7939202" y="1459473"/>
                <a:ext cx="1588" cy="1588"/>
              </a:xfrm>
              <a:prstGeom prst="rect">
                <a:avLst/>
              </a:prstGeom>
              <a:solidFill>
                <a:srgbClr val="6F6F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64" name="Freeform 165"/>
              <p:cNvSpPr>
                <a:spLocks/>
              </p:cNvSpPr>
              <p:nvPr/>
            </p:nvSpPr>
            <p:spPr bwMode="auto">
              <a:xfrm>
                <a:off x="7939202" y="1459473"/>
                <a:ext cx="3175" cy="0"/>
              </a:xfrm>
              <a:custGeom>
                <a:avLst/>
                <a:gdLst>
                  <a:gd name="T0" fmla="*/ 2 w 3"/>
                  <a:gd name="T1" fmla="*/ 0 w 3"/>
                  <a:gd name="T2" fmla="*/ 1 w 3"/>
                  <a:gd name="T3" fmla="*/ 3 w 3"/>
                  <a:gd name="T4" fmla="*/ 2 w 3"/>
                </a:gdLst>
                <a:ahLst/>
                <a:cxnLst>
                  <a:cxn ang="0">
                    <a:pos x="T0" y="0"/>
                  </a:cxn>
                  <a:cxn ang="0">
                    <a:pos x="T1" y="0"/>
                  </a:cxn>
                  <a:cxn ang="0">
                    <a:pos x="T2" y="0"/>
                  </a:cxn>
                  <a:cxn ang="0">
                    <a:pos x="T3" y="0"/>
                  </a:cxn>
                  <a:cxn ang="0">
                    <a:pos x="T4" y="0"/>
                  </a:cxn>
                </a:cxnLst>
                <a:rect l="0" t="0" r="r" b="b"/>
                <a:pathLst>
                  <a:path w="3">
                    <a:moveTo>
                      <a:pt x="2" y="0"/>
                    </a:moveTo>
                    <a:lnTo>
                      <a:pt x="0" y="0"/>
                    </a:lnTo>
                    <a:lnTo>
                      <a:pt x="1" y="0"/>
                    </a:lnTo>
                    <a:cubicBezTo>
                      <a:pt x="1" y="0"/>
                      <a:pt x="2" y="0"/>
                      <a:pt x="3" y="0"/>
                    </a:cubicBezTo>
                    <a:lnTo>
                      <a:pt x="2" y="0"/>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65" name="Freeform 166"/>
              <p:cNvSpPr>
                <a:spLocks/>
              </p:cNvSpPr>
              <p:nvPr/>
            </p:nvSpPr>
            <p:spPr bwMode="auto">
              <a:xfrm>
                <a:off x="7940790" y="1459473"/>
                <a:ext cx="1588" cy="0"/>
              </a:xfrm>
              <a:custGeom>
                <a:avLst/>
                <a:gdLst>
                  <a:gd name="T0" fmla="*/ 2 w 2"/>
                  <a:gd name="T1" fmla="*/ 0 w 2"/>
                  <a:gd name="T2" fmla="*/ 1 w 2"/>
                  <a:gd name="T3" fmla="*/ 2 w 2"/>
                </a:gdLst>
                <a:ahLst/>
                <a:cxnLst>
                  <a:cxn ang="0">
                    <a:pos x="T0" y="0"/>
                  </a:cxn>
                  <a:cxn ang="0">
                    <a:pos x="T1" y="0"/>
                  </a:cxn>
                  <a:cxn ang="0">
                    <a:pos x="T2" y="0"/>
                  </a:cxn>
                  <a:cxn ang="0">
                    <a:pos x="T3" y="0"/>
                  </a:cxn>
                </a:cxnLst>
                <a:rect l="0" t="0" r="r" b="b"/>
                <a:pathLst>
                  <a:path w="2">
                    <a:moveTo>
                      <a:pt x="2" y="0"/>
                    </a:moveTo>
                    <a:cubicBezTo>
                      <a:pt x="1" y="0"/>
                      <a:pt x="0" y="0"/>
                      <a:pt x="0" y="0"/>
                    </a:cubicBezTo>
                    <a:lnTo>
                      <a:pt x="1" y="0"/>
                    </a:lnTo>
                    <a:cubicBezTo>
                      <a:pt x="1" y="0"/>
                      <a:pt x="2" y="0"/>
                      <a:pt x="2" y="0"/>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66" name="Freeform 167"/>
              <p:cNvSpPr>
                <a:spLocks/>
              </p:cNvSpPr>
              <p:nvPr/>
            </p:nvSpPr>
            <p:spPr bwMode="auto">
              <a:xfrm>
                <a:off x="7940790" y="1459473"/>
                <a:ext cx="1588" cy="0"/>
              </a:xfrm>
              <a:custGeom>
                <a:avLst/>
                <a:gdLst>
                  <a:gd name="T0" fmla="*/ 1 w 1"/>
                  <a:gd name="T1" fmla="*/ 0 w 1"/>
                  <a:gd name="T2" fmla="*/ 1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0" y="0"/>
                      <a:pt x="0" y="0"/>
                    </a:cubicBezTo>
                    <a:lnTo>
                      <a:pt x="1" y="0"/>
                    </a:lnTo>
                    <a:cubicBezTo>
                      <a:pt x="1" y="0"/>
                      <a:pt x="1" y="0"/>
                      <a:pt x="1" y="0"/>
                    </a:cubicBezTo>
                    <a:lnTo>
                      <a:pt x="1"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67" name="Freeform 168"/>
              <p:cNvSpPr>
                <a:spLocks/>
              </p:cNvSpPr>
              <p:nvPr/>
            </p:nvSpPr>
            <p:spPr bwMode="auto">
              <a:xfrm>
                <a:off x="7942377" y="1459473"/>
                <a:ext cx="0" cy="0"/>
              </a:xfrm>
              <a:custGeom>
                <a:avLst/>
                <a:gdLst/>
                <a:ahLst/>
                <a:cxnLst>
                  <a:cxn ang="0">
                    <a:pos x="0" y="0"/>
                  </a:cxn>
                  <a:cxn ang="0">
                    <a:pos x="0" y="0"/>
                  </a:cxn>
                  <a:cxn ang="0">
                    <a:pos x="0" y="0"/>
                  </a:cxn>
                  <a:cxn ang="0">
                    <a:pos x="0" y="0"/>
                  </a:cxn>
                  <a:cxn ang="0">
                    <a:pos x="0" y="0"/>
                  </a:cxn>
                </a:cxnLst>
                <a:rect l="0" t="0" r="r" b="b"/>
                <a:pathLst>
                  <a:path>
                    <a:moveTo>
                      <a:pt x="0" y="0"/>
                    </a:moveTo>
                    <a:cubicBezTo>
                      <a:pt x="0" y="0"/>
                      <a:pt x="0" y="0"/>
                      <a:pt x="0" y="0"/>
                    </a:cubicBezTo>
                    <a:lnTo>
                      <a:pt x="0" y="0"/>
                    </a:lnTo>
                    <a:cubicBezTo>
                      <a:pt x="0" y="0"/>
                      <a:pt x="0" y="0"/>
                      <a:pt x="0" y="0"/>
                    </a:cubicBez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68" name="Freeform 169"/>
              <p:cNvSpPr>
                <a:spLocks/>
              </p:cNvSpPr>
              <p:nvPr/>
            </p:nvSpPr>
            <p:spPr bwMode="auto">
              <a:xfrm>
                <a:off x="7942377" y="1459473"/>
                <a:ext cx="0" cy="0"/>
              </a:xfrm>
              <a:custGeom>
                <a:avLst/>
                <a:gdLst/>
                <a:ahLst/>
                <a:cxnLst>
                  <a:cxn ang="0">
                    <a:pos x="0" y="0"/>
                  </a:cxn>
                  <a:cxn ang="0">
                    <a:pos x="0" y="0"/>
                  </a:cxn>
                  <a:cxn ang="0">
                    <a:pos x="0" y="0"/>
                  </a:cxn>
                  <a:cxn ang="0">
                    <a:pos x="0" y="0"/>
                  </a:cxn>
                  <a:cxn ang="0">
                    <a:pos x="0" y="0"/>
                  </a:cxn>
                </a:cxnLst>
                <a:rect l="0" t="0" r="r" b="b"/>
                <a:pathLst>
                  <a:path>
                    <a:moveTo>
                      <a:pt x="0" y="0"/>
                    </a:moveTo>
                    <a:cubicBezTo>
                      <a:pt x="0" y="0"/>
                      <a:pt x="0" y="0"/>
                      <a:pt x="0" y="0"/>
                    </a:cubicBezTo>
                    <a:lnTo>
                      <a:pt x="0" y="0"/>
                    </a:lnTo>
                    <a:lnTo>
                      <a:pt x="0" y="0"/>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69" name="Rectangle 170"/>
              <p:cNvSpPr>
                <a:spLocks noChangeArrowheads="1"/>
              </p:cNvSpPr>
              <p:nvPr/>
            </p:nvSpPr>
            <p:spPr bwMode="auto">
              <a:xfrm>
                <a:off x="7937615" y="1459473"/>
                <a:ext cx="1588"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70" name="Rectangle 171"/>
              <p:cNvSpPr>
                <a:spLocks noChangeArrowheads="1"/>
              </p:cNvSpPr>
              <p:nvPr/>
            </p:nvSpPr>
            <p:spPr bwMode="auto">
              <a:xfrm>
                <a:off x="7937615" y="1459473"/>
                <a:ext cx="1588" cy="1588"/>
              </a:xfrm>
              <a:prstGeom prst="rect">
                <a:avLst/>
              </a:prstGeom>
              <a:solidFill>
                <a:srgbClr val="3B3B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71" name="Rectangle 172"/>
              <p:cNvSpPr>
                <a:spLocks noChangeArrowheads="1"/>
              </p:cNvSpPr>
              <p:nvPr/>
            </p:nvSpPr>
            <p:spPr bwMode="auto">
              <a:xfrm>
                <a:off x="7939202" y="1459473"/>
                <a:ext cx="1588" cy="1588"/>
              </a:xfrm>
              <a:prstGeom prst="rect">
                <a:avLst/>
              </a:prstGeom>
              <a:solidFill>
                <a:srgbClr val="6F6F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72" name="Rectangle 173"/>
              <p:cNvSpPr>
                <a:spLocks noChangeArrowheads="1"/>
              </p:cNvSpPr>
              <p:nvPr/>
            </p:nvSpPr>
            <p:spPr bwMode="auto">
              <a:xfrm>
                <a:off x="7939202" y="1459473"/>
                <a:ext cx="1588" cy="1588"/>
              </a:xfrm>
              <a:prstGeom prst="rect">
                <a:avLst/>
              </a:prstGeom>
              <a:solidFill>
                <a:srgbClr val="9B9B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73" name="Rectangle 174"/>
              <p:cNvSpPr>
                <a:spLocks noChangeArrowheads="1"/>
              </p:cNvSpPr>
              <p:nvPr/>
            </p:nvSpPr>
            <p:spPr bwMode="auto">
              <a:xfrm>
                <a:off x="7940790" y="1459473"/>
                <a:ext cx="1588" cy="158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74" name="Rectangle 175"/>
              <p:cNvSpPr>
                <a:spLocks noChangeArrowheads="1"/>
              </p:cNvSpPr>
              <p:nvPr/>
            </p:nvSpPr>
            <p:spPr bwMode="auto">
              <a:xfrm>
                <a:off x="7940790" y="1459473"/>
                <a:ext cx="1588" cy="1588"/>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75" name="Rectangle 176"/>
              <p:cNvSpPr>
                <a:spLocks noChangeArrowheads="1"/>
              </p:cNvSpPr>
              <p:nvPr/>
            </p:nvSpPr>
            <p:spPr bwMode="auto">
              <a:xfrm>
                <a:off x="7942377" y="1459473"/>
                <a:ext cx="1588" cy="158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76" name="Rectangle 177"/>
              <p:cNvSpPr>
                <a:spLocks noChangeArrowheads="1"/>
              </p:cNvSpPr>
              <p:nvPr/>
            </p:nvSpPr>
            <p:spPr bwMode="auto">
              <a:xfrm>
                <a:off x="7942377" y="1459473"/>
                <a:ext cx="1588" cy="1588"/>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77" name="Rectangle 178"/>
              <p:cNvSpPr>
                <a:spLocks noChangeArrowheads="1"/>
              </p:cNvSpPr>
              <p:nvPr/>
            </p:nvSpPr>
            <p:spPr bwMode="auto">
              <a:xfrm>
                <a:off x="7942377" y="1459473"/>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78" name="Rectangle 179"/>
              <p:cNvSpPr>
                <a:spLocks noChangeArrowheads="1"/>
              </p:cNvSpPr>
              <p:nvPr/>
            </p:nvSpPr>
            <p:spPr bwMode="auto">
              <a:xfrm>
                <a:off x="7942377" y="1459473"/>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79" name="Rectangle 180"/>
              <p:cNvSpPr>
                <a:spLocks noChangeArrowheads="1"/>
              </p:cNvSpPr>
              <p:nvPr/>
            </p:nvSpPr>
            <p:spPr bwMode="auto">
              <a:xfrm>
                <a:off x="7942377" y="1459473"/>
                <a:ext cx="1588" cy="15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80" name="Rectangle 181"/>
              <p:cNvSpPr>
                <a:spLocks noChangeArrowheads="1"/>
              </p:cNvSpPr>
              <p:nvPr/>
            </p:nvSpPr>
            <p:spPr bwMode="auto">
              <a:xfrm>
                <a:off x="7942377" y="1459473"/>
                <a:ext cx="1588" cy="15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81" name="Rectangle 182"/>
              <p:cNvSpPr>
                <a:spLocks noChangeArrowheads="1"/>
              </p:cNvSpPr>
              <p:nvPr/>
            </p:nvSpPr>
            <p:spPr bwMode="auto">
              <a:xfrm>
                <a:off x="7943965" y="1459473"/>
                <a:ext cx="1588" cy="1588"/>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82" name="Rectangle 183"/>
              <p:cNvSpPr>
                <a:spLocks noChangeArrowheads="1"/>
              </p:cNvSpPr>
              <p:nvPr/>
            </p:nvSpPr>
            <p:spPr bwMode="auto">
              <a:xfrm>
                <a:off x="7943965" y="1459473"/>
                <a:ext cx="1588" cy="1588"/>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83" name="Rectangle 184"/>
              <p:cNvSpPr>
                <a:spLocks noChangeArrowheads="1"/>
              </p:cNvSpPr>
              <p:nvPr/>
            </p:nvSpPr>
            <p:spPr bwMode="auto">
              <a:xfrm>
                <a:off x="7945552" y="1459473"/>
                <a:ext cx="1588" cy="1588"/>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84" name="Rectangle 185"/>
              <p:cNvSpPr>
                <a:spLocks noChangeArrowheads="1"/>
              </p:cNvSpPr>
              <p:nvPr/>
            </p:nvSpPr>
            <p:spPr bwMode="auto">
              <a:xfrm>
                <a:off x="7945552" y="1459473"/>
                <a:ext cx="1588" cy="1588"/>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85" name="Rectangle 186"/>
              <p:cNvSpPr>
                <a:spLocks noChangeArrowheads="1"/>
              </p:cNvSpPr>
              <p:nvPr/>
            </p:nvSpPr>
            <p:spPr bwMode="auto">
              <a:xfrm>
                <a:off x="7942377" y="1459473"/>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86" name="Rectangle 187"/>
              <p:cNvSpPr>
                <a:spLocks noChangeArrowheads="1"/>
              </p:cNvSpPr>
              <p:nvPr/>
            </p:nvSpPr>
            <p:spPr bwMode="auto">
              <a:xfrm>
                <a:off x="7942377" y="1459473"/>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87" name="Freeform 188"/>
              <p:cNvSpPr>
                <a:spLocks/>
              </p:cNvSpPr>
              <p:nvPr/>
            </p:nvSpPr>
            <p:spPr bwMode="auto">
              <a:xfrm>
                <a:off x="7942377" y="1459473"/>
                <a:ext cx="0" cy="0"/>
              </a:xfrm>
              <a:custGeom>
                <a:avLst/>
                <a:gdLst>
                  <a:gd name="T0" fmla="*/ 0 w 1"/>
                  <a:gd name="T1" fmla="*/ 1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1" y="0"/>
                    </a:lnTo>
                    <a:lnTo>
                      <a:pt x="1" y="0"/>
                    </a:lnTo>
                    <a:lnTo>
                      <a:pt x="1" y="0"/>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88" name="Freeform 189"/>
              <p:cNvSpPr>
                <a:spLocks/>
              </p:cNvSpPr>
              <p:nvPr/>
            </p:nvSpPr>
            <p:spPr bwMode="auto">
              <a:xfrm>
                <a:off x="7942377" y="1459473"/>
                <a:ext cx="1588"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lnTo>
                      <a:pt x="1" y="0"/>
                    </a:lnTo>
                    <a:cubicBezTo>
                      <a:pt x="1" y="0"/>
                      <a:pt x="1" y="0"/>
                      <a:pt x="1" y="0"/>
                    </a:cubicBezTo>
                    <a:lnTo>
                      <a:pt x="0"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89" name="Freeform 190"/>
              <p:cNvSpPr>
                <a:spLocks/>
              </p:cNvSpPr>
              <p:nvPr/>
            </p:nvSpPr>
            <p:spPr bwMode="auto">
              <a:xfrm>
                <a:off x="7943965" y="1459473"/>
                <a:ext cx="0"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1" y="0"/>
                      <a:pt x="0" y="0"/>
                      <a:pt x="0"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90" name="Freeform 191"/>
              <p:cNvSpPr>
                <a:spLocks/>
              </p:cNvSpPr>
              <p:nvPr/>
            </p:nvSpPr>
            <p:spPr bwMode="auto">
              <a:xfrm>
                <a:off x="7943965" y="1459473"/>
                <a:ext cx="1588" cy="0"/>
              </a:xfrm>
              <a:custGeom>
                <a:avLst/>
                <a:gdLst>
                  <a:gd name="T0" fmla="*/ 0 w 2"/>
                  <a:gd name="T1" fmla="*/ 1 w 2"/>
                  <a:gd name="T2" fmla="*/ 2 w 2"/>
                  <a:gd name="T3" fmla="*/ 2 w 2"/>
                  <a:gd name="T4" fmla="*/ 0 w 2"/>
                </a:gdLst>
                <a:ahLst/>
                <a:cxnLst>
                  <a:cxn ang="0">
                    <a:pos x="T0" y="0"/>
                  </a:cxn>
                  <a:cxn ang="0">
                    <a:pos x="T1" y="0"/>
                  </a:cxn>
                  <a:cxn ang="0">
                    <a:pos x="T2" y="0"/>
                  </a:cxn>
                  <a:cxn ang="0">
                    <a:pos x="T3" y="0"/>
                  </a:cxn>
                  <a:cxn ang="0">
                    <a:pos x="T4" y="0"/>
                  </a:cxn>
                </a:cxnLst>
                <a:rect l="0" t="0" r="r" b="b"/>
                <a:pathLst>
                  <a:path w="2">
                    <a:moveTo>
                      <a:pt x="0" y="0"/>
                    </a:moveTo>
                    <a:lnTo>
                      <a:pt x="1" y="0"/>
                    </a:lnTo>
                    <a:lnTo>
                      <a:pt x="2" y="0"/>
                    </a:lnTo>
                    <a:cubicBezTo>
                      <a:pt x="2" y="0"/>
                      <a:pt x="2" y="0"/>
                      <a:pt x="2" y="0"/>
                    </a:cubicBezTo>
                    <a:lnTo>
                      <a:pt x="0" y="0"/>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91" name="Rectangle 192"/>
              <p:cNvSpPr>
                <a:spLocks noChangeArrowheads="1"/>
              </p:cNvSpPr>
              <p:nvPr/>
            </p:nvSpPr>
            <p:spPr bwMode="auto">
              <a:xfrm>
                <a:off x="7945552" y="1459473"/>
                <a:ext cx="1588" cy="1588"/>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92" name="Rectangle 193"/>
              <p:cNvSpPr>
                <a:spLocks noChangeArrowheads="1"/>
              </p:cNvSpPr>
              <p:nvPr/>
            </p:nvSpPr>
            <p:spPr bwMode="auto">
              <a:xfrm>
                <a:off x="7945552" y="1459473"/>
                <a:ext cx="1588" cy="1588"/>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93" name="Rectangle 194"/>
              <p:cNvSpPr>
                <a:spLocks noChangeArrowheads="1"/>
              </p:cNvSpPr>
              <p:nvPr/>
            </p:nvSpPr>
            <p:spPr bwMode="auto">
              <a:xfrm>
                <a:off x="7942377" y="1459473"/>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94" name="Rectangle 195"/>
              <p:cNvSpPr>
                <a:spLocks noChangeArrowheads="1"/>
              </p:cNvSpPr>
              <p:nvPr/>
            </p:nvSpPr>
            <p:spPr bwMode="auto">
              <a:xfrm>
                <a:off x="7942377" y="1459473"/>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95" name="Rectangle 196"/>
              <p:cNvSpPr>
                <a:spLocks noChangeArrowheads="1"/>
              </p:cNvSpPr>
              <p:nvPr/>
            </p:nvSpPr>
            <p:spPr bwMode="auto">
              <a:xfrm>
                <a:off x="7942377" y="1459473"/>
                <a:ext cx="1588" cy="15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96" name="Rectangle 197"/>
              <p:cNvSpPr>
                <a:spLocks noChangeArrowheads="1"/>
              </p:cNvSpPr>
              <p:nvPr/>
            </p:nvSpPr>
            <p:spPr bwMode="auto">
              <a:xfrm>
                <a:off x="7942377" y="1459473"/>
                <a:ext cx="1588" cy="15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97" name="Rectangle 198"/>
              <p:cNvSpPr>
                <a:spLocks noChangeArrowheads="1"/>
              </p:cNvSpPr>
              <p:nvPr/>
            </p:nvSpPr>
            <p:spPr bwMode="auto">
              <a:xfrm>
                <a:off x="7943965" y="1459473"/>
                <a:ext cx="1588" cy="1588"/>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98" name="Rectangle 199"/>
              <p:cNvSpPr>
                <a:spLocks noChangeArrowheads="1"/>
              </p:cNvSpPr>
              <p:nvPr/>
            </p:nvSpPr>
            <p:spPr bwMode="auto">
              <a:xfrm>
                <a:off x="7943965" y="1459473"/>
                <a:ext cx="1588" cy="1588"/>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499" name="Rectangle 200"/>
              <p:cNvSpPr>
                <a:spLocks noChangeArrowheads="1"/>
              </p:cNvSpPr>
              <p:nvPr/>
            </p:nvSpPr>
            <p:spPr bwMode="auto">
              <a:xfrm>
                <a:off x="7945552" y="1459473"/>
                <a:ext cx="1588" cy="1588"/>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00" name="Rectangle 201"/>
              <p:cNvSpPr>
                <a:spLocks noChangeArrowheads="1"/>
              </p:cNvSpPr>
              <p:nvPr/>
            </p:nvSpPr>
            <p:spPr bwMode="auto">
              <a:xfrm>
                <a:off x="7945552" y="1459473"/>
                <a:ext cx="1588" cy="1588"/>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01" name="Rectangle 202"/>
              <p:cNvSpPr>
                <a:spLocks noChangeArrowheads="1"/>
              </p:cNvSpPr>
              <p:nvPr/>
            </p:nvSpPr>
            <p:spPr bwMode="auto">
              <a:xfrm>
                <a:off x="7942377" y="1459473"/>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02" name="Rectangle 203"/>
              <p:cNvSpPr>
                <a:spLocks noChangeArrowheads="1"/>
              </p:cNvSpPr>
              <p:nvPr/>
            </p:nvSpPr>
            <p:spPr bwMode="auto">
              <a:xfrm>
                <a:off x="7942377" y="1459473"/>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03" name="Rectangle 204"/>
              <p:cNvSpPr>
                <a:spLocks noChangeArrowheads="1"/>
              </p:cNvSpPr>
              <p:nvPr/>
            </p:nvSpPr>
            <p:spPr bwMode="auto">
              <a:xfrm>
                <a:off x="7942377" y="1459473"/>
                <a:ext cx="1588" cy="15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04" name="Rectangle 205"/>
              <p:cNvSpPr>
                <a:spLocks noChangeArrowheads="1"/>
              </p:cNvSpPr>
              <p:nvPr/>
            </p:nvSpPr>
            <p:spPr bwMode="auto">
              <a:xfrm>
                <a:off x="7942377" y="1459473"/>
                <a:ext cx="1588" cy="15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05" name="Rectangle 206"/>
              <p:cNvSpPr>
                <a:spLocks noChangeArrowheads="1"/>
              </p:cNvSpPr>
              <p:nvPr/>
            </p:nvSpPr>
            <p:spPr bwMode="auto">
              <a:xfrm>
                <a:off x="7943965" y="1459473"/>
                <a:ext cx="1588" cy="1588"/>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06" name="Rectangle 207"/>
              <p:cNvSpPr>
                <a:spLocks noChangeArrowheads="1"/>
              </p:cNvSpPr>
              <p:nvPr/>
            </p:nvSpPr>
            <p:spPr bwMode="auto">
              <a:xfrm>
                <a:off x="7943965" y="1459473"/>
                <a:ext cx="1588" cy="1588"/>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07" name="Rectangle 208"/>
              <p:cNvSpPr>
                <a:spLocks noChangeArrowheads="1"/>
              </p:cNvSpPr>
              <p:nvPr/>
            </p:nvSpPr>
            <p:spPr bwMode="auto">
              <a:xfrm>
                <a:off x="7945552" y="1459473"/>
                <a:ext cx="1588" cy="1588"/>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08" name="Rectangle 209"/>
              <p:cNvSpPr>
                <a:spLocks noChangeArrowheads="1"/>
              </p:cNvSpPr>
              <p:nvPr/>
            </p:nvSpPr>
            <p:spPr bwMode="auto">
              <a:xfrm>
                <a:off x="7945552" y="1459473"/>
                <a:ext cx="1588" cy="1588"/>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09" name="Rectangle 210"/>
              <p:cNvSpPr>
                <a:spLocks noChangeArrowheads="1"/>
              </p:cNvSpPr>
              <p:nvPr/>
            </p:nvSpPr>
            <p:spPr bwMode="auto">
              <a:xfrm>
                <a:off x="7942377" y="1459473"/>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10" name="Rectangle 211"/>
              <p:cNvSpPr>
                <a:spLocks noChangeArrowheads="1"/>
              </p:cNvSpPr>
              <p:nvPr/>
            </p:nvSpPr>
            <p:spPr bwMode="auto">
              <a:xfrm>
                <a:off x="7942377" y="1459473"/>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11" name="Rectangle 212"/>
              <p:cNvSpPr>
                <a:spLocks noChangeArrowheads="1"/>
              </p:cNvSpPr>
              <p:nvPr/>
            </p:nvSpPr>
            <p:spPr bwMode="auto">
              <a:xfrm>
                <a:off x="7942377" y="1459473"/>
                <a:ext cx="1588" cy="15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12" name="Rectangle 214"/>
              <p:cNvSpPr>
                <a:spLocks noChangeArrowheads="1"/>
              </p:cNvSpPr>
              <p:nvPr/>
            </p:nvSpPr>
            <p:spPr bwMode="auto">
              <a:xfrm>
                <a:off x="7942377" y="1459473"/>
                <a:ext cx="1588" cy="15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13" name="Rectangle 215"/>
              <p:cNvSpPr>
                <a:spLocks noChangeArrowheads="1"/>
              </p:cNvSpPr>
              <p:nvPr/>
            </p:nvSpPr>
            <p:spPr bwMode="auto">
              <a:xfrm>
                <a:off x="7943964" y="1459473"/>
                <a:ext cx="1588" cy="1588"/>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14" name="Rectangle 216"/>
              <p:cNvSpPr>
                <a:spLocks noChangeArrowheads="1"/>
              </p:cNvSpPr>
              <p:nvPr/>
            </p:nvSpPr>
            <p:spPr bwMode="auto">
              <a:xfrm>
                <a:off x="7943964" y="1459473"/>
                <a:ext cx="1588" cy="1588"/>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15" name="Rectangle 217"/>
              <p:cNvSpPr>
                <a:spLocks noChangeArrowheads="1"/>
              </p:cNvSpPr>
              <p:nvPr/>
            </p:nvSpPr>
            <p:spPr bwMode="auto">
              <a:xfrm>
                <a:off x="7945552" y="1459473"/>
                <a:ext cx="1588" cy="1588"/>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16" name="Rectangle 218"/>
              <p:cNvSpPr>
                <a:spLocks noChangeArrowheads="1"/>
              </p:cNvSpPr>
              <p:nvPr/>
            </p:nvSpPr>
            <p:spPr bwMode="auto">
              <a:xfrm>
                <a:off x="7945552" y="1459473"/>
                <a:ext cx="1588" cy="1588"/>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17" name="Rectangle 219"/>
              <p:cNvSpPr>
                <a:spLocks noChangeArrowheads="1"/>
              </p:cNvSpPr>
              <p:nvPr/>
            </p:nvSpPr>
            <p:spPr bwMode="auto">
              <a:xfrm>
                <a:off x="7942377" y="1459473"/>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18" name="Rectangle 220"/>
              <p:cNvSpPr>
                <a:spLocks noChangeArrowheads="1"/>
              </p:cNvSpPr>
              <p:nvPr/>
            </p:nvSpPr>
            <p:spPr bwMode="auto">
              <a:xfrm>
                <a:off x="7942377" y="1459473"/>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19" name="Rectangle 221"/>
              <p:cNvSpPr>
                <a:spLocks noChangeArrowheads="1"/>
              </p:cNvSpPr>
              <p:nvPr/>
            </p:nvSpPr>
            <p:spPr bwMode="auto">
              <a:xfrm>
                <a:off x="7942377" y="1459473"/>
                <a:ext cx="1588" cy="15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20" name="Rectangle 222"/>
              <p:cNvSpPr>
                <a:spLocks noChangeArrowheads="1"/>
              </p:cNvSpPr>
              <p:nvPr/>
            </p:nvSpPr>
            <p:spPr bwMode="auto">
              <a:xfrm>
                <a:off x="7942377" y="1459473"/>
                <a:ext cx="1588" cy="15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21" name="Rectangle 223"/>
              <p:cNvSpPr>
                <a:spLocks noChangeArrowheads="1"/>
              </p:cNvSpPr>
              <p:nvPr/>
            </p:nvSpPr>
            <p:spPr bwMode="auto">
              <a:xfrm>
                <a:off x="7943964" y="1459473"/>
                <a:ext cx="1588" cy="1588"/>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22" name="Freeform 224"/>
              <p:cNvSpPr>
                <a:spLocks/>
              </p:cNvSpPr>
              <p:nvPr/>
            </p:nvSpPr>
            <p:spPr bwMode="auto">
              <a:xfrm>
                <a:off x="7943964" y="1459473"/>
                <a:ext cx="1588" cy="0"/>
              </a:xfrm>
              <a:custGeom>
                <a:avLst/>
                <a:gdLst>
                  <a:gd name="T0" fmla="*/ 1 w 2"/>
                  <a:gd name="T1" fmla="*/ 0 w 2"/>
                  <a:gd name="T2" fmla="*/ 2 w 2"/>
                  <a:gd name="T3" fmla="*/ 2 w 2"/>
                  <a:gd name="T4" fmla="*/ 1 w 2"/>
                </a:gdLst>
                <a:ahLst/>
                <a:cxnLst>
                  <a:cxn ang="0">
                    <a:pos x="T0" y="0"/>
                  </a:cxn>
                  <a:cxn ang="0">
                    <a:pos x="T1" y="0"/>
                  </a:cxn>
                  <a:cxn ang="0">
                    <a:pos x="T2" y="0"/>
                  </a:cxn>
                  <a:cxn ang="0">
                    <a:pos x="T3" y="0"/>
                  </a:cxn>
                  <a:cxn ang="0">
                    <a:pos x="T4" y="0"/>
                  </a:cxn>
                </a:cxnLst>
                <a:rect l="0" t="0" r="r" b="b"/>
                <a:pathLst>
                  <a:path w="2">
                    <a:moveTo>
                      <a:pt x="1" y="0"/>
                    </a:moveTo>
                    <a:cubicBezTo>
                      <a:pt x="1" y="0"/>
                      <a:pt x="0" y="0"/>
                      <a:pt x="0" y="0"/>
                    </a:cubicBezTo>
                    <a:lnTo>
                      <a:pt x="2" y="0"/>
                    </a:lnTo>
                    <a:lnTo>
                      <a:pt x="2" y="0"/>
                    </a:lnTo>
                    <a:lnTo>
                      <a:pt x="1" y="0"/>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23" name="Freeform 225"/>
              <p:cNvSpPr>
                <a:spLocks/>
              </p:cNvSpPr>
              <p:nvPr/>
            </p:nvSpPr>
            <p:spPr bwMode="auto">
              <a:xfrm>
                <a:off x="7945552" y="1459473"/>
                <a:ext cx="0"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lnTo>
                      <a:pt x="1" y="0"/>
                    </a:lnTo>
                    <a:lnTo>
                      <a:pt x="1" y="0"/>
                    </a:lnTo>
                    <a:lnTo>
                      <a:pt x="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24" name="Rectangle 226"/>
              <p:cNvSpPr>
                <a:spLocks noChangeArrowheads="1"/>
              </p:cNvSpPr>
              <p:nvPr/>
            </p:nvSpPr>
            <p:spPr bwMode="auto">
              <a:xfrm>
                <a:off x="7945552" y="1459473"/>
                <a:ext cx="1588" cy="1588"/>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25" name="Rectangle 227"/>
              <p:cNvSpPr>
                <a:spLocks noChangeArrowheads="1"/>
              </p:cNvSpPr>
              <p:nvPr/>
            </p:nvSpPr>
            <p:spPr bwMode="auto">
              <a:xfrm>
                <a:off x="7942377" y="1459473"/>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26" name="Rectangle 228"/>
              <p:cNvSpPr>
                <a:spLocks noChangeArrowheads="1"/>
              </p:cNvSpPr>
              <p:nvPr/>
            </p:nvSpPr>
            <p:spPr bwMode="auto">
              <a:xfrm>
                <a:off x="7942377" y="1459473"/>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27" name="Rectangle 229"/>
              <p:cNvSpPr>
                <a:spLocks noChangeArrowheads="1"/>
              </p:cNvSpPr>
              <p:nvPr/>
            </p:nvSpPr>
            <p:spPr bwMode="auto">
              <a:xfrm>
                <a:off x="7942377" y="1459473"/>
                <a:ext cx="1588" cy="15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28" name="Rectangle 230"/>
              <p:cNvSpPr>
                <a:spLocks noChangeArrowheads="1"/>
              </p:cNvSpPr>
              <p:nvPr/>
            </p:nvSpPr>
            <p:spPr bwMode="auto">
              <a:xfrm>
                <a:off x="7942377" y="1459473"/>
                <a:ext cx="1588" cy="15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29" name="Rectangle 231"/>
              <p:cNvSpPr>
                <a:spLocks noChangeArrowheads="1"/>
              </p:cNvSpPr>
              <p:nvPr/>
            </p:nvSpPr>
            <p:spPr bwMode="auto">
              <a:xfrm>
                <a:off x="7943964" y="1459473"/>
                <a:ext cx="1588" cy="1588"/>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30" name="Rectangle 232"/>
              <p:cNvSpPr>
                <a:spLocks noChangeArrowheads="1"/>
              </p:cNvSpPr>
              <p:nvPr/>
            </p:nvSpPr>
            <p:spPr bwMode="auto">
              <a:xfrm>
                <a:off x="7943964" y="1459473"/>
                <a:ext cx="1588" cy="1588"/>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31" name="Rectangle 233"/>
              <p:cNvSpPr>
                <a:spLocks noChangeArrowheads="1"/>
              </p:cNvSpPr>
              <p:nvPr/>
            </p:nvSpPr>
            <p:spPr bwMode="auto">
              <a:xfrm>
                <a:off x="7945552" y="1459473"/>
                <a:ext cx="1588" cy="1588"/>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32" name="Rectangle 234"/>
              <p:cNvSpPr>
                <a:spLocks noChangeArrowheads="1"/>
              </p:cNvSpPr>
              <p:nvPr/>
            </p:nvSpPr>
            <p:spPr bwMode="auto">
              <a:xfrm>
                <a:off x="7945552" y="1459473"/>
                <a:ext cx="1588" cy="1588"/>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33" name="Freeform 235"/>
              <p:cNvSpPr>
                <a:spLocks/>
              </p:cNvSpPr>
              <p:nvPr/>
            </p:nvSpPr>
            <p:spPr bwMode="auto">
              <a:xfrm>
                <a:off x="7937614" y="1424548"/>
                <a:ext cx="3175" cy="34925"/>
              </a:xfrm>
              <a:custGeom>
                <a:avLst/>
                <a:gdLst>
                  <a:gd name="T0" fmla="*/ 0 w 4"/>
                  <a:gd name="T1" fmla="*/ 45 h 45"/>
                  <a:gd name="T2" fmla="*/ 3 w 4"/>
                  <a:gd name="T3" fmla="*/ 0 h 45"/>
                  <a:gd name="T4" fmla="*/ 4 w 4"/>
                  <a:gd name="T5" fmla="*/ 0 h 45"/>
                  <a:gd name="T6" fmla="*/ 1 w 4"/>
                  <a:gd name="T7" fmla="*/ 45 h 45"/>
                  <a:gd name="T8" fmla="*/ 0 w 4"/>
                  <a:gd name="T9" fmla="*/ 45 h 45"/>
                </a:gdLst>
                <a:ahLst/>
                <a:cxnLst>
                  <a:cxn ang="0">
                    <a:pos x="T0" y="T1"/>
                  </a:cxn>
                  <a:cxn ang="0">
                    <a:pos x="T2" y="T3"/>
                  </a:cxn>
                  <a:cxn ang="0">
                    <a:pos x="T4" y="T5"/>
                  </a:cxn>
                  <a:cxn ang="0">
                    <a:pos x="T6" y="T7"/>
                  </a:cxn>
                  <a:cxn ang="0">
                    <a:pos x="T8" y="T9"/>
                  </a:cxn>
                </a:cxnLst>
                <a:rect l="0" t="0" r="r" b="b"/>
                <a:pathLst>
                  <a:path w="4" h="45">
                    <a:moveTo>
                      <a:pt x="0" y="45"/>
                    </a:moveTo>
                    <a:cubicBezTo>
                      <a:pt x="0" y="45"/>
                      <a:pt x="0" y="22"/>
                      <a:pt x="3" y="0"/>
                    </a:cubicBezTo>
                    <a:cubicBezTo>
                      <a:pt x="3" y="0"/>
                      <a:pt x="4" y="0"/>
                      <a:pt x="4" y="0"/>
                    </a:cubicBezTo>
                    <a:cubicBezTo>
                      <a:pt x="1" y="23"/>
                      <a:pt x="1" y="45"/>
                      <a:pt x="1" y="45"/>
                    </a:cubicBezTo>
                    <a:lnTo>
                      <a:pt x="0"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34" name="Freeform 236"/>
              <p:cNvSpPr>
                <a:spLocks/>
              </p:cNvSpPr>
              <p:nvPr/>
            </p:nvSpPr>
            <p:spPr bwMode="auto">
              <a:xfrm>
                <a:off x="7937614" y="1424548"/>
                <a:ext cx="3175" cy="34925"/>
              </a:xfrm>
              <a:custGeom>
                <a:avLst/>
                <a:gdLst>
                  <a:gd name="T0" fmla="*/ 0 w 4"/>
                  <a:gd name="T1" fmla="*/ 45 h 45"/>
                  <a:gd name="T2" fmla="*/ 3 w 4"/>
                  <a:gd name="T3" fmla="*/ 0 h 45"/>
                  <a:gd name="T4" fmla="*/ 4 w 4"/>
                  <a:gd name="T5" fmla="*/ 0 h 45"/>
                  <a:gd name="T6" fmla="*/ 1 w 4"/>
                  <a:gd name="T7" fmla="*/ 45 h 45"/>
                  <a:gd name="T8" fmla="*/ 0 w 4"/>
                  <a:gd name="T9" fmla="*/ 45 h 45"/>
                </a:gdLst>
                <a:ahLst/>
                <a:cxnLst>
                  <a:cxn ang="0">
                    <a:pos x="T0" y="T1"/>
                  </a:cxn>
                  <a:cxn ang="0">
                    <a:pos x="T2" y="T3"/>
                  </a:cxn>
                  <a:cxn ang="0">
                    <a:pos x="T4" y="T5"/>
                  </a:cxn>
                  <a:cxn ang="0">
                    <a:pos x="T6" y="T7"/>
                  </a:cxn>
                  <a:cxn ang="0">
                    <a:pos x="T8" y="T9"/>
                  </a:cxn>
                </a:cxnLst>
                <a:rect l="0" t="0" r="r" b="b"/>
                <a:pathLst>
                  <a:path w="4" h="45">
                    <a:moveTo>
                      <a:pt x="0" y="45"/>
                    </a:moveTo>
                    <a:cubicBezTo>
                      <a:pt x="0" y="45"/>
                      <a:pt x="0" y="22"/>
                      <a:pt x="3" y="0"/>
                    </a:cubicBezTo>
                    <a:cubicBezTo>
                      <a:pt x="4" y="0"/>
                      <a:pt x="4" y="0"/>
                      <a:pt x="4" y="0"/>
                    </a:cubicBezTo>
                    <a:cubicBezTo>
                      <a:pt x="1" y="23"/>
                      <a:pt x="1" y="45"/>
                      <a:pt x="1" y="45"/>
                    </a:cubicBezTo>
                    <a:lnTo>
                      <a:pt x="0" y="45"/>
                    </a:ln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35" name="Freeform 237"/>
              <p:cNvSpPr>
                <a:spLocks/>
              </p:cNvSpPr>
              <p:nvPr/>
            </p:nvSpPr>
            <p:spPr bwMode="auto">
              <a:xfrm>
                <a:off x="7939202" y="1424548"/>
                <a:ext cx="3175" cy="34925"/>
              </a:xfrm>
              <a:custGeom>
                <a:avLst/>
                <a:gdLst>
                  <a:gd name="T0" fmla="*/ 0 w 4"/>
                  <a:gd name="T1" fmla="*/ 45 h 45"/>
                  <a:gd name="T2" fmla="*/ 3 w 4"/>
                  <a:gd name="T3" fmla="*/ 0 h 45"/>
                  <a:gd name="T4" fmla="*/ 4 w 4"/>
                  <a:gd name="T5" fmla="*/ 0 h 45"/>
                  <a:gd name="T6" fmla="*/ 1 w 4"/>
                  <a:gd name="T7" fmla="*/ 45 h 45"/>
                  <a:gd name="T8" fmla="*/ 0 w 4"/>
                  <a:gd name="T9" fmla="*/ 45 h 45"/>
                </a:gdLst>
                <a:ahLst/>
                <a:cxnLst>
                  <a:cxn ang="0">
                    <a:pos x="T0" y="T1"/>
                  </a:cxn>
                  <a:cxn ang="0">
                    <a:pos x="T2" y="T3"/>
                  </a:cxn>
                  <a:cxn ang="0">
                    <a:pos x="T4" y="T5"/>
                  </a:cxn>
                  <a:cxn ang="0">
                    <a:pos x="T6" y="T7"/>
                  </a:cxn>
                  <a:cxn ang="0">
                    <a:pos x="T8" y="T9"/>
                  </a:cxn>
                </a:cxnLst>
                <a:rect l="0" t="0" r="r" b="b"/>
                <a:pathLst>
                  <a:path w="4" h="45">
                    <a:moveTo>
                      <a:pt x="0" y="45"/>
                    </a:moveTo>
                    <a:cubicBezTo>
                      <a:pt x="0" y="45"/>
                      <a:pt x="0" y="23"/>
                      <a:pt x="3" y="0"/>
                    </a:cubicBezTo>
                    <a:cubicBezTo>
                      <a:pt x="4" y="0"/>
                      <a:pt x="4" y="0"/>
                      <a:pt x="4" y="0"/>
                    </a:cubicBezTo>
                    <a:cubicBezTo>
                      <a:pt x="1" y="23"/>
                      <a:pt x="1" y="45"/>
                      <a:pt x="1" y="45"/>
                    </a:cubicBezTo>
                    <a:lnTo>
                      <a:pt x="0" y="45"/>
                    </a:ln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36" name="Freeform 238"/>
              <p:cNvSpPr>
                <a:spLocks/>
              </p:cNvSpPr>
              <p:nvPr/>
            </p:nvSpPr>
            <p:spPr bwMode="auto">
              <a:xfrm>
                <a:off x="7939202" y="1424548"/>
                <a:ext cx="3175" cy="34925"/>
              </a:xfrm>
              <a:custGeom>
                <a:avLst/>
                <a:gdLst>
                  <a:gd name="T0" fmla="*/ 0 w 4"/>
                  <a:gd name="T1" fmla="*/ 45 h 45"/>
                  <a:gd name="T2" fmla="*/ 4 w 4"/>
                  <a:gd name="T3" fmla="*/ 0 h 45"/>
                  <a:gd name="T4" fmla="*/ 4 w 4"/>
                  <a:gd name="T5" fmla="*/ 1 h 45"/>
                  <a:gd name="T6" fmla="*/ 1 w 4"/>
                  <a:gd name="T7" fmla="*/ 45 h 45"/>
                  <a:gd name="T8" fmla="*/ 0 w 4"/>
                  <a:gd name="T9" fmla="*/ 45 h 45"/>
                </a:gdLst>
                <a:ahLst/>
                <a:cxnLst>
                  <a:cxn ang="0">
                    <a:pos x="T0" y="T1"/>
                  </a:cxn>
                  <a:cxn ang="0">
                    <a:pos x="T2" y="T3"/>
                  </a:cxn>
                  <a:cxn ang="0">
                    <a:pos x="T4" y="T5"/>
                  </a:cxn>
                  <a:cxn ang="0">
                    <a:pos x="T6" y="T7"/>
                  </a:cxn>
                  <a:cxn ang="0">
                    <a:pos x="T8" y="T9"/>
                  </a:cxn>
                </a:cxnLst>
                <a:rect l="0" t="0" r="r" b="b"/>
                <a:pathLst>
                  <a:path w="4" h="45">
                    <a:moveTo>
                      <a:pt x="0" y="45"/>
                    </a:moveTo>
                    <a:cubicBezTo>
                      <a:pt x="0" y="45"/>
                      <a:pt x="0" y="23"/>
                      <a:pt x="4" y="0"/>
                    </a:cubicBezTo>
                    <a:cubicBezTo>
                      <a:pt x="4" y="0"/>
                      <a:pt x="4" y="1"/>
                      <a:pt x="4" y="1"/>
                    </a:cubicBezTo>
                    <a:cubicBezTo>
                      <a:pt x="1" y="23"/>
                      <a:pt x="1" y="45"/>
                      <a:pt x="1" y="45"/>
                    </a:cubicBezTo>
                    <a:lnTo>
                      <a:pt x="0" y="45"/>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37" name="Freeform 239"/>
              <p:cNvSpPr>
                <a:spLocks/>
              </p:cNvSpPr>
              <p:nvPr/>
            </p:nvSpPr>
            <p:spPr bwMode="auto">
              <a:xfrm>
                <a:off x="7940789" y="1426136"/>
                <a:ext cx="3175" cy="33338"/>
              </a:xfrm>
              <a:custGeom>
                <a:avLst/>
                <a:gdLst>
                  <a:gd name="T0" fmla="*/ 0 w 4"/>
                  <a:gd name="T1" fmla="*/ 44 h 44"/>
                  <a:gd name="T2" fmla="*/ 3 w 4"/>
                  <a:gd name="T3" fmla="*/ 0 h 44"/>
                  <a:gd name="T4" fmla="*/ 4 w 4"/>
                  <a:gd name="T5" fmla="*/ 0 h 44"/>
                  <a:gd name="T6" fmla="*/ 1 w 4"/>
                  <a:gd name="T7" fmla="*/ 44 h 44"/>
                  <a:gd name="T8" fmla="*/ 0 w 4"/>
                  <a:gd name="T9" fmla="*/ 44 h 44"/>
                </a:gdLst>
                <a:ahLst/>
                <a:cxnLst>
                  <a:cxn ang="0">
                    <a:pos x="T0" y="T1"/>
                  </a:cxn>
                  <a:cxn ang="0">
                    <a:pos x="T2" y="T3"/>
                  </a:cxn>
                  <a:cxn ang="0">
                    <a:pos x="T4" y="T5"/>
                  </a:cxn>
                  <a:cxn ang="0">
                    <a:pos x="T6" y="T7"/>
                  </a:cxn>
                  <a:cxn ang="0">
                    <a:pos x="T8" y="T9"/>
                  </a:cxn>
                </a:cxnLst>
                <a:rect l="0" t="0" r="r" b="b"/>
                <a:pathLst>
                  <a:path w="4" h="44">
                    <a:moveTo>
                      <a:pt x="0" y="44"/>
                    </a:moveTo>
                    <a:cubicBezTo>
                      <a:pt x="0" y="44"/>
                      <a:pt x="0" y="22"/>
                      <a:pt x="3" y="0"/>
                    </a:cubicBezTo>
                    <a:cubicBezTo>
                      <a:pt x="4" y="0"/>
                      <a:pt x="4" y="0"/>
                      <a:pt x="4" y="0"/>
                    </a:cubicBezTo>
                    <a:cubicBezTo>
                      <a:pt x="1" y="22"/>
                      <a:pt x="1" y="44"/>
                      <a:pt x="1" y="44"/>
                    </a:cubicBezTo>
                    <a:lnTo>
                      <a:pt x="0" y="44"/>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38" name="Freeform 240"/>
              <p:cNvSpPr>
                <a:spLocks/>
              </p:cNvSpPr>
              <p:nvPr/>
            </p:nvSpPr>
            <p:spPr bwMode="auto">
              <a:xfrm>
                <a:off x="7940789" y="1426136"/>
                <a:ext cx="3175" cy="33338"/>
              </a:xfrm>
              <a:custGeom>
                <a:avLst/>
                <a:gdLst>
                  <a:gd name="T0" fmla="*/ 0 w 3"/>
                  <a:gd name="T1" fmla="*/ 44 h 44"/>
                  <a:gd name="T2" fmla="*/ 3 w 3"/>
                  <a:gd name="T3" fmla="*/ 0 h 44"/>
                  <a:gd name="T4" fmla="*/ 3 w 3"/>
                  <a:gd name="T5" fmla="*/ 0 h 44"/>
                  <a:gd name="T6" fmla="*/ 1 w 3"/>
                  <a:gd name="T7" fmla="*/ 44 h 44"/>
                  <a:gd name="T8" fmla="*/ 0 w 3"/>
                  <a:gd name="T9" fmla="*/ 44 h 44"/>
                </a:gdLst>
                <a:ahLst/>
                <a:cxnLst>
                  <a:cxn ang="0">
                    <a:pos x="T0" y="T1"/>
                  </a:cxn>
                  <a:cxn ang="0">
                    <a:pos x="T2" y="T3"/>
                  </a:cxn>
                  <a:cxn ang="0">
                    <a:pos x="T4" y="T5"/>
                  </a:cxn>
                  <a:cxn ang="0">
                    <a:pos x="T6" y="T7"/>
                  </a:cxn>
                  <a:cxn ang="0">
                    <a:pos x="T8" y="T9"/>
                  </a:cxn>
                </a:cxnLst>
                <a:rect l="0" t="0" r="r" b="b"/>
                <a:pathLst>
                  <a:path w="3" h="44">
                    <a:moveTo>
                      <a:pt x="0" y="44"/>
                    </a:moveTo>
                    <a:cubicBezTo>
                      <a:pt x="0" y="44"/>
                      <a:pt x="0" y="22"/>
                      <a:pt x="3" y="0"/>
                    </a:cubicBezTo>
                    <a:lnTo>
                      <a:pt x="3" y="0"/>
                    </a:lnTo>
                    <a:cubicBezTo>
                      <a:pt x="0" y="22"/>
                      <a:pt x="1" y="44"/>
                      <a:pt x="1" y="44"/>
                    </a:cubicBezTo>
                    <a:lnTo>
                      <a:pt x="0" y="44"/>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39" name="Freeform 241"/>
              <p:cNvSpPr>
                <a:spLocks/>
              </p:cNvSpPr>
              <p:nvPr/>
            </p:nvSpPr>
            <p:spPr bwMode="auto">
              <a:xfrm>
                <a:off x="7940789" y="1426136"/>
                <a:ext cx="3175" cy="33338"/>
              </a:xfrm>
              <a:custGeom>
                <a:avLst/>
                <a:gdLst>
                  <a:gd name="T0" fmla="*/ 1 w 4"/>
                  <a:gd name="T1" fmla="*/ 44 h 44"/>
                  <a:gd name="T2" fmla="*/ 3 w 4"/>
                  <a:gd name="T3" fmla="*/ 0 h 44"/>
                  <a:gd name="T4" fmla="*/ 4 w 4"/>
                  <a:gd name="T5" fmla="*/ 0 h 44"/>
                  <a:gd name="T6" fmla="*/ 1 w 4"/>
                  <a:gd name="T7" fmla="*/ 44 h 44"/>
                  <a:gd name="T8" fmla="*/ 1 w 4"/>
                  <a:gd name="T9" fmla="*/ 44 h 44"/>
                </a:gdLst>
                <a:ahLst/>
                <a:cxnLst>
                  <a:cxn ang="0">
                    <a:pos x="T0" y="T1"/>
                  </a:cxn>
                  <a:cxn ang="0">
                    <a:pos x="T2" y="T3"/>
                  </a:cxn>
                  <a:cxn ang="0">
                    <a:pos x="T4" y="T5"/>
                  </a:cxn>
                  <a:cxn ang="0">
                    <a:pos x="T6" y="T7"/>
                  </a:cxn>
                  <a:cxn ang="0">
                    <a:pos x="T8" y="T9"/>
                  </a:cxn>
                </a:cxnLst>
                <a:rect l="0" t="0" r="r" b="b"/>
                <a:pathLst>
                  <a:path w="4" h="44">
                    <a:moveTo>
                      <a:pt x="1" y="44"/>
                    </a:moveTo>
                    <a:cubicBezTo>
                      <a:pt x="1" y="44"/>
                      <a:pt x="0" y="22"/>
                      <a:pt x="3" y="0"/>
                    </a:cubicBezTo>
                    <a:lnTo>
                      <a:pt x="4" y="0"/>
                    </a:lnTo>
                    <a:cubicBezTo>
                      <a:pt x="1" y="22"/>
                      <a:pt x="1" y="44"/>
                      <a:pt x="1" y="44"/>
                    </a:cubicBezTo>
                    <a:lnTo>
                      <a:pt x="1" y="44"/>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40" name="Freeform 242"/>
              <p:cNvSpPr>
                <a:spLocks/>
              </p:cNvSpPr>
              <p:nvPr/>
            </p:nvSpPr>
            <p:spPr bwMode="auto">
              <a:xfrm>
                <a:off x="7942377" y="1426136"/>
                <a:ext cx="1588" cy="33338"/>
              </a:xfrm>
              <a:custGeom>
                <a:avLst/>
                <a:gdLst>
                  <a:gd name="T0" fmla="*/ 0 w 3"/>
                  <a:gd name="T1" fmla="*/ 44 h 44"/>
                  <a:gd name="T2" fmla="*/ 3 w 3"/>
                  <a:gd name="T3" fmla="*/ 0 h 44"/>
                  <a:gd name="T4" fmla="*/ 3 w 3"/>
                  <a:gd name="T5" fmla="*/ 0 h 44"/>
                  <a:gd name="T6" fmla="*/ 0 w 3"/>
                  <a:gd name="T7" fmla="*/ 44 h 44"/>
                  <a:gd name="T8" fmla="*/ 0 w 3"/>
                  <a:gd name="T9" fmla="*/ 44 h 44"/>
                </a:gdLst>
                <a:ahLst/>
                <a:cxnLst>
                  <a:cxn ang="0">
                    <a:pos x="T0" y="T1"/>
                  </a:cxn>
                  <a:cxn ang="0">
                    <a:pos x="T2" y="T3"/>
                  </a:cxn>
                  <a:cxn ang="0">
                    <a:pos x="T4" y="T5"/>
                  </a:cxn>
                  <a:cxn ang="0">
                    <a:pos x="T6" y="T7"/>
                  </a:cxn>
                  <a:cxn ang="0">
                    <a:pos x="T8" y="T9"/>
                  </a:cxn>
                </a:cxnLst>
                <a:rect l="0" t="0" r="r" b="b"/>
                <a:pathLst>
                  <a:path w="3" h="44">
                    <a:moveTo>
                      <a:pt x="0" y="44"/>
                    </a:moveTo>
                    <a:cubicBezTo>
                      <a:pt x="0" y="44"/>
                      <a:pt x="0" y="22"/>
                      <a:pt x="3" y="0"/>
                    </a:cubicBezTo>
                    <a:lnTo>
                      <a:pt x="3" y="0"/>
                    </a:lnTo>
                    <a:cubicBezTo>
                      <a:pt x="0" y="22"/>
                      <a:pt x="0" y="44"/>
                      <a:pt x="0" y="44"/>
                    </a:cubicBezTo>
                    <a:lnTo>
                      <a:pt x="0" y="44"/>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41" name="Freeform 243"/>
              <p:cNvSpPr>
                <a:spLocks/>
              </p:cNvSpPr>
              <p:nvPr/>
            </p:nvSpPr>
            <p:spPr bwMode="auto">
              <a:xfrm>
                <a:off x="7939202" y="1391211"/>
                <a:ext cx="7938" cy="33338"/>
              </a:xfrm>
              <a:custGeom>
                <a:avLst/>
                <a:gdLst>
                  <a:gd name="T0" fmla="*/ 0 w 10"/>
                  <a:gd name="T1" fmla="*/ 44 h 44"/>
                  <a:gd name="T2" fmla="*/ 9 w 10"/>
                  <a:gd name="T3" fmla="*/ 0 h 44"/>
                  <a:gd name="T4" fmla="*/ 10 w 10"/>
                  <a:gd name="T5" fmla="*/ 0 h 44"/>
                  <a:gd name="T6" fmla="*/ 1 w 10"/>
                  <a:gd name="T7" fmla="*/ 44 h 44"/>
                  <a:gd name="T8" fmla="*/ 0 w 10"/>
                  <a:gd name="T9" fmla="*/ 44 h 44"/>
                </a:gdLst>
                <a:ahLst/>
                <a:cxnLst>
                  <a:cxn ang="0">
                    <a:pos x="T0" y="T1"/>
                  </a:cxn>
                  <a:cxn ang="0">
                    <a:pos x="T2" y="T3"/>
                  </a:cxn>
                  <a:cxn ang="0">
                    <a:pos x="T4" y="T5"/>
                  </a:cxn>
                  <a:cxn ang="0">
                    <a:pos x="T6" y="T7"/>
                  </a:cxn>
                  <a:cxn ang="0">
                    <a:pos x="T8" y="T9"/>
                  </a:cxn>
                </a:cxnLst>
                <a:rect l="0" t="0" r="r" b="b"/>
                <a:pathLst>
                  <a:path w="10" h="44">
                    <a:moveTo>
                      <a:pt x="0" y="44"/>
                    </a:moveTo>
                    <a:cubicBezTo>
                      <a:pt x="3" y="22"/>
                      <a:pt x="9" y="0"/>
                      <a:pt x="9" y="0"/>
                    </a:cubicBezTo>
                    <a:cubicBezTo>
                      <a:pt x="9" y="0"/>
                      <a:pt x="10" y="0"/>
                      <a:pt x="10" y="0"/>
                    </a:cubicBezTo>
                    <a:cubicBezTo>
                      <a:pt x="10" y="0"/>
                      <a:pt x="4" y="22"/>
                      <a:pt x="1" y="44"/>
                    </a:cubicBezTo>
                    <a:cubicBezTo>
                      <a:pt x="1" y="44"/>
                      <a:pt x="0" y="44"/>
                      <a:pt x="0"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42" name="Freeform 244"/>
              <p:cNvSpPr>
                <a:spLocks/>
              </p:cNvSpPr>
              <p:nvPr/>
            </p:nvSpPr>
            <p:spPr bwMode="auto">
              <a:xfrm>
                <a:off x="7940789" y="1391211"/>
                <a:ext cx="7938" cy="33338"/>
              </a:xfrm>
              <a:custGeom>
                <a:avLst/>
                <a:gdLst>
                  <a:gd name="T0" fmla="*/ 0 w 10"/>
                  <a:gd name="T1" fmla="*/ 44 h 44"/>
                  <a:gd name="T2" fmla="*/ 9 w 10"/>
                  <a:gd name="T3" fmla="*/ 0 h 44"/>
                  <a:gd name="T4" fmla="*/ 10 w 10"/>
                  <a:gd name="T5" fmla="*/ 0 h 44"/>
                  <a:gd name="T6" fmla="*/ 1 w 10"/>
                  <a:gd name="T7" fmla="*/ 44 h 44"/>
                  <a:gd name="T8" fmla="*/ 0 w 10"/>
                  <a:gd name="T9" fmla="*/ 44 h 44"/>
                </a:gdLst>
                <a:ahLst/>
                <a:cxnLst>
                  <a:cxn ang="0">
                    <a:pos x="T0" y="T1"/>
                  </a:cxn>
                  <a:cxn ang="0">
                    <a:pos x="T2" y="T3"/>
                  </a:cxn>
                  <a:cxn ang="0">
                    <a:pos x="T4" y="T5"/>
                  </a:cxn>
                  <a:cxn ang="0">
                    <a:pos x="T6" y="T7"/>
                  </a:cxn>
                  <a:cxn ang="0">
                    <a:pos x="T8" y="T9"/>
                  </a:cxn>
                </a:cxnLst>
                <a:rect l="0" t="0" r="r" b="b"/>
                <a:pathLst>
                  <a:path w="10" h="44">
                    <a:moveTo>
                      <a:pt x="0" y="44"/>
                    </a:moveTo>
                    <a:cubicBezTo>
                      <a:pt x="3" y="22"/>
                      <a:pt x="9" y="0"/>
                      <a:pt x="9" y="0"/>
                    </a:cubicBezTo>
                    <a:cubicBezTo>
                      <a:pt x="10" y="0"/>
                      <a:pt x="10" y="0"/>
                      <a:pt x="10" y="0"/>
                    </a:cubicBezTo>
                    <a:cubicBezTo>
                      <a:pt x="10" y="0"/>
                      <a:pt x="4" y="22"/>
                      <a:pt x="1" y="44"/>
                    </a:cubicBezTo>
                    <a:cubicBezTo>
                      <a:pt x="1" y="44"/>
                      <a:pt x="1" y="44"/>
                      <a:pt x="0" y="44"/>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43" name="Freeform 245"/>
              <p:cNvSpPr>
                <a:spLocks/>
              </p:cNvSpPr>
              <p:nvPr/>
            </p:nvSpPr>
            <p:spPr bwMode="auto">
              <a:xfrm>
                <a:off x="7940789" y="1391211"/>
                <a:ext cx="7938" cy="33338"/>
              </a:xfrm>
              <a:custGeom>
                <a:avLst/>
                <a:gdLst>
                  <a:gd name="T0" fmla="*/ 0 w 10"/>
                  <a:gd name="T1" fmla="*/ 44 h 44"/>
                  <a:gd name="T2" fmla="*/ 9 w 10"/>
                  <a:gd name="T3" fmla="*/ 0 h 44"/>
                  <a:gd name="T4" fmla="*/ 10 w 10"/>
                  <a:gd name="T5" fmla="*/ 0 h 44"/>
                  <a:gd name="T6" fmla="*/ 1 w 10"/>
                  <a:gd name="T7" fmla="*/ 44 h 44"/>
                  <a:gd name="T8" fmla="*/ 0 w 10"/>
                  <a:gd name="T9" fmla="*/ 44 h 44"/>
                </a:gdLst>
                <a:ahLst/>
                <a:cxnLst>
                  <a:cxn ang="0">
                    <a:pos x="T0" y="T1"/>
                  </a:cxn>
                  <a:cxn ang="0">
                    <a:pos x="T2" y="T3"/>
                  </a:cxn>
                  <a:cxn ang="0">
                    <a:pos x="T4" y="T5"/>
                  </a:cxn>
                  <a:cxn ang="0">
                    <a:pos x="T6" y="T7"/>
                  </a:cxn>
                  <a:cxn ang="0">
                    <a:pos x="T8" y="T9"/>
                  </a:cxn>
                </a:cxnLst>
                <a:rect l="0" t="0" r="r" b="b"/>
                <a:pathLst>
                  <a:path w="10" h="44">
                    <a:moveTo>
                      <a:pt x="0" y="44"/>
                    </a:moveTo>
                    <a:cubicBezTo>
                      <a:pt x="3" y="22"/>
                      <a:pt x="9" y="0"/>
                      <a:pt x="9" y="0"/>
                    </a:cubicBezTo>
                    <a:cubicBezTo>
                      <a:pt x="10" y="0"/>
                      <a:pt x="10" y="0"/>
                      <a:pt x="10" y="0"/>
                    </a:cubicBezTo>
                    <a:cubicBezTo>
                      <a:pt x="10" y="0"/>
                      <a:pt x="4" y="22"/>
                      <a:pt x="1" y="44"/>
                    </a:cubicBezTo>
                    <a:cubicBezTo>
                      <a:pt x="1" y="44"/>
                      <a:pt x="1" y="44"/>
                      <a:pt x="0" y="44"/>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44" name="Freeform 246"/>
              <p:cNvSpPr>
                <a:spLocks/>
              </p:cNvSpPr>
              <p:nvPr/>
            </p:nvSpPr>
            <p:spPr bwMode="auto">
              <a:xfrm>
                <a:off x="7942377" y="1392798"/>
                <a:ext cx="7938" cy="33338"/>
              </a:xfrm>
              <a:custGeom>
                <a:avLst/>
                <a:gdLst>
                  <a:gd name="T0" fmla="*/ 0 w 9"/>
                  <a:gd name="T1" fmla="*/ 43 h 44"/>
                  <a:gd name="T2" fmla="*/ 8 w 9"/>
                  <a:gd name="T3" fmla="*/ 0 h 44"/>
                  <a:gd name="T4" fmla="*/ 9 w 9"/>
                  <a:gd name="T5" fmla="*/ 0 h 44"/>
                  <a:gd name="T6" fmla="*/ 0 w 9"/>
                  <a:gd name="T7" fmla="*/ 44 h 44"/>
                  <a:gd name="T8" fmla="*/ 0 w 9"/>
                  <a:gd name="T9" fmla="*/ 43 h 44"/>
                </a:gdLst>
                <a:ahLst/>
                <a:cxnLst>
                  <a:cxn ang="0">
                    <a:pos x="T0" y="T1"/>
                  </a:cxn>
                  <a:cxn ang="0">
                    <a:pos x="T2" y="T3"/>
                  </a:cxn>
                  <a:cxn ang="0">
                    <a:pos x="T4" y="T5"/>
                  </a:cxn>
                  <a:cxn ang="0">
                    <a:pos x="T6" y="T7"/>
                  </a:cxn>
                  <a:cxn ang="0">
                    <a:pos x="T8" y="T9"/>
                  </a:cxn>
                </a:cxnLst>
                <a:rect l="0" t="0" r="r" b="b"/>
                <a:pathLst>
                  <a:path w="9" h="44">
                    <a:moveTo>
                      <a:pt x="0" y="43"/>
                    </a:moveTo>
                    <a:cubicBezTo>
                      <a:pt x="2" y="21"/>
                      <a:pt x="8" y="0"/>
                      <a:pt x="8" y="0"/>
                    </a:cubicBezTo>
                    <a:cubicBezTo>
                      <a:pt x="9" y="0"/>
                      <a:pt x="9" y="0"/>
                      <a:pt x="9" y="0"/>
                    </a:cubicBezTo>
                    <a:cubicBezTo>
                      <a:pt x="9" y="0"/>
                      <a:pt x="3" y="21"/>
                      <a:pt x="0" y="44"/>
                    </a:cubicBezTo>
                    <a:cubicBezTo>
                      <a:pt x="0" y="44"/>
                      <a:pt x="0" y="44"/>
                      <a:pt x="0" y="43"/>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45" name="Freeform 247"/>
              <p:cNvSpPr>
                <a:spLocks/>
              </p:cNvSpPr>
              <p:nvPr/>
            </p:nvSpPr>
            <p:spPr bwMode="auto">
              <a:xfrm>
                <a:off x="7942377" y="1392798"/>
                <a:ext cx="7938" cy="33338"/>
              </a:xfrm>
              <a:custGeom>
                <a:avLst/>
                <a:gdLst>
                  <a:gd name="T0" fmla="*/ 0 w 10"/>
                  <a:gd name="T1" fmla="*/ 44 h 44"/>
                  <a:gd name="T2" fmla="*/ 9 w 10"/>
                  <a:gd name="T3" fmla="*/ 0 h 44"/>
                  <a:gd name="T4" fmla="*/ 10 w 10"/>
                  <a:gd name="T5" fmla="*/ 0 h 44"/>
                  <a:gd name="T6" fmla="*/ 1 w 10"/>
                  <a:gd name="T7" fmla="*/ 44 h 44"/>
                  <a:gd name="T8" fmla="*/ 0 w 10"/>
                  <a:gd name="T9" fmla="*/ 43 h 44"/>
                  <a:gd name="T10" fmla="*/ 0 w 10"/>
                  <a:gd name="T11" fmla="*/ 44 h 44"/>
                </a:gdLst>
                <a:ahLst/>
                <a:cxnLst>
                  <a:cxn ang="0">
                    <a:pos x="T0" y="T1"/>
                  </a:cxn>
                  <a:cxn ang="0">
                    <a:pos x="T2" y="T3"/>
                  </a:cxn>
                  <a:cxn ang="0">
                    <a:pos x="T4" y="T5"/>
                  </a:cxn>
                  <a:cxn ang="0">
                    <a:pos x="T6" y="T7"/>
                  </a:cxn>
                  <a:cxn ang="0">
                    <a:pos x="T8" y="T9"/>
                  </a:cxn>
                  <a:cxn ang="0">
                    <a:pos x="T10" y="T11"/>
                  </a:cxn>
                </a:cxnLst>
                <a:rect l="0" t="0" r="r" b="b"/>
                <a:pathLst>
                  <a:path w="10" h="44">
                    <a:moveTo>
                      <a:pt x="0" y="44"/>
                    </a:moveTo>
                    <a:cubicBezTo>
                      <a:pt x="3" y="21"/>
                      <a:pt x="9" y="0"/>
                      <a:pt x="9" y="0"/>
                    </a:cubicBezTo>
                    <a:cubicBezTo>
                      <a:pt x="10" y="0"/>
                      <a:pt x="10" y="0"/>
                      <a:pt x="10" y="0"/>
                    </a:cubicBezTo>
                    <a:cubicBezTo>
                      <a:pt x="10" y="0"/>
                      <a:pt x="4" y="21"/>
                      <a:pt x="1" y="44"/>
                    </a:cubicBezTo>
                    <a:cubicBezTo>
                      <a:pt x="1" y="44"/>
                      <a:pt x="1" y="44"/>
                      <a:pt x="0" y="43"/>
                    </a:cubicBezTo>
                    <a:lnTo>
                      <a:pt x="0" y="44"/>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46" name="Freeform 248"/>
              <p:cNvSpPr>
                <a:spLocks/>
              </p:cNvSpPr>
              <p:nvPr/>
            </p:nvSpPr>
            <p:spPr bwMode="auto">
              <a:xfrm>
                <a:off x="7943964" y="1392798"/>
                <a:ext cx="6350" cy="33338"/>
              </a:xfrm>
              <a:custGeom>
                <a:avLst/>
                <a:gdLst>
                  <a:gd name="T0" fmla="*/ 0 w 9"/>
                  <a:gd name="T1" fmla="*/ 44 h 44"/>
                  <a:gd name="T2" fmla="*/ 9 w 9"/>
                  <a:gd name="T3" fmla="*/ 0 h 44"/>
                  <a:gd name="T4" fmla="*/ 9 w 9"/>
                  <a:gd name="T5" fmla="*/ 0 h 44"/>
                  <a:gd name="T6" fmla="*/ 0 w 9"/>
                  <a:gd name="T7" fmla="*/ 44 h 44"/>
                  <a:gd name="T8" fmla="*/ 0 w 9"/>
                  <a:gd name="T9" fmla="*/ 44 h 44"/>
                </a:gdLst>
                <a:ahLst/>
                <a:cxnLst>
                  <a:cxn ang="0">
                    <a:pos x="T0" y="T1"/>
                  </a:cxn>
                  <a:cxn ang="0">
                    <a:pos x="T2" y="T3"/>
                  </a:cxn>
                  <a:cxn ang="0">
                    <a:pos x="T4" y="T5"/>
                  </a:cxn>
                  <a:cxn ang="0">
                    <a:pos x="T6" y="T7"/>
                  </a:cxn>
                  <a:cxn ang="0">
                    <a:pos x="T8" y="T9"/>
                  </a:cxn>
                </a:cxnLst>
                <a:rect l="0" t="0" r="r" b="b"/>
                <a:pathLst>
                  <a:path w="9" h="44">
                    <a:moveTo>
                      <a:pt x="0" y="44"/>
                    </a:moveTo>
                    <a:cubicBezTo>
                      <a:pt x="3" y="21"/>
                      <a:pt x="9" y="0"/>
                      <a:pt x="9" y="0"/>
                    </a:cubicBezTo>
                    <a:cubicBezTo>
                      <a:pt x="9" y="0"/>
                      <a:pt x="9" y="0"/>
                      <a:pt x="9" y="0"/>
                    </a:cubicBezTo>
                    <a:cubicBezTo>
                      <a:pt x="9" y="0"/>
                      <a:pt x="3" y="22"/>
                      <a:pt x="0" y="44"/>
                    </a:cubicBezTo>
                    <a:lnTo>
                      <a:pt x="0" y="44"/>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47" name="Freeform 249"/>
              <p:cNvSpPr>
                <a:spLocks/>
              </p:cNvSpPr>
              <p:nvPr/>
            </p:nvSpPr>
            <p:spPr bwMode="auto">
              <a:xfrm>
                <a:off x="7943964" y="1392798"/>
                <a:ext cx="6350" cy="33338"/>
              </a:xfrm>
              <a:custGeom>
                <a:avLst/>
                <a:gdLst>
                  <a:gd name="T0" fmla="*/ 0 w 10"/>
                  <a:gd name="T1" fmla="*/ 44 h 44"/>
                  <a:gd name="T2" fmla="*/ 9 w 10"/>
                  <a:gd name="T3" fmla="*/ 0 h 44"/>
                  <a:gd name="T4" fmla="*/ 10 w 10"/>
                  <a:gd name="T5" fmla="*/ 0 h 44"/>
                  <a:gd name="T6" fmla="*/ 1 w 10"/>
                  <a:gd name="T7" fmla="*/ 44 h 44"/>
                  <a:gd name="T8" fmla="*/ 1 w 10"/>
                  <a:gd name="T9" fmla="*/ 44 h 44"/>
                  <a:gd name="T10" fmla="*/ 0 w 10"/>
                  <a:gd name="T11" fmla="*/ 44 h 44"/>
                </a:gdLst>
                <a:ahLst/>
                <a:cxnLst>
                  <a:cxn ang="0">
                    <a:pos x="T0" y="T1"/>
                  </a:cxn>
                  <a:cxn ang="0">
                    <a:pos x="T2" y="T3"/>
                  </a:cxn>
                  <a:cxn ang="0">
                    <a:pos x="T4" y="T5"/>
                  </a:cxn>
                  <a:cxn ang="0">
                    <a:pos x="T6" y="T7"/>
                  </a:cxn>
                  <a:cxn ang="0">
                    <a:pos x="T8" y="T9"/>
                  </a:cxn>
                  <a:cxn ang="0">
                    <a:pos x="T10" y="T11"/>
                  </a:cxn>
                </a:cxnLst>
                <a:rect l="0" t="0" r="r" b="b"/>
                <a:pathLst>
                  <a:path w="10" h="44">
                    <a:moveTo>
                      <a:pt x="0" y="44"/>
                    </a:moveTo>
                    <a:cubicBezTo>
                      <a:pt x="3" y="22"/>
                      <a:pt x="9" y="0"/>
                      <a:pt x="9" y="0"/>
                    </a:cubicBezTo>
                    <a:cubicBezTo>
                      <a:pt x="10" y="0"/>
                      <a:pt x="10" y="0"/>
                      <a:pt x="10" y="0"/>
                    </a:cubicBezTo>
                    <a:cubicBezTo>
                      <a:pt x="10" y="0"/>
                      <a:pt x="4" y="22"/>
                      <a:pt x="1" y="44"/>
                    </a:cubicBezTo>
                    <a:lnTo>
                      <a:pt x="1" y="44"/>
                    </a:lnTo>
                    <a:lnTo>
                      <a:pt x="0" y="44"/>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48" name="Freeform 250"/>
              <p:cNvSpPr>
                <a:spLocks/>
              </p:cNvSpPr>
              <p:nvPr/>
            </p:nvSpPr>
            <p:spPr bwMode="auto">
              <a:xfrm>
                <a:off x="7943964" y="1392798"/>
                <a:ext cx="6350" cy="33338"/>
              </a:xfrm>
              <a:custGeom>
                <a:avLst/>
                <a:gdLst>
                  <a:gd name="T0" fmla="*/ 0 w 9"/>
                  <a:gd name="T1" fmla="*/ 44 h 44"/>
                  <a:gd name="T2" fmla="*/ 9 w 9"/>
                  <a:gd name="T3" fmla="*/ 0 h 44"/>
                  <a:gd name="T4" fmla="*/ 9 w 9"/>
                  <a:gd name="T5" fmla="*/ 0 h 44"/>
                  <a:gd name="T6" fmla="*/ 0 w 9"/>
                  <a:gd name="T7" fmla="*/ 44 h 44"/>
                  <a:gd name="T8" fmla="*/ 0 w 9"/>
                  <a:gd name="T9" fmla="*/ 44 h 44"/>
                </a:gdLst>
                <a:ahLst/>
                <a:cxnLst>
                  <a:cxn ang="0">
                    <a:pos x="T0" y="T1"/>
                  </a:cxn>
                  <a:cxn ang="0">
                    <a:pos x="T2" y="T3"/>
                  </a:cxn>
                  <a:cxn ang="0">
                    <a:pos x="T4" y="T5"/>
                  </a:cxn>
                  <a:cxn ang="0">
                    <a:pos x="T6" y="T7"/>
                  </a:cxn>
                  <a:cxn ang="0">
                    <a:pos x="T8" y="T9"/>
                  </a:cxn>
                </a:cxnLst>
                <a:rect l="0" t="0" r="r" b="b"/>
                <a:pathLst>
                  <a:path w="9" h="44">
                    <a:moveTo>
                      <a:pt x="0" y="44"/>
                    </a:moveTo>
                    <a:cubicBezTo>
                      <a:pt x="3" y="22"/>
                      <a:pt x="9" y="0"/>
                      <a:pt x="9" y="0"/>
                    </a:cubicBezTo>
                    <a:lnTo>
                      <a:pt x="9" y="0"/>
                    </a:lnTo>
                    <a:cubicBezTo>
                      <a:pt x="9" y="0"/>
                      <a:pt x="3" y="22"/>
                      <a:pt x="0" y="44"/>
                    </a:cubicBezTo>
                    <a:lnTo>
                      <a:pt x="0" y="44"/>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49" name="Freeform 251"/>
              <p:cNvSpPr>
                <a:spLocks/>
              </p:cNvSpPr>
              <p:nvPr/>
            </p:nvSpPr>
            <p:spPr bwMode="auto">
              <a:xfrm>
                <a:off x="7942377" y="1426136"/>
                <a:ext cx="1588" cy="33338"/>
              </a:xfrm>
              <a:custGeom>
                <a:avLst/>
                <a:gdLst>
                  <a:gd name="T0" fmla="*/ 0 w 3"/>
                  <a:gd name="T1" fmla="*/ 44 h 44"/>
                  <a:gd name="T2" fmla="*/ 3 w 3"/>
                  <a:gd name="T3" fmla="*/ 0 h 44"/>
                  <a:gd name="T4" fmla="*/ 3 w 3"/>
                  <a:gd name="T5" fmla="*/ 0 h 44"/>
                  <a:gd name="T6" fmla="*/ 0 w 3"/>
                  <a:gd name="T7" fmla="*/ 44 h 44"/>
                  <a:gd name="T8" fmla="*/ 0 w 3"/>
                  <a:gd name="T9" fmla="*/ 44 h 44"/>
                </a:gdLst>
                <a:ahLst/>
                <a:cxnLst>
                  <a:cxn ang="0">
                    <a:pos x="T0" y="T1"/>
                  </a:cxn>
                  <a:cxn ang="0">
                    <a:pos x="T2" y="T3"/>
                  </a:cxn>
                  <a:cxn ang="0">
                    <a:pos x="T4" y="T5"/>
                  </a:cxn>
                  <a:cxn ang="0">
                    <a:pos x="T6" y="T7"/>
                  </a:cxn>
                  <a:cxn ang="0">
                    <a:pos x="T8" y="T9"/>
                  </a:cxn>
                </a:cxnLst>
                <a:rect l="0" t="0" r="r" b="b"/>
                <a:pathLst>
                  <a:path w="3" h="44">
                    <a:moveTo>
                      <a:pt x="0" y="44"/>
                    </a:moveTo>
                    <a:cubicBezTo>
                      <a:pt x="0" y="44"/>
                      <a:pt x="0" y="22"/>
                      <a:pt x="3" y="0"/>
                    </a:cubicBezTo>
                    <a:lnTo>
                      <a:pt x="3" y="0"/>
                    </a:lnTo>
                    <a:cubicBezTo>
                      <a:pt x="0" y="22"/>
                      <a:pt x="0" y="44"/>
                      <a:pt x="0" y="44"/>
                    </a:cubicBezTo>
                    <a:lnTo>
                      <a:pt x="0"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50" name="Freeform 252"/>
              <p:cNvSpPr>
                <a:spLocks/>
              </p:cNvSpPr>
              <p:nvPr/>
            </p:nvSpPr>
            <p:spPr bwMode="auto">
              <a:xfrm>
                <a:off x="7942377" y="1426136"/>
                <a:ext cx="1588" cy="33338"/>
              </a:xfrm>
              <a:custGeom>
                <a:avLst/>
                <a:gdLst>
                  <a:gd name="T0" fmla="*/ 0 w 3"/>
                  <a:gd name="T1" fmla="*/ 44 h 44"/>
                  <a:gd name="T2" fmla="*/ 3 w 3"/>
                  <a:gd name="T3" fmla="*/ 0 h 44"/>
                  <a:gd name="T4" fmla="*/ 3 w 3"/>
                  <a:gd name="T5" fmla="*/ 0 h 44"/>
                  <a:gd name="T6" fmla="*/ 0 w 3"/>
                  <a:gd name="T7" fmla="*/ 44 h 44"/>
                  <a:gd name="T8" fmla="*/ 0 w 3"/>
                  <a:gd name="T9" fmla="*/ 44 h 44"/>
                </a:gdLst>
                <a:ahLst/>
                <a:cxnLst>
                  <a:cxn ang="0">
                    <a:pos x="T0" y="T1"/>
                  </a:cxn>
                  <a:cxn ang="0">
                    <a:pos x="T2" y="T3"/>
                  </a:cxn>
                  <a:cxn ang="0">
                    <a:pos x="T4" y="T5"/>
                  </a:cxn>
                  <a:cxn ang="0">
                    <a:pos x="T6" y="T7"/>
                  </a:cxn>
                  <a:cxn ang="0">
                    <a:pos x="T8" y="T9"/>
                  </a:cxn>
                </a:cxnLst>
                <a:rect l="0" t="0" r="r" b="b"/>
                <a:pathLst>
                  <a:path w="3" h="44">
                    <a:moveTo>
                      <a:pt x="0" y="44"/>
                    </a:moveTo>
                    <a:cubicBezTo>
                      <a:pt x="0" y="44"/>
                      <a:pt x="0" y="22"/>
                      <a:pt x="3" y="0"/>
                    </a:cubicBezTo>
                    <a:lnTo>
                      <a:pt x="3" y="0"/>
                    </a:lnTo>
                    <a:cubicBezTo>
                      <a:pt x="0" y="22"/>
                      <a:pt x="0" y="44"/>
                      <a:pt x="0" y="44"/>
                    </a:cubicBezTo>
                    <a:lnTo>
                      <a:pt x="0" y="44"/>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51" name="Freeform 253"/>
              <p:cNvSpPr>
                <a:spLocks/>
              </p:cNvSpPr>
              <p:nvPr/>
            </p:nvSpPr>
            <p:spPr bwMode="auto">
              <a:xfrm>
                <a:off x="7942377" y="1426136"/>
                <a:ext cx="3175" cy="33338"/>
              </a:xfrm>
              <a:custGeom>
                <a:avLst/>
                <a:gdLst>
                  <a:gd name="T0" fmla="*/ 0 w 4"/>
                  <a:gd name="T1" fmla="*/ 44 h 44"/>
                  <a:gd name="T2" fmla="*/ 3 w 4"/>
                  <a:gd name="T3" fmla="*/ 0 h 44"/>
                  <a:gd name="T4" fmla="*/ 4 w 4"/>
                  <a:gd name="T5" fmla="*/ 0 h 44"/>
                  <a:gd name="T6" fmla="*/ 1 w 4"/>
                  <a:gd name="T7" fmla="*/ 44 h 44"/>
                  <a:gd name="T8" fmla="*/ 0 w 4"/>
                  <a:gd name="T9" fmla="*/ 44 h 44"/>
                </a:gdLst>
                <a:ahLst/>
                <a:cxnLst>
                  <a:cxn ang="0">
                    <a:pos x="T0" y="T1"/>
                  </a:cxn>
                  <a:cxn ang="0">
                    <a:pos x="T2" y="T3"/>
                  </a:cxn>
                  <a:cxn ang="0">
                    <a:pos x="T4" y="T5"/>
                  </a:cxn>
                  <a:cxn ang="0">
                    <a:pos x="T6" y="T7"/>
                  </a:cxn>
                  <a:cxn ang="0">
                    <a:pos x="T8" y="T9"/>
                  </a:cxn>
                </a:cxnLst>
                <a:rect l="0" t="0" r="r" b="b"/>
                <a:pathLst>
                  <a:path w="4" h="44">
                    <a:moveTo>
                      <a:pt x="0" y="44"/>
                    </a:moveTo>
                    <a:cubicBezTo>
                      <a:pt x="0" y="44"/>
                      <a:pt x="0" y="22"/>
                      <a:pt x="3" y="0"/>
                    </a:cubicBezTo>
                    <a:lnTo>
                      <a:pt x="4" y="0"/>
                    </a:lnTo>
                    <a:cubicBezTo>
                      <a:pt x="1" y="22"/>
                      <a:pt x="1" y="44"/>
                      <a:pt x="1" y="44"/>
                    </a:cubicBezTo>
                    <a:lnTo>
                      <a:pt x="0" y="4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52" name="Freeform 254"/>
              <p:cNvSpPr>
                <a:spLocks/>
              </p:cNvSpPr>
              <p:nvPr/>
            </p:nvSpPr>
            <p:spPr bwMode="auto">
              <a:xfrm>
                <a:off x="7942377" y="1426136"/>
                <a:ext cx="3175" cy="33338"/>
              </a:xfrm>
              <a:custGeom>
                <a:avLst/>
                <a:gdLst>
                  <a:gd name="T0" fmla="*/ 0 w 4"/>
                  <a:gd name="T1" fmla="*/ 44 h 44"/>
                  <a:gd name="T2" fmla="*/ 3 w 4"/>
                  <a:gd name="T3" fmla="*/ 0 h 44"/>
                  <a:gd name="T4" fmla="*/ 4 w 4"/>
                  <a:gd name="T5" fmla="*/ 0 h 44"/>
                  <a:gd name="T6" fmla="*/ 1 w 4"/>
                  <a:gd name="T7" fmla="*/ 44 h 44"/>
                  <a:gd name="T8" fmla="*/ 0 w 4"/>
                  <a:gd name="T9" fmla="*/ 44 h 44"/>
                </a:gdLst>
                <a:ahLst/>
                <a:cxnLst>
                  <a:cxn ang="0">
                    <a:pos x="T0" y="T1"/>
                  </a:cxn>
                  <a:cxn ang="0">
                    <a:pos x="T2" y="T3"/>
                  </a:cxn>
                  <a:cxn ang="0">
                    <a:pos x="T4" y="T5"/>
                  </a:cxn>
                  <a:cxn ang="0">
                    <a:pos x="T6" y="T7"/>
                  </a:cxn>
                  <a:cxn ang="0">
                    <a:pos x="T8" y="T9"/>
                  </a:cxn>
                </a:cxnLst>
                <a:rect l="0" t="0" r="r" b="b"/>
                <a:pathLst>
                  <a:path w="4" h="44">
                    <a:moveTo>
                      <a:pt x="0" y="44"/>
                    </a:moveTo>
                    <a:cubicBezTo>
                      <a:pt x="0" y="44"/>
                      <a:pt x="0" y="22"/>
                      <a:pt x="3" y="0"/>
                    </a:cubicBezTo>
                    <a:lnTo>
                      <a:pt x="4" y="0"/>
                    </a:lnTo>
                    <a:cubicBezTo>
                      <a:pt x="0" y="22"/>
                      <a:pt x="1" y="44"/>
                      <a:pt x="1" y="44"/>
                    </a:cubicBezTo>
                    <a:lnTo>
                      <a:pt x="0" y="44"/>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53" name="Freeform 255"/>
              <p:cNvSpPr>
                <a:spLocks/>
              </p:cNvSpPr>
              <p:nvPr/>
            </p:nvSpPr>
            <p:spPr bwMode="auto">
              <a:xfrm>
                <a:off x="7942377" y="1426136"/>
                <a:ext cx="3175" cy="33338"/>
              </a:xfrm>
              <a:custGeom>
                <a:avLst/>
                <a:gdLst>
                  <a:gd name="T0" fmla="*/ 1 w 4"/>
                  <a:gd name="T1" fmla="*/ 44 h 44"/>
                  <a:gd name="T2" fmla="*/ 4 w 4"/>
                  <a:gd name="T3" fmla="*/ 0 h 44"/>
                  <a:gd name="T4" fmla="*/ 4 w 4"/>
                  <a:gd name="T5" fmla="*/ 0 h 44"/>
                  <a:gd name="T6" fmla="*/ 1 w 4"/>
                  <a:gd name="T7" fmla="*/ 44 h 44"/>
                  <a:gd name="T8" fmla="*/ 1 w 4"/>
                  <a:gd name="T9" fmla="*/ 44 h 44"/>
                </a:gdLst>
                <a:ahLst/>
                <a:cxnLst>
                  <a:cxn ang="0">
                    <a:pos x="T0" y="T1"/>
                  </a:cxn>
                  <a:cxn ang="0">
                    <a:pos x="T2" y="T3"/>
                  </a:cxn>
                  <a:cxn ang="0">
                    <a:pos x="T4" y="T5"/>
                  </a:cxn>
                  <a:cxn ang="0">
                    <a:pos x="T6" y="T7"/>
                  </a:cxn>
                  <a:cxn ang="0">
                    <a:pos x="T8" y="T9"/>
                  </a:cxn>
                </a:cxnLst>
                <a:rect l="0" t="0" r="r" b="b"/>
                <a:pathLst>
                  <a:path w="4" h="44">
                    <a:moveTo>
                      <a:pt x="1" y="44"/>
                    </a:moveTo>
                    <a:cubicBezTo>
                      <a:pt x="1" y="44"/>
                      <a:pt x="0" y="22"/>
                      <a:pt x="4" y="0"/>
                    </a:cubicBezTo>
                    <a:cubicBezTo>
                      <a:pt x="4" y="0"/>
                      <a:pt x="4" y="0"/>
                      <a:pt x="4" y="0"/>
                    </a:cubicBezTo>
                    <a:cubicBezTo>
                      <a:pt x="1" y="22"/>
                      <a:pt x="1" y="44"/>
                      <a:pt x="1" y="44"/>
                    </a:cubicBezTo>
                    <a:lnTo>
                      <a:pt x="1" y="44"/>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54" name="Freeform 256"/>
              <p:cNvSpPr>
                <a:spLocks/>
              </p:cNvSpPr>
              <p:nvPr/>
            </p:nvSpPr>
            <p:spPr bwMode="auto">
              <a:xfrm>
                <a:off x="7943964" y="1426136"/>
                <a:ext cx="3175" cy="33338"/>
              </a:xfrm>
              <a:custGeom>
                <a:avLst/>
                <a:gdLst>
                  <a:gd name="T0" fmla="*/ 0 w 5"/>
                  <a:gd name="T1" fmla="*/ 44 h 44"/>
                  <a:gd name="T2" fmla="*/ 3 w 5"/>
                  <a:gd name="T3" fmla="*/ 0 h 44"/>
                  <a:gd name="T4" fmla="*/ 5 w 5"/>
                  <a:gd name="T5" fmla="*/ 0 h 44"/>
                  <a:gd name="T6" fmla="*/ 2 w 5"/>
                  <a:gd name="T7" fmla="*/ 44 h 44"/>
                  <a:gd name="T8" fmla="*/ 0 w 5"/>
                  <a:gd name="T9" fmla="*/ 44 h 44"/>
                </a:gdLst>
                <a:ahLst/>
                <a:cxnLst>
                  <a:cxn ang="0">
                    <a:pos x="T0" y="T1"/>
                  </a:cxn>
                  <a:cxn ang="0">
                    <a:pos x="T2" y="T3"/>
                  </a:cxn>
                  <a:cxn ang="0">
                    <a:pos x="T4" y="T5"/>
                  </a:cxn>
                  <a:cxn ang="0">
                    <a:pos x="T6" y="T7"/>
                  </a:cxn>
                  <a:cxn ang="0">
                    <a:pos x="T8" y="T9"/>
                  </a:cxn>
                </a:cxnLst>
                <a:rect l="0" t="0" r="r" b="b"/>
                <a:pathLst>
                  <a:path w="5" h="44">
                    <a:moveTo>
                      <a:pt x="0" y="44"/>
                    </a:moveTo>
                    <a:cubicBezTo>
                      <a:pt x="0" y="44"/>
                      <a:pt x="0" y="22"/>
                      <a:pt x="3" y="0"/>
                    </a:cubicBezTo>
                    <a:cubicBezTo>
                      <a:pt x="4" y="0"/>
                      <a:pt x="4" y="0"/>
                      <a:pt x="5" y="0"/>
                    </a:cubicBezTo>
                    <a:cubicBezTo>
                      <a:pt x="2" y="22"/>
                      <a:pt x="2" y="44"/>
                      <a:pt x="2" y="44"/>
                    </a:cubicBezTo>
                    <a:lnTo>
                      <a:pt x="0" y="44"/>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55" name="Freeform 257"/>
              <p:cNvSpPr>
                <a:spLocks/>
              </p:cNvSpPr>
              <p:nvPr/>
            </p:nvSpPr>
            <p:spPr bwMode="auto">
              <a:xfrm>
                <a:off x="7943964" y="1426136"/>
                <a:ext cx="4763" cy="33338"/>
              </a:xfrm>
              <a:custGeom>
                <a:avLst/>
                <a:gdLst>
                  <a:gd name="T0" fmla="*/ 1 w 5"/>
                  <a:gd name="T1" fmla="*/ 44 h 44"/>
                  <a:gd name="T2" fmla="*/ 4 w 5"/>
                  <a:gd name="T3" fmla="*/ 0 h 44"/>
                  <a:gd name="T4" fmla="*/ 5 w 5"/>
                  <a:gd name="T5" fmla="*/ 0 h 44"/>
                  <a:gd name="T6" fmla="*/ 2 w 5"/>
                  <a:gd name="T7" fmla="*/ 44 h 44"/>
                  <a:gd name="T8" fmla="*/ 1 w 5"/>
                  <a:gd name="T9" fmla="*/ 44 h 44"/>
                </a:gdLst>
                <a:ahLst/>
                <a:cxnLst>
                  <a:cxn ang="0">
                    <a:pos x="T0" y="T1"/>
                  </a:cxn>
                  <a:cxn ang="0">
                    <a:pos x="T2" y="T3"/>
                  </a:cxn>
                  <a:cxn ang="0">
                    <a:pos x="T4" y="T5"/>
                  </a:cxn>
                  <a:cxn ang="0">
                    <a:pos x="T6" y="T7"/>
                  </a:cxn>
                  <a:cxn ang="0">
                    <a:pos x="T8" y="T9"/>
                  </a:cxn>
                </a:cxnLst>
                <a:rect l="0" t="0" r="r" b="b"/>
                <a:pathLst>
                  <a:path w="5" h="44">
                    <a:moveTo>
                      <a:pt x="1" y="44"/>
                    </a:moveTo>
                    <a:cubicBezTo>
                      <a:pt x="1" y="44"/>
                      <a:pt x="0" y="22"/>
                      <a:pt x="4" y="0"/>
                    </a:cubicBezTo>
                    <a:cubicBezTo>
                      <a:pt x="4" y="0"/>
                      <a:pt x="4" y="0"/>
                      <a:pt x="5" y="0"/>
                    </a:cubicBezTo>
                    <a:cubicBezTo>
                      <a:pt x="2" y="22"/>
                      <a:pt x="2" y="44"/>
                      <a:pt x="2" y="44"/>
                    </a:cubicBezTo>
                    <a:lnTo>
                      <a:pt x="1" y="44"/>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56" name="Freeform 258"/>
              <p:cNvSpPr>
                <a:spLocks/>
              </p:cNvSpPr>
              <p:nvPr/>
            </p:nvSpPr>
            <p:spPr bwMode="auto">
              <a:xfrm>
                <a:off x="7945552" y="1426136"/>
                <a:ext cx="3175" cy="33338"/>
              </a:xfrm>
              <a:custGeom>
                <a:avLst/>
                <a:gdLst>
                  <a:gd name="T0" fmla="*/ 0 w 4"/>
                  <a:gd name="T1" fmla="*/ 44 h 44"/>
                  <a:gd name="T2" fmla="*/ 3 w 4"/>
                  <a:gd name="T3" fmla="*/ 0 h 44"/>
                  <a:gd name="T4" fmla="*/ 4 w 4"/>
                  <a:gd name="T5" fmla="*/ 0 h 44"/>
                  <a:gd name="T6" fmla="*/ 1 w 4"/>
                  <a:gd name="T7" fmla="*/ 44 h 44"/>
                  <a:gd name="T8" fmla="*/ 0 w 4"/>
                  <a:gd name="T9" fmla="*/ 44 h 44"/>
                </a:gdLst>
                <a:ahLst/>
                <a:cxnLst>
                  <a:cxn ang="0">
                    <a:pos x="T0" y="T1"/>
                  </a:cxn>
                  <a:cxn ang="0">
                    <a:pos x="T2" y="T3"/>
                  </a:cxn>
                  <a:cxn ang="0">
                    <a:pos x="T4" y="T5"/>
                  </a:cxn>
                  <a:cxn ang="0">
                    <a:pos x="T6" y="T7"/>
                  </a:cxn>
                  <a:cxn ang="0">
                    <a:pos x="T8" y="T9"/>
                  </a:cxn>
                </a:cxnLst>
                <a:rect l="0" t="0" r="r" b="b"/>
                <a:pathLst>
                  <a:path w="4" h="44">
                    <a:moveTo>
                      <a:pt x="0" y="44"/>
                    </a:moveTo>
                    <a:cubicBezTo>
                      <a:pt x="0" y="44"/>
                      <a:pt x="0" y="22"/>
                      <a:pt x="3" y="0"/>
                    </a:cubicBezTo>
                    <a:cubicBezTo>
                      <a:pt x="3" y="0"/>
                      <a:pt x="4" y="0"/>
                      <a:pt x="4" y="0"/>
                    </a:cubicBezTo>
                    <a:cubicBezTo>
                      <a:pt x="1" y="22"/>
                      <a:pt x="1" y="44"/>
                      <a:pt x="1" y="44"/>
                    </a:cubicBezTo>
                    <a:lnTo>
                      <a:pt x="0" y="44"/>
                    </a:ln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57" name="Rectangle 259"/>
              <p:cNvSpPr>
                <a:spLocks noChangeArrowheads="1"/>
              </p:cNvSpPr>
              <p:nvPr/>
            </p:nvSpPr>
            <p:spPr bwMode="auto">
              <a:xfrm>
                <a:off x="7943964" y="1426136"/>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58" name="Rectangle 260"/>
              <p:cNvSpPr>
                <a:spLocks noChangeArrowheads="1"/>
              </p:cNvSpPr>
              <p:nvPr/>
            </p:nvSpPr>
            <p:spPr bwMode="auto">
              <a:xfrm>
                <a:off x="7943964" y="1426136"/>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59" name="Rectangle 261"/>
              <p:cNvSpPr>
                <a:spLocks noChangeArrowheads="1"/>
              </p:cNvSpPr>
              <p:nvPr/>
            </p:nvSpPr>
            <p:spPr bwMode="auto">
              <a:xfrm>
                <a:off x="7943964" y="1426136"/>
                <a:ext cx="1588" cy="15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60" name="Freeform 262"/>
              <p:cNvSpPr>
                <a:spLocks/>
              </p:cNvSpPr>
              <p:nvPr/>
            </p:nvSpPr>
            <p:spPr bwMode="auto">
              <a:xfrm>
                <a:off x="7945552" y="1426136"/>
                <a:ext cx="0"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0" y="0"/>
                      <a:pt x="0" y="0"/>
                      <a:pt x="1" y="0"/>
                    </a:cubicBezTo>
                    <a:lnTo>
                      <a:pt x="1" y="0"/>
                    </a:lnTo>
                    <a:lnTo>
                      <a:pt x="0"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61" name="Freeform 263"/>
              <p:cNvSpPr>
                <a:spLocks/>
              </p:cNvSpPr>
              <p:nvPr/>
            </p:nvSpPr>
            <p:spPr bwMode="auto">
              <a:xfrm>
                <a:off x="7945552" y="1426136"/>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lnTo>
                      <a:pt x="0" y="0"/>
                    </a:lnTo>
                    <a:cubicBezTo>
                      <a:pt x="0" y="0"/>
                      <a:pt x="0" y="0"/>
                      <a:pt x="0"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62" name="Freeform 264"/>
              <p:cNvSpPr>
                <a:spLocks/>
              </p:cNvSpPr>
              <p:nvPr/>
            </p:nvSpPr>
            <p:spPr bwMode="auto">
              <a:xfrm>
                <a:off x="7945552" y="1426136"/>
                <a:ext cx="1588" cy="0"/>
              </a:xfrm>
              <a:custGeom>
                <a:avLst/>
                <a:gdLst>
                  <a:gd name="T0" fmla="*/ 0 w 2"/>
                  <a:gd name="T1" fmla="*/ 0 w 2"/>
                  <a:gd name="T2" fmla="*/ 2 w 2"/>
                  <a:gd name="T3" fmla="*/ 2 w 2"/>
                  <a:gd name="T4" fmla="*/ 0 w 2"/>
                </a:gdLst>
                <a:ahLst/>
                <a:cxnLst>
                  <a:cxn ang="0">
                    <a:pos x="T0" y="0"/>
                  </a:cxn>
                  <a:cxn ang="0">
                    <a:pos x="T1" y="0"/>
                  </a:cxn>
                  <a:cxn ang="0">
                    <a:pos x="T2" y="0"/>
                  </a:cxn>
                  <a:cxn ang="0">
                    <a:pos x="T3" y="0"/>
                  </a:cxn>
                  <a:cxn ang="0">
                    <a:pos x="T4" y="0"/>
                  </a:cxn>
                </a:cxnLst>
                <a:rect l="0" t="0" r="r" b="b"/>
                <a:pathLst>
                  <a:path w="2">
                    <a:moveTo>
                      <a:pt x="0" y="0"/>
                    </a:moveTo>
                    <a:lnTo>
                      <a:pt x="0" y="0"/>
                    </a:lnTo>
                    <a:cubicBezTo>
                      <a:pt x="1" y="0"/>
                      <a:pt x="1" y="0"/>
                      <a:pt x="2" y="0"/>
                    </a:cubicBezTo>
                    <a:lnTo>
                      <a:pt x="2" y="0"/>
                    </a:lnTo>
                    <a:cubicBezTo>
                      <a:pt x="1" y="0"/>
                      <a:pt x="1" y="0"/>
                      <a:pt x="0" y="0"/>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63" name="Freeform 265"/>
              <p:cNvSpPr>
                <a:spLocks/>
              </p:cNvSpPr>
              <p:nvPr/>
            </p:nvSpPr>
            <p:spPr bwMode="auto">
              <a:xfrm>
                <a:off x="7947139" y="1426136"/>
                <a:ext cx="1588"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0" y="0"/>
                      <a:pt x="0" y="0"/>
                      <a:pt x="1" y="0"/>
                    </a:cubicBezTo>
                    <a:lnTo>
                      <a:pt x="1" y="0"/>
                    </a:lnTo>
                    <a:cubicBezTo>
                      <a:pt x="0" y="0"/>
                      <a:pt x="0" y="0"/>
                      <a:pt x="0" y="0"/>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64" name="Freeform 266"/>
              <p:cNvSpPr>
                <a:spLocks/>
              </p:cNvSpPr>
              <p:nvPr/>
            </p:nvSpPr>
            <p:spPr bwMode="auto">
              <a:xfrm>
                <a:off x="7948727" y="1426136"/>
                <a:ext cx="0"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0" y="0"/>
                      <a:pt x="1" y="0"/>
                      <a:pt x="1" y="0"/>
                    </a:cubicBezTo>
                    <a:lnTo>
                      <a:pt x="1" y="0"/>
                    </a:lnTo>
                    <a:cubicBezTo>
                      <a:pt x="1" y="0"/>
                      <a:pt x="0" y="0"/>
                      <a:pt x="0"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65" name="Freeform 267"/>
              <p:cNvSpPr>
                <a:spLocks/>
              </p:cNvSpPr>
              <p:nvPr/>
            </p:nvSpPr>
            <p:spPr bwMode="auto">
              <a:xfrm>
                <a:off x="7943964" y="1397561"/>
                <a:ext cx="6350" cy="28575"/>
              </a:xfrm>
              <a:custGeom>
                <a:avLst/>
                <a:gdLst>
                  <a:gd name="T0" fmla="*/ 0 w 7"/>
                  <a:gd name="T1" fmla="*/ 38 h 38"/>
                  <a:gd name="T2" fmla="*/ 7 w 7"/>
                  <a:gd name="T3" fmla="*/ 0 h 38"/>
                  <a:gd name="T4" fmla="*/ 7 w 7"/>
                  <a:gd name="T5" fmla="*/ 1 h 38"/>
                  <a:gd name="T6" fmla="*/ 0 w 7"/>
                  <a:gd name="T7" fmla="*/ 38 h 38"/>
                  <a:gd name="T8" fmla="*/ 0 w 7"/>
                  <a:gd name="T9" fmla="*/ 38 h 38"/>
                </a:gdLst>
                <a:ahLst/>
                <a:cxnLst>
                  <a:cxn ang="0">
                    <a:pos x="T0" y="T1"/>
                  </a:cxn>
                  <a:cxn ang="0">
                    <a:pos x="T2" y="T3"/>
                  </a:cxn>
                  <a:cxn ang="0">
                    <a:pos x="T4" y="T5"/>
                  </a:cxn>
                  <a:cxn ang="0">
                    <a:pos x="T6" y="T7"/>
                  </a:cxn>
                  <a:cxn ang="0">
                    <a:pos x="T8" y="T9"/>
                  </a:cxn>
                </a:cxnLst>
                <a:rect l="0" t="0" r="r" b="b"/>
                <a:pathLst>
                  <a:path w="7" h="38">
                    <a:moveTo>
                      <a:pt x="0" y="38"/>
                    </a:moveTo>
                    <a:cubicBezTo>
                      <a:pt x="2" y="22"/>
                      <a:pt x="5" y="7"/>
                      <a:pt x="7" y="0"/>
                    </a:cubicBezTo>
                    <a:cubicBezTo>
                      <a:pt x="7" y="0"/>
                      <a:pt x="7" y="0"/>
                      <a:pt x="7" y="1"/>
                    </a:cubicBezTo>
                    <a:cubicBezTo>
                      <a:pt x="5" y="8"/>
                      <a:pt x="2" y="23"/>
                      <a:pt x="0" y="38"/>
                    </a:cubicBez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66" name="Freeform 268"/>
              <p:cNvSpPr>
                <a:spLocks/>
              </p:cNvSpPr>
              <p:nvPr/>
            </p:nvSpPr>
            <p:spPr bwMode="auto">
              <a:xfrm>
                <a:off x="7943964" y="1397561"/>
                <a:ext cx="6350" cy="28575"/>
              </a:xfrm>
              <a:custGeom>
                <a:avLst/>
                <a:gdLst>
                  <a:gd name="T0" fmla="*/ 0 w 7"/>
                  <a:gd name="T1" fmla="*/ 37 h 37"/>
                  <a:gd name="T2" fmla="*/ 7 w 7"/>
                  <a:gd name="T3" fmla="*/ 0 h 37"/>
                  <a:gd name="T4" fmla="*/ 7 w 7"/>
                  <a:gd name="T5" fmla="*/ 1 h 37"/>
                  <a:gd name="T6" fmla="*/ 0 w 7"/>
                  <a:gd name="T7" fmla="*/ 37 h 37"/>
                  <a:gd name="T8" fmla="*/ 0 w 7"/>
                  <a:gd name="T9" fmla="*/ 37 h 37"/>
                </a:gdLst>
                <a:ahLst/>
                <a:cxnLst>
                  <a:cxn ang="0">
                    <a:pos x="T0" y="T1"/>
                  </a:cxn>
                  <a:cxn ang="0">
                    <a:pos x="T2" y="T3"/>
                  </a:cxn>
                  <a:cxn ang="0">
                    <a:pos x="T4" y="T5"/>
                  </a:cxn>
                  <a:cxn ang="0">
                    <a:pos x="T6" y="T7"/>
                  </a:cxn>
                  <a:cxn ang="0">
                    <a:pos x="T8" y="T9"/>
                  </a:cxn>
                </a:cxnLst>
                <a:rect l="0" t="0" r="r" b="b"/>
                <a:pathLst>
                  <a:path w="7" h="37">
                    <a:moveTo>
                      <a:pt x="0" y="37"/>
                    </a:moveTo>
                    <a:cubicBezTo>
                      <a:pt x="2" y="22"/>
                      <a:pt x="5" y="7"/>
                      <a:pt x="7" y="0"/>
                    </a:cubicBezTo>
                    <a:lnTo>
                      <a:pt x="7" y="1"/>
                    </a:lnTo>
                    <a:cubicBezTo>
                      <a:pt x="5" y="9"/>
                      <a:pt x="2" y="22"/>
                      <a:pt x="0" y="37"/>
                    </a:cubicBezTo>
                    <a:lnTo>
                      <a:pt x="0" y="37"/>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67" name="Freeform 269"/>
              <p:cNvSpPr>
                <a:spLocks/>
              </p:cNvSpPr>
              <p:nvPr/>
            </p:nvSpPr>
            <p:spPr bwMode="auto">
              <a:xfrm>
                <a:off x="7943964" y="1399148"/>
                <a:ext cx="6350" cy="26988"/>
              </a:xfrm>
              <a:custGeom>
                <a:avLst/>
                <a:gdLst>
                  <a:gd name="T0" fmla="*/ 0 w 8"/>
                  <a:gd name="T1" fmla="*/ 36 h 36"/>
                  <a:gd name="T2" fmla="*/ 7 w 8"/>
                  <a:gd name="T3" fmla="*/ 0 h 36"/>
                  <a:gd name="T4" fmla="*/ 8 w 8"/>
                  <a:gd name="T5" fmla="*/ 1 h 36"/>
                  <a:gd name="T6" fmla="*/ 1 w 8"/>
                  <a:gd name="T7" fmla="*/ 36 h 36"/>
                  <a:gd name="T8" fmla="*/ 0 w 8"/>
                  <a:gd name="T9" fmla="*/ 36 h 36"/>
                </a:gdLst>
                <a:ahLst/>
                <a:cxnLst>
                  <a:cxn ang="0">
                    <a:pos x="T0" y="T1"/>
                  </a:cxn>
                  <a:cxn ang="0">
                    <a:pos x="T2" y="T3"/>
                  </a:cxn>
                  <a:cxn ang="0">
                    <a:pos x="T4" y="T5"/>
                  </a:cxn>
                  <a:cxn ang="0">
                    <a:pos x="T6" y="T7"/>
                  </a:cxn>
                  <a:cxn ang="0">
                    <a:pos x="T8" y="T9"/>
                  </a:cxn>
                </a:cxnLst>
                <a:rect l="0" t="0" r="r" b="b"/>
                <a:pathLst>
                  <a:path w="8" h="36">
                    <a:moveTo>
                      <a:pt x="0" y="36"/>
                    </a:moveTo>
                    <a:cubicBezTo>
                      <a:pt x="2" y="21"/>
                      <a:pt x="5" y="8"/>
                      <a:pt x="7" y="0"/>
                    </a:cubicBezTo>
                    <a:cubicBezTo>
                      <a:pt x="7" y="0"/>
                      <a:pt x="7" y="0"/>
                      <a:pt x="8" y="1"/>
                    </a:cubicBezTo>
                    <a:cubicBezTo>
                      <a:pt x="6" y="9"/>
                      <a:pt x="3" y="22"/>
                      <a:pt x="1" y="36"/>
                    </a:cubicBezTo>
                    <a:lnTo>
                      <a:pt x="0" y="36"/>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68" name="Freeform 270"/>
              <p:cNvSpPr>
                <a:spLocks/>
              </p:cNvSpPr>
              <p:nvPr/>
            </p:nvSpPr>
            <p:spPr bwMode="auto">
              <a:xfrm>
                <a:off x="7945552" y="1399148"/>
                <a:ext cx="4763" cy="26988"/>
              </a:xfrm>
              <a:custGeom>
                <a:avLst/>
                <a:gdLst>
                  <a:gd name="T0" fmla="*/ 0 w 7"/>
                  <a:gd name="T1" fmla="*/ 35 h 35"/>
                  <a:gd name="T2" fmla="*/ 7 w 7"/>
                  <a:gd name="T3" fmla="*/ 0 h 35"/>
                  <a:gd name="T4" fmla="*/ 7 w 7"/>
                  <a:gd name="T5" fmla="*/ 1 h 35"/>
                  <a:gd name="T6" fmla="*/ 1 w 7"/>
                  <a:gd name="T7" fmla="*/ 35 h 35"/>
                  <a:gd name="T8" fmla="*/ 0 w 7"/>
                  <a:gd name="T9" fmla="*/ 35 h 35"/>
                </a:gdLst>
                <a:ahLst/>
                <a:cxnLst>
                  <a:cxn ang="0">
                    <a:pos x="T0" y="T1"/>
                  </a:cxn>
                  <a:cxn ang="0">
                    <a:pos x="T2" y="T3"/>
                  </a:cxn>
                  <a:cxn ang="0">
                    <a:pos x="T4" y="T5"/>
                  </a:cxn>
                  <a:cxn ang="0">
                    <a:pos x="T6" y="T7"/>
                  </a:cxn>
                  <a:cxn ang="0">
                    <a:pos x="T8" y="T9"/>
                  </a:cxn>
                </a:cxnLst>
                <a:rect l="0" t="0" r="r" b="b"/>
                <a:pathLst>
                  <a:path w="7" h="35">
                    <a:moveTo>
                      <a:pt x="0" y="35"/>
                    </a:moveTo>
                    <a:cubicBezTo>
                      <a:pt x="2" y="21"/>
                      <a:pt x="5" y="8"/>
                      <a:pt x="7" y="0"/>
                    </a:cubicBezTo>
                    <a:cubicBezTo>
                      <a:pt x="7" y="0"/>
                      <a:pt x="7" y="1"/>
                      <a:pt x="7" y="1"/>
                    </a:cubicBezTo>
                    <a:cubicBezTo>
                      <a:pt x="5" y="9"/>
                      <a:pt x="2" y="22"/>
                      <a:pt x="1" y="35"/>
                    </a:cubicBezTo>
                    <a:cubicBezTo>
                      <a:pt x="0" y="35"/>
                      <a:pt x="0" y="35"/>
                      <a:pt x="0" y="35"/>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69" name="Freeform 271"/>
              <p:cNvSpPr>
                <a:spLocks/>
              </p:cNvSpPr>
              <p:nvPr/>
            </p:nvSpPr>
            <p:spPr bwMode="auto">
              <a:xfrm>
                <a:off x="7945552" y="1400736"/>
                <a:ext cx="4763" cy="25400"/>
              </a:xfrm>
              <a:custGeom>
                <a:avLst/>
                <a:gdLst>
                  <a:gd name="T0" fmla="*/ 0 w 7"/>
                  <a:gd name="T1" fmla="*/ 34 h 34"/>
                  <a:gd name="T2" fmla="*/ 6 w 7"/>
                  <a:gd name="T3" fmla="*/ 0 h 34"/>
                  <a:gd name="T4" fmla="*/ 7 w 7"/>
                  <a:gd name="T5" fmla="*/ 1 h 34"/>
                  <a:gd name="T6" fmla="*/ 0 w 7"/>
                  <a:gd name="T7" fmla="*/ 34 h 34"/>
                  <a:gd name="T8" fmla="*/ 0 w 7"/>
                  <a:gd name="T9" fmla="*/ 34 h 34"/>
                </a:gdLst>
                <a:ahLst/>
                <a:cxnLst>
                  <a:cxn ang="0">
                    <a:pos x="T0" y="T1"/>
                  </a:cxn>
                  <a:cxn ang="0">
                    <a:pos x="T2" y="T3"/>
                  </a:cxn>
                  <a:cxn ang="0">
                    <a:pos x="T4" y="T5"/>
                  </a:cxn>
                  <a:cxn ang="0">
                    <a:pos x="T6" y="T7"/>
                  </a:cxn>
                  <a:cxn ang="0">
                    <a:pos x="T8" y="T9"/>
                  </a:cxn>
                </a:cxnLst>
                <a:rect l="0" t="0" r="r" b="b"/>
                <a:pathLst>
                  <a:path w="7" h="34">
                    <a:moveTo>
                      <a:pt x="0" y="34"/>
                    </a:moveTo>
                    <a:cubicBezTo>
                      <a:pt x="1" y="21"/>
                      <a:pt x="4" y="8"/>
                      <a:pt x="6" y="0"/>
                    </a:cubicBezTo>
                    <a:cubicBezTo>
                      <a:pt x="6" y="0"/>
                      <a:pt x="6" y="1"/>
                      <a:pt x="7" y="1"/>
                    </a:cubicBezTo>
                    <a:cubicBezTo>
                      <a:pt x="5" y="9"/>
                      <a:pt x="2" y="22"/>
                      <a:pt x="0" y="34"/>
                    </a:cubicBezTo>
                    <a:cubicBezTo>
                      <a:pt x="0" y="34"/>
                      <a:pt x="0" y="34"/>
                      <a:pt x="0" y="34"/>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70" name="Freeform 272"/>
              <p:cNvSpPr>
                <a:spLocks/>
              </p:cNvSpPr>
              <p:nvPr/>
            </p:nvSpPr>
            <p:spPr bwMode="auto">
              <a:xfrm>
                <a:off x="7945552" y="1400736"/>
                <a:ext cx="6350" cy="25400"/>
              </a:xfrm>
              <a:custGeom>
                <a:avLst/>
                <a:gdLst>
                  <a:gd name="T0" fmla="*/ 0 w 8"/>
                  <a:gd name="T1" fmla="*/ 33 h 33"/>
                  <a:gd name="T2" fmla="*/ 7 w 8"/>
                  <a:gd name="T3" fmla="*/ 0 h 33"/>
                  <a:gd name="T4" fmla="*/ 8 w 8"/>
                  <a:gd name="T5" fmla="*/ 1 h 33"/>
                  <a:gd name="T6" fmla="*/ 2 w 8"/>
                  <a:gd name="T7" fmla="*/ 33 h 33"/>
                  <a:gd name="T8" fmla="*/ 0 w 8"/>
                  <a:gd name="T9" fmla="*/ 33 h 33"/>
                </a:gdLst>
                <a:ahLst/>
                <a:cxnLst>
                  <a:cxn ang="0">
                    <a:pos x="T0" y="T1"/>
                  </a:cxn>
                  <a:cxn ang="0">
                    <a:pos x="T2" y="T3"/>
                  </a:cxn>
                  <a:cxn ang="0">
                    <a:pos x="T4" y="T5"/>
                  </a:cxn>
                  <a:cxn ang="0">
                    <a:pos x="T6" y="T7"/>
                  </a:cxn>
                  <a:cxn ang="0">
                    <a:pos x="T8" y="T9"/>
                  </a:cxn>
                </a:cxnLst>
                <a:rect l="0" t="0" r="r" b="b"/>
                <a:pathLst>
                  <a:path w="8" h="33">
                    <a:moveTo>
                      <a:pt x="0" y="33"/>
                    </a:moveTo>
                    <a:cubicBezTo>
                      <a:pt x="2" y="21"/>
                      <a:pt x="5" y="8"/>
                      <a:pt x="7" y="0"/>
                    </a:cubicBezTo>
                    <a:cubicBezTo>
                      <a:pt x="7" y="1"/>
                      <a:pt x="7" y="1"/>
                      <a:pt x="8" y="1"/>
                    </a:cubicBezTo>
                    <a:cubicBezTo>
                      <a:pt x="6" y="9"/>
                      <a:pt x="3" y="22"/>
                      <a:pt x="2" y="33"/>
                    </a:cubicBezTo>
                    <a:cubicBezTo>
                      <a:pt x="1" y="33"/>
                      <a:pt x="1" y="33"/>
                      <a:pt x="0" y="33"/>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71" name="Freeform 273"/>
              <p:cNvSpPr>
                <a:spLocks/>
              </p:cNvSpPr>
              <p:nvPr/>
            </p:nvSpPr>
            <p:spPr bwMode="auto">
              <a:xfrm>
                <a:off x="7947139" y="1402323"/>
                <a:ext cx="4763" cy="23813"/>
              </a:xfrm>
              <a:custGeom>
                <a:avLst/>
                <a:gdLst>
                  <a:gd name="T0" fmla="*/ 0 w 7"/>
                  <a:gd name="T1" fmla="*/ 32 h 32"/>
                  <a:gd name="T2" fmla="*/ 6 w 7"/>
                  <a:gd name="T3" fmla="*/ 0 h 32"/>
                  <a:gd name="T4" fmla="*/ 7 w 7"/>
                  <a:gd name="T5" fmla="*/ 2 h 32"/>
                  <a:gd name="T6" fmla="*/ 1 w 7"/>
                  <a:gd name="T7" fmla="*/ 32 h 32"/>
                  <a:gd name="T8" fmla="*/ 0 w 7"/>
                  <a:gd name="T9" fmla="*/ 32 h 32"/>
                </a:gdLst>
                <a:ahLst/>
                <a:cxnLst>
                  <a:cxn ang="0">
                    <a:pos x="T0" y="T1"/>
                  </a:cxn>
                  <a:cxn ang="0">
                    <a:pos x="T2" y="T3"/>
                  </a:cxn>
                  <a:cxn ang="0">
                    <a:pos x="T4" y="T5"/>
                  </a:cxn>
                  <a:cxn ang="0">
                    <a:pos x="T6" y="T7"/>
                  </a:cxn>
                  <a:cxn ang="0">
                    <a:pos x="T8" y="T9"/>
                  </a:cxn>
                </a:cxnLst>
                <a:rect l="0" t="0" r="r" b="b"/>
                <a:pathLst>
                  <a:path w="7" h="32">
                    <a:moveTo>
                      <a:pt x="0" y="32"/>
                    </a:moveTo>
                    <a:cubicBezTo>
                      <a:pt x="1" y="21"/>
                      <a:pt x="4" y="8"/>
                      <a:pt x="6" y="0"/>
                    </a:cubicBezTo>
                    <a:cubicBezTo>
                      <a:pt x="6" y="1"/>
                      <a:pt x="6" y="1"/>
                      <a:pt x="7" y="2"/>
                    </a:cubicBezTo>
                    <a:cubicBezTo>
                      <a:pt x="5" y="10"/>
                      <a:pt x="2" y="21"/>
                      <a:pt x="1" y="32"/>
                    </a:cubicBezTo>
                    <a:cubicBezTo>
                      <a:pt x="0" y="32"/>
                      <a:pt x="0" y="32"/>
                      <a:pt x="0" y="32"/>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72" name="Freeform 274"/>
              <p:cNvSpPr>
                <a:spLocks/>
              </p:cNvSpPr>
              <p:nvPr/>
            </p:nvSpPr>
            <p:spPr bwMode="auto">
              <a:xfrm>
                <a:off x="7948727" y="1402323"/>
                <a:ext cx="4763" cy="23813"/>
              </a:xfrm>
              <a:custGeom>
                <a:avLst/>
                <a:gdLst>
                  <a:gd name="T0" fmla="*/ 0 w 7"/>
                  <a:gd name="T1" fmla="*/ 30 h 30"/>
                  <a:gd name="T2" fmla="*/ 6 w 7"/>
                  <a:gd name="T3" fmla="*/ 0 h 30"/>
                  <a:gd name="T4" fmla="*/ 7 w 7"/>
                  <a:gd name="T5" fmla="*/ 1 h 30"/>
                  <a:gd name="T6" fmla="*/ 1 w 7"/>
                  <a:gd name="T7" fmla="*/ 30 h 30"/>
                  <a:gd name="T8" fmla="*/ 0 w 7"/>
                  <a:gd name="T9" fmla="*/ 30 h 30"/>
                </a:gdLst>
                <a:ahLst/>
                <a:cxnLst>
                  <a:cxn ang="0">
                    <a:pos x="T0" y="T1"/>
                  </a:cxn>
                  <a:cxn ang="0">
                    <a:pos x="T2" y="T3"/>
                  </a:cxn>
                  <a:cxn ang="0">
                    <a:pos x="T4" y="T5"/>
                  </a:cxn>
                  <a:cxn ang="0">
                    <a:pos x="T6" y="T7"/>
                  </a:cxn>
                  <a:cxn ang="0">
                    <a:pos x="T8" y="T9"/>
                  </a:cxn>
                </a:cxnLst>
                <a:rect l="0" t="0" r="r" b="b"/>
                <a:pathLst>
                  <a:path w="7" h="30">
                    <a:moveTo>
                      <a:pt x="0" y="30"/>
                    </a:moveTo>
                    <a:cubicBezTo>
                      <a:pt x="1" y="19"/>
                      <a:pt x="4" y="8"/>
                      <a:pt x="6" y="0"/>
                    </a:cubicBezTo>
                    <a:cubicBezTo>
                      <a:pt x="6" y="0"/>
                      <a:pt x="6" y="0"/>
                      <a:pt x="7" y="1"/>
                    </a:cubicBezTo>
                    <a:cubicBezTo>
                      <a:pt x="5" y="9"/>
                      <a:pt x="3" y="20"/>
                      <a:pt x="1" y="30"/>
                    </a:cubicBezTo>
                    <a:cubicBezTo>
                      <a:pt x="1" y="30"/>
                      <a:pt x="0" y="30"/>
                      <a:pt x="0" y="3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73" name="Freeform 275"/>
              <p:cNvSpPr>
                <a:spLocks/>
              </p:cNvSpPr>
              <p:nvPr/>
            </p:nvSpPr>
            <p:spPr bwMode="auto">
              <a:xfrm>
                <a:off x="7950314" y="1392798"/>
                <a:ext cx="0" cy="4763"/>
              </a:xfrm>
              <a:custGeom>
                <a:avLst/>
                <a:gdLst>
                  <a:gd name="T0" fmla="*/ 0 w 2"/>
                  <a:gd name="T1" fmla="*/ 6 h 7"/>
                  <a:gd name="T2" fmla="*/ 2 w 2"/>
                  <a:gd name="T3" fmla="*/ 0 h 7"/>
                  <a:gd name="T4" fmla="*/ 2 w 2"/>
                  <a:gd name="T5" fmla="*/ 0 h 7"/>
                  <a:gd name="T6" fmla="*/ 0 w 2"/>
                  <a:gd name="T7" fmla="*/ 7 h 7"/>
                  <a:gd name="T8" fmla="*/ 0 w 2"/>
                  <a:gd name="T9" fmla="*/ 6 h 7"/>
                </a:gdLst>
                <a:ahLst/>
                <a:cxnLst>
                  <a:cxn ang="0">
                    <a:pos x="T0" y="T1"/>
                  </a:cxn>
                  <a:cxn ang="0">
                    <a:pos x="T2" y="T3"/>
                  </a:cxn>
                  <a:cxn ang="0">
                    <a:pos x="T4" y="T5"/>
                  </a:cxn>
                  <a:cxn ang="0">
                    <a:pos x="T6" y="T7"/>
                  </a:cxn>
                  <a:cxn ang="0">
                    <a:pos x="T8" y="T9"/>
                  </a:cxn>
                </a:cxnLst>
                <a:rect l="0" t="0" r="r" b="b"/>
                <a:pathLst>
                  <a:path w="2" h="7">
                    <a:moveTo>
                      <a:pt x="0" y="6"/>
                    </a:moveTo>
                    <a:cubicBezTo>
                      <a:pt x="1" y="2"/>
                      <a:pt x="2" y="0"/>
                      <a:pt x="2" y="0"/>
                    </a:cubicBezTo>
                    <a:lnTo>
                      <a:pt x="2" y="0"/>
                    </a:lnTo>
                    <a:cubicBezTo>
                      <a:pt x="2" y="0"/>
                      <a:pt x="1" y="3"/>
                      <a:pt x="0" y="7"/>
                    </a:cubicBezTo>
                    <a:cubicBezTo>
                      <a:pt x="0" y="6"/>
                      <a:pt x="0" y="6"/>
                      <a:pt x="0"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74" name="Freeform 276"/>
              <p:cNvSpPr>
                <a:spLocks/>
              </p:cNvSpPr>
              <p:nvPr/>
            </p:nvSpPr>
            <p:spPr bwMode="auto">
              <a:xfrm>
                <a:off x="7950314" y="1392798"/>
                <a:ext cx="0" cy="6350"/>
              </a:xfrm>
              <a:custGeom>
                <a:avLst/>
                <a:gdLst>
                  <a:gd name="T0" fmla="*/ 0 w 2"/>
                  <a:gd name="T1" fmla="*/ 7 h 8"/>
                  <a:gd name="T2" fmla="*/ 2 w 2"/>
                  <a:gd name="T3" fmla="*/ 0 h 8"/>
                  <a:gd name="T4" fmla="*/ 2 w 2"/>
                  <a:gd name="T5" fmla="*/ 0 h 8"/>
                  <a:gd name="T6" fmla="*/ 0 w 2"/>
                  <a:gd name="T7" fmla="*/ 8 h 8"/>
                  <a:gd name="T8" fmla="*/ 0 w 2"/>
                  <a:gd name="T9" fmla="*/ 7 h 8"/>
                </a:gdLst>
                <a:ahLst/>
                <a:cxnLst>
                  <a:cxn ang="0">
                    <a:pos x="T0" y="T1"/>
                  </a:cxn>
                  <a:cxn ang="0">
                    <a:pos x="T2" y="T3"/>
                  </a:cxn>
                  <a:cxn ang="0">
                    <a:pos x="T4" y="T5"/>
                  </a:cxn>
                  <a:cxn ang="0">
                    <a:pos x="T6" y="T7"/>
                  </a:cxn>
                  <a:cxn ang="0">
                    <a:pos x="T8" y="T9"/>
                  </a:cxn>
                </a:cxnLst>
                <a:rect l="0" t="0" r="r" b="b"/>
                <a:pathLst>
                  <a:path w="2" h="8">
                    <a:moveTo>
                      <a:pt x="0" y="7"/>
                    </a:moveTo>
                    <a:cubicBezTo>
                      <a:pt x="1" y="3"/>
                      <a:pt x="2" y="0"/>
                      <a:pt x="2" y="0"/>
                    </a:cubicBezTo>
                    <a:lnTo>
                      <a:pt x="2" y="0"/>
                    </a:lnTo>
                    <a:cubicBezTo>
                      <a:pt x="2" y="0"/>
                      <a:pt x="1" y="3"/>
                      <a:pt x="0" y="8"/>
                    </a:cubicBezTo>
                    <a:lnTo>
                      <a:pt x="0" y="7"/>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75" name="Freeform 277"/>
              <p:cNvSpPr>
                <a:spLocks/>
              </p:cNvSpPr>
              <p:nvPr/>
            </p:nvSpPr>
            <p:spPr bwMode="auto">
              <a:xfrm>
                <a:off x="7950314" y="1392798"/>
                <a:ext cx="1588" cy="6350"/>
              </a:xfrm>
              <a:custGeom>
                <a:avLst/>
                <a:gdLst>
                  <a:gd name="T0" fmla="*/ 0 w 3"/>
                  <a:gd name="T1" fmla="*/ 8 h 9"/>
                  <a:gd name="T2" fmla="*/ 2 w 3"/>
                  <a:gd name="T3" fmla="*/ 0 h 9"/>
                  <a:gd name="T4" fmla="*/ 3 w 3"/>
                  <a:gd name="T5" fmla="*/ 0 h 9"/>
                  <a:gd name="T6" fmla="*/ 1 w 3"/>
                  <a:gd name="T7" fmla="*/ 9 h 9"/>
                  <a:gd name="T8" fmla="*/ 0 w 3"/>
                  <a:gd name="T9" fmla="*/ 8 h 9"/>
                </a:gdLst>
                <a:ahLst/>
                <a:cxnLst>
                  <a:cxn ang="0">
                    <a:pos x="T0" y="T1"/>
                  </a:cxn>
                  <a:cxn ang="0">
                    <a:pos x="T2" y="T3"/>
                  </a:cxn>
                  <a:cxn ang="0">
                    <a:pos x="T4" y="T5"/>
                  </a:cxn>
                  <a:cxn ang="0">
                    <a:pos x="T6" y="T7"/>
                  </a:cxn>
                  <a:cxn ang="0">
                    <a:pos x="T8" y="T9"/>
                  </a:cxn>
                </a:cxnLst>
                <a:rect l="0" t="0" r="r" b="b"/>
                <a:pathLst>
                  <a:path w="3" h="9">
                    <a:moveTo>
                      <a:pt x="0" y="8"/>
                    </a:moveTo>
                    <a:cubicBezTo>
                      <a:pt x="1" y="4"/>
                      <a:pt x="2" y="0"/>
                      <a:pt x="2" y="0"/>
                    </a:cubicBezTo>
                    <a:cubicBezTo>
                      <a:pt x="2" y="0"/>
                      <a:pt x="2" y="0"/>
                      <a:pt x="3" y="0"/>
                    </a:cubicBezTo>
                    <a:cubicBezTo>
                      <a:pt x="3" y="0"/>
                      <a:pt x="2" y="4"/>
                      <a:pt x="1" y="9"/>
                    </a:cubicBezTo>
                    <a:cubicBezTo>
                      <a:pt x="0" y="8"/>
                      <a:pt x="0" y="8"/>
                      <a:pt x="0" y="8"/>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76" name="Freeform 278"/>
              <p:cNvSpPr>
                <a:spLocks/>
              </p:cNvSpPr>
              <p:nvPr/>
            </p:nvSpPr>
            <p:spPr bwMode="auto">
              <a:xfrm>
                <a:off x="7950314" y="1392798"/>
                <a:ext cx="1588" cy="7938"/>
              </a:xfrm>
              <a:custGeom>
                <a:avLst/>
                <a:gdLst>
                  <a:gd name="T0" fmla="*/ 0 w 2"/>
                  <a:gd name="T1" fmla="*/ 9 h 10"/>
                  <a:gd name="T2" fmla="*/ 2 w 2"/>
                  <a:gd name="T3" fmla="*/ 0 h 10"/>
                  <a:gd name="T4" fmla="*/ 2 w 2"/>
                  <a:gd name="T5" fmla="*/ 1 h 10"/>
                  <a:gd name="T6" fmla="*/ 0 w 2"/>
                  <a:gd name="T7" fmla="*/ 10 h 10"/>
                  <a:gd name="T8" fmla="*/ 0 w 2"/>
                  <a:gd name="T9" fmla="*/ 9 h 10"/>
                </a:gdLst>
                <a:ahLst/>
                <a:cxnLst>
                  <a:cxn ang="0">
                    <a:pos x="T0" y="T1"/>
                  </a:cxn>
                  <a:cxn ang="0">
                    <a:pos x="T2" y="T3"/>
                  </a:cxn>
                  <a:cxn ang="0">
                    <a:pos x="T4" y="T5"/>
                  </a:cxn>
                  <a:cxn ang="0">
                    <a:pos x="T6" y="T7"/>
                  </a:cxn>
                  <a:cxn ang="0">
                    <a:pos x="T8" y="T9"/>
                  </a:cxn>
                </a:cxnLst>
                <a:rect l="0" t="0" r="r" b="b"/>
                <a:pathLst>
                  <a:path w="2" h="10">
                    <a:moveTo>
                      <a:pt x="0" y="9"/>
                    </a:moveTo>
                    <a:cubicBezTo>
                      <a:pt x="1" y="4"/>
                      <a:pt x="2" y="0"/>
                      <a:pt x="2" y="0"/>
                    </a:cubicBezTo>
                    <a:cubicBezTo>
                      <a:pt x="2" y="0"/>
                      <a:pt x="2" y="0"/>
                      <a:pt x="2" y="1"/>
                    </a:cubicBezTo>
                    <a:cubicBezTo>
                      <a:pt x="2" y="1"/>
                      <a:pt x="1" y="4"/>
                      <a:pt x="0" y="10"/>
                    </a:cubicBezTo>
                    <a:cubicBezTo>
                      <a:pt x="0" y="10"/>
                      <a:pt x="0" y="9"/>
                      <a:pt x="0" y="9"/>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77" name="Freeform 279"/>
              <p:cNvSpPr>
                <a:spLocks/>
              </p:cNvSpPr>
              <p:nvPr/>
            </p:nvSpPr>
            <p:spPr bwMode="auto">
              <a:xfrm>
                <a:off x="7950314" y="1392798"/>
                <a:ext cx="1588" cy="7938"/>
              </a:xfrm>
              <a:custGeom>
                <a:avLst/>
                <a:gdLst>
                  <a:gd name="T0" fmla="*/ 0 w 3"/>
                  <a:gd name="T1" fmla="*/ 9 h 10"/>
                  <a:gd name="T2" fmla="*/ 2 w 3"/>
                  <a:gd name="T3" fmla="*/ 0 h 10"/>
                  <a:gd name="T4" fmla="*/ 3 w 3"/>
                  <a:gd name="T5" fmla="*/ 0 h 10"/>
                  <a:gd name="T6" fmla="*/ 1 w 3"/>
                  <a:gd name="T7" fmla="*/ 10 h 10"/>
                  <a:gd name="T8" fmla="*/ 0 w 3"/>
                  <a:gd name="T9" fmla="*/ 9 h 10"/>
                </a:gdLst>
                <a:ahLst/>
                <a:cxnLst>
                  <a:cxn ang="0">
                    <a:pos x="T0" y="T1"/>
                  </a:cxn>
                  <a:cxn ang="0">
                    <a:pos x="T2" y="T3"/>
                  </a:cxn>
                  <a:cxn ang="0">
                    <a:pos x="T4" y="T5"/>
                  </a:cxn>
                  <a:cxn ang="0">
                    <a:pos x="T6" y="T7"/>
                  </a:cxn>
                  <a:cxn ang="0">
                    <a:pos x="T8" y="T9"/>
                  </a:cxn>
                </a:cxnLst>
                <a:rect l="0" t="0" r="r" b="b"/>
                <a:pathLst>
                  <a:path w="3" h="10">
                    <a:moveTo>
                      <a:pt x="0" y="9"/>
                    </a:moveTo>
                    <a:cubicBezTo>
                      <a:pt x="1" y="3"/>
                      <a:pt x="2" y="0"/>
                      <a:pt x="2" y="0"/>
                    </a:cubicBezTo>
                    <a:cubicBezTo>
                      <a:pt x="3" y="0"/>
                      <a:pt x="3" y="0"/>
                      <a:pt x="3" y="0"/>
                    </a:cubicBezTo>
                    <a:cubicBezTo>
                      <a:pt x="3" y="0"/>
                      <a:pt x="2" y="4"/>
                      <a:pt x="1" y="10"/>
                    </a:cubicBezTo>
                    <a:cubicBezTo>
                      <a:pt x="0" y="10"/>
                      <a:pt x="0" y="9"/>
                      <a:pt x="0" y="9"/>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78" name="Freeform 280"/>
              <p:cNvSpPr>
                <a:spLocks/>
              </p:cNvSpPr>
              <p:nvPr/>
            </p:nvSpPr>
            <p:spPr bwMode="auto">
              <a:xfrm>
                <a:off x="7950314" y="1392798"/>
                <a:ext cx="3175" cy="9525"/>
              </a:xfrm>
              <a:custGeom>
                <a:avLst/>
                <a:gdLst>
                  <a:gd name="T0" fmla="*/ 0 w 3"/>
                  <a:gd name="T1" fmla="*/ 10 h 11"/>
                  <a:gd name="T2" fmla="*/ 2 w 3"/>
                  <a:gd name="T3" fmla="*/ 0 h 11"/>
                  <a:gd name="T4" fmla="*/ 3 w 3"/>
                  <a:gd name="T5" fmla="*/ 0 h 11"/>
                  <a:gd name="T6" fmla="*/ 1 w 3"/>
                  <a:gd name="T7" fmla="*/ 11 h 11"/>
                  <a:gd name="T8" fmla="*/ 0 w 3"/>
                  <a:gd name="T9" fmla="*/ 10 h 11"/>
                </a:gdLst>
                <a:ahLst/>
                <a:cxnLst>
                  <a:cxn ang="0">
                    <a:pos x="T0" y="T1"/>
                  </a:cxn>
                  <a:cxn ang="0">
                    <a:pos x="T2" y="T3"/>
                  </a:cxn>
                  <a:cxn ang="0">
                    <a:pos x="T4" y="T5"/>
                  </a:cxn>
                  <a:cxn ang="0">
                    <a:pos x="T6" y="T7"/>
                  </a:cxn>
                  <a:cxn ang="0">
                    <a:pos x="T8" y="T9"/>
                  </a:cxn>
                </a:cxnLst>
                <a:rect l="0" t="0" r="r" b="b"/>
                <a:pathLst>
                  <a:path w="3" h="11">
                    <a:moveTo>
                      <a:pt x="0" y="10"/>
                    </a:moveTo>
                    <a:cubicBezTo>
                      <a:pt x="1" y="4"/>
                      <a:pt x="2" y="0"/>
                      <a:pt x="2" y="0"/>
                    </a:cubicBezTo>
                    <a:cubicBezTo>
                      <a:pt x="3" y="0"/>
                      <a:pt x="3" y="0"/>
                      <a:pt x="3" y="0"/>
                    </a:cubicBezTo>
                    <a:cubicBezTo>
                      <a:pt x="3" y="0"/>
                      <a:pt x="2" y="4"/>
                      <a:pt x="1" y="11"/>
                    </a:cubicBezTo>
                    <a:cubicBezTo>
                      <a:pt x="0" y="11"/>
                      <a:pt x="0" y="11"/>
                      <a:pt x="0" y="10"/>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79" name="Freeform 281"/>
              <p:cNvSpPr>
                <a:spLocks/>
              </p:cNvSpPr>
              <p:nvPr/>
            </p:nvSpPr>
            <p:spPr bwMode="auto">
              <a:xfrm>
                <a:off x="7951902" y="1392798"/>
                <a:ext cx="3175" cy="9525"/>
              </a:xfrm>
              <a:custGeom>
                <a:avLst/>
                <a:gdLst>
                  <a:gd name="T0" fmla="*/ 0 w 4"/>
                  <a:gd name="T1" fmla="*/ 11 h 13"/>
                  <a:gd name="T2" fmla="*/ 2 w 4"/>
                  <a:gd name="T3" fmla="*/ 0 h 13"/>
                  <a:gd name="T4" fmla="*/ 4 w 4"/>
                  <a:gd name="T5" fmla="*/ 0 h 13"/>
                  <a:gd name="T6" fmla="*/ 1 w 4"/>
                  <a:gd name="T7" fmla="*/ 13 h 13"/>
                  <a:gd name="T8" fmla="*/ 0 w 4"/>
                  <a:gd name="T9" fmla="*/ 11 h 13"/>
                </a:gdLst>
                <a:ahLst/>
                <a:cxnLst>
                  <a:cxn ang="0">
                    <a:pos x="T0" y="T1"/>
                  </a:cxn>
                  <a:cxn ang="0">
                    <a:pos x="T2" y="T3"/>
                  </a:cxn>
                  <a:cxn ang="0">
                    <a:pos x="T4" y="T5"/>
                  </a:cxn>
                  <a:cxn ang="0">
                    <a:pos x="T6" y="T7"/>
                  </a:cxn>
                  <a:cxn ang="0">
                    <a:pos x="T8" y="T9"/>
                  </a:cxn>
                </a:cxnLst>
                <a:rect l="0" t="0" r="r" b="b"/>
                <a:pathLst>
                  <a:path w="4" h="13">
                    <a:moveTo>
                      <a:pt x="0" y="11"/>
                    </a:moveTo>
                    <a:cubicBezTo>
                      <a:pt x="1" y="4"/>
                      <a:pt x="2" y="0"/>
                      <a:pt x="2" y="0"/>
                    </a:cubicBezTo>
                    <a:cubicBezTo>
                      <a:pt x="3" y="0"/>
                      <a:pt x="3" y="0"/>
                      <a:pt x="4" y="0"/>
                    </a:cubicBezTo>
                    <a:cubicBezTo>
                      <a:pt x="4" y="0"/>
                      <a:pt x="2" y="5"/>
                      <a:pt x="1" y="13"/>
                    </a:cubicBezTo>
                    <a:cubicBezTo>
                      <a:pt x="0" y="12"/>
                      <a:pt x="0" y="12"/>
                      <a:pt x="0" y="11"/>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80" name="Freeform 282"/>
              <p:cNvSpPr>
                <a:spLocks/>
              </p:cNvSpPr>
              <p:nvPr/>
            </p:nvSpPr>
            <p:spPr bwMode="auto">
              <a:xfrm>
                <a:off x="7951902" y="1392798"/>
                <a:ext cx="3175" cy="11113"/>
              </a:xfrm>
              <a:custGeom>
                <a:avLst/>
                <a:gdLst>
                  <a:gd name="T0" fmla="*/ 0 w 4"/>
                  <a:gd name="T1" fmla="*/ 13 h 14"/>
                  <a:gd name="T2" fmla="*/ 3 w 4"/>
                  <a:gd name="T3" fmla="*/ 0 h 14"/>
                  <a:gd name="T4" fmla="*/ 4 w 4"/>
                  <a:gd name="T5" fmla="*/ 1 h 14"/>
                  <a:gd name="T6" fmla="*/ 1 w 4"/>
                  <a:gd name="T7" fmla="*/ 14 h 14"/>
                  <a:gd name="T8" fmla="*/ 0 w 4"/>
                  <a:gd name="T9" fmla="*/ 13 h 14"/>
                </a:gdLst>
                <a:ahLst/>
                <a:cxnLst>
                  <a:cxn ang="0">
                    <a:pos x="T0" y="T1"/>
                  </a:cxn>
                  <a:cxn ang="0">
                    <a:pos x="T2" y="T3"/>
                  </a:cxn>
                  <a:cxn ang="0">
                    <a:pos x="T4" y="T5"/>
                  </a:cxn>
                  <a:cxn ang="0">
                    <a:pos x="T6" y="T7"/>
                  </a:cxn>
                  <a:cxn ang="0">
                    <a:pos x="T8" y="T9"/>
                  </a:cxn>
                </a:cxnLst>
                <a:rect l="0" t="0" r="r" b="b"/>
                <a:pathLst>
                  <a:path w="4" h="14">
                    <a:moveTo>
                      <a:pt x="0" y="13"/>
                    </a:moveTo>
                    <a:cubicBezTo>
                      <a:pt x="1" y="5"/>
                      <a:pt x="3" y="0"/>
                      <a:pt x="3" y="0"/>
                    </a:cubicBezTo>
                    <a:cubicBezTo>
                      <a:pt x="3" y="1"/>
                      <a:pt x="4" y="1"/>
                      <a:pt x="4" y="1"/>
                    </a:cubicBezTo>
                    <a:cubicBezTo>
                      <a:pt x="4" y="1"/>
                      <a:pt x="3" y="6"/>
                      <a:pt x="1" y="14"/>
                    </a:cubicBezTo>
                    <a:cubicBezTo>
                      <a:pt x="0" y="13"/>
                      <a:pt x="0" y="13"/>
                      <a:pt x="0" y="13"/>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81" name="Freeform 283"/>
              <p:cNvSpPr>
                <a:spLocks/>
              </p:cNvSpPr>
              <p:nvPr/>
            </p:nvSpPr>
            <p:spPr bwMode="auto">
              <a:xfrm>
                <a:off x="7947139" y="1391211"/>
                <a:ext cx="0" cy="0"/>
              </a:xfrm>
              <a:custGeom>
                <a:avLst/>
                <a:gdLst>
                  <a:gd name="T0" fmla="*/ 0 w 1"/>
                  <a:gd name="T1" fmla="*/ 1 h 1"/>
                  <a:gd name="T2" fmla="*/ 0 w 1"/>
                  <a:gd name="T3" fmla="*/ 0 h 1"/>
                  <a:gd name="T4" fmla="*/ 1 w 1"/>
                  <a:gd name="T5" fmla="*/ 0 h 1"/>
                  <a:gd name="T6" fmla="*/ 1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0"/>
                      <a:pt x="0" y="0"/>
                      <a:pt x="0" y="0"/>
                    </a:cubicBezTo>
                    <a:cubicBezTo>
                      <a:pt x="1" y="0"/>
                      <a:pt x="1" y="0"/>
                      <a:pt x="1" y="0"/>
                    </a:cubicBezTo>
                    <a:cubicBezTo>
                      <a:pt x="1" y="1"/>
                      <a:pt x="1" y="1"/>
                      <a:pt x="1" y="1"/>
                    </a:cubicBezTo>
                    <a:cubicBezTo>
                      <a:pt x="1" y="1"/>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82" name="Freeform 284"/>
              <p:cNvSpPr>
                <a:spLocks/>
              </p:cNvSpPr>
              <p:nvPr/>
            </p:nvSpPr>
            <p:spPr bwMode="auto">
              <a:xfrm>
                <a:off x="7947139" y="1391211"/>
                <a:ext cx="1588" cy="0"/>
              </a:xfrm>
              <a:custGeom>
                <a:avLst/>
                <a:gdLst>
                  <a:gd name="T0" fmla="*/ 0 w 2"/>
                  <a:gd name="T1" fmla="*/ 1 h 1"/>
                  <a:gd name="T2" fmla="*/ 0 w 2"/>
                  <a:gd name="T3" fmla="*/ 0 h 1"/>
                  <a:gd name="T4" fmla="*/ 2 w 2"/>
                  <a:gd name="T5" fmla="*/ 1 h 1"/>
                  <a:gd name="T6" fmla="*/ 1 w 2"/>
                  <a:gd name="T7" fmla="*/ 1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cubicBezTo>
                      <a:pt x="0" y="1"/>
                      <a:pt x="0" y="1"/>
                      <a:pt x="0" y="0"/>
                    </a:cubicBezTo>
                    <a:cubicBezTo>
                      <a:pt x="1" y="1"/>
                      <a:pt x="1" y="1"/>
                      <a:pt x="2" y="1"/>
                    </a:cubicBezTo>
                    <a:cubicBezTo>
                      <a:pt x="2" y="1"/>
                      <a:pt x="1" y="1"/>
                      <a:pt x="1" y="1"/>
                    </a:cubicBezTo>
                    <a:cubicBezTo>
                      <a:pt x="1" y="1"/>
                      <a:pt x="1" y="1"/>
                      <a:pt x="0" y="1"/>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83" name="Freeform 285"/>
              <p:cNvSpPr>
                <a:spLocks/>
              </p:cNvSpPr>
              <p:nvPr/>
            </p:nvSpPr>
            <p:spPr bwMode="auto">
              <a:xfrm>
                <a:off x="7948727" y="1391211"/>
                <a:ext cx="1588" cy="0"/>
              </a:xfrm>
              <a:custGeom>
                <a:avLst/>
                <a:gdLst>
                  <a:gd name="T0" fmla="*/ 0 w 2"/>
                  <a:gd name="T1" fmla="*/ 1 w 2"/>
                  <a:gd name="T2" fmla="*/ 2 w 2"/>
                  <a:gd name="T3" fmla="*/ 2 w 2"/>
                  <a:gd name="T4" fmla="*/ 1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cubicBezTo>
                      <a:pt x="0" y="0"/>
                      <a:pt x="0" y="0"/>
                      <a:pt x="1" y="0"/>
                    </a:cubicBezTo>
                    <a:cubicBezTo>
                      <a:pt x="1" y="0"/>
                      <a:pt x="1" y="0"/>
                      <a:pt x="2" y="0"/>
                    </a:cubicBezTo>
                    <a:lnTo>
                      <a:pt x="2" y="0"/>
                    </a:lnTo>
                    <a:cubicBezTo>
                      <a:pt x="1" y="0"/>
                      <a:pt x="1" y="0"/>
                      <a:pt x="1" y="0"/>
                    </a:cubicBezTo>
                    <a:lnTo>
                      <a:pt x="0" y="0"/>
                    </a:ln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84" name="Freeform 286"/>
              <p:cNvSpPr>
                <a:spLocks/>
              </p:cNvSpPr>
              <p:nvPr/>
            </p:nvSpPr>
            <p:spPr bwMode="auto">
              <a:xfrm>
                <a:off x="7948727" y="1391211"/>
                <a:ext cx="1588" cy="1588"/>
              </a:xfrm>
              <a:custGeom>
                <a:avLst/>
                <a:gdLst>
                  <a:gd name="T0" fmla="*/ 0 w 1"/>
                  <a:gd name="T1" fmla="*/ 1 h 1"/>
                  <a:gd name="T2" fmla="*/ 0 w 1"/>
                  <a:gd name="T3" fmla="*/ 0 h 1"/>
                  <a:gd name="T4" fmla="*/ 1 w 1"/>
                  <a:gd name="T5" fmla="*/ 0 h 1"/>
                  <a:gd name="T6" fmla="*/ 1 w 1"/>
                  <a:gd name="T7" fmla="*/ 1 h 1"/>
                  <a:gd name="T8" fmla="*/ 0 w 1"/>
                  <a:gd name="T9" fmla="*/ 0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lnTo>
                      <a:pt x="0" y="0"/>
                    </a:lnTo>
                    <a:cubicBezTo>
                      <a:pt x="1" y="0"/>
                      <a:pt x="1" y="0"/>
                      <a:pt x="1" y="0"/>
                    </a:cubicBezTo>
                    <a:cubicBezTo>
                      <a:pt x="1" y="0"/>
                      <a:pt x="1" y="1"/>
                      <a:pt x="1" y="1"/>
                    </a:cubicBezTo>
                    <a:cubicBezTo>
                      <a:pt x="1" y="1"/>
                      <a:pt x="1" y="1"/>
                      <a:pt x="0" y="0"/>
                    </a:cubicBezTo>
                    <a:lnTo>
                      <a:pt x="0" y="1"/>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85" name="Freeform 287"/>
              <p:cNvSpPr>
                <a:spLocks/>
              </p:cNvSpPr>
              <p:nvPr/>
            </p:nvSpPr>
            <p:spPr bwMode="auto">
              <a:xfrm>
                <a:off x="7950314" y="1391211"/>
                <a:ext cx="0" cy="1588"/>
              </a:xfrm>
              <a:custGeom>
                <a:avLst/>
                <a:gdLst>
                  <a:gd name="T0" fmla="*/ 0 w 1"/>
                  <a:gd name="T1" fmla="*/ 1 h 1"/>
                  <a:gd name="T2" fmla="*/ 0 w 1"/>
                  <a:gd name="T3" fmla="*/ 0 h 1"/>
                  <a:gd name="T4" fmla="*/ 1 w 1"/>
                  <a:gd name="T5" fmla="*/ 1 h 1"/>
                  <a:gd name="T6" fmla="*/ 1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0"/>
                      <a:pt x="0" y="0"/>
                    </a:cubicBezTo>
                    <a:cubicBezTo>
                      <a:pt x="1" y="0"/>
                      <a:pt x="1" y="1"/>
                      <a:pt x="1" y="1"/>
                    </a:cubicBezTo>
                    <a:cubicBezTo>
                      <a:pt x="1" y="1"/>
                      <a:pt x="1" y="1"/>
                      <a:pt x="1" y="1"/>
                    </a:cubicBezTo>
                    <a:cubicBezTo>
                      <a:pt x="1" y="1"/>
                      <a:pt x="1" y="1"/>
                      <a:pt x="0" y="1"/>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586" name="Freeform 288"/>
              <p:cNvSpPr>
                <a:spLocks/>
              </p:cNvSpPr>
              <p:nvPr/>
            </p:nvSpPr>
            <p:spPr bwMode="auto">
              <a:xfrm>
                <a:off x="7950314" y="1392798"/>
                <a:ext cx="0"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1" y="0"/>
                    </a:cubicBezTo>
                    <a:lnTo>
                      <a:pt x="1" y="0"/>
                    </a:lnTo>
                    <a:cubicBezTo>
                      <a:pt x="0" y="0"/>
                      <a:pt x="0" y="0"/>
                      <a:pt x="0" y="0"/>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718" name="Freeform 289"/>
              <p:cNvSpPr>
                <a:spLocks/>
              </p:cNvSpPr>
              <p:nvPr/>
            </p:nvSpPr>
            <p:spPr bwMode="auto">
              <a:xfrm>
                <a:off x="7950314" y="1392798"/>
                <a:ext cx="0"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lnTo>
                      <a:pt x="1" y="0"/>
                    </a:lnTo>
                    <a:lnTo>
                      <a:pt x="1" y="0"/>
                    </a:lnTo>
                    <a:cubicBezTo>
                      <a:pt x="1" y="0"/>
                      <a:pt x="1" y="0"/>
                      <a:pt x="0" y="0"/>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719" name="Rectangle 290"/>
              <p:cNvSpPr>
                <a:spLocks noChangeArrowheads="1"/>
              </p:cNvSpPr>
              <p:nvPr/>
            </p:nvSpPr>
            <p:spPr bwMode="auto">
              <a:xfrm>
                <a:off x="7950314" y="1392798"/>
                <a:ext cx="1588" cy="1588"/>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721" name="Freeform 291"/>
              <p:cNvSpPr>
                <a:spLocks/>
              </p:cNvSpPr>
              <p:nvPr/>
            </p:nvSpPr>
            <p:spPr bwMode="auto">
              <a:xfrm>
                <a:off x="7947139" y="1391211"/>
                <a:ext cx="1588" cy="0"/>
              </a:xfrm>
              <a:custGeom>
                <a:avLst/>
                <a:gdLst>
                  <a:gd name="T0" fmla="*/ 0 w 2"/>
                  <a:gd name="T1" fmla="*/ 0 w 2"/>
                  <a:gd name="T2" fmla="*/ 2 w 2"/>
                  <a:gd name="T3" fmla="*/ 1 w 2"/>
                  <a:gd name="T4" fmla="*/ 0 w 2"/>
                </a:gdLst>
                <a:ahLst/>
                <a:cxnLst>
                  <a:cxn ang="0">
                    <a:pos x="T0" y="0"/>
                  </a:cxn>
                  <a:cxn ang="0">
                    <a:pos x="T1" y="0"/>
                  </a:cxn>
                  <a:cxn ang="0">
                    <a:pos x="T2" y="0"/>
                  </a:cxn>
                  <a:cxn ang="0">
                    <a:pos x="T3" y="0"/>
                  </a:cxn>
                  <a:cxn ang="0">
                    <a:pos x="T4" y="0"/>
                  </a:cxn>
                </a:cxnLst>
                <a:rect l="0" t="0" r="r" b="b"/>
                <a:pathLst>
                  <a:path w="2">
                    <a:moveTo>
                      <a:pt x="0" y="0"/>
                    </a:moveTo>
                    <a:cubicBezTo>
                      <a:pt x="0" y="0"/>
                      <a:pt x="0" y="0"/>
                      <a:pt x="0" y="0"/>
                    </a:cubicBezTo>
                    <a:cubicBezTo>
                      <a:pt x="1" y="0"/>
                      <a:pt x="1" y="0"/>
                      <a:pt x="2" y="0"/>
                    </a:cubicBezTo>
                    <a:cubicBezTo>
                      <a:pt x="2" y="0"/>
                      <a:pt x="1" y="0"/>
                      <a:pt x="1" y="0"/>
                    </a:cubicBezTo>
                    <a:cubicBezTo>
                      <a:pt x="1" y="0"/>
                      <a:pt x="1"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723" name="Freeform 292"/>
              <p:cNvSpPr>
                <a:spLocks/>
              </p:cNvSpPr>
              <p:nvPr/>
            </p:nvSpPr>
            <p:spPr bwMode="auto">
              <a:xfrm>
                <a:off x="7947139" y="1391211"/>
                <a:ext cx="1588" cy="0"/>
              </a:xfrm>
              <a:custGeom>
                <a:avLst/>
                <a:gdLst>
                  <a:gd name="T0" fmla="*/ 0 w 2"/>
                  <a:gd name="T1" fmla="*/ 0 h 1"/>
                  <a:gd name="T2" fmla="*/ 1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1" y="0"/>
                      <a:pt x="1" y="0"/>
                    </a:cubicBezTo>
                    <a:cubicBezTo>
                      <a:pt x="1" y="0"/>
                      <a:pt x="1" y="0"/>
                      <a:pt x="2" y="1"/>
                    </a:cubicBezTo>
                    <a:cubicBezTo>
                      <a:pt x="2" y="1"/>
                      <a:pt x="2" y="1"/>
                      <a:pt x="2" y="1"/>
                    </a:cubicBezTo>
                    <a:cubicBezTo>
                      <a:pt x="1" y="1"/>
                      <a:pt x="1" y="1"/>
                      <a:pt x="0" y="0"/>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724" name="Freeform 293"/>
              <p:cNvSpPr>
                <a:spLocks/>
              </p:cNvSpPr>
              <p:nvPr/>
            </p:nvSpPr>
            <p:spPr bwMode="auto">
              <a:xfrm>
                <a:off x="7948727" y="1391211"/>
                <a:ext cx="1588"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1" y="0"/>
                    </a:cubicBezTo>
                    <a:cubicBezTo>
                      <a:pt x="1" y="0"/>
                      <a:pt x="1" y="0"/>
                      <a:pt x="1" y="0"/>
                    </a:cubicBezTo>
                    <a:cubicBezTo>
                      <a:pt x="0" y="0"/>
                      <a:pt x="0" y="0"/>
                      <a:pt x="0" y="0"/>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725" name="Freeform 294"/>
              <p:cNvSpPr>
                <a:spLocks/>
              </p:cNvSpPr>
              <p:nvPr/>
            </p:nvSpPr>
            <p:spPr bwMode="auto">
              <a:xfrm>
                <a:off x="7950314" y="1391211"/>
                <a:ext cx="0" cy="0"/>
              </a:xfrm>
              <a:custGeom>
                <a:avLst/>
                <a:gdLst>
                  <a:gd name="T0" fmla="*/ 0 w 1"/>
                  <a:gd name="T1" fmla="*/ 0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1" y="0"/>
                    </a:cubicBezTo>
                    <a:cubicBezTo>
                      <a:pt x="1" y="0"/>
                      <a:pt x="0" y="0"/>
                      <a:pt x="0" y="0"/>
                    </a:cubicBezTo>
                    <a:cubicBezTo>
                      <a:pt x="0" y="0"/>
                      <a:pt x="0" y="0"/>
                      <a:pt x="0" y="0"/>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726" name="Freeform 295"/>
              <p:cNvSpPr>
                <a:spLocks/>
              </p:cNvSpPr>
              <p:nvPr/>
            </p:nvSpPr>
            <p:spPr bwMode="auto">
              <a:xfrm>
                <a:off x="7950314" y="1391211"/>
                <a:ext cx="0" cy="1588"/>
              </a:xfrm>
              <a:custGeom>
                <a:avLst/>
                <a:gdLst>
                  <a:gd name="T0" fmla="*/ 0 w 1"/>
                  <a:gd name="T1" fmla="*/ 0 h 1"/>
                  <a:gd name="T2" fmla="*/ 1 w 1"/>
                  <a:gd name="T3" fmla="*/ 0 h 1"/>
                  <a:gd name="T4" fmla="*/ 1 w 1"/>
                  <a:gd name="T5" fmla="*/ 0 h 1"/>
                  <a:gd name="T6" fmla="*/ 1 w 1"/>
                  <a:gd name="T7" fmla="*/ 1 h 1"/>
                  <a:gd name="T8" fmla="*/ 1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0"/>
                      <a:pt x="0" y="0"/>
                      <a:pt x="1" y="0"/>
                    </a:cubicBezTo>
                    <a:cubicBezTo>
                      <a:pt x="1" y="0"/>
                      <a:pt x="1" y="0"/>
                      <a:pt x="1" y="0"/>
                    </a:cubicBezTo>
                    <a:lnTo>
                      <a:pt x="1" y="1"/>
                    </a:lnTo>
                    <a:cubicBezTo>
                      <a:pt x="1" y="1"/>
                      <a:pt x="1" y="0"/>
                      <a:pt x="1" y="0"/>
                    </a:cubicBez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727" name="Freeform 296"/>
              <p:cNvSpPr>
                <a:spLocks/>
              </p:cNvSpPr>
              <p:nvPr/>
            </p:nvSpPr>
            <p:spPr bwMode="auto">
              <a:xfrm>
                <a:off x="7950314" y="1391211"/>
                <a:ext cx="0" cy="1588"/>
              </a:xfrm>
              <a:custGeom>
                <a:avLst/>
                <a:gdLst>
                  <a:gd name="T0" fmla="*/ 0 w 1"/>
                  <a:gd name="T1" fmla="*/ 1 h 1"/>
                  <a:gd name="T2" fmla="*/ 0 w 1"/>
                  <a:gd name="T3" fmla="*/ 0 h 1"/>
                  <a:gd name="T4" fmla="*/ 1 w 1"/>
                  <a:gd name="T5" fmla="*/ 1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lnTo>
                      <a:pt x="0" y="0"/>
                    </a:lnTo>
                    <a:cubicBezTo>
                      <a:pt x="0" y="1"/>
                      <a:pt x="0" y="1"/>
                      <a:pt x="1" y="1"/>
                    </a:cubicBezTo>
                    <a:lnTo>
                      <a:pt x="0" y="1"/>
                    </a:lnTo>
                    <a:cubicBezTo>
                      <a:pt x="0" y="1"/>
                      <a:pt x="0" y="1"/>
                      <a:pt x="0" y="1"/>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728" name="Freeform 297"/>
              <p:cNvSpPr>
                <a:spLocks/>
              </p:cNvSpPr>
              <p:nvPr/>
            </p:nvSpPr>
            <p:spPr bwMode="auto">
              <a:xfrm>
                <a:off x="7950314" y="1392798"/>
                <a:ext cx="0" cy="0"/>
              </a:xfrm>
              <a:custGeom>
                <a:avLst/>
                <a:gdLst>
                  <a:gd name="T0" fmla="*/ 0 w 1"/>
                  <a:gd name="T1" fmla="*/ 1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1" y="0"/>
                    </a:cubicBezTo>
                    <a:cubicBezTo>
                      <a:pt x="1" y="0"/>
                      <a:pt x="1" y="0"/>
                      <a:pt x="1" y="0"/>
                    </a:cubicBezTo>
                    <a:lnTo>
                      <a:pt x="1" y="0"/>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729" name="Rectangle 298"/>
              <p:cNvSpPr>
                <a:spLocks noChangeArrowheads="1"/>
              </p:cNvSpPr>
              <p:nvPr/>
            </p:nvSpPr>
            <p:spPr bwMode="auto">
              <a:xfrm>
                <a:off x="7950314" y="1392798"/>
                <a:ext cx="1588" cy="1588"/>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730" name="Rectangle 299"/>
              <p:cNvSpPr>
                <a:spLocks noChangeArrowheads="1"/>
              </p:cNvSpPr>
              <p:nvPr/>
            </p:nvSpPr>
            <p:spPr bwMode="auto">
              <a:xfrm>
                <a:off x="7950314" y="139279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731" name="Rectangle 300"/>
              <p:cNvSpPr>
                <a:spLocks noChangeArrowheads="1"/>
              </p:cNvSpPr>
              <p:nvPr/>
            </p:nvSpPr>
            <p:spPr bwMode="auto">
              <a:xfrm>
                <a:off x="7950314" y="1392798"/>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732" name="Freeform 301"/>
              <p:cNvSpPr>
                <a:spLocks/>
              </p:cNvSpPr>
              <p:nvPr/>
            </p:nvSpPr>
            <p:spPr bwMode="auto">
              <a:xfrm>
                <a:off x="7950314" y="1392798"/>
                <a:ext cx="1588"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0" y="0"/>
                      <a:pt x="1" y="0"/>
                      <a:pt x="1" y="0"/>
                    </a:cubicBezTo>
                    <a:lnTo>
                      <a:pt x="1" y="0"/>
                    </a:lnTo>
                    <a:cubicBezTo>
                      <a:pt x="0" y="0"/>
                      <a:pt x="0" y="0"/>
                      <a:pt x="0" y="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734" name="Freeform 302"/>
              <p:cNvSpPr>
                <a:spLocks/>
              </p:cNvSpPr>
              <p:nvPr/>
            </p:nvSpPr>
            <p:spPr bwMode="auto">
              <a:xfrm>
                <a:off x="7951902" y="1392798"/>
                <a:ext cx="0" cy="0"/>
              </a:xfrm>
              <a:custGeom>
                <a:avLst/>
                <a:gdLst>
                  <a:gd name="T0" fmla="*/ 0 h 1"/>
                  <a:gd name="T1" fmla="*/ 0 h 1"/>
                  <a:gd name="T2" fmla="*/ 0 h 1"/>
                  <a:gd name="T3" fmla="*/ 1 h 1"/>
                  <a:gd name="T4" fmla="*/ 0 h 1"/>
                </a:gdLst>
                <a:ahLst/>
                <a:cxnLst>
                  <a:cxn ang="0">
                    <a:pos x="0" y="T0"/>
                  </a:cxn>
                  <a:cxn ang="0">
                    <a:pos x="0" y="T1"/>
                  </a:cxn>
                  <a:cxn ang="0">
                    <a:pos x="0" y="T2"/>
                  </a:cxn>
                  <a:cxn ang="0">
                    <a:pos x="0" y="T3"/>
                  </a:cxn>
                  <a:cxn ang="0">
                    <a:pos x="0" y="T4"/>
                  </a:cxn>
                </a:cxnLst>
                <a:rect l="0" t="0" r="r" b="b"/>
                <a:pathLst>
                  <a:path h="1">
                    <a:moveTo>
                      <a:pt x="0" y="0"/>
                    </a:moveTo>
                    <a:lnTo>
                      <a:pt x="0" y="0"/>
                    </a:lnTo>
                    <a:cubicBezTo>
                      <a:pt x="0" y="0"/>
                      <a:pt x="0" y="0"/>
                      <a:pt x="0" y="0"/>
                    </a:cubicBezTo>
                    <a:lnTo>
                      <a:pt x="0" y="1"/>
                    </a:lnTo>
                    <a:cubicBezTo>
                      <a:pt x="0" y="0"/>
                      <a:pt x="0" y="0"/>
                      <a:pt x="0" y="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735" name="Freeform 303"/>
              <p:cNvSpPr>
                <a:spLocks/>
              </p:cNvSpPr>
              <p:nvPr/>
            </p:nvSpPr>
            <p:spPr bwMode="auto">
              <a:xfrm>
                <a:off x="7951902" y="1392798"/>
                <a:ext cx="0" cy="0"/>
              </a:xfrm>
              <a:custGeom>
                <a:avLst/>
                <a:gdLst>
                  <a:gd name="T0" fmla="*/ 0 w 1"/>
                  <a:gd name="T1" fmla="*/ 1 h 1"/>
                  <a:gd name="T2" fmla="*/ 0 w 1"/>
                  <a:gd name="T3" fmla="*/ 0 h 1"/>
                  <a:gd name="T4" fmla="*/ 1 w 1"/>
                  <a:gd name="T5" fmla="*/ 1 h 1"/>
                  <a:gd name="T6" fmla="*/ 1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lnTo>
                      <a:pt x="0" y="0"/>
                    </a:lnTo>
                    <a:cubicBezTo>
                      <a:pt x="1" y="0"/>
                      <a:pt x="1" y="0"/>
                      <a:pt x="1" y="1"/>
                    </a:cubicBezTo>
                    <a:lnTo>
                      <a:pt x="1" y="1"/>
                    </a:lnTo>
                    <a:cubicBezTo>
                      <a:pt x="1" y="1"/>
                      <a:pt x="1" y="1"/>
                      <a:pt x="0" y="1"/>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736" name="Freeform 304"/>
              <p:cNvSpPr>
                <a:spLocks/>
              </p:cNvSpPr>
              <p:nvPr/>
            </p:nvSpPr>
            <p:spPr bwMode="auto">
              <a:xfrm>
                <a:off x="7951902" y="1392798"/>
                <a:ext cx="1588"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1" y="0"/>
                      <a:pt x="1" y="0"/>
                      <a:pt x="1" y="0"/>
                    </a:cubicBezTo>
                    <a:lnTo>
                      <a:pt x="1" y="0"/>
                    </a:lnTo>
                    <a:cubicBezTo>
                      <a:pt x="1" y="0"/>
                      <a:pt x="1" y="0"/>
                      <a:pt x="0" y="0"/>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737" name="Freeform 305"/>
              <p:cNvSpPr>
                <a:spLocks/>
              </p:cNvSpPr>
              <p:nvPr/>
            </p:nvSpPr>
            <p:spPr bwMode="auto">
              <a:xfrm>
                <a:off x="7953489" y="1392798"/>
                <a:ext cx="1588" cy="0"/>
              </a:xfrm>
              <a:custGeom>
                <a:avLst/>
                <a:gdLst>
                  <a:gd name="T0" fmla="*/ 0 w 2"/>
                  <a:gd name="T1" fmla="*/ 0 w 2"/>
                  <a:gd name="T2" fmla="*/ 2 w 2"/>
                  <a:gd name="T3" fmla="*/ 2 w 2"/>
                  <a:gd name="T4" fmla="*/ 0 w 2"/>
                </a:gdLst>
                <a:ahLst/>
                <a:cxnLst>
                  <a:cxn ang="0">
                    <a:pos x="T0" y="0"/>
                  </a:cxn>
                  <a:cxn ang="0">
                    <a:pos x="T1" y="0"/>
                  </a:cxn>
                  <a:cxn ang="0">
                    <a:pos x="T2" y="0"/>
                  </a:cxn>
                  <a:cxn ang="0">
                    <a:pos x="T3" y="0"/>
                  </a:cxn>
                  <a:cxn ang="0">
                    <a:pos x="T4" y="0"/>
                  </a:cxn>
                </a:cxnLst>
                <a:rect l="0" t="0" r="r" b="b"/>
                <a:pathLst>
                  <a:path w="2">
                    <a:moveTo>
                      <a:pt x="0" y="0"/>
                    </a:moveTo>
                    <a:lnTo>
                      <a:pt x="0" y="0"/>
                    </a:lnTo>
                    <a:cubicBezTo>
                      <a:pt x="1" y="0"/>
                      <a:pt x="1" y="0"/>
                      <a:pt x="2" y="0"/>
                    </a:cubicBezTo>
                    <a:lnTo>
                      <a:pt x="2" y="0"/>
                    </a:lnTo>
                    <a:cubicBezTo>
                      <a:pt x="1" y="0"/>
                      <a:pt x="1" y="0"/>
                      <a:pt x="0" y="0"/>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738" name="Freeform 306"/>
              <p:cNvSpPr>
                <a:spLocks/>
              </p:cNvSpPr>
              <p:nvPr/>
            </p:nvSpPr>
            <p:spPr bwMode="auto">
              <a:xfrm>
                <a:off x="7955077" y="1392798"/>
                <a:ext cx="0" cy="1588"/>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0" y="0"/>
                    </a:lnTo>
                    <a:cubicBezTo>
                      <a:pt x="0" y="1"/>
                      <a:pt x="1" y="1"/>
                      <a:pt x="1" y="1"/>
                    </a:cubicBezTo>
                    <a:lnTo>
                      <a:pt x="1" y="1"/>
                    </a:lnTo>
                    <a:cubicBezTo>
                      <a:pt x="1" y="1"/>
                      <a:pt x="0" y="1"/>
                      <a:pt x="0"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739" name="Rectangle 307"/>
              <p:cNvSpPr>
                <a:spLocks noChangeArrowheads="1"/>
              </p:cNvSpPr>
              <p:nvPr/>
            </p:nvSpPr>
            <p:spPr bwMode="auto">
              <a:xfrm>
                <a:off x="7950314" y="139279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740" name="Freeform 308"/>
              <p:cNvSpPr>
                <a:spLocks/>
              </p:cNvSpPr>
              <p:nvPr/>
            </p:nvSpPr>
            <p:spPr bwMode="auto">
              <a:xfrm>
                <a:off x="7950314" y="1392798"/>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lnTo>
                      <a:pt x="0" y="0"/>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741" name="Freeform 309"/>
              <p:cNvSpPr>
                <a:spLocks/>
              </p:cNvSpPr>
              <p:nvPr/>
            </p:nvSpPr>
            <p:spPr bwMode="auto">
              <a:xfrm>
                <a:off x="7950314" y="1392798"/>
                <a:ext cx="1588"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0" y="0"/>
                      <a:pt x="1" y="0"/>
                      <a:pt x="1" y="0"/>
                    </a:cubicBezTo>
                    <a:lnTo>
                      <a:pt x="1" y="0"/>
                    </a:lnTo>
                    <a:cubicBezTo>
                      <a:pt x="1" y="0"/>
                      <a:pt x="0" y="0"/>
                      <a:pt x="0" y="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742" name="Freeform 310"/>
              <p:cNvSpPr>
                <a:spLocks/>
              </p:cNvSpPr>
              <p:nvPr/>
            </p:nvSpPr>
            <p:spPr bwMode="auto">
              <a:xfrm>
                <a:off x="7951902" y="1392798"/>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lnTo>
                      <a:pt x="0" y="0"/>
                    </a:lnTo>
                    <a:cubicBezTo>
                      <a:pt x="0" y="0"/>
                      <a:pt x="0" y="0"/>
                      <a:pt x="0" y="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743" name="Freeform 311"/>
              <p:cNvSpPr>
                <a:spLocks/>
              </p:cNvSpPr>
              <p:nvPr/>
            </p:nvSpPr>
            <p:spPr bwMode="auto">
              <a:xfrm>
                <a:off x="7951902" y="1392798"/>
                <a:ext cx="0" cy="0"/>
              </a:xfrm>
              <a:custGeom>
                <a:avLst/>
                <a:gdLst>
                  <a:gd name="T0" fmla="*/ 0 w 1"/>
                  <a:gd name="T1" fmla="*/ 0 h 1"/>
                  <a:gd name="T2" fmla="*/ 0 w 1"/>
                  <a:gd name="T3" fmla="*/ 0 h 1"/>
                  <a:gd name="T4" fmla="*/ 1 w 1"/>
                  <a:gd name="T5" fmla="*/ 0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0" y="0"/>
                    </a:lnTo>
                    <a:cubicBezTo>
                      <a:pt x="1" y="0"/>
                      <a:pt x="1" y="0"/>
                      <a:pt x="1" y="0"/>
                    </a:cubicBezTo>
                    <a:lnTo>
                      <a:pt x="1" y="1"/>
                    </a:lnTo>
                    <a:cubicBezTo>
                      <a:pt x="1" y="0"/>
                      <a:pt x="1" y="0"/>
                      <a:pt x="0"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18" name="Freeform 312"/>
              <p:cNvSpPr>
                <a:spLocks/>
              </p:cNvSpPr>
              <p:nvPr/>
            </p:nvSpPr>
            <p:spPr bwMode="auto">
              <a:xfrm>
                <a:off x="7951902" y="1392798"/>
                <a:ext cx="1588" cy="0"/>
              </a:xfrm>
              <a:custGeom>
                <a:avLst/>
                <a:gdLst>
                  <a:gd name="T0" fmla="*/ 0 w 1"/>
                  <a:gd name="T1" fmla="*/ 1 h 1"/>
                  <a:gd name="T2" fmla="*/ 0 w 1"/>
                  <a:gd name="T3" fmla="*/ 0 h 1"/>
                  <a:gd name="T4" fmla="*/ 1 w 1"/>
                  <a:gd name="T5" fmla="*/ 1 h 1"/>
                  <a:gd name="T6" fmla="*/ 1 w 1"/>
                  <a:gd name="T7" fmla="*/ 1 h 1"/>
                  <a:gd name="T8" fmla="*/ 0 w 1"/>
                  <a:gd name="T9" fmla="*/ 0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lnTo>
                      <a:pt x="0" y="0"/>
                    </a:lnTo>
                    <a:cubicBezTo>
                      <a:pt x="1" y="1"/>
                      <a:pt x="1" y="1"/>
                      <a:pt x="1" y="1"/>
                    </a:cubicBezTo>
                    <a:lnTo>
                      <a:pt x="1" y="1"/>
                    </a:lnTo>
                    <a:cubicBezTo>
                      <a:pt x="1" y="1"/>
                      <a:pt x="1" y="1"/>
                      <a:pt x="0" y="0"/>
                    </a:cubicBezTo>
                    <a:lnTo>
                      <a:pt x="0" y="1"/>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19" name="Freeform 313"/>
              <p:cNvSpPr>
                <a:spLocks/>
              </p:cNvSpPr>
              <p:nvPr/>
            </p:nvSpPr>
            <p:spPr bwMode="auto">
              <a:xfrm>
                <a:off x="7953489" y="1392798"/>
                <a:ext cx="1588" cy="0"/>
              </a:xfrm>
              <a:custGeom>
                <a:avLst/>
                <a:gdLst>
                  <a:gd name="T0" fmla="*/ 0 w 2"/>
                  <a:gd name="T1" fmla="*/ 0 w 2"/>
                  <a:gd name="T2" fmla="*/ 2 w 2"/>
                  <a:gd name="T3" fmla="*/ 2 w 2"/>
                  <a:gd name="T4" fmla="*/ 0 w 2"/>
                </a:gdLst>
                <a:ahLst/>
                <a:cxnLst>
                  <a:cxn ang="0">
                    <a:pos x="T0" y="0"/>
                  </a:cxn>
                  <a:cxn ang="0">
                    <a:pos x="T1" y="0"/>
                  </a:cxn>
                  <a:cxn ang="0">
                    <a:pos x="T2" y="0"/>
                  </a:cxn>
                  <a:cxn ang="0">
                    <a:pos x="T3" y="0"/>
                  </a:cxn>
                  <a:cxn ang="0">
                    <a:pos x="T4" y="0"/>
                  </a:cxn>
                </a:cxnLst>
                <a:rect l="0" t="0" r="r" b="b"/>
                <a:pathLst>
                  <a:path w="2">
                    <a:moveTo>
                      <a:pt x="0" y="0"/>
                    </a:moveTo>
                    <a:lnTo>
                      <a:pt x="0" y="0"/>
                    </a:lnTo>
                    <a:cubicBezTo>
                      <a:pt x="1" y="0"/>
                      <a:pt x="1" y="0"/>
                      <a:pt x="2" y="0"/>
                    </a:cubicBezTo>
                    <a:lnTo>
                      <a:pt x="2" y="0"/>
                    </a:lnTo>
                    <a:cubicBezTo>
                      <a:pt x="1" y="0"/>
                      <a:pt x="1" y="0"/>
                      <a:pt x="0" y="0"/>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20" name="Freeform 314"/>
              <p:cNvSpPr>
                <a:spLocks/>
              </p:cNvSpPr>
              <p:nvPr/>
            </p:nvSpPr>
            <p:spPr bwMode="auto">
              <a:xfrm>
                <a:off x="7955077" y="1392798"/>
                <a:ext cx="0" cy="1588"/>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0" y="0"/>
                    </a:lnTo>
                    <a:cubicBezTo>
                      <a:pt x="0" y="0"/>
                      <a:pt x="1" y="1"/>
                      <a:pt x="1" y="1"/>
                    </a:cubicBezTo>
                    <a:lnTo>
                      <a:pt x="1" y="1"/>
                    </a:lnTo>
                    <a:cubicBezTo>
                      <a:pt x="1" y="1"/>
                      <a:pt x="0" y="0"/>
                      <a:pt x="0"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21" name="Rectangle 315"/>
              <p:cNvSpPr>
                <a:spLocks noChangeArrowheads="1"/>
              </p:cNvSpPr>
              <p:nvPr/>
            </p:nvSpPr>
            <p:spPr bwMode="auto">
              <a:xfrm>
                <a:off x="7950314" y="139279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22" name="Freeform 316"/>
              <p:cNvSpPr>
                <a:spLocks/>
              </p:cNvSpPr>
              <p:nvPr/>
            </p:nvSpPr>
            <p:spPr bwMode="auto">
              <a:xfrm>
                <a:off x="7950314" y="1392798"/>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lnTo>
                      <a:pt x="0" y="0"/>
                    </a:lnTo>
                    <a:cubicBezTo>
                      <a:pt x="0" y="0"/>
                      <a:pt x="0" y="0"/>
                      <a:pt x="0" y="0"/>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23" name="Freeform 317"/>
              <p:cNvSpPr>
                <a:spLocks/>
              </p:cNvSpPr>
              <p:nvPr/>
            </p:nvSpPr>
            <p:spPr bwMode="auto">
              <a:xfrm>
                <a:off x="7950314" y="1392798"/>
                <a:ext cx="1588"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0" y="0"/>
                      <a:pt x="1" y="0"/>
                      <a:pt x="1" y="0"/>
                    </a:cubicBezTo>
                    <a:lnTo>
                      <a:pt x="1" y="0"/>
                    </a:lnTo>
                    <a:cubicBezTo>
                      <a:pt x="1" y="0"/>
                      <a:pt x="0" y="0"/>
                      <a:pt x="0" y="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24" name="Freeform 318"/>
              <p:cNvSpPr>
                <a:spLocks/>
              </p:cNvSpPr>
              <p:nvPr/>
            </p:nvSpPr>
            <p:spPr bwMode="auto">
              <a:xfrm>
                <a:off x="7951902" y="1392798"/>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lnTo>
                      <a:pt x="0" y="0"/>
                    </a:lnTo>
                    <a:cubicBezTo>
                      <a:pt x="0" y="0"/>
                      <a:pt x="0" y="0"/>
                      <a:pt x="0" y="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25" name="Freeform 319"/>
              <p:cNvSpPr>
                <a:spLocks/>
              </p:cNvSpPr>
              <p:nvPr/>
            </p:nvSpPr>
            <p:spPr bwMode="auto">
              <a:xfrm>
                <a:off x="7951902" y="1392798"/>
                <a:ext cx="0" cy="0"/>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0" y="0"/>
                    </a:lnTo>
                    <a:cubicBezTo>
                      <a:pt x="1" y="0"/>
                      <a:pt x="1" y="0"/>
                      <a:pt x="1" y="1"/>
                    </a:cubicBezTo>
                    <a:lnTo>
                      <a:pt x="1" y="1"/>
                    </a:lnTo>
                    <a:cubicBezTo>
                      <a:pt x="1" y="0"/>
                      <a:pt x="1" y="0"/>
                      <a:pt x="0"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26" name="Freeform 320"/>
              <p:cNvSpPr>
                <a:spLocks/>
              </p:cNvSpPr>
              <p:nvPr/>
            </p:nvSpPr>
            <p:spPr bwMode="auto">
              <a:xfrm>
                <a:off x="7951902" y="1392798"/>
                <a:ext cx="1588" cy="0"/>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0" y="0"/>
                    </a:lnTo>
                    <a:cubicBezTo>
                      <a:pt x="1" y="1"/>
                      <a:pt x="1" y="1"/>
                      <a:pt x="1" y="1"/>
                    </a:cubicBezTo>
                    <a:lnTo>
                      <a:pt x="1" y="1"/>
                    </a:lnTo>
                    <a:cubicBezTo>
                      <a:pt x="1" y="1"/>
                      <a:pt x="1" y="1"/>
                      <a:pt x="0" y="0"/>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27" name="Freeform 321"/>
              <p:cNvSpPr>
                <a:spLocks/>
              </p:cNvSpPr>
              <p:nvPr/>
            </p:nvSpPr>
            <p:spPr bwMode="auto">
              <a:xfrm>
                <a:off x="7953489" y="1392798"/>
                <a:ext cx="1588" cy="0"/>
              </a:xfrm>
              <a:custGeom>
                <a:avLst/>
                <a:gdLst>
                  <a:gd name="T0" fmla="*/ 0 w 2"/>
                  <a:gd name="T1" fmla="*/ 0 w 2"/>
                  <a:gd name="T2" fmla="*/ 2 w 2"/>
                  <a:gd name="T3" fmla="*/ 2 w 2"/>
                  <a:gd name="T4" fmla="*/ 0 w 2"/>
                </a:gdLst>
                <a:ahLst/>
                <a:cxnLst>
                  <a:cxn ang="0">
                    <a:pos x="T0" y="0"/>
                  </a:cxn>
                  <a:cxn ang="0">
                    <a:pos x="T1" y="0"/>
                  </a:cxn>
                  <a:cxn ang="0">
                    <a:pos x="T2" y="0"/>
                  </a:cxn>
                  <a:cxn ang="0">
                    <a:pos x="T3" y="0"/>
                  </a:cxn>
                  <a:cxn ang="0">
                    <a:pos x="T4" y="0"/>
                  </a:cxn>
                </a:cxnLst>
                <a:rect l="0" t="0" r="r" b="b"/>
                <a:pathLst>
                  <a:path w="2">
                    <a:moveTo>
                      <a:pt x="0" y="0"/>
                    </a:moveTo>
                    <a:lnTo>
                      <a:pt x="0" y="0"/>
                    </a:lnTo>
                    <a:cubicBezTo>
                      <a:pt x="1" y="0"/>
                      <a:pt x="1" y="0"/>
                      <a:pt x="2" y="0"/>
                    </a:cubicBezTo>
                    <a:lnTo>
                      <a:pt x="2" y="0"/>
                    </a:lnTo>
                    <a:cubicBezTo>
                      <a:pt x="1" y="0"/>
                      <a:pt x="1" y="0"/>
                      <a:pt x="0" y="0"/>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28" name="Freeform 322"/>
              <p:cNvSpPr>
                <a:spLocks/>
              </p:cNvSpPr>
              <p:nvPr/>
            </p:nvSpPr>
            <p:spPr bwMode="auto">
              <a:xfrm>
                <a:off x="7955077" y="1392798"/>
                <a:ext cx="0" cy="1588"/>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0" y="0"/>
                    </a:lnTo>
                    <a:cubicBezTo>
                      <a:pt x="0" y="0"/>
                      <a:pt x="1" y="1"/>
                      <a:pt x="1" y="1"/>
                    </a:cubicBezTo>
                    <a:lnTo>
                      <a:pt x="1" y="1"/>
                    </a:lnTo>
                    <a:cubicBezTo>
                      <a:pt x="1" y="1"/>
                      <a:pt x="0" y="0"/>
                      <a:pt x="0"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29" name="Freeform 323"/>
              <p:cNvSpPr>
                <a:spLocks/>
              </p:cNvSpPr>
              <p:nvPr/>
            </p:nvSpPr>
            <p:spPr bwMode="auto">
              <a:xfrm>
                <a:off x="7947139" y="1214998"/>
                <a:ext cx="77788" cy="176213"/>
              </a:xfrm>
              <a:custGeom>
                <a:avLst/>
                <a:gdLst>
                  <a:gd name="T0" fmla="*/ 0 w 103"/>
                  <a:gd name="T1" fmla="*/ 230 h 230"/>
                  <a:gd name="T2" fmla="*/ 102 w 103"/>
                  <a:gd name="T3" fmla="*/ 0 h 230"/>
                  <a:gd name="T4" fmla="*/ 103 w 103"/>
                  <a:gd name="T5" fmla="*/ 0 h 230"/>
                  <a:gd name="T6" fmla="*/ 2 w 103"/>
                  <a:gd name="T7" fmla="*/ 230 h 230"/>
                  <a:gd name="T8" fmla="*/ 0 w 103"/>
                  <a:gd name="T9" fmla="*/ 230 h 230"/>
                </a:gdLst>
                <a:ahLst/>
                <a:cxnLst>
                  <a:cxn ang="0">
                    <a:pos x="T0" y="T1"/>
                  </a:cxn>
                  <a:cxn ang="0">
                    <a:pos x="T2" y="T3"/>
                  </a:cxn>
                  <a:cxn ang="0">
                    <a:pos x="T4" y="T5"/>
                  </a:cxn>
                  <a:cxn ang="0">
                    <a:pos x="T6" y="T7"/>
                  </a:cxn>
                  <a:cxn ang="0">
                    <a:pos x="T8" y="T9"/>
                  </a:cxn>
                </a:cxnLst>
                <a:rect l="0" t="0" r="r" b="b"/>
                <a:pathLst>
                  <a:path w="103" h="230">
                    <a:moveTo>
                      <a:pt x="0" y="230"/>
                    </a:moveTo>
                    <a:lnTo>
                      <a:pt x="102" y="0"/>
                    </a:lnTo>
                    <a:cubicBezTo>
                      <a:pt x="102" y="0"/>
                      <a:pt x="103" y="0"/>
                      <a:pt x="103" y="0"/>
                    </a:cubicBezTo>
                    <a:lnTo>
                      <a:pt x="2" y="230"/>
                    </a:lnTo>
                    <a:cubicBezTo>
                      <a:pt x="1" y="230"/>
                      <a:pt x="1" y="230"/>
                      <a:pt x="0" y="23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30" name="Freeform 324"/>
              <p:cNvSpPr>
                <a:spLocks/>
              </p:cNvSpPr>
              <p:nvPr/>
            </p:nvSpPr>
            <p:spPr bwMode="auto">
              <a:xfrm>
                <a:off x="7948727" y="1214998"/>
                <a:ext cx="77788" cy="176213"/>
              </a:xfrm>
              <a:custGeom>
                <a:avLst/>
                <a:gdLst>
                  <a:gd name="T0" fmla="*/ 0 w 102"/>
                  <a:gd name="T1" fmla="*/ 230 h 231"/>
                  <a:gd name="T2" fmla="*/ 101 w 102"/>
                  <a:gd name="T3" fmla="*/ 0 h 231"/>
                  <a:gd name="T4" fmla="*/ 102 w 102"/>
                  <a:gd name="T5" fmla="*/ 1 h 231"/>
                  <a:gd name="T6" fmla="*/ 1 w 102"/>
                  <a:gd name="T7" fmla="*/ 231 h 231"/>
                  <a:gd name="T8" fmla="*/ 0 w 102"/>
                  <a:gd name="T9" fmla="*/ 230 h 231"/>
                </a:gdLst>
                <a:ahLst/>
                <a:cxnLst>
                  <a:cxn ang="0">
                    <a:pos x="T0" y="T1"/>
                  </a:cxn>
                  <a:cxn ang="0">
                    <a:pos x="T2" y="T3"/>
                  </a:cxn>
                  <a:cxn ang="0">
                    <a:pos x="T4" y="T5"/>
                  </a:cxn>
                  <a:cxn ang="0">
                    <a:pos x="T6" y="T7"/>
                  </a:cxn>
                  <a:cxn ang="0">
                    <a:pos x="T8" y="T9"/>
                  </a:cxn>
                </a:cxnLst>
                <a:rect l="0" t="0" r="r" b="b"/>
                <a:pathLst>
                  <a:path w="102" h="231">
                    <a:moveTo>
                      <a:pt x="0" y="230"/>
                    </a:moveTo>
                    <a:lnTo>
                      <a:pt x="101" y="0"/>
                    </a:lnTo>
                    <a:cubicBezTo>
                      <a:pt x="101" y="0"/>
                      <a:pt x="102" y="1"/>
                      <a:pt x="102" y="1"/>
                    </a:cubicBezTo>
                    <a:lnTo>
                      <a:pt x="1" y="231"/>
                    </a:lnTo>
                    <a:cubicBezTo>
                      <a:pt x="0" y="230"/>
                      <a:pt x="0" y="230"/>
                      <a:pt x="0" y="230"/>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31" name="Freeform 325"/>
              <p:cNvSpPr>
                <a:spLocks/>
              </p:cNvSpPr>
              <p:nvPr/>
            </p:nvSpPr>
            <p:spPr bwMode="auto">
              <a:xfrm>
                <a:off x="7948727" y="1216586"/>
                <a:ext cx="77788" cy="174625"/>
              </a:xfrm>
              <a:custGeom>
                <a:avLst/>
                <a:gdLst>
                  <a:gd name="T0" fmla="*/ 0 w 102"/>
                  <a:gd name="T1" fmla="*/ 230 h 230"/>
                  <a:gd name="T2" fmla="*/ 101 w 102"/>
                  <a:gd name="T3" fmla="*/ 0 h 230"/>
                  <a:gd name="T4" fmla="*/ 102 w 102"/>
                  <a:gd name="T5" fmla="*/ 0 h 230"/>
                  <a:gd name="T6" fmla="*/ 1 w 102"/>
                  <a:gd name="T7" fmla="*/ 230 h 230"/>
                  <a:gd name="T8" fmla="*/ 0 w 102"/>
                  <a:gd name="T9" fmla="*/ 230 h 230"/>
                </a:gdLst>
                <a:ahLst/>
                <a:cxnLst>
                  <a:cxn ang="0">
                    <a:pos x="T0" y="T1"/>
                  </a:cxn>
                  <a:cxn ang="0">
                    <a:pos x="T2" y="T3"/>
                  </a:cxn>
                  <a:cxn ang="0">
                    <a:pos x="T4" y="T5"/>
                  </a:cxn>
                  <a:cxn ang="0">
                    <a:pos x="T6" y="T7"/>
                  </a:cxn>
                  <a:cxn ang="0">
                    <a:pos x="T8" y="T9"/>
                  </a:cxn>
                </a:cxnLst>
                <a:rect l="0" t="0" r="r" b="b"/>
                <a:pathLst>
                  <a:path w="102" h="230">
                    <a:moveTo>
                      <a:pt x="0" y="230"/>
                    </a:moveTo>
                    <a:lnTo>
                      <a:pt x="101" y="0"/>
                    </a:lnTo>
                    <a:cubicBezTo>
                      <a:pt x="102" y="0"/>
                      <a:pt x="102" y="0"/>
                      <a:pt x="102" y="0"/>
                    </a:cubicBezTo>
                    <a:lnTo>
                      <a:pt x="1" y="230"/>
                    </a:lnTo>
                    <a:cubicBezTo>
                      <a:pt x="0" y="230"/>
                      <a:pt x="0" y="230"/>
                      <a:pt x="0" y="230"/>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32" name="Freeform 326"/>
              <p:cNvSpPr>
                <a:spLocks/>
              </p:cNvSpPr>
              <p:nvPr/>
            </p:nvSpPr>
            <p:spPr bwMode="auto">
              <a:xfrm>
                <a:off x="7950314" y="1216586"/>
                <a:ext cx="76200" cy="174625"/>
              </a:xfrm>
              <a:custGeom>
                <a:avLst/>
                <a:gdLst>
                  <a:gd name="T0" fmla="*/ 0 w 102"/>
                  <a:gd name="T1" fmla="*/ 230 h 230"/>
                  <a:gd name="T2" fmla="*/ 101 w 102"/>
                  <a:gd name="T3" fmla="*/ 0 h 230"/>
                  <a:gd name="T4" fmla="*/ 102 w 102"/>
                  <a:gd name="T5" fmla="*/ 0 h 230"/>
                  <a:gd name="T6" fmla="*/ 1 w 102"/>
                  <a:gd name="T7" fmla="*/ 230 h 230"/>
                  <a:gd name="T8" fmla="*/ 0 w 102"/>
                  <a:gd name="T9" fmla="*/ 230 h 230"/>
                </a:gdLst>
                <a:ahLst/>
                <a:cxnLst>
                  <a:cxn ang="0">
                    <a:pos x="T0" y="T1"/>
                  </a:cxn>
                  <a:cxn ang="0">
                    <a:pos x="T2" y="T3"/>
                  </a:cxn>
                  <a:cxn ang="0">
                    <a:pos x="T4" y="T5"/>
                  </a:cxn>
                  <a:cxn ang="0">
                    <a:pos x="T6" y="T7"/>
                  </a:cxn>
                  <a:cxn ang="0">
                    <a:pos x="T8" y="T9"/>
                  </a:cxn>
                </a:cxnLst>
                <a:rect l="0" t="0" r="r" b="b"/>
                <a:pathLst>
                  <a:path w="102" h="230">
                    <a:moveTo>
                      <a:pt x="0" y="230"/>
                    </a:moveTo>
                    <a:lnTo>
                      <a:pt x="101" y="0"/>
                    </a:lnTo>
                    <a:cubicBezTo>
                      <a:pt x="102" y="0"/>
                      <a:pt x="102" y="0"/>
                      <a:pt x="102" y="0"/>
                    </a:cubicBezTo>
                    <a:lnTo>
                      <a:pt x="1" y="230"/>
                    </a:lnTo>
                    <a:cubicBezTo>
                      <a:pt x="0" y="230"/>
                      <a:pt x="0" y="230"/>
                      <a:pt x="0" y="230"/>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33" name="Freeform 327"/>
              <p:cNvSpPr>
                <a:spLocks/>
              </p:cNvSpPr>
              <p:nvPr/>
            </p:nvSpPr>
            <p:spPr bwMode="auto">
              <a:xfrm>
                <a:off x="7950314" y="1216586"/>
                <a:ext cx="77788" cy="174625"/>
              </a:xfrm>
              <a:custGeom>
                <a:avLst/>
                <a:gdLst>
                  <a:gd name="T0" fmla="*/ 0 w 102"/>
                  <a:gd name="T1" fmla="*/ 230 h 230"/>
                  <a:gd name="T2" fmla="*/ 101 w 102"/>
                  <a:gd name="T3" fmla="*/ 0 h 230"/>
                  <a:gd name="T4" fmla="*/ 102 w 102"/>
                  <a:gd name="T5" fmla="*/ 0 h 230"/>
                  <a:gd name="T6" fmla="*/ 0 w 102"/>
                  <a:gd name="T7" fmla="*/ 230 h 230"/>
                  <a:gd name="T8" fmla="*/ 0 w 102"/>
                  <a:gd name="T9" fmla="*/ 230 h 230"/>
                </a:gdLst>
                <a:ahLst/>
                <a:cxnLst>
                  <a:cxn ang="0">
                    <a:pos x="T0" y="T1"/>
                  </a:cxn>
                  <a:cxn ang="0">
                    <a:pos x="T2" y="T3"/>
                  </a:cxn>
                  <a:cxn ang="0">
                    <a:pos x="T4" y="T5"/>
                  </a:cxn>
                  <a:cxn ang="0">
                    <a:pos x="T6" y="T7"/>
                  </a:cxn>
                  <a:cxn ang="0">
                    <a:pos x="T8" y="T9"/>
                  </a:cxn>
                </a:cxnLst>
                <a:rect l="0" t="0" r="r" b="b"/>
                <a:pathLst>
                  <a:path w="102" h="230">
                    <a:moveTo>
                      <a:pt x="0" y="230"/>
                    </a:moveTo>
                    <a:lnTo>
                      <a:pt x="101" y="0"/>
                    </a:lnTo>
                    <a:cubicBezTo>
                      <a:pt x="101" y="0"/>
                      <a:pt x="102" y="0"/>
                      <a:pt x="102" y="0"/>
                    </a:cubicBezTo>
                    <a:lnTo>
                      <a:pt x="0" y="230"/>
                    </a:lnTo>
                    <a:cubicBezTo>
                      <a:pt x="0" y="230"/>
                      <a:pt x="0" y="230"/>
                      <a:pt x="0" y="230"/>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34" name="Freeform 328"/>
              <p:cNvSpPr>
                <a:spLocks/>
              </p:cNvSpPr>
              <p:nvPr/>
            </p:nvSpPr>
            <p:spPr bwMode="auto">
              <a:xfrm>
                <a:off x="7950314" y="1216586"/>
                <a:ext cx="77788" cy="176213"/>
              </a:xfrm>
              <a:custGeom>
                <a:avLst/>
                <a:gdLst>
                  <a:gd name="T0" fmla="*/ 0 w 102"/>
                  <a:gd name="T1" fmla="*/ 230 h 231"/>
                  <a:gd name="T2" fmla="*/ 102 w 102"/>
                  <a:gd name="T3" fmla="*/ 0 h 231"/>
                  <a:gd name="T4" fmla="*/ 102 w 102"/>
                  <a:gd name="T5" fmla="*/ 1 h 231"/>
                  <a:gd name="T6" fmla="*/ 1 w 102"/>
                  <a:gd name="T7" fmla="*/ 231 h 231"/>
                  <a:gd name="T8" fmla="*/ 0 w 102"/>
                  <a:gd name="T9" fmla="*/ 230 h 231"/>
                </a:gdLst>
                <a:ahLst/>
                <a:cxnLst>
                  <a:cxn ang="0">
                    <a:pos x="T0" y="T1"/>
                  </a:cxn>
                  <a:cxn ang="0">
                    <a:pos x="T2" y="T3"/>
                  </a:cxn>
                  <a:cxn ang="0">
                    <a:pos x="T4" y="T5"/>
                  </a:cxn>
                  <a:cxn ang="0">
                    <a:pos x="T6" y="T7"/>
                  </a:cxn>
                  <a:cxn ang="0">
                    <a:pos x="T8" y="T9"/>
                  </a:cxn>
                </a:cxnLst>
                <a:rect l="0" t="0" r="r" b="b"/>
                <a:pathLst>
                  <a:path w="102" h="231">
                    <a:moveTo>
                      <a:pt x="0" y="230"/>
                    </a:moveTo>
                    <a:lnTo>
                      <a:pt x="102" y="0"/>
                    </a:lnTo>
                    <a:cubicBezTo>
                      <a:pt x="102" y="0"/>
                      <a:pt x="102" y="1"/>
                      <a:pt x="102" y="1"/>
                    </a:cubicBezTo>
                    <a:lnTo>
                      <a:pt x="1" y="231"/>
                    </a:lnTo>
                    <a:cubicBezTo>
                      <a:pt x="0" y="231"/>
                      <a:pt x="0" y="231"/>
                      <a:pt x="0" y="230"/>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35" name="Freeform 329"/>
              <p:cNvSpPr>
                <a:spLocks/>
              </p:cNvSpPr>
              <p:nvPr/>
            </p:nvSpPr>
            <p:spPr bwMode="auto">
              <a:xfrm>
                <a:off x="7950314" y="1216586"/>
                <a:ext cx="77788" cy="176213"/>
              </a:xfrm>
              <a:custGeom>
                <a:avLst/>
                <a:gdLst>
                  <a:gd name="T0" fmla="*/ 0 w 101"/>
                  <a:gd name="T1" fmla="*/ 230 h 230"/>
                  <a:gd name="T2" fmla="*/ 101 w 101"/>
                  <a:gd name="T3" fmla="*/ 0 h 230"/>
                  <a:gd name="T4" fmla="*/ 101 w 101"/>
                  <a:gd name="T5" fmla="*/ 0 h 230"/>
                  <a:gd name="T6" fmla="*/ 0 w 101"/>
                  <a:gd name="T7" fmla="*/ 230 h 230"/>
                  <a:gd name="T8" fmla="*/ 0 w 101"/>
                  <a:gd name="T9" fmla="*/ 230 h 230"/>
                </a:gdLst>
                <a:ahLst/>
                <a:cxnLst>
                  <a:cxn ang="0">
                    <a:pos x="T0" y="T1"/>
                  </a:cxn>
                  <a:cxn ang="0">
                    <a:pos x="T2" y="T3"/>
                  </a:cxn>
                  <a:cxn ang="0">
                    <a:pos x="T4" y="T5"/>
                  </a:cxn>
                  <a:cxn ang="0">
                    <a:pos x="T6" y="T7"/>
                  </a:cxn>
                  <a:cxn ang="0">
                    <a:pos x="T8" y="T9"/>
                  </a:cxn>
                </a:cxnLst>
                <a:rect l="0" t="0" r="r" b="b"/>
                <a:pathLst>
                  <a:path w="101" h="230">
                    <a:moveTo>
                      <a:pt x="0" y="230"/>
                    </a:moveTo>
                    <a:lnTo>
                      <a:pt x="101" y="0"/>
                    </a:lnTo>
                    <a:cubicBezTo>
                      <a:pt x="101" y="0"/>
                      <a:pt x="101" y="0"/>
                      <a:pt x="101" y="0"/>
                    </a:cubicBezTo>
                    <a:lnTo>
                      <a:pt x="0" y="230"/>
                    </a:lnTo>
                    <a:cubicBezTo>
                      <a:pt x="0" y="230"/>
                      <a:pt x="0" y="230"/>
                      <a:pt x="0" y="230"/>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36" name="Freeform 330"/>
              <p:cNvSpPr>
                <a:spLocks/>
              </p:cNvSpPr>
              <p:nvPr/>
            </p:nvSpPr>
            <p:spPr bwMode="auto">
              <a:xfrm>
                <a:off x="7950314" y="1216586"/>
                <a:ext cx="77788" cy="176213"/>
              </a:xfrm>
              <a:custGeom>
                <a:avLst/>
                <a:gdLst>
                  <a:gd name="T0" fmla="*/ 0 w 49"/>
                  <a:gd name="T1" fmla="*/ 111 h 111"/>
                  <a:gd name="T2" fmla="*/ 49 w 49"/>
                  <a:gd name="T3" fmla="*/ 0 h 111"/>
                  <a:gd name="T4" fmla="*/ 49 w 49"/>
                  <a:gd name="T5" fmla="*/ 0 h 111"/>
                  <a:gd name="T6" fmla="*/ 0 w 49"/>
                  <a:gd name="T7" fmla="*/ 111 h 111"/>
                  <a:gd name="T8" fmla="*/ 0 w 49"/>
                  <a:gd name="T9" fmla="*/ 111 h 111"/>
                </a:gdLst>
                <a:ahLst/>
                <a:cxnLst>
                  <a:cxn ang="0">
                    <a:pos x="T0" y="T1"/>
                  </a:cxn>
                  <a:cxn ang="0">
                    <a:pos x="T2" y="T3"/>
                  </a:cxn>
                  <a:cxn ang="0">
                    <a:pos x="T4" y="T5"/>
                  </a:cxn>
                  <a:cxn ang="0">
                    <a:pos x="T6" y="T7"/>
                  </a:cxn>
                  <a:cxn ang="0">
                    <a:pos x="T8" y="T9"/>
                  </a:cxn>
                </a:cxnLst>
                <a:rect l="0" t="0" r="r" b="b"/>
                <a:pathLst>
                  <a:path w="49" h="111">
                    <a:moveTo>
                      <a:pt x="0" y="111"/>
                    </a:moveTo>
                    <a:lnTo>
                      <a:pt x="49" y="0"/>
                    </a:lnTo>
                    <a:lnTo>
                      <a:pt x="49" y="0"/>
                    </a:lnTo>
                    <a:lnTo>
                      <a:pt x="0" y="111"/>
                    </a:lnTo>
                    <a:lnTo>
                      <a:pt x="0" y="111"/>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37" name="Freeform 331"/>
              <p:cNvSpPr>
                <a:spLocks/>
              </p:cNvSpPr>
              <p:nvPr/>
            </p:nvSpPr>
            <p:spPr bwMode="auto">
              <a:xfrm>
                <a:off x="7950314" y="1216586"/>
                <a:ext cx="77788" cy="176213"/>
              </a:xfrm>
              <a:custGeom>
                <a:avLst/>
                <a:gdLst>
                  <a:gd name="T0" fmla="*/ 0 w 49"/>
                  <a:gd name="T1" fmla="*/ 111 h 111"/>
                  <a:gd name="T2" fmla="*/ 49 w 49"/>
                  <a:gd name="T3" fmla="*/ 0 h 111"/>
                  <a:gd name="T4" fmla="*/ 49 w 49"/>
                  <a:gd name="T5" fmla="*/ 0 h 111"/>
                  <a:gd name="T6" fmla="*/ 0 w 49"/>
                  <a:gd name="T7" fmla="*/ 111 h 111"/>
                  <a:gd name="T8" fmla="*/ 0 w 49"/>
                  <a:gd name="T9" fmla="*/ 111 h 111"/>
                </a:gdLst>
                <a:ahLst/>
                <a:cxnLst>
                  <a:cxn ang="0">
                    <a:pos x="T0" y="T1"/>
                  </a:cxn>
                  <a:cxn ang="0">
                    <a:pos x="T2" y="T3"/>
                  </a:cxn>
                  <a:cxn ang="0">
                    <a:pos x="T4" y="T5"/>
                  </a:cxn>
                  <a:cxn ang="0">
                    <a:pos x="T6" y="T7"/>
                  </a:cxn>
                  <a:cxn ang="0">
                    <a:pos x="T8" y="T9"/>
                  </a:cxn>
                </a:cxnLst>
                <a:rect l="0" t="0" r="r" b="b"/>
                <a:pathLst>
                  <a:path w="49" h="111">
                    <a:moveTo>
                      <a:pt x="0" y="111"/>
                    </a:moveTo>
                    <a:lnTo>
                      <a:pt x="49" y="0"/>
                    </a:lnTo>
                    <a:lnTo>
                      <a:pt x="49" y="0"/>
                    </a:lnTo>
                    <a:lnTo>
                      <a:pt x="0" y="111"/>
                    </a:lnTo>
                    <a:lnTo>
                      <a:pt x="0"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38" name="Freeform 332"/>
              <p:cNvSpPr>
                <a:spLocks/>
              </p:cNvSpPr>
              <p:nvPr/>
            </p:nvSpPr>
            <p:spPr bwMode="auto">
              <a:xfrm>
                <a:off x="7950314" y="1216586"/>
                <a:ext cx="77788" cy="176213"/>
              </a:xfrm>
              <a:custGeom>
                <a:avLst/>
                <a:gdLst>
                  <a:gd name="T0" fmla="*/ 0 w 102"/>
                  <a:gd name="T1" fmla="*/ 230 h 230"/>
                  <a:gd name="T2" fmla="*/ 102 w 102"/>
                  <a:gd name="T3" fmla="*/ 0 h 230"/>
                  <a:gd name="T4" fmla="*/ 102 w 102"/>
                  <a:gd name="T5" fmla="*/ 0 h 230"/>
                  <a:gd name="T6" fmla="*/ 0 w 102"/>
                  <a:gd name="T7" fmla="*/ 230 h 230"/>
                  <a:gd name="T8" fmla="*/ 0 w 102"/>
                  <a:gd name="T9" fmla="*/ 230 h 230"/>
                </a:gdLst>
                <a:ahLst/>
                <a:cxnLst>
                  <a:cxn ang="0">
                    <a:pos x="T0" y="T1"/>
                  </a:cxn>
                  <a:cxn ang="0">
                    <a:pos x="T2" y="T3"/>
                  </a:cxn>
                  <a:cxn ang="0">
                    <a:pos x="T4" y="T5"/>
                  </a:cxn>
                  <a:cxn ang="0">
                    <a:pos x="T6" y="T7"/>
                  </a:cxn>
                  <a:cxn ang="0">
                    <a:pos x="T8" y="T9"/>
                  </a:cxn>
                </a:cxnLst>
                <a:rect l="0" t="0" r="r" b="b"/>
                <a:pathLst>
                  <a:path w="102" h="230">
                    <a:moveTo>
                      <a:pt x="0" y="230"/>
                    </a:moveTo>
                    <a:lnTo>
                      <a:pt x="102" y="0"/>
                    </a:lnTo>
                    <a:lnTo>
                      <a:pt x="102" y="0"/>
                    </a:lnTo>
                    <a:lnTo>
                      <a:pt x="0" y="230"/>
                    </a:lnTo>
                    <a:cubicBezTo>
                      <a:pt x="0" y="230"/>
                      <a:pt x="0" y="230"/>
                      <a:pt x="0" y="230"/>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39" name="Freeform 333"/>
              <p:cNvSpPr>
                <a:spLocks/>
              </p:cNvSpPr>
              <p:nvPr/>
            </p:nvSpPr>
            <p:spPr bwMode="auto">
              <a:xfrm>
                <a:off x="7950314" y="1216586"/>
                <a:ext cx="77788" cy="176213"/>
              </a:xfrm>
              <a:custGeom>
                <a:avLst/>
                <a:gdLst>
                  <a:gd name="T0" fmla="*/ 0 w 102"/>
                  <a:gd name="T1" fmla="*/ 230 h 230"/>
                  <a:gd name="T2" fmla="*/ 102 w 102"/>
                  <a:gd name="T3" fmla="*/ 0 h 230"/>
                  <a:gd name="T4" fmla="*/ 102 w 102"/>
                  <a:gd name="T5" fmla="*/ 0 h 230"/>
                  <a:gd name="T6" fmla="*/ 1 w 102"/>
                  <a:gd name="T7" fmla="*/ 230 h 230"/>
                  <a:gd name="T8" fmla="*/ 0 w 102"/>
                  <a:gd name="T9" fmla="*/ 230 h 230"/>
                </a:gdLst>
                <a:ahLst/>
                <a:cxnLst>
                  <a:cxn ang="0">
                    <a:pos x="T0" y="T1"/>
                  </a:cxn>
                  <a:cxn ang="0">
                    <a:pos x="T2" y="T3"/>
                  </a:cxn>
                  <a:cxn ang="0">
                    <a:pos x="T4" y="T5"/>
                  </a:cxn>
                  <a:cxn ang="0">
                    <a:pos x="T6" y="T7"/>
                  </a:cxn>
                  <a:cxn ang="0">
                    <a:pos x="T8" y="T9"/>
                  </a:cxn>
                </a:cxnLst>
                <a:rect l="0" t="0" r="r" b="b"/>
                <a:pathLst>
                  <a:path w="102" h="230">
                    <a:moveTo>
                      <a:pt x="0" y="230"/>
                    </a:moveTo>
                    <a:lnTo>
                      <a:pt x="102" y="0"/>
                    </a:lnTo>
                    <a:cubicBezTo>
                      <a:pt x="102" y="0"/>
                      <a:pt x="102" y="0"/>
                      <a:pt x="102" y="0"/>
                    </a:cubicBezTo>
                    <a:lnTo>
                      <a:pt x="1" y="230"/>
                    </a:lnTo>
                    <a:cubicBezTo>
                      <a:pt x="1" y="230"/>
                      <a:pt x="0" y="230"/>
                      <a:pt x="0" y="23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40" name="Freeform 334"/>
              <p:cNvSpPr>
                <a:spLocks/>
              </p:cNvSpPr>
              <p:nvPr/>
            </p:nvSpPr>
            <p:spPr bwMode="auto">
              <a:xfrm>
                <a:off x="7951902" y="1216586"/>
                <a:ext cx="77788" cy="176213"/>
              </a:xfrm>
              <a:custGeom>
                <a:avLst/>
                <a:gdLst>
                  <a:gd name="T0" fmla="*/ 0 w 102"/>
                  <a:gd name="T1" fmla="*/ 230 h 230"/>
                  <a:gd name="T2" fmla="*/ 101 w 102"/>
                  <a:gd name="T3" fmla="*/ 0 h 230"/>
                  <a:gd name="T4" fmla="*/ 102 w 102"/>
                  <a:gd name="T5" fmla="*/ 0 h 230"/>
                  <a:gd name="T6" fmla="*/ 0 w 102"/>
                  <a:gd name="T7" fmla="*/ 230 h 230"/>
                  <a:gd name="T8" fmla="*/ 0 w 102"/>
                  <a:gd name="T9" fmla="*/ 230 h 230"/>
                </a:gdLst>
                <a:ahLst/>
                <a:cxnLst>
                  <a:cxn ang="0">
                    <a:pos x="T0" y="T1"/>
                  </a:cxn>
                  <a:cxn ang="0">
                    <a:pos x="T2" y="T3"/>
                  </a:cxn>
                  <a:cxn ang="0">
                    <a:pos x="T4" y="T5"/>
                  </a:cxn>
                  <a:cxn ang="0">
                    <a:pos x="T6" y="T7"/>
                  </a:cxn>
                  <a:cxn ang="0">
                    <a:pos x="T8" y="T9"/>
                  </a:cxn>
                </a:cxnLst>
                <a:rect l="0" t="0" r="r" b="b"/>
                <a:pathLst>
                  <a:path w="102" h="230">
                    <a:moveTo>
                      <a:pt x="0" y="230"/>
                    </a:moveTo>
                    <a:lnTo>
                      <a:pt x="101" y="0"/>
                    </a:lnTo>
                    <a:cubicBezTo>
                      <a:pt x="102" y="0"/>
                      <a:pt x="102" y="0"/>
                      <a:pt x="102" y="0"/>
                    </a:cubicBezTo>
                    <a:lnTo>
                      <a:pt x="0" y="230"/>
                    </a:lnTo>
                    <a:cubicBezTo>
                      <a:pt x="0" y="230"/>
                      <a:pt x="0" y="230"/>
                      <a:pt x="0" y="23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41" name="Freeform 335"/>
              <p:cNvSpPr>
                <a:spLocks/>
              </p:cNvSpPr>
              <p:nvPr/>
            </p:nvSpPr>
            <p:spPr bwMode="auto">
              <a:xfrm>
                <a:off x="7951902" y="1216586"/>
                <a:ext cx="77788" cy="176213"/>
              </a:xfrm>
              <a:custGeom>
                <a:avLst/>
                <a:gdLst>
                  <a:gd name="T0" fmla="*/ 0 w 103"/>
                  <a:gd name="T1" fmla="*/ 230 h 230"/>
                  <a:gd name="T2" fmla="*/ 102 w 103"/>
                  <a:gd name="T3" fmla="*/ 0 h 230"/>
                  <a:gd name="T4" fmla="*/ 103 w 103"/>
                  <a:gd name="T5" fmla="*/ 0 h 230"/>
                  <a:gd name="T6" fmla="*/ 1 w 103"/>
                  <a:gd name="T7" fmla="*/ 230 h 230"/>
                  <a:gd name="T8" fmla="*/ 0 w 103"/>
                  <a:gd name="T9" fmla="*/ 230 h 230"/>
                </a:gdLst>
                <a:ahLst/>
                <a:cxnLst>
                  <a:cxn ang="0">
                    <a:pos x="T0" y="T1"/>
                  </a:cxn>
                  <a:cxn ang="0">
                    <a:pos x="T2" y="T3"/>
                  </a:cxn>
                  <a:cxn ang="0">
                    <a:pos x="T4" y="T5"/>
                  </a:cxn>
                  <a:cxn ang="0">
                    <a:pos x="T6" y="T7"/>
                  </a:cxn>
                  <a:cxn ang="0">
                    <a:pos x="T8" y="T9"/>
                  </a:cxn>
                </a:cxnLst>
                <a:rect l="0" t="0" r="r" b="b"/>
                <a:pathLst>
                  <a:path w="103" h="230">
                    <a:moveTo>
                      <a:pt x="0" y="230"/>
                    </a:moveTo>
                    <a:lnTo>
                      <a:pt x="102" y="0"/>
                    </a:lnTo>
                    <a:cubicBezTo>
                      <a:pt x="102" y="0"/>
                      <a:pt x="103" y="0"/>
                      <a:pt x="103" y="0"/>
                    </a:cubicBezTo>
                    <a:lnTo>
                      <a:pt x="1" y="230"/>
                    </a:lnTo>
                    <a:cubicBezTo>
                      <a:pt x="1" y="230"/>
                      <a:pt x="1" y="230"/>
                      <a:pt x="0" y="23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42" name="Freeform 336"/>
              <p:cNvSpPr>
                <a:spLocks/>
              </p:cNvSpPr>
              <p:nvPr/>
            </p:nvSpPr>
            <p:spPr bwMode="auto">
              <a:xfrm>
                <a:off x="7951902" y="1216586"/>
                <a:ext cx="79375" cy="176213"/>
              </a:xfrm>
              <a:custGeom>
                <a:avLst/>
                <a:gdLst>
                  <a:gd name="T0" fmla="*/ 0 w 103"/>
                  <a:gd name="T1" fmla="*/ 230 h 231"/>
                  <a:gd name="T2" fmla="*/ 102 w 103"/>
                  <a:gd name="T3" fmla="*/ 0 h 231"/>
                  <a:gd name="T4" fmla="*/ 103 w 103"/>
                  <a:gd name="T5" fmla="*/ 1 h 231"/>
                  <a:gd name="T6" fmla="*/ 1 w 103"/>
                  <a:gd name="T7" fmla="*/ 231 h 231"/>
                  <a:gd name="T8" fmla="*/ 0 w 103"/>
                  <a:gd name="T9" fmla="*/ 230 h 231"/>
                </a:gdLst>
                <a:ahLst/>
                <a:cxnLst>
                  <a:cxn ang="0">
                    <a:pos x="T0" y="T1"/>
                  </a:cxn>
                  <a:cxn ang="0">
                    <a:pos x="T2" y="T3"/>
                  </a:cxn>
                  <a:cxn ang="0">
                    <a:pos x="T4" y="T5"/>
                  </a:cxn>
                  <a:cxn ang="0">
                    <a:pos x="T6" y="T7"/>
                  </a:cxn>
                  <a:cxn ang="0">
                    <a:pos x="T8" y="T9"/>
                  </a:cxn>
                </a:cxnLst>
                <a:rect l="0" t="0" r="r" b="b"/>
                <a:pathLst>
                  <a:path w="103" h="231">
                    <a:moveTo>
                      <a:pt x="0" y="230"/>
                    </a:moveTo>
                    <a:lnTo>
                      <a:pt x="102" y="0"/>
                    </a:lnTo>
                    <a:cubicBezTo>
                      <a:pt x="102" y="1"/>
                      <a:pt x="103" y="1"/>
                      <a:pt x="103" y="1"/>
                    </a:cubicBezTo>
                    <a:lnTo>
                      <a:pt x="1" y="231"/>
                    </a:lnTo>
                    <a:cubicBezTo>
                      <a:pt x="1" y="231"/>
                      <a:pt x="1" y="231"/>
                      <a:pt x="0" y="230"/>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43" name="Freeform 337"/>
              <p:cNvSpPr>
                <a:spLocks/>
              </p:cNvSpPr>
              <p:nvPr/>
            </p:nvSpPr>
            <p:spPr bwMode="auto">
              <a:xfrm>
                <a:off x="7953489" y="1218173"/>
                <a:ext cx="77788" cy="174625"/>
              </a:xfrm>
              <a:custGeom>
                <a:avLst/>
                <a:gdLst>
                  <a:gd name="T0" fmla="*/ 0 w 103"/>
                  <a:gd name="T1" fmla="*/ 230 h 230"/>
                  <a:gd name="T2" fmla="*/ 102 w 103"/>
                  <a:gd name="T3" fmla="*/ 0 h 230"/>
                  <a:gd name="T4" fmla="*/ 103 w 103"/>
                  <a:gd name="T5" fmla="*/ 0 h 230"/>
                  <a:gd name="T6" fmla="*/ 2 w 103"/>
                  <a:gd name="T7" fmla="*/ 230 h 230"/>
                  <a:gd name="T8" fmla="*/ 0 w 103"/>
                  <a:gd name="T9" fmla="*/ 230 h 230"/>
                </a:gdLst>
                <a:ahLst/>
                <a:cxnLst>
                  <a:cxn ang="0">
                    <a:pos x="T0" y="T1"/>
                  </a:cxn>
                  <a:cxn ang="0">
                    <a:pos x="T2" y="T3"/>
                  </a:cxn>
                  <a:cxn ang="0">
                    <a:pos x="T4" y="T5"/>
                  </a:cxn>
                  <a:cxn ang="0">
                    <a:pos x="T6" y="T7"/>
                  </a:cxn>
                  <a:cxn ang="0">
                    <a:pos x="T8" y="T9"/>
                  </a:cxn>
                </a:cxnLst>
                <a:rect l="0" t="0" r="r" b="b"/>
                <a:pathLst>
                  <a:path w="103" h="230">
                    <a:moveTo>
                      <a:pt x="0" y="230"/>
                    </a:moveTo>
                    <a:lnTo>
                      <a:pt x="102" y="0"/>
                    </a:lnTo>
                    <a:cubicBezTo>
                      <a:pt x="102" y="0"/>
                      <a:pt x="103" y="0"/>
                      <a:pt x="103" y="0"/>
                    </a:cubicBezTo>
                    <a:lnTo>
                      <a:pt x="2" y="230"/>
                    </a:lnTo>
                    <a:cubicBezTo>
                      <a:pt x="1" y="230"/>
                      <a:pt x="1" y="230"/>
                      <a:pt x="0" y="230"/>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44" name="Freeform 338"/>
              <p:cNvSpPr>
                <a:spLocks/>
              </p:cNvSpPr>
              <p:nvPr/>
            </p:nvSpPr>
            <p:spPr bwMode="auto">
              <a:xfrm>
                <a:off x="7955077" y="1218173"/>
                <a:ext cx="77788" cy="176213"/>
              </a:xfrm>
              <a:custGeom>
                <a:avLst/>
                <a:gdLst>
                  <a:gd name="T0" fmla="*/ 0 w 103"/>
                  <a:gd name="T1" fmla="*/ 230 h 231"/>
                  <a:gd name="T2" fmla="*/ 101 w 103"/>
                  <a:gd name="T3" fmla="*/ 0 h 231"/>
                  <a:gd name="T4" fmla="*/ 103 w 103"/>
                  <a:gd name="T5" fmla="*/ 1 h 231"/>
                  <a:gd name="T6" fmla="*/ 1 w 103"/>
                  <a:gd name="T7" fmla="*/ 231 h 231"/>
                  <a:gd name="T8" fmla="*/ 0 w 103"/>
                  <a:gd name="T9" fmla="*/ 230 h 231"/>
                </a:gdLst>
                <a:ahLst/>
                <a:cxnLst>
                  <a:cxn ang="0">
                    <a:pos x="T0" y="T1"/>
                  </a:cxn>
                  <a:cxn ang="0">
                    <a:pos x="T2" y="T3"/>
                  </a:cxn>
                  <a:cxn ang="0">
                    <a:pos x="T4" y="T5"/>
                  </a:cxn>
                  <a:cxn ang="0">
                    <a:pos x="T6" y="T7"/>
                  </a:cxn>
                  <a:cxn ang="0">
                    <a:pos x="T8" y="T9"/>
                  </a:cxn>
                </a:cxnLst>
                <a:rect l="0" t="0" r="r" b="b"/>
                <a:pathLst>
                  <a:path w="103" h="231">
                    <a:moveTo>
                      <a:pt x="0" y="230"/>
                    </a:moveTo>
                    <a:lnTo>
                      <a:pt x="101" y="0"/>
                    </a:lnTo>
                    <a:cubicBezTo>
                      <a:pt x="102" y="0"/>
                      <a:pt x="102" y="1"/>
                      <a:pt x="103" y="1"/>
                    </a:cubicBezTo>
                    <a:lnTo>
                      <a:pt x="1" y="231"/>
                    </a:lnTo>
                    <a:cubicBezTo>
                      <a:pt x="1" y="231"/>
                      <a:pt x="0" y="230"/>
                      <a:pt x="0" y="23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45" name="Freeform 339"/>
              <p:cNvSpPr>
                <a:spLocks/>
              </p:cNvSpPr>
              <p:nvPr/>
            </p:nvSpPr>
            <p:spPr bwMode="auto">
              <a:xfrm>
                <a:off x="8024927" y="1214998"/>
                <a:ext cx="0"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0" y="0"/>
                      <a:pt x="1" y="0"/>
                      <a:pt x="1" y="0"/>
                    </a:cubicBezTo>
                    <a:lnTo>
                      <a:pt x="1" y="0"/>
                    </a:lnTo>
                    <a:cubicBezTo>
                      <a:pt x="1"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46" name="Freeform 340"/>
              <p:cNvSpPr>
                <a:spLocks/>
              </p:cNvSpPr>
              <p:nvPr/>
            </p:nvSpPr>
            <p:spPr bwMode="auto">
              <a:xfrm>
                <a:off x="8024927" y="1214998"/>
                <a:ext cx="1588" cy="1588"/>
              </a:xfrm>
              <a:custGeom>
                <a:avLst/>
                <a:gdLst>
                  <a:gd name="T0" fmla="*/ 0 w 1"/>
                  <a:gd name="T1" fmla="*/ 0 h 1"/>
                  <a:gd name="T2" fmla="*/ 0 w 1"/>
                  <a:gd name="T3" fmla="*/ 0 h 1"/>
                  <a:gd name="T4" fmla="*/ 1 w 1"/>
                  <a:gd name="T5" fmla="*/ 0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0" y="0"/>
                    </a:lnTo>
                    <a:cubicBezTo>
                      <a:pt x="1" y="0"/>
                      <a:pt x="1" y="0"/>
                      <a:pt x="1" y="0"/>
                    </a:cubicBezTo>
                    <a:lnTo>
                      <a:pt x="1" y="1"/>
                    </a:lnTo>
                    <a:cubicBezTo>
                      <a:pt x="1" y="1"/>
                      <a:pt x="1" y="0"/>
                      <a:pt x="0" y="0"/>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47" name="Freeform 341"/>
              <p:cNvSpPr>
                <a:spLocks/>
              </p:cNvSpPr>
              <p:nvPr/>
            </p:nvSpPr>
            <p:spPr bwMode="auto">
              <a:xfrm>
                <a:off x="8026514" y="1214998"/>
                <a:ext cx="0" cy="1588"/>
              </a:xfrm>
              <a:custGeom>
                <a:avLst/>
                <a:gdLst>
                  <a:gd name="T0" fmla="*/ 0 w 1"/>
                  <a:gd name="T1" fmla="*/ 1 h 1"/>
                  <a:gd name="T2" fmla="*/ 0 w 1"/>
                  <a:gd name="T3" fmla="*/ 0 h 1"/>
                  <a:gd name="T4" fmla="*/ 1 w 1"/>
                  <a:gd name="T5" fmla="*/ 1 h 1"/>
                  <a:gd name="T6" fmla="*/ 1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lnTo>
                      <a:pt x="0" y="0"/>
                    </a:lnTo>
                    <a:cubicBezTo>
                      <a:pt x="1" y="1"/>
                      <a:pt x="1" y="1"/>
                      <a:pt x="1" y="1"/>
                    </a:cubicBezTo>
                    <a:lnTo>
                      <a:pt x="1" y="1"/>
                    </a:lnTo>
                    <a:cubicBezTo>
                      <a:pt x="1" y="1"/>
                      <a:pt x="0" y="1"/>
                      <a:pt x="0" y="1"/>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48" name="Freeform 342"/>
              <p:cNvSpPr>
                <a:spLocks/>
              </p:cNvSpPr>
              <p:nvPr/>
            </p:nvSpPr>
            <p:spPr bwMode="auto">
              <a:xfrm>
                <a:off x="8026514" y="1216586"/>
                <a:ext cx="0"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1" y="0"/>
                      <a:pt x="1" y="0"/>
                      <a:pt x="1" y="0"/>
                    </a:cubicBezTo>
                    <a:lnTo>
                      <a:pt x="1" y="0"/>
                    </a:lnTo>
                    <a:cubicBezTo>
                      <a:pt x="1" y="0"/>
                      <a:pt x="1" y="0"/>
                      <a:pt x="0" y="0"/>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49" name="Freeform 343"/>
              <p:cNvSpPr>
                <a:spLocks/>
              </p:cNvSpPr>
              <p:nvPr/>
            </p:nvSpPr>
            <p:spPr bwMode="auto">
              <a:xfrm>
                <a:off x="8026514" y="1216586"/>
                <a:ext cx="1588"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1" y="0"/>
                      <a:pt x="1" y="0"/>
                      <a:pt x="1" y="0"/>
                    </a:cubicBezTo>
                    <a:lnTo>
                      <a:pt x="1" y="0"/>
                    </a:lnTo>
                    <a:cubicBezTo>
                      <a:pt x="1" y="0"/>
                      <a:pt x="0" y="0"/>
                      <a:pt x="0" y="0"/>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50" name="Freeform 344"/>
              <p:cNvSpPr>
                <a:spLocks/>
              </p:cNvSpPr>
              <p:nvPr/>
            </p:nvSpPr>
            <p:spPr bwMode="auto">
              <a:xfrm>
                <a:off x="8028102" y="1216586"/>
                <a:ext cx="0" cy="0"/>
              </a:xfrm>
              <a:custGeom>
                <a:avLst/>
                <a:gdLst>
                  <a:gd name="T0" fmla="*/ 0 h 1"/>
                  <a:gd name="T1" fmla="*/ 0 h 1"/>
                  <a:gd name="T2" fmla="*/ 0 h 1"/>
                  <a:gd name="T3" fmla="*/ 1 h 1"/>
                  <a:gd name="T4" fmla="*/ 1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lnTo>
                      <a:pt x="0" y="0"/>
                    </a:lnTo>
                    <a:cubicBezTo>
                      <a:pt x="0" y="0"/>
                      <a:pt x="0" y="0"/>
                      <a:pt x="0" y="0"/>
                    </a:cubicBezTo>
                    <a:lnTo>
                      <a:pt x="0" y="1"/>
                    </a:lnTo>
                    <a:cubicBezTo>
                      <a:pt x="0" y="1"/>
                      <a:pt x="0" y="1"/>
                      <a:pt x="0" y="1"/>
                    </a:cubicBezTo>
                    <a:lnTo>
                      <a:pt x="0"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51" name="Freeform 345"/>
              <p:cNvSpPr>
                <a:spLocks/>
              </p:cNvSpPr>
              <p:nvPr/>
            </p:nvSpPr>
            <p:spPr bwMode="auto">
              <a:xfrm>
                <a:off x="8028102" y="1216586"/>
                <a:ext cx="0" cy="0"/>
              </a:xfrm>
              <a:custGeom>
                <a:avLst/>
                <a:gdLst>
                  <a:gd name="T0" fmla="*/ 0 w 1"/>
                  <a:gd name="T1" fmla="*/ 1 h 1"/>
                  <a:gd name="T2" fmla="*/ 0 w 1"/>
                  <a:gd name="T3" fmla="*/ 0 h 1"/>
                  <a:gd name="T4" fmla="*/ 1 w 1"/>
                  <a:gd name="T5" fmla="*/ 0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lnTo>
                      <a:pt x="0" y="0"/>
                    </a:lnTo>
                    <a:cubicBezTo>
                      <a:pt x="0" y="0"/>
                      <a:pt x="1" y="0"/>
                      <a:pt x="1" y="0"/>
                    </a:cubicBezTo>
                    <a:lnTo>
                      <a:pt x="0" y="1"/>
                    </a:lnTo>
                    <a:cubicBezTo>
                      <a:pt x="0" y="1"/>
                      <a:pt x="0" y="1"/>
                      <a:pt x="0" y="1"/>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52" name="Freeform 346"/>
              <p:cNvSpPr>
                <a:spLocks/>
              </p:cNvSpPr>
              <p:nvPr/>
            </p:nvSpPr>
            <p:spPr bwMode="auto">
              <a:xfrm>
                <a:off x="8028102" y="1216586"/>
                <a:ext cx="0" cy="0"/>
              </a:xfrm>
              <a:custGeom>
                <a:avLst/>
                <a:gdLst>
                  <a:gd name="T0" fmla="*/ 0 w 1"/>
                  <a:gd name="T1" fmla="*/ 1 h 1"/>
                  <a:gd name="T2" fmla="*/ 1 w 1"/>
                  <a:gd name="T3" fmla="*/ 0 h 1"/>
                  <a:gd name="T4" fmla="*/ 1 w 1"/>
                  <a:gd name="T5" fmla="*/ 0 h 1"/>
                  <a:gd name="T6" fmla="*/ 1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lnTo>
                      <a:pt x="1" y="0"/>
                    </a:lnTo>
                    <a:lnTo>
                      <a:pt x="1" y="0"/>
                    </a:lnTo>
                    <a:lnTo>
                      <a:pt x="1" y="1"/>
                    </a:lnTo>
                    <a:lnTo>
                      <a:pt x="0" y="1"/>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53" name="Rectangle 347"/>
              <p:cNvSpPr>
                <a:spLocks noChangeArrowheads="1"/>
              </p:cNvSpPr>
              <p:nvPr/>
            </p:nvSpPr>
            <p:spPr bwMode="auto">
              <a:xfrm>
                <a:off x="8028102" y="1216586"/>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54" name="Freeform 348"/>
              <p:cNvSpPr>
                <a:spLocks/>
              </p:cNvSpPr>
              <p:nvPr/>
            </p:nvSpPr>
            <p:spPr bwMode="auto">
              <a:xfrm>
                <a:off x="8028102" y="1216586"/>
                <a:ext cx="0" cy="0"/>
              </a:xfrm>
              <a:custGeom>
                <a:avLst/>
                <a:gdLst>
                  <a:gd name="T0" fmla="*/ 1 h 1"/>
                  <a:gd name="T1" fmla="*/ 0 h 1"/>
                  <a:gd name="T2" fmla="*/ 0 h 1"/>
                  <a:gd name="T3" fmla="*/ 1 h 1"/>
                  <a:gd name="T4" fmla="*/ 1 h 1"/>
                </a:gdLst>
                <a:ahLst/>
                <a:cxnLst>
                  <a:cxn ang="0">
                    <a:pos x="0" y="T0"/>
                  </a:cxn>
                  <a:cxn ang="0">
                    <a:pos x="0" y="T1"/>
                  </a:cxn>
                  <a:cxn ang="0">
                    <a:pos x="0" y="T2"/>
                  </a:cxn>
                  <a:cxn ang="0">
                    <a:pos x="0" y="T3"/>
                  </a:cxn>
                  <a:cxn ang="0">
                    <a:pos x="0" y="T4"/>
                  </a:cxn>
                </a:cxnLst>
                <a:rect l="0" t="0" r="r" b="b"/>
                <a:pathLst>
                  <a:path h="1">
                    <a:moveTo>
                      <a:pt x="0" y="1"/>
                    </a:moveTo>
                    <a:lnTo>
                      <a:pt x="0" y="0"/>
                    </a:lnTo>
                    <a:cubicBezTo>
                      <a:pt x="0" y="0"/>
                      <a:pt x="0" y="0"/>
                      <a:pt x="0" y="0"/>
                    </a:cubicBezTo>
                    <a:lnTo>
                      <a:pt x="0" y="1"/>
                    </a:lnTo>
                    <a:lnTo>
                      <a:pt x="0" y="1"/>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55" name="Freeform 349"/>
              <p:cNvSpPr>
                <a:spLocks/>
              </p:cNvSpPr>
              <p:nvPr/>
            </p:nvSpPr>
            <p:spPr bwMode="auto">
              <a:xfrm>
                <a:off x="8028102" y="1216586"/>
                <a:ext cx="1588" cy="0"/>
              </a:xfrm>
              <a:custGeom>
                <a:avLst/>
                <a:gdLst>
                  <a:gd name="T0" fmla="*/ 0 w 1"/>
                  <a:gd name="T1" fmla="*/ 1 h 1"/>
                  <a:gd name="T2" fmla="*/ 0 w 1"/>
                  <a:gd name="T3" fmla="*/ 0 h 1"/>
                  <a:gd name="T4" fmla="*/ 1 w 1"/>
                  <a:gd name="T5" fmla="*/ 1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lnTo>
                      <a:pt x="0" y="0"/>
                    </a:lnTo>
                    <a:cubicBezTo>
                      <a:pt x="0" y="0"/>
                      <a:pt x="0" y="0"/>
                      <a:pt x="1" y="1"/>
                    </a:cubicBezTo>
                    <a:lnTo>
                      <a:pt x="0" y="1"/>
                    </a:lnTo>
                    <a:cubicBezTo>
                      <a:pt x="0" y="1"/>
                      <a:pt x="0" y="1"/>
                      <a:pt x="0" y="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56" name="Freeform 350"/>
              <p:cNvSpPr>
                <a:spLocks/>
              </p:cNvSpPr>
              <p:nvPr/>
            </p:nvSpPr>
            <p:spPr bwMode="auto">
              <a:xfrm>
                <a:off x="8028102" y="1216586"/>
                <a:ext cx="1588" cy="0"/>
              </a:xfrm>
              <a:custGeom>
                <a:avLst/>
                <a:gdLst>
                  <a:gd name="T0" fmla="*/ 0 w 1"/>
                  <a:gd name="T1" fmla="*/ 1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1" y="0"/>
                    </a:lnTo>
                    <a:cubicBezTo>
                      <a:pt x="1" y="0"/>
                      <a:pt x="1" y="0"/>
                      <a:pt x="1" y="0"/>
                    </a:cubicBezTo>
                    <a:lnTo>
                      <a:pt x="1" y="0"/>
                    </a:lnTo>
                    <a:cubicBezTo>
                      <a:pt x="1" y="0"/>
                      <a:pt x="1" y="0"/>
                      <a:pt x="0" y="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57" name="Freeform 351"/>
              <p:cNvSpPr>
                <a:spLocks/>
              </p:cNvSpPr>
              <p:nvPr/>
            </p:nvSpPr>
            <p:spPr bwMode="auto">
              <a:xfrm>
                <a:off x="8029689" y="1216586"/>
                <a:ext cx="0"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1" y="0"/>
                      <a:pt x="1" y="0"/>
                      <a:pt x="1" y="0"/>
                    </a:cubicBezTo>
                    <a:lnTo>
                      <a:pt x="1" y="0"/>
                    </a:lnTo>
                    <a:cubicBezTo>
                      <a:pt x="1" y="0"/>
                      <a:pt x="0" y="0"/>
                      <a:pt x="0"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58" name="Freeform 352"/>
              <p:cNvSpPr>
                <a:spLocks/>
              </p:cNvSpPr>
              <p:nvPr/>
            </p:nvSpPr>
            <p:spPr bwMode="auto">
              <a:xfrm>
                <a:off x="8029689" y="1216586"/>
                <a:ext cx="1588" cy="1588"/>
              </a:xfrm>
              <a:custGeom>
                <a:avLst/>
                <a:gdLst>
                  <a:gd name="T0" fmla="*/ 0 w 1"/>
                  <a:gd name="T1" fmla="*/ 0 h 1"/>
                  <a:gd name="T2" fmla="*/ 0 w 1"/>
                  <a:gd name="T3" fmla="*/ 0 h 1"/>
                  <a:gd name="T4" fmla="*/ 1 w 1"/>
                  <a:gd name="T5" fmla="*/ 0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0" y="0"/>
                    </a:lnTo>
                    <a:cubicBezTo>
                      <a:pt x="0" y="0"/>
                      <a:pt x="1" y="0"/>
                      <a:pt x="1" y="0"/>
                    </a:cubicBezTo>
                    <a:lnTo>
                      <a:pt x="1" y="1"/>
                    </a:lnTo>
                    <a:cubicBezTo>
                      <a:pt x="1" y="1"/>
                      <a:pt x="0" y="1"/>
                      <a:pt x="0" y="0"/>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59" name="Freeform 353"/>
              <p:cNvSpPr>
                <a:spLocks/>
              </p:cNvSpPr>
              <p:nvPr/>
            </p:nvSpPr>
            <p:spPr bwMode="auto">
              <a:xfrm>
                <a:off x="8031277" y="1216586"/>
                <a:ext cx="1588" cy="1588"/>
              </a:xfrm>
              <a:custGeom>
                <a:avLst/>
                <a:gdLst>
                  <a:gd name="T0" fmla="*/ 0 w 2"/>
                  <a:gd name="T1" fmla="*/ 1 h 1"/>
                  <a:gd name="T2" fmla="*/ 0 w 2"/>
                  <a:gd name="T3" fmla="*/ 0 h 1"/>
                  <a:gd name="T4" fmla="*/ 2 w 2"/>
                  <a:gd name="T5" fmla="*/ 0 h 1"/>
                  <a:gd name="T6" fmla="*/ 1 w 2"/>
                  <a:gd name="T7" fmla="*/ 1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lnTo>
                      <a:pt x="0" y="0"/>
                    </a:lnTo>
                    <a:cubicBezTo>
                      <a:pt x="1" y="0"/>
                      <a:pt x="1" y="0"/>
                      <a:pt x="2" y="0"/>
                    </a:cubicBezTo>
                    <a:lnTo>
                      <a:pt x="1" y="1"/>
                    </a:lnTo>
                    <a:cubicBezTo>
                      <a:pt x="1" y="1"/>
                      <a:pt x="0" y="1"/>
                      <a:pt x="0" y="1"/>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60" name="Freeform 354"/>
              <p:cNvSpPr>
                <a:spLocks/>
              </p:cNvSpPr>
              <p:nvPr/>
            </p:nvSpPr>
            <p:spPr bwMode="auto">
              <a:xfrm>
                <a:off x="8031277" y="1216586"/>
                <a:ext cx="1588" cy="1588"/>
              </a:xfrm>
              <a:custGeom>
                <a:avLst/>
                <a:gdLst>
                  <a:gd name="T0" fmla="*/ 0 w 2"/>
                  <a:gd name="T1" fmla="*/ 1 h 2"/>
                  <a:gd name="T2" fmla="*/ 1 w 2"/>
                  <a:gd name="T3" fmla="*/ 0 h 2"/>
                  <a:gd name="T4" fmla="*/ 2 w 2"/>
                  <a:gd name="T5" fmla="*/ 1 h 2"/>
                  <a:gd name="T6" fmla="*/ 2 w 2"/>
                  <a:gd name="T7" fmla="*/ 2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lnTo>
                      <a:pt x="1" y="0"/>
                    </a:lnTo>
                    <a:cubicBezTo>
                      <a:pt x="1" y="1"/>
                      <a:pt x="2" y="1"/>
                      <a:pt x="2" y="1"/>
                    </a:cubicBezTo>
                    <a:lnTo>
                      <a:pt x="2" y="2"/>
                    </a:lnTo>
                    <a:cubicBezTo>
                      <a:pt x="1" y="2"/>
                      <a:pt x="1" y="1"/>
                      <a:pt x="0" y="1"/>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61" name="Freeform 355"/>
              <p:cNvSpPr>
                <a:spLocks/>
              </p:cNvSpPr>
              <p:nvPr/>
            </p:nvSpPr>
            <p:spPr bwMode="auto">
              <a:xfrm>
                <a:off x="8024927" y="1210236"/>
                <a:ext cx="1588" cy="4763"/>
              </a:xfrm>
              <a:custGeom>
                <a:avLst/>
                <a:gdLst>
                  <a:gd name="T0" fmla="*/ 0 w 2"/>
                  <a:gd name="T1" fmla="*/ 7 h 7"/>
                  <a:gd name="T2" fmla="*/ 1 w 2"/>
                  <a:gd name="T3" fmla="*/ 0 h 7"/>
                  <a:gd name="T4" fmla="*/ 2 w 2"/>
                  <a:gd name="T5" fmla="*/ 0 h 7"/>
                  <a:gd name="T6" fmla="*/ 1 w 2"/>
                  <a:gd name="T7" fmla="*/ 7 h 7"/>
                  <a:gd name="T8" fmla="*/ 0 w 2"/>
                  <a:gd name="T9" fmla="*/ 7 h 7"/>
                </a:gdLst>
                <a:ahLst/>
                <a:cxnLst>
                  <a:cxn ang="0">
                    <a:pos x="T0" y="T1"/>
                  </a:cxn>
                  <a:cxn ang="0">
                    <a:pos x="T2" y="T3"/>
                  </a:cxn>
                  <a:cxn ang="0">
                    <a:pos x="T4" y="T5"/>
                  </a:cxn>
                  <a:cxn ang="0">
                    <a:pos x="T6" y="T7"/>
                  </a:cxn>
                  <a:cxn ang="0">
                    <a:pos x="T8" y="T9"/>
                  </a:cxn>
                </a:cxnLst>
                <a:rect l="0" t="0" r="r" b="b"/>
                <a:pathLst>
                  <a:path w="2" h="7">
                    <a:moveTo>
                      <a:pt x="0" y="7"/>
                    </a:moveTo>
                    <a:cubicBezTo>
                      <a:pt x="0" y="7"/>
                      <a:pt x="1" y="0"/>
                      <a:pt x="1" y="0"/>
                    </a:cubicBezTo>
                    <a:lnTo>
                      <a:pt x="2" y="0"/>
                    </a:lnTo>
                    <a:cubicBezTo>
                      <a:pt x="2" y="0"/>
                      <a:pt x="1" y="7"/>
                      <a:pt x="1" y="7"/>
                    </a:cubicBezTo>
                    <a:cubicBezTo>
                      <a:pt x="1" y="7"/>
                      <a:pt x="0" y="7"/>
                      <a:pt x="0"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62" name="Freeform 356"/>
              <p:cNvSpPr>
                <a:spLocks/>
              </p:cNvSpPr>
              <p:nvPr/>
            </p:nvSpPr>
            <p:spPr bwMode="auto">
              <a:xfrm>
                <a:off x="8024927" y="1210236"/>
                <a:ext cx="1588" cy="6350"/>
              </a:xfrm>
              <a:custGeom>
                <a:avLst/>
                <a:gdLst>
                  <a:gd name="T0" fmla="*/ 0 w 3"/>
                  <a:gd name="T1" fmla="*/ 7 h 8"/>
                  <a:gd name="T2" fmla="*/ 1 w 3"/>
                  <a:gd name="T3" fmla="*/ 0 h 8"/>
                  <a:gd name="T4" fmla="*/ 2 w 3"/>
                  <a:gd name="T5" fmla="*/ 0 h 8"/>
                  <a:gd name="T6" fmla="*/ 1 w 3"/>
                  <a:gd name="T7" fmla="*/ 7 h 8"/>
                  <a:gd name="T8" fmla="*/ 0 w 3"/>
                  <a:gd name="T9" fmla="*/ 7 h 8"/>
                </a:gdLst>
                <a:ahLst/>
                <a:cxnLst>
                  <a:cxn ang="0">
                    <a:pos x="T0" y="T1"/>
                  </a:cxn>
                  <a:cxn ang="0">
                    <a:pos x="T2" y="T3"/>
                  </a:cxn>
                  <a:cxn ang="0">
                    <a:pos x="T4" y="T5"/>
                  </a:cxn>
                  <a:cxn ang="0">
                    <a:pos x="T6" y="T7"/>
                  </a:cxn>
                  <a:cxn ang="0">
                    <a:pos x="T8" y="T9"/>
                  </a:cxn>
                </a:cxnLst>
                <a:rect l="0" t="0" r="r" b="b"/>
                <a:pathLst>
                  <a:path w="3" h="8">
                    <a:moveTo>
                      <a:pt x="0" y="7"/>
                    </a:moveTo>
                    <a:cubicBezTo>
                      <a:pt x="0" y="7"/>
                      <a:pt x="1" y="0"/>
                      <a:pt x="1" y="0"/>
                    </a:cubicBezTo>
                    <a:lnTo>
                      <a:pt x="2" y="0"/>
                    </a:lnTo>
                    <a:cubicBezTo>
                      <a:pt x="3" y="0"/>
                      <a:pt x="2" y="8"/>
                      <a:pt x="1" y="7"/>
                    </a:cubicBezTo>
                    <a:cubicBezTo>
                      <a:pt x="1" y="7"/>
                      <a:pt x="1" y="7"/>
                      <a:pt x="0" y="7"/>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63" name="Freeform 357"/>
              <p:cNvSpPr>
                <a:spLocks/>
              </p:cNvSpPr>
              <p:nvPr/>
            </p:nvSpPr>
            <p:spPr bwMode="auto">
              <a:xfrm>
                <a:off x="8026514" y="1210236"/>
                <a:ext cx="1588" cy="6350"/>
              </a:xfrm>
              <a:custGeom>
                <a:avLst/>
                <a:gdLst>
                  <a:gd name="T0" fmla="*/ 0 w 3"/>
                  <a:gd name="T1" fmla="*/ 7 h 8"/>
                  <a:gd name="T2" fmla="*/ 1 w 3"/>
                  <a:gd name="T3" fmla="*/ 0 h 8"/>
                  <a:gd name="T4" fmla="*/ 2 w 3"/>
                  <a:gd name="T5" fmla="*/ 0 h 8"/>
                  <a:gd name="T6" fmla="*/ 1 w 3"/>
                  <a:gd name="T7" fmla="*/ 8 h 8"/>
                  <a:gd name="T8" fmla="*/ 0 w 3"/>
                  <a:gd name="T9" fmla="*/ 7 h 8"/>
                </a:gdLst>
                <a:ahLst/>
                <a:cxnLst>
                  <a:cxn ang="0">
                    <a:pos x="T0" y="T1"/>
                  </a:cxn>
                  <a:cxn ang="0">
                    <a:pos x="T2" y="T3"/>
                  </a:cxn>
                  <a:cxn ang="0">
                    <a:pos x="T4" y="T5"/>
                  </a:cxn>
                  <a:cxn ang="0">
                    <a:pos x="T6" y="T7"/>
                  </a:cxn>
                  <a:cxn ang="0">
                    <a:pos x="T8" y="T9"/>
                  </a:cxn>
                </a:cxnLst>
                <a:rect l="0" t="0" r="r" b="b"/>
                <a:pathLst>
                  <a:path w="3" h="8">
                    <a:moveTo>
                      <a:pt x="0" y="7"/>
                    </a:moveTo>
                    <a:cubicBezTo>
                      <a:pt x="1" y="8"/>
                      <a:pt x="2" y="0"/>
                      <a:pt x="1" y="0"/>
                    </a:cubicBezTo>
                    <a:lnTo>
                      <a:pt x="2" y="0"/>
                    </a:lnTo>
                    <a:cubicBezTo>
                      <a:pt x="3" y="0"/>
                      <a:pt x="2" y="8"/>
                      <a:pt x="1" y="8"/>
                    </a:cubicBezTo>
                    <a:cubicBezTo>
                      <a:pt x="1" y="8"/>
                      <a:pt x="1" y="8"/>
                      <a:pt x="0" y="7"/>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64" name="Freeform 358"/>
              <p:cNvSpPr>
                <a:spLocks/>
              </p:cNvSpPr>
              <p:nvPr/>
            </p:nvSpPr>
            <p:spPr bwMode="auto">
              <a:xfrm>
                <a:off x="8026514" y="1210236"/>
                <a:ext cx="1588" cy="6350"/>
              </a:xfrm>
              <a:custGeom>
                <a:avLst/>
                <a:gdLst>
                  <a:gd name="T0" fmla="*/ 0 w 2"/>
                  <a:gd name="T1" fmla="*/ 8 h 8"/>
                  <a:gd name="T2" fmla="*/ 1 w 2"/>
                  <a:gd name="T3" fmla="*/ 0 h 8"/>
                  <a:gd name="T4" fmla="*/ 2 w 2"/>
                  <a:gd name="T5" fmla="*/ 0 h 8"/>
                  <a:gd name="T6" fmla="*/ 1 w 2"/>
                  <a:gd name="T7" fmla="*/ 8 h 8"/>
                  <a:gd name="T8" fmla="*/ 0 w 2"/>
                  <a:gd name="T9" fmla="*/ 8 h 8"/>
                </a:gdLst>
                <a:ahLst/>
                <a:cxnLst>
                  <a:cxn ang="0">
                    <a:pos x="T0" y="T1"/>
                  </a:cxn>
                  <a:cxn ang="0">
                    <a:pos x="T2" y="T3"/>
                  </a:cxn>
                  <a:cxn ang="0">
                    <a:pos x="T4" y="T5"/>
                  </a:cxn>
                  <a:cxn ang="0">
                    <a:pos x="T6" y="T7"/>
                  </a:cxn>
                  <a:cxn ang="0">
                    <a:pos x="T8" y="T9"/>
                  </a:cxn>
                </a:cxnLst>
                <a:rect l="0" t="0" r="r" b="b"/>
                <a:pathLst>
                  <a:path w="2" h="8">
                    <a:moveTo>
                      <a:pt x="0" y="8"/>
                    </a:moveTo>
                    <a:cubicBezTo>
                      <a:pt x="1" y="8"/>
                      <a:pt x="2" y="0"/>
                      <a:pt x="1" y="0"/>
                    </a:cubicBezTo>
                    <a:lnTo>
                      <a:pt x="2" y="0"/>
                    </a:lnTo>
                    <a:cubicBezTo>
                      <a:pt x="2" y="0"/>
                      <a:pt x="1" y="8"/>
                      <a:pt x="1" y="8"/>
                    </a:cubicBezTo>
                    <a:cubicBezTo>
                      <a:pt x="1" y="8"/>
                      <a:pt x="1" y="8"/>
                      <a:pt x="0" y="8"/>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65" name="Freeform 359"/>
              <p:cNvSpPr>
                <a:spLocks/>
              </p:cNvSpPr>
              <p:nvPr/>
            </p:nvSpPr>
            <p:spPr bwMode="auto">
              <a:xfrm>
                <a:off x="8026514" y="1210236"/>
                <a:ext cx="1588" cy="6350"/>
              </a:xfrm>
              <a:custGeom>
                <a:avLst/>
                <a:gdLst>
                  <a:gd name="T0" fmla="*/ 0 w 2"/>
                  <a:gd name="T1" fmla="*/ 8 h 8"/>
                  <a:gd name="T2" fmla="*/ 1 w 2"/>
                  <a:gd name="T3" fmla="*/ 0 h 8"/>
                  <a:gd name="T4" fmla="*/ 2 w 2"/>
                  <a:gd name="T5" fmla="*/ 0 h 8"/>
                  <a:gd name="T6" fmla="*/ 1 w 2"/>
                  <a:gd name="T7" fmla="*/ 8 h 8"/>
                  <a:gd name="T8" fmla="*/ 0 w 2"/>
                  <a:gd name="T9" fmla="*/ 8 h 8"/>
                </a:gdLst>
                <a:ahLst/>
                <a:cxnLst>
                  <a:cxn ang="0">
                    <a:pos x="T0" y="T1"/>
                  </a:cxn>
                  <a:cxn ang="0">
                    <a:pos x="T2" y="T3"/>
                  </a:cxn>
                  <a:cxn ang="0">
                    <a:pos x="T4" y="T5"/>
                  </a:cxn>
                  <a:cxn ang="0">
                    <a:pos x="T6" y="T7"/>
                  </a:cxn>
                  <a:cxn ang="0">
                    <a:pos x="T8" y="T9"/>
                  </a:cxn>
                </a:cxnLst>
                <a:rect l="0" t="0" r="r" b="b"/>
                <a:pathLst>
                  <a:path w="2" h="8">
                    <a:moveTo>
                      <a:pt x="0" y="8"/>
                    </a:moveTo>
                    <a:cubicBezTo>
                      <a:pt x="0" y="8"/>
                      <a:pt x="1" y="0"/>
                      <a:pt x="1" y="0"/>
                    </a:cubicBezTo>
                    <a:lnTo>
                      <a:pt x="2" y="0"/>
                    </a:lnTo>
                    <a:cubicBezTo>
                      <a:pt x="2" y="0"/>
                      <a:pt x="1" y="8"/>
                      <a:pt x="1" y="8"/>
                    </a:cubicBezTo>
                    <a:cubicBezTo>
                      <a:pt x="1" y="8"/>
                      <a:pt x="0" y="8"/>
                      <a:pt x="0" y="8"/>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66" name="Freeform 360"/>
              <p:cNvSpPr>
                <a:spLocks/>
              </p:cNvSpPr>
              <p:nvPr/>
            </p:nvSpPr>
            <p:spPr bwMode="auto">
              <a:xfrm>
                <a:off x="8028102" y="1210236"/>
                <a:ext cx="1588" cy="6350"/>
              </a:xfrm>
              <a:custGeom>
                <a:avLst/>
                <a:gdLst>
                  <a:gd name="T0" fmla="*/ 0 w 2"/>
                  <a:gd name="T1" fmla="*/ 8 h 8"/>
                  <a:gd name="T2" fmla="*/ 1 w 2"/>
                  <a:gd name="T3" fmla="*/ 0 h 8"/>
                  <a:gd name="T4" fmla="*/ 1 w 2"/>
                  <a:gd name="T5" fmla="*/ 0 h 8"/>
                  <a:gd name="T6" fmla="*/ 0 w 2"/>
                  <a:gd name="T7" fmla="*/ 8 h 8"/>
                  <a:gd name="T8" fmla="*/ 0 w 2"/>
                  <a:gd name="T9" fmla="*/ 8 h 8"/>
                </a:gdLst>
                <a:ahLst/>
                <a:cxnLst>
                  <a:cxn ang="0">
                    <a:pos x="T0" y="T1"/>
                  </a:cxn>
                  <a:cxn ang="0">
                    <a:pos x="T2" y="T3"/>
                  </a:cxn>
                  <a:cxn ang="0">
                    <a:pos x="T4" y="T5"/>
                  </a:cxn>
                  <a:cxn ang="0">
                    <a:pos x="T6" y="T7"/>
                  </a:cxn>
                  <a:cxn ang="0">
                    <a:pos x="T8" y="T9"/>
                  </a:cxn>
                </a:cxnLst>
                <a:rect l="0" t="0" r="r" b="b"/>
                <a:pathLst>
                  <a:path w="2" h="8">
                    <a:moveTo>
                      <a:pt x="0" y="8"/>
                    </a:moveTo>
                    <a:cubicBezTo>
                      <a:pt x="0" y="8"/>
                      <a:pt x="1" y="0"/>
                      <a:pt x="1" y="0"/>
                    </a:cubicBezTo>
                    <a:lnTo>
                      <a:pt x="1" y="0"/>
                    </a:lnTo>
                    <a:cubicBezTo>
                      <a:pt x="2" y="0"/>
                      <a:pt x="1" y="8"/>
                      <a:pt x="0" y="8"/>
                    </a:cubicBezTo>
                    <a:cubicBezTo>
                      <a:pt x="0" y="8"/>
                      <a:pt x="0" y="8"/>
                      <a:pt x="0" y="8"/>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67" name="Freeform 361"/>
              <p:cNvSpPr>
                <a:spLocks/>
              </p:cNvSpPr>
              <p:nvPr/>
            </p:nvSpPr>
            <p:spPr bwMode="auto">
              <a:xfrm>
                <a:off x="8028102" y="1210236"/>
                <a:ext cx="1588" cy="6350"/>
              </a:xfrm>
              <a:custGeom>
                <a:avLst/>
                <a:gdLst>
                  <a:gd name="T0" fmla="*/ 0 w 2"/>
                  <a:gd name="T1" fmla="*/ 8 h 8"/>
                  <a:gd name="T2" fmla="*/ 1 w 2"/>
                  <a:gd name="T3" fmla="*/ 0 h 8"/>
                  <a:gd name="T4" fmla="*/ 2 w 2"/>
                  <a:gd name="T5" fmla="*/ 0 h 8"/>
                  <a:gd name="T6" fmla="*/ 1 w 2"/>
                  <a:gd name="T7" fmla="*/ 8 h 8"/>
                  <a:gd name="T8" fmla="*/ 0 w 2"/>
                  <a:gd name="T9" fmla="*/ 8 h 8"/>
                </a:gdLst>
                <a:ahLst/>
                <a:cxnLst>
                  <a:cxn ang="0">
                    <a:pos x="T0" y="T1"/>
                  </a:cxn>
                  <a:cxn ang="0">
                    <a:pos x="T2" y="T3"/>
                  </a:cxn>
                  <a:cxn ang="0">
                    <a:pos x="T4" y="T5"/>
                  </a:cxn>
                  <a:cxn ang="0">
                    <a:pos x="T6" y="T7"/>
                  </a:cxn>
                  <a:cxn ang="0">
                    <a:pos x="T8" y="T9"/>
                  </a:cxn>
                </a:cxnLst>
                <a:rect l="0" t="0" r="r" b="b"/>
                <a:pathLst>
                  <a:path w="2" h="8">
                    <a:moveTo>
                      <a:pt x="0" y="8"/>
                    </a:moveTo>
                    <a:cubicBezTo>
                      <a:pt x="1" y="8"/>
                      <a:pt x="2" y="0"/>
                      <a:pt x="1" y="0"/>
                    </a:cubicBezTo>
                    <a:lnTo>
                      <a:pt x="2" y="0"/>
                    </a:lnTo>
                    <a:cubicBezTo>
                      <a:pt x="2" y="0"/>
                      <a:pt x="1" y="8"/>
                      <a:pt x="1" y="8"/>
                    </a:cubicBezTo>
                    <a:cubicBezTo>
                      <a:pt x="1" y="8"/>
                      <a:pt x="0" y="8"/>
                      <a:pt x="0" y="8"/>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68" name="Freeform 362"/>
              <p:cNvSpPr>
                <a:spLocks/>
              </p:cNvSpPr>
              <p:nvPr/>
            </p:nvSpPr>
            <p:spPr bwMode="auto">
              <a:xfrm>
                <a:off x="8028102" y="1210236"/>
                <a:ext cx="1588" cy="6350"/>
              </a:xfrm>
              <a:custGeom>
                <a:avLst/>
                <a:gdLst>
                  <a:gd name="T0" fmla="*/ 1 w 2"/>
                  <a:gd name="T1" fmla="*/ 8 h 8"/>
                  <a:gd name="T2" fmla="*/ 2 w 2"/>
                  <a:gd name="T3" fmla="*/ 0 h 8"/>
                  <a:gd name="T4" fmla="*/ 2 w 2"/>
                  <a:gd name="T5" fmla="*/ 0 h 8"/>
                  <a:gd name="T6" fmla="*/ 1 w 2"/>
                  <a:gd name="T7" fmla="*/ 8 h 8"/>
                  <a:gd name="T8" fmla="*/ 0 w 2"/>
                  <a:gd name="T9" fmla="*/ 8 h 8"/>
                  <a:gd name="T10" fmla="*/ 1 w 2"/>
                  <a:gd name="T11" fmla="*/ 8 h 8"/>
                </a:gdLst>
                <a:ahLst/>
                <a:cxnLst>
                  <a:cxn ang="0">
                    <a:pos x="T0" y="T1"/>
                  </a:cxn>
                  <a:cxn ang="0">
                    <a:pos x="T2" y="T3"/>
                  </a:cxn>
                  <a:cxn ang="0">
                    <a:pos x="T4" y="T5"/>
                  </a:cxn>
                  <a:cxn ang="0">
                    <a:pos x="T6" y="T7"/>
                  </a:cxn>
                  <a:cxn ang="0">
                    <a:pos x="T8" y="T9"/>
                  </a:cxn>
                  <a:cxn ang="0">
                    <a:pos x="T10" y="T11"/>
                  </a:cxn>
                </a:cxnLst>
                <a:rect l="0" t="0" r="r" b="b"/>
                <a:pathLst>
                  <a:path w="2" h="8">
                    <a:moveTo>
                      <a:pt x="1" y="8"/>
                    </a:moveTo>
                    <a:cubicBezTo>
                      <a:pt x="1" y="8"/>
                      <a:pt x="2" y="0"/>
                      <a:pt x="2" y="0"/>
                    </a:cubicBezTo>
                    <a:lnTo>
                      <a:pt x="2" y="0"/>
                    </a:lnTo>
                    <a:cubicBezTo>
                      <a:pt x="2" y="0"/>
                      <a:pt x="1" y="8"/>
                      <a:pt x="1" y="8"/>
                    </a:cubicBezTo>
                    <a:lnTo>
                      <a:pt x="0" y="8"/>
                    </a:lnTo>
                    <a:lnTo>
                      <a:pt x="1" y="8"/>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69" name="Freeform 363"/>
              <p:cNvSpPr>
                <a:spLocks/>
              </p:cNvSpPr>
              <p:nvPr/>
            </p:nvSpPr>
            <p:spPr bwMode="auto">
              <a:xfrm>
                <a:off x="8028102" y="1210236"/>
                <a:ext cx="1588" cy="6350"/>
              </a:xfrm>
              <a:custGeom>
                <a:avLst/>
                <a:gdLst>
                  <a:gd name="T0" fmla="*/ 0 w 1"/>
                  <a:gd name="T1" fmla="*/ 8 h 8"/>
                  <a:gd name="T2" fmla="*/ 1 w 1"/>
                  <a:gd name="T3" fmla="*/ 0 h 8"/>
                  <a:gd name="T4" fmla="*/ 1 w 1"/>
                  <a:gd name="T5" fmla="*/ 0 h 8"/>
                  <a:gd name="T6" fmla="*/ 0 w 1"/>
                  <a:gd name="T7" fmla="*/ 8 h 8"/>
                </a:gdLst>
                <a:ahLst/>
                <a:cxnLst>
                  <a:cxn ang="0">
                    <a:pos x="T0" y="T1"/>
                  </a:cxn>
                  <a:cxn ang="0">
                    <a:pos x="T2" y="T3"/>
                  </a:cxn>
                  <a:cxn ang="0">
                    <a:pos x="T4" y="T5"/>
                  </a:cxn>
                  <a:cxn ang="0">
                    <a:pos x="T6" y="T7"/>
                  </a:cxn>
                </a:cxnLst>
                <a:rect l="0" t="0" r="r" b="b"/>
                <a:pathLst>
                  <a:path w="1" h="8">
                    <a:moveTo>
                      <a:pt x="0" y="8"/>
                    </a:moveTo>
                    <a:cubicBezTo>
                      <a:pt x="0" y="8"/>
                      <a:pt x="1" y="0"/>
                      <a:pt x="1" y="0"/>
                    </a:cubicBezTo>
                    <a:lnTo>
                      <a:pt x="1" y="0"/>
                    </a:lnTo>
                    <a:cubicBezTo>
                      <a:pt x="1" y="0"/>
                      <a:pt x="0" y="8"/>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70" name="Freeform 364"/>
              <p:cNvSpPr>
                <a:spLocks/>
              </p:cNvSpPr>
              <p:nvPr/>
            </p:nvSpPr>
            <p:spPr bwMode="auto">
              <a:xfrm>
                <a:off x="8028102" y="1210236"/>
                <a:ext cx="1588" cy="6350"/>
              </a:xfrm>
              <a:custGeom>
                <a:avLst/>
                <a:gdLst>
                  <a:gd name="T0" fmla="*/ 0 w 1"/>
                  <a:gd name="T1" fmla="*/ 8 h 8"/>
                  <a:gd name="T2" fmla="*/ 1 w 1"/>
                  <a:gd name="T3" fmla="*/ 0 h 8"/>
                  <a:gd name="T4" fmla="*/ 1 w 1"/>
                  <a:gd name="T5" fmla="*/ 0 h 8"/>
                  <a:gd name="T6" fmla="*/ 0 w 1"/>
                  <a:gd name="T7" fmla="*/ 8 h 8"/>
                  <a:gd name="T8" fmla="*/ 0 w 1"/>
                  <a:gd name="T9" fmla="*/ 8 h 8"/>
                </a:gdLst>
                <a:ahLst/>
                <a:cxnLst>
                  <a:cxn ang="0">
                    <a:pos x="T0" y="T1"/>
                  </a:cxn>
                  <a:cxn ang="0">
                    <a:pos x="T2" y="T3"/>
                  </a:cxn>
                  <a:cxn ang="0">
                    <a:pos x="T4" y="T5"/>
                  </a:cxn>
                  <a:cxn ang="0">
                    <a:pos x="T6" y="T7"/>
                  </a:cxn>
                  <a:cxn ang="0">
                    <a:pos x="T8" y="T9"/>
                  </a:cxn>
                </a:cxnLst>
                <a:rect l="0" t="0" r="r" b="b"/>
                <a:pathLst>
                  <a:path w="1" h="8">
                    <a:moveTo>
                      <a:pt x="0" y="8"/>
                    </a:moveTo>
                    <a:cubicBezTo>
                      <a:pt x="0" y="8"/>
                      <a:pt x="1" y="0"/>
                      <a:pt x="1" y="0"/>
                    </a:cubicBezTo>
                    <a:lnTo>
                      <a:pt x="1" y="0"/>
                    </a:lnTo>
                    <a:cubicBezTo>
                      <a:pt x="1" y="0"/>
                      <a:pt x="0" y="8"/>
                      <a:pt x="0" y="8"/>
                    </a:cubicBezTo>
                    <a:cubicBezTo>
                      <a:pt x="0" y="8"/>
                      <a:pt x="0" y="8"/>
                      <a:pt x="0" y="8"/>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71" name="Freeform 365"/>
              <p:cNvSpPr>
                <a:spLocks/>
              </p:cNvSpPr>
              <p:nvPr/>
            </p:nvSpPr>
            <p:spPr bwMode="auto">
              <a:xfrm>
                <a:off x="8028102" y="1210236"/>
                <a:ext cx="1588" cy="6350"/>
              </a:xfrm>
              <a:custGeom>
                <a:avLst/>
                <a:gdLst>
                  <a:gd name="T0" fmla="*/ 0 w 2"/>
                  <a:gd name="T1" fmla="*/ 8 h 9"/>
                  <a:gd name="T2" fmla="*/ 1 w 2"/>
                  <a:gd name="T3" fmla="*/ 0 h 9"/>
                  <a:gd name="T4" fmla="*/ 2 w 2"/>
                  <a:gd name="T5" fmla="*/ 0 h 9"/>
                  <a:gd name="T6" fmla="*/ 1 w 2"/>
                  <a:gd name="T7" fmla="*/ 9 h 9"/>
                  <a:gd name="T8" fmla="*/ 0 w 2"/>
                  <a:gd name="T9" fmla="*/ 8 h 9"/>
                </a:gdLst>
                <a:ahLst/>
                <a:cxnLst>
                  <a:cxn ang="0">
                    <a:pos x="T0" y="T1"/>
                  </a:cxn>
                  <a:cxn ang="0">
                    <a:pos x="T2" y="T3"/>
                  </a:cxn>
                  <a:cxn ang="0">
                    <a:pos x="T4" y="T5"/>
                  </a:cxn>
                  <a:cxn ang="0">
                    <a:pos x="T6" y="T7"/>
                  </a:cxn>
                  <a:cxn ang="0">
                    <a:pos x="T8" y="T9"/>
                  </a:cxn>
                </a:cxnLst>
                <a:rect l="0" t="0" r="r" b="b"/>
                <a:pathLst>
                  <a:path w="2" h="9">
                    <a:moveTo>
                      <a:pt x="0" y="8"/>
                    </a:moveTo>
                    <a:cubicBezTo>
                      <a:pt x="0" y="8"/>
                      <a:pt x="1" y="0"/>
                      <a:pt x="1" y="0"/>
                    </a:cubicBezTo>
                    <a:lnTo>
                      <a:pt x="2" y="0"/>
                    </a:lnTo>
                    <a:cubicBezTo>
                      <a:pt x="2" y="0"/>
                      <a:pt x="1" y="8"/>
                      <a:pt x="1" y="9"/>
                    </a:cubicBezTo>
                    <a:cubicBezTo>
                      <a:pt x="0" y="9"/>
                      <a:pt x="0" y="8"/>
                      <a:pt x="0" y="8"/>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72" name="Freeform 366"/>
              <p:cNvSpPr>
                <a:spLocks/>
              </p:cNvSpPr>
              <p:nvPr/>
            </p:nvSpPr>
            <p:spPr bwMode="auto">
              <a:xfrm>
                <a:off x="8029689" y="1210236"/>
                <a:ext cx="1588" cy="6350"/>
              </a:xfrm>
              <a:custGeom>
                <a:avLst/>
                <a:gdLst>
                  <a:gd name="T0" fmla="*/ 0 w 2"/>
                  <a:gd name="T1" fmla="*/ 9 h 9"/>
                  <a:gd name="T2" fmla="*/ 1 w 2"/>
                  <a:gd name="T3" fmla="*/ 0 h 9"/>
                  <a:gd name="T4" fmla="*/ 1 w 2"/>
                  <a:gd name="T5" fmla="*/ 0 h 9"/>
                  <a:gd name="T6" fmla="*/ 0 w 2"/>
                  <a:gd name="T7" fmla="*/ 9 h 9"/>
                  <a:gd name="T8" fmla="*/ 0 w 2"/>
                  <a:gd name="T9" fmla="*/ 9 h 9"/>
                </a:gdLst>
                <a:ahLst/>
                <a:cxnLst>
                  <a:cxn ang="0">
                    <a:pos x="T0" y="T1"/>
                  </a:cxn>
                  <a:cxn ang="0">
                    <a:pos x="T2" y="T3"/>
                  </a:cxn>
                  <a:cxn ang="0">
                    <a:pos x="T4" y="T5"/>
                  </a:cxn>
                  <a:cxn ang="0">
                    <a:pos x="T6" y="T7"/>
                  </a:cxn>
                  <a:cxn ang="0">
                    <a:pos x="T8" y="T9"/>
                  </a:cxn>
                </a:cxnLst>
                <a:rect l="0" t="0" r="r" b="b"/>
                <a:pathLst>
                  <a:path w="2" h="9">
                    <a:moveTo>
                      <a:pt x="0" y="9"/>
                    </a:moveTo>
                    <a:cubicBezTo>
                      <a:pt x="0" y="9"/>
                      <a:pt x="1" y="0"/>
                      <a:pt x="1" y="0"/>
                    </a:cubicBezTo>
                    <a:lnTo>
                      <a:pt x="1" y="0"/>
                    </a:lnTo>
                    <a:cubicBezTo>
                      <a:pt x="2" y="0"/>
                      <a:pt x="1" y="9"/>
                      <a:pt x="0" y="9"/>
                    </a:cubicBezTo>
                    <a:cubicBezTo>
                      <a:pt x="0" y="9"/>
                      <a:pt x="0" y="9"/>
                      <a:pt x="0" y="9"/>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73" name="Freeform 367"/>
              <p:cNvSpPr>
                <a:spLocks/>
              </p:cNvSpPr>
              <p:nvPr/>
            </p:nvSpPr>
            <p:spPr bwMode="auto">
              <a:xfrm>
                <a:off x="8029689" y="1210236"/>
                <a:ext cx="1588" cy="6350"/>
              </a:xfrm>
              <a:custGeom>
                <a:avLst/>
                <a:gdLst>
                  <a:gd name="T0" fmla="*/ 0 w 3"/>
                  <a:gd name="T1" fmla="*/ 9 h 9"/>
                  <a:gd name="T2" fmla="*/ 1 w 3"/>
                  <a:gd name="T3" fmla="*/ 0 h 9"/>
                  <a:gd name="T4" fmla="*/ 2 w 3"/>
                  <a:gd name="T5" fmla="*/ 0 h 9"/>
                  <a:gd name="T6" fmla="*/ 1 w 3"/>
                  <a:gd name="T7" fmla="*/ 9 h 9"/>
                  <a:gd name="T8" fmla="*/ 0 w 3"/>
                  <a:gd name="T9" fmla="*/ 9 h 9"/>
                </a:gdLst>
                <a:ahLst/>
                <a:cxnLst>
                  <a:cxn ang="0">
                    <a:pos x="T0" y="T1"/>
                  </a:cxn>
                  <a:cxn ang="0">
                    <a:pos x="T2" y="T3"/>
                  </a:cxn>
                  <a:cxn ang="0">
                    <a:pos x="T4" y="T5"/>
                  </a:cxn>
                  <a:cxn ang="0">
                    <a:pos x="T6" y="T7"/>
                  </a:cxn>
                  <a:cxn ang="0">
                    <a:pos x="T8" y="T9"/>
                  </a:cxn>
                </a:cxnLst>
                <a:rect l="0" t="0" r="r" b="b"/>
                <a:pathLst>
                  <a:path w="3" h="9">
                    <a:moveTo>
                      <a:pt x="0" y="9"/>
                    </a:moveTo>
                    <a:cubicBezTo>
                      <a:pt x="1" y="9"/>
                      <a:pt x="2" y="0"/>
                      <a:pt x="1" y="0"/>
                    </a:cubicBezTo>
                    <a:lnTo>
                      <a:pt x="2" y="0"/>
                    </a:lnTo>
                    <a:cubicBezTo>
                      <a:pt x="3" y="1"/>
                      <a:pt x="1" y="9"/>
                      <a:pt x="1" y="9"/>
                    </a:cubicBezTo>
                    <a:cubicBezTo>
                      <a:pt x="1" y="9"/>
                      <a:pt x="1" y="9"/>
                      <a:pt x="0" y="9"/>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74" name="Freeform 368"/>
              <p:cNvSpPr>
                <a:spLocks/>
              </p:cNvSpPr>
              <p:nvPr/>
            </p:nvSpPr>
            <p:spPr bwMode="auto">
              <a:xfrm>
                <a:off x="8029689" y="1210236"/>
                <a:ext cx="3175" cy="6350"/>
              </a:xfrm>
              <a:custGeom>
                <a:avLst/>
                <a:gdLst>
                  <a:gd name="T0" fmla="*/ 0 w 3"/>
                  <a:gd name="T1" fmla="*/ 9 h 9"/>
                  <a:gd name="T2" fmla="*/ 1 w 3"/>
                  <a:gd name="T3" fmla="*/ 0 h 9"/>
                  <a:gd name="T4" fmla="*/ 2 w 3"/>
                  <a:gd name="T5" fmla="*/ 0 h 9"/>
                  <a:gd name="T6" fmla="*/ 1 w 3"/>
                  <a:gd name="T7" fmla="*/ 9 h 9"/>
                  <a:gd name="T8" fmla="*/ 0 w 3"/>
                  <a:gd name="T9" fmla="*/ 9 h 9"/>
                </a:gdLst>
                <a:ahLst/>
                <a:cxnLst>
                  <a:cxn ang="0">
                    <a:pos x="T0" y="T1"/>
                  </a:cxn>
                  <a:cxn ang="0">
                    <a:pos x="T2" y="T3"/>
                  </a:cxn>
                  <a:cxn ang="0">
                    <a:pos x="T4" y="T5"/>
                  </a:cxn>
                  <a:cxn ang="0">
                    <a:pos x="T6" y="T7"/>
                  </a:cxn>
                  <a:cxn ang="0">
                    <a:pos x="T8" y="T9"/>
                  </a:cxn>
                </a:cxnLst>
                <a:rect l="0" t="0" r="r" b="b"/>
                <a:pathLst>
                  <a:path w="3" h="9">
                    <a:moveTo>
                      <a:pt x="0" y="9"/>
                    </a:moveTo>
                    <a:cubicBezTo>
                      <a:pt x="0" y="9"/>
                      <a:pt x="2" y="0"/>
                      <a:pt x="1" y="0"/>
                    </a:cubicBezTo>
                    <a:lnTo>
                      <a:pt x="2" y="0"/>
                    </a:lnTo>
                    <a:cubicBezTo>
                      <a:pt x="3" y="1"/>
                      <a:pt x="2" y="9"/>
                      <a:pt x="1" y="9"/>
                    </a:cubicBezTo>
                    <a:cubicBezTo>
                      <a:pt x="1" y="9"/>
                      <a:pt x="1" y="9"/>
                      <a:pt x="0" y="9"/>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75" name="Freeform 369"/>
              <p:cNvSpPr>
                <a:spLocks/>
              </p:cNvSpPr>
              <p:nvPr/>
            </p:nvSpPr>
            <p:spPr bwMode="auto">
              <a:xfrm>
                <a:off x="8031277" y="1210236"/>
                <a:ext cx="1588" cy="6350"/>
              </a:xfrm>
              <a:custGeom>
                <a:avLst/>
                <a:gdLst>
                  <a:gd name="T0" fmla="*/ 0 w 3"/>
                  <a:gd name="T1" fmla="*/ 9 h 9"/>
                  <a:gd name="T2" fmla="*/ 1 w 3"/>
                  <a:gd name="T3" fmla="*/ 0 h 9"/>
                  <a:gd name="T4" fmla="*/ 3 w 3"/>
                  <a:gd name="T5" fmla="*/ 0 h 9"/>
                  <a:gd name="T6" fmla="*/ 2 w 3"/>
                  <a:gd name="T7" fmla="*/ 9 h 9"/>
                  <a:gd name="T8" fmla="*/ 0 w 3"/>
                  <a:gd name="T9" fmla="*/ 9 h 9"/>
                </a:gdLst>
                <a:ahLst/>
                <a:cxnLst>
                  <a:cxn ang="0">
                    <a:pos x="T0" y="T1"/>
                  </a:cxn>
                  <a:cxn ang="0">
                    <a:pos x="T2" y="T3"/>
                  </a:cxn>
                  <a:cxn ang="0">
                    <a:pos x="T4" y="T5"/>
                  </a:cxn>
                  <a:cxn ang="0">
                    <a:pos x="T6" y="T7"/>
                  </a:cxn>
                  <a:cxn ang="0">
                    <a:pos x="T8" y="T9"/>
                  </a:cxn>
                </a:cxnLst>
                <a:rect l="0" t="0" r="r" b="b"/>
                <a:pathLst>
                  <a:path w="3" h="9">
                    <a:moveTo>
                      <a:pt x="0" y="9"/>
                    </a:moveTo>
                    <a:cubicBezTo>
                      <a:pt x="1" y="9"/>
                      <a:pt x="2" y="0"/>
                      <a:pt x="1" y="0"/>
                    </a:cubicBezTo>
                    <a:lnTo>
                      <a:pt x="3" y="0"/>
                    </a:lnTo>
                    <a:cubicBezTo>
                      <a:pt x="3" y="1"/>
                      <a:pt x="2" y="9"/>
                      <a:pt x="2" y="9"/>
                    </a:cubicBezTo>
                    <a:cubicBezTo>
                      <a:pt x="1" y="9"/>
                      <a:pt x="1" y="9"/>
                      <a:pt x="0" y="9"/>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76" name="Freeform 370"/>
              <p:cNvSpPr>
                <a:spLocks/>
              </p:cNvSpPr>
              <p:nvPr/>
            </p:nvSpPr>
            <p:spPr bwMode="auto">
              <a:xfrm>
                <a:off x="8032864" y="1210236"/>
                <a:ext cx="1588" cy="7938"/>
              </a:xfrm>
              <a:custGeom>
                <a:avLst/>
                <a:gdLst>
                  <a:gd name="T0" fmla="*/ 0 w 3"/>
                  <a:gd name="T1" fmla="*/ 9 h 10"/>
                  <a:gd name="T2" fmla="*/ 1 w 3"/>
                  <a:gd name="T3" fmla="*/ 0 h 10"/>
                  <a:gd name="T4" fmla="*/ 2 w 3"/>
                  <a:gd name="T5" fmla="*/ 0 h 10"/>
                  <a:gd name="T6" fmla="*/ 1 w 3"/>
                  <a:gd name="T7" fmla="*/ 10 h 10"/>
                  <a:gd name="T8" fmla="*/ 0 w 3"/>
                  <a:gd name="T9" fmla="*/ 9 h 10"/>
                </a:gdLst>
                <a:ahLst/>
                <a:cxnLst>
                  <a:cxn ang="0">
                    <a:pos x="T0" y="T1"/>
                  </a:cxn>
                  <a:cxn ang="0">
                    <a:pos x="T2" y="T3"/>
                  </a:cxn>
                  <a:cxn ang="0">
                    <a:pos x="T4" y="T5"/>
                  </a:cxn>
                  <a:cxn ang="0">
                    <a:pos x="T6" y="T7"/>
                  </a:cxn>
                  <a:cxn ang="0">
                    <a:pos x="T8" y="T9"/>
                  </a:cxn>
                </a:cxnLst>
                <a:rect l="0" t="0" r="r" b="b"/>
                <a:pathLst>
                  <a:path w="3" h="10">
                    <a:moveTo>
                      <a:pt x="0" y="9"/>
                    </a:moveTo>
                    <a:cubicBezTo>
                      <a:pt x="0" y="9"/>
                      <a:pt x="1" y="1"/>
                      <a:pt x="1" y="0"/>
                    </a:cubicBezTo>
                    <a:lnTo>
                      <a:pt x="2" y="0"/>
                    </a:lnTo>
                    <a:cubicBezTo>
                      <a:pt x="3" y="1"/>
                      <a:pt x="1" y="10"/>
                      <a:pt x="1" y="10"/>
                    </a:cubicBezTo>
                    <a:cubicBezTo>
                      <a:pt x="1" y="10"/>
                      <a:pt x="0" y="10"/>
                      <a:pt x="0" y="9"/>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77" name="Freeform 371"/>
              <p:cNvSpPr>
                <a:spLocks/>
              </p:cNvSpPr>
              <p:nvPr/>
            </p:nvSpPr>
            <p:spPr bwMode="auto">
              <a:xfrm>
                <a:off x="8024927" y="1205473"/>
                <a:ext cx="1588" cy="4763"/>
              </a:xfrm>
              <a:custGeom>
                <a:avLst/>
                <a:gdLst>
                  <a:gd name="T0" fmla="*/ 1 w 2"/>
                  <a:gd name="T1" fmla="*/ 7 h 7"/>
                  <a:gd name="T2" fmla="*/ 0 w 2"/>
                  <a:gd name="T3" fmla="*/ 0 h 7"/>
                  <a:gd name="T4" fmla="*/ 1 w 2"/>
                  <a:gd name="T5" fmla="*/ 0 h 7"/>
                  <a:gd name="T6" fmla="*/ 2 w 2"/>
                  <a:gd name="T7" fmla="*/ 7 h 7"/>
                  <a:gd name="T8" fmla="*/ 1 w 2"/>
                  <a:gd name="T9" fmla="*/ 7 h 7"/>
                </a:gdLst>
                <a:ahLst/>
                <a:cxnLst>
                  <a:cxn ang="0">
                    <a:pos x="T0" y="T1"/>
                  </a:cxn>
                  <a:cxn ang="0">
                    <a:pos x="T2" y="T3"/>
                  </a:cxn>
                  <a:cxn ang="0">
                    <a:pos x="T4" y="T5"/>
                  </a:cxn>
                  <a:cxn ang="0">
                    <a:pos x="T6" y="T7"/>
                  </a:cxn>
                  <a:cxn ang="0">
                    <a:pos x="T8" y="T9"/>
                  </a:cxn>
                </a:cxnLst>
                <a:rect l="0" t="0" r="r" b="b"/>
                <a:pathLst>
                  <a:path w="2" h="7">
                    <a:moveTo>
                      <a:pt x="1" y="7"/>
                    </a:moveTo>
                    <a:cubicBezTo>
                      <a:pt x="1" y="7"/>
                      <a:pt x="1" y="4"/>
                      <a:pt x="0" y="0"/>
                    </a:cubicBezTo>
                    <a:cubicBezTo>
                      <a:pt x="0" y="0"/>
                      <a:pt x="1" y="0"/>
                      <a:pt x="1" y="0"/>
                    </a:cubicBezTo>
                    <a:cubicBezTo>
                      <a:pt x="2" y="4"/>
                      <a:pt x="2" y="7"/>
                      <a:pt x="2" y="7"/>
                    </a:cubicBezTo>
                    <a:lnTo>
                      <a:pt x="1"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78" name="Freeform 372"/>
              <p:cNvSpPr>
                <a:spLocks/>
              </p:cNvSpPr>
              <p:nvPr/>
            </p:nvSpPr>
            <p:spPr bwMode="auto">
              <a:xfrm>
                <a:off x="8024927" y="1205473"/>
                <a:ext cx="1588" cy="4763"/>
              </a:xfrm>
              <a:custGeom>
                <a:avLst/>
                <a:gdLst>
                  <a:gd name="T0" fmla="*/ 1 w 2"/>
                  <a:gd name="T1" fmla="*/ 7 h 7"/>
                  <a:gd name="T2" fmla="*/ 0 w 2"/>
                  <a:gd name="T3" fmla="*/ 0 h 7"/>
                  <a:gd name="T4" fmla="*/ 1 w 2"/>
                  <a:gd name="T5" fmla="*/ 0 h 7"/>
                  <a:gd name="T6" fmla="*/ 2 w 2"/>
                  <a:gd name="T7" fmla="*/ 7 h 7"/>
                  <a:gd name="T8" fmla="*/ 1 w 2"/>
                  <a:gd name="T9" fmla="*/ 7 h 7"/>
                </a:gdLst>
                <a:ahLst/>
                <a:cxnLst>
                  <a:cxn ang="0">
                    <a:pos x="T0" y="T1"/>
                  </a:cxn>
                  <a:cxn ang="0">
                    <a:pos x="T2" y="T3"/>
                  </a:cxn>
                  <a:cxn ang="0">
                    <a:pos x="T4" y="T5"/>
                  </a:cxn>
                  <a:cxn ang="0">
                    <a:pos x="T6" y="T7"/>
                  </a:cxn>
                  <a:cxn ang="0">
                    <a:pos x="T8" y="T9"/>
                  </a:cxn>
                </a:cxnLst>
                <a:rect l="0" t="0" r="r" b="b"/>
                <a:pathLst>
                  <a:path w="2" h="7">
                    <a:moveTo>
                      <a:pt x="1" y="7"/>
                    </a:moveTo>
                    <a:cubicBezTo>
                      <a:pt x="1" y="7"/>
                      <a:pt x="1" y="4"/>
                      <a:pt x="0" y="0"/>
                    </a:cubicBezTo>
                    <a:cubicBezTo>
                      <a:pt x="0" y="0"/>
                      <a:pt x="1" y="0"/>
                      <a:pt x="1" y="0"/>
                    </a:cubicBezTo>
                    <a:cubicBezTo>
                      <a:pt x="2" y="4"/>
                      <a:pt x="2" y="7"/>
                      <a:pt x="2" y="7"/>
                    </a:cubicBezTo>
                    <a:lnTo>
                      <a:pt x="1" y="7"/>
                    </a:ln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79" name="Freeform 373"/>
              <p:cNvSpPr>
                <a:spLocks/>
              </p:cNvSpPr>
              <p:nvPr/>
            </p:nvSpPr>
            <p:spPr bwMode="auto">
              <a:xfrm>
                <a:off x="8026514" y="1205473"/>
                <a:ext cx="0" cy="4763"/>
              </a:xfrm>
              <a:custGeom>
                <a:avLst/>
                <a:gdLst>
                  <a:gd name="T0" fmla="*/ 1 w 2"/>
                  <a:gd name="T1" fmla="*/ 7 h 7"/>
                  <a:gd name="T2" fmla="*/ 0 w 2"/>
                  <a:gd name="T3" fmla="*/ 0 h 7"/>
                  <a:gd name="T4" fmla="*/ 1 w 2"/>
                  <a:gd name="T5" fmla="*/ 0 h 7"/>
                  <a:gd name="T6" fmla="*/ 2 w 2"/>
                  <a:gd name="T7" fmla="*/ 7 h 7"/>
                  <a:gd name="T8" fmla="*/ 1 w 2"/>
                  <a:gd name="T9" fmla="*/ 7 h 7"/>
                </a:gdLst>
                <a:ahLst/>
                <a:cxnLst>
                  <a:cxn ang="0">
                    <a:pos x="T0" y="T1"/>
                  </a:cxn>
                  <a:cxn ang="0">
                    <a:pos x="T2" y="T3"/>
                  </a:cxn>
                  <a:cxn ang="0">
                    <a:pos x="T4" y="T5"/>
                  </a:cxn>
                  <a:cxn ang="0">
                    <a:pos x="T6" y="T7"/>
                  </a:cxn>
                  <a:cxn ang="0">
                    <a:pos x="T8" y="T9"/>
                  </a:cxn>
                </a:cxnLst>
                <a:rect l="0" t="0" r="r" b="b"/>
                <a:pathLst>
                  <a:path w="2" h="7">
                    <a:moveTo>
                      <a:pt x="1" y="7"/>
                    </a:moveTo>
                    <a:cubicBezTo>
                      <a:pt x="1" y="7"/>
                      <a:pt x="1" y="4"/>
                      <a:pt x="0" y="0"/>
                    </a:cubicBezTo>
                    <a:cubicBezTo>
                      <a:pt x="1" y="0"/>
                      <a:pt x="1" y="0"/>
                      <a:pt x="1" y="0"/>
                    </a:cubicBezTo>
                    <a:cubicBezTo>
                      <a:pt x="2" y="4"/>
                      <a:pt x="2" y="7"/>
                      <a:pt x="2" y="7"/>
                    </a:cubicBezTo>
                    <a:lnTo>
                      <a:pt x="1" y="7"/>
                    </a:ln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80" name="Freeform 374"/>
              <p:cNvSpPr>
                <a:spLocks/>
              </p:cNvSpPr>
              <p:nvPr/>
            </p:nvSpPr>
            <p:spPr bwMode="auto">
              <a:xfrm>
                <a:off x="8026514" y="1203886"/>
                <a:ext cx="1588" cy="6350"/>
              </a:xfrm>
              <a:custGeom>
                <a:avLst/>
                <a:gdLst>
                  <a:gd name="T0" fmla="*/ 1 w 2"/>
                  <a:gd name="T1" fmla="*/ 8 h 8"/>
                  <a:gd name="T2" fmla="*/ 0 w 2"/>
                  <a:gd name="T3" fmla="*/ 1 h 8"/>
                  <a:gd name="T4" fmla="*/ 1 w 2"/>
                  <a:gd name="T5" fmla="*/ 0 h 8"/>
                  <a:gd name="T6" fmla="*/ 2 w 2"/>
                  <a:gd name="T7" fmla="*/ 8 h 8"/>
                  <a:gd name="T8" fmla="*/ 1 w 2"/>
                  <a:gd name="T9" fmla="*/ 8 h 8"/>
                </a:gdLst>
                <a:ahLst/>
                <a:cxnLst>
                  <a:cxn ang="0">
                    <a:pos x="T0" y="T1"/>
                  </a:cxn>
                  <a:cxn ang="0">
                    <a:pos x="T2" y="T3"/>
                  </a:cxn>
                  <a:cxn ang="0">
                    <a:pos x="T4" y="T5"/>
                  </a:cxn>
                  <a:cxn ang="0">
                    <a:pos x="T6" y="T7"/>
                  </a:cxn>
                  <a:cxn ang="0">
                    <a:pos x="T8" y="T9"/>
                  </a:cxn>
                </a:cxnLst>
                <a:rect l="0" t="0" r="r" b="b"/>
                <a:pathLst>
                  <a:path w="2" h="8">
                    <a:moveTo>
                      <a:pt x="1" y="8"/>
                    </a:moveTo>
                    <a:cubicBezTo>
                      <a:pt x="1" y="8"/>
                      <a:pt x="1" y="5"/>
                      <a:pt x="0" y="1"/>
                    </a:cubicBezTo>
                    <a:cubicBezTo>
                      <a:pt x="1" y="1"/>
                      <a:pt x="1" y="0"/>
                      <a:pt x="1" y="0"/>
                    </a:cubicBezTo>
                    <a:cubicBezTo>
                      <a:pt x="2" y="5"/>
                      <a:pt x="2" y="8"/>
                      <a:pt x="2" y="8"/>
                    </a:cubicBezTo>
                    <a:lnTo>
                      <a:pt x="1" y="8"/>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81" name="Freeform 375"/>
              <p:cNvSpPr>
                <a:spLocks/>
              </p:cNvSpPr>
              <p:nvPr/>
            </p:nvSpPr>
            <p:spPr bwMode="auto">
              <a:xfrm>
                <a:off x="8026514" y="1203886"/>
                <a:ext cx="1588" cy="6350"/>
              </a:xfrm>
              <a:custGeom>
                <a:avLst/>
                <a:gdLst>
                  <a:gd name="T0" fmla="*/ 1 w 2"/>
                  <a:gd name="T1" fmla="*/ 8 h 8"/>
                  <a:gd name="T2" fmla="*/ 0 w 2"/>
                  <a:gd name="T3" fmla="*/ 0 h 8"/>
                  <a:gd name="T4" fmla="*/ 1 w 2"/>
                  <a:gd name="T5" fmla="*/ 0 h 8"/>
                  <a:gd name="T6" fmla="*/ 2 w 2"/>
                  <a:gd name="T7" fmla="*/ 8 h 8"/>
                  <a:gd name="T8" fmla="*/ 1 w 2"/>
                  <a:gd name="T9" fmla="*/ 8 h 8"/>
                </a:gdLst>
                <a:ahLst/>
                <a:cxnLst>
                  <a:cxn ang="0">
                    <a:pos x="T0" y="T1"/>
                  </a:cxn>
                  <a:cxn ang="0">
                    <a:pos x="T2" y="T3"/>
                  </a:cxn>
                  <a:cxn ang="0">
                    <a:pos x="T4" y="T5"/>
                  </a:cxn>
                  <a:cxn ang="0">
                    <a:pos x="T6" y="T7"/>
                  </a:cxn>
                  <a:cxn ang="0">
                    <a:pos x="T8" y="T9"/>
                  </a:cxn>
                </a:cxnLst>
                <a:rect l="0" t="0" r="r" b="b"/>
                <a:pathLst>
                  <a:path w="2" h="8">
                    <a:moveTo>
                      <a:pt x="1" y="8"/>
                    </a:moveTo>
                    <a:cubicBezTo>
                      <a:pt x="1" y="8"/>
                      <a:pt x="1" y="5"/>
                      <a:pt x="0" y="0"/>
                    </a:cubicBezTo>
                    <a:cubicBezTo>
                      <a:pt x="0" y="0"/>
                      <a:pt x="1" y="0"/>
                      <a:pt x="1" y="0"/>
                    </a:cubicBezTo>
                    <a:cubicBezTo>
                      <a:pt x="2" y="5"/>
                      <a:pt x="2" y="8"/>
                      <a:pt x="2" y="8"/>
                    </a:cubicBezTo>
                    <a:lnTo>
                      <a:pt x="1" y="8"/>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82" name="Freeform 376"/>
              <p:cNvSpPr>
                <a:spLocks/>
              </p:cNvSpPr>
              <p:nvPr/>
            </p:nvSpPr>
            <p:spPr bwMode="auto">
              <a:xfrm>
                <a:off x="8028102" y="1203886"/>
                <a:ext cx="0" cy="6350"/>
              </a:xfrm>
              <a:custGeom>
                <a:avLst/>
                <a:gdLst>
                  <a:gd name="T0" fmla="*/ 1 w 1"/>
                  <a:gd name="T1" fmla="*/ 8 h 8"/>
                  <a:gd name="T2" fmla="*/ 0 w 1"/>
                  <a:gd name="T3" fmla="*/ 0 h 8"/>
                  <a:gd name="T4" fmla="*/ 0 w 1"/>
                  <a:gd name="T5" fmla="*/ 0 h 8"/>
                  <a:gd name="T6" fmla="*/ 1 w 1"/>
                  <a:gd name="T7" fmla="*/ 8 h 8"/>
                  <a:gd name="T8" fmla="*/ 1 w 1"/>
                  <a:gd name="T9" fmla="*/ 8 h 8"/>
                </a:gdLst>
                <a:ahLst/>
                <a:cxnLst>
                  <a:cxn ang="0">
                    <a:pos x="T0" y="T1"/>
                  </a:cxn>
                  <a:cxn ang="0">
                    <a:pos x="T2" y="T3"/>
                  </a:cxn>
                  <a:cxn ang="0">
                    <a:pos x="T4" y="T5"/>
                  </a:cxn>
                  <a:cxn ang="0">
                    <a:pos x="T6" y="T7"/>
                  </a:cxn>
                  <a:cxn ang="0">
                    <a:pos x="T8" y="T9"/>
                  </a:cxn>
                </a:cxnLst>
                <a:rect l="0" t="0" r="r" b="b"/>
                <a:pathLst>
                  <a:path w="1" h="8">
                    <a:moveTo>
                      <a:pt x="1" y="8"/>
                    </a:moveTo>
                    <a:cubicBezTo>
                      <a:pt x="1" y="8"/>
                      <a:pt x="1" y="5"/>
                      <a:pt x="0" y="0"/>
                    </a:cubicBezTo>
                    <a:cubicBezTo>
                      <a:pt x="0" y="0"/>
                      <a:pt x="0" y="0"/>
                      <a:pt x="0" y="0"/>
                    </a:cubicBezTo>
                    <a:cubicBezTo>
                      <a:pt x="1" y="5"/>
                      <a:pt x="1" y="8"/>
                      <a:pt x="1" y="8"/>
                    </a:cubicBezTo>
                    <a:lnTo>
                      <a:pt x="1" y="8"/>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83" name="Freeform 377"/>
              <p:cNvSpPr>
                <a:spLocks/>
              </p:cNvSpPr>
              <p:nvPr/>
            </p:nvSpPr>
            <p:spPr bwMode="auto">
              <a:xfrm>
                <a:off x="8028102" y="1203886"/>
                <a:ext cx="1588" cy="6350"/>
              </a:xfrm>
              <a:custGeom>
                <a:avLst/>
                <a:gdLst>
                  <a:gd name="T0" fmla="*/ 1 w 2"/>
                  <a:gd name="T1" fmla="*/ 8 h 8"/>
                  <a:gd name="T2" fmla="*/ 0 w 2"/>
                  <a:gd name="T3" fmla="*/ 0 h 8"/>
                  <a:gd name="T4" fmla="*/ 1 w 2"/>
                  <a:gd name="T5" fmla="*/ 0 h 8"/>
                  <a:gd name="T6" fmla="*/ 2 w 2"/>
                  <a:gd name="T7" fmla="*/ 8 h 8"/>
                  <a:gd name="T8" fmla="*/ 1 w 2"/>
                  <a:gd name="T9" fmla="*/ 8 h 8"/>
                </a:gdLst>
                <a:ahLst/>
                <a:cxnLst>
                  <a:cxn ang="0">
                    <a:pos x="T0" y="T1"/>
                  </a:cxn>
                  <a:cxn ang="0">
                    <a:pos x="T2" y="T3"/>
                  </a:cxn>
                  <a:cxn ang="0">
                    <a:pos x="T4" y="T5"/>
                  </a:cxn>
                  <a:cxn ang="0">
                    <a:pos x="T6" y="T7"/>
                  </a:cxn>
                  <a:cxn ang="0">
                    <a:pos x="T8" y="T9"/>
                  </a:cxn>
                </a:cxnLst>
                <a:rect l="0" t="0" r="r" b="b"/>
                <a:pathLst>
                  <a:path w="2" h="8">
                    <a:moveTo>
                      <a:pt x="1" y="8"/>
                    </a:moveTo>
                    <a:cubicBezTo>
                      <a:pt x="1" y="8"/>
                      <a:pt x="1" y="5"/>
                      <a:pt x="0" y="0"/>
                    </a:cubicBezTo>
                    <a:cubicBezTo>
                      <a:pt x="0" y="0"/>
                      <a:pt x="0" y="0"/>
                      <a:pt x="1" y="0"/>
                    </a:cubicBezTo>
                    <a:cubicBezTo>
                      <a:pt x="2" y="5"/>
                      <a:pt x="2" y="8"/>
                      <a:pt x="2" y="8"/>
                    </a:cubicBezTo>
                    <a:lnTo>
                      <a:pt x="1" y="8"/>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84" name="Freeform 378"/>
              <p:cNvSpPr>
                <a:spLocks/>
              </p:cNvSpPr>
              <p:nvPr/>
            </p:nvSpPr>
            <p:spPr bwMode="auto">
              <a:xfrm>
                <a:off x="8028102" y="1203886"/>
                <a:ext cx="1588" cy="6350"/>
              </a:xfrm>
              <a:custGeom>
                <a:avLst/>
                <a:gdLst>
                  <a:gd name="T0" fmla="*/ 1 w 1"/>
                  <a:gd name="T1" fmla="*/ 8 h 8"/>
                  <a:gd name="T2" fmla="*/ 0 w 1"/>
                  <a:gd name="T3" fmla="*/ 0 h 8"/>
                  <a:gd name="T4" fmla="*/ 0 w 1"/>
                  <a:gd name="T5" fmla="*/ 0 h 8"/>
                  <a:gd name="T6" fmla="*/ 1 w 1"/>
                  <a:gd name="T7" fmla="*/ 8 h 8"/>
                  <a:gd name="T8" fmla="*/ 1 w 1"/>
                  <a:gd name="T9" fmla="*/ 8 h 8"/>
                </a:gdLst>
                <a:ahLst/>
                <a:cxnLst>
                  <a:cxn ang="0">
                    <a:pos x="T0" y="T1"/>
                  </a:cxn>
                  <a:cxn ang="0">
                    <a:pos x="T2" y="T3"/>
                  </a:cxn>
                  <a:cxn ang="0">
                    <a:pos x="T4" y="T5"/>
                  </a:cxn>
                  <a:cxn ang="0">
                    <a:pos x="T6" y="T7"/>
                  </a:cxn>
                  <a:cxn ang="0">
                    <a:pos x="T8" y="T9"/>
                  </a:cxn>
                </a:cxnLst>
                <a:rect l="0" t="0" r="r" b="b"/>
                <a:pathLst>
                  <a:path w="1" h="8">
                    <a:moveTo>
                      <a:pt x="1" y="8"/>
                    </a:moveTo>
                    <a:cubicBezTo>
                      <a:pt x="1" y="8"/>
                      <a:pt x="1" y="5"/>
                      <a:pt x="0" y="0"/>
                    </a:cubicBezTo>
                    <a:cubicBezTo>
                      <a:pt x="0" y="0"/>
                      <a:pt x="0" y="0"/>
                      <a:pt x="0" y="0"/>
                    </a:cubicBezTo>
                    <a:cubicBezTo>
                      <a:pt x="1" y="5"/>
                      <a:pt x="1" y="8"/>
                      <a:pt x="1" y="8"/>
                    </a:cubicBezTo>
                    <a:lnTo>
                      <a:pt x="1" y="8"/>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85" name="Freeform 379"/>
              <p:cNvSpPr>
                <a:spLocks/>
              </p:cNvSpPr>
              <p:nvPr/>
            </p:nvSpPr>
            <p:spPr bwMode="auto">
              <a:xfrm>
                <a:off x="8018577" y="1194361"/>
                <a:ext cx="6350" cy="11113"/>
              </a:xfrm>
              <a:custGeom>
                <a:avLst/>
                <a:gdLst>
                  <a:gd name="T0" fmla="*/ 8 w 9"/>
                  <a:gd name="T1" fmla="*/ 14 h 14"/>
                  <a:gd name="T2" fmla="*/ 0 w 9"/>
                  <a:gd name="T3" fmla="*/ 1 h 14"/>
                  <a:gd name="T4" fmla="*/ 1 w 9"/>
                  <a:gd name="T5" fmla="*/ 0 h 14"/>
                  <a:gd name="T6" fmla="*/ 9 w 9"/>
                  <a:gd name="T7" fmla="*/ 14 h 14"/>
                  <a:gd name="T8" fmla="*/ 8 w 9"/>
                  <a:gd name="T9" fmla="*/ 14 h 14"/>
                </a:gdLst>
                <a:ahLst/>
                <a:cxnLst>
                  <a:cxn ang="0">
                    <a:pos x="T0" y="T1"/>
                  </a:cxn>
                  <a:cxn ang="0">
                    <a:pos x="T2" y="T3"/>
                  </a:cxn>
                  <a:cxn ang="0">
                    <a:pos x="T4" y="T5"/>
                  </a:cxn>
                  <a:cxn ang="0">
                    <a:pos x="T6" y="T7"/>
                  </a:cxn>
                  <a:cxn ang="0">
                    <a:pos x="T8" y="T9"/>
                  </a:cxn>
                </a:cxnLst>
                <a:rect l="0" t="0" r="r" b="b"/>
                <a:pathLst>
                  <a:path w="9" h="14">
                    <a:moveTo>
                      <a:pt x="8" y="14"/>
                    </a:moveTo>
                    <a:cubicBezTo>
                      <a:pt x="7" y="10"/>
                      <a:pt x="4" y="5"/>
                      <a:pt x="0" y="1"/>
                    </a:cubicBezTo>
                    <a:cubicBezTo>
                      <a:pt x="0" y="0"/>
                      <a:pt x="0" y="0"/>
                      <a:pt x="1" y="0"/>
                    </a:cubicBezTo>
                    <a:cubicBezTo>
                      <a:pt x="5" y="4"/>
                      <a:pt x="8" y="10"/>
                      <a:pt x="9" y="14"/>
                    </a:cubicBezTo>
                    <a:cubicBezTo>
                      <a:pt x="9" y="14"/>
                      <a:pt x="8" y="14"/>
                      <a:pt x="8" y="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86" name="Freeform 380"/>
              <p:cNvSpPr>
                <a:spLocks/>
              </p:cNvSpPr>
              <p:nvPr/>
            </p:nvSpPr>
            <p:spPr bwMode="auto">
              <a:xfrm>
                <a:off x="8018577" y="1192773"/>
                <a:ext cx="7938" cy="12700"/>
              </a:xfrm>
              <a:custGeom>
                <a:avLst/>
                <a:gdLst>
                  <a:gd name="T0" fmla="*/ 8 w 9"/>
                  <a:gd name="T1" fmla="*/ 15 h 15"/>
                  <a:gd name="T2" fmla="*/ 0 w 9"/>
                  <a:gd name="T3" fmla="*/ 1 h 15"/>
                  <a:gd name="T4" fmla="*/ 0 w 9"/>
                  <a:gd name="T5" fmla="*/ 0 h 15"/>
                  <a:gd name="T6" fmla="*/ 9 w 9"/>
                  <a:gd name="T7" fmla="*/ 15 h 15"/>
                  <a:gd name="T8" fmla="*/ 8 w 9"/>
                  <a:gd name="T9" fmla="*/ 15 h 15"/>
                </a:gdLst>
                <a:ahLst/>
                <a:cxnLst>
                  <a:cxn ang="0">
                    <a:pos x="T0" y="T1"/>
                  </a:cxn>
                  <a:cxn ang="0">
                    <a:pos x="T2" y="T3"/>
                  </a:cxn>
                  <a:cxn ang="0">
                    <a:pos x="T4" y="T5"/>
                  </a:cxn>
                  <a:cxn ang="0">
                    <a:pos x="T6" y="T7"/>
                  </a:cxn>
                  <a:cxn ang="0">
                    <a:pos x="T8" y="T9"/>
                  </a:cxn>
                </a:cxnLst>
                <a:rect l="0" t="0" r="r" b="b"/>
                <a:pathLst>
                  <a:path w="9" h="15">
                    <a:moveTo>
                      <a:pt x="8" y="15"/>
                    </a:moveTo>
                    <a:cubicBezTo>
                      <a:pt x="7" y="11"/>
                      <a:pt x="4" y="5"/>
                      <a:pt x="0" y="1"/>
                    </a:cubicBezTo>
                    <a:cubicBezTo>
                      <a:pt x="0" y="1"/>
                      <a:pt x="0" y="0"/>
                      <a:pt x="0" y="0"/>
                    </a:cubicBezTo>
                    <a:cubicBezTo>
                      <a:pt x="5" y="4"/>
                      <a:pt x="8" y="10"/>
                      <a:pt x="9" y="15"/>
                    </a:cubicBezTo>
                    <a:cubicBezTo>
                      <a:pt x="9" y="15"/>
                      <a:pt x="9" y="15"/>
                      <a:pt x="8" y="15"/>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87" name="Freeform 381"/>
              <p:cNvSpPr>
                <a:spLocks/>
              </p:cNvSpPr>
              <p:nvPr/>
            </p:nvSpPr>
            <p:spPr bwMode="auto">
              <a:xfrm>
                <a:off x="8018577" y="1192773"/>
                <a:ext cx="7938" cy="12700"/>
              </a:xfrm>
              <a:custGeom>
                <a:avLst/>
                <a:gdLst>
                  <a:gd name="T0" fmla="*/ 9 w 10"/>
                  <a:gd name="T1" fmla="*/ 16 h 16"/>
                  <a:gd name="T2" fmla="*/ 0 w 10"/>
                  <a:gd name="T3" fmla="*/ 1 h 16"/>
                  <a:gd name="T4" fmla="*/ 1 w 10"/>
                  <a:gd name="T5" fmla="*/ 0 h 16"/>
                  <a:gd name="T6" fmla="*/ 10 w 10"/>
                  <a:gd name="T7" fmla="*/ 16 h 16"/>
                  <a:gd name="T8" fmla="*/ 9 w 10"/>
                  <a:gd name="T9" fmla="*/ 16 h 16"/>
                </a:gdLst>
                <a:ahLst/>
                <a:cxnLst>
                  <a:cxn ang="0">
                    <a:pos x="T0" y="T1"/>
                  </a:cxn>
                  <a:cxn ang="0">
                    <a:pos x="T2" y="T3"/>
                  </a:cxn>
                  <a:cxn ang="0">
                    <a:pos x="T4" y="T5"/>
                  </a:cxn>
                  <a:cxn ang="0">
                    <a:pos x="T6" y="T7"/>
                  </a:cxn>
                  <a:cxn ang="0">
                    <a:pos x="T8" y="T9"/>
                  </a:cxn>
                </a:cxnLst>
                <a:rect l="0" t="0" r="r" b="b"/>
                <a:pathLst>
                  <a:path w="10" h="16">
                    <a:moveTo>
                      <a:pt x="9" y="16"/>
                    </a:moveTo>
                    <a:cubicBezTo>
                      <a:pt x="8" y="11"/>
                      <a:pt x="5" y="5"/>
                      <a:pt x="0" y="1"/>
                    </a:cubicBezTo>
                    <a:cubicBezTo>
                      <a:pt x="1" y="1"/>
                      <a:pt x="1" y="1"/>
                      <a:pt x="1" y="0"/>
                    </a:cubicBezTo>
                    <a:cubicBezTo>
                      <a:pt x="6" y="5"/>
                      <a:pt x="9" y="11"/>
                      <a:pt x="10" y="16"/>
                    </a:cubicBezTo>
                    <a:cubicBezTo>
                      <a:pt x="10" y="16"/>
                      <a:pt x="10" y="16"/>
                      <a:pt x="9" y="16"/>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88" name="Freeform 382"/>
              <p:cNvSpPr>
                <a:spLocks/>
              </p:cNvSpPr>
              <p:nvPr/>
            </p:nvSpPr>
            <p:spPr bwMode="auto">
              <a:xfrm>
                <a:off x="8020164" y="1192773"/>
                <a:ext cx="6350" cy="12700"/>
              </a:xfrm>
              <a:custGeom>
                <a:avLst/>
                <a:gdLst>
                  <a:gd name="T0" fmla="*/ 9 w 10"/>
                  <a:gd name="T1" fmla="*/ 16 h 16"/>
                  <a:gd name="T2" fmla="*/ 0 w 10"/>
                  <a:gd name="T3" fmla="*/ 0 h 16"/>
                  <a:gd name="T4" fmla="*/ 1 w 10"/>
                  <a:gd name="T5" fmla="*/ 0 h 16"/>
                  <a:gd name="T6" fmla="*/ 10 w 10"/>
                  <a:gd name="T7" fmla="*/ 15 h 16"/>
                  <a:gd name="T8" fmla="*/ 9 w 10"/>
                  <a:gd name="T9" fmla="*/ 16 h 16"/>
                </a:gdLst>
                <a:ahLst/>
                <a:cxnLst>
                  <a:cxn ang="0">
                    <a:pos x="T0" y="T1"/>
                  </a:cxn>
                  <a:cxn ang="0">
                    <a:pos x="T2" y="T3"/>
                  </a:cxn>
                  <a:cxn ang="0">
                    <a:pos x="T4" y="T5"/>
                  </a:cxn>
                  <a:cxn ang="0">
                    <a:pos x="T6" y="T7"/>
                  </a:cxn>
                  <a:cxn ang="0">
                    <a:pos x="T8" y="T9"/>
                  </a:cxn>
                </a:cxnLst>
                <a:rect l="0" t="0" r="r" b="b"/>
                <a:pathLst>
                  <a:path w="10" h="16">
                    <a:moveTo>
                      <a:pt x="9" y="16"/>
                    </a:moveTo>
                    <a:cubicBezTo>
                      <a:pt x="8" y="11"/>
                      <a:pt x="5" y="5"/>
                      <a:pt x="0" y="0"/>
                    </a:cubicBezTo>
                    <a:cubicBezTo>
                      <a:pt x="0" y="0"/>
                      <a:pt x="0" y="0"/>
                      <a:pt x="1" y="0"/>
                    </a:cubicBezTo>
                    <a:cubicBezTo>
                      <a:pt x="5" y="4"/>
                      <a:pt x="9" y="11"/>
                      <a:pt x="10" y="15"/>
                    </a:cubicBezTo>
                    <a:cubicBezTo>
                      <a:pt x="10" y="15"/>
                      <a:pt x="10" y="16"/>
                      <a:pt x="9" y="16"/>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89" name="Freeform 383"/>
              <p:cNvSpPr>
                <a:spLocks/>
              </p:cNvSpPr>
              <p:nvPr/>
            </p:nvSpPr>
            <p:spPr bwMode="auto">
              <a:xfrm>
                <a:off x="8020164" y="1191186"/>
                <a:ext cx="7938" cy="12700"/>
              </a:xfrm>
              <a:custGeom>
                <a:avLst/>
                <a:gdLst>
                  <a:gd name="T0" fmla="*/ 9 w 10"/>
                  <a:gd name="T1" fmla="*/ 16 h 16"/>
                  <a:gd name="T2" fmla="*/ 0 w 10"/>
                  <a:gd name="T3" fmla="*/ 1 h 16"/>
                  <a:gd name="T4" fmla="*/ 0 w 10"/>
                  <a:gd name="T5" fmla="*/ 0 h 16"/>
                  <a:gd name="T6" fmla="*/ 10 w 10"/>
                  <a:gd name="T7" fmla="*/ 16 h 16"/>
                  <a:gd name="T8" fmla="*/ 9 w 10"/>
                  <a:gd name="T9" fmla="*/ 16 h 16"/>
                </a:gdLst>
                <a:ahLst/>
                <a:cxnLst>
                  <a:cxn ang="0">
                    <a:pos x="T0" y="T1"/>
                  </a:cxn>
                  <a:cxn ang="0">
                    <a:pos x="T2" y="T3"/>
                  </a:cxn>
                  <a:cxn ang="0">
                    <a:pos x="T4" y="T5"/>
                  </a:cxn>
                  <a:cxn ang="0">
                    <a:pos x="T6" y="T7"/>
                  </a:cxn>
                  <a:cxn ang="0">
                    <a:pos x="T8" y="T9"/>
                  </a:cxn>
                </a:cxnLst>
                <a:rect l="0" t="0" r="r" b="b"/>
                <a:pathLst>
                  <a:path w="10" h="16">
                    <a:moveTo>
                      <a:pt x="9" y="16"/>
                    </a:moveTo>
                    <a:cubicBezTo>
                      <a:pt x="8" y="12"/>
                      <a:pt x="4" y="5"/>
                      <a:pt x="0" y="1"/>
                    </a:cubicBezTo>
                    <a:cubicBezTo>
                      <a:pt x="0" y="1"/>
                      <a:pt x="0" y="1"/>
                      <a:pt x="0" y="0"/>
                    </a:cubicBezTo>
                    <a:cubicBezTo>
                      <a:pt x="5" y="5"/>
                      <a:pt x="9" y="11"/>
                      <a:pt x="10" y="16"/>
                    </a:cubicBezTo>
                    <a:cubicBezTo>
                      <a:pt x="10" y="16"/>
                      <a:pt x="9" y="16"/>
                      <a:pt x="9" y="16"/>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90" name="Freeform 384"/>
              <p:cNvSpPr>
                <a:spLocks/>
              </p:cNvSpPr>
              <p:nvPr/>
            </p:nvSpPr>
            <p:spPr bwMode="auto">
              <a:xfrm>
                <a:off x="8020164" y="1191186"/>
                <a:ext cx="7938" cy="12700"/>
              </a:xfrm>
              <a:custGeom>
                <a:avLst/>
                <a:gdLst>
                  <a:gd name="T0" fmla="*/ 10 w 10"/>
                  <a:gd name="T1" fmla="*/ 16 h 16"/>
                  <a:gd name="T2" fmla="*/ 0 w 10"/>
                  <a:gd name="T3" fmla="*/ 0 h 16"/>
                  <a:gd name="T4" fmla="*/ 1 w 10"/>
                  <a:gd name="T5" fmla="*/ 0 h 16"/>
                  <a:gd name="T6" fmla="*/ 10 w 10"/>
                  <a:gd name="T7" fmla="*/ 16 h 16"/>
                  <a:gd name="T8" fmla="*/ 10 w 10"/>
                  <a:gd name="T9" fmla="*/ 16 h 16"/>
                </a:gdLst>
                <a:ahLst/>
                <a:cxnLst>
                  <a:cxn ang="0">
                    <a:pos x="T0" y="T1"/>
                  </a:cxn>
                  <a:cxn ang="0">
                    <a:pos x="T2" y="T3"/>
                  </a:cxn>
                  <a:cxn ang="0">
                    <a:pos x="T4" y="T5"/>
                  </a:cxn>
                  <a:cxn ang="0">
                    <a:pos x="T6" y="T7"/>
                  </a:cxn>
                  <a:cxn ang="0">
                    <a:pos x="T8" y="T9"/>
                  </a:cxn>
                </a:cxnLst>
                <a:rect l="0" t="0" r="r" b="b"/>
                <a:pathLst>
                  <a:path w="10" h="16">
                    <a:moveTo>
                      <a:pt x="10" y="16"/>
                    </a:moveTo>
                    <a:cubicBezTo>
                      <a:pt x="9" y="11"/>
                      <a:pt x="5" y="5"/>
                      <a:pt x="0" y="0"/>
                    </a:cubicBezTo>
                    <a:cubicBezTo>
                      <a:pt x="0" y="0"/>
                      <a:pt x="0" y="0"/>
                      <a:pt x="1" y="0"/>
                    </a:cubicBezTo>
                    <a:cubicBezTo>
                      <a:pt x="6" y="5"/>
                      <a:pt x="9" y="11"/>
                      <a:pt x="10" y="16"/>
                    </a:cubicBezTo>
                    <a:cubicBezTo>
                      <a:pt x="10" y="16"/>
                      <a:pt x="10" y="16"/>
                      <a:pt x="10" y="16"/>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91" name="Freeform 385"/>
              <p:cNvSpPr>
                <a:spLocks/>
              </p:cNvSpPr>
              <p:nvPr/>
            </p:nvSpPr>
            <p:spPr bwMode="auto">
              <a:xfrm>
                <a:off x="8021752" y="1191186"/>
                <a:ext cx="6350" cy="12700"/>
              </a:xfrm>
              <a:custGeom>
                <a:avLst/>
                <a:gdLst>
                  <a:gd name="T0" fmla="*/ 9 w 10"/>
                  <a:gd name="T1" fmla="*/ 16 h 16"/>
                  <a:gd name="T2" fmla="*/ 0 w 10"/>
                  <a:gd name="T3" fmla="*/ 0 h 16"/>
                  <a:gd name="T4" fmla="*/ 0 w 10"/>
                  <a:gd name="T5" fmla="*/ 0 h 16"/>
                  <a:gd name="T6" fmla="*/ 10 w 10"/>
                  <a:gd name="T7" fmla="*/ 16 h 16"/>
                  <a:gd name="T8" fmla="*/ 9 w 10"/>
                  <a:gd name="T9" fmla="*/ 16 h 16"/>
                </a:gdLst>
                <a:ahLst/>
                <a:cxnLst>
                  <a:cxn ang="0">
                    <a:pos x="T0" y="T1"/>
                  </a:cxn>
                  <a:cxn ang="0">
                    <a:pos x="T2" y="T3"/>
                  </a:cxn>
                  <a:cxn ang="0">
                    <a:pos x="T4" y="T5"/>
                  </a:cxn>
                  <a:cxn ang="0">
                    <a:pos x="T6" y="T7"/>
                  </a:cxn>
                  <a:cxn ang="0">
                    <a:pos x="T8" y="T9"/>
                  </a:cxn>
                </a:cxnLst>
                <a:rect l="0" t="0" r="r" b="b"/>
                <a:pathLst>
                  <a:path w="10" h="16">
                    <a:moveTo>
                      <a:pt x="9" y="16"/>
                    </a:moveTo>
                    <a:cubicBezTo>
                      <a:pt x="8" y="11"/>
                      <a:pt x="5" y="5"/>
                      <a:pt x="0" y="0"/>
                    </a:cubicBezTo>
                    <a:cubicBezTo>
                      <a:pt x="0" y="0"/>
                      <a:pt x="0" y="0"/>
                      <a:pt x="0" y="0"/>
                    </a:cubicBezTo>
                    <a:cubicBezTo>
                      <a:pt x="5" y="5"/>
                      <a:pt x="8" y="11"/>
                      <a:pt x="10" y="16"/>
                    </a:cubicBezTo>
                    <a:cubicBezTo>
                      <a:pt x="9" y="16"/>
                      <a:pt x="9" y="16"/>
                      <a:pt x="9" y="16"/>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92" name="Freeform 386"/>
              <p:cNvSpPr>
                <a:spLocks/>
              </p:cNvSpPr>
              <p:nvPr/>
            </p:nvSpPr>
            <p:spPr bwMode="auto">
              <a:xfrm>
                <a:off x="8021752" y="1191186"/>
                <a:ext cx="6350" cy="12700"/>
              </a:xfrm>
              <a:custGeom>
                <a:avLst/>
                <a:gdLst>
                  <a:gd name="T0" fmla="*/ 10 w 10"/>
                  <a:gd name="T1" fmla="*/ 16 h 16"/>
                  <a:gd name="T2" fmla="*/ 0 w 10"/>
                  <a:gd name="T3" fmla="*/ 0 h 16"/>
                  <a:gd name="T4" fmla="*/ 0 w 10"/>
                  <a:gd name="T5" fmla="*/ 0 h 16"/>
                  <a:gd name="T6" fmla="*/ 10 w 10"/>
                  <a:gd name="T7" fmla="*/ 16 h 16"/>
                  <a:gd name="T8" fmla="*/ 10 w 10"/>
                  <a:gd name="T9" fmla="*/ 16 h 16"/>
                </a:gdLst>
                <a:ahLst/>
                <a:cxnLst>
                  <a:cxn ang="0">
                    <a:pos x="T0" y="T1"/>
                  </a:cxn>
                  <a:cxn ang="0">
                    <a:pos x="T2" y="T3"/>
                  </a:cxn>
                  <a:cxn ang="0">
                    <a:pos x="T4" y="T5"/>
                  </a:cxn>
                  <a:cxn ang="0">
                    <a:pos x="T6" y="T7"/>
                  </a:cxn>
                  <a:cxn ang="0">
                    <a:pos x="T8" y="T9"/>
                  </a:cxn>
                </a:cxnLst>
                <a:rect l="0" t="0" r="r" b="b"/>
                <a:pathLst>
                  <a:path w="10" h="16">
                    <a:moveTo>
                      <a:pt x="10" y="16"/>
                    </a:moveTo>
                    <a:cubicBezTo>
                      <a:pt x="8" y="11"/>
                      <a:pt x="5" y="5"/>
                      <a:pt x="0" y="0"/>
                    </a:cubicBezTo>
                    <a:cubicBezTo>
                      <a:pt x="0" y="0"/>
                      <a:pt x="0" y="0"/>
                      <a:pt x="0" y="0"/>
                    </a:cubicBezTo>
                    <a:cubicBezTo>
                      <a:pt x="5" y="5"/>
                      <a:pt x="9" y="11"/>
                      <a:pt x="10" y="16"/>
                    </a:cubicBezTo>
                    <a:cubicBezTo>
                      <a:pt x="10" y="16"/>
                      <a:pt x="10" y="16"/>
                      <a:pt x="10" y="16"/>
                    </a:cubicBez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93" name="Freeform 387"/>
              <p:cNvSpPr>
                <a:spLocks/>
              </p:cNvSpPr>
              <p:nvPr/>
            </p:nvSpPr>
            <p:spPr bwMode="auto">
              <a:xfrm>
                <a:off x="8007464" y="1188011"/>
                <a:ext cx="11113" cy="6350"/>
              </a:xfrm>
              <a:custGeom>
                <a:avLst/>
                <a:gdLst>
                  <a:gd name="T0" fmla="*/ 15 w 16"/>
                  <a:gd name="T1" fmla="*/ 9 h 9"/>
                  <a:gd name="T2" fmla="*/ 0 w 16"/>
                  <a:gd name="T3" fmla="*/ 1 h 9"/>
                  <a:gd name="T4" fmla="*/ 0 w 16"/>
                  <a:gd name="T5" fmla="*/ 0 h 9"/>
                  <a:gd name="T6" fmla="*/ 16 w 16"/>
                  <a:gd name="T7" fmla="*/ 8 h 9"/>
                  <a:gd name="T8" fmla="*/ 15 w 16"/>
                  <a:gd name="T9" fmla="*/ 9 h 9"/>
                </a:gdLst>
                <a:ahLst/>
                <a:cxnLst>
                  <a:cxn ang="0">
                    <a:pos x="T0" y="T1"/>
                  </a:cxn>
                  <a:cxn ang="0">
                    <a:pos x="T2" y="T3"/>
                  </a:cxn>
                  <a:cxn ang="0">
                    <a:pos x="T4" y="T5"/>
                  </a:cxn>
                  <a:cxn ang="0">
                    <a:pos x="T6" y="T7"/>
                  </a:cxn>
                  <a:cxn ang="0">
                    <a:pos x="T8" y="T9"/>
                  </a:cxn>
                </a:cxnLst>
                <a:rect l="0" t="0" r="r" b="b"/>
                <a:pathLst>
                  <a:path w="16" h="9">
                    <a:moveTo>
                      <a:pt x="15" y="9"/>
                    </a:moveTo>
                    <a:cubicBezTo>
                      <a:pt x="10" y="4"/>
                      <a:pt x="5" y="2"/>
                      <a:pt x="0" y="1"/>
                    </a:cubicBezTo>
                    <a:cubicBezTo>
                      <a:pt x="0" y="0"/>
                      <a:pt x="0" y="0"/>
                      <a:pt x="0" y="0"/>
                    </a:cubicBezTo>
                    <a:cubicBezTo>
                      <a:pt x="5" y="1"/>
                      <a:pt x="11" y="4"/>
                      <a:pt x="16" y="8"/>
                    </a:cubicBezTo>
                    <a:cubicBezTo>
                      <a:pt x="15" y="8"/>
                      <a:pt x="15" y="8"/>
                      <a:pt x="15"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94" name="Freeform 388"/>
              <p:cNvSpPr>
                <a:spLocks/>
              </p:cNvSpPr>
              <p:nvPr/>
            </p:nvSpPr>
            <p:spPr bwMode="auto">
              <a:xfrm>
                <a:off x="8007464" y="1188011"/>
                <a:ext cx="11113" cy="6350"/>
              </a:xfrm>
              <a:custGeom>
                <a:avLst/>
                <a:gdLst>
                  <a:gd name="T0" fmla="*/ 16 w 16"/>
                  <a:gd name="T1" fmla="*/ 9 h 9"/>
                  <a:gd name="T2" fmla="*/ 0 w 16"/>
                  <a:gd name="T3" fmla="*/ 1 h 9"/>
                  <a:gd name="T4" fmla="*/ 1 w 16"/>
                  <a:gd name="T5" fmla="*/ 0 h 9"/>
                  <a:gd name="T6" fmla="*/ 16 w 16"/>
                  <a:gd name="T7" fmla="*/ 8 h 9"/>
                  <a:gd name="T8" fmla="*/ 16 w 16"/>
                  <a:gd name="T9" fmla="*/ 9 h 9"/>
                </a:gdLst>
                <a:ahLst/>
                <a:cxnLst>
                  <a:cxn ang="0">
                    <a:pos x="T0" y="T1"/>
                  </a:cxn>
                  <a:cxn ang="0">
                    <a:pos x="T2" y="T3"/>
                  </a:cxn>
                  <a:cxn ang="0">
                    <a:pos x="T4" y="T5"/>
                  </a:cxn>
                  <a:cxn ang="0">
                    <a:pos x="T6" y="T7"/>
                  </a:cxn>
                  <a:cxn ang="0">
                    <a:pos x="T8" y="T9"/>
                  </a:cxn>
                </a:cxnLst>
                <a:rect l="0" t="0" r="r" b="b"/>
                <a:pathLst>
                  <a:path w="16" h="9">
                    <a:moveTo>
                      <a:pt x="16" y="9"/>
                    </a:moveTo>
                    <a:cubicBezTo>
                      <a:pt x="11" y="5"/>
                      <a:pt x="5" y="2"/>
                      <a:pt x="0" y="1"/>
                    </a:cubicBezTo>
                    <a:cubicBezTo>
                      <a:pt x="1" y="0"/>
                      <a:pt x="1" y="0"/>
                      <a:pt x="1" y="0"/>
                    </a:cubicBezTo>
                    <a:cubicBezTo>
                      <a:pt x="5" y="1"/>
                      <a:pt x="12" y="4"/>
                      <a:pt x="16" y="8"/>
                    </a:cubicBezTo>
                    <a:cubicBezTo>
                      <a:pt x="16" y="8"/>
                      <a:pt x="16" y="9"/>
                      <a:pt x="16" y="9"/>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95" name="Freeform 389"/>
              <p:cNvSpPr>
                <a:spLocks/>
              </p:cNvSpPr>
              <p:nvPr/>
            </p:nvSpPr>
            <p:spPr bwMode="auto">
              <a:xfrm>
                <a:off x="8007464" y="1186423"/>
                <a:ext cx="12700" cy="6350"/>
              </a:xfrm>
              <a:custGeom>
                <a:avLst/>
                <a:gdLst>
                  <a:gd name="T0" fmla="*/ 15 w 16"/>
                  <a:gd name="T1" fmla="*/ 9 h 9"/>
                  <a:gd name="T2" fmla="*/ 0 w 16"/>
                  <a:gd name="T3" fmla="*/ 1 h 9"/>
                  <a:gd name="T4" fmla="*/ 0 w 16"/>
                  <a:gd name="T5" fmla="*/ 0 h 9"/>
                  <a:gd name="T6" fmla="*/ 16 w 16"/>
                  <a:gd name="T7" fmla="*/ 8 h 9"/>
                  <a:gd name="T8" fmla="*/ 15 w 16"/>
                  <a:gd name="T9" fmla="*/ 9 h 9"/>
                </a:gdLst>
                <a:ahLst/>
                <a:cxnLst>
                  <a:cxn ang="0">
                    <a:pos x="T0" y="T1"/>
                  </a:cxn>
                  <a:cxn ang="0">
                    <a:pos x="T2" y="T3"/>
                  </a:cxn>
                  <a:cxn ang="0">
                    <a:pos x="T4" y="T5"/>
                  </a:cxn>
                  <a:cxn ang="0">
                    <a:pos x="T6" y="T7"/>
                  </a:cxn>
                  <a:cxn ang="0">
                    <a:pos x="T8" y="T9"/>
                  </a:cxn>
                </a:cxnLst>
                <a:rect l="0" t="0" r="r" b="b"/>
                <a:pathLst>
                  <a:path w="16" h="9">
                    <a:moveTo>
                      <a:pt x="15" y="9"/>
                    </a:moveTo>
                    <a:cubicBezTo>
                      <a:pt x="11" y="5"/>
                      <a:pt x="4" y="2"/>
                      <a:pt x="0" y="1"/>
                    </a:cubicBezTo>
                    <a:cubicBezTo>
                      <a:pt x="0" y="0"/>
                      <a:pt x="0" y="0"/>
                      <a:pt x="0" y="0"/>
                    </a:cubicBezTo>
                    <a:cubicBezTo>
                      <a:pt x="5" y="1"/>
                      <a:pt x="11" y="4"/>
                      <a:pt x="16" y="8"/>
                    </a:cubicBezTo>
                    <a:cubicBezTo>
                      <a:pt x="16" y="9"/>
                      <a:pt x="16" y="9"/>
                      <a:pt x="15" y="9"/>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96" name="Freeform 390"/>
              <p:cNvSpPr>
                <a:spLocks/>
              </p:cNvSpPr>
              <p:nvPr/>
            </p:nvSpPr>
            <p:spPr bwMode="auto">
              <a:xfrm>
                <a:off x="8007464" y="1186423"/>
                <a:ext cx="12700" cy="6350"/>
              </a:xfrm>
              <a:custGeom>
                <a:avLst/>
                <a:gdLst>
                  <a:gd name="T0" fmla="*/ 16 w 17"/>
                  <a:gd name="T1" fmla="*/ 9 h 9"/>
                  <a:gd name="T2" fmla="*/ 0 w 17"/>
                  <a:gd name="T3" fmla="*/ 1 h 9"/>
                  <a:gd name="T4" fmla="*/ 0 w 17"/>
                  <a:gd name="T5" fmla="*/ 0 h 9"/>
                  <a:gd name="T6" fmla="*/ 17 w 17"/>
                  <a:gd name="T7" fmla="*/ 9 h 9"/>
                  <a:gd name="T8" fmla="*/ 16 w 17"/>
                  <a:gd name="T9" fmla="*/ 9 h 9"/>
                </a:gdLst>
                <a:ahLst/>
                <a:cxnLst>
                  <a:cxn ang="0">
                    <a:pos x="T0" y="T1"/>
                  </a:cxn>
                  <a:cxn ang="0">
                    <a:pos x="T2" y="T3"/>
                  </a:cxn>
                  <a:cxn ang="0">
                    <a:pos x="T4" y="T5"/>
                  </a:cxn>
                  <a:cxn ang="0">
                    <a:pos x="T6" y="T7"/>
                  </a:cxn>
                  <a:cxn ang="0">
                    <a:pos x="T8" y="T9"/>
                  </a:cxn>
                </a:cxnLst>
                <a:rect l="0" t="0" r="r" b="b"/>
                <a:pathLst>
                  <a:path w="17" h="9">
                    <a:moveTo>
                      <a:pt x="16" y="9"/>
                    </a:moveTo>
                    <a:cubicBezTo>
                      <a:pt x="11" y="5"/>
                      <a:pt x="5" y="2"/>
                      <a:pt x="0" y="1"/>
                    </a:cubicBezTo>
                    <a:cubicBezTo>
                      <a:pt x="0" y="0"/>
                      <a:pt x="0" y="0"/>
                      <a:pt x="0" y="0"/>
                    </a:cubicBezTo>
                    <a:cubicBezTo>
                      <a:pt x="5" y="1"/>
                      <a:pt x="12" y="4"/>
                      <a:pt x="17" y="9"/>
                    </a:cubicBezTo>
                    <a:cubicBezTo>
                      <a:pt x="16" y="9"/>
                      <a:pt x="16" y="9"/>
                      <a:pt x="16" y="9"/>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97" name="Freeform 391"/>
              <p:cNvSpPr>
                <a:spLocks/>
              </p:cNvSpPr>
              <p:nvPr/>
            </p:nvSpPr>
            <p:spPr bwMode="auto">
              <a:xfrm>
                <a:off x="8007464" y="1184836"/>
                <a:ext cx="12700" cy="7938"/>
              </a:xfrm>
              <a:custGeom>
                <a:avLst/>
                <a:gdLst>
                  <a:gd name="T0" fmla="*/ 17 w 17"/>
                  <a:gd name="T1" fmla="*/ 10 h 10"/>
                  <a:gd name="T2" fmla="*/ 0 w 17"/>
                  <a:gd name="T3" fmla="*/ 1 h 10"/>
                  <a:gd name="T4" fmla="*/ 0 w 17"/>
                  <a:gd name="T5" fmla="*/ 0 h 10"/>
                  <a:gd name="T6" fmla="*/ 17 w 17"/>
                  <a:gd name="T7" fmla="*/ 9 h 10"/>
                  <a:gd name="T8" fmla="*/ 17 w 17"/>
                  <a:gd name="T9" fmla="*/ 10 h 10"/>
                </a:gdLst>
                <a:ahLst/>
                <a:cxnLst>
                  <a:cxn ang="0">
                    <a:pos x="T0" y="T1"/>
                  </a:cxn>
                  <a:cxn ang="0">
                    <a:pos x="T2" y="T3"/>
                  </a:cxn>
                  <a:cxn ang="0">
                    <a:pos x="T4" y="T5"/>
                  </a:cxn>
                  <a:cxn ang="0">
                    <a:pos x="T6" y="T7"/>
                  </a:cxn>
                  <a:cxn ang="0">
                    <a:pos x="T8" y="T9"/>
                  </a:cxn>
                </a:cxnLst>
                <a:rect l="0" t="0" r="r" b="b"/>
                <a:pathLst>
                  <a:path w="17" h="10">
                    <a:moveTo>
                      <a:pt x="17" y="10"/>
                    </a:moveTo>
                    <a:cubicBezTo>
                      <a:pt x="12" y="5"/>
                      <a:pt x="5" y="2"/>
                      <a:pt x="0" y="1"/>
                    </a:cubicBezTo>
                    <a:cubicBezTo>
                      <a:pt x="0" y="1"/>
                      <a:pt x="0" y="0"/>
                      <a:pt x="0" y="0"/>
                    </a:cubicBezTo>
                    <a:cubicBezTo>
                      <a:pt x="5" y="1"/>
                      <a:pt x="12" y="5"/>
                      <a:pt x="17" y="9"/>
                    </a:cubicBezTo>
                    <a:cubicBezTo>
                      <a:pt x="17" y="10"/>
                      <a:pt x="17" y="10"/>
                      <a:pt x="17" y="10"/>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98" name="Freeform 392"/>
              <p:cNvSpPr>
                <a:spLocks/>
              </p:cNvSpPr>
              <p:nvPr/>
            </p:nvSpPr>
            <p:spPr bwMode="auto">
              <a:xfrm>
                <a:off x="8007464" y="1184836"/>
                <a:ext cx="14288" cy="6350"/>
              </a:xfrm>
              <a:custGeom>
                <a:avLst/>
                <a:gdLst>
                  <a:gd name="T0" fmla="*/ 17 w 18"/>
                  <a:gd name="T1" fmla="*/ 9 h 9"/>
                  <a:gd name="T2" fmla="*/ 0 w 18"/>
                  <a:gd name="T3" fmla="*/ 0 h 9"/>
                  <a:gd name="T4" fmla="*/ 1 w 18"/>
                  <a:gd name="T5" fmla="*/ 0 h 9"/>
                  <a:gd name="T6" fmla="*/ 18 w 18"/>
                  <a:gd name="T7" fmla="*/ 9 h 9"/>
                  <a:gd name="T8" fmla="*/ 17 w 18"/>
                  <a:gd name="T9" fmla="*/ 9 h 9"/>
                </a:gdLst>
                <a:ahLst/>
                <a:cxnLst>
                  <a:cxn ang="0">
                    <a:pos x="T0" y="T1"/>
                  </a:cxn>
                  <a:cxn ang="0">
                    <a:pos x="T2" y="T3"/>
                  </a:cxn>
                  <a:cxn ang="0">
                    <a:pos x="T4" y="T5"/>
                  </a:cxn>
                  <a:cxn ang="0">
                    <a:pos x="T6" y="T7"/>
                  </a:cxn>
                  <a:cxn ang="0">
                    <a:pos x="T8" y="T9"/>
                  </a:cxn>
                </a:cxnLst>
                <a:rect l="0" t="0" r="r" b="b"/>
                <a:pathLst>
                  <a:path w="18" h="9">
                    <a:moveTo>
                      <a:pt x="17" y="9"/>
                    </a:moveTo>
                    <a:cubicBezTo>
                      <a:pt x="12" y="5"/>
                      <a:pt x="5" y="1"/>
                      <a:pt x="0" y="0"/>
                    </a:cubicBezTo>
                    <a:cubicBezTo>
                      <a:pt x="0" y="0"/>
                      <a:pt x="1" y="0"/>
                      <a:pt x="1" y="0"/>
                    </a:cubicBezTo>
                    <a:cubicBezTo>
                      <a:pt x="6" y="1"/>
                      <a:pt x="13" y="4"/>
                      <a:pt x="18" y="9"/>
                    </a:cubicBezTo>
                    <a:cubicBezTo>
                      <a:pt x="17" y="9"/>
                      <a:pt x="17" y="9"/>
                      <a:pt x="17" y="9"/>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999" name="Freeform 393"/>
              <p:cNvSpPr>
                <a:spLocks/>
              </p:cNvSpPr>
              <p:nvPr/>
            </p:nvSpPr>
            <p:spPr bwMode="auto">
              <a:xfrm>
                <a:off x="8007464" y="1184836"/>
                <a:ext cx="14288" cy="6350"/>
              </a:xfrm>
              <a:custGeom>
                <a:avLst/>
                <a:gdLst>
                  <a:gd name="T0" fmla="*/ 18 w 18"/>
                  <a:gd name="T1" fmla="*/ 10 h 10"/>
                  <a:gd name="T2" fmla="*/ 0 w 18"/>
                  <a:gd name="T3" fmla="*/ 1 h 10"/>
                  <a:gd name="T4" fmla="*/ 1 w 18"/>
                  <a:gd name="T5" fmla="*/ 0 h 10"/>
                  <a:gd name="T6" fmla="*/ 18 w 18"/>
                  <a:gd name="T7" fmla="*/ 10 h 10"/>
                  <a:gd name="T8" fmla="*/ 18 w 18"/>
                  <a:gd name="T9" fmla="*/ 10 h 10"/>
                </a:gdLst>
                <a:ahLst/>
                <a:cxnLst>
                  <a:cxn ang="0">
                    <a:pos x="T0" y="T1"/>
                  </a:cxn>
                  <a:cxn ang="0">
                    <a:pos x="T2" y="T3"/>
                  </a:cxn>
                  <a:cxn ang="0">
                    <a:pos x="T4" y="T5"/>
                  </a:cxn>
                  <a:cxn ang="0">
                    <a:pos x="T6" y="T7"/>
                  </a:cxn>
                  <a:cxn ang="0">
                    <a:pos x="T8" y="T9"/>
                  </a:cxn>
                </a:cxnLst>
                <a:rect l="0" t="0" r="r" b="b"/>
                <a:pathLst>
                  <a:path w="18" h="10">
                    <a:moveTo>
                      <a:pt x="18" y="10"/>
                    </a:moveTo>
                    <a:cubicBezTo>
                      <a:pt x="12" y="5"/>
                      <a:pt x="6" y="2"/>
                      <a:pt x="0" y="1"/>
                    </a:cubicBezTo>
                    <a:cubicBezTo>
                      <a:pt x="0" y="1"/>
                      <a:pt x="1" y="1"/>
                      <a:pt x="1" y="0"/>
                    </a:cubicBezTo>
                    <a:cubicBezTo>
                      <a:pt x="6" y="2"/>
                      <a:pt x="13" y="5"/>
                      <a:pt x="18" y="10"/>
                    </a:cubicBezTo>
                    <a:cubicBezTo>
                      <a:pt x="18" y="10"/>
                      <a:pt x="18" y="10"/>
                      <a:pt x="18" y="10"/>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00" name="Freeform 394"/>
              <p:cNvSpPr>
                <a:spLocks/>
              </p:cNvSpPr>
              <p:nvPr/>
            </p:nvSpPr>
            <p:spPr bwMode="auto">
              <a:xfrm>
                <a:off x="8007464" y="1184836"/>
                <a:ext cx="14288" cy="6350"/>
              </a:xfrm>
              <a:custGeom>
                <a:avLst/>
                <a:gdLst>
                  <a:gd name="T0" fmla="*/ 17 w 17"/>
                  <a:gd name="T1" fmla="*/ 10 h 10"/>
                  <a:gd name="T2" fmla="*/ 0 w 17"/>
                  <a:gd name="T3" fmla="*/ 0 h 10"/>
                  <a:gd name="T4" fmla="*/ 0 w 17"/>
                  <a:gd name="T5" fmla="*/ 0 h 10"/>
                  <a:gd name="T6" fmla="*/ 17 w 17"/>
                  <a:gd name="T7" fmla="*/ 10 h 10"/>
                  <a:gd name="T8" fmla="*/ 17 w 17"/>
                  <a:gd name="T9" fmla="*/ 10 h 10"/>
                </a:gdLst>
                <a:ahLst/>
                <a:cxnLst>
                  <a:cxn ang="0">
                    <a:pos x="T0" y="T1"/>
                  </a:cxn>
                  <a:cxn ang="0">
                    <a:pos x="T2" y="T3"/>
                  </a:cxn>
                  <a:cxn ang="0">
                    <a:pos x="T4" y="T5"/>
                  </a:cxn>
                  <a:cxn ang="0">
                    <a:pos x="T6" y="T7"/>
                  </a:cxn>
                  <a:cxn ang="0">
                    <a:pos x="T8" y="T9"/>
                  </a:cxn>
                </a:cxnLst>
                <a:rect l="0" t="0" r="r" b="b"/>
                <a:pathLst>
                  <a:path w="17" h="10">
                    <a:moveTo>
                      <a:pt x="17" y="10"/>
                    </a:moveTo>
                    <a:cubicBezTo>
                      <a:pt x="12" y="5"/>
                      <a:pt x="5" y="2"/>
                      <a:pt x="0" y="0"/>
                    </a:cubicBezTo>
                    <a:lnTo>
                      <a:pt x="0" y="0"/>
                    </a:lnTo>
                    <a:cubicBezTo>
                      <a:pt x="5" y="2"/>
                      <a:pt x="12" y="5"/>
                      <a:pt x="17" y="10"/>
                    </a:cubicBezTo>
                    <a:lnTo>
                      <a:pt x="17" y="1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01" name="Freeform 395"/>
              <p:cNvSpPr>
                <a:spLocks/>
              </p:cNvSpPr>
              <p:nvPr/>
            </p:nvSpPr>
            <p:spPr bwMode="auto">
              <a:xfrm>
                <a:off x="8001114" y="1188011"/>
                <a:ext cx="6350" cy="1588"/>
              </a:xfrm>
              <a:custGeom>
                <a:avLst/>
                <a:gdLst>
                  <a:gd name="T0" fmla="*/ 7 w 7"/>
                  <a:gd name="T1" fmla="*/ 2 h 2"/>
                  <a:gd name="T2" fmla="*/ 0 w 7"/>
                  <a:gd name="T3" fmla="*/ 1 h 2"/>
                  <a:gd name="T4" fmla="*/ 0 w 7"/>
                  <a:gd name="T5" fmla="*/ 0 h 2"/>
                  <a:gd name="T6" fmla="*/ 7 w 7"/>
                  <a:gd name="T7" fmla="*/ 1 h 2"/>
                  <a:gd name="T8" fmla="*/ 7 w 7"/>
                  <a:gd name="T9" fmla="*/ 2 h 2"/>
                </a:gdLst>
                <a:ahLst/>
                <a:cxnLst>
                  <a:cxn ang="0">
                    <a:pos x="T0" y="T1"/>
                  </a:cxn>
                  <a:cxn ang="0">
                    <a:pos x="T2" y="T3"/>
                  </a:cxn>
                  <a:cxn ang="0">
                    <a:pos x="T4" y="T5"/>
                  </a:cxn>
                  <a:cxn ang="0">
                    <a:pos x="T6" y="T7"/>
                  </a:cxn>
                  <a:cxn ang="0">
                    <a:pos x="T8" y="T9"/>
                  </a:cxn>
                </a:cxnLst>
                <a:rect l="0" t="0" r="r" b="b"/>
                <a:pathLst>
                  <a:path w="7" h="2">
                    <a:moveTo>
                      <a:pt x="7" y="2"/>
                    </a:moveTo>
                    <a:cubicBezTo>
                      <a:pt x="3" y="1"/>
                      <a:pt x="0" y="1"/>
                      <a:pt x="0" y="1"/>
                    </a:cubicBezTo>
                    <a:lnTo>
                      <a:pt x="0" y="0"/>
                    </a:lnTo>
                    <a:cubicBezTo>
                      <a:pt x="0" y="0"/>
                      <a:pt x="3" y="0"/>
                      <a:pt x="7" y="1"/>
                    </a:cubicBezTo>
                    <a:cubicBezTo>
                      <a:pt x="7" y="1"/>
                      <a:pt x="7" y="1"/>
                      <a:pt x="7"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02" name="Freeform 396"/>
              <p:cNvSpPr>
                <a:spLocks/>
              </p:cNvSpPr>
              <p:nvPr/>
            </p:nvSpPr>
            <p:spPr bwMode="auto">
              <a:xfrm>
                <a:off x="8001114" y="1186423"/>
                <a:ext cx="6350" cy="1588"/>
              </a:xfrm>
              <a:custGeom>
                <a:avLst/>
                <a:gdLst>
                  <a:gd name="T0" fmla="*/ 7 w 8"/>
                  <a:gd name="T1" fmla="*/ 3 h 3"/>
                  <a:gd name="T2" fmla="*/ 0 w 8"/>
                  <a:gd name="T3" fmla="*/ 2 h 3"/>
                  <a:gd name="T4" fmla="*/ 0 w 8"/>
                  <a:gd name="T5" fmla="*/ 0 h 3"/>
                  <a:gd name="T6" fmla="*/ 8 w 8"/>
                  <a:gd name="T7" fmla="*/ 2 h 3"/>
                  <a:gd name="T8" fmla="*/ 7 w 8"/>
                  <a:gd name="T9" fmla="*/ 3 h 3"/>
                </a:gdLst>
                <a:ahLst/>
                <a:cxnLst>
                  <a:cxn ang="0">
                    <a:pos x="T0" y="T1"/>
                  </a:cxn>
                  <a:cxn ang="0">
                    <a:pos x="T2" y="T3"/>
                  </a:cxn>
                  <a:cxn ang="0">
                    <a:pos x="T4" y="T5"/>
                  </a:cxn>
                  <a:cxn ang="0">
                    <a:pos x="T6" y="T7"/>
                  </a:cxn>
                  <a:cxn ang="0">
                    <a:pos x="T8" y="T9"/>
                  </a:cxn>
                </a:cxnLst>
                <a:rect l="0" t="0" r="r" b="b"/>
                <a:pathLst>
                  <a:path w="8" h="3">
                    <a:moveTo>
                      <a:pt x="7" y="3"/>
                    </a:moveTo>
                    <a:cubicBezTo>
                      <a:pt x="3" y="2"/>
                      <a:pt x="0" y="2"/>
                      <a:pt x="0" y="2"/>
                    </a:cubicBezTo>
                    <a:lnTo>
                      <a:pt x="0" y="0"/>
                    </a:lnTo>
                    <a:cubicBezTo>
                      <a:pt x="0" y="0"/>
                      <a:pt x="3" y="1"/>
                      <a:pt x="8" y="2"/>
                    </a:cubicBezTo>
                    <a:cubicBezTo>
                      <a:pt x="8" y="2"/>
                      <a:pt x="8" y="2"/>
                      <a:pt x="7" y="3"/>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03" name="Freeform 397"/>
              <p:cNvSpPr>
                <a:spLocks/>
              </p:cNvSpPr>
              <p:nvPr/>
            </p:nvSpPr>
            <p:spPr bwMode="auto">
              <a:xfrm>
                <a:off x="8001114" y="1184836"/>
                <a:ext cx="6350" cy="3175"/>
              </a:xfrm>
              <a:custGeom>
                <a:avLst/>
                <a:gdLst>
                  <a:gd name="T0" fmla="*/ 8 w 8"/>
                  <a:gd name="T1" fmla="*/ 3 h 3"/>
                  <a:gd name="T2" fmla="*/ 0 w 8"/>
                  <a:gd name="T3" fmla="*/ 1 h 3"/>
                  <a:gd name="T4" fmla="*/ 0 w 8"/>
                  <a:gd name="T5" fmla="*/ 0 h 3"/>
                  <a:gd name="T6" fmla="*/ 8 w 8"/>
                  <a:gd name="T7" fmla="*/ 2 h 3"/>
                  <a:gd name="T8" fmla="*/ 8 w 8"/>
                  <a:gd name="T9" fmla="*/ 3 h 3"/>
                </a:gdLst>
                <a:ahLst/>
                <a:cxnLst>
                  <a:cxn ang="0">
                    <a:pos x="T0" y="T1"/>
                  </a:cxn>
                  <a:cxn ang="0">
                    <a:pos x="T2" y="T3"/>
                  </a:cxn>
                  <a:cxn ang="0">
                    <a:pos x="T4" y="T5"/>
                  </a:cxn>
                  <a:cxn ang="0">
                    <a:pos x="T6" y="T7"/>
                  </a:cxn>
                  <a:cxn ang="0">
                    <a:pos x="T8" y="T9"/>
                  </a:cxn>
                </a:cxnLst>
                <a:rect l="0" t="0" r="r" b="b"/>
                <a:pathLst>
                  <a:path w="8" h="3">
                    <a:moveTo>
                      <a:pt x="8" y="3"/>
                    </a:moveTo>
                    <a:cubicBezTo>
                      <a:pt x="3" y="1"/>
                      <a:pt x="0" y="1"/>
                      <a:pt x="0" y="1"/>
                    </a:cubicBezTo>
                    <a:lnTo>
                      <a:pt x="0" y="0"/>
                    </a:lnTo>
                    <a:cubicBezTo>
                      <a:pt x="0" y="0"/>
                      <a:pt x="3" y="1"/>
                      <a:pt x="8" y="2"/>
                    </a:cubicBezTo>
                    <a:cubicBezTo>
                      <a:pt x="8" y="2"/>
                      <a:pt x="8" y="2"/>
                      <a:pt x="8" y="3"/>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04" name="Freeform 398"/>
              <p:cNvSpPr>
                <a:spLocks/>
              </p:cNvSpPr>
              <p:nvPr/>
            </p:nvSpPr>
            <p:spPr bwMode="auto">
              <a:xfrm>
                <a:off x="8001114" y="1184836"/>
                <a:ext cx="6350" cy="1588"/>
              </a:xfrm>
              <a:custGeom>
                <a:avLst/>
                <a:gdLst>
                  <a:gd name="T0" fmla="*/ 8 w 8"/>
                  <a:gd name="T1" fmla="*/ 2 h 2"/>
                  <a:gd name="T2" fmla="*/ 0 w 8"/>
                  <a:gd name="T3" fmla="*/ 0 h 2"/>
                  <a:gd name="T4" fmla="*/ 0 w 8"/>
                  <a:gd name="T5" fmla="*/ 0 h 2"/>
                  <a:gd name="T6" fmla="*/ 8 w 8"/>
                  <a:gd name="T7" fmla="*/ 1 h 2"/>
                  <a:gd name="T8" fmla="*/ 8 w 8"/>
                  <a:gd name="T9" fmla="*/ 2 h 2"/>
                </a:gdLst>
                <a:ahLst/>
                <a:cxnLst>
                  <a:cxn ang="0">
                    <a:pos x="T0" y="T1"/>
                  </a:cxn>
                  <a:cxn ang="0">
                    <a:pos x="T2" y="T3"/>
                  </a:cxn>
                  <a:cxn ang="0">
                    <a:pos x="T4" y="T5"/>
                  </a:cxn>
                  <a:cxn ang="0">
                    <a:pos x="T6" y="T7"/>
                  </a:cxn>
                  <a:cxn ang="0">
                    <a:pos x="T8" y="T9"/>
                  </a:cxn>
                </a:cxnLst>
                <a:rect l="0" t="0" r="r" b="b"/>
                <a:pathLst>
                  <a:path w="8" h="2">
                    <a:moveTo>
                      <a:pt x="8" y="2"/>
                    </a:moveTo>
                    <a:cubicBezTo>
                      <a:pt x="3" y="1"/>
                      <a:pt x="0" y="0"/>
                      <a:pt x="0" y="0"/>
                    </a:cubicBezTo>
                    <a:lnTo>
                      <a:pt x="0" y="0"/>
                    </a:lnTo>
                    <a:cubicBezTo>
                      <a:pt x="0" y="0"/>
                      <a:pt x="3" y="0"/>
                      <a:pt x="8" y="1"/>
                    </a:cubicBezTo>
                    <a:cubicBezTo>
                      <a:pt x="8" y="1"/>
                      <a:pt x="8" y="1"/>
                      <a:pt x="8" y="2"/>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05" name="Freeform 399"/>
              <p:cNvSpPr>
                <a:spLocks/>
              </p:cNvSpPr>
              <p:nvPr/>
            </p:nvSpPr>
            <p:spPr bwMode="auto">
              <a:xfrm>
                <a:off x="8001114" y="1184836"/>
                <a:ext cx="6350" cy="1588"/>
              </a:xfrm>
              <a:custGeom>
                <a:avLst/>
                <a:gdLst>
                  <a:gd name="T0" fmla="*/ 8 w 8"/>
                  <a:gd name="T1" fmla="*/ 2 h 2"/>
                  <a:gd name="T2" fmla="*/ 0 w 8"/>
                  <a:gd name="T3" fmla="*/ 1 h 2"/>
                  <a:gd name="T4" fmla="*/ 0 w 8"/>
                  <a:gd name="T5" fmla="*/ 0 h 2"/>
                  <a:gd name="T6" fmla="*/ 8 w 8"/>
                  <a:gd name="T7" fmla="*/ 1 h 2"/>
                  <a:gd name="T8" fmla="*/ 8 w 8"/>
                  <a:gd name="T9" fmla="*/ 2 h 2"/>
                </a:gdLst>
                <a:ahLst/>
                <a:cxnLst>
                  <a:cxn ang="0">
                    <a:pos x="T0" y="T1"/>
                  </a:cxn>
                  <a:cxn ang="0">
                    <a:pos x="T2" y="T3"/>
                  </a:cxn>
                  <a:cxn ang="0">
                    <a:pos x="T4" y="T5"/>
                  </a:cxn>
                  <a:cxn ang="0">
                    <a:pos x="T6" y="T7"/>
                  </a:cxn>
                  <a:cxn ang="0">
                    <a:pos x="T8" y="T9"/>
                  </a:cxn>
                </a:cxnLst>
                <a:rect l="0" t="0" r="r" b="b"/>
                <a:pathLst>
                  <a:path w="8" h="2">
                    <a:moveTo>
                      <a:pt x="8" y="2"/>
                    </a:moveTo>
                    <a:cubicBezTo>
                      <a:pt x="3" y="1"/>
                      <a:pt x="0" y="1"/>
                      <a:pt x="0" y="1"/>
                    </a:cubicBezTo>
                    <a:lnTo>
                      <a:pt x="0" y="0"/>
                    </a:lnTo>
                    <a:cubicBezTo>
                      <a:pt x="0" y="0"/>
                      <a:pt x="3" y="0"/>
                      <a:pt x="8" y="1"/>
                    </a:cubicBezTo>
                    <a:cubicBezTo>
                      <a:pt x="8" y="1"/>
                      <a:pt x="8" y="2"/>
                      <a:pt x="8" y="2"/>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06" name="Freeform 400"/>
              <p:cNvSpPr>
                <a:spLocks/>
              </p:cNvSpPr>
              <p:nvPr/>
            </p:nvSpPr>
            <p:spPr bwMode="auto">
              <a:xfrm>
                <a:off x="8001114" y="1184836"/>
                <a:ext cx="6350" cy="0"/>
              </a:xfrm>
              <a:custGeom>
                <a:avLst/>
                <a:gdLst>
                  <a:gd name="T0" fmla="*/ 8 w 8"/>
                  <a:gd name="T1" fmla="*/ 1 h 1"/>
                  <a:gd name="T2" fmla="*/ 0 w 8"/>
                  <a:gd name="T3" fmla="*/ 0 h 1"/>
                  <a:gd name="T4" fmla="*/ 0 w 8"/>
                  <a:gd name="T5" fmla="*/ 0 h 1"/>
                  <a:gd name="T6" fmla="*/ 8 w 8"/>
                  <a:gd name="T7" fmla="*/ 1 h 1"/>
                  <a:gd name="T8" fmla="*/ 8 w 8"/>
                  <a:gd name="T9" fmla="*/ 1 h 1"/>
                </a:gdLst>
                <a:ahLst/>
                <a:cxnLst>
                  <a:cxn ang="0">
                    <a:pos x="T0" y="T1"/>
                  </a:cxn>
                  <a:cxn ang="0">
                    <a:pos x="T2" y="T3"/>
                  </a:cxn>
                  <a:cxn ang="0">
                    <a:pos x="T4" y="T5"/>
                  </a:cxn>
                  <a:cxn ang="0">
                    <a:pos x="T6" y="T7"/>
                  </a:cxn>
                  <a:cxn ang="0">
                    <a:pos x="T8" y="T9"/>
                  </a:cxn>
                </a:cxnLst>
                <a:rect l="0" t="0" r="r" b="b"/>
                <a:pathLst>
                  <a:path w="8" h="1">
                    <a:moveTo>
                      <a:pt x="8" y="1"/>
                    </a:moveTo>
                    <a:cubicBezTo>
                      <a:pt x="3" y="0"/>
                      <a:pt x="0" y="0"/>
                      <a:pt x="0" y="0"/>
                    </a:cubicBezTo>
                    <a:lnTo>
                      <a:pt x="0" y="0"/>
                    </a:lnTo>
                    <a:cubicBezTo>
                      <a:pt x="0" y="0"/>
                      <a:pt x="3" y="0"/>
                      <a:pt x="8" y="1"/>
                    </a:cubicBezTo>
                    <a:cubicBezTo>
                      <a:pt x="8" y="1"/>
                      <a:pt x="8" y="1"/>
                      <a:pt x="8" y="1"/>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07" name="Freeform 401"/>
              <p:cNvSpPr>
                <a:spLocks/>
              </p:cNvSpPr>
              <p:nvPr/>
            </p:nvSpPr>
            <p:spPr bwMode="auto">
              <a:xfrm>
                <a:off x="8001114" y="1183248"/>
                <a:ext cx="6350" cy="1588"/>
              </a:xfrm>
              <a:custGeom>
                <a:avLst/>
                <a:gdLst>
                  <a:gd name="T0" fmla="*/ 8 w 9"/>
                  <a:gd name="T1" fmla="*/ 2 h 2"/>
                  <a:gd name="T2" fmla="*/ 0 w 9"/>
                  <a:gd name="T3" fmla="*/ 1 h 2"/>
                  <a:gd name="T4" fmla="*/ 0 w 9"/>
                  <a:gd name="T5" fmla="*/ 0 h 2"/>
                  <a:gd name="T6" fmla="*/ 9 w 9"/>
                  <a:gd name="T7" fmla="*/ 1 h 2"/>
                  <a:gd name="T8" fmla="*/ 8 w 9"/>
                  <a:gd name="T9" fmla="*/ 2 h 2"/>
                </a:gdLst>
                <a:ahLst/>
                <a:cxnLst>
                  <a:cxn ang="0">
                    <a:pos x="T0" y="T1"/>
                  </a:cxn>
                  <a:cxn ang="0">
                    <a:pos x="T2" y="T3"/>
                  </a:cxn>
                  <a:cxn ang="0">
                    <a:pos x="T4" y="T5"/>
                  </a:cxn>
                  <a:cxn ang="0">
                    <a:pos x="T6" y="T7"/>
                  </a:cxn>
                  <a:cxn ang="0">
                    <a:pos x="T8" y="T9"/>
                  </a:cxn>
                </a:cxnLst>
                <a:rect l="0" t="0" r="r" b="b"/>
                <a:pathLst>
                  <a:path w="9" h="2">
                    <a:moveTo>
                      <a:pt x="8" y="2"/>
                    </a:moveTo>
                    <a:cubicBezTo>
                      <a:pt x="3" y="1"/>
                      <a:pt x="0" y="1"/>
                      <a:pt x="0" y="1"/>
                    </a:cubicBezTo>
                    <a:lnTo>
                      <a:pt x="0" y="0"/>
                    </a:lnTo>
                    <a:cubicBezTo>
                      <a:pt x="0" y="0"/>
                      <a:pt x="3" y="0"/>
                      <a:pt x="9" y="1"/>
                    </a:cubicBezTo>
                    <a:cubicBezTo>
                      <a:pt x="9" y="1"/>
                      <a:pt x="8" y="2"/>
                      <a:pt x="8" y="2"/>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08" name="Freeform 402"/>
              <p:cNvSpPr>
                <a:spLocks/>
              </p:cNvSpPr>
              <p:nvPr/>
            </p:nvSpPr>
            <p:spPr bwMode="auto">
              <a:xfrm>
                <a:off x="8001114" y="1183248"/>
                <a:ext cx="6350" cy="1588"/>
              </a:xfrm>
              <a:custGeom>
                <a:avLst/>
                <a:gdLst>
                  <a:gd name="T0" fmla="*/ 9 w 9"/>
                  <a:gd name="T1" fmla="*/ 1 h 1"/>
                  <a:gd name="T2" fmla="*/ 0 w 9"/>
                  <a:gd name="T3" fmla="*/ 0 h 1"/>
                  <a:gd name="T4" fmla="*/ 0 w 9"/>
                  <a:gd name="T5" fmla="*/ 0 h 1"/>
                  <a:gd name="T6" fmla="*/ 9 w 9"/>
                  <a:gd name="T7" fmla="*/ 1 h 1"/>
                  <a:gd name="T8" fmla="*/ 9 w 9"/>
                  <a:gd name="T9" fmla="*/ 1 h 1"/>
                </a:gdLst>
                <a:ahLst/>
                <a:cxnLst>
                  <a:cxn ang="0">
                    <a:pos x="T0" y="T1"/>
                  </a:cxn>
                  <a:cxn ang="0">
                    <a:pos x="T2" y="T3"/>
                  </a:cxn>
                  <a:cxn ang="0">
                    <a:pos x="T4" y="T5"/>
                  </a:cxn>
                  <a:cxn ang="0">
                    <a:pos x="T6" y="T7"/>
                  </a:cxn>
                  <a:cxn ang="0">
                    <a:pos x="T8" y="T9"/>
                  </a:cxn>
                </a:cxnLst>
                <a:rect l="0" t="0" r="r" b="b"/>
                <a:pathLst>
                  <a:path w="9" h="1">
                    <a:moveTo>
                      <a:pt x="9" y="1"/>
                    </a:moveTo>
                    <a:cubicBezTo>
                      <a:pt x="3" y="0"/>
                      <a:pt x="0" y="0"/>
                      <a:pt x="0" y="0"/>
                    </a:cubicBezTo>
                    <a:lnTo>
                      <a:pt x="0" y="0"/>
                    </a:lnTo>
                    <a:cubicBezTo>
                      <a:pt x="0" y="0"/>
                      <a:pt x="3" y="0"/>
                      <a:pt x="9" y="1"/>
                    </a:cubicBezTo>
                    <a:lnTo>
                      <a:pt x="9" y="1"/>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09" name="Freeform 403"/>
              <p:cNvSpPr>
                <a:spLocks/>
              </p:cNvSpPr>
              <p:nvPr/>
            </p:nvSpPr>
            <p:spPr bwMode="auto">
              <a:xfrm>
                <a:off x="8028102" y="1203886"/>
                <a:ext cx="1588" cy="6350"/>
              </a:xfrm>
              <a:custGeom>
                <a:avLst/>
                <a:gdLst>
                  <a:gd name="T0" fmla="*/ 1 w 1"/>
                  <a:gd name="T1" fmla="*/ 8 h 8"/>
                  <a:gd name="T2" fmla="*/ 0 w 1"/>
                  <a:gd name="T3" fmla="*/ 0 h 8"/>
                  <a:gd name="T4" fmla="*/ 0 w 1"/>
                  <a:gd name="T5" fmla="*/ 0 h 8"/>
                  <a:gd name="T6" fmla="*/ 1 w 1"/>
                  <a:gd name="T7" fmla="*/ 8 h 8"/>
                  <a:gd name="T8" fmla="*/ 1 w 1"/>
                  <a:gd name="T9" fmla="*/ 8 h 8"/>
                </a:gdLst>
                <a:ahLst/>
                <a:cxnLst>
                  <a:cxn ang="0">
                    <a:pos x="T0" y="T1"/>
                  </a:cxn>
                  <a:cxn ang="0">
                    <a:pos x="T2" y="T3"/>
                  </a:cxn>
                  <a:cxn ang="0">
                    <a:pos x="T4" y="T5"/>
                  </a:cxn>
                  <a:cxn ang="0">
                    <a:pos x="T6" y="T7"/>
                  </a:cxn>
                  <a:cxn ang="0">
                    <a:pos x="T8" y="T9"/>
                  </a:cxn>
                </a:cxnLst>
                <a:rect l="0" t="0" r="r" b="b"/>
                <a:pathLst>
                  <a:path w="1" h="8">
                    <a:moveTo>
                      <a:pt x="1" y="8"/>
                    </a:moveTo>
                    <a:cubicBezTo>
                      <a:pt x="1" y="8"/>
                      <a:pt x="1" y="5"/>
                      <a:pt x="0" y="0"/>
                    </a:cubicBezTo>
                    <a:lnTo>
                      <a:pt x="0" y="0"/>
                    </a:lnTo>
                    <a:cubicBezTo>
                      <a:pt x="1" y="5"/>
                      <a:pt x="1" y="8"/>
                      <a:pt x="1" y="8"/>
                    </a:cubicBezTo>
                    <a:lnTo>
                      <a:pt x="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10" name="Freeform 404"/>
              <p:cNvSpPr>
                <a:spLocks/>
              </p:cNvSpPr>
              <p:nvPr/>
            </p:nvSpPr>
            <p:spPr bwMode="auto">
              <a:xfrm>
                <a:off x="8028102" y="1203886"/>
                <a:ext cx="1588" cy="6350"/>
              </a:xfrm>
              <a:custGeom>
                <a:avLst/>
                <a:gdLst>
                  <a:gd name="T0" fmla="*/ 1 w 2"/>
                  <a:gd name="T1" fmla="*/ 8 h 8"/>
                  <a:gd name="T2" fmla="*/ 0 w 2"/>
                  <a:gd name="T3" fmla="*/ 0 h 8"/>
                  <a:gd name="T4" fmla="*/ 0 w 2"/>
                  <a:gd name="T5" fmla="*/ 0 h 8"/>
                  <a:gd name="T6" fmla="*/ 1 w 2"/>
                  <a:gd name="T7" fmla="*/ 8 h 8"/>
                  <a:gd name="T8" fmla="*/ 1 w 2"/>
                  <a:gd name="T9" fmla="*/ 8 h 8"/>
                </a:gdLst>
                <a:ahLst/>
                <a:cxnLst>
                  <a:cxn ang="0">
                    <a:pos x="T0" y="T1"/>
                  </a:cxn>
                  <a:cxn ang="0">
                    <a:pos x="T2" y="T3"/>
                  </a:cxn>
                  <a:cxn ang="0">
                    <a:pos x="T4" y="T5"/>
                  </a:cxn>
                  <a:cxn ang="0">
                    <a:pos x="T6" y="T7"/>
                  </a:cxn>
                  <a:cxn ang="0">
                    <a:pos x="T8" y="T9"/>
                  </a:cxn>
                </a:cxnLst>
                <a:rect l="0" t="0" r="r" b="b"/>
                <a:pathLst>
                  <a:path w="2" h="8">
                    <a:moveTo>
                      <a:pt x="1" y="8"/>
                    </a:moveTo>
                    <a:cubicBezTo>
                      <a:pt x="1" y="8"/>
                      <a:pt x="1" y="5"/>
                      <a:pt x="0" y="0"/>
                    </a:cubicBezTo>
                    <a:cubicBezTo>
                      <a:pt x="0" y="0"/>
                      <a:pt x="0" y="0"/>
                      <a:pt x="0" y="0"/>
                    </a:cubicBezTo>
                    <a:cubicBezTo>
                      <a:pt x="2" y="5"/>
                      <a:pt x="1" y="8"/>
                      <a:pt x="1" y="8"/>
                    </a:cubicBezTo>
                    <a:lnTo>
                      <a:pt x="1" y="8"/>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11" name="Freeform 405"/>
              <p:cNvSpPr>
                <a:spLocks/>
              </p:cNvSpPr>
              <p:nvPr/>
            </p:nvSpPr>
            <p:spPr bwMode="auto">
              <a:xfrm>
                <a:off x="8028102" y="1203886"/>
                <a:ext cx="1588" cy="6350"/>
              </a:xfrm>
              <a:custGeom>
                <a:avLst/>
                <a:gdLst>
                  <a:gd name="T0" fmla="*/ 1 w 2"/>
                  <a:gd name="T1" fmla="*/ 8 h 8"/>
                  <a:gd name="T2" fmla="*/ 0 w 2"/>
                  <a:gd name="T3" fmla="*/ 0 h 8"/>
                  <a:gd name="T4" fmla="*/ 1 w 2"/>
                  <a:gd name="T5" fmla="*/ 0 h 8"/>
                  <a:gd name="T6" fmla="*/ 2 w 2"/>
                  <a:gd name="T7" fmla="*/ 8 h 8"/>
                  <a:gd name="T8" fmla="*/ 1 w 2"/>
                  <a:gd name="T9" fmla="*/ 8 h 8"/>
                </a:gdLst>
                <a:ahLst/>
                <a:cxnLst>
                  <a:cxn ang="0">
                    <a:pos x="T0" y="T1"/>
                  </a:cxn>
                  <a:cxn ang="0">
                    <a:pos x="T2" y="T3"/>
                  </a:cxn>
                  <a:cxn ang="0">
                    <a:pos x="T4" y="T5"/>
                  </a:cxn>
                  <a:cxn ang="0">
                    <a:pos x="T6" y="T7"/>
                  </a:cxn>
                  <a:cxn ang="0">
                    <a:pos x="T8" y="T9"/>
                  </a:cxn>
                </a:cxnLst>
                <a:rect l="0" t="0" r="r" b="b"/>
                <a:pathLst>
                  <a:path w="2" h="8">
                    <a:moveTo>
                      <a:pt x="1" y="8"/>
                    </a:moveTo>
                    <a:cubicBezTo>
                      <a:pt x="1" y="8"/>
                      <a:pt x="2" y="5"/>
                      <a:pt x="0" y="0"/>
                    </a:cubicBezTo>
                    <a:cubicBezTo>
                      <a:pt x="0" y="0"/>
                      <a:pt x="1" y="0"/>
                      <a:pt x="1" y="0"/>
                    </a:cubicBezTo>
                    <a:cubicBezTo>
                      <a:pt x="2" y="5"/>
                      <a:pt x="2" y="8"/>
                      <a:pt x="2" y="8"/>
                    </a:cubicBezTo>
                    <a:lnTo>
                      <a:pt x="1" y="8"/>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12" name="Freeform 406"/>
              <p:cNvSpPr>
                <a:spLocks/>
              </p:cNvSpPr>
              <p:nvPr/>
            </p:nvSpPr>
            <p:spPr bwMode="auto">
              <a:xfrm>
                <a:off x="8029689" y="1203886"/>
                <a:ext cx="1588" cy="6350"/>
              </a:xfrm>
              <a:custGeom>
                <a:avLst/>
                <a:gdLst>
                  <a:gd name="T0" fmla="*/ 1 w 2"/>
                  <a:gd name="T1" fmla="*/ 9 h 9"/>
                  <a:gd name="T2" fmla="*/ 0 w 2"/>
                  <a:gd name="T3" fmla="*/ 1 h 9"/>
                  <a:gd name="T4" fmla="*/ 1 w 2"/>
                  <a:gd name="T5" fmla="*/ 0 h 9"/>
                  <a:gd name="T6" fmla="*/ 1 w 2"/>
                  <a:gd name="T7" fmla="*/ 9 h 9"/>
                  <a:gd name="T8" fmla="*/ 1 w 2"/>
                  <a:gd name="T9" fmla="*/ 9 h 9"/>
                </a:gdLst>
                <a:ahLst/>
                <a:cxnLst>
                  <a:cxn ang="0">
                    <a:pos x="T0" y="T1"/>
                  </a:cxn>
                  <a:cxn ang="0">
                    <a:pos x="T2" y="T3"/>
                  </a:cxn>
                  <a:cxn ang="0">
                    <a:pos x="T4" y="T5"/>
                  </a:cxn>
                  <a:cxn ang="0">
                    <a:pos x="T6" y="T7"/>
                  </a:cxn>
                  <a:cxn ang="0">
                    <a:pos x="T8" y="T9"/>
                  </a:cxn>
                </a:cxnLst>
                <a:rect l="0" t="0" r="r" b="b"/>
                <a:pathLst>
                  <a:path w="2" h="9">
                    <a:moveTo>
                      <a:pt x="1" y="9"/>
                    </a:moveTo>
                    <a:cubicBezTo>
                      <a:pt x="1" y="9"/>
                      <a:pt x="1" y="6"/>
                      <a:pt x="0" y="1"/>
                    </a:cubicBezTo>
                    <a:cubicBezTo>
                      <a:pt x="0" y="1"/>
                      <a:pt x="0" y="0"/>
                      <a:pt x="1" y="0"/>
                    </a:cubicBezTo>
                    <a:cubicBezTo>
                      <a:pt x="2" y="6"/>
                      <a:pt x="1" y="9"/>
                      <a:pt x="1" y="9"/>
                    </a:cubicBezTo>
                    <a:lnTo>
                      <a:pt x="1" y="9"/>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13" name="Freeform 407"/>
              <p:cNvSpPr>
                <a:spLocks/>
              </p:cNvSpPr>
              <p:nvPr/>
            </p:nvSpPr>
            <p:spPr bwMode="auto">
              <a:xfrm>
                <a:off x="8029689" y="1203886"/>
                <a:ext cx="1588" cy="6350"/>
              </a:xfrm>
              <a:custGeom>
                <a:avLst/>
                <a:gdLst>
                  <a:gd name="T0" fmla="*/ 0 w 2"/>
                  <a:gd name="T1" fmla="*/ 9 h 9"/>
                  <a:gd name="T2" fmla="*/ 0 w 2"/>
                  <a:gd name="T3" fmla="*/ 0 h 9"/>
                  <a:gd name="T4" fmla="*/ 0 w 2"/>
                  <a:gd name="T5" fmla="*/ 0 h 9"/>
                  <a:gd name="T6" fmla="*/ 1 w 2"/>
                  <a:gd name="T7" fmla="*/ 9 h 9"/>
                  <a:gd name="T8" fmla="*/ 0 w 2"/>
                  <a:gd name="T9" fmla="*/ 9 h 9"/>
                </a:gdLst>
                <a:ahLst/>
                <a:cxnLst>
                  <a:cxn ang="0">
                    <a:pos x="T0" y="T1"/>
                  </a:cxn>
                  <a:cxn ang="0">
                    <a:pos x="T2" y="T3"/>
                  </a:cxn>
                  <a:cxn ang="0">
                    <a:pos x="T4" y="T5"/>
                  </a:cxn>
                  <a:cxn ang="0">
                    <a:pos x="T6" y="T7"/>
                  </a:cxn>
                  <a:cxn ang="0">
                    <a:pos x="T8" y="T9"/>
                  </a:cxn>
                </a:cxnLst>
                <a:rect l="0" t="0" r="r" b="b"/>
                <a:pathLst>
                  <a:path w="2" h="9">
                    <a:moveTo>
                      <a:pt x="0" y="9"/>
                    </a:moveTo>
                    <a:cubicBezTo>
                      <a:pt x="0" y="9"/>
                      <a:pt x="1" y="6"/>
                      <a:pt x="0" y="0"/>
                    </a:cubicBezTo>
                    <a:cubicBezTo>
                      <a:pt x="0" y="0"/>
                      <a:pt x="0" y="0"/>
                      <a:pt x="0" y="0"/>
                    </a:cubicBezTo>
                    <a:cubicBezTo>
                      <a:pt x="2" y="6"/>
                      <a:pt x="1" y="9"/>
                      <a:pt x="1" y="9"/>
                    </a:cubicBezTo>
                    <a:lnTo>
                      <a:pt x="0" y="9"/>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14" name="Freeform 408"/>
              <p:cNvSpPr>
                <a:spLocks/>
              </p:cNvSpPr>
              <p:nvPr/>
            </p:nvSpPr>
            <p:spPr bwMode="auto">
              <a:xfrm>
                <a:off x="8029689" y="1203886"/>
                <a:ext cx="3175" cy="6350"/>
              </a:xfrm>
              <a:custGeom>
                <a:avLst/>
                <a:gdLst>
                  <a:gd name="T0" fmla="*/ 1 w 3"/>
                  <a:gd name="T1" fmla="*/ 9 h 9"/>
                  <a:gd name="T2" fmla="*/ 0 w 3"/>
                  <a:gd name="T3" fmla="*/ 0 h 9"/>
                  <a:gd name="T4" fmla="*/ 1 w 3"/>
                  <a:gd name="T5" fmla="*/ 0 h 9"/>
                  <a:gd name="T6" fmla="*/ 2 w 3"/>
                  <a:gd name="T7" fmla="*/ 9 h 9"/>
                  <a:gd name="T8" fmla="*/ 1 w 3"/>
                  <a:gd name="T9" fmla="*/ 9 h 9"/>
                </a:gdLst>
                <a:ahLst/>
                <a:cxnLst>
                  <a:cxn ang="0">
                    <a:pos x="T0" y="T1"/>
                  </a:cxn>
                  <a:cxn ang="0">
                    <a:pos x="T2" y="T3"/>
                  </a:cxn>
                  <a:cxn ang="0">
                    <a:pos x="T4" y="T5"/>
                  </a:cxn>
                  <a:cxn ang="0">
                    <a:pos x="T6" y="T7"/>
                  </a:cxn>
                  <a:cxn ang="0">
                    <a:pos x="T8" y="T9"/>
                  </a:cxn>
                </a:cxnLst>
                <a:rect l="0" t="0" r="r" b="b"/>
                <a:pathLst>
                  <a:path w="3" h="9">
                    <a:moveTo>
                      <a:pt x="1" y="9"/>
                    </a:moveTo>
                    <a:cubicBezTo>
                      <a:pt x="1" y="9"/>
                      <a:pt x="2" y="6"/>
                      <a:pt x="0" y="0"/>
                    </a:cubicBezTo>
                    <a:cubicBezTo>
                      <a:pt x="1" y="0"/>
                      <a:pt x="1" y="0"/>
                      <a:pt x="1" y="0"/>
                    </a:cubicBezTo>
                    <a:cubicBezTo>
                      <a:pt x="3" y="6"/>
                      <a:pt x="2" y="9"/>
                      <a:pt x="2" y="9"/>
                    </a:cubicBezTo>
                    <a:lnTo>
                      <a:pt x="1" y="9"/>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15" name="Freeform 409"/>
              <p:cNvSpPr>
                <a:spLocks/>
              </p:cNvSpPr>
              <p:nvPr/>
            </p:nvSpPr>
            <p:spPr bwMode="auto">
              <a:xfrm>
                <a:off x="8031277" y="1203886"/>
                <a:ext cx="1588" cy="6350"/>
              </a:xfrm>
              <a:custGeom>
                <a:avLst/>
                <a:gdLst>
                  <a:gd name="T0" fmla="*/ 1 w 3"/>
                  <a:gd name="T1" fmla="*/ 9 h 9"/>
                  <a:gd name="T2" fmla="*/ 0 w 3"/>
                  <a:gd name="T3" fmla="*/ 0 h 9"/>
                  <a:gd name="T4" fmla="*/ 2 w 3"/>
                  <a:gd name="T5" fmla="*/ 0 h 9"/>
                  <a:gd name="T6" fmla="*/ 3 w 3"/>
                  <a:gd name="T7" fmla="*/ 9 h 9"/>
                  <a:gd name="T8" fmla="*/ 1 w 3"/>
                  <a:gd name="T9" fmla="*/ 9 h 9"/>
                </a:gdLst>
                <a:ahLst/>
                <a:cxnLst>
                  <a:cxn ang="0">
                    <a:pos x="T0" y="T1"/>
                  </a:cxn>
                  <a:cxn ang="0">
                    <a:pos x="T2" y="T3"/>
                  </a:cxn>
                  <a:cxn ang="0">
                    <a:pos x="T4" y="T5"/>
                  </a:cxn>
                  <a:cxn ang="0">
                    <a:pos x="T6" y="T7"/>
                  </a:cxn>
                  <a:cxn ang="0">
                    <a:pos x="T8" y="T9"/>
                  </a:cxn>
                </a:cxnLst>
                <a:rect l="0" t="0" r="r" b="b"/>
                <a:pathLst>
                  <a:path w="3" h="9">
                    <a:moveTo>
                      <a:pt x="1" y="9"/>
                    </a:moveTo>
                    <a:cubicBezTo>
                      <a:pt x="1" y="9"/>
                      <a:pt x="2" y="6"/>
                      <a:pt x="0" y="0"/>
                    </a:cubicBezTo>
                    <a:cubicBezTo>
                      <a:pt x="1" y="0"/>
                      <a:pt x="1" y="0"/>
                      <a:pt x="2" y="0"/>
                    </a:cubicBezTo>
                    <a:cubicBezTo>
                      <a:pt x="3" y="6"/>
                      <a:pt x="3" y="9"/>
                      <a:pt x="3" y="9"/>
                    </a:cubicBezTo>
                    <a:lnTo>
                      <a:pt x="1" y="9"/>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16" name="Freeform 410"/>
              <p:cNvSpPr>
                <a:spLocks/>
              </p:cNvSpPr>
              <p:nvPr/>
            </p:nvSpPr>
            <p:spPr bwMode="auto">
              <a:xfrm>
                <a:off x="8032864" y="1202298"/>
                <a:ext cx="1588" cy="7938"/>
              </a:xfrm>
              <a:custGeom>
                <a:avLst/>
                <a:gdLst>
                  <a:gd name="T0" fmla="*/ 1 w 3"/>
                  <a:gd name="T1" fmla="*/ 10 h 10"/>
                  <a:gd name="T2" fmla="*/ 0 w 3"/>
                  <a:gd name="T3" fmla="*/ 1 h 10"/>
                  <a:gd name="T4" fmla="*/ 1 w 3"/>
                  <a:gd name="T5" fmla="*/ 0 h 10"/>
                  <a:gd name="T6" fmla="*/ 2 w 3"/>
                  <a:gd name="T7" fmla="*/ 10 h 10"/>
                  <a:gd name="T8" fmla="*/ 1 w 3"/>
                  <a:gd name="T9" fmla="*/ 10 h 10"/>
                </a:gdLst>
                <a:ahLst/>
                <a:cxnLst>
                  <a:cxn ang="0">
                    <a:pos x="T0" y="T1"/>
                  </a:cxn>
                  <a:cxn ang="0">
                    <a:pos x="T2" y="T3"/>
                  </a:cxn>
                  <a:cxn ang="0">
                    <a:pos x="T4" y="T5"/>
                  </a:cxn>
                  <a:cxn ang="0">
                    <a:pos x="T6" y="T7"/>
                  </a:cxn>
                  <a:cxn ang="0">
                    <a:pos x="T8" y="T9"/>
                  </a:cxn>
                </a:cxnLst>
                <a:rect l="0" t="0" r="r" b="b"/>
                <a:pathLst>
                  <a:path w="3" h="10">
                    <a:moveTo>
                      <a:pt x="1" y="10"/>
                    </a:moveTo>
                    <a:cubicBezTo>
                      <a:pt x="1" y="10"/>
                      <a:pt x="1" y="7"/>
                      <a:pt x="0" y="1"/>
                    </a:cubicBezTo>
                    <a:cubicBezTo>
                      <a:pt x="0" y="1"/>
                      <a:pt x="1" y="1"/>
                      <a:pt x="1" y="0"/>
                    </a:cubicBezTo>
                    <a:cubicBezTo>
                      <a:pt x="3" y="6"/>
                      <a:pt x="2" y="10"/>
                      <a:pt x="2" y="10"/>
                    </a:cubicBezTo>
                    <a:lnTo>
                      <a:pt x="1" y="10"/>
                    </a:ln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17" name="Freeform 411"/>
              <p:cNvSpPr>
                <a:spLocks/>
              </p:cNvSpPr>
              <p:nvPr/>
            </p:nvSpPr>
            <p:spPr bwMode="auto">
              <a:xfrm>
                <a:off x="8021752" y="1191186"/>
                <a:ext cx="6350" cy="12700"/>
              </a:xfrm>
              <a:custGeom>
                <a:avLst/>
                <a:gdLst>
                  <a:gd name="T0" fmla="*/ 10 w 10"/>
                  <a:gd name="T1" fmla="*/ 17 h 17"/>
                  <a:gd name="T2" fmla="*/ 0 w 10"/>
                  <a:gd name="T3" fmla="*/ 1 h 17"/>
                  <a:gd name="T4" fmla="*/ 0 w 10"/>
                  <a:gd name="T5" fmla="*/ 0 h 17"/>
                  <a:gd name="T6" fmla="*/ 10 w 10"/>
                  <a:gd name="T7" fmla="*/ 17 h 17"/>
                  <a:gd name="T8" fmla="*/ 10 w 10"/>
                  <a:gd name="T9" fmla="*/ 17 h 17"/>
                </a:gdLst>
                <a:ahLst/>
                <a:cxnLst>
                  <a:cxn ang="0">
                    <a:pos x="T0" y="T1"/>
                  </a:cxn>
                  <a:cxn ang="0">
                    <a:pos x="T2" y="T3"/>
                  </a:cxn>
                  <a:cxn ang="0">
                    <a:pos x="T4" y="T5"/>
                  </a:cxn>
                  <a:cxn ang="0">
                    <a:pos x="T6" y="T7"/>
                  </a:cxn>
                  <a:cxn ang="0">
                    <a:pos x="T8" y="T9"/>
                  </a:cxn>
                </a:cxnLst>
                <a:rect l="0" t="0" r="r" b="b"/>
                <a:pathLst>
                  <a:path w="10" h="17">
                    <a:moveTo>
                      <a:pt x="10" y="17"/>
                    </a:moveTo>
                    <a:cubicBezTo>
                      <a:pt x="9" y="12"/>
                      <a:pt x="5" y="6"/>
                      <a:pt x="0" y="1"/>
                    </a:cubicBezTo>
                    <a:lnTo>
                      <a:pt x="0" y="0"/>
                    </a:lnTo>
                    <a:cubicBezTo>
                      <a:pt x="5" y="5"/>
                      <a:pt x="9" y="12"/>
                      <a:pt x="10" y="17"/>
                    </a:cubicBezTo>
                    <a:lnTo>
                      <a:pt x="10"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18" name="Freeform 412"/>
              <p:cNvSpPr>
                <a:spLocks/>
              </p:cNvSpPr>
              <p:nvPr/>
            </p:nvSpPr>
            <p:spPr bwMode="auto">
              <a:xfrm>
                <a:off x="8021752" y="1191186"/>
                <a:ext cx="6350" cy="12700"/>
              </a:xfrm>
              <a:custGeom>
                <a:avLst/>
                <a:gdLst>
                  <a:gd name="T0" fmla="*/ 10 w 10"/>
                  <a:gd name="T1" fmla="*/ 17 h 17"/>
                  <a:gd name="T2" fmla="*/ 0 w 10"/>
                  <a:gd name="T3" fmla="*/ 0 h 17"/>
                  <a:gd name="T4" fmla="*/ 1 w 10"/>
                  <a:gd name="T5" fmla="*/ 0 h 17"/>
                  <a:gd name="T6" fmla="*/ 10 w 10"/>
                  <a:gd name="T7" fmla="*/ 17 h 17"/>
                  <a:gd name="T8" fmla="*/ 10 w 10"/>
                  <a:gd name="T9" fmla="*/ 17 h 17"/>
                </a:gdLst>
                <a:ahLst/>
                <a:cxnLst>
                  <a:cxn ang="0">
                    <a:pos x="T0" y="T1"/>
                  </a:cxn>
                  <a:cxn ang="0">
                    <a:pos x="T2" y="T3"/>
                  </a:cxn>
                  <a:cxn ang="0">
                    <a:pos x="T4" y="T5"/>
                  </a:cxn>
                  <a:cxn ang="0">
                    <a:pos x="T6" y="T7"/>
                  </a:cxn>
                  <a:cxn ang="0">
                    <a:pos x="T8" y="T9"/>
                  </a:cxn>
                </a:cxnLst>
                <a:rect l="0" t="0" r="r" b="b"/>
                <a:pathLst>
                  <a:path w="10" h="17">
                    <a:moveTo>
                      <a:pt x="10" y="17"/>
                    </a:moveTo>
                    <a:cubicBezTo>
                      <a:pt x="9" y="12"/>
                      <a:pt x="5" y="5"/>
                      <a:pt x="0" y="0"/>
                    </a:cubicBezTo>
                    <a:cubicBezTo>
                      <a:pt x="0" y="0"/>
                      <a:pt x="0" y="0"/>
                      <a:pt x="1" y="0"/>
                    </a:cubicBezTo>
                    <a:cubicBezTo>
                      <a:pt x="6" y="5"/>
                      <a:pt x="9" y="12"/>
                      <a:pt x="10" y="17"/>
                    </a:cubicBezTo>
                    <a:cubicBezTo>
                      <a:pt x="10" y="17"/>
                      <a:pt x="10" y="17"/>
                      <a:pt x="10" y="17"/>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19" name="Freeform 413"/>
              <p:cNvSpPr>
                <a:spLocks/>
              </p:cNvSpPr>
              <p:nvPr/>
            </p:nvSpPr>
            <p:spPr bwMode="auto">
              <a:xfrm>
                <a:off x="8021752" y="1191186"/>
                <a:ext cx="7938" cy="12700"/>
              </a:xfrm>
              <a:custGeom>
                <a:avLst/>
                <a:gdLst>
                  <a:gd name="T0" fmla="*/ 9 w 10"/>
                  <a:gd name="T1" fmla="*/ 17 h 17"/>
                  <a:gd name="T2" fmla="*/ 0 w 10"/>
                  <a:gd name="T3" fmla="*/ 0 h 17"/>
                  <a:gd name="T4" fmla="*/ 0 w 10"/>
                  <a:gd name="T5" fmla="*/ 0 h 17"/>
                  <a:gd name="T6" fmla="*/ 10 w 10"/>
                  <a:gd name="T7" fmla="*/ 17 h 17"/>
                  <a:gd name="T8" fmla="*/ 9 w 10"/>
                  <a:gd name="T9" fmla="*/ 17 h 17"/>
                </a:gdLst>
                <a:ahLst/>
                <a:cxnLst>
                  <a:cxn ang="0">
                    <a:pos x="T0" y="T1"/>
                  </a:cxn>
                  <a:cxn ang="0">
                    <a:pos x="T2" y="T3"/>
                  </a:cxn>
                  <a:cxn ang="0">
                    <a:pos x="T4" y="T5"/>
                  </a:cxn>
                  <a:cxn ang="0">
                    <a:pos x="T6" y="T7"/>
                  </a:cxn>
                  <a:cxn ang="0">
                    <a:pos x="T8" y="T9"/>
                  </a:cxn>
                </a:cxnLst>
                <a:rect l="0" t="0" r="r" b="b"/>
                <a:pathLst>
                  <a:path w="10" h="17">
                    <a:moveTo>
                      <a:pt x="9" y="17"/>
                    </a:moveTo>
                    <a:cubicBezTo>
                      <a:pt x="8" y="12"/>
                      <a:pt x="5" y="5"/>
                      <a:pt x="0" y="0"/>
                    </a:cubicBezTo>
                    <a:lnTo>
                      <a:pt x="0" y="0"/>
                    </a:lnTo>
                    <a:cubicBezTo>
                      <a:pt x="5" y="5"/>
                      <a:pt x="9" y="11"/>
                      <a:pt x="10" y="17"/>
                    </a:cubicBezTo>
                    <a:cubicBezTo>
                      <a:pt x="10" y="17"/>
                      <a:pt x="9" y="17"/>
                      <a:pt x="9" y="17"/>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20" name="Freeform 415"/>
              <p:cNvSpPr>
                <a:spLocks/>
              </p:cNvSpPr>
              <p:nvPr/>
            </p:nvSpPr>
            <p:spPr bwMode="auto">
              <a:xfrm>
                <a:off x="8021752" y="1191185"/>
                <a:ext cx="7938" cy="12700"/>
              </a:xfrm>
              <a:custGeom>
                <a:avLst/>
                <a:gdLst>
                  <a:gd name="T0" fmla="*/ 10 w 11"/>
                  <a:gd name="T1" fmla="*/ 18 h 18"/>
                  <a:gd name="T2" fmla="*/ 0 w 11"/>
                  <a:gd name="T3" fmla="*/ 1 h 18"/>
                  <a:gd name="T4" fmla="*/ 1 w 11"/>
                  <a:gd name="T5" fmla="*/ 0 h 18"/>
                  <a:gd name="T6" fmla="*/ 11 w 11"/>
                  <a:gd name="T7" fmla="*/ 17 h 18"/>
                  <a:gd name="T8" fmla="*/ 10 w 11"/>
                  <a:gd name="T9" fmla="*/ 18 h 18"/>
                </a:gdLst>
                <a:ahLst/>
                <a:cxnLst>
                  <a:cxn ang="0">
                    <a:pos x="T0" y="T1"/>
                  </a:cxn>
                  <a:cxn ang="0">
                    <a:pos x="T2" y="T3"/>
                  </a:cxn>
                  <a:cxn ang="0">
                    <a:pos x="T4" y="T5"/>
                  </a:cxn>
                  <a:cxn ang="0">
                    <a:pos x="T6" y="T7"/>
                  </a:cxn>
                  <a:cxn ang="0">
                    <a:pos x="T8" y="T9"/>
                  </a:cxn>
                </a:cxnLst>
                <a:rect l="0" t="0" r="r" b="b"/>
                <a:pathLst>
                  <a:path w="11" h="18">
                    <a:moveTo>
                      <a:pt x="10" y="18"/>
                    </a:moveTo>
                    <a:cubicBezTo>
                      <a:pt x="9" y="12"/>
                      <a:pt x="5" y="6"/>
                      <a:pt x="0" y="1"/>
                    </a:cubicBezTo>
                    <a:cubicBezTo>
                      <a:pt x="0" y="1"/>
                      <a:pt x="0" y="0"/>
                      <a:pt x="1" y="0"/>
                    </a:cubicBezTo>
                    <a:cubicBezTo>
                      <a:pt x="6" y="6"/>
                      <a:pt x="9" y="12"/>
                      <a:pt x="11" y="17"/>
                    </a:cubicBezTo>
                    <a:cubicBezTo>
                      <a:pt x="10" y="17"/>
                      <a:pt x="10" y="18"/>
                      <a:pt x="10" y="18"/>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21" name="Freeform 416"/>
              <p:cNvSpPr>
                <a:spLocks/>
              </p:cNvSpPr>
              <p:nvPr/>
            </p:nvSpPr>
            <p:spPr bwMode="auto">
              <a:xfrm>
                <a:off x="8023340" y="1191185"/>
                <a:ext cx="6350" cy="12700"/>
              </a:xfrm>
              <a:custGeom>
                <a:avLst/>
                <a:gdLst>
                  <a:gd name="T0" fmla="*/ 10 w 10"/>
                  <a:gd name="T1" fmla="*/ 17 h 17"/>
                  <a:gd name="T2" fmla="*/ 0 w 10"/>
                  <a:gd name="T3" fmla="*/ 0 h 17"/>
                  <a:gd name="T4" fmla="*/ 0 w 10"/>
                  <a:gd name="T5" fmla="*/ 0 h 17"/>
                  <a:gd name="T6" fmla="*/ 10 w 10"/>
                  <a:gd name="T7" fmla="*/ 17 h 17"/>
                  <a:gd name="T8" fmla="*/ 10 w 10"/>
                  <a:gd name="T9" fmla="*/ 17 h 17"/>
                </a:gdLst>
                <a:ahLst/>
                <a:cxnLst>
                  <a:cxn ang="0">
                    <a:pos x="T0" y="T1"/>
                  </a:cxn>
                  <a:cxn ang="0">
                    <a:pos x="T2" y="T3"/>
                  </a:cxn>
                  <a:cxn ang="0">
                    <a:pos x="T4" y="T5"/>
                  </a:cxn>
                  <a:cxn ang="0">
                    <a:pos x="T6" y="T7"/>
                  </a:cxn>
                  <a:cxn ang="0">
                    <a:pos x="T8" y="T9"/>
                  </a:cxn>
                </a:cxnLst>
                <a:rect l="0" t="0" r="r" b="b"/>
                <a:pathLst>
                  <a:path w="10" h="17">
                    <a:moveTo>
                      <a:pt x="10" y="17"/>
                    </a:moveTo>
                    <a:cubicBezTo>
                      <a:pt x="8" y="12"/>
                      <a:pt x="5" y="6"/>
                      <a:pt x="0" y="0"/>
                    </a:cubicBezTo>
                    <a:cubicBezTo>
                      <a:pt x="0" y="0"/>
                      <a:pt x="0" y="0"/>
                      <a:pt x="0" y="0"/>
                    </a:cubicBezTo>
                    <a:cubicBezTo>
                      <a:pt x="6" y="5"/>
                      <a:pt x="9" y="12"/>
                      <a:pt x="10" y="17"/>
                    </a:cubicBezTo>
                    <a:cubicBezTo>
                      <a:pt x="10" y="17"/>
                      <a:pt x="10" y="17"/>
                      <a:pt x="10" y="17"/>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22" name="Freeform 417"/>
              <p:cNvSpPr>
                <a:spLocks/>
              </p:cNvSpPr>
              <p:nvPr/>
            </p:nvSpPr>
            <p:spPr bwMode="auto">
              <a:xfrm>
                <a:off x="8023340" y="1189598"/>
                <a:ext cx="7938" cy="14288"/>
              </a:xfrm>
              <a:custGeom>
                <a:avLst/>
                <a:gdLst>
                  <a:gd name="T0" fmla="*/ 10 w 11"/>
                  <a:gd name="T1" fmla="*/ 18 h 18"/>
                  <a:gd name="T2" fmla="*/ 0 w 11"/>
                  <a:gd name="T3" fmla="*/ 1 h 18"/>
                  <a:gd name="T4" fmla="*/ 1 w 11"/>
                  <a:gd name="T5" fmla="*/ 0 h 18"/>
                  <a:gd name="T6" fmla="*/ 11 w 11"/>
                  <a:gd name="T7" fmla="*/ 18 h 18"/>
                  <a:gd name="T8" fmla="*/ 10 w 11"/>
                  <a:gd name="T9" fmla="*/ 18 h 18"/>
                </a:gdLst>
                <a:ahLst/>
                <a:cxnLst>
                  <a:cxn ang="0">
                    <a:pos x="T0" y="T1"/>
                  </a:cxn>
                  <a:cxn ang="0">
                    <a:pos x="T2" y="T3"/>
                  </a:cxn>
                  <a:cxn ang="0">
                    <a:pos x="T4" y="T5"/>
                  </a:cxn>
                  <a:cxn ang="0">
                    <a:pos x="T6" y="T7"/>
                  </a:cxn>
                  <a:cxn ang="0">
                    <a:pos x="T8" y="T9"/>
                  </a:cxn>
                </a:cxnLst>
                <a:rect l="0" t="0" r="r" b="b"/>
                <a:pathLst>
                  <a:path w="11" h="18">
                    <a:moveTo>
                      <a:pt x="10" y="18"/>
                    </a:moveTo>
                    <a:cubicBezTo>
                      <a:pt x="9" y="13"/>
                      <a:pt x="6" y="6"/>
                      <a:pt x="0" y="1"/>
                    </a:cubicBezTo>
                    <a:cubicBezTo>
                      <a:pt x="0" y="0"/>
                      <a:pt x="1" y="0"/>
                      <a:pt x="1" y="0"/>
                    </a:cubicBezTo>
                    <a:cubicBezTo>
                      <a:pt x="7" y="6"/>
                      <a:pt x="10" y="12"/>
                      <a:pt x="11" y="18"/>
                    </a:cubicBezTo>
                    <a:cubicBezTo>
                      <a:pt x="11" y="18"/>
                      <a:pt x="11" y="18"/>
                      <a:pt x="10" y="18"/>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23" name="Freeform 418"/>
              <p:cNvSpPr>
                <a:spLocks/>
              </p:cNvSpPr>
              <p:nvPr/>
            </p:nvSpPr>
            <p:spPr bwMode="auto">
              <a:xfrm>
                <a:off x="8023340" y="1189598"/>
                <a:ext cx="9525" cy="14288"/>
              </a:xfrm>
              <a:custGeom>
                <a:avLst/>
                <a:gdLst>
                  <a:gd name="T0" fmla="*/ 10 w 12"/>
                  <a:gd name="T1" fmla="*/ 19 h 19"/>
                  <a:gd name="T2" fmla="*/ 0 w 12"/>
                  <a:gd name="T3" fmla="*/ 1 h 19"/>
                  <a:gd name="T4" fmla="*/ 1 w 12"/>
                  <a:gd name="T5" fmla="*/ 0 h 19"/>
                  <a:gd name="T6" fmla="*/ 12 w 12"/>
                  <a:gd name="T7" fmla="*/ 19 h 19"/>
                  <a:gd name="T8" fmla="*/ 10 w 12"/>
                  <a:gd name="T9" fmla="*/ 19 h 19"/>
                </a:gdLst>
                <a:ahLst/>
                <a:cxnLst>
                  <a:cxn ang="0">
                    <a:pos x="T0" y="T1"/>
                  </a:cxn>
                  <a:cxn ang="0">
                    <a:pos x="T2" y="T3"/>
                  </a:cxn>
                  <a:cxn ang="0">
                    <a:pos x="T4" y="T5"/>
                  </a:cxn>
                  <a:cxn ang="0">
                    <a:pos x="T6" y="T7"/>
                  </a:cxn>
                  <a:cxn ang="0">
                    <a:pos x="T8" y="T9"/>
                  </a:cxn>
                </a:cxnLst>
                <a:rect l="0" t="0" r="r" b="b"/>
                <a:pathLst>
                  <a:path w="12" h="19">
                    <a:moveTo>
                      <a:pt x="10" y="19"/>
                    </a:moveTo>
                    <a:cubicBezTo>
                      <a:pt x="9" y="13"/>
                      <a:pt x="6" y="7"/>
                      <a:pt x="0" y="1"/>
                    </a:cubicBezTo>
                    <a:cubicBezTo>
                      <a:pt x="0" y="1"/>
                      <a:pt x="0" y="0"/>
                      <a:pt x="1" y="0"/>
                    </a:cubicBezTo>
                    <a:cubicBezTo>
                      <a:pt x="7" y="6"/>
                      <a:pt x="10" y="13"/>
                      <a:pt x="12" y="19"/>
                    </a:cubicBezTo>
                    <a:cubicBezTo>
                      <a:pt x="11" y="19"/>
                      <a:pt x="11" y="19"/>
                      <a:pt x="10" y="19"/>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24" name="Freeform 419"/>
              <p:cNvSpPr>
                <a:spLocks/>
              </p:cNvSpPr>
              <p:nvPr/>
            </p:nvSpPr>
            <p:spPr bwMode="auto">
              <a:xfrm>
                <a:off x="8024927" y="1188010"/>
                <a:ext cx="7938" cy="15875"/>
              </a:xfrm>
              <a:custGeom>
                <a:avLst/>
                <a:gdLst>
                  <a:gd name="T0" fmla="*/ 11 w 12"/>
                  <a:gd name="T1" fmla="*/ 20 h 20"/>
                  <a:gd name="T2" fmla="*/ 0 w 12"/>
                  <a:gd name="T3" fmla="*/ 1 h 20"/>
                  <a:gd name="T4" fmla="*/ 1 w 12"/>
                  <a:gd name="T5" fmla="*/ 0 h 20"/>
                  <a:gd name="T6" fmla="*/ 12 w 12"/>
                  <a:gd name="T7" fmla="*/ 19 h 20"/>
                  <a:gd name="T8" fmla="*/ 11 w 12"/>
                  <a:gd name="T9" fmla="*/ 20 h 20"/>
                </a:gdLst>
                <a:ahLst/>
                <a:cxnLst>
                  <a:cxn ang="0">
                    <a:pos x="T0" y="T1"/>
                  </a:cxn>
                  <a:cxn ang="0">
                    <a:pos x="T2" y="T3"/>
                  </a:cxn>
                  <a:cxn ang="0">
                    <a:pos x="T4" y="T5"/>
                  </a:cxn>
                  <a:cxn ang="0">
                    <a:pos x="T6" y="T7"/>
                  </a:cxn>
                  <a:cxn ang="0">
                    <a:pos x="T8" y="T9"/>
                  </a:cxn>
                </a:cxnLst>
                <a:rect l="0" t="0" r="r" b="b"/>
                <a:pathLst>
                  <a:path w="12" h="20">
                    <a:moveTo>
                      <a:pt x="11" y="20"/>
                    </a:moveTo>
                    <a:cubicBezTo>
                      <a:pt x="9" y="14"/>
                      <a:pt x="6" y="7"/>
                      <a:pt x="0" y="1"/>
                    </a:cubicBezTo>
                    <a:cubicBezTo>
                      <a:pt x="0" y="1"/>
                      <a:pt x="0" y="1"/>
                      <a:pt x="1" y="0"/>
                    </a:cubicBezTo>
                    <a:cubicBezTo>
                      <a:pt x="7" y="6"/>
                      <a:pt x="11" y="14"/>
                      <a:pt x="12" y="19"/>
                    </a:cubicBezTo>
                    <a:cubicBezTo>
                      <a:pt x="12" y="20"/>
                      <a:pt x="11" y="20"/>
                      <a:pt x="11" y="2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25" name="Freeform 420"/>
              <p:cNvSpPr>
                <a:spLocks/>
              </p:cNvSpPr>
              <p:nvPr/>
            </p:nvSpPr>
            <p:spPr bwMode="auto">
              <a:xfrm>
                <a:off x="8007465" y="1184835"/>
                <a:ext cx="14288" cy="6350"/>
              </a:xfrm>
              <a:custGeom>
                <a:avLst/>
                <a:gdLst>
                  <a:gd name="T0" fmla="*/ 17 w 17"/>
                  <a:gd name="T1" fmla="*/ 10 h 10"/>
                  <a:gd name="T2" fmla="*/ 0 w 17"/>
                  <a:gd name="T3" fmla="*/ 0 h 10"/>
                  <a:gd name="T4" fmla="*/ 0 w 17"/>
                  <a:gd name="T5" fmla="*/ 0 h 10"/>
                  <a:gd name="T6" fmla="*/ 17 w 17"/>
                  <a:gd name="T7" fmla="*/ 9 h 10"/>
                  <a:gd name="T8" fmla="*/ 17 w 17"/>
                  <a:gd name="T9" fmla="*/ 10 h 10"/>
                </a:gdLst>
                <a:ahLst/>
                <a:cxnLst>
                  <a:cxn ang="0">
                    <a:pos x="T0" y="T1"/>
                  </a:cxn>
                  <a:cxn ang="0">
                    <a:pos x="T2" y="T3"/>
                  </a:cxn>
                  <a:cxn ang="0">
                    <a:pos x="T4" y="T5"/>
                  </a:cxn>
                  <a:cxn ang="0">
                    <a:pos x="T6" y="T7"/>
                  </a:cxn>
                  <a:cxn ang="0">
                    <a:pos x="T8" y="T9"/>
                  </a:cxn>
                </a:cxnLst>
                <a:rect l="0" t="0" r="r" b="b"/>
                <a:pathLst>
                  <a:path w="17" h="10">
                    <a:moveTo>
                      <a:pt x="17" y="10"/>
                    </a:moveTo>
                    <a:cubicBezTo>
                      <a:pt x="12" y="5"/>
                      <a:pt x="5" y="2"/>
                      <a:pt x="0" y="0"/>
                    </a:cubicBezTo>
                    <a:cubicBezTo>
                      <a:pt x="0" y="0"/>
                      <a:pt x="0" y="0"/>
                      <a:pt x="0" y="0"/>
                    </a:cubicBezTo>
                    <a:cubicBezTo>
                      <a:pt x="5" y="1"/>
                      <a:pt x="12" y="4"/>
                      <a:pt x="17" y="9"/>
                    </a:cubicBezTo>
                    <a:lnTo>
                      <a:pt x="17"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26" name="Freeform 421"/>
              <p:cNvSpPr>
                <a:spLocks/>
              </p:cNvSpPr>
              <p:nvPr/>
            </p:nvSpPr>
            <p:spPr bwMode="auto">
              <a:xfrm>
                <a:off x="8007465" y="1184835"/>
                <a:ext cx="14288" cy="6350"/>
              </a:xfrm>
              <a:custGeom>
                <a:avLst/>
                <a:gdLst>
                  <a:gd name="T0" fmla="*/ 17 w 18"/>
                  <a:gd name="T1" fmla="*/ 9 h 9"/>
                  <a:gd name="T2" fmla="*/ 0 w 18"/>
                  <a:gd name="T3" fmla="*/ 0 h 9"/>
                  <a:gd name="T4" fmla="*/ 0 w 18"/>
                  <a:gd name="T5" fmla="*/ 0 h 9"/>
                  <a:gd name="T6" fmla="*/ 18 w 18"/>
                  <a:gd name="T7" fmla="*/ 9 h 9"/>
                  <a:gd name="T8" fmla="*/ 17 w 18"/>
                  <a:gd name="T9" fmla="*/ 9 h 9"/>
                </a:gdLst>
                <a:ahLst/>
                <a:cxnLst>
                  <a:cxn ang="0">
                    <a:pos x="T0" y="T1"/>
                  </a:cxn>
                  <a:cxn ang="0">
                    <a:pos x="T2" y="T3"/>
                  </a:cxn>
                  <a:cxn ang="0">
                    <a:pos x="T4" y="T5"/>
                  </a:cxn>
                  <a:cxn ang="0">
                    <a:pos x="T6" y="T7"/>
                  </a:cxn>
                  <a:cxn ang="0">
                    <a:pos x="T8" y="T9"/>
                  </a:cxn>
                </a:cxnLst>
                <a:rect l="0" t="0" r="r" b="b"/>
                <a:pathLst>
                  <a:path w="18" h="9">
                    <a:moveTo>
                      <a:pt x="17" y="9"/>
                    </a:moveTo>
                    <a:cubicBezTo>
                      <a:pt x="12" y="4"/>
                      <a:pt x="5" y="1"/>
                      <a:pt x="0" y="0"/>
                    </a:cubicBezTo>
                    <a:cubicBezTo>
                      <a:pt x="0" y="0"/>
                      <a:pt x="0" y="0"/>
                      <a:pt x="0" y="0"/>
                    </a:cubicBezTo>
                    <a:cubicBezTo>
                      <a:pt x="5" y="1"/>
                      <a:pt x="12" y="4"/>
                      <a:pt x="18" y="9"/>
                    </a:cubicBezTo>
                    <a:cubicBezTo>
                      <a:pt x="17" y="9"/>
                      <a:pt x="17" y="9"/>
                      <a:pt x="17" y="9"/>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27" name="Freeform 422"/>
              <p:cNvSpPr>
                <a:spLocks/>
              </p:cNvSpPr>
              <p:nvPr/>
            </p:nvSpPr>
            <p:spPr bwMode="auto">
              <a:xfrm>
                <a:off x="8007465" y="1183248"/>
                <a:ext cx="14288" cy="7938"/>
              </a:xfrm>
              <a:custGeom>
                <a:avLst/>
                <a:gdLst>
                  <a:gd name="T0" fmla="*/ 18 w 18"/>
                  <a:gd name="T1" fmla="*/ 10 h 10"/>
                  <a:gd name="T2" fmla="*/ 0 w 18"/>
                  <a:gd name="T3" fmla="*/ 1 h 10"/>
                  <a:gd name="T4" fmla="*/ 0 w 18"/>
                  <a:gd name="T5" fmla="*/ 0 h 10"/>
                  <a:gd name="T6" fmla="*/ 18 w 18"/>
                  <a:gd name="T7" fmla="*/ 10 h 10"/>
                  <a:gd name="T8" fmla="*/ 18 w 18"/>
                  <a:gd name="T9" fmla="*/ 10 h 10"/>
                </a:gdLst>
                <a:ahLst/>
                <a:cxnLst>
                  <a:cxn ang="0">
                    <a:pos x="T0" y="T1"/>
                  </a:cxn>
                  <a:cxn ang="0">
                    <a:pos x="T2" y="T3"/>
                  </a:cxn>
                  <a:cxn ang="0">
                    <a:pos x="T4" y="T5"/>
                  </a:cxn>
                  <a:cxn ang="0">
                    <a:pos x="T6" y="T7"/>
                  </a:cxn>
                  <a:cxn ang="0">
                    <a:pos x="T8" y="T9"/>
                  </a:cxn>
                </a:cxnLst>
                <a:rect l="0" t="0" r="r" b="b"/>
                <a:pathLst>
                  <a:path w="18" h="10">
                    <a:moveTo>
                      <a:pt x="18" y="10"/>
                    </a:moveTo>
                    <a:cubicBezTo>
                      <a:pt x="12" y="5"/>
                      <a:pt x="5" y="2"/>
                      <a:pt x="0" y="1"/>
                    </a:cubicBezTo>
                    <a:cubicBezTo>
                      <a:pt x="0" y="1"/>
                      <a:pt x="0" y="0"/>
                      <a:pt x="0" y="0"/>
                    </a:cubicBezTo>
                    <a:cubicBezTo>
                      <a:pt x="6" y="2"/>
                      <a:pt x="13" y="5"/>
                      <a:pt x="18" y="10"/>
                    </a:cubicBezTo>
                    <a:lnTo>
                      <a:pt x="18" y="1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28" name="Freeform 423"/>
              <p:cNvSpPr>
                <a:spLocks/>
              </p:cNvSpPr>
              <p:nvPr/>
            </p:nvSpPr>
            <p:spPr bwMode="auto">
              <a:xfrm>
                <a:off x="8007465" y="1183248"/>
                <a:ext cx="15875" cy="7938"/>
              </a:xfrm>
              <a:custGeom>
                <a:avLst/>
                <a:gdLst>
                  <a:gd name="T0" fmla="*/ 18 w 19"/>
                  <a:gd name="T1" fmla="*/ 10 h 10"/>
                  <a:gd name="T2" fmla="*/ 0 w 19"/>
                  <a:gd name="T3" fmla="*/ 0 h 10"/>
                  <a:gd name="T4" fmla="*/ 0 w 19"/>
                  <a:gd name="T5" fmla="*/ 0 h 10"/>
                  <a:gd name="T6" fmla="*/ 19 w 19"/>
                  <a:gd name="T7" fmla="*/ 9 h 10"/>
                  <a:gd name="T8" fmla="*/ 18 w 19"/>
                  <a:gd name="T9" fmla="*/ 10 h 10"/>
                </a:gdLst>
                <a:ahLst/>
                <a:cxnLst>
                  <a:cxn ang="0">
                    <a:pos x="T0" y="T1"/>
                  </a:cxn>
                  <a:cxn ang="0">
                    <a:pos x="T2" y="T3"/>
                  </a:cxn>
                  <a:cxn ang="0">
                    <a:pos x="T4" y="T5"/>
                  </a:cxn>
                  <a:cxn ang="0">
                    <a:pos x="T6" y="T7"/>
                  </a:cxn>
                  <a:cxn ang="0">
                    <a:pos x="T8" y="T9"/>
                  </a:cxn>
                </a:cxnLst>
                <a:rect l="0" t="0" r="r" b="b"/>
                <a:pathLst>
                  <a:path w="19" h="10">
                    <a:moveTo>
                      <a:pt x="18" y="10"/>
                    </a:moveTo>
                    <a:cubicBezTo>
                      <a:pt x="13" y="5"/>
                      <a:pt x="6" y="2"/>
                      <a:pt x="0" y="0"/>
                    </a:cubicBezTo>
                    <a:cubicBezTo>
                      <a:pt x="0" y="0"/>
                      <a:pt x="0" y="0"/>
                      <a:pt x="0" y="0"/>
                    </a:cubicBezTo>
                    <a:cubicBezTo>
                      <a:pt x="6" y="1"/>
                      <a:pt x="13" y="4"/>
                      <a:pt x="19" y="9"/>
                    </a:cubicBezTo>
                    <a:cubicBezTo>
                      <a:pt x="18" y="9"/>
                      <a:pt x="18" y="10"/>
                      <a:pt x="18" y="1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29" name="Freeform 424"/>
              <p:cNvSpPr>
                <a:spLocks/>
              </p:cNvSpPr>
              <p:nvPr/>
            </p:nvSpPr>
            <p:spPr bwMode="auto">
              <a:xfrm>
                <a:off x="8007465" y="1183248"/>
                <a:ext cx="15875" cy="7938"/>
              </a:xfrm>
              <a:custGeom>
                <a:avLst/>
                <a:gdLst>
                  <a:gd name="T0" fmla="*/ 19 w 19"/>
                  <a:gd name="T1" fmla="*/ 10 h 10"/>
                  <a:gd name="T2" fmla="*/ 0 w 19"/>
                  <a:gd name="T3" fmla="*/ 1 h 10"/>
                  <a:gd name="T4" fmla="*/ 0 w 19"/>
                  <a:gd name="T5" fmla="*/ 0 h 10"/>
                  <a:gd name="T6" fmla="*/ 19 w 19"/>
                  <a:gd name="T7" fmla="*/ 10 h 10"/>
                  <a:gd name="T8" fmla="*/ 19 w 19"/>
                  <a:gd name="T9" fmla="*/ 10 h 10"/>
                </a:gdLst>
                <a:ahLst/>
                <a:cxnLst>
                  <a:cxn ang="0">
                    <a:pos x="T0" y="T1"/>
                  </a:cxn>
                  <a:cxn ang="0">
                    <a:pos x="T2" y="T3"/>
                  </a:cxn>
                  <a:cxn ang="0">
                    <a:pos x="T4" y="T5"/>
                  </a:cxn>
                  <a:cxn ang="0">
                    <a:pos x="T6" y="T7"/>
                  </a:cxn>
                  <a:cxn ang="0">
                    <a:pos x="T8" y="T9"/>
                  </a:cxn>
                </a:cxnLst>
                <a:rect l="0" t="0" r="r" b="b"/>
                <a:pathLst>
                  <a:path w="19" h="10">
                    <a:moveTo>
                      <a:pt x="19" y="10"/>
                    </a:moveTo>
                    <a:cubicBezTo>
                      <a:pt x="13" y="5"/>
                      <a:pt x="6" y="2"/>
                      <a:pt x="0" y="1"/>
                    </a:cubicBezTo>
                    <a:cubicBezTo>
                      <a:pt x="0" y="0"/>
                      <a:pt x="0" y="0"/>
                      <a:pt x="0" y="0"/>
                    </a:cubicBezTo>
                    <a:cubicBezTo>
                      <a:pt x="6" y="1"/>
                      <a:pt x="13" y="4"/>
                      <a:pt x="19" y="10"/>
                    </a:cubicBezTo>
                    <a:cubicBezTo>
                      <a:pt x="19" y="10"/>
                      <a:pt x="19" y="10"/>
                      <a:pt x="19" y="1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30" name="Freeform 425"/>
              <p:cNvSpPr>
                <a:spLocks/>
              </p:cNvSpPr>
              <p:nvPr/>
            </p:nvSpPr>
            <p:spPr bwMode="auto">
              <a:xfrm>
                <a:off x="8007465" y="1181660"/>
                <a:ext cx="15875" cy="9525"/>
              </a:xfrm>
              <a:custGeom>
                <a:avLst/>
                <a:gdLst>
                  <a:gd name="T0" fmla="*/ 19 w 20"/>
                  <a:gd name="T1" fmla="*/ 11 h 11"/>
                  <a:gd name="T2" fmla="*/ 0 w 20"/>
                  <a:gd name="T3" fmla="*/ 1 h 11"/>
                  <a:gd name="T4" fmla="*/ 1 w 20"/>
                  <a:gd name="T5" fmla="*/ 0 h 11"/>
                  <a:gd name="T6" fmla="*/ 20 w 20"/>
                  <a:gd name="T7" fmla="*/ 10 h 11"/>
                  <a:gd name="T8" fmla="*/ 19 w 20"/>
                  <a:gd name="T9" fmla="*/ 11 h 11"/>
                </a:gdLst>
                <a:ahLst/>
                <a:cxnLst>
                  <a:cxn ang="0">
                    <a:pos x="T0" y="T1"/>
                  </a:cxn>
                  <a:cxn ang="0">
                    <a:pos x="T2" y="T3"/>
                  </a:cxn>
                  <a:cxn ang="0">
                    <a:pos x="T4" y="T5"/>
                  </a:cxn>
                  <a:cxn ang="0">
                    <a:pos x="T6" y="T7"/>
                  </a:cxn>
                  <a:cxn ang="0">
                    <a:pos x="T8" y="T9"/>
                  </a:cxn>
                </a:cxnLst>
                <a:rect l="0" t="0" r="r" b="b"/>
                <a:pathLst>
                  <a:path w="20" h="11">
                    <a:moveTo>
                      <a:pt x="19" y="11"/>
                    </a:moveTo>
                    <a:cubicBezTo>
                      <a:pt x="13" y="5"/>
                      <a:pt x="6" y="2"/>
                      <a:pt x="0" y="1"/>
                    </a:cubicBezTo>
                    <a:cubicBezTo>
                      <a:pt x="1" y="1"/>
                      <a:pt x="1" y="0"/>
                      <a:pt x="1" y="0"/>
                    </a:cubicBezTo>
                    <a:cubicBezTo>
                      <a:pt x="7" y="1"/>
                      <a:pt x="14" y="4"/>
                      <a:pt x="20" y="10"/>
                    </a:cubicBezTo>
                    <a:cubicBezTo>
                      <a:pt x="20" y="10"/>
                      <a:pt x="19" y="10"/>
                      <a:pt x="19" y="11"/>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31" name="Freeform 426"/>
              <p:cNvSpPr>
                <a:spLocks/>
              </p:cNvSpPr>
              <p:nvPr/>
            </p:nvSpPr>
            <p:spPr bwMode="auto">
              <a:xfrm>
                <a:off x="8009052" y="1181660"/>
                <a:ext cx="15875" cy="7938"/>
              </a:xfrm>
              <a:custGeom>
                <a:avLst/>
                <a:gdLst>
                  <a:gd name="T0" fmla="*/ 19 w 20"/>
                  <a:gd name="T1" fmla="*/ 11 h 11"/>
                  <a:gd name="T2" fmla="*/ 0 w 20"/>
                  <a:gd name="T3" fmla="*/ 1 h 11"/>
                  <a:gd name="T4" fmla="*/ 0 w 20"/>
                  <a:gd name="T5" fmla="*/ 0 h 11"/>
                  <a:gd name="T6" fmla="*/ 20 w 20"/>
                  <a:gd name="T7" fmla="*/ 10 h 11"/>
                  <a:gd name="T8" fmla="*/ 19 w 20"/>
                  <a:gd name="T9" fmla="*/ 11 h 11"/>
                </a:gdLst>
                <a:ahLst/>
                <a:cxnLst>
                  <a:cxn ang="0">
                    <a:pos x="T0" y="T1"/>
                  </a:cxn>
                  <a:cxn ang="0">
                    <a:pos x="T2" y="T3"/>
                  </a:cxn>
                  <a:cxn ang="0">
                    <a:pos x="T4" y="T5"/>
                  </a:cxn>
                  <a:cxn ang="0">
                    <a:pos x="T6" y="T7"/>
                  </a:cxn>
                  <a:cxn ang="0">
                    <a:pos x="T8" y="T9"/>
                  </a:cxn>
                </a:cxnLst>
                <a:rect l="0" t="0" r="r" b="b"/>
                <a:pathLst>
                  <a:path w="20" h="11">
                    <a:moveTo>
                      <a:pt x="19" y="11"/>
                    </a:moveTo>
                    <a:cubicBezTo>
                      <a:pt x="13" y="5"/>
                      <a:pt x="6" y="2"/>
                      <a:pt x="0" y="1"/>
                    </a:cubicBezTo>
                    <a:cubicBezTo>
                      <a:pt x="0" y="1"/>
                      <a:pt x="0" y="0"/>
                      <a:pt x="0" y="0"/>
                    </a:cubicBezTo>
                    <a:cubicBezTo>
                      <a:pt x="6" y="1"/>
                      <a:pt x="14" y="4"/>
                      <a:pt x="20" y="10"/>
                    </a:cubicBezTo>
                    <a:cubicBezTo>
                      <a:pt x="19" y="10"/>
                      <a:pt x="19" y="11"/>
                      <a:pt x="19" y="11"/>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32" name="Freeform 427"/>
              <p:cNvSpPr>
                <a:spLocks/>
              </p:cNvSpPr>
              <p:nvPr/>
            </p:nvSpPr>
            <p:spPr bwMode="auto">
              <a:xfrm>
                <a:off x="8009052" y="1180073"/>
                <a:ext cx="15875" cy="9525"/>
              </a:xfrm>
              <a:custGeom>
                <a:avLst/>
                <a:gdLst>
                  <a:gd name="T0" fmla="*/ 20 w 21"/>
                  <a:gd name="T1" fmla="*/ 12 h 12"/>
                  <a:gd name="T2" fmla="*/ 0 w 21"/>
                  <a:gd name="T3" fmla="*/ 2 h 12"/>
                  <a:gd name="T4" fmla="*/ 0 w 21"/>
                  <a:gd name="T5" fmla="*/ 0 h 12"/>
                  <a:gd name="T6" fmla="*/ 21 w 21"/>
                  <a:gd name="T7" fmla="*/ 11 h 12"/>
                  <a:gd name="T8" fmla="*/ 20 w 21"/>
                  <a:gd name="T9" fmla="*/ 12 h 12"/>
                </a:gdLst>
                <a:ahLst/>
                <a:cxnLst>
                  <a:cxn ang="0">
                    <a:pos x="T0" y="T1"/>
                  </a:cxn>
                  <a:cxn ang="0">
                    <a:pos x="T2" y="T3"/>
                  </a:cxn>
                  <a:cxn ang="0">
                    <a:pos x="T4" y="T5"/>
                  </a:cxn>
                  <a:cxn ang="0">
                    <a:pos x="T6" y="T7"/>
                  </a:cxn>
                  <a:cxn ang="0">
                    <a:pos x="T8" y="T9"/>
                  </a:cxn>
                </a:cxnLst>
                <a:rect l="0" t="0" r="r" b="b"/>
                <a:pathLst>
                  <a:path w="21" h="12">
                    <a:moveTo>
                      <a:pt x="20" y="12"/>
                    </a:moveTo>
                    <a:cubicBezTo>
                      <a:pt x="14" y="6"/>
                      <a:pt x="6" y="3"/>
                      <a:pt x="0" y="2"/>
                    </a:cubicBezTo>
                    <a:cubicBezTo>
                      <a:pt x="0" y="1"/>
                      <a:pt x="0" y="1"/>
                      <a:pt x="0" y="0"/>
                    </a:cubicBezTo>
                    <a:cubicBezTo>
                      <a:pt x="7" y="2"/>
                      <a:pt x="15" y="6"/>
                      <a:pt x="21" y="11"/>
                    </a:cubicBezTo>
                    <a:cubicBezTo>
                      <a:pt x="20" y="12"/>
                      <a:pt x="20" y="12"/>
                      <a:pt x="20" y="12"/>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33" name="Freeform 428"/>
              <p:cNvSpPr>
                <a:spLocks/>
              </p:cNvSpPr>
              <p:nvPr/>
            </p:nvSpPr>
            <p:spPr bwMode="auto">
              <a:xfrm>
                <a:off x="8001115" y="1183248"/>
                <a:ext cx="6350" cy="1588"/>
              </a:xfrm>
              <a:custGeom>
                <a:avLst/>
                <a:gdLst>
                  <a:gd name="T0" fmla="*/ 9 w 9"/>
                  <a:gd name="T1" fmla="*/ 1 h 1"/>
                  <a:gd name="T2" fmla="*/ 0 w 9"/>
                  <a:gd name="T3" fmla="*/ 0 h 1"/>
                  <a:gd name="T4" fmla="*/ 0 w 9"/>
                  <a:gd name="T5" fmla="*/ 0 h 1"/>
                  <a:gd name="T6" fmla="*/ 9 w 9"/>
                  <a:gd name="T7" fmla="*/ 1 h 1"/>
                  <a:gd name="T8" fmla="*/ 9 w 9"/>
                  <a:gd name="T9" fmla="*/ 1 h 1"/>
                </a:gdLst>
                <a:ahLst/>
                <a:cxnLst>
                  <a:cxn ang="0">
                    <a:pos x="T0" y="T1"/>
                  </a:cxn>
                  <a:cxn ang="0">
                    <a:pos x="T2" y="T3"/>
                  </a:cxn>
                  <a:cxn ang="0">
                    <a:pos x="T4" y="T5"/>
                  </a:cxn>
                  <a:cxn ang="0">
                    <a:pos x="T6" y="T7"/>
                  </a:cxn>
                  <a:cxn ang="0">
                    <a:pos x="T8" y="T9"/>
                  </a:cxn>
                </a:cxnLst>
                <a:rect l="0" t="0" r="r" b="b"/>
                <a:pathLst>
                  <a:path w="9" h="1">
                    <a:moveTo>
                      <a:pt x="9" y="1"/>
                    </a:moveTo>
                    <a:cubicBezTo>
                      <a:pt x="3" y="0"/>
                      <a:pt x="0" y="0"/>
                      <a:pt x="0" y="0"/>
                    </a:cubicBezTo>
                    <a:lnTo>
                      <a:pt x="0" y="0"/>
                    </a:lnTo>
                    <a:cubicBezTo>
                      <a:pt x="0" y="0"/>
                      <a:pt x="3" y="0"/>
                      <a:pt x="9" y="1"/>
                    </a:cubicBezTo>
                    <a:cubicBezTo>
                      <a:pt x="9" y="1"/>
                      <a:pt x="9" y="1"/>
                      <a:pt x="9"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34" name="Freeform 429"/>
              <p:cNvSpPr>
                <a:spLocks/>
              </p:cNvSpPr>
              <p:nvPr/>
            </p:nvSpPr>
            <p:spPr bwMode="auto">
              <a:xfrm>
                <a:off x="8001115" y="1183248"/>
                <a:ext cx="6350" cy="1588"/>
              </a:xfrm>
              <a:custGeom>
                <a:avLst/>
                <a:gdLst>
                  <a:gd name="T0" fmla="*/ 9 w 9"/>
                  <a:gd name="T1" fmla="*/ 1 h 1"/>
                  <a:gd name="T2" fmla="*/ 0 w 9"/>
                  <a:gd name="T3" fmla="*/ 0 h 1"/>
                  <a:gd name="T4" fmla="*/ 0 w 9"/>
                  <a:gd name="T5" fmla="*/ 0 h 1"/>
                  <a:gd name="T6" fmla="*/ 9 w 9"/>
                  <a:gd name="T7" fmla="*/ 1 h 1"/>
                  <a:gd name="T8" fmla="*/ 9 w 9"/>
                  <a:gd name="T9" fmla="*/ 1 h 1"/>
                </a:gdLst>
                <a:ahLst/>
                <a:cxnLst>
                  <a:cxn ang="0">
                    <a:pos x="T0" y="T1"/>
                  </a:cxn>
                  <a:cxn ang="0">
                    <a:pos x="T2" y="T3"/>
                  </a:cxn>
                  <a:cxn ang="0">
                    <a:pos x="T4" y="T5"/>
                  </a:cxn>
                  <a:cxn ang="0">
                    <a:pos x="T6" y="T7"/>
                  </a:cxn>
                  <a:cxn ang="0">
                    <a:pos x="T8" y="T9"/>
                  </a:cxn>
                </a:cxnLst>
                <a:rect l="0" t="0" r="r" b="b"/>
                <a:pathLst>
                  <a:path w="9" h="1">
                    <a:moveTo>
                      <a:pt x="9" y="1"/>
                    </a:moveTo>
                    <a:cubicBezTo>
                      <a:pt x="3" y="0"/>
                      <a:pt x="0" y="0"/>
                      <a:pt x="0" y="0"/>
                    </a:cubicBezTo>
                    <a:lnTo>
                      <a:pt x="0" y="0"/>
                    </a:lnTo>
                    <a:cubicBezTo>
                      <a:pt x="0" y="0"/>
                      <a:pt x="3" y="0"/>
                      <a:pt x="9" y="1"/>
                    </a:cubicBezTo>
                    <a:cubicBezTo>
                      <a:pt x="9" y="1"/>
                      <a:pt x="9" y="1"/>
                      <a:pt x="9" y="1"/>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35" name="Freeform 430"/>
              <p:cNvSpPr>
                <a:spLocks/>
              </p:cNvSpPr>
              <p:nvPr/>
            </p:nvSpPr>
            <p:spPr bwMode="auto">
              <a:xfrm>
                <a:off x="8001115" y="1183248"/>
                <a:ext cx="6350" cy="1588"/>
              </a:xfrm>
              <a:custGeom>
                <a:avLst/>
                <a:gdLst>
                  <a:gd name="T0" fmla="*/ 9 w 9"/>
                  <a:gd name="T1" fmla="*/ 2 h 2"/>
                  <a:gd name="T2" fmla="*/ 0 w 9"/>
                  <a:gd name="T3" fmla="*/ 1 h 2"/>
                  <a:gd name="T4" fmla="*/ 0 w 9"/>
                  <a:gd name="T5" fmla="*/ 0 h 2"/>
                  <a:gd name="T6" fmla="*/ 9 w 9"/>
                  <a:gd name="T7" fmla="*/ 1 h 2"/>
                  <a:gd name="T8" fmla="*/ 9 w 9"/>
                  <a:gd name="T9" fmla="*/ 2 h 2"/>
                </a:gdLst>
                <a:ahLst/>
                <a:cxnLst>
                  <a:cxn ang="0">
                    <a:pos x="T0" y="T1"/>
                  </a:cxn>
                  <a:cxn ang="0">
                    <a:pos x="T2" y="T3"/>
                  </a:cxn>
                  <a:cxn ang="0">
                    <a:pos x="T4" y="T5"/>
                  </a:cxn>
                  <a:cxn ang="0">
                    <a:pos x="T6" y="T7"/>
                  </a:cxn>
                  <a:cxn ang="0">
                    <a:pos x="T8" y="T9"/>
                  </a:cxn>
                </a:cxnLst>
                <a:rect l="0" t="0" r="r" b="b"/>
                <a:pathLst>
                  <a:path w="9" h="2">
                    <a:moveTo>
                      <a:pt x="9" y="2"/>
                    </a:moveTo>
                    <a:cubicBezTo>
                      <a:pt x="3" y="1"/>
                      <a:pt x="0" y="1"/>
                      <a:pt x="0" y="1"/>
                    </a:cubicBezTo>
                    <a:lnTo>
                      <a:pt x="0" y="0"/>
                    </a:lnTo>
                    <a:cubicBezTo>
                      <a:pt x="0" y="0"/>
                      <a:pt x="3" y="0"/>
                      <a:pt x="9" y="1"/>
                    </a:cubicBezTo>
                    <a:cubicBezTo>
                      <a:pt x="9" y="1"/>
                      <a:pt x="9" y="2"/>
                      <a:pt x="9" y="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36" name="Freeform 431"/>
              <p:cNvSpPr>
                <a:spLocks/>
              </p:cNvSpPr>
              <p:nvPr/>
            </p:nvSpPr>
            <p:spPr bwMode="auto">
              <a:xfrm>
                <a:off x="8001115" y="1181660"/>
                <a:ext cx="6350" cy="1588"/>
              </a:xfrm>
              <a:custGeom>
                <a:avLst/>
                <a:gdLst>
                  <a:gd name="T0" fmla="*/ 9 w 9"/>
                  <a:gd name="T1" fmla="*/ 2 h 2"/>
                  <a:gd name="T2" fmla="*/ 0 w 9"/>
                  <a:gd name="T3" fmla="*/ 1 h 2"/>
                  <a:gd name="T4" fmla="*/ 0 w 9"/>
                  <a:gd name="T5" fmla="*/ 1 h 2"/>
                  <a:gd name="T6" fmla="*/ 9 w 9"/>
                  <a:gd name="T7" fmla="*/ 2 h 2"/>
                  <a:gd name="T8" fmla="*/ 9 w 9"/>
                  <a:gd name="T9" fmla="*/ 2 h 2"/>
                </a:gdLst>
                <a:ahLst/>
                <a:cxnLst>
                  <a:cxn ang="0">
                    <a:pos x="T0" y="T1"/>
                  </a:cxn>
                  <a:cxn ang="0">
                    <a:pos x="T2" y="T3"/>
                  </a:cxn>
                  <a:cxn ang="0">
                    <a:pos x="T4" y="T5"/>
                  </a:cxn>
                  <a:cxn ang="0">
                    <a:pos x="T6" y="T7"/>
                  </a:cxn>
                  <a:cxn ang="0">
                    <a:pos x="T8" y="T9"/>
                  </a:cxn>
                </a:cxnLst>
                <a:rect l="0" t="0" r="r" b="b"/>
                <a:pathLst>
                  <a:path w="9" h="2">
                    <a:moveTo>
                      <a:pt x="9" y="2"/>
                    </a:moveTo>
                    <a:cubicBezTo>
                      <a:pt x="3" y="1"/>
                      <a:pt x="0" y="1"/>
                      <a:pt x="0" y="1"/>
                    </a:cubicBezTo>
                    <a:lnTo>
                      <a:pt x="0" y="1"/>
                    </a:lnTo>
                    <a:cubicBezTo>
                      <a:pt x="0" y="1"/>
                      <a:pt x="3" y="0"/>
                      <a:pt x="9" y="2"/>
                    </a:cubicBezTo>
                    <a:cubicBezTo>
                      <a:pt x="9" y="2"/>
                      <a:pt x="9" y="2"/>
                      <a:pt x="9" y="2"/>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37" name="Freeform 432"/>
              <p:cNvSpPr>
                <a:spLocks/>
              </p:cNvSpPr>
              <p:nvPr/>
            </p:nvSpPr>
            <p:spPr bwMode="auto">
              <a:xfrm>
                <a:off x="8001115" y="1181660"/>
                <a:ext cx="6350" cy="1588"/>
              </a:xfrm>
              <a:custGeom>
                <a:avLst/>
                <a:gdLst>
                  <a:gd name="T0" fmla="*/ 9 w 9"/>
                  <a:gd name="T1" fmla="*/ 3 h 3"/>
                  <a:gd name="T2" fmla="*/ 0 w 9"/>
                  <a:gd name="T3" fmla="*/ 2 h 3"/>
                  <a:gd name="T4" fmla="*/ 0 w 9"/>
                  <a:gd name="T5" fmla="*/ 1 h 3"/>
                  <a:gd name="T6" fmla="*/ 9 w 9"/>
                  <a:gd name="T7" fmla="*/ 2 h 3"/>
                  <a:gd name="T8" fmla="*/ 9 w 9"/>
                  <a:gd name="T9" fmla="*/ 3 h 3"/>
                </a:gdLst>
                <a:ahLst/>
                <a:cxnLst>
                  <a:cxn ang="0">
                    <a:pos x="T0" y="T1"/>
                  </a:cxn>
                  <a:cxn ang="0">
                    <a:pos x="T2" y="T3"/>
                  </a:cxn>
                  <a:cxn ang="0">
                    <a:pos x="T4" y="T5"/>
                  </a:cxn>
                  <a:cxn ang="0">
                    <a:pos x="T6" y="T7"/>
                  </a:cxn>
                  <a:cxn ang="0">
                    <a:pos x="T8" y="T9"/>
                  </a:cxn>
                </a:cxnLst>
                <a:rect l="0" t="0" r="r" b="b"/>
                <a:pathLst>
                  <a:path w="9" h="3">
                    <a:moveTo>
                      <a:pt x="9" y="3"/>
                    </a:moveTo>
                    <a:cubicBezTo>
                      <a:pt x="3" y="1"/>
                      <a:pt x="0" y="2"/>
                      <a:pt x="0" y="2"/>
                    </a:cubicBezTo>
                    <a:lnTo>
                      <a:pt x="0" y="1"/>
                    </a:lnTo>
                    <a:cubicBezTo>
                      <a:pt x="0" y="1"/>
                      <a:pt x="3" y="0"/>
                      <a:pt x="9" y="2"/>
                    </a:cubicBezTo>
                    <a:cubicBezTo>
                      <a:pt x="9" y="2"/>
                      <a:pt x="9" y="2"/>
                      <a:pt x="9" y="3"/>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38" name="Freeform 433"/>
              <p:cNvSpPr>
                <a:spLocks/>
              </p:cNvSpPr>
              <p:nvPr/>
            </p:nvSpPr>
            <p:spPr bwMode="auto">
              <a:xfrm>
                <a:off x="8001115" y="1180073"/>
                <a:ext cx="7938" cy="3175"/>
              </a:xfrm>
              <a:custGeom>
                <a:avLst/>
                <a:gdLst>
                  <a:gd name="T0" fmla="*/ 9 w 10"/>
                  <a:gd name="T1" fmla="*/ 3 h 3"/>
                  <a:gd name="T2" fmla="*/ 0 w 10"/>
                  <a:gd name="T3" fmla="*/ 2 h 3"/>
                  <a:gd name="T4" fmla="*/ 0 w 10"/>
                  <a:gd name="T5" fmla="*/ 1 h 3"/>
                  <a:gd name="T6" fmla="*/ 10 w 10"/>
                  <a:gd name="T7" fmla="*/ 2 h 3"/>
                  <a:gd name="T8" fmla="*/ 9 w 10"/>
                  <a:gd name="T9" fmla="*/ 3 h 3"/>
                </a:gdLst>
                <a:ahLst/>
                <a:cxnLst>
                  <a:cxn ang="0">
                    <a:pos x="T0" y="T1"/>
                  </a:cxn>
                  <a:cxn ang="0">
                    <a:pos x="T2" y="T3"/>
                  </a:cxn>
                  <a:cxn ang="0">
                    <a:pos x="T4" y="T5"/>
                  </a:cxn>
                  <a:cxn ang="0">
                    <a:pos x="T6" y="T7"/>
                  </a:cxn>
                  <a:cxn ang="0">
                    <a:pos x="T8" y="T9"/>
                  </a:cxn>
                </a:cxnLst>
                <a:rect l="0" t="0" r="r" b="b"/>
                <a:pathLst>
                  <a:path w="10" h="3">
                    <a:moveTo>
                      <a:pt x="9" y="3"/>
                    </a:moveTo>
                    <a:cubicBezTo>
                      <a:pt x="3" y="1"/>
                      <a:pt x="0" y="2"/>
                      <a:pt x="0" y="2"/>
                    </a:cubicBezTo>
                    <a:lnTo>
                      <a:pt x="0" y="1"/>
                    </a:lnTo>
                    <a:cubicBezTo>
                      <a:pt x="0" y="1"/>
                      <a:pt x="4" y="0"/>
                      <a:pt x="10" y="2"/>
                    </a:cubicBezTo>
                    <a:cubicBezTo>
                      <a:pt x="10" y="2"/>
                      <a:pt x="10" y="3"/>
                      <a:pt x="9" y="3"/>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39" name="Freeform 434"/>
              <p:cNvSpPr>
                <a:spLocks/>
              </p:cNvSpPr>
              <p:nvPr/>
            </p:nvSpPr>
            <p:spPr bwMode="auto">
              <a:xfrm>
                <a:off x="8001115" y="1180073"/>
                <a:ext cx="7938" cy="1588"/>
              </a:xfrm>
              <a:custGeom>
                <a:avLst/>
                <a:gdLst>
                  <a:gd name="T0" fmla="*/ 10 w 10"/>
                  <a:gd name="T1" fmla="*/ 3 h 3"/>
                  <a:gd name="T2" fmla="*/ 0 w 10"/>
                  <a:gd name="T3" fmla="*/ 2 h 3"/>
                  <a:gd name="T4" fmla="*/ 0 w 10"/>
                  <a:gd name="T5" fmla="*/ 1 h 3"/>
                  <a:gd name="T6" fmla="*/ 10 w 10"/>
                  <a:gd name="T7" fmla="*/ 2 h 3"/>
                  <a:gd name="T8" fmla="*/ 10 w 10"/>
                  <a:gd name="T9" fmla="*/ 3 h 3"/>
                </a:gdLst>
                <a:ahLst/>
                <a:cxnLst>
                  <a:cxn ang="0">
                    <a:pos x="T0" y="T1"/>
                  </a:cxn>
                  <a:cxn ang="0">
                    <a:pos x="T2" y="T3"/>
                  </a:cxn>
                  <a:cxn ang="0">
                    <a:pos x="T4" y="T5"/>
                  </a:cxn>
                  <a:cxn ang="0">
                    <a:pos x="T6" y="T7"/>
                  </a:cxn>
                  <a:cxn ang="0">
                    <a:pos x="T8" y="T9"/>
                  </a:cxn>
                </a:cxnLst>
                <a:rect l="0" t="0" r="r" b="b"/>
                <a:pathLst>
                  <a:path w="10" h="3">
                    <a:moveTo>
                      <a:pt x="10" y="3"/>
                    </a:moveTo>
                    <a:cubicBezTo>
                      <a:pt x="4" y="1"/>
                      <a:pt x="0" y="2"/>
                      <a:pt x="0" y="2"/>
                    </a:cubicBezTo>
                    <a:lnTo>
                      <a:pt x="0" y="1"/>
                    </a:lnTo>
                    <a:cubicBezTo>
                      <a:pt x="0" y="1"/>
                      <a:pt x="4" y="0"/>
                      <a:pt x="10" y="2"/>
                    </a:cubicBezTo>
                    <a:cubicBezTo>
                      <a:pt x="10" y="2"/>
                      <a:pt x="10" y="2"/>
                      <a:pt x="10" y="3"/>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40" name="Freeform 435"/>
              <p:cNvSpPr>
                <a:spLocks/>
              </p:cNvSpPr>
              <p:nvPr/>
            </p:nvSpPr>
            <p:spPr bwMode="auto">
              <a:xfrm>
                <a:off x="8001115" y="1178485"/>
                <a:ext cx="7938" cy="3175"/>
              </a:xfrm>
              <a:custGeom>
                <a:avLst/>
                <a:gdLst>
                  <a:gd name="T0" fmla="*/ 10 w 10"/>
                  <a:gd name="T1" fmla="*/ 3 h 3"/>
                  <a:gd name="T2" fmla="*/ 0 w 10"/>
                  <a:gd name="T3" fmla="*/ 2 h 3"/>
                  <a:gd name="T4" fmla="*/ 0 w 10"/>
                  <a:gd name="T5" fmla="*/ 0 h 3"/>
                  <a:gd name="T6" fmla="*/ 10 w 10"/>
                  <a:gd name="T7" fmla="*/ 1 h 3"/>
                  <a:gd name="T8" fmla="*/ 10 w 10"/>
                  <a:gd name="T9" fmla="*/ 3 h 3"/>
                </a:gdLst>
                <a:ahLst/>
                <a:cxnLst>
                  <a:cxn ang="0">
                    <a:pos x="T0" y="T1"/>
                  </a:cxn>
                  <a:cxn ang="0">
                    <a:pos x="T2" y="T3"/>
                  </a:cxn>
                  <a:cxn ang="0">
                    <a:pos x="T4" y="T5"/>
                  </a:cxn>
                  <a:cxn ang="0">
                    <a:pos x="T6" y="T7"/>
                  </a:cxn>
                  <a:cxn ang="0">
                    <a:pos x="T8" y="T9"/>
                  </a:cxn>
                </a:cxnLst>
                <a:rect l="0" t="0" r="r" b="b"/>
                <a:pathLst>
                  <a:path w="10" h="3">
                    <a:moveTo>
                      <a:pt x="10" y="3"/>
                    </a:moveTo>
                    <a:cubicBezTo>
                      <a:pt x="4" y="1"/>
                      <a:pt x="0" y="2"/>
                      <a:pt x="0" y="2"/>
                    </a:cubicBezTo>
                    <a:lnTo>
                      <a:pt x="0" y="0"/>
                    </a:lnTo>
                    <a:cubicBezTo>
                      <a:pt x="0" y="0"/>
                      <a:pt x="4" y="0"/>
                      <a:pt x="10" y="1"/>
                    </a:cubicBezTo>
                    <a:cubicBezTo>
                      <a:pt x="10" y="2"/>
                      <a:pt x="10" y="2"/>
                      <a:pt x="10" y="3"/>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41" name="Rectangle 436"/>
              <p:cNvSpPr>
                <a:spLocks noChangeArrowheads="1"/>
              </p:cNvSpPr>
              <p:nvPr/>
            </p:nvSpPr>
            <p:spPr bwMode="auto">
              <a:xfrm>
                <a:off x="8001115" y="1188010"/>
                <a:ext cx="1588"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42" name="Rectangle 437"/>
              <p:cNvSpPr>
                <a:spLocks noChangeArrowheads="1"/>
              </p:cNvSpPr>
              <p:nvPr/>
            </p:nvSpPr>
            <p:spPr bwMode="auto">
              <a:xfrm>
                <a:off x="8001115" y="1186423"/>
                <a:ext cx="1588" cy="1588"/>
              </a:xfrm>
              <a:prstGeom prst="rect">
                <a:avLst/>
              </a:prstGeom>
              <a:solidFill>
                <a:srgbClr val="3B3B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43" name="Rectangle 438"/>
              <p:cNvSpPr>
                <a:spLocks noChangeArrowheads="1"/>
              </p:cNvSpPr>
              <p:nvPr/>
            </p:nvSpPr>
            <p:spPr bwMode="auto">
              <a:xfrm>
                <a:off x="8001115" y="1184835"/>
                <a:ext cx="1588" cy="1588"/>
              </a:xfrm>
              <a:prstGeom prst="rect">
                <a:avLst/>
              </a:prstGeom>
              <a:solidFill>
                <a:srgbClr val="6F6F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44" name="Rectangle 439"/>
              <p:cNvSpPr>
                <a:spLocks noChangeArrowheads="1"/>
              </p:cNvSpPr>
              <p:nvPr/>
            </p:nvSpPr>
            <p:spPr bwMode="auto">
              <a:xfrm>
                <a:off x="8001115" y="1184835"/>
                <a:ext cx="1588" cy="1588"/>
              </a:xfrm>
              <a:prstGeom prst="rect">
                <a:avLst/>
              </a:prstGeom>
              <a:solidFill>
                <a:srgbClr val="9B9B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45" name="Rectangle 440"/>
              <p:cNvSpPr>
                <a:spLocks noChangeArrowheads="1"/>
              </p:cNvSpPr>
              <p:nvPr/>
            </p:nvSpPr>
            <p:spPr bwMode="auto">
              <a:xfrm>
                <a:off x="8001115" y="1184835"/>
                <a:ext cx="1588" cy="158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46" name="Rectangle 441"/>
              <p:cNvSpPr>
                <a:spLocks noChangeArrowheads="1"/>
              </p:cNvSpPr>
              <p:nvPr/>
            </p:nvSpPr>
            <p:spPr bwMode="auto">
              <a:xfrm>
                <a:off x="8001115" y="1184835"/>
                <a:ext cx="1588" cy="1588"/>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47" name="Rectangle 442"/>
              <p:cNvSpPr>
                <a:spLocks noChangeArrowheads="1"/>
              </p:cNvSpPr>
              <p:nvPr/>
            </p:nvSpPr>
            <p:spPr bwMode="auto">
              <a:xfrm>
                <a:off x="8001115" y="1183248"/>
                <a:ext cx="1588" cy="158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48" name="Rectangle 443"/>
              <p:cNvSpPr>
                <a:spLocks noChangeArrowheads="1"/>
              </p:cNvSpPr>
              <p:nvPr/>
            </p:nvSpPr>
            <p:spPr bwMode="auto">
              <a:xfrm>
                <a:off x="8001115" y="1183248"/>
                <a:ext cx="1588" cy="1588"/>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49" name="Rectangle 444"/>
              <p:cNvSpPr>
                <a:spLocks noChangeArrowheads="1"/>
              </p:cNvSpPr>
              <p:nvPr/>
            </p:nvSpPr>
            <p:spPr bwMode="auto">
              <a:xfrm>
                <a:off x="8001115" y="118324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50" name="Rectangle 445"/>
              <p:cNvSpPr>
                <a:spLocks noChangeArrowheads="1"/>
              </p:cNvSpPr>
              <p:nvPr/>
            </p:nvSpPr>
            <p:spPr bwMode="auto">
              <a:xfrm>
                <a:off x="8001115" y="1183248"/>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51" name="Rectangle 446"/>
              <p:cNvSpPr>
                <a:spLocks noChangeArrowheads="1"/>
              </p:cNvSpPr>
              <p:nvPr/>
            </p:nvSpPr>
            <p:spPr bwMode="auto">
              <a:xfrm>
                <a:off x="8001115" y="1183248"/>
                <a:ext cx="1588" cy="15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52" name="Rectangle 447"/>
              <p:cNvSpPr>
                <a:spLocks noChangeArrowheads="1"/>
              </p:cNvSpPr>
              <p:nvPr/>
            </p:nvSpPr>
            <p:spPr bwMode="auto">
              <a:xfrm>
                <a:off x="8001115" y="1183248"/>
                <a:ext cx="1588" cy="15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53" name="Rectangle 448"/>
              <p:cNvSpPr>
                <a:spLocks noChangeArrowheads="1"/>
              </p:cNvSpPr>
              <p:nvPr/>
            </p:nvSpPr>
            <p:spPr bwMode="auto">
              <a:xfrm>
                <a:off x="8001115" y="1181660"/>
                <a:ext cx="1588" cy="1588"/>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54" name="Rectangle 449"/>
              <p:cNvSpPr>
                <a:spLocks noChangeArrowheads="1"/>
              </p:cNvSpPr>
              <p:nvPr/>
            </p:nvSpPr>
            <p:spPr bwMode="auto">
              <a:xfrm>
                <a:off x="8001115" y="1181660"/>
                <a:ext cx="1588" cy="1588"/>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55" name="Rectangle 450"/>
              <p:cNvSpPr>
                <a:spLocks noChangeArrowheads="1"/>
              </p:cNvSpPr>
              <p:nvPr/>
            </p:nvSpPr>
            <p:spPr bwMode="auto">
              <a:xfrm>
                <a:off x="8001115" y="1180073"/>
                <a:ext cx="1588" cy="1588"/>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56" name="Freeform 451"/>
              <p:cNvSpPr>
                <a:spLocks/>
              </p:cNvSpPr>
              <p:nvPr/>
            </p:nvSpPr>
            <p:spPr bwMode="auto">
              <a:xfrm>
                <a:off x="8001115" y="1178485"/>
                <a:ext cx="0" cy="1588"/>
              </a:xfrm>
              <a:custGeom>
                <a:avLst/>
                <a:gdLst>
                  <a:gd name="T0" fmla="*/ 1 w 1"/>
                  <a:gd name="T1" fmla="*/ 2 h 2"/>
                  <a:gd name="T2" fmla="*/ 0 w 1"/>
                  <a:gd name="T3" fmla="*/ 2 h 2"/>
                  <a:gd name="T4" fmla="*/ 0 w 1"/>
                  <a:gd name="T5" fmla="*/ 0 h 2"/>
                  <a:gd name="T6" fmla="*/ 1 w 1"/>
                  <a:gd name="T7" fmla="*/ 0 h 2"/>
                  <a:gd name="T8" fmla="*/ 1 w 1"/>
                  <a:gd name="T9" fmla="*/ 1 h 2"/>
                  <a:gd name="T10" fmla="*/ 1 w 1"/>
                  <a:gd name="T11" fmla="*/ 2 h 2"/>
                </a:gdLst>
                <a:ahLst/>
                <a:cxnLst>
                  <a:cxn ang="0">
                    <a:pos x="T0" y="T1"/>
                  </a:cxn>
                  <a:cxn ang="0">
                    <a:pos x="T2" y="T3"/>
                  </a:cxn>
                  <a:cxn ang="0">
                    <a:pos x="T4" y="T5"/>
                  </a:cxn>
                  <a:cxn ang="0">
                    <a:pos x="T6" y="T7"/>
                  </a:cxn>
                  <a:cxn ang="0">
                    <a:pos x="T8" y="T9"/>
                  </a:cxn>
                  <a:cxn ang="0">
                    <a:pos x="T10" y="T11"/>
                  </a:cxn>
                </a:cxnLst>
                <a:rect l="0" t="0" r="r" b="b"/>
                <a:pathLst>
                  <a:path w="1" h="2">
                    <a:moveTo>
                      <a:pt x="1" y="2"/>
                    </a:moveTo>
                    <a:lnTo>
                      <a:pt x="0" y="2"/>
                    </a:lnTo>
                    <a:lnTo>
                      <a:pt x="0" y="0"/>
                    </a:lnTo>
                    <a:lnTo>
                      <a:pt x="1" y="0"/>
                    </a:lnTo>
                    <a:lnTo>
                      <a:pt x="1" y="1"/>
                    </a:lnTo>
                    <a:lnTo>
                      <a:pt x="1" y="2"/>
                    </a:ln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57" name="Rectangle 452"/>
              <p:cNvSpPr>
                <a:spLocks noChangeArrowheads="1"/>
              </p:cNvSpPr>
              <p:nvPr/>
            </p:nvSpPr>
            <p:spPr bwMode="auto">
              <a:xfrm>
                <a:off x="7767752" y="1188010"/>
                <a:ext cx="233363"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58" name="Rectangle 453"/>
              <p:cNvSpPr>
                <a:spLocks noChangeArrowheads="1"/>
              </p:cNvSpPr>
              <p:nvPr/>
            </p:nvSpPr>
            <p:spPr bwMode="auto">
              <a:xfrm>
                <a:off x="7767752" y="1186423"/>
                <a:ext cx="233363" cy="1588"/>
              </a:xfrm>
              <a:prstGeom prst="rect">
                <a:avLst/>
              </a:prstGeom>
              <a:solidFill>
                <a:srgbClr val="3B3B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59" name="Rectangle 454"/>
              <p:cNvSpPr>
                <a:spLocks noChangeArrowheads="1"/>
              </p:cNvSpPr>
              <p:nvPr/>
            </p:nvSpPr>
            <p:spPr bwMode="auto">
              <a:xfrm>
                <a:off x="7767752" y="1184835"/>
                <a:ext cx="233363" cy="1588"/>
              </a:xfrm>
              <a:prstGeom prst="rect">
                <a:avLst/>
              </a:prstGeom>
              <a:solidFill>
                <a:srgbClr val="6F6F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60" name="Rectangle 455"/>
              <p:cNvSpPr>
                <a:spLocks noChangeArrowheads="1"/>
              </p:cNvSpPr>
              <p:nvPr/>
            </p:nvSpPr>
            <p:spPr bwMode="auto">
              <a:xfrm>
                <a:off x="7767752" y="1184835"/>
                <a:ext cx="233363" cy="1588"/>
              </a:xfrm>
              <a:prstGeom prst="rect">
                <a:avLst/>
              </a:prstGeom>
              <a:solidFill>
                <a:srgbClr val="9B9B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61" name="Rectangle 456"/>
              <p:cNvSpPr>
                <a:spLocks noChangeArrowheads="1"/>
              </p:cNvSpPr>
              <p:nvPr/>
            </p:nvSpPr>
            <p:spPr bwMode="auto">
              <a:xfrm>
                <a:off x="7767752" y="1184835"/>
                <a:ext cx="233363" cy="158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62" name="Rectangle 457"/>
              <p:cNvSpPr>
                <a:spLocks noChangeArrowheads="1"/>
              </p:cNvSpPr>
              <p:nvPr/>
            </p:nvSpPr>
            <p:spPr bwMode="auto">
              <a:xfrm>
                <a:off x="7767752" y="1184835"/>
                <a:ext cx="233363" cy="1588"/>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63" name="Rectangle 458"/>
              <p:cNvSpPr>
                <a:spLocks noChangeArrowheads="1"/>
              </p:cNvSpPr>
              <p:nvPr/>
            </p:nvSpPr>
            <p:spPr bwMode="auto">
              <a:xfrm>
                <a:off x="7767752" y="1183248"/>
                <a:ext cx="233363" cy="158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64" name="Rectangle 459"/>
              <p:cNvSpPr>
                <a:spLocks noChangeArrowheads="1"/>
              </p:cNvSpPr>
              <p:nvPr/>
            </p:nvSpPr>
            <p:spPr bwMode="auto">
              <a:xfrm>
                <a:off x="7767752" y="1183248"/>
                <a:ext cx="233363" cy="1588"/>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65" name="Rectangle 460"/>
              <p:cNvSpPr>
                <a:spLocks noChangeArrowheads="1"/>
              </p:cNvSpPr>
              <p:nvPr/>
            </p:nvSpPr>
            <p:spPr bwMode="auto">
              <a:xfrm>
                <a:off x="7767752" y="1183248"/>
                <a:ext cx="2333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66" name="Rectangle 461"/>
              <p:cNvSpPr>
                <a:spLocks noChangeArrowheads="1"/>
              </p:cNvSpPr>
              <p:nvPr/>
            </p:nvSpPr>
            <p:spPr bwMode="auto">
              <a:xfrm>
                <a:off x="7767752" y="1183248"/>
                <a:ext cx="233363"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67" name="Rectangle 462"/>
              <p:cNvSpPr>
                <a:spLocks noChangeArrowheads="1"/>
              </p:cNvSpPr>
              <p:nvPr/>
            </p:nvSpPr>
            <p:spPr bwMode="auto">
              <a:xfrm>
                <a:off x="7767752" y="1183248"/>
                <a:ext cx="233363" cy="15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68" name="Rectangle 463"/>
              <p:cNvSpPr>
                <a:spLocks noChangeArrowheads="1"/>
              </p:cNvSpPr>
              <p:nvPr/>
            </p:nvSpPr>
            <p:spPr bwMode="auto">
              <a:xfrm>
                <a:off x="7767752" y="1183248"/>
                <a:ext cx="233363" cy="15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69" name="Rectangle 464"/>
              <p:cNvSpPr>
                <a:spLocks noChangeArrowheads="1"/>
              </p:cNvSpPr>
              <p:nvPr/>
            </p:nvSpPr>
            <p:spPr bwMode="auto">
              <a:xfrm>
                <a:off x="7767752" y="1181660"/>
                <a:ext cx="233363" cy="1588"/>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70" name="Rectangle 465"/>
              <p:cNvSpPr>
                <a:spLocks noChangeArrowheads="1"/>
              </p:cNvSpPr>
              <p:nvPr/>
            </p:nvSpPr>
            <p:spPr bwMode="auto">
              <a:xfrm>
                <a:off x="7767752" y="1181660"/>
                <a:ext cx="233363" cy="1588"/>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71" name="Rectangle 466"/>
              <p:cNvSpPr>
                <a:spLocks noChangeArrowheads="1"/>
              </p:cNvSpPr>
              <p:nvPr/>
            </p:nvSpPr>
            <p:spPr bwMode="auto">
              <a:xfrm>
                <a:off x="7767752" y="1180073"/>
                <a:ext cx="233363" cy="1588"/>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72" name="Rectangle 467"/>
              <p:cNvSpPr>
                <a:spLocks noChangeArrowheads="1"/>
              </p:cNvSpPr>
              <p:nvPr/>
            </p:nvSpPr>
            <p:spPr bwMode="auto">
              <a:xfrm>
                <a:off x="7767752" y="1178485"/>
                <a:ext cx="233363" cy="1588"/>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73" name="Rectangle 468"/>
              <p:cNvSpPr>
                <a:spLocks noChangeArrowheads="1"/>
              </p:cNvSpPr>
              <p:nvPr/>
            </p:nvSpPr>
            <p:spPr bwMode="auto">
              <a:xfrm>
                <a:off x="7767752" y="1188010"/>
                <a:ext cx="1588"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74" name="Rectangle 469"/>
              <p:cNvSpPr>
                <a:spLocks noChangeArrowheads="1"/>
              </p:cNvSpPr>
              <p:nvPr/>
            </p:nvSpPr>
            <p:spPr bwMode="auto">
              <a:xfrm>
                <a:off x="7767752" y="1186423"/>
                <a:ext cx="1588" cy="1588"/>
              </a:xfrm>
              <a:prstGeom prst="rect">
                <a:avLst/>
              </a:prstGeom>
              <a:solidFill>
                <a:srgbClr val="3B3B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75" name="Rectangle 470"/>
              <p:cNvSpPr>
                <a:spLocks noChangeArrowheads="1"/>
              </p:cNvSpPr>
              <p:nvPr/>
            </p:nvSpPr>
            <p:spPr bwMode="auto">
              <a:xfrm>
                <a:off x="7767752" y="1184835"/>
                <a:ext cx="1588" cy="1588"/>
              </a:xfrm>
              <a:prstGeom prst="rect">
                <a:avLst/>
              </a:prstGeom>
              <a:solidFill>
                <a:srgbClr val="6F6F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76" name="Rectangle 471"/>
              <p:cNvSpPr>
                <a:spLocks noChangeArrowheads="1"/>
              </p:cNvSpPr>
              <p:nvPr/>
            </p:nvSpPr>
            <p:spPr bwMode="auto">
              <a:xfrm>
                <a:off x="7767752" y="1184835"/>
                <a:ext cx="1588" cy="1588"/>
              </a:xfrm>
              <a:prstGeom prst="rect">
                <a:avLst/>
              </a:prstGeom>
              <a:solidFill>
                <a:srgbClr val="9B9B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77" name="Rectangle 472"/>
              <p:cNvSpPr>
                <a:spLocks noChangeArrowheads="1"/>
              </p:cNvSpPr>
              <p:nvPr/>
            </p:nvSpPr>
            <p:spPr bwMode="auto">
              <a:xfrm>
                <a:off x="7767752" y="1184835"/>
                <a:ext cx="1588" cy="158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78" name="Rectangle 473"/>
              <p:cNvSpPr>
                <a:spLocks noChangeArrowheads="1"/>
              </p:cNvSpPr>
              <p:nvPr/>
            </p:nvSpPr>
            <p:spPr bwMode="auto">
              <a:xfrm>
                <a:off x="7767752" y="1184835"/>
                <a:ext cx="1588" cy="1588"/>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79" name="Rectangle 474"/>
              <p:cNvSpPr>
                <a:spLocks noChangeArrowheads="1"/>
              </p:cNvSpPr>
              <p:nvPr/>
            </p:nvSpPr>
            <p:spPr bwMode="auto">
              <a:xfrm>
                <a:off x="7767752" y="1183248"/>
                <a:ext cx="1588" cy="158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80" name="Rectangle 475"/>
              <p:cNvSpPr>
                <a:spLocks noChangeArrowheads="1"/>
              </p:cNvSpPr>
              <p:nvPr/>
            </p:nvSpPr>
            <p:spPr bwMode="auto">
              <a:xfrm>
                <a:off x="7767752" y="1183248"/>
                <a:ext cx="1588" cy="1588"/>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81" name="Rectangle 476"/>
              <p:cNvSpPr>
                <a:spLocks noChangeArrowheads="1"/>
              </p:cNvSpPr>
              <p:nvPr/>
            </p:nvSpPr>
            <p:spPr bwMode="auto">
              <a:xfrm>
                <a:off x="7767752" y="118324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82" name="Rectangle 477"/>
              <p:cNvSpPr>
                <a:spLocks noChangeArrowheads="1"/>
              </p:cNvSpPr>
              <p:nvPr/>
            </p:nvSpPr>
            <p:spPr bwMode="auto">
              <a:xfrm>
                <a:off x="7767752" y="1183248"/>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83" name="Rectangle 478"/>
              <p:cNvSpPr>
                <a:spLocks noChangeArrowheads="1"/>
              </p:cNvSpPr>
              <p:nvPr/>
            </p:nvSpPr>
            <p:spPr bwMode="auto">
              <a:xfrm>
                <a:off x="7767752" y="1183248"/>
                <a:ext cx="1588" cy="15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84" name="Rectangle 479"/>
              <p:cNvSpPr>
                <a:spLocks noChangeArrowheads="1"/>
              </p:cNvSpPr>
              <p:nvPr/>
            </p:nvSpPr>
            <p:spPr bwMode="auto">
              <a:xfrm>
                <a:off x="7767752" y="1183248"/>
                <a:ext cx="1588" cy="15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85" name="Rectangle 480"/>
              <p:cNvSpPr>
                <a:spLocks noChangeArrowheads="1"/>
              </p:cNvSpPr>
              <p:nvPr/>
            </p:nvSpPr>
            <p:spPr bwMode="auto">
              <a:xfrm>
                <a:off x="7767752" y="1181660"/>
                <a:ext cx="1588" cy="1588"/>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86" name="Rectangle 481"/>
              <p:cNvSpPr>
                <a:spLocks noChangeArrowheads="1"/>
              </p:cNvSpPr>
              <p:nvPr/>
            </p:nvSpPr>
            <p:spPr bwMode="auto">
              <a:xfrm>
                <a:off x="7767752" y="1181660"/>
                <a:ext cx="1588" cy="1588"/>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87" name="Rectangle 482"/>
              <p:cNvSpPr>
                <a:spLocks noChangeArrowheads="1"/>
              </p:cNvSpPr>
              <p:nvPr/>
            </p:nvSpPr>
            <p:spPr bwMode="auto">
              <a:xfrm>
                <a:off x="7767752" y="1180073"/>
                <a:ext cx="1588" cy="1588"/>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88" name="Rectangle 483"/>
              <p:cNvSpPr>
                <a:spLocks noChangeArrowheads="1"/>
              </p:cNvSpPr>
              <p:nvPr/>
            </p:nvSpPr>
            <p:spPr bwMode="auto">
              <a:xfrm>
                <a:off x="7767752" y="1178485"/>
                <a:ext cx="1588" cy="1588"/>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89" name="Freeform 484"/>
              <p:cNvSpPr>
                <a:spLocks/>
              </p:cNvSpPr>
              <p:nvPr/>
            </p:nvSpPr>
            <p:spPr bwMode="auto">
              <a:xfrm>
                <a:off x="7761402" y="1188010"/>
                <a:ext cx="6350" cy="1588"/>
              </a:xfrm>
              <a:custGeom>
                <a:avLst/>
                <a:gdLst>
                  <a:gd name="T0" fmla="*/ 8 w 8"/>
                  <a:gd name="T1" fmla="*/ 1 h 2"/>
                  <a:gd name="T2" fmla="*/ 0 w 8"/>
                  <a:gd name="T3" fmla="*/ 2 h 2"/>
                  <a:gd name="T4" fmla="*/ 0 w 8"/>
                  <a:gd name="T5" fmla="*/ 1 h 2"/>
                  <a:gd name="T6" fmla="*/ 8 w 8"/>
                  <a:gd name="T7" fmla="*/ 0 h 2"/>
                  <a:gd name="T8" fmla="*/ 8 w 8"/>
                  <a:gd name="T9" fmla="*/ 1 h 2"/>
                </a:gdLst>
                <a:ahLst/>
                <a:cxnLst>
                  <a:cxn ang="0">
                    <a:pos x="T0" y="T1"/>
                  </a:cxn>
                  <a:cxn ang="0">
                    <a:pos x="T2" y="T3"/>
                  </a:cxn>
                  <a:cxn ang="0">
                    <a:pos x="T4" y="T5"/>
                  </a:cxn>
                  <a:cxn ang="0">
                    <a:pos x="T6" y="T7"/>
                  </a:cxn>
                  <a:cxn ang="0">
                    <a:pos x="T8" y="T9"/>
                  </a:cxn>
                </a:cxnLst>
                <a:rect l="0" t="0" r="r" b="b"/>
                <a:pathLst>
                  <a:path w="8" h="2">
                    <a:moveTo>
                      <a:pt x="8" y="1"/>
                    </a:moveTo>
                    <a:cubicBezTo>
                      <a:pt x="8" y="1"/>
                      <a:pt x="4" y="1"/>
                      <a:pt x="0" y="2"/>
                    </a:cubicBezTo>
                    <a:cubicBezTo>
                      <a:pt x="0" y="1"/>
                      <a:pt x="0" y="1"/>
                      <a:pt x="0" y="1"/>
                    </a:cubicBezTo>
                    <a:cubicBezTo>
                      <a:pt x="4" y="0"/>
                      <a:pt x="8" y="0"/>
                      <a:pt x="8" y="0"/>
                    </a:cubicBezTo>
                    <a:lnTo>
                      <a:pt x="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90" name="Freeform 485"/>
              <p:cNvSpPr>
                <a:spLocks/>
              </p:cNvSpPr>
              <p:nvPr/>
            </p:nvSpPr>
            <p:spPr bwMode="auto">
              <a:xfrm>
                <a:off x="7759815" y="1186423"/>
                <a:ext cx="7938" cy="1588"/>
              </a:xfrm>
              <a:custGeom>
                <a:avLst/>
                <a:gdLst>
                  <a:gd name="T0" fmla="*/ 9 w 9"/>
                  <a:gd name="T1" fmla="*/ 2 h 3"/>
                  <a:gd name="T2" fmla="*/ 1 w 9"/>
                  <a:gd name="T3" fmla="*/ 3 h 3"/>
                  <a:gd name="T4" fmla="*/ 0 w 9"/>
                  <a:gd name="T5" fmla="*/ 2 h 3"/>
                  <a:gd name="T6" fmla="*/ 9 w 9"/>
                  <a:gd name="T7" fmla="*/ 0 h 3"/>
                  <a:gd name="T8" fmla="*/ 9 w 9"/>
                  <a:gd name="T9" fmla="*/ 2 h 3"/>
                </a:gdLst>
                <a:ahLst/>
                <a:cxnLst>
                  <a:cxn ang="0">
                    <a:pos x="T0" y="T1"/>
                  </a:cxn>
                  <a:cxn ang="0">
                    <a:pos x="T2" y="T3"/>
                  </a:cxn>
                  <a:cxn ang="0">
                    <a:pos x="T4" y="T5"/>
                  </a:cxn>
                  <a:cxn ang="0">
                    <a:pos x="T6" y="T7"/>
                  </a:cxn>
                  <a:cxn ang="0">
                    <a:pos x="T8" y="T9"/>
                  </a:cxn>
                </a:cxnLst>
                <a:rect l="0" t="0" r="r" b="b"/>
                <a:pathLst>
                  <a:path w="9" h="3">
                    <a:moveTo>
                      <a:pt x="9" y="2"/>
                    </a:moveTo>
                    <a:cubicBezTo>
                      <a:pt x="9" y="2"/>
                      <a:pt x="5" y="2"/>
                      <a:pt x="1" y="3"/>
                    </a:cubicBezTo>
                    <a:cubicBezTo>
                      <a:pt x="1" y="2"/>
                      <a:pt x="0" y="2"/>
                      <a:pt x="0" y="2"/>
                    </a:cubicBezTo>
                    <a:cubicBezTo>
                      <a:pt x="5" y="0"/>
                      <a:pt x="9" y="0"/>
                      <a:pt x="9" y="0"/>
                    </a:cubicBezTo>
                    <a:lnTo>
                      <a:pt x="9" y="2"/>
                    </a:ln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91" name="Freeform 486"/>
              <p:cNvSpPr>
                <a:spLocks/>
              </p:cNvSpPr>
              <p:nvPr/>
            </p:nvSpPr>
            <p:spPr bwMode="auto">
              <a:xfrm>
                <a:off x="7759815" y="1184835"/>
                <a:ext cx="7938" cy="3175"/>
              </a:xfrm>
              <a:custGeom>
                <a:avLst/>
                <a:gdLst>
                  <a:gd name="T0" fmla="*/ 9 w 9"/>
                  <a:gd name="T1" fmla="*/ 1 h 3"/>
                  <a:gd name="T2" fmla="*/ 0 w 9"/>
                  <a:gd name="T3" fmla="*/ 3 h 3"/>
                  <a:gd name="T4" fmla="*/ 0 w 9"/>
                  <a:gd name="T5" fmla="*/ 2 h 3"/>
                  <a:gd name="T6" fmla="*/ 9 w 9"/>
                  <a:gd name="T7" fmla="*/ 0 h 3"/>
                  <a:gd name="T8" fmla="*/ 9 w 9"/>
                  <a:gd name="T9" fmla="*/ 1 h 3"/>
                </a:gdLst>
                <a:ahLst/>
                <a:cxnLst>
                  <a:cxn ang="0">
                    <a:pos x="T0" y="T1"/>
                  </a:cxn>
                  <a:cxn ang="0">
                    <a:pos x="T2" y="T3"/>
                  </a:cxn>
                  <a:cxn ang="0">
                    <a:pos x="T4" y="T5"/>
                  </a:cxn>
                  <a:cxn ang="0">
                    <a:pos x="T6" y="T7"/>
                  </a:cxn>
                  <a:cxn ang="0">
                    <a:pos x="T8" y="T9"/>
                  </a:cxn>
                </a:cxnLst>
                <a:rect l="0" t="0" r="r" b="b"/>
                <a:pathLst>
                  <a:path w="9" h="3">
                    <a:moveTo>
                      <a:pt x="9" y="1"/>
                    </a:moveTo>
                    <a:cubicBezTo>
                      <a:pt x="9" y="1"/>
                      <a:pt x="5" y="2"/>
                      <a:pt x="0" y="3"/>
                    </a:cubicBezTo>
                    <a:cubicBezTo>
                      <a:pt x="0" y="2"/>
                      <a:pt x="0" y="2"/>
                      <a:pt x="0" y="2"/>
                    </a:cubicBezTo>
                    <a:cubicBezTo>
                      <a:pt x="5" y="1"/>
                      <a:pt x="9" y="0"/>
                      <a:pt x="9" y="0"/>
                    </a:cubicBezTo>
                    <a:lnTo>
                      <a:pt x="9" y="1"/>
                    </a:ln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92" name="Freeform 487"/>
              <p:cNvSpPr>
                <a:spLocks/>
              </p:cNvSpPr>
              <p:nvPr/>
            </p:nvSpPr>
            <p:spPr bwMode="auto">
              <a:xfrm>
                <a:off x="7759815" y="1184835"/>
                <a:ext cx="7938" cy="1588"/>
              </a:xfrm>
              <a:custGeom>
                <a:avLst/>
                <a:gdLst>
                  <a:gd name="T0" fmla="*/ 9 w 9"/>
                  <a:gd name="T1" fmla="*/ 0 h 2"/>
                  <a:gd name="T2" fmla="*/ 0 w 9"/>
                  <a:gd name="T3" fmla="*/ 2 h 2"/>
                  <a:gd name="T4" fmla="*/ 0 w 9"/>
                  <a:gd name="T5" fmla="*/ 1 h 2"/>
                  <a:gd name="T6" fmla="*/ 9 w 9"/>
                  <a:gd name="T7" fmla="*/ 0 h 2"/>
                  <a:gd name="T8" fmla="*/ 9 w 9"/>
                  <a:gd name="T9" fmla="*/ 0 h 2"/>
                </a:gdLst>
                <a:ahLst/>
                <a:cxnLst>
                  <a:cxn ang="0">
                    <a:pos x="T0" y="T1"/>
                  </a:cxn>
                  <a:cxn ang="0">
                    <a:pos x="T2" y="T3"/>
                  </a:cxn>
                  <a:cxn ang="0">
                    <a:pos x="T4" y="T5"/>
                  </a:cxn>
                  <a:cxn ang="0">
                    <a:pos x="T6" y="T7"/>
                  </a:cxn>
                  <a:cxn ang="0">
                    <a:pos x="T8" y="T9"/>
                  </a:cxn>
                </a:cxnLst>
                <a:rect l="0" t="0" r="r" b="b"/>
                <a:pathLst>
                  <a:path w="9" h="2">
                    <a:moveTo>
                      <a:pt x="9" y="0"/>
                    </a:moveTo>
                    <a:cubicBezTo>
                      <a:pt x="9" y="0"/>
                      <a:pt x="5" y="1"/>
                      <a:pt x="0" y="2"/>
                    </a:cubicBezTo>
                    <a:cubicBezTo>
                      <a:pt x="0" y="1"/>
                      <a:pt x="0" y="1"/>
                      <a:pt x="0" y="1"/>
                    </a:cubicBezTo>
                    <a:cubicBezTo>
                      <a:pt x="5" y="0"/>
                      <a:pt x="9" y="0"/>
                      <a:pt x="9" y="0"/>
                    </a:cubicBezTo>
                    <a:lnTo>
                      <a:pt x="9" y="0"/>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93" name="Freeform 488"/>
              <p:cNvSpPr>
                <a:spLocks/>
              </p:cNvSpPr>
              <p:nvPr/>
            </p:nvSpPr>
            <p:spPr bwMode="auto">
              <a:xfrm>
                <a:off x="7759815" y="1184835"/>
                <a:ext cx="7938" cy="1588"/>
              </a:xfrm>
              <a:custGeom>
                <a:avLst/>
                <a:gdLst>
                  <a:gd name="T0" fmla="*/ 9 w 9"/>
                  <a:gd name="T1" fmla="*/ 1 h 2"/>
                  <a:gd name="T2" fmla="*/ 0 w 9"/>
                  <a:gd name="T3" fmla="*/ 2 h 2"/>
                  <a:gd name="T4" fmla="*/ 0 w 9"/>
                  <a:gd name="T5" fmla="*/ 1 h 2"/>
                  <a:gd name="T6" fmla="*/ 9 w 9"/>
                  <a:gd name="T7" fmla="*/ 0 h 2"/>
                  <a:gd name="T8" fmla="*/ 9 w 9"/>
                  <a:gd name="T9" fmla="*/ 1 h 2"/>
                </a:gdLst>
                <a:ahLst/>
                <a:cxnLst>
                  <a:cxn ang="0">
                    <a:pos x="T0" y="T1"/>
                  </a:cxn>
                  <a:cxn ang="0">
                    <a:pos x="T2" y="T3"/>
                  </a:cxn>
                  <a:cxn ang="0">
                    <a:pos x="T4" y="T5"/>
                  </a:cxn>
                  <a:cxn ang="0">
                    <a:pos x="T6" y="T7"/>
                  </a:cxn>
                  <a:cxn ang="0">
                    <a:pos x="T8" y="T9"/>
                  </a:cxn>
                </a:cxnLst>
                <a:rect l="0" t="0" r="r" b="b"/>
                <a:pathLst>
                  <a:path w="9" h="2">
                    <a:moveTo>
                      <a:pt x="9" y="1"/>
                    </a:moveTo>
                    <a:cubicBezTo>
                      <a:pt x="9" y="1"/>
                      <a:pt x="5" y="1"/>
                      <a:pt x="0" y="2"/>
                    </a:cubicBezTo>
                    <a:cubicBezTo>
                      <a:pt x="0" y="2"/>
                      <a:pt x="0" y="1"/>
                      <a:pt x="0" y="1"/>
                    </a:cubicBezTo>
                    <a:cubicBezTo>
                      <a:pt x="5" y="0"/>
                      <a:pt x="9" y="0"/>
                      <a:pt x="9" y="0"/>
                    </a:cubicBezTo>
                    <a:lnTo>
                      <a:pt x="9" y="1"/>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94" name="Freeform 489"/>
              <p:cNvSpPr>
                <a:spLocks/>
              </p:cNvSpPr>
              <p:nvPr/>
            </p:nvSpPr>
            <p:spPr bwMode="auto">
              <a:xfrm>
                <a:off x="7759815" y="1184835"/>
                <a:ext cx="7938" cy="0"/>
              </a:xfrm>
              <a:custGeom>
                <a:avLst/>
                <a:gdLst>
                  <a:gd name="T0" fmla="*/ 9 w 9"/>
                  <a:gd name="T1" fmla="*/ 0 h 1"/>
                  <a:gd name="T2" fmla="*/ 0 w 9"/>
                  <a:gd name="T3" fmla="*/ 1 h 1"/>
                  <a:gd name="T4" fmla="*/ 0 w 9"/>
                  <a:gd name="T5" fmla="*/ 1 h 1"/>
                  <a:gd name="T6" fmla="*/ 9 w 9"/>
                  <a:gd name="T7" fmla="*/ 0 h 1"/>
                  <a:gd name="T8" fmla="*/ 9 w 9"/>
                  <a:gd name="T9" fmla="*/ 0 h 1"/>
                </a:gdLst>
                <a:ahLst/>
                <a:cxnLst>
                  <a:cxn ang="0">
                    <a:pos x="T0" y="T1"/>
                  </a:cxn>
                  <a:cxn ang="0">
                    <a:pos x="T2" y="T3"/>
                  </a:cxn>
                  <a:cxn ang="0">
                    <a:pos x="T4" y="T5"/>
                  </a:cxn>
                  <a:cxn ang="0">
                    <a:pos x="T6" y="T7"/>
                  </a:cxn>
                  <a:cxn ang="0">
                    <a:pos x="T8" y="T9"/>
                  </a:cxn>
                </a:cxnLst>
                <a:rect l="0" t="0" r="r" b="b"/>
                <a:pathLst>
                  <a:path w="9" h="1">
                    <a:moveTo>
                      <a:pt x="9" y="0"/>
                    </a:moveTo>
                    <a:cubicBezTo>
                      <a:pt x="9" y="0"/>
                      <a:pt x="5" y="0"/>
                      <a:pt x="0" y="1"/>
                    </a:cubicBezTo>
                    <a:cubicBezTo>
                      <a:pt x="0" y="1"/>
                      <a:pt x="0" y="1"/>
                      <a:pt x="0" y="1"/>
                    </a:cubicBezTo>
                    <a:cubicBezTo>
                      <a:pt x="5" y="0"/>
                      <a:pt x="9" y="0"/>
                      <a:pt x="9" y="0"/>
                    </a:cubicBezTo>
                    <a:lnTo>
                      <a:pt x="9"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95" name="Freeform 490"/>
              <p:cNvSpPr>
                <a:spLocks/>
              </p:cNvSpPr>
              <p:nvPr/>
            </p:nvSpPr>
            <p:spPr bwMode="auto">
              <a:xfrm>
                <a:off x="7759815" y="1183248"/>
                <a:ext cx="7938" cy="1588"/>
              </a:xfrm>
              <a:custGeom>
                <a:avLst/>
                <a:gdLst>
                  <a:gd name="T0" fmla="*/ 9 w 9"/>
                  <a:gd name="T1" fmla="*/ 1 h 2"/>
                  <a:gd name="T2" fmla="*/ 0 w 9"/>
                  <a:gd name="T3" fmla="*/ 2 h 2"/>
                  <a:gd name="T4" fmla="*/ 0 w 9"/>
                  <a:gd name="T5" fmla="*/ 1 h 2"/>
                  <a:gd name="T6" fmla="*/ 9 w 9"/>
                  <a:gd name="T7" fmla="*/ 0 h 2"/>
                  <a:gd name="T8" fmla="*/ 9 w 9"/>
                  <a:gd name="T9" fmla="*/ 1 h 2"/>
                </a:gdLst>
                <a:ahLst/>
                <a:cxnLst>
                  <a:cxn ang="0">
                    <a:pos x="T0" y="T1"/>
                  </a:cxn>
                  <a:cxn ang="0">
                    <a:pos x="T2" y="T3"/>
                  </a:cxn>
                  <a:cxn ang="0">
                    <a:pos x="T4" y="T5"/>
                  </a:cxn>
                  <a:cxn ang="0">
                    <a:pos x="T6" y="T7"/>
                  </a:cxn>
                  <a:cxn ang="0">
                    <a:pos x="T8" y="T9"/>
                  </a:cxn>
                </a:cxnLst>
                <a:rect l="0" t="0" r="r" b="b"/>
                <a:pathLst>
                  <a:path w="9" h="2">
                    <a:moveTo>
                      <a:pt x="9" y="1"/>
                    </a:moveTo>
                    <a:cubicBezTo>
                      <a:pt x="9" y="1"/>
                      <a:pt x="5" y="1"/>
                      <a:pt x="0" y="2"/>
                    </a:cubicBezTo>
                    <a:cubicBezTo>
                      <a:pt x="0" y="2"/>
                      <a:pt x="0" y="2"/>
                      <a:pt x="0" y="1"/>
                    </a:cubicBezTo>
                    <a:cubicBezTo>
                      <a:pt x="5" y="0"/>
                      <a:pt x="9" y="0"/>
                      <a:pt x="9" y="0"/>
                    </a:cubicBezTo>
                    <a:lnTo>
                      <a:pt x="9" y="1"/>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96" name="Freeform 491"/>
              <p:cNvSpPr>
                <a:spLocks/>
              </p:cNvSpPr>
              <p:nvPr/>
            </p:nvSpPr>
            <p:spPr bwMode="auto">
              <a:xfrm>
                <a:off x="7759815" y="1183248"/>
                <a:ext cx="7938" cy="1588"/>
              </a:xfrm>
              <a:custGeom>
                <a:avLst/>
                <a:gdLst>
                  <a:gd name="T0" fmla="*/ 10 w 10"/>
                  <a:gd name="T1" fmla="*/ 0 h 1"/>
                  <a:gd name="T2" fmla="*/ 1 w 10"/>
                  <a:gd name="T3" fmla="*/ 1 h 1"/>
                  <a:gd name="T4" fmla="*/ 0 w 10"/>
                  <a:gd name="T5" fmla="*/ 1 h 1"/>
                  <a:gd name="T6" fmla="*/ 10 w 10"/>
                  <a:gd name="T7" fmla="*/ 0 h 1"/>
                  <a:gd name="T8" fmla="*/ 10 w 10"/>
                  <a:gd name="T9" fmla="*/ 0 h 1"/>
                </a:gdLst>
                <a:ahLst/>
                <a:cxnLst>
                  <a:cxn ang="0">
                    <a:pos x="T0" y="T1"/>
                  </a:cxn>
                  <a:cxn ang="0">
                    <a:pos x="T2" y="T3"/>
                  </a:cxn>
                  <a:cxn ang="0">
                    <a:pos x="T4" y="T5"/>
                  </a:cxn>
                  <a:cxn ang="0">
                    <a:pos x="T6" y="T7"/>
                  </a:cxn>
                  <a:cxn ang="0">
                    <a:pos x="T8" y="T9"/>
                  </a:cxn>
                </a:cxnLst>
                <a:rect l="0" t="0" r="r" b="b"/>
                <a:pathLst>
                  <a:path w="10" h="1">
                    <a:moveTo>
                      <a:pt x="10" y="0"/>
                    </a:moveTo>
                    <a:cubicBezTo>
                      <a:pt x="10" y="0"/>
                      <a:pt x="6" y="0"/>
                      <a:pt x="1" y="1"/>
                    </a:cubicBezTo>
                    <a:cubicBezTo>
                      <a:pt x="1" y="1"/>
                      <a:pt x="0" y="1"/>
                      <a:pt x="0" y="1"/>
                    </a:cubicBezTo>
                    <a:cubicBezTo>
                      <a:pt x="6" y="0"/>
                      <a:pt x="10" y="0"/>
                      <a:pt x="10" y="0"/>
                    </a:cubicBezTo>
                    <a:lnTo>
                      <a:pt x="1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97" name="Freeform 492"/>
              <p:cNvSpPr>
                <a:spLocks/>
              </p:cNvSpPr>
              <p:nvPr/>
            </p:nvSpPr>
            <p:spPr bwMode="auto">
              <a:xfrm>
                <a:off x="7750290" y="1188010"/>
                <a:ext cx="11113" cy="6350"/>
              </a:xfrm>
              <a:custGeom>
                <a:avLst/>
                <a:gdLst>
                  <a:gd name="T0" fmla="*/ 15 w 15"/>
                  <a:gd name="T1" fmla="*/ 1 h 9"/>
                  <a:gd name="T2" fmla="*/ 1 w 15"/>
                  <a:gd name="T3" fmla="*/ 9 h 9"/>
                  <a:gd name="T4" fmla="*/ 0 w 15"/>
                  <a:gd name="T5" fmla="*/ 8 h 9"/>
                  <a:gd name="T6" fmla="*/ 15 w 15"/>
                  <a:gd name="T7" fmla="*/ 0 h 9"/>
                  <a:gd name="T8" fmla="*/ 15 w 15"/>
                  <a:gd name="T9" fmla="*/ 1 h 9"/>
                </a:gdLst>
                <a:ahLst/>
                <a:cxnLst>
                  <a:cxn ang="0">
                    <a:pos x="T0" y="T1"/>
                  </a:cxn>
                  <a:cxn ang="0">
                    <a:pos x="T2" y="T3"/>
                  </a:cxn>
                  <a:cxn ang="0">
                    <a:pos x="T4" y="T5"/>
                  </a:cxn>
                  <a:cxn ang="0">
                    <a:pos x="T6" y="T7"/>
                  </a:cxn>
                  <a:cxn ang="0">
                    <a:pos x="T8" y="T9"/>
                  </a:cxn>
                </a:cxnLst>
                <a:rect l="0" t="0" r="r" b="b"/>
                <a:pathLst>
                  <a:path w="15" h="9">
                    <a:moveTo>
                      <a:pt x="15" y="1"/>
                    </a:moveTo>
                    <a:cubicBezTo>
                      <a:pt x="10" y="2"/>
                      <a:pt x="5" y="4"/>
                      <a:pt x="1" y="9"/>
                    </a:cubicBezTo>
                    <a:cubicBezTo>
                      <a:pt x="0" y="8"/>
                      <a:pt x="0" y="8"/>
                      <a:pt x="0" y="8"/>
                    </a:cubicBezTo>
                    <a:cubicBezTo>
                      <a:pt x="4" y="4"/>
                      <a:pt x="10" y="1"/>
                      <a:pt x="15" y="0"/>
                    </a:cubicBezTo>
                    <a:cubicBezTo>
                      <a:pt x="15" y="0"/>
                      <a:pt x="15" y="0"/>
                      <a:pt x="15"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98" name="Freeform 493"/>
              <p:cNvSpPr>
                <a:spLocks/>
              </p:cNvSpPr>
              <p:nvPr/>
            </p:nvSpPr>
            <p:spPr bwMode="auto">
              <a:xfrm>
                <a:off x="7748702" y="1188010"/>
                <a:ext cx="12700" cy="6350"/>
              </a:xfrm>
              <a:custGeom>
                <a:avLst/>
                <a:gdLst>
                  <a:gd name="T0" fmla="*/ 16 w 16"/>
                  <a:gd name="T1" fmla="*/ 1 h 9"/>
                  <a:gd name="T2" fmla="*/ 1 w 16"/>
                  <a:gd name="T3" fmla="*/ 9 h 9"/>
                  <a:gd name="T4" fmla="*/ 0 w 16"/>
                  <a:gd name="T5" fmla="*/ 8 h 9"/>
                  <a:gd name="T6" fmla="*/ 15 w 16"/>
                  <a:gd name="T7" fmla="*/ 0 h 9"/>
                  <a:gd name="T8" fmla="*/ 16 w 16"/>
                  <a:gd name="T9" fmla="*/ 1 h 9"/>
                </a:gdLst>
                <a:ahLst/>
                <a:cxnLst>
                  <a:cxn ang="0">
                    <a:pos x="T0" y="T1"/>
                  </a:cxn>
                  <a:cxn ang="0">
                    <a:pos x="T2" y="T3"/>
                  </a:cxn>
                  <a:cxn ang="0">
                    <a:pos x="T4" y="T5"/>
                  </a:cxn>
                  <a:cxn ang="0">
                    <a:pos x="T6" y="T7"/>
                  </a:cxn>
                  <a:cxn ang="0">
                    <a:pos x="T8" y="T9"/>
                  </a:cxn>
                </a:cxnLst>
                <a:rect l="0" t="0" r="r" b="b"/>
                <a:pathLst>
                  <a:path w="16" h="9">
                    <a:moveTo>
                      <a:pt x="16" y="1"/>
                    </a:moveTo>
                    <a:cubicBezTo>
                      <a:pt x="11" y="2"/>
                      <a:pt x="5" y="5"/>
                      <a:pt x="1" y="9"/>
                    </a:cubicBezTo>
                    <a:cubicBezTo>
                      <a:pt x="0" y="9"/>
                      <a:pt x="0" y="8"/>
                      <a:pt x="0" y="8"/>
                    </a:cubicBezTo>
                    <a:cubicBezTo>
                      <a:pt x="4" y="4"/>
                      <a:pt x="11" y="1"/>
                      <a:pt x="15" y="0"/>
                    </a:cubicBezTo>
                    <a:cubicBezTo>
                      <a:pt x="15" y="0"/>
                      <a:pt x="16" y="0"/>
                      <a:pt x="16" y="1"/>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099" name="Freeform 494"/>
              <p:cNvSpPr>
                <a:spLocks/>
              </p:cNvSpPr>
              <p:nvPr/>
            </p:nvSpPr>
            <p:spPr bwMode="auto">
              <a:xfrm>
                <a:off x="7748702" y="1186423"/>
                <a:ext cx="11113" cy="6350"/>
              </a:xfrm>
              <a:custGeom>
                <a:avLst/>
                <a:gdLst>
                  <a:gd name="T0" fmla="*/ 16 w 16"/>
                  <a:gd name="T1" fmla="*/ 1 h 9"/>
                  <a:gd name="T2" fmla="*/ 1 w 16"/>
                  <a:gd name="T3" fmla="*/ 9 h 9"/>
                  <a:gd name="T4" fmla="*/ 0 w 16"/>
                  <a:gd name="T5" fmla="*/ 8 h 9"/>
                  <a:gd name="T6" fmla="*/ 16 w 16"/>
                  <a:gd name="T7" fmla="*/ 0 h 9"/>
                  <a:gd name="T8" fmla="*/ 16 w 16"/>
                  <a:gd name="T9" fmla="*/ 1 h 9"/>
                </a:gdLst>
                <a:ahLst/>
                <a:cxnLst>
                  <a:cxn ang="0">
                    <a:pos x="T0" y="T1"/>
                  </a:cxn>
                  <a:cxn ang="0">
                    <a:pos x="T2" y="T3"/>
                  </a:cxn>
                  <a:cxn ang="0">
                    <a:pos x="T4" y="T5"/>
                  </a:cxn>
                  <a:cxn ang="0">
                    <a:pos x="T6" y="T7"/>
                  </a:cxn>
                  <a:cxn ang="0">
                    <a:pos x="T8" y="T9"/>
                  </a:cxn>
                </a:cxnLst>
                <a:rect l="0" t="0" r="r" b="b"/>
                <a:pathLst>
                  <a:path w="16" h="9">
                    <a:moveTo>
                      <a:pt x="16" y="1"/>
                    </a:moveTo>
                    <a:cubicBezTo>
                      <a:pt x="12" y="2"/>
                      <a:pt x="5" y="5"/>
                      <a:pt x="1" y="9"/>
                    </a:cubicBezTo>
                    <a:cubicBezTo>
                      <a:pt x="1" y="9"/>
                      <a:pt x="0" y="9"/>
                      <a:pt x="0" y="8"/>
                    </a:cubicBezTo>
                    <a:cubicBezTo>
                      <a:pt x="5" y="4"/>
                      <a:pt x="11" y="1"/>
                      <a:pt x="16" y="0"/>
                    </a:cubicBezTo>
                    <a:cubicBezTo>
                      <a:pt x="16" y="0"/>
                      <a:pt x="16" y="0"/>
                      <a:pt x="16" y="1"/>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00" name="Freeform 495"/>
              <p:cNvSpPr>
                <a:spLocks/>
              </p:cNvSpPr>
              <p:nvPr/>
            </p:nvSpPr>
            <p:spPr bwMode="auto">
              <a:xfrm>
                <a:off x="7748702" y="1186423"/>
                <a:ext cx="11113" cy="6350"/>
              </a:xfrm>
              <a:custGeom>
                <a:avLst/>
                <a:gdLst>
                  <a:gd name="T0" fmla="*/ 16 w 16"/>
                  <a:gd name="T1" fmla="*/ 1 h 9"/>
                  <a:gd name="T2" fmla="*/ 0 w 16"/>
                  <a:gd name="T3" fmla="*/ 9 h 9"/>
                  <a:gd name="T4" fmla="*/ 0 w 16"/>
                  <a:gd name="T5" fmla="*/ 9 h 9"/>
                  <a:gd name="T6" fmla="*/ 16 w 16"/>
                  <a:gd name="T7" fmla="*/ 0 h 9"/>
                  <a:gd name="T8" fmla="*/ 16 w 16"/>
                  <a:gd name="T9" fmla="*/ 1 h 9"/>
                </a:gdLst>
                <a:ahLst/>
                <a:cxnLst>
                  <a:cxn ang="0">
                    <a:pos x="T0" y="T1"/>
                  </a:cxn>
                  <a:cxn ang="0">
                    <a:pos x="T2" y="T3"/>
                  </a:cxn>
                  <a:cxn ang="0">
                    <a:pos x="T4" y="T5"/>
                  </a:cxn>
                  <a:cxn ang="0">
                    <a:pos x="T6" y="T7"/>
                  </a:cxn>
                  <a:cxn ang="0">
                    <a:pos x="T8" y="T9"/>
                  </a:cxn>
                </a:cxnLst>
                <a:rect l="0" t="0" r="r" b="b"/>
                <a:pathLst>
                  <a:path w="16" h="9">
                    <a:moveTo>
                      <a:pt x="16" y="1"/>
                    </a:moveTo>
                    <a:cubicBezTo>
                      <a:pt x="11" y="2"/>
                      <a:pt x="5" y="5"/>
                      <a:pt x="0" y="9"/>
                    </a:cubicBezTo>
                    <a:cubicBezTo>
                      <a:pt x="0" y="9"/>
                      <a:pt x="0" y="9"/>
                      <a:pt x="0" y="9"/>
                    </a:cubicBezTo>
                    <a:cubicBezTo>
                      <a:pt x="4" y="4"/>
                      <a:pt x="11" y="1"/>
                      <a:pt x="16" y="0"/>
                    </a:cubicBezTo>
                    <a:cubicBezTo>
                      <a:pt x="16" y="0"/>
                      <a:pt x="16" y="0"/>
                      <a:pt x="16" y="1"/>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01" name="Freeform 496"/>
              <p:cNvSpPr>
                <a:spLocks/>
              </p:cNvSpPr>
              <p:nvPr/>
            </p:nvSpPr>
            <p:spPr bwMode="auto">
              <a:xfrm>
                <a:off x="7747115" y="1184835"/>
                <a:ext cx="12700" cy="7938"/>
              </a:xfrm>
              <a:custGeom>
                <a:avLst/>
                <a:gdLst>
                  <a:gd name="T0" fmla="*/ 17 w 17"/>
                  <a:gd name="T1" fmla="*/ 1 h 10"/>
                  <a:gd name="T2" fmla="*/ 1 w 17"/>
                  <a:gd name="T3" fmla="*/ 10 h 10"/>
                  <a:gd name="T4" fmla="*/ 0 w 17"/>
                  <a:gd name="T5" fmla="*/ 9 h 10"/>
                  <a:gd name="T6" fmla="*/ 17 w 17"/>
                  <a:gd name="T7" fmla="*/ 0 h 10"/>
                  <a:gd name="T8" fmla="*/ 17 w 17"/>
                  <a:gd name="T9" fmla="*/ 1 h 10"/>
                </a:gdLst>
                <a:ahLst/>
                <a:cxnLst>
                  <a:cxn ang="0">
                    <a:pos x="T0" y="T1"/>
                  </a:cxn>
                  <a:cxn ang="0">
                    <a:pos x="T2" y="T3"/>
                  </a:cxn>
                  <a:cxn ang="0">
                    <a:pos x="T4" y="T5"/>
                  </a:cxn>
                  <a:cxn ang="0">
                    <a:pos x="T6" y="T7"/>
                  </a:cxn>
                  <a:cxn ang="0">
                    <a:pos x="T8" y="T9"/>
                  </a:cxn>
                </a:cxnLst>
                <a:rect l="0" t="0" r="r" b="b"/>
                <a:pathLst>
                  <a:path w="17" h="10">
                    <a:moveTo>
                      <a:pt x="17" y="1"/>
                    </a:moveTo>
                    <a:cubicBezTo>
                      <a:pt x="12" y="2"/>
                      <a:pt x="5" y="5"/>
                      <a:pt x="1" y="10"/>
                    </a:cubicBezTo>
                    <a:cubicBezTo>
                      <a:pt x="0" y="10"/>
                      <a:pt x="0" y="10"/>
                      <a:pt x="0" y="9"/>
                    </a:cubicBezTo>
                    <a:cubicBezTo>
                      <a:pt x="5" y="5"/>
                      <a:pt x="12" y="1"/>
                      <a:pt x="17" y="0"/>
                    </a:cubicBezTo>
                    <a:cubicBezTo>
                      <a:pt x="17" y="0"/>
                      <a:pt x="17" y="1"/>
                      <a:pt x="17" y="1"/>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02" name="Freeform 497"/>
              <p:cNvSpPr>
                <a:spLocks/>
              </p:cNvSpPr>
              <p:nvPr/>
            </p:nvSpPr>
            <p:spPr bwMode="auto">
              <a:xfrm>
                <a:off x="7747115" y="1184835"/>
                <a:ext cx="12700" cy="6350"/>
              </a:xfrm>
              <a:custGeom>
                <a:avLst/>
                <a:gdLst>
                  <a:gd name="T0" fmla="*/ 17 w 17"/>
                  <a:gd name="T1" fmla="*/ 0 h 9"/>
                  <a:gd name="T2" fmla="*/ 0 w 17"/>
                  <a:gd name="T3" fmla="*/ 9 h 9"/>
                  <a:gd name="T4" fmla="*/ 0 w 17"/>
                  <a:gd name="T5" fmla="*/ 9 h 9"/>
                  <a:gd name="T6" fmla="*/ 17 w 17"/>
                  <a:gd name="T7" fmla="*/ 0 h 9"/>
                  <a:gd name="T8" fmla="*/ 17 w 17"/>
                  <a:gd name="T9" fmla="*/ 0 h 9"/>
                </a:gdLst>
                <a:ahLst/>
                <a:cxnLst>
                  <a:cxn ang="0">
                    <a:pos x="T0" y="T1"/>
                  </a:cxn>
                  <a:cxn ang="0">
                    <a:pos x="T2" y="T3"/>
                  </a:cxn>
                  <a:cxn ang="0">
                    <a:pos x="T4" y="T5"/>
                  </a:cxn>
                  <a:cxn ang="0">
                    <a:pos x="T6" y="T7"/>
                  </a:cxn>
                  <a:cxn ang="0">
                    <a:pos x="T8" y="T9"/>
                  </a:cxn>
                </a:cxnLst>
                <a:rect l="0" t="0" r="r" b="b"/>
                <a:pathLst>
                  <a:path w="17" h="9">
                    <a:moveTo>
                      <a:pt x="17" y="0"/>
                    </a:moveTo>
                    <a:cubicBezTo>
                      <a:pt x="12" y="1"/>
                      <a:pt x="5" y="5"/>
                      <a:pt x="0" y="9"/>
                    </a:cubicBezTo>
                    <a:lnTo>
                      <a:pt x="0" y="9"/>
                    </a:lnTo>
                    <a:cubicBezTo>
                      <a:pt x="5" y="4"/>
                      <a:pt x="11" y="1"/>
                      <a:pt x="17" y="0"/>
                    </a:cubicBezTo>
                    <a:cubicBezTo>
                      <a:pt x="17" y="0"/>
                      <a:pt x="17" y="0"/>
                      <a:pt x="17" y="0"/>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03" name="Freeform 498"/>
              <p:cNvSpPr>
                <a:spLocks/>
              </p:cNvSpPr>
              <p:nvPr/>
            </p:nvSpPr>
            <p:spPr bwMode="auto">
              <a:xfrm>
                <a:off x="7747115" y="1184835"/>
                <a:ext cx="12700" cy="6350"/>
              </a:xfrm>
              <a:custGeom>
                <a:avLst/>
                <a:gdLst>
                  <a:gd name="T0" fmla="*/ 18 w 18"/>
                  <a:gd name="T1" fmla="*/ 1 h 10"/>
                  <a:gd name="T2" fmla="*/ 1 w 18"/>
                  <a:gd name="T3" fmla="*/ 10 h 10"/>
                  <a:gd name="T4" fmla="*/ 0 w 18"/>
                  <a:gd name="T5" fmla="*/ 10 h 10"/>
                  <a:gd name="T6" fmla="*/ 18 w 18"/>
                  <a:gd name="T7" fmla="*/ 0 h 10"/>
                  <a:gd name="T8" fmla="*/ 18 w 18"/>
                  <a:gd name="T9" fmla="*/ 1 h 10"/>
                </a:gdLst>
                <a:ahLst/>
                <a:cxnLst>
                  <a:cxn ang="0">
                    <a:pos x="T0" y="T1"/>
                  </a:cxn>
                  <a:cxn ang="0">
                    <a:pos x="T2" y="T3"/>
                  </a:cxn>
                  <a:cxn ang="0">
                    <a:pos x="T4" y="T5"/>
                  </a:cxn>
                  <a:cxn ang="0">
                    <a:pos x="T6" y="T7"/>
                  </a:cxn>
                  <a:cxn ang="0">
                    <a:pos x="T8" y="T9"/>
                  </a:cxn>
                </a:cxnLst>
                <a:rect l="0" t="0" r="r" b="b"/>
                <a:pathLst>
                  <a:path w="18" h="10">
                    <a:moveTo>
                      <a:pt x="18" y="1"/>
                    </a:moveTo>
                    <a:cubicBezTo>
                      <a:pt x="12" y="2"/>
                      <a:pt x="6" y="5"/>
                      <a:pt x="1" y="10"/>
                    </a:cubicBezTo>
                    <a:cubicBezTo>
                      <a:pt x="0" y="10"/>
                      <a:pt x="0" y="10"/>
                      <a:pt x="0" y="10"/>
                    </a:cubicBezTo>
                    <a:cubicBezTo>
                      <a:pt x="6" y="5"/>
                      <a:pt x="12" y="2"/>
                      <a:pt x="18" y="0"/>
                    </a:cubicBezTo>
                    <a:cubicBezTo>
                      <a:pt x="18" y="0"/>
                      <a:pt x="18" y="1"/>
                      <a:pt x="18" y="1"/>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04" name="Freeform 499"/>
              <p:cNvSpPr>
                <a:spLocks/>
              </p:cNvSpPr>
              <p:nvPr/>
            </p:nvSpPr>
            <p:spPr bwMode="auto">
              <a:xfrm>
                <a:off x="7747115" y="1184835"/>
                <a:ext cx="12700" cy="6350"/>
              </a:xfrm>
              <a:custGeom>
                <a:avLst/>
                <a:gdLst>
                  <a:gd name="T0" fmla="*/ 18 w 18"/>
                  <a:gd name="T1" fmla="*/ 0 h 10"/>
                  <a:gd name="T2" fmla="*/ 0 w 18"/>
                  <a:gd name="T3" fmla="*/ 10 h 10"/>
                  <a:gd name="T4" fmla="*/ 0 w 18"/>
                  <a:gd name="T5" fmla="*/ 10 h 10"/>
                  <a:gd name="T6" fmla="*/ 17 w 18"/>
                  <a:gd name="T7" fmla="*/ 0 h 10"/>
                  <a:gd name="T8" fmla="*/ 18 w 18"/>
                  <a:gd name="T9" fmla="*/ 0 h 10"/>
                </a:gdLst>
                <a:ahLst/>
                <a:cxnLst>
                  <a:cxn ang="0">
                    <a:pos x="T0" y="T1"/>
                  </a:cxn>
                  <a:cxn ang="0">
                    <a:pos x="T2" y="T3"/>
                  </a:cxn>
                  <a:cxn ang="0">
                    <a:pos x="T4" y="T5"/>
                  </a:cxn>
                  <a:cxn ang="0">
                    <a:pos x="T6" y="T7"/>
                  </a:cxn>
                  <a:cxn ang="0">
                    <a:pos x="T8" y="T9"/>
                  </a:cxn>
                </a:cxnLst>
                <a:rect l="0" t="0" r="r" b="b"/>
                <a:pathLst>
                  <a:path w="18" h="10">
                    <a:moveTo>
                      <a:pt x="18" y="0"/>
                    </a:moveTo>
                    <a:cubicBezTo>
                      <a:pt x="12" y="2"/>
                      <a:pt x="6" y="5"/>
                      <a:pt x="0" y="10"/>
                    </a:cubicBezTo>
                    <a:cubicBezTo>
                      <a:pt x="0" y="10"/>
                      <a:pt x="0" y="10"/>
                      <a:pt x="0" y="10"/>
                    </a:cubicBezTo>
                    <a:cubicBezTo>
                      <a:pt x="5" y="5"/>
                      <a:pt x="12" y="2"/>
                      <a:pt x="17" y="0"/>
                    </a:cubicBezTo>
                    <a:lnTo>
                      <a:pt x="18"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05" name="Freeform 500"/>
              <p:cNvSpPr>
                <a:spLocks/>
              </p:cNvSpPr>
              <p:nvPr/>
            </p:nvSpPr>
            <p:spPr bwMode="auto">
              <a:xfrm>
                <a:off x="7742352" y="1194360"/>
                <a:ext cx="7938" cy="11113"/>
              </a:xfrm>
              <a:custGeom>
                <a:avLst/>
                <a:gdLst>
                  <a:gd name="T0" fmla="*/ 10 w 10"/>
                  <a:gd name="T1" fmla="*/ 1 h 14"/>
                  <a:gd name="T2" fmla="*/ 1 w 10"/>
                  <a:gd name="T3" fmla="*/ 14 h 14"/>
                  <a:gd name="T4" fmla="*/ 0 w 10"/>
                  <a:gd name="T5" fmla="*/ 14 h 14"/>
                  <a:gd name="T6" fmla="*/ 9 w 10"/>
                  <a:gd name="T7" fmla="*/ 0 h 14"/>
                  <a:gd name="T8" fmla="*/ 10 w 10"/>
                  <a:gd name="T9" fmla="*/ 1 h 14"/>
                </a:gdLst>
                <a:ahLst/>
                <a:cxnLst>
                  <a:cxn ang="0">
                    <a:pos x="T0" y="T1"/>
                  </a:cxn>
                  <a:cxn ang="0">
                    <a:pos x="T2" y="T3"/>
                  </a:cxn>
                  <a:cxn ang="0">
                    <a:pos x="T4" y="T5"/>
                  </a:cxn>
                  <a:cxn ang="0">
                    <a:pos x="T6" y="T7"/>
                  </a:cxn>
                  <a:cxn ang="0">
                    <a:pos x="T8" y="T9"/>
                  </a:cxn>
                </a:cxnLst>
                <a:rect l="0" t="0" r="r" b="b"/>
                <a:pathLst>
                  <a:path w="10" h="14">
                    <a:moveTo>
                      <a:pt x="10" y="1"/>
                    </a:moveTo>
                    <a:cubicBezTo>
                      <a:pt x="5" y="5"/>
                      <a:pt x="2" y="10"/>
                      <a:pt x="1" y="14"/>
                    </a:cubicBezTo>
                    <a:cubicBezTo>
                      <a:pt x="1" y="14"/>
                      <a:pt x="0" y="14"/>
                      <a:pt x="0" y="14"/>
                    </a:cubicBezTo>
                    <a:cubicBezTo>
                      <a:pt x="1" y="10"/>
                      <a:pt x="4" y="4"/>
                      <a:pt x="9" y="0"/>
                    </a:cubicBezTo>
                    <a:cubicBezTo>
                      <a:pt x="9" y="0"/>
                      <a:pt x="9" y="0"/>
                      <a:pt x="10"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06" name="Freeform 501"/>
              <p:cNvSpPr>
                <a:spLocks/>
              </p:cNvSpPr>
              <p:nvPr/>
            </p:nvSpPr>
            <p:spPr bwMode="auto">
              <a:xfrm>
                <a:off x="7742352" y="1192773"/>
                <a:ext cx="7938" cy="12700"/>
              </a:xfrm>
              <a:custGeom>
                <a:avLst/>
                <a:gdLst>
                  <a:gd name="T0" fmla="*/ 10 w 10"/>
                  <a:gd name="T1" fmla="*/ 1 h 15"/>
                  <a:gd name="T2" fmla="*/ 1 w 10"/>
                  <a:gd name="T3" fmla="*/ 15 h 15"/>
                  <a:gd name="T4" fmla="*/ 0 w 10"/>
                  <a:gd name="T5" fmla="*/ 15 h 15"/>
                  <a:gd name="T6" fmla="*/ 9 w 10"/>
                  <a:gd name="T7" fmla="*/ 0 h 15"/>
                  <a:gd name="T8" fmla="*/ 10 w 10"/>
                  <a:gd name="T9" fmla="*/ 1 h 15"/>
                </a:gdLst>
                <a:ahLst/>
                <a:cxnLst>
                  <a:cxn ang="0">
                    <a:pos x="T0" y="T1"/>
                  </a:cxn>
                  <a:cxn ang="0">
                    <a:pos x="T2" y="T3"/>
                  </a:cxn>
                  <a:cxn ang="0">
                    <a:pos x="T4" y="T5"/>
                  </a:cxn>
                  <a:cxn ang="0">
                    <a:pos x="T6" y="T7"/>
                  </a:cxn>
                  <a:cxn ang="0">
                    <a:pos x="T8" y="T9"/>
                  </a:cxn>
                </a:cxnLst>
                <a:rect l="0" t="0" r="r" b="b"/>
                <a:pathLst>
                  <a:path w="10" h="15">
                    <a:moveTo>
                      <a:pt x="10" y="1"/>
                    </a:moveTo>
                    <a:cubicBezTo>
                      <a:pt x="5" y="5"/>
                      <a:pt x="2" y="11"/>
                      <a:pt x="1" y="15"/>
                    </a:cubicBezTo>
                    <a:cubicBezTo>
                      <a:pt x="1" y="15"/>
                      <a:pt x="0" y="15"/>
                      <a:pt x="0" y="15"/>
                    </a:cubicBezTo>
                    <a:cubicBezTo>
                      <a:pt x="1" y="10"/>
                      <a:pt x="4" y="4"/>
                      <a:pt x="9" y="0"/>
                    </a:cubicBezTo>
                    <a:cubicBezTo>
                      <a:pt x="9" y="0"/>
                      <a:pt x="9" y="1"/>
                      <a:pt x="10" y="1"/>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07" name="Freeform 502"/>
              <p:cNvSpPr>
                <a:spLocks/>
              </p:cNvSpPr>
              <p:nvPr/>
            </p:nvSpPr>
            <p:spPr bwMode="auto">
              <a:xfrm>
                <a:off x="7740765" y="1192773"/>
                <a:ext cx="7938" cy="12700"/>
              </a:xfrm>
              <a:custGeom>
                <a:avLst/>
                <a:gdLst>
                  <a:gd name="T0" fmla="*/ 10 w 10"/>
                  <a:gd name="T1" fmla="*/ 1 h 16"/>
                  <a:gd name="T2" fmla="*/ 1 w 10"/>
                  <a:gd name="T3" fmla="*/ 16 h 16"/>
                  <a:gd name="T4" fmla="*/ 0 w 10"/>
                  <a:gd name="T5" fmla="*/ 16 h 16"/>
                  <a:gd name="T6" fmla="*/ 9 w 10"/>
                  <a:gd name="T7" fmla="*/ 0 h 16"/>
                  <a:gd name="T8" fmla="*/ 10 w 10"/>
                  <a:gd name="T9" fmla="*/ 1 h 16"/>
                </a:gdLst>
                <a:ahLst/>
                <a:cxnLst>
                  <a:cxn ang="0">
                    <a:pos x="T0" y="T1"/>
                  </a:cxn>
                  <a:cxn ang="0">
                    <a:pos x="T2" y="T3"/>
                  </a:cxn>
                  <a:cxn ang="0">
                    <a:pos x="T4" y="T5"/>
                  </a:cxn>
                  <a:cxn ang="0">
                    <a:pos x="T6" y="T7"/>
                  </a:cxn>
                  <a:cxn ang="0">
                    <a:pos x="T8" y="T9"/>
                  </a:cxn>
                </a:cxnLst>
                <a:rect l="0" t="0" r="r" b="b"/>
                <a:pathLst>
                  <a:path w="10" h="16">
                    <a:moveTo>
                      <a:pt x="10" y="1"/>
                    </a:moveTo>
                    <a:cubicBezTo>
                      <a:pt x="5" y="5"/>
                      <a:pt x="2" y="11"/>
                      <a:pt x="1" y="16"/>
                    </a:cubicBezTo>
                    <a:cubicBezTo>
                      <a:pt x="1" y="16"/>
                      <a:pt x="0" y="16"/>
                      <a:pt x="0" y="16"/>
                    </a:cubicBezTo>
                    <a:cubicBezTo>
                      <a:pt x="1" y="11"/>
                      <a:pt x="5" y="5"/>
                      <a:pt x="9" y="0"/>
                    </a:cubicBezTo>
                    <a:cubicBezTo>
                      <a:pt x="9" y="1"/>
                      <a:pt x="10" y="1"/>
                      <a:pt x="10" y="1"/>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08" name="Freeform 503"/>
              <p:cNvSpPr>
                <a:spLocks/>
              </p:cNvSpPr>
              <p:nvPr/>
            </p:nvSpPr>
            <p:spPr bwMode="auto">
              <a:xfrm>
                <a:off x="7740765" y="1192773"/>
                <a:ext cx="7938" cy="12700"/>
              </a:xfrm>
              <a:custGeom>
                <a:avLst/>
                <a:gdLst>
                  <a:gd name="T0" fmla="*/ 10 w 10"/>
                  <a:gd name="T1" fmla="*/ 0 h 16"/>
                  <a:gd name="T2" fmla="*/ 1 w 10"/>
                  <a:gd name="T3" fmla="*/ 16 h 16"/>
                  <a:gd name="T4" fmla="*/ 0 w 10"/>
                  <a:gd name="T5" fmla="*/ 15 h 16"/>
                  <a:gd name="T6" fmla="*/ 10 w 10"/>
                  <a:gd name="T7" fmla="*/ 0 h 16"/>
                  <a:gd name="T8" fmla="*/ 10 w 10"/>
                  <a:gd name="T9" fmla="*/ 0 h 16"/>
                </a:gdLst>
                <a:ahLst/>
                <a:cxnLst>
                  <a:cxn ang="0">
                    <a:pos x="T0" y="T1"/>
                  </a:cxn>
                  <a:cxn ang="0">
                    <a:pos x="T2" y="T3"/>
                  </a:cxn>
                  <a:cxn ang="0">
                    <a:pos x="T4" y="T5"/>
                  </a:cxn>
                  <a:cxn ang="0">
                    <a:pos x="T6" y="T7"/>
                  </a:cxn>
                  <a:cxn ang="0">
                    <a:pos x="T8" y="T9"/>
                  </a:cxn>
                </a:cxnLst>
                <a:rect l="0" t="0" r="r" b="b"/>
                <a:pathLst>
                  <a:path w="10" h="16">
                    <a:moveTo>
                      <a:pt x="10" y="0"/>
                    </a:moveTo>
                    <a:cubicBezTo>
                      <a:pt x="6" y="5"/>
                      <a:pt x="2" y="11"/>
                      <a:pt x="1" y="16"/>
                    </a:cubicBezTo>
                    <a:cubicBezTo>
                      <a:pt x="1" y="16"/>
                      <a:pt x="0" y="15"/>
                      <a:pt x="0" y="15"/>
                    </a:cubicBezTo>
                    <a:cubicBezTo>
                      <a:pt x="1" y="11"/>
                      <a:pt x="5" y="4"/>
                      <a:pt x="10" y="0"/>
                    </a:cubicBezTo>
                    <a:cubicBezTo>
                      <a:pt x="10" y="0"/>
                      <a:pt x="10" y="0"/>
                      <a:pt x="10" y="0"/>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09" name="Freeform 504"/>
              <p:cNvSpPr>
                <a:spLocks/>
              </p:cNvSpPr>
              <p:nvPr/>
            </p:nvSpPr>
            <p:spPr bwMode="auto">
              <a:xfrm>
                <a:off x="7740765" y="1191185"/>
                <a:ext cx="7938" cy="12700"/>
              </a:xfrm>
              <a:custGeom>
                <a:avLst/>
                <a:gdLst>
                  <a:gd name="T0" fmla="*/ 11 w 11"/>
                  <a:gd name="T1" fmla="*/ 1 h 16"/>
                  <a:gd name="T2" fmla="*/ 1 w 11"/>
                  <a:gd name="T3" fmla="*/ 16 h 16"/>
                  <a:gd name="T4" fmla="*/ 0 w 11"/>
                  <a:gd name="T5" fmla="*/ 16 h 16"/>
                  <a:gd name="T6" fmla="*/ 10 w 11"/>
                  <a:gd name="T7" fmla="*/ 0 h 16"/>
                  <a:gd name="T8" fmla="*/ 11 w 11"/>
                  <a:gd name="T9" fmla="*/ 1 h 16"/>
                </a:gdLst>
                <a:ahLst/>
                <a:cxnLst>
                  <a:cxn ang="0">
                    <a:pos x="T0" y="T1"/>
                  </a:cxn>
                  <a:cxn ang="0">
                    <a:pos x="T2" y="T3"/>
                  </a:cxn>
                  <a:cxn ang="0">
                    <a:pos x="T4" y="T5"/>
                  </a:cxn>
                  <a:cxn ang="0">
                    <a:pos x="T6" y="T7"/>
                  </a:cxn>
                  <a:cxn ang="0">
                    <a:pos x="T8" y="T9"/>
                  </a:cxn>
                </a:cxnLst>
                <a:rect l="0" t="0" r="r" b="b"/>
                <a:pathLst>
                  <a:path w="11" h="16">
                    <a:moveTo>
                      <a:pt x="11" y="1"/>
                    </a:moveTo>
                    <a:cubicBezTo>
                      <a:pt x="6" y="5"/>
                      <a:pt x="2" y="12"/>
                      <a:pt x="1" y="16"/>
                    </a:cubicBezTo>
                    <a:cubicBezTo>
                      <a:pt x="1" y="16"/>
                      <a:pt x="1" y="16"/>
                      <a:pt x="0" y="16"/>
                    </a:cubicBezTo>
                    <a:cubicBezTo>
                      <a:pt x="2" y="11"/>
                      <a:pt x="5" y="5"/>
                      <a:pt x="10" y="0"/>
                    </a:cubicBezTo>
                    <a:cubicBezTo>
                      <a:pt x="10" y="1"/>
                      <a:pt x="10" y="1"/>
                      <a:pt x="11" y="1"/>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10" name="Freeform 505"/>
              <p:cNvSpPr>
                <a:spLocks/>
              </p:cNvSpPr>
              <p:nvPr/>
            </p:nvSpPr>
            <p:spPr bwMode="auto">
              <a:xfrm>
                <a:off x="7740765" y="1191185"/>
                <a:ext cx="6350" cy="12700"/>
              </a:xfrm>
              <a:custGeom>
                <a:avLst/>
                <a:gdLst>
                  <a:gd name="T0" fmla="*/ 10 w 10"/>
                  <a:gd name="T1" fmla="*/ 0 h 16"/>
                  <a:gd name="T2" fmla="*/ 0 w 10"/>
                  <a:gd name="T3" fmla="*/ 16 h 16"/>
                  <a:gd name="T4" fmla="*/ 0 w 10"/>
                  <a:gd name="T5" fmla="*/ 16 h 16"/>
                  <a:gd name="T6" fmla="*/ 10 w 10"/>
                  <a:gd name="T7" fmla="*/ 0 h 16"/>
                  <a:gd name="T8" fmla="*/ 10 w 10"/>
                  <a:gd name="T9" fmla="*/ 0 h 16"/>
                </a:gdLst>
                <a:ahLst/>
                <a:cxnLst>
                  <a:cxn ang="0">
                    <a:pos x="T0" y="T1"/>
                  </a:cxn>
                  <a:cxn ang="0">
                    <a:pos x="T2" y="T3"/>
                  </a:cxn>
                  <a:cxn ang="0">
                    <a:pos x="T4" y="T5"/>
                  </a:cxn>
                  <a:cxn ang="0">
                    <a:pos x="T6" y="T7"/>
                  </a:cxn>
                  <a:cxn ang="0">
                    <a:pos x="T8" y="T9"/>
                  </a:cxn>
                </a:cxnLst>
                <a:rect l="0" t="0" r="r" b="b"/>
                <a:pathLst>
                  <a:path w="10" h="16">
                    <a:moveTo>
                      <a:pt x="10" y="0"/>
                    </a:moveTo>
                    <a:cubicBezTo>
                      <a:pt x="5" y="5"/>
                      <a:pt x="2" y="11"/>
                      <a:pt x="0" y="16"/>
                    </a:cubicBezTo>
                    <a:cubicBezTo>
                      <a:pt x="0" y="16"/>
                      <a:pt x="0" y="16"/>
                      <a:pt x="0" y="16"/>
                    </a:cubicBezTo>
                    <a:cubicBezTo>
                      <a:pt x="1" y="11"/>
                      <a:pt x="5" y="5"/>
                      <a:pt x="10" y="0"/>
                    </a:cubicBezTo>
                    <a:cubicBezTo>
                      <a:pt x="10" y="0"/>
                      <a:pt x="10" y="0"/>
                      <a:pt x="10" y="0"/>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11" name="Freeform 506"/>
              <p:cNvSpPr>
                <a:spLocks/>
              </p:cNvSpPr>
              <p:nvPr/>
            </p:nvSpPr>
            <p:spPr bwMode="auto">
              <a:xfrm>
                <a:off x="7740765" y="1191185"/>
                <a:ext cx="6350" cy="12700"/>
              </a:xfrm>
              <a:custGeom>
                <a:avLst/>
                <a:gdLst>
                  <a:gd name="T0" fmla="*/ 10 w 10"/>
                  <a:gd name="T1" fmla="*/ 0 h 16"/>
                  <a:gd name="T2" fmla="*/ 0 w 10"/>
                  <a:gd name="T3" fmla="*/ 16 h 16"/>
                  <a:gd name="T4" fmla="*/ 0 w 10"/>
                  <a:gd name="T5" fmla="*/ 16 h 16"/>
                  <a:gd name="T6" fmla="*/ 9 w 10"/>
                  <a:gd name="T7" fmla="*/ 0 h 16"/>
                  <a:gd name="T8" fmla="*/ 10 w 10"/>
                  <a:gd name="T9" fmla="*/ 0 h 16"/>
                </a:gdLst>
                <a:ahLst/>
                <a:cxnLst>
                  <a:cxn ang="0">
                    <a:pos x="T0" y="T1"/>
                  </a:cxn>
                  <a:cxn ang="0">
                    <a:pos x="T2" y="T3"/>
                  </a:cxn>
                  <a:cxn ang="0">
                    <a:pos x="T4" y="T5"/>
                  </a:cxn>
                  <a:cxn ang="0">
                    <a:pos x="T6" y="T7"/>
                  </a:cxn>
                  <a:cxn ang="0">
                    <a:pos x="T8" y="T9"/>
                  </a:cxn>
                </a:cxnLst>
                <a:rect l="0" t="0" r="r" b="b"/>
                <a:pathLst>
                  <a:path w="10" h="16">
                    <a:moveTo>
                      <a:pt x="10" y="0"/>
                    </a:moveTo>
                    <a:cubicBezTo>
                      <a:pt x="5" y="5"/>
                      <a:pt x="1" y="11"/>
                      <a:pt x="0" y="16"/>
                    </a:cubicBezTo>
                    <a:cubicBezTo>
                      <a:pt x="0" y="16"/>
                      <a:pt x="0" y="16"/>
                      <a:pt x="0" y="16"/>
                    </a:cubicBezTo>
                    <a:cubicBezTo>
                      <a:pt x="1" y="11"/>
                      <a:pt x="4" y="5"/>
                      <a:pt x="9" y="0"/>
                    </a:cubicBezTo>
                    <a:cubicBezTo>
                      <a:pt x="9" y="0"/>
                      <a:pt x="10" y="0"/>
                      <a:pt x="10" y="0"/>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12" name="Freeform 507"/>
              <p:cNvSpPr>
                <a:spLocks/>
              </p:cNvSpPr>
              <p:nvPr/>
            </p:nvSpPr>
            <p:spPr bwMode="auto">
              <a:xfrm>
                <a:off x="7739177" y="1191185"/>
                <a:ext cx="7938" cy="12700"/>
              </a:xfrm>
              <a:custGeom>
                <a:avLst/>
                <a:gdLst>
                  <a:gd name="T0" fmla="*/ 10 w 10"/>
                  <a:gd name="T1" fmla="*/ 0 h 16"/>
                  <a:gd name="T2" fmla="*/ 1 w 10"/>
                  <a:gd name="T3" fmla="*/ 16 h 16"/>
                  <a:gd name="T4" fmla="*/ 0 w 10"/>
                  <a:gd name="T5" fmla="*/ 16 h 16"/>
                  <a:gd name="T6" fmla="*/ 10 w 10"/>
                  <a:gd name="T7" fmla="*/ 0 h 16"/>
                  <a:gd name="T8" fmla="*/ 10 w 10"/>
                  <a:gd name="T9" fmla="*/ 0 h 16"/>
                </a:gdLst>
                <a:ahLst/>
                <a:cxnLst>
                  <a:cxn ang="0">
                    <a:pos x="T0" y="T1"/>
                  </a:cxn>
                  <a:cxn ang="0">
                    <a:pos x="T2" y="T3"/>
                  </a:cxn>
                  <a:cxn ang="0">
                    <a:pos x="T4" y="T5"/>
                  </a:cxn>
                  <a:cxn ang="0">
                    <a:pos x="T6" y="T7"/>
                  </a:cxn>
                  <a:cxn ang="0">
                    <a:pos x="T8" y="T9"/>
                  </a:cxn>
                </a:cxnLst>
                <a:rect l="0" t="0" r="r" b="b"/>
                <a:pathLst>
                  <a:path w="10" h="16">
                    <a:moveTo>
                      <a:pt x="10" y="0"/>
                    </a:moveTo>
                    <a:cubicBezTo>
                      <a:pt x="5" y="5"/>
                      <a:pt x="2" y="11"/>
                      <a:pt x="1" y="16"/>
                    </a:cubicBezTo>
                    <a:cubicBezTo>
                      <a:pt x="0" y="16"/>
                      <a:pt x="0" y="16"/>
                      <a:pt x="0" y="16"/>
                    </a:cubicBezTo>
                    <a:cubicBezTo>
                      <a:pt x="2" y="11"/>
                      <a:pt x="5" y="4"/>
                      <a:pt x="10" y="0"/>
                    </a:cubicBezTo>
                    <a:lnTo>
                      <a:pt x="1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13" name="Freeform 508"/>
              <p:cNvSpPr>
                <a:spLocks/>
              </p:cNvSpPr>
              <p:nvPr/>
            </p:nvSpPr>
            <p:spPr bwMode="auto">
              <a:xfrm>
                <a:off x="7742352" y="1205473"/>
                <a:ext cx="1588" cy="4763"/>
              </a:xfrm>
              <a:custGeom>
                <a:avLst/>
                <a:gdLst>
                  <a:gd name="T0" fmla="*/ 2 w 2"/>
                  <a:gd name="T1" fmla="*/ 0 h 7"/>
                  <a:gd name="T2" fmla="*/ 1 w 2"/>
                  <a:gd name="T3" fmla="*/ 7 h 7"/>
                  <a:gd name="T4" fmla="*/ 0 w 2"/>
                  <a:gd name="T5" fmla="*/ 7 h 7"/>
                  <a:gd name="T6" fmla="*/ 1 w 2"/>
                  <a:gd name="T7" fmla="*/ 0 h 7"/>
                  <a:gd name="T8" fmla="*/ 2 w 2"/>
                  <a:gd name="T9" fmla="*/ 0 h 7"/>
                </a:gdLst>
                <a:ahLst/>
                <a:cxnLst>
                  <a:cxn ang="0">
                    <a:pos x="T0" y="T1"/>
                  </a:cxn>
                  <a:cxn ang="0">
                    <a:pos x="T2" y="T3"/>
                  </a:cxn>
                  <a:cxn ang="0">
                    <a:pos x="T4" y="T5"/>
                  </a:cxn>
                  <a:cxn ang="0">
                    <a:pos x="T6" y="T7"/>
                  </a:cxn>
                  <a:cxn ang="0">
                    <a:pos x="T8" y="T9"/>
                  </a:cxn>
                </a:cxnLst>
                <a:rect l="0" t="0" r="r" b="b"/>
                <a:pathLst>
                  <a:path w="2" h="7">
                    <a:moveTo>
                      <a:pt x="2" y="0"/>
                    </a:moveTo>
                    <a:cubicBezTo>
                      <a:pt x="1" y="4"/>
                      <a:pt x="1" y="7"/>
                      <a:pt x="1" y="7"/>
                    </a:cubicBezTo>
                    <a:lnTo>
                      <a:pt x="0" y="7"/>
                    </a:lnTo>
                    <a:cubicBezTo>
                      <a:pt x="0" y="7"/>
                      <a:pt x="0" y="4"/>
                      <a:pt x="1" y="0"/>
                    </a:cubicBezTo>
                    <a:cubicBezTo>
                      <a:pt x="1" y="0"/>
                      <a:pt x="2" y="0"/>
                      <a:pt x="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14" name="Freeform 509"/>
              <p:cNvSpPr>
                <a:spLocks/>
              </p:cNvSpPr>
              <p:nvPr/>
            </p:nvSpPr>
            <p:spPr bwMode="auto">
              <a:xfrm>
                <a:off x="7740765" y="1205473"/>
                <a:ext cx="1588" cy="4763"/>
              </a:xfrm>
              <a:custGeom>
                <a:avLst/>
                <a:gdLst>
                  <a:gd name="T0" fmla="*/ 2 w 2"/>
                  <a:gd name="T1" fmla="*/ 0 h 7"/>
                  <a:gd name="T2" fmla="*/ 1 w 2"/>
                  <a:gd name="T3" fmla="*/ 7 h 7"/>
                  <a:gd name="T4" fmla="*/ 0 w 2"/>
                  <a:gd name="T5" fmla="*/ 7 h 7"/>
                  <a:gd name="T6" fmla="*/ 1 w 2"/>
                  <a:gd name="T7" fmla="*/ 0 h 7"/>
                  <a:gd name="T8" fmla="*/ 2 w 2"/>
                  <a:gd name="T9" fmla="*/ 0 h 7"/>
                </a:gdLst>
                <a:ahLst/>
                <a:cxnLst>
                  <a:cxn ang="0">
                    <a:pos x="T0" y="T1"/>
                  </a:cxn>
                  <a:cxn ang="0">
                    <a:pos x="T2" y="T3"/>
                  </a:cxn>
                  <a:cxn ang="0">
                    <a:pos x="T4" y="T5"/>
                  </a:cxn>
                  <a:cxn ang="0">
                    <a:pos x="T6" y="T7"/>
                  </a:cxn>
                  <a:cxn ang="0">
                    <a:pos x="T8" y="T9"/>
                  </a:cxn>
                </a:cxnLst>
                <a:rect l="0" t="0" r="r" b="b"/>
                <a:pathLst>
                  <a:path w="2" h="7">
                    <a:moveTo>
                      <a:pt x="2" y="0"/>
                    </a:moveTo>
                    <a:cubicBezTo>
                      <a:pt x="1" y="4"/>
                      <a:pt x="1" y="7"/>
                      <a:pt x="1" y="7"/>
                    </a:cubicBezTo>
                    <a:lnTo>
                      <a:pt x="0" y="7"/>
                    </a:lnTo>
                    <a:cubicBezTo>
                      <a:pt x="0" y="7"/>
                      <a:pt x="0" y="4"/>
                      <a:pt x="1" y="0"/>
                    </a:cubicBezTo>
                    <a:cubicBezTo>
                      <a:pt x="1" y="0"/>
                      <a:pt x="2" y="0"/>
                      <a:pt x="2" y="0"/>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15" name="Freeform 510"/>
              <p:cNvSpPr>
                <a:spLocks/>
              </p:cNvSpPr>
              <p:nvPr/>
            </p:nvSpPr>
            <p:spPr bwMode="auto">
              <a:xfrm>
                <a:off x="7740765" y="1205473"/>
                <a:ext cx="1588" cy="4763"/>
              </a:xfrm>
              <a:custGeom>
                <a:avLst/>
                <a:gdLst>
                  <a:gd name="T0" fmla="*/ 2 w 2"/>
                  <a:gd name="T1" fmla="*/ 0 h 7"/>
                  <a:gd name="T2" fmla="*/ 1 w 2"/>
                  <a:gd name="T3" fmla="*/ 7 h 7"/>
                  <a:gd name="T4" fmla="*/ 0 w 2"/>
                  <a:gd name="T5" fmla="*/ 7 h 7"/>
                  <a:gd name="T6" fmla="*/ 1 w 2"/>
                  <a:gd name="T7" fmla="*/ 0 h 7"/>
                  <a:gd name="T8" fmla="*/ 2 w 2"/>
                  <a:gd name="T9" fmla="*/ 0 h 7"/>
                </a:gdLst>
                <a:ahLst/>
                <a:cxnLst>
                  <a:cxn ang="0">
                    <a:pos x="T0" y="T1"/>
                  </a:cxn>
                  <a:cxn ang="0">
                    <a:pos x="T2" y="T3"/>
                  </a:cxn>
                  <a:cxn ang="0">
                    <a:pos x="T4" y="T5"/>
                  </a:cxn>
                  <a:cxn ang="0">
                    <a:pos x="T6" y="T7"/>
                  </a:cxn>
                  <a:cxn ang="0">
                    <a:pos x="T8" y="T9"/>
                  </a:cxn>
                </a:cxnLst>
                <a:rect l="0" t="0" r="r" b="b"/>
                <a:pathLst>
                  <a:path w="2" h="7">
                    <a:moveTo>
                      <a:pt x="2" y="0"/>
                    </a:moveTo>
                    <a:cubicBezTo>
                      <a:pt x="1" y="4"/>
                      <a:pt x="1" y="7"/>
                      <a:pt x="1" y="7"/>
                    </a:cubicBezTo>
                    <a:lnTo>
                      <a:pt x="0" y="7"/>
                    </a:lnTo>
                    <a:cubicBezTo>
                      <a:pt x="0" y="7"/>
                      <a:pt x="0" y="4"/>
                      <a:pt x="1" y="0"/>
                    </a:cubicBezTo>
                    <a:cubicBezTo>
                      <a:pt x="1" y="0"/>
                      <a:pt x="2" y="0"/>
                      <a:pt x="2" y="0"/>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16" name="Freeform 511"/>
              <p:cNvSpPr>
                <a:spLocks/>
              </p:cNvSpPr>
              <p:nvPr/>
            </p:nvSpPr>
            <p:spPr bwMode="auto">
              <a:xfrm>
                <a:off x="7740765" y="1203885"/>
                <a:ext cx="0" cy="6350"/>
              </a:xfrm>
              <a:custGeom>
                <a:avLst/>
                <a:gdLst>
                  <a:gd name="T0" fmla="*/ 2 w 2"/>
                  <a:gd name="T1" fmla="*/ 1 h 8"/>
                  <a:gd name="T2" fmla="*/ 1 w 2"/>
                  <a:gd name="T3" fmla="*/ 8 h 8"/>
                  <a:gd name="T4" fmla="*/ 0 w 2"/>
                  <a:gd name="T5" fmla="*/ 8 h 8"/>
                  <a:gd name="T6" fmla="*/ 1 w 2"/>
                  <a:gd name="T7" fmla="*/ 0 h 8"/>
                  <a:gd name="T8" fmla="*/ 2 w 2"/>
                  <a:gd name="T9" fmla="*/ 1 h 8"/>
                </a:gdLst>
                <a:ahLst/>
                <a:cxnLst>
                  <a:cxn ang="0">
                    <a:pos x="T0" y="T1"/>
                  </a:cxn>
                  <a:cxn ang="0">
                    <a:pos x="T2" y="T3"/>
                  </a:cxn>
                  <a:cxn ang="0">
                    <a:pos x="T4" y="T5"/>
                  </a:cxn>
                  <a:cxn ang="0">
                    <a:pos x="T6" y="T7"/>
                  </a:cxn>
                  <a:cxn ang="0">
                    <a:pos x="T8" y="T9"/>
                  </a:cxn>
                </a:cxnLst>
                <a:rect l="0" t="0" r="r" b="b"/>
                <a:pathLst>
                  <a:path w="2" h="8">
                    <a:moveTo>
                      <a:pt x="2" y="1"/>
                    </a:moveTo>
                    <a:cubicBezTo>
                      <a:pt x="1" y="5"/>
                      <a:pt x="1" y="8"/>
                      <a:pt x="1" y="8"/>
                    </a:cubicBezTo>
                    <a:lnTo>
                      <a:pt x="0" y="8"/>
                    </a:lnTo>
                    <a:cubicBezTo>
                      <a:pt x="0" y="8"/>
                      <a:pt x="0" y="5"/>
                      <a:pt x="1" y="0"/>
                    </a:cubicBezTo>
                    <a:cubicBezTo>
                      <a:pt x="1" y="0"/>
                      <a:pt x="2" y="1"/>
                      <a:pt x="2" y="1"/>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17" name="Freeform 512"/>
              <p:cNvSpPr>
                <a:spLocks/>
              </p:cNvSpPr>
              <p:nvPr/>
            </p:nvSpPr>
            <p:spPr bwMode="auto">
              <a:xfrm>
                <a:off x="7739177" y="1203885"/>
                <a:ext cx="1588" cy="6350"/>
              </a:xfrm>
              <a:custGeom>
                <a:avLst/>
                <a:gdLst>
                  <a:gd name="T0" fmla="*/ 2 w 2"/>
                  <a:gd name="T1" fmla="*/ 0 h 8"/>
                  <a:gd name="T2" fmla="*/ 1 w 2"/>
                  <a:gd name="T3" fmla="*/ 8 h 8"/>
                  <a:gd name="T4" fmla="*/ 0 w 2"/>
                  <a:gd name="T5" fmla="*/ 8 h 8"/>
                  <a:gd name="T6" fmla="*/ 1 w 2"/>
                  <a:gd name="T7" fmla="*/ 0 h 8"/>
                  <a:gd name="T8" fmla="*/ 2 w 2"/>
                  <a:gd name="T9" fmla="*/ 0 h 8"/>
                </a:gdLst>
                <a:ahLst/>
                <a:cxnLst>
                  <a:cxn ang="0">
                    <a:pos x="T0" y="T1"/>
                  </a:cxn>
                  <a:cxn ang="0">
                    <a:pos x="T2" y="T3"/>
                  </a:cxn>
                  <a:cxn ang="0">
                    <a:pos x="T4" y="T5"/>
                  </a:cxn>
                  <a:cxn ang="0">
                    <a:pos x="T6" y="T7"/>
                  </a:cxn>
                  <a:cxn ang="0">
                    <a:pos x="T8" y="T9"/>
                  </a:cxn>
                </a:cxnLst>
                <a:rect l="0" t="0" r="r" b="b"/>
                <a:pathLst>
                  <a:path w="2" h="8">
                    <a:moveTo>
                      <a:pt x="2" y="0"/>
                    </a:moveTo>
                    <a:cubicBezTo>
                      <a:pt x="1" y="5"/>
                      <a:pt x="1" y="8"/>
                      <a:pt x="1" y="8"/>
                    </a:cubicBezTo>
                    <a:lnTo>
                      <a:pt x="0" y="8"/>
                    </a:lnTo>
                    <a:cubicBezTo>
                      <a:pt x="0" y="8"/>
                      <a:pt x="0" y="5"/>
                      <a:pt x="1" y="0"/>
                    </a:cubicBezTo>
                    <a:cubicBezTo>
                      <a:pt x="2" y="0"/>
                      <a:pt x="2" y="0"/>
                      <a:pt x="2" y="0"/>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18" name="Freeform 513"/>
              <p:cNvSpPr>
                <a:spLocks/>
              </p:cNvSpPr>
              <p:nvPr/>
            </p:nvSpPr>
            <p:spPr bwMode="auto">
              <a:xfrm>
                <a:off x="7739177" y="1203885"/>
                <a:ext cx="1588" cy="6350"/>
              </a:xfrm>
              <a:custGeom>
                <a:avLst/>
                <a:gdLst>
                  <a:gd name="T0" fmla="*/ 1 w 1"/>
                  <a:gd name="T1" fmla="*/ 0 h 8"/>
                  <a:gd name="T2" fmla="*/ 0 w 1"/>
                  <a:gd name="T3" fmla="*/ 8 h 8"/>
                  <a:gd name="T4" fmla="*/ 0 w 1"/>
                  <a:gd name="T5" fmla="*/ 8 h 8"/>
                  <a:gd name="T6" fmla="*/ 1 w 1"/>
                  <a:gd name="T7" fmla="*/ 0 h 8"/>
                  <a:gd name="T8" fmla="*/ 1 w 1"/>
                  <a:gd name="T9" fmla="*/ 0 h 8"/>
                </a:gdLst>
                <a:ahLst/>
                <a:cxnLst>
                  <a:cxn ang="0">
                    <a:pos x="T0" y="T1"/>
                  </a:cxn>
                  <a:cxn ang="0">
                    <a:pos x="T2" y="T3"/>
                  </a:cxn>
                  <a:cxn ang="0">
                    <a:pos x="T4" y="T5"/>
                  </a:cxn>
                  <a:cxn ang="0">
                    <a:pos x="T6" y="T7"/>
                  </a:cxn>
                  <a:cxn ang="0">
                    <a:pos x="T8" y="T9"/>
                  </a:cxn>
                </a:cxnLst>
                <a:rect l="0" t="0" r="r" b="b"/>
                <a:pathLst>
                  <a:path w="1" h="8">
                    <a:moveTo>
                      <a:pt x="1" y="0"/>
                    </a:moveTo>
                    <a:cubicBezTo>
                      <a:pt x="0" y="5"/>
                      <a:pt x="0" y="8"/>
                      <a:pt x="0" y="8"/>
                    </a:cubicBezTo>
                    <a:lnTo>
                      <a:pt x="0" y="8"/>
                    </a:lnTo>
                    <a:cubicBezTo>
                      <a:pt x="0" y="8"/>
                      <a:pt x="0" y="5"/>
                      <a:pt x="1" y="0"/>
                    </a:cubicBezTo>
                    <a:cubicBezTo>
                      <a:pt x="1" y="0"/>
                      <a:pt x="1" y="0"/>
                      <a:pt x="1" y="0"/>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19" name="Freeform 514"/>
              <p:cNvSpPr>
                <a:spLocks/>
              </p:cNvSpPr>
              <p:nvPr/>
            </p:nvSpPr>
            <p:spPr bwMode="auto">
              <a:xfrm>
                <a:off x="7739177" y="1203885"/>
                <a:ext cx="1588" cy="6350"/>
              </a:xfrm>
              <a:custGeom>
                <a:avLst/>
                <a:gdLst>
                  <a:gd name="T0" fmla="*/ 2 w 2"/>
                  <a:gd name="T1" fmla="*/ 0 h 8"/>
                  <a:gd name="T2" fmla="*/ 1 w 2"/>
                  <a:gd name="T3" fmla="*/ 8 h 8"/>
                  <a:gd name="T4" fmla="*/ 0 w 2"/>
                  <a:gd name="T5" fmla="*/ 8 h 8"/>
                  <a:gd name="T6" fmla="*/ 2 w 2"/>
                  <a:gd name="T7" fmla="*/ 0 h 8"/>
                  <a:gd name="T8" fmla="*/ 2 w 2"/>
                  <a:gd name="T9" fmla="*/ 0 h 8"/>
                </a:gdLst>
                <a:ahLst/>
                <a:cxnLst>
                  <a:cxn ang="0">
                    <a:pos x="T0" y="T1"/>
                  </a:cxn>
                  <a:cxn ang="0">
                    <a:pos x="T2" y="T3"/>
                  </a:cxn>
                  <a:cxn ang="0">
                    <a:pos x="T4" y="T5"/>
                  </a:cxn>
                  <a:cxn ang="0">
                    <a:pos x="T6" y="T7"/>
                  </a:cxn>
                  <a:cxn ang="0">
                    <a:pos x="T8" y="T9"/>
                  </a:cxn>
                </a:cxnLst>
                <a:rect l="0" t="0" r="r" b="b"/>
                <a:pathLst>
                  <a:path w="2" h="8">
                    <a:moveTo>
                      <a:pt x="2" y="0"/>
                    </a:moveTo>
                    <a:cubicBezTo>
                      <a:pt x="1" y="5"/>
                      <a:pt x="1" y="8"/>
                      <a:pt x="1" y="8"/>
                    </a:cubicBezTo>
                    <a:lnTo>
                      <a:pt x="0" y="8"/>
                    </a:lnTo>
                    <a:cubicBezTo>
                      <a:pt x="0" y="8"/>
                      <a:pt x="0" y="5"/>
                      <a:pt x="2" y="0"/>
                    </a:cubicBezTo>
                    <a:cubicBezTo>
                      <a:pt x="2" y="0"/>
                      <a:pt x="2" y="0"/>
                      <a:pt x="2" y="0"/>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20" name="Freeform 515"/>
              <p:cNvSpPr>
                <a:spLocks/>
              </p:cNvSpPr>
              <p:nvPr/>
            </p:nvSpPr>
            <p:spPr bwMode="auto">
              <a:xfrm>
                <a:off x="7739177" y="1203885"/>
                <a:ext cx="1588" cy="6350"/>
              </a:xfrm>
              <a:custGeom>
                <a:avLst/>
                <a:gdLst>
                  <a:gd name="T0" fmla="*/ 2 w 2"/>
                  <a:gd name="T1" fmla="*/ 0 h 8"/>
                  <a:gd name="T2" fmla="*/ 0 w 2"/>
                  <a:gd name="T3" fmla="*/ 8 h 8"/>
                  <a:gd name="T4" fmla="*/ 0 w 2"/>
                  <a:gd name="T5" fmla="*/ 8 h 8"/>
                  <a:gd name="T6" fmla="*/ 1 w 2"/>
                  <a:gd name="T7" fmla="*/ 0 h 8"/>
                  <a:gd name="T8" fmla="*/ 2 w 2"/>
                  <a:gd name="T9" fmla="*/ 0 h 8"/>
                </a:gdLst>
                <a:ahLst/>
                <a:cxnLst>
                  <a:cxn ang="0">
                    <a:pos x="T0" y="T1"/>
                  </a:cxn>
                  <a:cxn ang="0">
                    <a:pos x="T2" y="T3"/>
                  </a:cxn>
                  <a:cxn ang="0">
                    <a:pos x="T4" y="T5"/>
                  </a:cxn>
                  <a:cxn ang="0">
                    <a:pos x="T6" y="T7"/>
                  </a:cxn>
                  <a:cxn ang="0">
                    <a:pos x="T8" y="T9"/>
                  </a:cxn>
                </a:cxnLst>
                <a:rect l="0" t="0" r="r" b="b"/>
                <a:pathLst>
                  <a:path w="2" h="8">
                    <a:moveTo>
                      <a:pt x="2" y="0"/>
                    </a:moveTo>
                    <a:cubicBezTo>
                      <a:pt x="0" y="5"/>
                      <a:pt x="0" y="8"/>
                      <a:pt x="0" y="8"/>
                    </a:cubicBezTo>
                    <a:lnTo>
                      <a:pt x="0" y="8"/>
                    </a:lnTo>
                    <a:cubicBezTo>
                      <a:pt x="0" y="8"/>
                      <a:pt x="0" y="5"/>
                      <a:pt x="1" y="0"/>
                    </a:cubicBezTo>
                    <a:cubicBezTo>
                      <a:pt x="1" y="0"/>
                      <a:pt x="2" y="0"/>
                      <a:pt x="2" y="0"/>
                    </a:cubicBez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21" name="Freeform 516"/>
              <p:cNvSpPr>
                <a:spLocks/>
              </p:cNvSpPr>
              <p:nvPr/>
            </p:nvSpPr>
            <p:spPr bwMode="auto">
              <a:xfrm>
                <a:off x="7759815" y="1183248"/>
                <a:ext cx="7938" cy="1588"/>
              </a:xfrm>
              <a:custGeom>
                <a:avLst/>
                <a:gdLst>
                  <a:gd name="T0" fmla="*/ 10 w 10"/>
                  <a:gd name="T1" fmla="*/ 0 h 1"/>
                  <a:gd name="T2" fmla="*/ 0 w 10"/>
                  <a:gd name="T3" fmla="*/ 1 h 1"/>
                  <a:gd name="T4" fmla="*/ 0 w 10"/>
                  <a:gd name="T5" fmla="*/ 1 h 1"/>
                  <a:gd name="T6" fmla="*/ 10 w 10"/>
                  <a:gd name="T7" fmla="*/ 0 h 1"/>
                  <a:gd name="T8" fmla="*/ 10 w 10"/>
                  <a:gd name="T9" fmla="*/ 0 h 1"/>
                </a:gdLst>
                <a:ahLst/>
                <a:cxnLst>
                  <a:cxn ang="0">
                    <a:pos x="T0" y="T1"/>
                  </a:cxn>
                  <a:cxn ang="0">
                    <a:pos x="T2" y="T3"/>
                  </a:cxn>
                  <a:cxn ang="0">
                    <a:pos x="T4" y="T5"/>
                  </a:cxn>
                  <a:cxn ang="0">
                    <a:pos x="T6" y="T7"/>
                  </a:cxn>
                  <a:cxn ang="0">
                    <a:pos x="T8" y="T9"/>
                  </a:cxn>
                </a:cxnLst>
                <a:rect l="0" t="0" r="r" b="b"/>
                <a:pathLst>
                  <a:path w="10" h="1">
                    <a:moveTo>
                      <a:pt x="10" y="0"/>
                    </a:moveTo>
                    <a:cubicBezTo>
                      <a:pt x="10" y="0"/>
                      <a:pt x="6" y="0"/>
                      <a:pt x="0" y="1"/>
                    </a:cubicBezTo>
                    <a:lnTo>
                      <a:pt x="0" y="1"/>
                    </a:lnTo>
                    <a:cubicBezTo>
                      <a:pt x="6" y="0"/>
                      <a:pt x="10" y="0"/>
                      <a:pt x="10" y="0"/>
                    </a:cubicBez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22" name="Freeform 517"/>
              <p:cNvSpPr>
                <a:spLocks/>
              </p:cNvSpPr>
              <p:nvPr/>
            </p:nvSpPr>
            <p:spPr bwMode="auto">
              <a:xfrm>
                <a:off x="7759815" y="1183248"/>
                <a:ext cx="7938" cy="1588"/>
              </a:xfrm>
              <a:custGeom>
                <a:avLst/>
                <a:gdLst>
                  <a:gd name="T0" fmla="*/ 10 w 10"/>
                  <a:gd name="T1" fmla="*/ 0 h 1"/>
                  <a:gd name="T2" fmla="*/ 0 w 10"/>
                  <a:gd name="T3" fmla="*/ 1 h 1"/>
                  <a:gd name="T4" fmla="*/ 0 w 10"/>
                  <a:gd name="T5" fmla="*/ 1 h 1"/>
                  <a:gd name="T6" fmla="*/ 10 w 10"/>
                  <a:gd name="T7" fmla="*/ 0 h 1"/>
                  <a:gd name="T8" fmla="*/ 10 w 10"/>
                  <a:gd name="T9" fmla="*/ 0 h 1"/>
                </a:gdLst>
                <a:ahLst/>
                <a:cxnLst>
                  <a:cxn ang="0">
                    <a:pos x="T0" y="T1"/>
                  </a:cxn>
                  <a:cxn ang="0">
                    <a:pos x="T2" y="T3"/>
                  </a:cxn>
                  <a:cxn ang="0">
                    <a:pos x="T4" y="T5"/>
                  </a:cxn>
                  <a:cxn ang="0">
                    <a:pos x="T6" y="T7"/>
                  </a:cxn>
                  <a:cxn ang="0">
                    <a:pos x="T8" y="T9"/>
                  </a:cxn>
                </a:cxnLst>
                <a:rect l="0" t="0" r="r" b="b"/>
                <a:pathLst>
                  <a:path w="10" h="1">
                    <a:moveTo>
                      <a:pt x="10" y="0"/>
                    </a:moveTo>
                    <a:cubicBezTo>
                      <a:pt x="10" y="0"/>
                      <a:pt x="6" y="0"/>
                      <a:pt x="0" y="1"/>
                    </a:cubicBezTo>
                    <a:cubicBezTo>
                      <a:pt x="0" y="1"/>
                      <a:pt x="0" y="1"/>
                      <a:pt x="0" y="1"/>
                    </a:cubicBezTo>
                    <a:cubicBezTo>
                      <a:pt x="6" y="0"/>
                      <a:pt x="10" y="0"/>
                      <a:pt x="10" y="0"/>
                    </a:cubicBezTo>
                    <a:lnTo>
                      <a:pt x="1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23" name="Freeform 518"/>
              <p:cNvSpPr>
                <a:spLocks/>
              </p:cNvSpPr>
              <p:nvPr/>
            </p:nvSpPr>
            <p:spPr bwMode="auto">
              <a:xfrm>
                <a:off x="7759815" y="1183248"/>
                <a:ext cx="7938" cy="1588"/>
              </a:xfrm>
              <a:custGeom>
                <a:avLst/>
                <a:gdLst>
                  <a:gd name="T0" fmla="*/ 10 w 10"/>
                  <a:gd name="T1" fmla="*/ 1 h 2"/>
                  <a:gd name="T2" fmla="*/ 0 w 10"/>
                  <a:gd name="T3" fmla="*/ 2 h 2"/>
                  <a:gd name="T4" fmla="*/ 0 w 10"/>
                  <a:gd name="T5" fmla="*/ 1 h 2"/>
                  <a:gd name="T6" fmla="*/ 10 w 10"/>
                  <a:gd name="T7" fmla="*/ 0 h 2"/>
                  <a:gd name="T8" fmla="*/ 10 w 10"/>
                  <a:gd name="T9" fmla="*/ 1 h 2"/>
                </a:gdLst>
                <a:ahLst/>
                <a:cxnLst>
                  <a:cxn ang="0">
                    <a:pos x="T0" y="T1"/>
                  </a:cxn>
                  <a:cxn ang="0">
                    <a:pos x="T2" y="T3"/>
                  </a:cxn>
                  <a:cxn ang="0">
                    <a:pos x="T4" y="T5"/>
                  </a:cxn>
                  <a:cxn ang="0">
                    <a:pos x="T6" y="T7"/>
                  </a:cxn>
                  <a:cxn ang="0">
                    <a:pos x="T8" y="T9"/>
                  </a:cxn>
                </a:cxnLst>
                <a:rect l="0" t="0" r="r" b="b"/>
                <a:pathLst>
                  <a:path w="10" h="2">
                    <a:moveTo>
                      <a:pt x="10" y="1"/>
                    </a:moveTo>
                    <a:cubicBezTo>
                      <a:pt x="10" y="1"/>
                      <a:pt x="6" y="1"/>
                      <a:pt x="0" y="2"/>
                    </a:cubicBezTo>
                    <a:cubicBezTo>
                      <a:pt x="0" y="2"/>
                      <a:pt x="0" y="1"/>
                      <a:pt x="0" y="1"/>
                    </a:cubicBezTo>
                    <a:cubicBezTo>
                      <a:pt x="6" y="0"/>
                      <a:pt x="10" y="0"/>
                      <a:pt x="10" y="0"/>
                    </a:cubicBezTo>
                    <a:lnTo>
                      <a:pt x="10"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24" name="Freeform 519"/>
              <p:cNvSpPr>
                <a:spLocks/>
              </p:cNvSpPr>
              <p:nvPr/>
            </p:nvSpPr>
            <p:spPr bwMode="auto">
              <a:xfrm>
                <a:off x="7759815" y="1181660"/>
                <a:ext cx="7938" cy="1588"/>
              </a:xfrm>
              <a:custGeom>
                <a:avLst/>
                <a:gdLst>
                  <a:gd name="T0" fmla="*/ 10 w 10"/>
                  <a:gd name="T1" fmla="*/ 1 h 2"/>
                  <a:gd name="T2" fmla="*/ 0 w 10"/>
                  <a:gd name="T3" fmla="*/ 2 h 2"/>
                  <a:gd name="T4" fmla="*/ 0 w 10"/>
                  <a:gd name="T5" fmla="*/ 2 h 2"/>
                  <a:gd name="T6" fmla="*/ 10 w 10"/>
                  <a:gd name="T7" fmla="*/ 1 h 2"/>
                  <a:gd name="T8" fmla="*/ 10 w 10"/>
                  <a:gd name="T9" fmla="*/ 1 h 2"/>
                </a:gdLst>
                <a:ahLst/>
                <a:cxnLst>
                  <a:cxn ang="0">
                    <a:pos x="T0" y="T1"/>
                  </a:cxn>
                  <a:cxn ang="0">
                    <a:pos x="T2" y="T3"/>
                  </a:cxn>
                  <a:cxn ang="0">
                    <a:pos x="T4" y="T5"/>
                  </a:cxn>
                  <a:cxn ang="0">
                    <a:pos x="T6" y="T7"/>
                  </a:cxn>
                  <a:cxn ang="0">
                    <a:pos x="T8" y="T9"/>
                  </a:cxn>
                </a:cxnLst>
                <a:rect l="0" t="0" r="r" b="b"/>
                <a:pathLst>
                  <a:path w="10" h="2">
                    <a:moveTo>
                      <a:pt x="10" y="1"/>
                    </a:moveTo>
                    <a:cubicBezTo>
                      <a:pt x="10" y="1"/>
                      <a:pt x="6" y="1"/>
                      <a:pt x="0" y="2"/>
                    </a:cubicBezTo>
                    <a:cubicBezTo>
                      <a:pt x="0" y="2"/>
                      <a:pt x="0" y="2"/>
                      <a:pt x="0" y="2"/>
                    </a:cubicBezTo>
                    <a:cubicBezTo>
                      <a:pt x="6" y="0"/>
                      <a:pt x="10" y="1"/>
                      <a:pt x="10" y="1"/>
                    </a:cubicBezTo>
                    <a:lnTo>
                      <a:pt x="10" y="1"/>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25" name="Freeform 520"/>
              <p:cNvSpPr>
                <a:spLocks/>
              </p:cNvSpPr>
              <p:nvPr/>
            </p:nvSpPr>
            <p:spPr bwMode="auto">
              <a:xfrm>
                <a:off x="7759815" y="1181660"/>
                <a:ext cx="7938" cy="1588"/>
              </a:xfrm>
              <a:custGeom>
                <a:avLst/>
                <a:gdLst>
                  <a:gd name="T0" fmla="*/ 10 w 10"/>
                  <a:gd name="T1" fmla="*/ 2 h 3"/>
                  <a:gd name="T2" fmla="*/ 0 w 10"/>
                  <a:gd name="T3" fmla="*/ 3 h 3"/>
                  <a:gd name="T4" fmla="*/ 0 w 10"/>
                  <a:gd name="T5" fmla="*/ 2 h 3"/>
                  <a:gd name="T6" fmla="*/ 10 w 10"/>
                  <a:gd name="T7" fmla="*/ 1 h 3"/>
                  <a:gd name="T8" fmla="*/ 10 w 10"/>
                  <a:gd name="T9" fmla="*/ 2 h 3"/>
                </a:gdLst>
                <a:ahLst/>
                <a:cxnLst>
                  <a:cxn ang="0">
                    <a:pos x="T0" y="T1"/>
                  </a:cxn>
                  <a:cxn ang="0">
                    <a:pos x="T2" y="T3"/>
                  </a:cxn>
                  <a:cxn ang="0">
                    <a:pos x="T4" y="T5"/>
                  </a:cxn>
                  <a:cxn ang="0">
                    <a:pos x="T6" y="T7"/>
                  </a:cxn>
                  <a:cxn ang="0">
                    <a:pos x="T8" y="T9"/>
                  </a:cxn>
                </a:cxnLst>
                <a:rect l="0" t="0" r="r" b="b"/>
                <a:pathLst>
                  <a:path w="10" h="3">
                    <a:moveTo>
                      <a:pt x="10" y="2"/>
                    </a:moveTo>
                    <a:cubicBezTo>
                      <a:pt x="10" y="2"/>
                      <a:pt x="6" y="1"/>
                      <a:pt x="0" y="3"/>
                    </a:cubicBezTo>
                    <a:cubicBezTo>
                      <a:pt x="0" y="2"/>
                      <a:pt x="0" y="2"/>
                      <a:pt x="0" y="2"/>
                    </a:cubicBezTo>
                    <a:cubicBezTo>
                      <a:pt x="6" y="0"/>
                      <a:pt x="10" y="1"/>
                      <a:pt x="10" y="1"/>
                    </a:cubicBezTo>
                    <a:lnTo>
                      <a:pt x="10"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26" name="Freeform 521"/>
              <p:cNvSpPr>
                <a:spLocks/>
              </p:cNvSpPr>
              <p:nvPr/>
            </p:nvSpPr>
            <p:spPr bwMode="auto">
              <a:xfrm>
                <a:off x="7759815" y="1180073"/>
                <a:ext cx="7938" cy="3175"/>
              </a:xfrm>
              <a:custGeom>
                <a:avLst/>
                <a:gdLst>
                  <a:gd name="T0" fmla="*/ 11 w 11"/>
                  <a:gd name="T1" fmla="*/ 2 h 3"/>
                  <a:gd name="T2" fmla="*/ 1 w 11"/>
                  <a:gd name="T3" fmla="*/ 3 h 3"/>
                  <a:gd name="T4" fmla="*/ 0 w 11"/>
                  <a:gd name="T5" fmla="*/ 2 h 3"/>
                  <a:gd name="T6" fmla="*/ 11 w 11"/>
                  <a:gd name="T7" fmla="*/ 1 h 3"/>
                  <a:gd name="T8" fmla="*/ 11 w 11"/>
                  <a:gd name="T9" fmla="*/ 2 h 3"/>
                </a:gdLst>
                <a:ahLst/>
                <a:cxnLst>
                  <a:cxn ang="0">
                    <a:pos x="T0" y="T1"/>
                  </a:cxn>
                  <a:cxn ang="0">
                    <a:pos x="T2" y="T3"/>
                  </a:cxn>
                  <a:cxn ang="0">
                    <a:pos x="T4" y="T5"/>
                  </a:cxn>
                  <a:cxn ang="0">
                    <a:pos x="T6" y="T7"/>
                  </a:cxn>
                  <a:cxn ang="0">
                    <a:pos x="T8" y="T9"/>
                  </a:cxn>
                </a:cxnLst>
                <a:rect l="0" t="0" r="r" b="b"/>
                <a:pathLst>
                  <a:path w="11" h="3">
                    <a:moveTo>
                      <a:pt x="11" y="2"/>
                    </a:moveTo>
                    <a:cubicBezTo>
                      <a:pt x="11" y="2"/>
                      <a:pt x="7" y="1"/>
                      <a:pt x="1" y="3"/>
                    </a:cubicBezTo>
                    <a:cubicBezTo>
                      <a:pt x="1" y="3"/>
                      <a:pt x="1" y="2"/>
                      <a:pt x="0" y="2"/>
                    </a:cubicBezTo>
                    <a:cubicBezTo>
                      <a:pt x="7" y="0"/>
                      <a:pt x="11" y="1"/>
                      <a:pt x="11" y="1"/>
                    </a:cubicBezTo>
                    <a:lnTo>
                      <a:pt x="11"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27" name="Freeform 522"/>
              <p:cNvSpPr>
                <a:spLocks/>
              </p:cNvSpPr>
              <p:nvPr/>
            </p:nvSpPr>
            <p:spPr bwMode="auto">
              <a:xfrm>
                <a:off x="7759815" y="1180073"/>
                <a:ext cx="7938" cy="1588"/>
              </a:xfrm>
              <a:custGeom>
                <a:avLst/>
                <a:gdLst>
                  <a:gd name="T0" fmla="*/ 11 w 11"/>
                  <a:gd name="T1" fmla="*/ 2 h 3"/>
                  <a:gd name="T2" fmla="*/ 0 w 11"/>
                  <a:gd name="T3" fmla="*/ 3 h 3"/>
                  <a:gd name="T4" fmla="*/ 0 w 11"/>
                  <a:gd name="T5" fmla="*/ 2 h 3"/>
                  <a:gd name="T6" fmla="*/ 11 w 11"/>
                  <a:gd name="T7" fmla="*/ 1 h 3"/>
                  <a:gd name="T8" fmla="*/ 11 w 11"/>
                  <a:gd name="T9" fmla="*/ 2 h 3"/>
                </a:gdLst>
                <a:ahLst/>
                <a:cxnLst>
                  <a:cxn ang="0">
                    <a:pos x="T0" y="T1"/>
                  </a:cxn>
                  <a:cxn ang="0">
                    <a:pos x="T2" y="T3"/>
                  </a:cxn>
                  <a:cxn ang="0">
                    <a:pos x="T4" y="T5"/>
                  </a:cxn>
                  <a:cxn ang="0">
                    <a:pos x="T6" y="T7"/>
                  </a:cxn>
                  <a:cxn ang="0">
                    <a:pos x="T8" y="T9"/>
                  </a:cxn>
                </a:cxnLst>
                <a:rect l="0" t="0" r="r" b="b"/>
                <a:pathLst>
                  <a:path w="11" h="3">
                    <a:moveTo>
                      <a:pt x="11" y="2"/>
                    </a:moveTo>
                    <a:cubicBezTo>
                      <a:pt x="11" y="2"/>
                      <a:pt x="7" y="1"/>
                      <a:pt x="0" y="3"/>
                    </a:cubicBezTo>
                    <a:cubicBezTo>
                      <a:pt x="0" y="3"/>
                      <a:pt x="0" y="2"/>
                      <a:pt x="0" y="2"/>
                    </a:cubicBezTo>
                    <a:cubicBezTo>
                      <a:pt x="6" y="0"/>
                      <a:pt x="11" y="1"/>
                      <a:pt x="11" y="1"/>
                    </a:cubicBezTo>
                    <a:lnTo>
                      <a:pt x="11" y="2"/>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28" name="Freeform 523"/>
              <p:cNvSpPr>
                <a:spLocks/>
              </p:cNvSpPr>
              <p:nvPr/>
            </p:nvSpPr>
            <p:spPr bwMode="auto">
              <a:xfrm>
                <a:off x="7759815" y="1178485"/>
                <a:ext cx="7938" cy="3175"/>
              </a:xfrm>
              <a:custGeom>
                <a:avLst/>
                <a:gdLst>
                  <a:gd name="T0" fmla="*/ 11 w 11"/>
                  <a:gd name="T1" fmla="*/ 2 h 3"/>
                  <a:gd name="T2" fmla="*/ 0 w 11"/>
                  <a:gd name="T3" fmla="*/ 3 h 3"/>
                  <a:gd name="T4" fmla="*/ 0 w 11"/>
                  <a:gd name="T5" fmla="*/ 1 h 3"/>
                  <a:gd name="T6" fmla="*/ 11 w 11"/>
                  <a:gd name="T7" fmla="*/ 0 h 3"/>
                  <a:gd name="T8" fmla="*/ 11 w 11"/>
                  <a:gd name="T9" fmla="*/ 2 h 3"/>
                </a:gdLst>
                <a:ahLst/>
                <a:cxnLst>
                  <a:cxn ang="0">
                    <a:pos x="T0" y="T1"/>
                  </a:cxn>
                  <a:cxn ang="0">
                    <a:pos x="T2" y="T3"/>
                  </a:cxn>
                  <a:cxn ang="0">
                    <a:pos x="T4" y="T5"/>
                  </a:cxn>
                  <a:cxn ang="0">
                    <a:pos x="T6" y="T7"/>
                  </a:cxn>
                  <a:cxn ang="0">
                    <a:pos x="T8" y="T9"/>
                  </a:cxn>
                </a:cxnLst>
                <a:rect l="0" t="0" r="r" b="b"/>
                <a:pathLst>
                  <a:path w="11" h="3">
                    <a:moveTo>
                      <a:pt x="11" y="2"/>
                    </a:moveTo>
                    <a:cubicBezTo>
                      <a:pt x="11" y="2"/>
                      <a:pt x="6" y="1"/>
                      <a:pt x="0" y="3"/>
                    </a:cubicBezTo>
                    <a:cubicBezTo>
                      <a:pt x="0" y="2"/>
                      <a:pt x="0" y="2"/>
                      <a:pt x="0" y="1"/>
                    </a:cubicBezTo>
                    <a:cubicBezTo>
                      <a:pt x="6" y="0"/>
                      <a:pt x="11" y="0"/>
                      <a:pt x="11" y="0"/>
                    </a:cubicBezTo>
                    <a:lnTo>
                      <a:pt x="11" y="2"/>
                    </a:ln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29" name="Freeform 524"/>
              <p:cNvSpPr>
                <a:spLocks/>
              </p:cNvSpPr>
              <p:nvPr/>
            </p:nvSpPr>
            <p:spPr bwMode="auto">
              <a:xfrm>
                <a:off x="7747115" y="1184835"/>
                <a:ext cx="12700" cy="6350"/>
              </a:xfrm>
              <a:custGeom>
                <a:avLst/>
                <a:gdLst>
                  <a:gd name="T0" fmla="*/ 17 w 17"/>
                  <a:gd name="T1" fmla="*/ 0 h 10"/>
                  <a:gd name="T2" fmla="*/ 0 w 17"/>
                  <a:gd name="T3" fmla="*/ 10 h 10"/>
                  <a:gd name="T4" fmla="*/ 0 w 17"/>
                  <a:gd name="T5" fmla="*/ 9 h 10"/>
                  <a:gd name="T6" fmla="*/ 17 w 17"/>
                  <a:gd name="T7" fmla="*/ 0 h 10"/>
                  <a:gd name="T8" fmla="*/ 17 w 17"/>
                  <a:gd name="T9" fmla="*/ 0 h 10"/>
                </a:gdLst>
                <a:ahLst/>
                <a:cxnLst>
                  <a:cxn ang="0">
                    <a:pos x="T0" y="T1"/>
                  </a:cxn>
                  <a:cxn ang="0">
                    <a:pos x="T2" y="T3"/>
                  </a:cxn>
                  <a:cxn ang="0">
                    <a:pos x="T4" y="T5"/>
                  </a:cxn>
                  <a:cxn ang="0">
                    <a:pos x="T6" y="T7"/>
                  </a:cxn>
                  <a:cxn ang="0">
                    <a:pos x="T8" y="T9"/>
                  </a:cxn>
                </a:cxnLst>
                <a:rect l="0" t="0" r="r" b="b"/>
                <a:pathLst>
                  <a:path w="17" h="10">
                    <a:moveTo>
                      <a:pt x="17" y="0"/>
                    </a:moveTo>
                    <a:cubicBezTo>
                      <a:pt x="12" y="2"/>
                      <a:pt x="5" y="5"/>
                      <a:pt x="0" y="10"/>
                    </a:cubicBezTo>
                    <a:lnTo>
                      <a:pt x="0" y="9"/>
                    </a:lnTo>
                    <a:cubicBezTo>
                      <a:pt x="5" y="4"/>
                      <a:pt x="12" y="1"/>
                      <a:pt x="17" y="0"/>
                    </a:cubicBez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30" name="Freeform 525"/>
              <p:cNvSpPr>
                <a:spLocks/>
              </p:cNvSpPr>
              <p:nvPr/>
            </p:nvSpPr>
            <p:spPr bwMode="auto">
              <a:xfrm>
                <a:off x="7747115" y="1184835"/>
                <a:ext cx="12700" cy="6350"/>
              </a:xfrm>
              <a:custGeom>
                <a:avLst/>
                <a:gdLst>
                  <a:gd name="T0" fmla="*/ 17 w 17"/>
                  <a:gd name="T1" fmla="*/ 0 h 9"/>
                  <a:gd name="T2" fmla="*/ 0 w 17"/>
                  <a:gd name="T3" fmla="*/ 9 h 9"/>
                  <a:gd name="T4" fmla="*/ 0 w 17"/>
                  <a:gd name="T5" fmla="*/ 9 h 9"/>
                  <a:gd name="T6" fmla="*/ 17 w 17"/>
                  <a:gd name="T7" fmla="*/ 0 h 9"/>
                  <a:gd name="T8" fmla="*/ 17 w 17"/>
                  <a:gd name="T9" fmla="*/ 0 h 9"/>
                </a:gdLst>
                <a:ahLst/>
                <a:cxnLst>
                  <a:cxn ang="0">
                    <a:pos x="T0" y="T1"/>
                  </a:cxn>
                  <a:cxn ang="0">
                    <a:pos x="T2" y="T3"/>
                  </a:cxn>
                  <a:cxn ang="0">
                    <a:pos x="T4" y="T5"/>
                  </a:cxn>
                  <a:cxn ang="0">
                    <a:pos x="T6" y="T7"/>
                  </a:cxn>
                  <a:cxn ang="0">
                    <a:pos x="T8" y="T9"/>
                  </a:cxn>
                </a:cxnLst>
                <a:rect l="0" t="0" r="r" b="b"/>
                <a:pathLst>
                  <a:path w="17" h="9">
                    <a:moveTo>
                      <a:pt x="17" y="0"/>
                    </a:moveTo>
                    <a:cubicBezTo>
                      <a:pt x="12" y="1"/>
                      <a:pt x="5" y="4"/>
                      <a:pt x="0" y="9"/>
                    </a:cubicBezTo>
                    <a:cubicBezTo>
                      <a:pt x="0" y="9"/>
                      <a:pt x="0" y="9"/>
                      <a:pt x="0" y="9"/>
                    </a:cubicBezTo>
                    <a:cubicBezTo>
                      <a:pt x="5" y="4"/>
                      <a:pt x="12" y="1"/>
                      <a:pt x="17" y="0"/>
                    </a:cubicBezTo>
                    <a:cubicBezTo>
                      <a:pt x="17" y="0"/>
                      <a:pt x="17" y="0"/>
                      <a:pt x="17" y="0"/>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31" name="Freeform 526"/>
              <p:cNvSpPr>
                <a:spLocks/>
              </p:cNvSpPr>
              <p:nvPr/>
            </p:nvSpPr>
            <p:spPr bwMode="auto">
              <a:xfrm>
                <a:off x="7745527" y="1183248"/>
                <a:ext cx="14288" cy="7938"/>
              </a:xfrm>
              <a:custGeom>
                <a:avLst/>
                <a:gdLst>
                  <a:gd name="T0" fmla="*/ 18 w 18"/>
                  <a:gd name="T1" fmla="*/ 1 h 10"/>
                  <a:gd name="T2" fmla="*/ 1 w 18"/>
                  <a:gd name="T3" fmla="*/ 10 h 10"/>
                  <a:gd name="T4" fmla="*/ 0 w 18"/>
                  <a:gd name="T5" fmla="*/ 10 h 10"/>
                  <a:gd name="T6" fmla="*/ 18 w 18"/>
                  <a:gd name="T7" fmla="*/ 0 h 10"/>
                  <a:gd name="T8" fmla="*/ 18 w 18"/>
                  <a:gd name="T9" fmla="*/ 1 h 10"/>
                </a:gdLst>
                <a:ahLst/>
                <a:cxnLst>
                  <a:cxn ang="0">
                    <a:pos x="T0" y="T1"/>
                  </a:cxn>
                  <a:cxn ang="0">
                    <a:pos x="T2" y="T3"/>
                  </a:cxn>
                  <a:cxn ang="0">
                    <a:pos x="T4" y="T5"/>
                  </a:cxn>
                  <a:cxn ang="0">
                    <a:pos x="T6" y="T7"/>
                  </a:cxn>
                  <a:cxn ang="0">
                    <a:pos x="T8" y="T9"/>
                  </a:cxn>
                </a:cxnLst>
                <a:rect l="0" t="0" r="r" b="b"/>
                <a:pathLst>
                  <a:path w="18" h="10">
                    <a:moveTo>
                      <a:pt x="18" y="1"/>
                    </a:moveTo>
                    <a:cubicBezTo>
                      <a:pt x="13" y="2"/>
                      <a:pt x="6" y="5"/>
                      <a:pt x="1" y="10"/>
                    </a:cubicBezTo>
                    <a:lnTo>
                      <a:pt x="0" y="10"/>
                    </a:lnTo>
                    <a:cubicBezTo>
                      <a:pt x="6" y="5"/>
                      <a:pt x="12" y="2"/>
                      <a:pt x="18" y="0"/>
                    </a:cubicBezTo>
                    <a:cubicBezTo>
                      <a:pt x="18" y="0"/>
                      <a:pt x="18" y="1"/>
                      <a:pt x="18" y="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32" name="Freeform 527"/>
              <p:cNvSpPr>
                <a:spLocks/>
              </p:cNvSpPr>
              <p:nvPr/>
            </p:nvSpPr>
            <p:spPr bwMode="auto">
              <a:xfrm>
                <a:off x="7745527" y="1183248"/>
                <a:ext cx="14288" cy="7938"/>
              </a:xfrm>
              <a:custGeom>
                <a:avLst/>
                <a:gdLst>
                  <a:gd name="T0" fmla="*/ 18 w 18"/>
                  <a:gd name="T1" fmla="*/ 0 h 10"/>
                  <a:gd name="T2" fmla="*/ 0 w 18"/>
                  <a:gd name="T3" fmla="*/ 10 h 10"/>
                  <a:gd name="T4" fmla="*/ 0 w 18"/>
                  <a:gd name="T5" fmla="*/ 9 h 10"/>
                  <a:gd name="T6" fmla="*/ 18 w 18"/>
                  <a:gd name="T7" fmla="*/ 0 h 10"/>
                  <a:gd name="T8" fmla="*/ 18 w 18"/>
                  <a:gd name="T9" fmla="*/ 0 h 10"/>
                </a:gdLst>
                <a:ahLst/>
                <a:cxnLst>
                  <a:cxn ang="0">
                    <a:pos x="T0" y="T1"/>
                  </a:cxn>
                  <a:cxn ang="0">
                    <a:pos x="T2" y="T3"/>
                  </a:cxn>
                  <a:cxn ang="0">
                    <a:pos x="T4" y="T5"/>
                  </a:cxn>
                  <a:cxn ang="0">
                    <a:pos x="T6" y="T7"/>
                  </a:cxn>
                  <a:cxn ang="0">
                    <a:pos x="T8" y="T9"/>
                  </a:cxn>
                </a:cxnLst>
                <a:rect l="0" t="0" r="r" b="b"/>
                <a:pathLst>
                  <a:path w="18" h="10">
                    <a:moveTo>
                      <a:pt x="18" y="0"/>
                    </a:moveTo>
                    <a:cubicBezTo>
                      <a:pt x="12" y="2"/>
                      <a:pt x="6" y="5"/>
                      <a:pt x="0" y="10"/>
                    </a:cubicBezTo>
                    <a:cubicBezTo>
                      <a:pt x="0" y="10"/>
                      <a:pt x="0" y="9"/>
                      <a:pt x="0" y="9"/>
                    </a:cubicBezTo>
                    <a:cubicBezTo>
                      <a:pt x="5" y="4"/>
                      <a:pt x="12" y="1"/>
                      <a:pt x="18" y="0"/>
                    </a:cubicBezTo>
                    <a:cubicBezTo>
                      <a:pt x="18" y="0"/>
                      <a:pt x="18" y="0"/>
                      <a:pt x="18" y="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33" name="Freeform 528"/>
              <p:cNvSpPr>
                <a:spLocks/>
              </p:cNvSpPr>
              <p:nvPr/>
            </p:nvSpPr>
            <p:spPr bwMode="auto">
              <a:xfrm>
                <a:off x="7745527" y="1183248"/>
                <a:ext cx="14288" cy="7938"/>
              </a:xfrm>
              <a:custGeom>
                <a:avLst/>
                <a:gdLst>
                  <a:gd name="T0" fmla="*/ 19 w 19"/>
                  <a:gd name="T1" fmla="*/ 1 h 10"/>
                  <a:gd name="T2" fmla="*/ 1 w 19"/>
                  <a:gd name="T3" fmla="*/ 10 h 10"/>
                  <a:gd name="T4" fmla="*/ 0 w 19"/>
                  <a:gd name="T5" fmla="*/ 10 h 10"/>
                  <a:gd name="T6" fmla="*/ 19 w 19"/>
                  <a:gd name="T7" fmla="*/ 0 h 10"/>
                  <a:gd name="T8" fmla="*/ 19 w 19"/>
                  <a:gd name="T9" fmla="*/ 1 h 10"/>
                </a:gdLst>
                <a:ahLst/>
                <a:cxnLst>
                  <a:cxn ang="0">
                    <a:pos x="T0" y="T1"/>
                  </a:cxn>
                  <a:cxn ang="0">
                    <a:pos x="T2" y="T3"/>
                  </a:cxn>
                  <a:cxn ang="0">
                    <a:pos x="T4" y="T5"/>
                  </a:cxn>
                  <a:cxn ang="0">
                    <a:pos x="T6" y="T7"/>
                  </a:cxn>
                  <a:cxn ang="0">
                    <a:pos x="T8" y="T9"/>
                  </a:cxn>
                </a:cxnLst>
                <a:rect l="0" t="0" r="r" b="b"/>
                <a:pathLst>
                  <a:path w="19" h="10">
                    <a:moveTo>
                      <a:pt x="19" y="1"/>
                    </a:moveTo>
                    <a:cubicBezTo>
                      <a:pt x="13" y="2"/>
                      <a:pt x="6" y="5"/>
                      <a:pt x="1" y="10"/>
                    </a:cubicBezTo>
                    <a:cubicBezTo>
                      <a:pt x="0" y="10"/>
                      <a:pt x="0" y="10"/>
                      <a:pt x="0" y="10"/>
                    </a:cubicBezTo>
                    <a:cubicBezTo>
                      <a:pt x="6" y="4"/>
                      <a:pt x="13" y="1"/>
                      <a:pt x="19" y="0"/>
                    </a:cubicBezTo>
                    <a:cubicBezTo>
                      <a:pt x="19" y="0"/>
                      <a:pt x="19" y="0"/>
                      <a:pt x="19" y="1"/>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34" name="Freeform 529"/>
              <p:cNvSpPr>
                <a:spLocks/>
              </p:cNvSpPr>
              <p:nvPr/>
            </p:nvSpPr>
            <p:spPr bwMode="auto">
              <a:xfrm>
                <a:off x="7743940" y="1181660"/>
                <a:ext cx="15875" cy="9525"/>
              </a:xfrm>
              <a:custGeom>
                <a:avLst/>
                <a:gdLst>
                  <a:gd name="T0" fmla="*/ 20 w 20"/>
                  <a:gd name="T1" fmla="*/ 1 h 11"/>
                  <a:gd name="T2" fmla="*/ 1 w 20"/>
                  <a:gd name="T3" fmla="*/ 11 h 11"/>
                  <a:gd name="T4" fmla="*/ 0 w 20"/>
                  <a:gd name="T5" fmla="*/ 10 h 11"/>
                  <a:gd name="T6" fmla="*/ 19 w 20"/>
                  <a:gd name="T7" fmla="*/ 0 h 11"/>
                  <a:gd name="T8" fmla="*/ 20 w 20"/>
                  <a:gd name="T9" fmla="*/ 1 h 11"/>
                </a:gdLst>
                <a:ahLst/>
                <a:cxnLst>
                  <a:cxn ang="0">
                    <a:pos x="T0" y="T1"/>
                  </a:cxn>
                  <a:cxn ang="0">
                    <a:pos x="T2" y="T3"/>
                  </a:cxn>
                  <a:cxn ang="0">
                    <a:pos x="T4" y="T5"/>
                  </a:cxn>
                  <a:cxn ang="0">
                    <a:pos x="T6" y="T7"/>
                  </a:cxn>
                  <a:cxn ang="0">
                    <a:pos x="T8" y="T9"/>
                  </a:cxn>
                </a:cxnLst>
                <a:rect l="0" t="0" r="r" b="b"/>
                <a:pathLst>
                  <a:path w="20" h="11">
                    <a:moveTo>
                      <a:pt x="20" y="1"/>
                    </a:moveTo>
                    <a:cubicBezTo>
                      <a:pt x="14" y="2"/>
                      <a:pt x="7" y="5"/>
                      <a:pt x="1" y="11"/>
                    </a:cubicBezTo>
                    <a:cubicBezTo>
                      <a:pt x="1" y="10"/>
                      <a:pt x="0" y="10"/>
                      <a:pt x="0" y="10"/>
                    </a:cubicBezTo>
                    <a:cubicBezTo>
                      <a:pt x="6" y="4"/>
                      <a:pt x="13" y="1"/>
                      <a:pt x="19" y="0"/>
                    </a:cubicBezTo>
                    <a:cubicBezTo>
                      <a:pt x="20" y="0"/>
                      <a:pt x="20" y="1"/>
                      <a:pt x="20" y="1"/>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35" name="Freeform 530"/>
              <p:cNvSpPr>
                <a:spLocks/>
              </p:cNvSpPr>
              <p:nvPr/>
            </p:nvSpPr>
            <p:spPr bwMode="auto">
              <a:xfrm>
                <a:off x="7743940" y="1181660"/>
                <a:ext cx="15875" cy="7938"/>
              </a:xfrm>
              <a:custGeom>
                <a:avLst/>
                <a:gdLst>
                  <a:gd name="T0" fmla="*/ 20 w 20"/>
                  <a:gd name="T1" fmla="*/ 1 h 11"/>
                  <a:gd name="T2" fmla="*/ 1 w 20"/>
                  <a:gd name="T3" fmla="*/ 11 h 11"/>
                  <a:gd name="T4" fmla="*/ 0 w 20"/>
                  <a:gd name="T5" fmla="*/ 10 h 11"/>
                  <a:gd name="T6" fmla="*/ 20 w 20"/>
                  <a:gd name="T7" fmla="*/ 0 h 11"/>
                  <a:gd name="T8" fmla="*/ 20 w 20"/>
                  <a:gd name="T9" fmla="*/ 1 h 11"/>
                </a:gdLst>
                <a:ahLst/>
                <a:cxnLst>
                  <a:cxn ang="0">
                    <a:pos x="T0" y="T1"/>
                  </a:cxn>
                  <a:cxn ang="0">
                    <a:pos x="T2" y="T3"/>
                  </a:cxn>
                  <a:cxn ang="0">
                    <a:pos x="T4" y="T5"/>
                  </a:cxn>
                  <a:cxn ang="0">
                    <a:pos x="T6" y="T7"/>
                  </a:cxn>
                  <a:cxn ang="0">
                    <a:pos x="T8" y="T9"/>
                  </a:cxn>
                </a:cxnLst>
                <a:rect l="0" t="0" r="r" b="b"/>
                <a:pathLst>
                  <a:path w="20" h="11">
                    <a:moveTo>
                      <a:pt x="20" y="1"/>
                    </a:moveTo>
                    <a:cubicBezTo>
                      <a:pt x="14" y="2"/>
                      <a:pt x="7" y="5"/>
                      <a:pt x="1" y="11"/>
                    </a:cubicBezTo>
                    <a:cubicBezTo>
                      <a:pt x="1" y="11"/>
                      <a:pt x="1" y="10"/>
                      <a:pt x="0" y="10"/>
                    </a:cubicBezTo>
                    <a:cubicBezTo>
                      <a:pt x="6" y="4"/>
                      <a:pt x="14" y="1"/>
                      <a:pt x="20" y="0"/>
                    </a:cubicBezTo>
                    <a:cubicBezTo>
                      <a:pt x="20" y="0"/>
                      <a:pt x="20" y="0"/>
                      <a:pt x="20" y="1"/>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36" name="Freeform 531"/>
              <p:cNvSpPr>
                <a:spLocks/>
              </p:cNvSpPr>
              <p:nvPr/>
            </p:nvSpPr>
            <p:spPr bwMode="auto">
              <a:xfrm>
                <a:off x="7742352" y="1180073"/>
                <a:ext cx="17463" cy="9525"/>
              </a:xfrm>
              <a:custGeom>
                <a:avLst/>
                <a:gdLst>
                  <a:gd name="T0" fmla="*/ 21 w 21"/>
                  <a:gd name="T1" fmla="*/ 2 h 12"/>
                  <a:gd name="T2" fmla="*/ 1 w 21"/>
                  <a:gd name="T3" fmla="*/ 12 h 12"/>
                  <a:gd name="T4" fmla="*/ 0 w 21"/>
                  <a:gd name="T5" fmla="*/ 11 h 12"/>
                  <a:gd name="T6" fmla="*/ 21 w 21"/>
                  <a:gd name="T7" fmla="*/ 0 h 12"/>
                  <a:gd name="T8" fmla="*/ 21 w 21"/>
                  <a:gd name="T9" fmla="*/ 2 h 12"/>
                </a:gdLst>
                <a:ahLst/>
                <a:cxnLst>
                  <a:cxn ang="0">
                    <a:pos x="T0" y="T1"/>
                  </a:cxn>
                  <a:cxn ang="0">
                    <a:pos x="T2" y="T3"/>
                  </a:cxn>
                  <a:cxn ang="0">
                    <a:pos x="T4" y="T5"/>
                  </a:cxn>
                  <a:cxn ang="0">
                    <a:pos x="T6" y="T7"/>
                  </a:cxn>
                  <a:cxn ang="0">
                    <a:pos x="T8" y="T9"/>
                  </a:cxn>
                </a:cxnLst>
                <a:rect l="0" t="0" r="r" b="b"/>
                <a:pathLst>
                  <a:path w="21" h="12">
                    <a:moveTo>
                      <a:pt x="21" y="2"/>
                    </a:moveTo>
                    <a:cubicBezTo>
                      <a:pt x="15" y="3"/>
                      <a:pt x="7" y="6"/>
                      <a:pt x="1" y="12"/>
                    </a:cubicBezTo>
                    <a:cubicBezTo>
                      <a:pt x="1" y="12"/>
                      <a:pt x="1" y="12"/>
                      <a:pt x="0" y="11"/>
                    </a:cubicBezTo>
                    <a:cubicBezTo>
                      <a:pt x="7" y="6"/>
                      <a:pt x="14" y="2"/>
                      <a:pt x="21" y="0"/>
                    </a:cubicBezTo>
                    <a:cubicBezTo>
                      <a:pt x="21" y="1"/>
                      <a:pt x="21" y="1"/>
                      <a:pt x="21" y="2"/>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37" name="Freeform 532"/>
              <p:cNvSpPr>
                <a:spLocks/>
              </p:cNvSpPr>
              <p:nvPr/>
            </p:nvSpPr>
            <p:spPr bwMode="auto">
              <a:xfrm>
                <a:off x="7739177" y="1191185"/>
                <a:ext cx="7938" cy="12700"/>
              </a:xfrm>
              <a:custGeom>
                <a:avLst/>
                <a:gdLst>
                  <a:gd name="T0" fmla="*/ 10 w 10"/>
                  <a:gd name="T1" fmla="*/ 1 h 17"/>
                  <a:gd name="T2" fmla="*/ 0 w 10"/>
                  <a:gd name="T3" fmla="*/ 17 h 17"/>
                  <a:gd name="T4" fmla="*/ 0 w 10"/>
                  <a:gd name="T5" fmla="*/ 17 h 17"/>
                  <a:gd name="T6" fmla="*/ 10 w 10"/>
                  <a:gd name="T7" fmla="*/ 0 h 17"/>
                  <a:gd name="T8" fmla="*/ 10 w 10"/>
                  <a:gd name="T9" fmla="*/ 1 h 17"/>
                </a:gdLst>
                <a:ahLst/>
                <a:cxnLst>
                  <a:cxn ang="0">
                    <a:pos x="T0" y="T1"/>
                  </a:cxn>
                  <a:cxn ang="0">
                    <a:pos x="T2" y="T3"/>
                  </a:cxn>
                  <a:cxn ang="0">
                    <a:pos x="T4" y="T5"/>
                  </a:cxn>
                  <a:cxn ang="0">
                    <a:pos x="T6" y="T7"/>
                  </a:cxn>
                  <a:cxn ang="0">
                    <a:pos x="T8" y="T9"/>
                  </a:cxn>
                </a:cxnLst>
                <a:rect l="0" t="0" r="r" b="b"/>
                <a:pathLst>
                  <a:path w="10" h="17">
                    <a:moveTo>
                      <a:pt x="10" y="1"/>
                    </a:moveTo>
                    <a:cubicBezTo>
                      <a:pt x="5" y="6"/>
                      <a:pt x="2" y="12"/>
                      <a:pt x="0" y="17"/>
                    </a:cubicBezTo>
                    <a:lnTo>
                      <a:pt x="0" y="17"/>
                    </a:lnTo>
                    <a:cubicBezTo>
                      <a:pt x="1" y="12"/>
                      <a:pt x="5" y="5"/>
                      <a:pt x="10" y="0"/>
                    </a:cubicBezTo>
                    <a:lnTo>
                      <a:pt x="1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38" name="Freeform 533"/>
              <p:cNvSpPr>
                <a:spLocks/>
              </p:cNvSpPr>
              <p:nvPr/>
            </p:nvSpPr>
            <p:spPr bwMode="auto">
              <a:xfrm>
                <a:off x="7739177" y="1191185"/>
                <a:ext cx="7938" cy="12700"/>
              </a:xfrm>
              <a:custGeom>
                <a:avLst/>
                <a:gdLst>
                  <a:gd name="T0" fmla="*/ 10 w 10"/>
                  <a:gd name="T1" fmla="*/ 0 h 17"/>
                  <a:gd name="T2" fmla="*/ 0 w 10"/>
                  <a:gd name="T3" fmla="*/ 17 h 17"/>
                  <a:gd name="T4" fmla="*/ 0 w 10"/>
                  <a:gd name="T5" fmla="*/ 17 h 17"/>
                  <a:gd name="T6" fmla="*/ 10 w 10"/>
                  <a:gd name="T7" fmla="*/ 0 h 17"/>
                  <a:gd name="T8" fmla="*/ 10 w 10"/>
                  <a:gd name="T9" fmla="*/ 0 h 17"/>
                </a:gdLst>
                <a:ahLst/>
                <a:cxnLst>
                  <a:cxn ang="0">
                    <a:pos x="T0" y="T1"/>
                  </a:cxn>
                  <a:cxn ang="0">
                    <a:pos x="T2" y="T3"/>
                  </a:cxn>
                  <a:cxn ang="0">
                    <a:pos x="T4" y="T5"/>
                  </a:cxn>
                  <a:cxn ang="0">
                    <a:pos x="T6" y="T7"/>
                  </a:cxn>
                  <a:cxn ang="0">
                    <a:pos x="T8" y="T9"/>
                  </a:cxn>
                </a:cxnLst>
                <a:rect l="0" t="0" r="r" b="b"/>
                <a:pathLst>
                  <a:path w="10" h="17">
                    <a:moveTo>
                      <a:pt x="10" y="0"/>
                    </a:moveTo>
                    <a:cubicBezTo>
                      <a:pt x="5" y="5"/>
                      <a:pt x="1" y="12"/>
                      <a:pt x="0" y="17"/>
                    </a:cubicBezTo>
                    <a:cubicBezTo>
                      <a:pt x="0" y="17"/>
                      <a:pt x="0" y="17"/>
                      <a:pt x="0" y="17"/>
                    </a:cubicBezTo>
                    <a:cubicBezTo>
                      <a:pt x="1" y="11"/>
                      <a:pt x="4" y="5"/>
                      <a:pt x="10" y="0"/>
                    </a:cubicBezTo>
                    <a:cubicBezTo>
                      <a:pt x="10" y="0"/>
                      <a:pt x="10" y="0"/>
                      <a:pt x="10" y="0"/>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39" name="Freeform 534"/>
              <p:cNvSpPr>
                <a:spLocks/>
              </p:cNvSpPr>
              <p:nvPr/>
            </p:nvSpPr>
            <p:spPr bwMode="auto">
              <a:xfrm>
                <a:off x="7739177" y="1191185"/>
                <a:ext cx="7938" cy="12700"/>
              </a:xfrm>
              <a:custGeom>
                <a:avLst/>
                <a:gdLst>
                  <a:gd name="T0" fmla="*/ 11 w 11"/>
                  <a:gd name="T1" fmla="*/ 0 h 17"/>
                  <a:gd name="T2" fmla="*/ 1 w 11"/>
                  <a:gd name="T3" fmla="*/ 17 h 17"/>
                  <a:gd name="T4" fmla="*/ 0 w 11"/>
                  <a:gd name="T5" fmla="*/ 17 h 17"/>
                  <a:gd name="T6" fmla="*/ 10 w 11"/>
                  <a:gd name="T7" fmla="*/ 0 h 17"/>
                  <a:gd name="T8" fmla="*/ 11 w 11"/>
                  <a:gd name="T9" fmla="*/ 0 h 17"/>
                </a:gdLst>
                <a:ahLst/>
                <a:cxnLst>
                  <a:cxn ang="0">
                    <a:pos x="T0" y="T1"/>
                  </a:cxn>
                  <a:cxn ang="0">
                    <a:pos x="T2" y="T3"/>
                  </a:cxn>
                  <a:cxn ang="0">
                    <a:pos x="T4" y="T5"/>
                  </a:cxn>
                  <a:cxn ang="0">
                    <a:pos x="T6" y="T7"/>
                  </a:cxn>
                  <a:cxn ang="0">
                    <a:pos x="T8" y="T9"/>
                  </a:cxn>
                </a:cxnLst>
                <a:rect l="0" t="0" r="r" b="b"/>
                <a:pathLst>
                  <a:path w="11" h="17">
                    <a:moveTo>
                      <a:pt x="11" y="0"/>
                    </a:moveTo>
                    <a:cubicBezTo>
                      <a:pt x="5" y="5"/>
                      <a:pt x="2" y="12"/>
                      <a:pt x="1" y="17"/>
                    </a:cubicBezTo>
                    <a:cubicBezTo>
                      <a:pt x="1" y="17"/>
                      <a:pt x="1" y="17"/>
                      <a:pt x="0" y="17"/>
                    </a:cubicBezTo>
                    <a:cubicBezTo>
                      <a:pt x="2" y="11"/>
                      <a:pt x="5" y="5"/>
                      <a:pt x="10" y="0"/>
                    </a:cubicBezTo>
                    <a:lnTo>
                      <a:pt x="11"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40" name="Freeform 535"/>
              <p:cNvSpPr>
                <a:spLocks/>
              </p:cNvSpPr>
              <p:nvPr/>
            </p:nvSpPr>
            <p:spPr bwMode="auto">
              <a:xfrm>
                <a:off x="7739177" y="1191185"/>
                <a:ext cx="6350" cy="12700"/>
              </a:xfrm>
              <a:custGeom>
                <a:avLst/>
                <a:gdLst>
                  <a:gd name="T0" fmla="*/ 10 w 10"/>
                  <a:gd name="T1" fmla="*/ 1 h 18"/>
                  <a:gd name="T2" fmla="*/ 0 w 10"/>
                  <a:gd name="T3" fmla="*/ 18 h 18"/>
                  <a:gd name="T4" fmla="*/ 0 w 10"/>
                  <a:gd name="T5" fmla="*/ 17 h 18"/>
                  <a:gd name="T6" fmla="*/ 10 w 10"/>
                  <a:gd name="T7" fmla="*/ 0 h 18"/>
                  <a:gd name="T8" fmla="*/ 10 w 10"/>
                  <a:gd name="T9" fmla="*/ 1 h 18"/>
                </a:gdLst>
                <a:ahLst/>
                <a:cxnLst>
                  <a:cxn ang="0">
                    <a:pos x="T0" y="T1"/>
                  </a:cxn>
                  <a:cxn ang="0">
                    <a:pos x="T2" y="T3"/>
                  </a:cxn>
                  <a:cxn ang="0">
                    <a:pos x="T4" y="T5"/>
                  </a:cxn>
                  <a:cxn ang="0">
                    <a:pos x="T6" y="T7"/>
                  </a:cxn>
                  <a:cxn ang="0">
                    <a:pos x="T8" y="T9"/>
                  </a:cxn>
                </a:cxnLst>
                <a:rect l="0" t="0" r="r" b="b"/>
                <a:pathLst>
                  <a:path w="10" h="18">
                    <a:moveTo>
                      <a:pt x="10" y="1"/>
                    </a:moveTo>
                    <a:cubicBezTo>
                      <a:pt x="5" y="6"/>
                      <a:pt x="2" y="12"/>
                      <a:pt x="0" y="18"/>
                    </a:cubicBezTo>
                    <a:cubicBezTo>
                      <a:pt x="0" y="18"/>
                      <a:pt x="0" y="17"/>
                      <a:pt x="0" y="17"/>
                    </a:cubicBezTo>
                    <a:cubicBezTo>
                      <a:pt x="1" y="12"/>
                      <a:pt x="4" y="6"/>
                      <a:pt x="10" y="0"/>
                    </a:cubicBezTo>
                    <a:cubicBezTo>
                      <a:pt x="10" y="0"/>
                      <a:pt x="10" y="1"/>
                      <a:pt x="10" y="1"/>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41" name="Freeform 536"/>
              <p:cNvSpPr>
                <a:spLocks/>
              </p:cNvSpPr>
              <p:nvPr/>
            </p:nvSpPr>
            <p:spPr bwMode="auto">
              <a:xfrm>
                <a:off x="7737590" y="1191185"/>
                <a:ext cx="7938" cy="12700"/>
              </a:xfrm>
              <a:custGeom>
                <a:avLst/>
                <a:gdLst>
                  <a:gd name="T0" fmla="*/ 11 w 11"/>
                  <a:gd name="T1" fmla="*/ 0 h 17"/>
                  <a:gd name="T2" fmla="*/ 1 w 11"/>
                  <a:gd name="T3" fmla="*/ 17 h 17"/>
                  <a:gd name="T4" fmla="*/ 0 w 11"/>
                  <a:gd name="T5" fmla="*/ 17 h 17"/>
                  <a:gd name="T6" fmla="*/ 10 w 11"/>
                  <a:gd name="T7" fmla="*/ 0 h 17"/>
                  <a:gd name="T8" fmla="*/ 11 w 11"/>
                  <a:gd name="T9" fmla="*/ 0 h 17"/>
                </a:gdLst>
                <a:ahLst/>
                <a:cxnLst>
                  <a:cxn ang="0">
                    <a:pos x="T0" y="T1"/>
                  </a:cxn>
                  <a:cxn ang="0">
                    <a:pos x="T2" y="T3"/>
                  </a:cxn>
                  <a:cxn ang="0">
                    <a:pos x="T4" y="T5"/>
                  </a:cxn>
                  <a:cxn ang="0">
                    <a:pos x="T6" y="T7"/>
                  </a:cxn>
                  <a:cxn ang="0">
                    <a:pos x="T8" y="T9"/>
                  </a:cxn>
                </a:cxnLst>
                <a:rect l="0" t="0" r="r" b="b"/>
                <a:pathLst>
                  <a:path w="11" h="17">
                    <a:moveTo>
                      <a:pt x="11" y="0"/>
                    </a:moveTo>
                    <a:cubicBezTo>
                      <a:pt x="5" y="6"/>
                      <a:pt x="2" y="12"/>
                      <a:pt x="1" y="17"/>
                    </a:cubicBezTo>
                    <a:cubicBezTo>
                      <a:pt x="0" y="17"/>
                      <a:pt x="0" y="17"/>
                      <a:pt x="0" y="17"/>
                    </a:cubicBezTo>
                    <a:cubicBezTo>
                      <a:pt x="1" y="12"/>
                      <a:pt x="4" y="5"/>
                      <a:pt x="10" y="0"/>
                    </a:cubicBezTo>
                    <a:cubicBezTo>
                      <a:pt x="10" y="0"/>
                      <a:pt x="10" y="0"/>
                      <a:pt x="11"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42" name="Freeform 537"/>
              <p:cNvSpPr>
                <a:spLocks/>
              </p:cNvSpPr>
              <p:nvPr/>
            </p:nvSpPr>
            <p:spPr bwMode="auto">
              <a:xfrm>
                <a:off x="7737590" y="1189598"/>
                <a:ext cx="7938" cy="14288"/>
              </a:xfrm>
              <a:custGeom>
                <a:avLst/>
                <a:gdLst>
                  <a:gd name="T0" fmla="*/ 11 w 11"/>
                  <a:gd name="T1" fmla="*/ 1 h 18"/>
                  <a:gd name="T2" fmla="*/ 1 w 11"/>
                  <a:gd name="T3" fmla="*/ 18 h 18"/>
                  <a:gd name="T4" fmla="*/ 0 w 11"/>
                  <a:gd name="T5" fmla="*/ 18 h 18"/>
                  <a:gd name="T6" fmla="*/ 10 w 11"/>
                  <a:gd name="T7" fmla="*/ 0 h 18"/>
                  <a:gd name="T8" fmla="*/ 11 w 11"/>
                  <a:gd name="T9" fmla="*/ 1 h 18"/>
                </a:gdLst>
                <a:ahLst/>
                <a:cxnLst>
                  <a:cxn ang="0">
                    <a:pos x="T0" y="T1"/>
                  </a:cxn>
                  <a:cxn ang="0">
                    <a:pos x="T2" y="T3"/>
                  </a:cxn>
                  <a:cxn ang="0">
                    <a:pos x="T4" y="T5"/>
                  </a:cxn>
                  <a:cxn ang="0">
                    <a:pos x="T6" y="T7"/>
                  </a:cxn>
                  <a:cxn ang="0">
                    <a:pos x="T8" y="T9"/>
                  </a:cxn>
                </a:cxnLst>
                <a:rect l="0" t="0" r="r" b="b"/>
                <a:pathLst>
                  <a:path w="11" h="18">
                    <a:moveTo>
                      <a:pt x="11" y="1"/>
                    </a:moveTo>
                    <a:cubicBezTo>
                      <a:pt x="5" y="6"/>
                      <a:pt x="2" y="13"/>
                      <a:pt x="1" y="18"/>
                    </a:cubicBezTo>
                    <a:cubicBezTo>
                      <a:pt x="0" y="18"/>
                      <a:pt x="0" y="18"/>
                      <a:pt x="0" y="18"/>
                    </a:cubicBezTo>
                    <a:cubicBezTo>
                      <a:pt x="1" y="12"/>
                      <a:pt x="4" y="6"/>
                      <a:pt x="10" y="0"/>
                    </a:cubicBezTo>
                    <a:cubicBezTo>
                      <a:pt x="10" y="0"/>
                      <a:pt x="11" y="0"/>
                      <a:pt x="11" y="1"/>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43" name="Freeform 538"/>
              <p:cNvSpPr>
                <a:spLocks/>
              </p:cNvSpPr>
              <p:nvPr/>
            </p:nvSpPr>
            <p:spPr bwMode="auto">
              <a:xfrm>
                <a:off x="7736002" y="1189598"/>
                <a:ext cx="7938" cy="14288"/>
              </a:xfrm>
              <a:custGeom>
                <a:avLst/>
                <a:gdLst>
                  <a:gd name="T0" fmla="*/ 12 w 12"/>
                  <a:gd name="T1" fmla="*/ 1 h 19"/>
                  <a:gd name="T2" fmla="*/ 2 w 12"/>
                  <a:gd name="T3" fmla="*/ 19 h 19"/>
                  <a:gd name="T4" fmla="*/ 0 w 12"/>
                  <a:gd name="T5" fmla="*/ 19 h 19"/>
                  <a:gd name="T6" fmla="*/ 11 w 12"/>
                  <a:gd name="T7" fmla="*/ 0 h 19"/>
                  <a:gd name="T8" fmla="*/ 12 w 12"/>
                  <a:gd name="T9" fmla="*/ 1 h 19"/>
                </a:gdLst>
                <a:ahLst/>
                <a:cxnLst>
                  <a:cxn ang="0">
                    <a:pos x="T0" y="T1"/>
                  </a:cxn>
                  <a:cxn ang="0">
                    <a:pos x="T2" y="T3"/>
                  </a:cxn>
                  <a:cxn ang="0">
                    <a:pos x="T4" y="T5"/>
                  </a:cxn>
                  <a:cxn ang="0">
                    <a:pos x="T6" y="T7"/>
                  </a:cxn>
                  <a:cxn ang="0">
                    <a:pos x="T8" y="T9"/>
                  </a:cxn>
                </a:cxnLst>
                <a:rect l="0" t="0" r="r" b="b"/>
                <a:pathLst>
                  <a:path w="12" h="19">
                    <a:moveTo>
                      <a:pt x="12" y="1"/>
                    </a:moveTo>
                    <a:cubicBezTo>
                      <a:pt x="6" y="7"/>
                      <a:pt x="3" y="13"/>
                      <a:pt x="2" y="19"/>
                    </a:cubicBezTo>
                    <a:cubicBezTo>
                      <a:pt x="1" y="19"/>
                      <a:pt x="1" y="19"/>
                      <a:pt x="0" y="19"/>
                    </a:cubicBezTo>
                    <a:cubicBezTo>
                      <a:pt x="2" y="13"/>
                      <a:pt x="5" y="6"/>
                      <a:pt x="11" y="0"/>
                    </a:cubicBezTo>
                    <a:cubicBezTo>
                      <a:pt x="12" y="0"/>
                      <a:pt x="12" y="1"/>
                      <a:pt x="12" y="1"/>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44" name="Freeform 539"/>
              <p:cNvSpPr>
                <a:spLocks/>
              </p:cNvSpPr>
              <p:nvPr/>
            </p:nvSpPr>
            <p:spPr bwMode="auto">
              <a:xfrm>
                <a:off x="7734415" y="1188010"/>
                <a:ext cx="9525" cy="15875"/>
              </a:xfrm>
              <a:custGeom>
                <a:avLst/>
                <a:gdLst>
                  <a:gd name="T0" fmla="*/ 12 w 12"/>
                  <a:gd name="T1" fmla="*/ 1 h 20"/>
                  <a:gd name="T2" fmla="*/ 1 w 12"/>
                  <a:gd name="T3" fmla="*/ 20 h 20"/>
                  <a:gd name="T4" fmla="*/ 0 w 12"/>
                  <a:gd name="T5" fmla="*/ 19 h 20"/>
                  <a:gd name="T6" fmla="*/ 11 w 12"/>
                  <a:gd name="T7" fmla="*/ 0 h 20"/>
                  <a:gd name="T8" fmla="*/ 12 w 12"/>
                  <a:gd name="T9" fmla="*/ 1 h 20"/>
                </a:gdLst>
                <a:ahLst/>
                <a:cxnLst>
                  <a:cxn ang="0">
                    <a:pos x="T0" y="T1"/>
                  </a:cxn>
                  <a:cxn ang="0">
                    <a:pos x="T2" y="T3"/>
                  </a:cxn>
                  <a:cxn ang="0">
                    <a:pos x="T4" y="T5"/>
                  </a:cxn>
                  <a:cxn ang="0">
                    <a:pos x="T6" y="T7"/>
                  </a:cxn>
                  <a:cxn ang="0">
                    <a:pos x="T8" y="T9"/>
                  </a:cxn>
                </a:cxnLst>
                <a:rect l="0" t="0" r="r" b="b"/>
                <a:pathLst>
                  <a:path w="12" h="20">
                    <a:moveTo>
                      <a:pt x="12" y="1"/>
                    </a:moveTo>
                    <a:cubicBezTo>
                      <a:pt x="6" y="7"/>
                      <a:pt x="3" y="14"/>
                      <a:pt x="1" y="20"/>
                    </a:cubicBezTo>
                    <a:cubicBezTo>
                      <a:pt x="1" y="20"/>
                      <a:pt x="1" y="20"/>
                      <a:pt x="0" y="19"/>
                    </a:cubicBezTo>
                    <a:cubicBezTo>
                      <a:pt x="1" y="14"/>
                      <a:pt x="5" y="6"/>
                      <a:pt x="11" y="0"/>
                    </a:cubicBezTo>
                    <a:cubicBezTo>
                      <a:pt x="12" y="1"/>
                      <a:pt x="12" y="1"/>
                      <a:pt x="12" y="1"/>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45" name="Freeform 540"/>
              <p:cNvSpPr>
                <a:spLocks/>
              </p:cNvSpPr>
              <p:nvPr/>
            </p:nvSpPr>
            <p:spPr bwMode="auto">
              <a:xfrm>
                <a:off x="7739177" y="1203885"/>
                <a:ext cx="0" cy="6350"/>
              </a:xfrm>
              <a:custGeom>
                <a:avLst/>
                <a:gdLst>
                  <a:gd name="T0" fmla="*/ 1 w 1"/>
                  <a:gd name="T1" fmla="*/ 0 h 8"/>
                  <a:gd name="T2" fmla="*/ 0 w 1"/>
                  <a:gd name="T3" fmla="*/ 8 h 8"/>
                  <a:gd name="T4" fmla="*/ 0 w 1"/>
                  <a:gd name="T5" fmla="*/ 8 h 8"/>
                  <a:gd name="T6" fmla="*/ 1 w 1"/>
                  <a:gd name="T7" fmla="*/ 0 h 8"/>
                  <a:gd name="T8" fmla="*/ 1 w 1"/>
                  <a:gd name="T9" fmla="*/ 0 h 8"/>
                </a:gdLst>
                <a:ahLst/>
                <a:cxnLst>
                  <a:cxn ang="0">
                    <a:pos x="T0" y="T1"/>
                  </a:cxn>
                  <a:cxn ang="0">
                    <a:pos x="T2" y="T3"/>
                  </a:cxn>
                  <a:cxn ang="0">
                    <a:pos x="T4" y="T5"/>
                  </a:cxn>
                  <a:cxn ang="0">
                    <a:pos x="T6" y="T7"/>
                  </a:cxn>
                  <a:cxn ang="0">
                    <a:pos x="T8" y="T9"/>
                  </a:cxn>
                </a:cxnLst>
                <a:rect l="0" t="0" r="r" b="b"/>
                <a:pathLst>
                  <a:path w="1" h="8">
                    <a:moveTo>
                      <a:pt x="1" y="0"/>
                    </a:moveTo>
                    <a:cubicBezTo>
                      <a:pt x="0" y="5"/>
                      <a:pt x="0" y="8"/>
                      <a:pt x="0" y="8"/>
                    </a:cubicBezTo>
                    <a:lnTo>
                      <a:pt x="0" y="8"/>
                    </a:lnTo>
                    <a:cubicBezTo>
                      <a:pt x="0" y="8"/>
                      <a:pt x="0" y="5"/>
                      <a:pt x="1"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46" name="Freeform 541"/>
              <p:cNvSpPr>
                <a:spLocks/>
              </p:cNvSpPr>
              <p:nvPr/>
            </p:nvSpPr>
            <p:spPr bwMode="auto">
              <a:xfrm>
                <a:off x="7739177" y="1203885"/>
                <a:ext cx="0" cy="6350"/>
              </a:xfrm>
              <a:custGeom>
                <a:avLst/>
                <a:gdLst>
                  <a:gd name="T0" fmla="*/ 1 w 1"/>
                  <a:gd name="T1" fmla="*/ 0 h 8"/>
                  <a:gd name="T2" fmla="*/ 0 w 1"/>
                  <a:gd name="T3" fmla="*/ 8 h 8"/>
                  <a:gd name="T4" fmla="*/ 0 w 1"/>
                  <a:gd name="T5" fmla="*/ 8 h 8"/>
                  <a:gd name="T6" fmla="*/ 1 w 1"/>
                  <a:gd name="T7" fmla="*/ 0 h 8"/>
                  <a:gd name="T8" fmla="*/ 1 w 1"/>
                  <a:gd name="T9" fmla="*/ 0 h 8"/>
                </a:gdLst>
                <a:ahLst/>
                <a:cxnLst>
                  <a:cxn ang="0">
                    <a:pos x="T0" y="T1"/>
                  </a:cxn>
                  <a:cxn ang="0">
                    <a:pos x="T2" y="T3"/>
                  </a:cxn>
                  <a:cxn ang="0">
                    <a:pos x="T4" y="T5"/>
                  </a:cxn>
                  <a:cxn ang="0">
                    <a:pos x="T6" y="T7"/>
                  </a:cxn>
                  <a:cxn ang="0">
                    <a:pos x="T8" y="T9"/>
                  </a:cxn>
                </a:cxnLst>
                <a:rect l="0" t="0" r="r" b="b"/>
                <a:pathLst>
                  <a:path w="1" h="8">
                    <a:moveTo>
                      <a:pt x="1" y="0"/>
                    </a:moveTo>
                    <a:cubicBezTo>
                      <a:pt x="0" y="5"/>
                      <a:pt x="0" y="8"/>
                      <a:pt x="0" y="8"/>
                    </a:cubicBezTo>
                    <a:lnTo>
                      <a:pt x="0" y="8"/>
                    </a:lnTo>
                    <a:cubicBezTo>
                      <a:pt x="0" y="8"/>
                      <a:pt x="0" y="5"/>
                      <a:pt x="1" y="0"/>
                    </a:cubicBezTo>
                    <a:cubicBezTo>
                      <a:pt x="1" y="0"/>
                      <a:pt x="1" y="0"/>
                      <a:pt x="1" y="0"/>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47" name="Freeform 542"/>
              <p:cNvSpPr>
                <a:spLocks/>
              </p:cNvSpPr>
              <p:nvPr/>
            </p:nvSpPr>
            <p:spPr bwMode="auto">
              <a:xfrm>
                <a:off x="7737590" y="1203885"/>
                <a:ext cx="1588" cy="6350"/>
              </a:xfrm>
              <a:custGeom>
                <a:avLst/>
                <a:gdLst>
                  <a:gd name="T0" fmla="*/ 2 w 2"/>
                  <a:gd name="T1" fmla="*/ 0 h 8"/>
                  <a:gd name="T2" fmla="*/ 1 w 2"/>
                  <a:gd name="T3" fmla="*/ 8 h 8"/>
                  <a:gd name="T4" fmla="*/ 0 w 2"/>
                  <a:gd name="T5" fmla="*/ 8 h 8"/>
                  <a:gd name="T6" fmla="*/ 1 w 2"/>
                  <a:gd name="T7" fmla="*/ 0 h 8"/>
                  <a:gd name="T8" fmla="*/ 2 w 2"/>
                  <a:gd name="T9" fmla="*/ 0 h 8"/>
                </a:gdLst>
                <a:ahLst/>
                <a:cxnLst>
                  <a:cxn ang="0">
                    <a:pos x="T0" y="T1"/>
                  </a:cxn>
                  <a:cxn ang="0">
                    <a:pos x="T2" y="T3"/>
                  </a:cxn>
                  <a:cxn ang="0">
                    <a:pos x="T4" y="T5"/>
                  </a:cxn>
                  <a:cxn ang="0">
                    <a:pos x="T6" y="T7"/>
                  </a:cxn>
                  <a:cxn ang="0">
                    <a:pos x="T8" y="T9"/>
                  </a:cxn>
                </a:cxnLst>
                <a:rect l="0" t="0" r="r" b="b"/>
                <a:pathLst>
                  <a:path w="2" h="8">
                    <a:moveTo>
                      <a:pt x="2" y="0"/>
                    </a:moveTo>
                    <a:cubicBezTo>
                      <a:pt x="1" y="5"/>
                      <a:pt x="1" y="8"/>
                      <a:pt x="1" y="8"/>
                    </a:cubicBezTo>
                    <a:lnTo>
                      <a:pt x="0" y="8"/>
                    </a:lnTo>
                    <a:cubicBezTo>
                      <a:pt x="0" y="8"/>
                      <a:pt x="0" y="5"/>
                      <a:pt x="1" y="0"/>
                    </a:cubicBezTo>
                    <a:cubicBezTo>
                      <a:pt x="2" y="0"/>
                      <a:pt x="2" y="0"/>
                      <a:pt x="2" y="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48" name="Freeform 543"/>
              <p:cNvSpPr>
                <a:spLocks/>
              </p:cNvSpPr>
              <p:nvPr/>
            </p:nvSpPr>
            <p:spPr bwMode="auto">
              <a:xfrm>
                <a:off x="7737590" y="1203885"/>
                <a:ext cx="1588" cy="6350"/>
              </a:xfrm>
              <a:custGeom>
                <a:avLst/>
                <a:gdLst>
                  <a:gd name="T0" fmla="*/ 2 w 2"/>
                  <a:gd name="T1" fmla="*/ 1 h 9"/>
                  <a:gd name="T2" fmla="*/ 1 w 2"/>
                  <a:gd name="T3" fmla="*/ 9 h 9"/>
                  <a:gd name="T4" fmla="*/ 1 w 2"/>
                  <a:gd name="T5" fmla="*/ 9 h 9"/>
                  <a:gd name="T6" fmla="*/ 2 w 2"/>
                  <a:gd name="T7" fmla="*/ 0 h 9"/>
                  <a:gd name="T8" fmla="*/ 2 w 2"/>
                  <a:gd name="T9" fmla="*/ 1 h 9"/>
                </a:gdLst>
                <a:ahLst/>
                <a:cxnLst>
                  <a:cxn ang="0">
                    <a:pos x="T0" y="T1"/>
                  </a:cxn>
                  <a:cxn ang="0">
                    <a:pos x="T2" y="T3"/>
                  </a:cxn>
                  <a:cxn ang="0">
                    <a:pos x="T4" y="T5"/>
                  </a:cxn>
                  <a:cxn ang="0">
                    <a:pos x="T6" y="T7"/>
                  </a:cxn>
                  <a:cxn ang="0">
                    <a:pos x="T8" y="T9"/>
                  </a:cxn>
                </a:cxnLst>
                <a:rect l="0" t="0" r="r" b="b"/>
                <a:pathLst>
                  <a:path w="2" h="9">
                    <a:moveTo>
                      <a:pt x="2" y="1"/>
                    </a:moveTo>
                    <a:cubicBezTo>
                      <a:pt x="1" y="6"/>
                      <a:pt x="1" y="9"/>
                      <a:pt x="1" y="9"/>
                    </a:cubicBezTo>
                    <a:lnTo>
                      <a:pt x="1" y="9"/>
                    </a:lnTo>
                    <a:cubicBezTo>
                      <a:pt x="1" y="9"/>
                      <a:pt x="0" y="6"/>
                      <a:pt x="2" y="0"/>
                    </a:cubicBezTo>
                    <a:cubicBezTo>
                      <a:pt x="2" y="0"/>
                      <a:pt x="2" y="1"/>
                      <a:pt x="2" y="1"/>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49" name="Freeform 544"/>
              <p:cNvSpPr>
                <a:spLocks/>
              </p:cNvSpPr>
              <p:nvPr/>
            </p:nvSpPr>
            <p:spPr bwMode="auto">
              <a:xfrm>
                <a:off x="7736002" y="1203885"/>
                <a:ext cx="3175" cy="6350"/>
              </a:xfrm>
              <a:custGeom>
                <a:avLst/>
                <a:gdLst>
                  <a:gd name="T0" fmla="*/ 3 w 3"/>
                  <a:gd name="T1" fmla="*/ 0 h 9"/>
                  <a:gd name="T2" fmla="*/ 2 w 3"/>
                  <a:gd name="T3" fmla="*/ 9 h 9"/>
                  <a:gd name="T4" fmla="*/ 1 w 3"/>
                  <a:gd name="T5" fmla="*/ 9 h 9"/>
                  <a:gd name="T6" fmla="*/ 2 w 3"/>
                  <a:gd name="T7" fmla="*/ 0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cubicBezTo>
                      <a:pt x="1" y="6"/>
                      <a:pt x="2" y="9"/>
                      <a:pt x="2" y="9"/>
                    </a:cubicBezTo>
                    <a:lnTo>
                      <a:pt x="1" y="9"/>
                    </a:lnTo>
                    <a:cubicBezTo>
                      <a:pt x="1" y="9"/>
                      <a:pt x="0" y="6"/>
                      <a:pt x="2" y="0"/>
                    </a:cubicBezTo>
                    <a:cubicBezTo>
                      <a:pt x="2" y="0"/>
                      <a:pt x="2" y="0"/>
                      <a:pt x="3"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50" name="Freeform 545"/>
              <p:cNvSpPr>
                <a:spLocks/>
              </p:cNvSpPr>
              <p:nvPr/>
            </p:nvSpPr>
            <p:spPr bwMode="auto">
              <a:xfrm>
                <a:off x="7736002" y="1203885"/>
                <a:ext cx="1588" cy="6350"/>
              </a:xfrm>
              <a:custGeom>
                <a:avLst/>
                <a:gdLst>
                  <a:gd name="T0" fmla="*/ 3 w 3"/>
                  <a:gd name="T1" fmla="*/ 0 h 9"/>
                  <a:gd name="T2" fmla="*/ 2 w 3"/>
                  <a:gd name="T3" fmla="*/ 9 h 9"/>
                  <a:gd name="T4" fmla="*/ 1 w 3"/>
                  <a:gd name="T5" fmla="*/ 9 h 9"/>
                  <a:gd name="T6" fmla="*/ 2 w 3"/>
                  <a:gd name="T7" fmla="*/ 0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cubicBezTo>
                      <a:pt x="1" y="6"/>
                      <a:pt x="2" y="9"/>
                      <a:pt x="2" y="9"/>
                    </a:cubicBezTo>
                    <a:lnTo>
                      <a:pt x="1" y="9"/>
                    </a:lnTo>
                    <a:cubicBezTo>
                      <a:pt x="1" y="9"/>
                      <a:pt x="0" y="6"/>
                      <a:pt x="2" y="0"/>
                    </a:cubicBezTo>
                    <a:cubicBezTo>
                      <a:pt x="2" y="0"/>
                      <a:pt x="2" y="0"/>
                      <a:pt x="3" y="0"/>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51" name="Freeform 546"/>
              <p:cNvSpPr>
                <a:spLocks/>
              </p:cNvSpPr>
              <p:nvPr/>
            </p:nvSpPr>
            <p:spPr bwMode="auto">
              <a:xfrm>
                <a:off x="7734415" y="1203885"/>
                <a:ext cx="3175" cy="6350"/>
              </a:xfrm>
              <a:custGeom>
                <a:avLst/>
                <a:gdLst>
                  <a:gd name="T0" fmla="*/ 3 w 3"/>
                  <a:gd name="T1" fmla="*/ 0 h 9"/>
                  <a:gd name="T2" fmla="*/ 2 w 3"/>
                  <a:gd name="T3" fmla="*/ 9 h 9"/>
                  <a:gd name="T4" fmla="*/ 0 w 3"/>
                  <a:gd name="T5" fmla="*/ 9 h 9"/>
                  <a:gd name="T6" fmla="*/ 1 w 3"/>
                  <a:gd name="T7" fmla="*/ 0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cubicBezTo>
                      <a:pt x="1" y="6"/>
                      <a:pt x="2" y="9"/>
                      <a:pt x="2" y="9"/>
                    </a:cubicBezTo>
                    <a:lnTo>
                      <a:pt x="0" y="9"/>
                    </a:lnTo>
                    <a:cubicBezTo>
                      <a:pt x="0" y="9"/>
                      <a:pt x="0" y="6"/>
                      <a:pt x="1" y="0"/>
                    </a:cubicBezTo>
                    <a:cubicBezTo>
                      <a:pt x="2" y="0"/>
                      <a:pt x="2" y="0"/>
                      <a:pt x="3" y="0"/>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52" name="Freeform 547"/>
              <p:cNvSpPr>
                <a:spLocks/>
              </p:cNvSpPr>
              <p:nvPr/>
            </p:nvSpPr>
            <p:spPr bwMode="auto">
              <a:xfrm>
                <a:off x="7734415" y="1202298"/>
                <a:ext cx="1588" cy="7938"/>
              </a:xfrm>
              <a:custGeom>
                <a:avLst/>
                <a:gdLst>
                  <a:gd name="T0" fmla="*/ 2 w 2"/>
                  <a:gd name="T1" fmla="*/ 1 h 10"/>
                  <a:gd name="T2" fmla="*/ 1 w 2"/>
                  <a:gd name="T3" fmla="*/ 10 h 10"/>
                  <a:gd name="T4" fmla="*/ 0 w 2"/>
                  <a:gd name="T5" fmla="*/ 10 h 10"/>
                  <a:gd name="T6" fmla="*/ 1 w 2"/>
                  <a:gd name="T7" fmla="*/ 0 h 10"/>
                  <a:gd name="T8" fmla="*/ 2 w 2"/>
                  <a:gd name="T9" fmla="*/ 1 h 10"/>
                </a:gdLst>
                <a:ahLst/>
                <a:cxnLst>
                  <a:cxn ang="0">
                    <a:pos x="T0" y="T1"/>
                  </a:cxn>
                  <a:cxn ang="0">
                    <a:pos x="T2" y="T3"/>
                  </a:cxn>
                  <a:cxn ang="0">
                    <a:pos x="T4" y="T5"/>
                  </a:cxn>
                  <a:cxn ang="0">
                    <a:pos x="T6" y="T7"/>
                  </a:cxn>
                  <a:cxn ang="0">
                    <a:pos x="T8" y="T9"/>
                  </a:cxn>
                </a:cxnLst>
                <a:rect l="0" t="0" r="r" b="b"/>
                <a:pathLst>
                  <a:path w="2" h="10">
                    <a:moveTo>
                      <a:pt x="2" y="1"/>
                    </a:moveTo>
                    <a:cubicBezTo>
                      <a:pt x="1" y="7"/>
                      <a:pt x="1" y="10"/>
                      <a:pt x="1" y="10"/>
                    </a:cubicBezTo>
                    <a:lnTo>
                      <a:pt x="0" y="10"/>
                    </a:lnTo>
                    <a:cubicBezTo>
                      <a:pt x="0" y="10"/>
                      <a:pt x="0" y="6"/>
                      <a:pt x="1" y="0"/>
                    </a:cubicBezTo>
                    <a:cubicBezTo>
                      <a:pt x="2" y="1"/>
                      <a:pt x="2" y="1"/>
                      <a:pt x="2" y="1"/>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53" name="Freeform 548"/>
              <p:cNvSpPr>
                <a:spLocks/>
              </p:cNvSpPr>
              <p:nvPr/>
            </p:nvSpPr>
            <p:spPr bwMode="auto">
              <a:xfrm>
                <a:off x="7742352" y="1210235"/>
                <a:ext cx="1588" cy="4763"/>
              </a:xfrm>
              <a:custGeom>
                <a:avLst/>
                <a:gdLst>
                  <a:gd name="T0" fmla="*/ 1 w 2"/>
                  <a:gd name="T1" fmla="*/ 0 h 7"/>
                  <a:gd name="T2" fmla="*/ 2 w 2"/>
                  <a:gd name="T3" fmla="*/ 7 h 7"/>
                  <a:gd name="T4" fmla="*/ 1 w 2"/>
                  <a:gd name="T5" fmla="*/ 7 h 7"/>
                  <a:gd name="T6" fmla="*/ 0 w 2"/>
                  <a:gd name="T7" fmla="*/ 0 h 7"/>
                  <a:gd name="T8" fmla="*/ 1 w 2"/>
                  <a:gd name="T9" fmla="*/ 0 h 7"/>
                </a:gdLst>
                <a:ahLst/>
                <a:cxnLst>
                  <a:cxn ang="0">
                    <a:pos x="T0" y="T1"/>
                  </a:cxn>
                  <a:cxn ang="0">
                    <a:pos x="T2" y="T3"/>
                  </a:cxn>
                  <a:cxn ang="0">
                    <a:pos x="T4" y="T5"/>
                  </a:cxn>
                  <a:cxn ang="0">
                    <a:pos x="T6" y="T7"/>
                  </a:cxn>
                  <a:cxn ang="0">
                    <a:pos x="T8" y="T9"/>
                  </a:cxn>
                </a:cxnLst>
                <a:rect l="0" t="0" r="r" b="b"/>
                <a:pathLst>
                  <a:path w="2" h="7">
                    <a:moveTo>
                      <a:pt x="1" y="0"/>
                    </a:moveTo>
                    <a:cubicBezTo>
                      <a:pt x="1" y="0"/>
                      <a:pt x="2" y="7"/>
                      <a:pt x="2" y="7"/>
                    </a:cubicBezTo>
                    <a:cubicBezTo>
                      <a:pt x="2" y="7"/>
                      <a:pt x="1" y="7"/>
                      <a:pt x="1" y="7"/>
                    </a:cubicBezTo>
                    <a:cubicBezTo>
                      <a:pt x="1" y="7"/>
                      <a:pt x="0" y="0"/>
                      <a:pt x="0" y="0"/>
                    </a:cubicBez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54" name="Freeform 549"/>
              <p:cNvSpPr>
                <a:spLocks/>
              </p:cNvSpPr>
              <p:nvPr/>
            </p:nvSpPr>
            <p:spPr bwMode="auto">
              <a:xfrm>
                <a:off x="7740765" y="1210235"/>
                <a:ext cx="1588" cy="6350"/>
              </a:xfrm>
              <a:custGeom>
                <a:avLst/>
                <a:gdLst>
                  <a:gd name="T0" fmla="*/ 1 w 2"/>
                  <a:gd name="T1" fmla="*/ 0 h 8"/>
                  <a:gd name="T2" fmla="*/ 2 w 2"/>
                  <a:gd name="T3" fmla="*/ 7 h 8"/>
                  <a:gd name="T4" fmla="*/ 1 w 2"/>
                  <a:gd name="T5" fmla="*/ 7 h 8"/>
                  <a:gd name="T6" fmla="*/ 0 w 2"/>
                  <a:gd name="T7" fmla="*/ 0 h 8"/>
                  <a:gd name="T8" fmla="*/ 1 w 2"/>
                  <a:gd name="T9" fmla="*/ 0 h 8"/>
                </a:gdLst>
                <a:ahLst/>
                <a:cxnLst>
                  <a:cxn ang="0">
                    <a:pos x="T0" y="T1"/>
                  </a:cxn>
                  <a:cxn ang="0">
                    <a:pos x="T2" y="T3"/>
                  </a:cxn>
                  <a:cxn ang="0">
                    <a:pos x="T4" y="T5"/>
                  </a:cxn>
                  <a:cxn ang="0">
                    <a:pos x="T6" y="T7"/>
                  </a:cxn>
                  <a:cxn ang="0">
                    <a:pos x="T8" y="T9"/>
                  </a:cxn>
                </a:cxnLst>
                <a:rect l="0" t="0" r="r" b="b"/>
                <a:pathLst>
                  <a:path w="2" h="8">
                    <a:moveTo>
                      <a:pt x="1" y="0"/>
                    </a:moveTo>
                    <a:cubicBezTo>
                      <a:pt x="1" y="0"/>
                      <a:pt x="2" y="7"/>
                      <a:pt x="2" y="7"/>
                    </a:cubicBezTo>
                    <a:cubicBezTo>
                      <a:pt x="2" y="7"/>
                      <a:pt x="1" y="7"/>
                      <a:pt x="1" y="7"/>
                    </a:cubicBezTo>
                    <a:cubicBezTo>
                      <a:pt x="1" y="8"/>
                      <a:pt x="0" y="0"/>
                      <a:pt x="0" y="0"/>
                    </a:cubicBezTo>
                    <a:lnTo>
                      <a:pt x="1" y="0"/>
                    </a:ln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55" name="Freeform 550"/>
              <p:cNvSpPr>
                <a:spLocks/>
              </p:cNvSpPr>
              <p:nvPr/>
            </p:nvSpPr>
            <p:spPr bwMode="auto">
              <a:xfrm>
                <a:off x="7740765" y="1210235"/>
                <a:ext cx="1588" cy="6350"/>
              </a:xfrm>
              <a:custGeom>
                <a:avLst/>
                <a:gdLst>
                  <a:gd name="T0" fmla="*/ 1 w 2"/>
                  <a:gd name="T1" fmla="*/ 0 h 8"/>
                  <a:gd name="T2" fmla="*/ 2 w 2"/>
                  <a:gd name="T3" fmla="*/ 7 h 8"/>
                  <a:gd name="T4" fmla="*/ 1 w 2"/>
                  <a:gd name="T5" fmla="*/ 8 h 8"/>
                  <a:gd name="T6" fmla="*/ 0 w 2"/>
                  <a:gd name="T7" fmla="*/ 0 h 8"/>
                  <a:gd name="T8" fmla="*/ 1 w 2"/>
                  <a:gd name="T9" fmla="*/ 0 h 8"/>
                </a:gdLst>
                <a:ahLst/>
                <a:cxnLst>
                  <a:cxn ang="0">
                    <a:pos x="T0" y="T1"/>
                  </a:cxn>
                  <a:cxn ang="0">
                    <a:pos x="T2" y="T3"/>
                  </a:cxn>
                  <a:cxn ang="0">
                    <a:pos x="T4" y="T5"/>
                  </a:cxn>
                  <a:cxn ang="0">
                    <a:pos x="T6" y="T7"/>
                  </a:cxn>
                  <a:cxn ang="0">
                    <a:pos x="T8" y="T9"/>
                  </a:cxn>
                </a:cxnLst>
                <a:rect l="0" t="0" r="r" b="b"/>
                <a:pathLst>
                  <a:path w="2" h="8">
                    <a:moveTo>
                      <a:pt x="1" y="0"/>
                    </a:moveTo>
                    <a:cubicBezTo>
                      <a:pt x="1" y="0"/>
                      <a:pt x="2" y="8"/>
                      <a:pt x="2" y="7"/>
                    </a:cubicBezTo>
                    <a:cubicBezTo>
                      <a:pt x="1" y="8"/>
                      <a:pt x="1" y="8"/>
                      <a:pt x="1" y="8"/>
                    </a:cubicBezTo>
                    <a:cubicBezTo>
                      <a:pt x="1" y="8"/>
                      <a:pt x="0" y="0"/>
                      <a:pt x="0" y="0"/>
                    </a:cubicBezTo>
                    <a:lnTo>
                      <a:pt x="1" y="0"/>
                    </a:ln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56" name="Freeform 551"/>
              <p:cNvSpPr>
                <a:spLocks/>
              </p:cNvSpPr>
              <p:nvPr/>
            </p:nvSpPr>
            <p:spPr bwMode="auto">
              <a:xfrm>
                <a:off x="7740765" y="1210235"/>
                <a:ext cx="0" cy="6350"/>
              </a:xfrm>
              <a:custGeom>
                <a:avLst/>
                <a:gdLst>
                  <a:gd name="T0" fmla="*/ 1 w 2"/>
                  <a:gd name="T1" fmla="*/ 0 h 8"/>
                  <a:gd name="T2" fmla="*/ 2 w 2"/>
                  <a:gd name="T3" fmla="*/ 8 h 8"/>
                  <a:gd name="T4" fmla="*/ 1 w 2"/>
                  <a:gd name="T5" fmla="*/ 8 h 8"/>
                  <a:gd name="T6" fmla="*/ 0 w 2"/>
                  <a:gd name="T7" fmla="*/ 0 h 8"/>
                  <a:gd name="T8" fmla="*/ 1 w 2"/>
                  <a:gd name="T9" fmla="*/ 0 h 8"/>
                </a:gdLst>
                <a:ahLst/>
                <a:cxnLst>
                  <a:cxn ang="0">
                    <a:pos x="T0" y="T1"/>
                  </a:cxn>
                  <a:cxn ang="0">
                    <a:pos x="T2" y="T3"/>
                  </a:cxn>
                  <a:cxn ang="0">
                    <a:pos x="T4" y="T5"/>
                  </a:cxn>
                  <a:cxn ang="0">
                    <a:pos x="T6" y="T7"/>
                  </a:cxn>
                  <a:cxn ang="0">
                    <a:pos x="T8" y="T9"/>
                  </a:cxn>
                </a:cxnLst>
                <a:rect l="0" t="0" r="r" b="b"/>
                <a:pathLst>
                  <a:path w="2" h="8">
                    <a:moveTo>
                      <a:pt x="1" y="0"/>
                    </a:moveTo>
                    <a:cubicBezTo>
                      <a:pt x="1" y="0"/>
                      <a:pt x="2" y="8"/>
                      <a:pt x="2" y="8"/>
                    </a:cubicBezTo>
                    <a:cubicBezTo>
                      <a:pt x="2" y="8"/>
                      <a:pt x="1" y="8"/>
                      <a:pt x="1" y="8"/>
                    </a:cubicBezTo>
                    <a:cubicBezTo>
                      <a:pt x="1" y="8"/>
                      <a:pt x="0" y="0"/>
                      <a:pt x="0" y="0"/>
                    </a:cubicBezTo>
                    <a:lnTo>
                      <a:pt x="1" y="0"/>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57" name="Freeform 552"/>
              <p:cNvSpPr>
                <a:spLocks/>
              </p:cNvSpPr>
              <p:nvPr/>
            </p:nvSpPr>
            <p:spPr bwMode="auto">
              <a:xfrm>
                <a:off x="7739177" y="1210235"/>
                <a:ext cx="1588" cy="6350"/>
              </a:xfrm>
              <a:custGeom>
                <a:avLst/>
                <a:gdLst>
                  <a:gd name="T0" fmla="*/ 1 w 2"/>
                  <a:gd name="T1" fmla="*/ 0 h 8"/>
                  <a:gd name="T2" fmla="*/ 2 w 2"/>
                  <a:gd name="T3" fmla="*/ 8 h 8"/>
                  <a:gd name="T4" fmla="*/ 1 w 2"/>
                  <a:gd name="T5" fmla="*/ 8 h 8"/>
                  <a:gd name="T6" fmla="*/ 0 w 2"/>
                  <a:gd name="T7" fmla="*/ 0 h 8"/>
                  <a:gd name="T8" fmla="*/ 1 w 2"/>
                  <a:gd name="T9" fmla="*/ 0 h 8"/>
                </a:gdLst>
                <a:ahLst/>
                <a:cxnLst>
                  <a:cxn ang="0">
                    <a:pos x="T0" y="T1"/>
                  </a:cxn>
                  <a:cxn ang="0">
                    <a:pos x="T2" y="T3"/>
                  </a:cxn>
                  <a:cxn ang="0">
                    <a:pos x="T4" y="T5"/>
                  </a:cxn>
                  <a:cxn ang="0">
                    <a:pos x="T6" y="T7"/>
                  </a:cxn>
                  <a:cxn ang="0">
                    <a:pos x="T8" y="T9"/>
                  </a:cxn>
                </a:cxnLst>
                <a:rect l="0" t="0" r="r" b="b"/>
                <a:pathLst>
                  <a:path w="2" h="8">
                    <a:moveTo>
                      <a:pt x="1" y="0"/>
                    </a:moveTo>
                    <a:cubicBezTo>
                      <a:pt x="1" y="0"/>
                      <a:pt x="2" y="8"/>
                      <a:pt x="2" y="8"/>
                    </a:cubicBezTo>
                    <a:cubicBezTo>
                      <a:pt x="2" y="8"/>
                      <a:pt x="2" y="8"/>
                      <a:pt x="1" y="8"/>
                    </a:cubicBezTo>
                    <a:cubicBezTo>
                      <a:pt x="1" y="8"/>
                      <a:pt x="0" y="0"/>
                      <a:pt x="0" y="0"/>
                    </a:cubicBezTo>
                    <a:lnTo>
                      <a:pt x="1"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58" name="Freeform 553"/>
              <p:cNvSpPr>
                <a:spLocks/>
              </p:cNvSpPr>
              <p:nvPr/>
            </p:nvSpPr>
            <p:spPr bwMode="auto">
              <a:xfrm>
                <a:off x="7739177" y="1210235"/>
                <a:ext cx="1588" cy="6350"/>
              </a:xfrm>
              <a:custGeom>
                <a:avLst/>
                <a:gdLst>
                  <a:gd name="T0" fmla="*/ 0 w 1"/>
                  <a:gd name="T1" fmla="*/ 0 h 8"/>
                  <a:gd name="T2" fmla="*/ 1 w 1"/>
                  <a:gd name="T3" fmla="*/ 8 h 8"/>
                  <a:gd name="T4" fmla="*/ 1 w 1"/>
                  <a:gd name="T5" fmla="*/ 8 h 8"/>
                  <a:gd name="T6" fmla="*/ 0 w 1"/>
                  <a:gd name="T7" fmla="*/ 0 h 8"/>
                  <a:gd name="T8" fmla="*/ 0 w 1"/>
                  <a:gd name="T9" fmla="*/ 0 h 8"/>
                </a:gdLst>
                <a:ahLst/>
                <a:cxnLst>
                  <a:cxn ang="0">
                    <a:pos x="T0" y="T1"/>
                  </a:cxn>
                  <a:cxn ang="0">
                    <a:pos x="T2" y="T3"/>
                  </a:cxn>
                  <a:cxn ang="0">
                    <a:pos x="T4" y="T5"/>
                  </a:cxn>
                  <a:cxn ang="0">
                    <a:pos x="T6" y="T7"/>
                  </a:cxn>
                  <a:cxn ang="0">
                    <a:pos x="T8" y="T9"/>
                  </a:cxn>
                </a:cxnLst>
                <a:rect l="0" t="0" r="r" b="b"/>
                <a:pathLst>
                  <a:path w="1" h="8">
                    <a:moveTo>
                      <a:pt x="0" y="0"/>
                    </a:moveTo>
                    <a:cubicBezTo>
                      <a:pt x="0" y="0"/>
                      <a:pt x="1" y="8"/>
                      <a:pt x="1" y="8"/>
                    </a:cubicBezTo>
                    <a:cubicBezTo>
                      <a:pt x="1" y="8"/>
                      <a:pt x="1" y="8"/>
                      <a:pt x="1" y="8"/>
                    </a:cubicBezTo>
                    <a:cubicBezTo>
                      <a:pt x="1" y="8"/>
                      <a:pt x="0" y="0"/>
                      <a:pt x="0" y="0"/>
                    </a:cubicBezTo>
                    <a:lnTo>
                      <a:pt x="0"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59" name="Freeform 554"/>
              <p:cNvSpPr>
                <a:spLocks/>
              </p:cNvSpPr>
              <p:nvPr/>
            </p:nvSpPr>
            <p:spPr bwMode="auto">
              <a:xfrm>
                <a:off x="7739177" y="1210235"/>
                <a:ext cx="1588" cy="6350"/>
              </a:xfrm>
              <a:custGeom>
                <a:avLst/>
                <a:gdLst>
                  <a:gd name="T0" fmla="*/ 1 w 2"/>
                  <a:gd name="T1" fmla="*/ 0 h 8"/>
                  <a:gd name="T2" fmla="*/ 2 w 2"/>
                  <a:gd name="T3" fmla="*/ 8 h 8"/>
                  <a:gd name="T4" fmla="*/ 2 w 2"/>
                  <a:gd name="T5" fmla="*/ 8 h 8"/>
                  <a:gd name="T6" fmla="*/ 0 w 2"/>
                  <a:gd name="T7" fmla="*/ 0 h 8"/>
                  <a:gd name="T8" fmla="*/ 1 w 2"/>
                  <a:gd name="T9" fmla="*/ 0 h 8"/>
                </a:gdLst>
                <a:ahLst/>
                <a:cxnLst>
                  <a:cxn ang="0">
                    <a:pos x="T0" y="T1"/>
                  </a:cxn>
                  <a:cxn ang="0">
                    <a:pos x="T2" y="T3"/>
                  </a:cxn>
                  <a:cxn ang="0">
                    <a:pos x="T4" y="T5"/>
                  </a:cxn>
                  <a:cxn ang="0">
                    <a:pos x="T6" y="T7"/>
                  </a:cxn>
                  <a:cxn ang="0">
                    <a:pos x="T8" y="T9"/>
                  </a:cxn>
                </a:cxnLst>
                <a:rect l="0" t="0" r="r" b="b"/>
                <a:pathLst>
                  <a:path w="2" h="8">
                    <a:moveTo>
                      <a:pt x="1" y="0"/>
                    </a:moveTo>
                    <a:cubicBezTo>
                      <a:pt x="1" y="0"/>
                      <a:pt x="2" y="8"/>
                      <a:pt x="2" y="8"/>
                    </a:cubicBezTo>
                    <a:cubicBezTo>
                      <a:pt x="2" y="8"/>
                      <a:pt x="2" y="8"/>
                      <a:pt x="2" y="8"/>
                    </a:cubicBezTo>
                    <a:cubicBezTo>
                      <a:pt x="1" y="8"/>
                      <a:pt x="0" y="0"/>
                      <a:pt x="0" y="0"/>
                    </a:cubicBezTo>
                    <a:lnTo>
                      <a:pt x="1"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60" name="Freeform 555"/>
              <p:cNvSpPr>
                <a:spLocks/>
              </p:cNvSpPr>
              <p:nvPr/>
            </p:nvSpPr>
            <p:spPr bwMode="auto">
              <a:xfrm>
                <a:off x="7739177" y="1210235"/>
                <a:ext cx="1588" cy="6350"/>
              </a:xfrm>
              <a:custGeom>
                <a:avLst/>
                <a:gdLst>
                  <a:gd name="T0" fmla="*/ 0 w 2"/>
                  <a:gd name="T1" fmla="*/ 0 h 8"/>
                  <a:gd name="T2" fmla="*/ 2 w 2"/>
                  <a:gd name="T3" fmla="*/ 8 h 8"/>
                  <a:gd name="T4" fmla="*/ 1 w 2"/>
                  <a:gd name="T5" fmla="*/ 8 h 8"/>
                  <a:gd name="T6" fmla="*/ 0 w 2"/>
                  <a:gd name="T7" fmla="*/ 0 h 8"/>
                  <a:gd name="T8" fmla="*/ 0 w 2"/>
                  <a:gd name="T9" fmla="*/ 0 h 8"/>
                </a:gdLst>
                <a:ahLst/>
                <a:cxnLst>
                  <a:cxn ang="0">
                    <a:pos x="T0" y="T1"/>
                  </a:cxn>
                  <a:cxn ang="0">
                    <a:pos x="T2" y="T3"/>
                  </a:cxn>
                  <a:cxn ang="0">
                    <a:pos x="T4" y="T5"/>
                  </a:cxn>
                  <a:cxn ang="0">
                    <a:pos x="T6" y="T7"/>
                  </a:cxn>
                  <a:cxn ang="0">
                    <a:pos x="T8" y="T9"/>
                  </a:cxn>
                </a:cxnLst>
                <a:rect l="0" t="0" r="r" b="b"/>
                <a:pathLst>
                  <a:path w="2" h="8">
                    <a:moveTo>
                      <a:pt x="0" y="0"/>
                    </a:moveTo>
                    <a:cubicBezTo>
                      <a:pt x="0" y="0"/>
                      <a:pt x="1" y="8"/>
                      <a:pt x="2" y="8"/>
                    </a:cubicBezTo>
                    <a:lnTo>
                      <a:pt x="1" y="8"/>
                    </a:lnTo>
                    <a:cubicBezTo>
                      <a:pt x="1" y="8"/>
                      <a:pt x="0" y="0"/>
                      <a:pt x="0" y="0"/>
                    </a:cubicBez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61" name="Freeform 556"/>
              <p:cNvSpPr>
                <a:spLocks/>
              </p:cNvSpPr>
              <p:nvPr/>
            </p:nvSpPr>
            <p:spPr bwMode="auto">
              <a:xfrm>
                <a:off x="7739177" y="1210235"/>
                <a:ext cx="0" cy="6350"/>
              </a:xfrm>
              <a:custGeom>
                <a:avLst/>
                <a:gdLst>
                  <a:gd name="T0" fmla="*/ 0 w 1"/>
                  <a:gd name="T1" fmla="*/ 0 h 8"/>
                  <a:gd name="T2" fmla="*/ 1 w 1"/>
                  <a:gd name="T3" fmla="*/ 8 h 8"/>
                  <a:gd name="T4" fmla="*/ 1 w 1"/>
                  <a:gd name="T5" fmla="*/ 8 h 8"/>
                  <a:gd name="T6" fmla="*/ 0 w 1"/>
                  <a:gd name="T7" fmla="*/ 0 h 8"/>
                  <a:gd name="T8" fmla="*/ 1 w 1"/>
                  <a:gd name="T9" fmla="*/ 0 h 8"/>
                  <a:gd name="T10" fmla="*/ 0 w 1"/>
                  <a:gd name="T11" fmla="*/ 0 h 8"/>
                </a:gdLst>
                <a:ahLst/>
                <a:cxnLst>
                  <a:cxn ang="0">
                    <a:pos x="T0" y="T1"/>
                  </a:cxn>
                  <a:cxn ang="0">
                    <a:pos x="T2" y="T3"/>
                  </a:cxn>
                  <a:cxn ang="0">
                    <a:pos x="T4" y="T5"/>
                  </a:cxn>
                  <a:cxn ang="0">
                    <a:pos x="T6" y="T7"/>
                  </a:cxn>
                  <a:cxn ang="0">
                    <a:pos x="T8" y="T9"/>
                  </a:cxn>
                  <a:cxn ang="0">
                    <a:pos x="T10" y="T11"/>
                  </a:cxn>
                </a:cxnLst>
                <a:rect l="0" t="0" r="r" b="b"/>
                <a:pathLst>
                  <a:path w="1" h="8">
                    <a:moveTo>
                      <a:pt x="0" y="0"/>
                    </a:moveTo>
                    <a:cubicBezTo>
                      <a:pt x="0" y="0"/>
                      <a:pt x="1" y="8"/>
                      <a:pt x="1" y="8"/>
                    </a:cubicBezTo>
                    <a:lnTo>
                      <a:pt x="1" y="8"/>
                    </a:lnTo>
                    <a:cubicBezTo>
                      <a:pt x="1" y="8"/>
                      <a:pt x="0" y="0"/>
                      <a:pt x="0" y="0"/>
                    </a:cubicBez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62" name="Freeform 557"/>
              <p:cNvSpPr>
                <a:spLocks/>
              </p:cNvSpPr>
              <p:nvPr/>
            </p:nvSpPr>
            <p:spPr bwMode="auto">
              <a:xfrm>
                <a:off x="7739177" y="1210235"/>
                <a:ext cx="0" cy="6350"/>
              </a:xfrm>
              <a:custGeom>
                <a:avLst/>
                <a:gdLst>
                  <a:gd name="T0" fmla="*/ 0 w 1"/>
                  <a:gd name="T1" fmla="*/ 0 h 8"/>
                  <a:gd name="T2" fmla="*/ 1 w 1"/>
                  <a:gd name="T3" fmla="*/ 8 h 8"/>
                  <a:gd name="T4" fmla="*/ 1 w 1"/>
                  <a:gd name="T5" fmla="*/ 8 h 8"/>
                  <a:gd name="T6" fmla="*/ 0 w 1"/>
                  <a:gd name="T7" fmla="*/ 0 h 8"/>
                  <a:gd name="T8" fmla="*/ 0 w 1"/>
                  <a:gd name="T9" fmla="*/ 0 h 8"/>
                </a:gdLst>
                <a:ahLst/>
                <a:cxnLst>
                  <a:cxn ang="0">
                    <a:pos x="T0" y="T1"/>
                  </a:cxn>
                  <a:cxn ang="0">
                    <a:pos x="T2" y="T3"/>
                  </a:cxn>
                  <a:cxn ang="0">
                    <a:pos x="T4" y="T5"/>
                  </a:cxn>
                  <a:cxn ang="0">
                    <a:pos x="T6" y="T7"/>
                  </a:cxn>
                  <a:cxn ang="0">
                    <a:pos x="T8" y="T9"/>
                  </a:cxn>
                </a:cxnLst>
                <a:rect l="0" t="0" r="r" b="b"/>
                <a:pathLst>
                  <a:path w="1" h="8">
                    <a:moveTo>
                      <a:pt x="0" y="0"/>
                    </a:moveTo>
                    <a:cubicBezTo>
                      <a:pt x="0" y="0"/>
                      <a:pt x="1" y="8"/>
                      <a:pt x="1" y="8"/>
                    </a:cubicBezTo>
                    <a:cubicBezTo>
                      <a:pt x="1" y="8"/>
                      <a:pt x="1" y="8"/>
                      <a:pt x="1" y="8"/>
                    </a:cubicBezTo>
                    <a:cubicBezTo>
                      <a:pt x="1" y="8"/>
                      <a:pt x="0" y="0"/>
                      <a:pt x="0" y="0"/>
                    </a:cubicBez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63" name="Freeform 558"/>
              <p:cNvSpPr>
                <a:spLocks/>
              </p:cNvSpPr>
              <p:nvPr/>
            </p:nvSpPr>
            <p:spPr bwMode="auto">
              <a:xfrm>
                <a:off x="7737590" y="1210235"/>
                <a:ext cx="1588" cy="6350"/>
              </a:xfrm>
              <a:custGeom>
                <a:avLst/>
                <a:gdLst>
                  <a:gd name="T0" fmla="*/ 1 w 2"/>
                  <a:gd name="T1" fmla="*/ 0 h 9"/>
                  <a:gd name="T2" fmla="*/ 2 w 2"/>
                  <a:gd name="T3" fmla="*/ 8 h 9"/>
                  <a:gd name="T4" fmla="*/ 2 w 2"/>
                  <a:gd name="T5" fmla="*/ 9 h 9"/>
                  <a:gd name="T6" fmla="*/ 0 w 2"/>
                  <a:gd name="T7" fmla="*/ 0 h 9"/>
                  <a:gd name="T8" fmla="*/ 1 w 2"/>
                  <a:gd name="T9" fmla="*/ 0 h 9"/>
                </a:gdLst>
                <a:ahLst/>
                <a:cxnLst>
                  <a:cxn ang="0">
                    <a:pos x="T0" y="T1"/>
                  </a:cxn>
                  <a:cxn ang="0">
                    <a:pos x="T2" y="T3"/>
                  </a:cxn>
                  <a:cxn ang="0">
                    <a:pos x="T4" y="T5"/>
                  </a:cxn>
                  <a:cxn ang="0">
                    <a:pos x="T6" y="T7"/>
                  </a:cxn>
                  <a:cxn ang="0">
                    <a:pos x="T8" y="T9"/>
                  </a:cxn>
                </a:cxnLst>
                <a:rect l="0" t="0" r="r" b="b"/>
                <a:pathLst>
                  <a:path w="2" h="9">
                    <a:moveTo>
                      <a:pt x="1" y="0"/>
                    </a:moveTo>
                    <a:cubicBezTo>
                      <a:pt x="1" y="0"/>
                      <a:pt x="2" y="8"/>
                      <a:pt x="2" y="8"/>
                    </a:cubicBezTo>
                    <a:cubicBezTo>
                      <a:pt x="2" y="8"/>
                      <a:pt x="2" y="8"/>
                      <a:pt x="2" y="9"/>
                    </a:cubicBezTo>
                    <a:cubicBezTo>
                      <a:pt x="1" y="9"/>
                      <a:pt x="0" y="0"/>
                      <a:pt x="0" y="0"/>
                    </a:cubicBezTo>
                    <a:lnTo>
                      <a:pt x="1"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64" name="Freeform 559"/>
              <p:cNvSpPr>
                <a:spLocks/>
              </p:cNvSpPr>
              <p:nvPr/>
            </p:nvSpPr>
            <p:spPr bwMode="auto">
              <a:xfrm>
                <a:off x="7737590" y="1210235"/>
                <a:ext cx="1588" cy="6350"/>
              </a:xfrm>
              <a:custGeom>
                <a:avLst/>
                <a:gdLst>
                  <a:gd name="T0" fmla="*/ 0 w 2"/>
                  <a:gd name="T1" fmla="*/ 0 h 9"/>
                  <a:gd name="T2" fmla="*/ 2 w 2"/>
                  <a:gd name="T3" fmla="*/ 9 h 9"/>
                  <a:gd name="T4" fmla="*/ 1 w 2"/>
                  <a:gd name="T5" fmla="*/ 9 h 9"/>
                  <a:gd name="T6" fmla="*/ 0 w 2"/>
                  <a:gd name="T7" fmla="*/ 0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8"/>
                      <a:pt x="2" y="9"/>
                    </a:cubicBezTo>
                    <a:cubicBezTo>
                      <a:pt x="1" y="9"/>
                      <a:pt x="1" y="9"/>
                      <a:pt x="1" y="9"/>
                    </a:cubicBezTo>
                    <a:cubicBezTo>
                      <a:pt x="1" y="9"/>
                      <a:pt x="0" y="0"/>
                      <a:pt x="0" y="0"/>
                    </a:cubicBezTo>
                    <a:lnTo>
                      <a:pt x="0"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65" name="Freeform 560"/>
              <p:cNvSpPr>
                <a:spLocks/>
              </p:cNvSpPr>
              <p:nvPr/>
            </p:nvSpPr>
            <p:spPr bwMode="auto">
              <a:xfrm>
                <a:off x="7737590" y="1210235"/>
                <a:ext cx="1588" cy="6350"/>
              </a:xfrm>
              <a:custGeom>
                <a:avLst/>
                <a:gdLst>
                  <a:gd name="T0" fmla="*/ 1 w 2"/>
                  <a:gd name="T1" fmla="*/ 0 h 9"/>
                  <a:gd name="T2" fmla="*/ 2 w 2"/>
                  <a:gd name="T3" fmla="*/ 9 h 9"/>
                  <a:gd name="T4" fmla="*/ 1 w 2"/>
                  <a:gd name="T5" fmla="*/ 9 h 9"/>
                  <a:gd name="T6" fmla="*/ 0 w 2"/>
                  <a:gd name="T7" fmla="*/ 0 h 9"/>
                  <a:gd name="T8" fmla="*/ 1 w 2"/>
                  <a:gd name="T9" fmla="*/ 0 h 9"/>
                </a:gdLst>
                <a:ahLst/>
                <a:cxnLst>
                  <a:cxn ang="0">
                    <a:pos x="T0" y="T1"/>
                  </a:cxn>
                  <a:cxn ang="0">
                    <a:pos x="T2" y="T3"/>
                  </a:cxn>
                  <a:cxn ang="0">
                    <a:pos x="T4" y="T5"/>
                  </a:cxn>
                  <a:cxn ang="0">
                    <a:pos x="T6" y="T7"/>
                  </a:cxn>
                  <a:cxn ang="0">
                    <a:pos x="T8" y="T9"/>
                  </a:cxn>
                </a:cxnLst>
                <a:rect l="0" t="0" r="r" b="b"/>
                <a:pathLst>
                  <a:path w="2" h="9">
                    <a:moveTo>
                      <a:pt x="1" y="0"/>
                    </a:moveTo>
                    <a:cubicBezTo>
                      <a:pt x="1" y="0"/>
                      <a:pt x="2" y="9"/>
                      <a:pt x="2" y="9"/>
                    </a:cubicBezTo>
                    <a:cubicBezTo>
                      <a:pt x="2" y="9"/>
                      <a:pt x="1" y="9"/>
                      <a:pt x="1" y="9"/>
                    </a:cubicBezTo>
                    <a:cubicBezTo>
                      <a:pt x="1" y="9"/>
                      <a:pt x="0" y="0"/>
                      <a:pt x="0" y="0"/>
                    </a:cubicBezTo>
                    <a:lnTo>
                      <a:pt x="1" y="0"/>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66" name="Freeform 561"/>
              <p:cNvSpPr>
                <a:spLocks/>
              </p:cNvSpPr>
              <p:nvPr/>
            </p:nvSpPr>
            <p:spPr bwMode="auto">
              <a:xfrm>
                <a:off x="7736002" y="1210235"/>
                <a:ext cx="1588" cy="6350"/>
              </a:xfrm>
              <a:custGeom>
                <a:avLst/>
                <a:gdLst>
                  <a:gd name="T0" fmla="*/ 2 w 3"/>
                  <a:gd name="T1" fmla="*/ 0 h 9"/>
                  <a:gd name="T2" fmla="*/ 3 w 3"/>
                  <a:gd name="T3" fmla="*/ 9 h 9"/>
                  <a:gd name="T4" fmla="*/ 2 w 3"/>
                  <a:gd name="T5" fmla="*/ 9 h 9"/>
                  <a:gd name="T6" fmla="*/ 1 w 3"/>
                  <a:gd name="T7" fmla="*/ 0 h 9"/>
                  <a:gd name="T8" fmla="*/ 2 w 3"/>
                  <a:gd name="T9" fmla="*/ 0 h 9"/>
                </a:gdLst>
                <a:ahLst/>
                <a:cxnLst>
                  <a:cxn ang="0">
                    <a:pos x="T0" y="T1"/>
                  </a:cxn>
                  <a:cxn ang="0">
                    <a:pos x="T2" y="T3"/>
                  </a:cxn>
                  <a:cxn ang="0">
                    <a:pos x="T4" y="T5"/>
                  </a:cxn>
                  <a:cxn ang="0">
                    <a:pos x="T6" y="T7"/>
                  </a:cxn>
                  <a:cxn ang="0">
                    <a:pos x="T8" y="T9"/>
                  </a:cxn>
                </a:cxnLst>
                <a:rect l="0" t="0" r="r" b="b"/>
                <a:pathLst>
                  <a:path w="3" h="9">
                    <a:moveTo>
                      <a:pt x="2" y="0"/>
                    </a:moveTo>
                    <a:cubicBezTo>
                      <a:pt x="2" y="1"/>
                      <a:pt x="3" y="9"/>
                      <a:pt x="3" y="9"/>
                    </a:cubicBezTo>
                    <a:cubicBezTo>
                      <a:pt x="3" y="9"/>
                      <a:pt x="2" y="9"/>
                      <a:pt x="2" y="9"/>
                    </a:cubicBezTo>
                    <a:cubicBezTo>
                      <a:pt x="2" y="9"/>
                      <a:pt x="0" y="0"/>
                      <a:pt x="1" y="0"/>
                    </a:cubicBezTo>
                    <a:lnTo>
                      <a:pt x="2" y="0"/>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67" name="Freeform 562"/>
              <p:cNvSpPr>
                <a:spLocks/>
              </p:cNvSpPr>
              <p:nvPr/>
            </p:nvSpPr>
            <p:spPr bwMode="auto">
              <a:xfrm>
                <a:off x="7734415" y="1210235"/>
                <a:ext cx="3175" cy="6350"/>
              </a:xfrm>
              <a:custGeom>
                <a:avLst/>
                <a:gdLst>
                  <a:gd name="T0" fmla="*/ 2 w 3"/>
                  <a:gd name="T1" fmla="*/ 0 h 9"/>
                  <a:gd name="T2" fmla="*/ 3 w 3"/>
                  <a:gd name="T3" fmla="*/ 9 h 9"/>
                  <a:gd name="T4" fmla="*/ 2 w 3"/>
                  <a:gd name="T5" fmla="*/ 9 h 9"/>
                  <a:gd name="T6" fmla="*/ 0 w 3"/>
                  <a:gd name="T7" fmla="*/ 0 h 9"/>
                  <a:gd name="T8" fmla="*/ 2 w 3"/>
                  <a:gd name="T9" fmla="*/ 0 h 9"/>
                </a:gdLst>
                <a:ahLst/>
                <a:cxnLst>
                  <a:cxn ang="0">
                    <a:pos x="T0" y="T1"/>
                  </a:cxn>
                  <a:cxn ang="0">
                    <a:pos x="T2" y="T3"/>
                  </a:cxn>
                  <a:cxn ang="0">
                    <a:pos x="T4" y="T5"/>
                  </a:cxn>
                  <a:cxn ang="0">
                    <a:pos x="T6" y="T7"/>
                  </a:cxn>
                  <a:cxn ang="0">
                    <a:pos x="T8" y="T9"/>
                  </a:cxn>
                </a:cxnLst>
                <a:rect l="0" t="0" r="r" b="b"/>
                <a:pathLst>
                  <a:path w="3" h="9">
                    <a:moveTo>
                      <a:pt x="2" y="0"/>
                    </a:moveTo>
                    <a:cubicBezTo>
                      <a:pt x="1" y="1"/>
                      <a:pt x="3" y="9"/>
                      <a:pt x="3" y="9"/>
                    </a:cubicBezTo>
                    <a:cubicBezTo>
                      <a:pt x="3" y="9"/>
                      <a:pt x="2" y="9"/>
                      <a:pt x="2" y="9"/>
                    </a:cubicBezTo>
                    <a:cubicBezTo>
                      <a:pt x="1" y="9"/>
                      <a:pt x="0" y="1"/>
                      <a:pt x="0" y="0"/>
                    </a:cubicBezTo>
                    <a:lnTo>
                      <a:pt x="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68" name="Freeform 563"/>
              <p:cNvSpPr>
                <a:spLocks/>
              </p:cNvSpPr>
              <p:nvPr/>
            </p:nvSpPr>
            <p:spPr bwMode="auto">
              <a:xfrm>
                <a:off x="7732827" y="1210235"/>
                <a:ext cx="3175" cy="7938"/>
              </a:xfrm>
              <a:custGeom>
                <a:avLst/>
                <a:gdLst>
                  <a:gd name="T0" fmla="*/ 2 w 4"/>
                  <a:gd name="T1" fmla="*/ 0 h 10"/>
                  <a:gd name="T2" fmla="*/ 4 w 4"/>
                  <a:gd name="T3" fmla="*/ 9 h 10"/>
                  <a:gd name="T4" fmla="*/ 2 w 4"/>
                  <a:gd name="T5" fmla="*/ 10 h 10"/>
                  <a:gd name="T6" fmla="*/ 1 w 4"/>
                  <a:gd name="T7" fmla="*/ 0 h 10"/>
                  <a:gd name="T8" fmla="*/ 2 w 4"/>
                  <a:gd name="T9" fmla="*/ 0 h 10"/>
                </a:gdLst>
                <a:ahLst/>
                <a:cxnLst>
                  <a:cxn ang="0">
                    <a:pos x="T0" y="T1"/>
                  </a:cxn>
                  <a:cxn ang="0">
                    <a:pos x="T2" y="T3"/>
                  </a:cxn>
                  <a:cxn ang="0">
                    <a:pos x="T4" y="T5"/>
                  </a:cxn>
                  <a:cxn ang="0">
                    <a:pos x="T6" y="T7"/>
                  </a:cxn>
                  <a:cxn ang="0">
                    <a:pos x="T8" y="T9"/>
                  </a:cxn>
                </a:cxnLst>
                <a:rect l="0" t="0" r="r" b="b"/>
                <a:pathLst>
                  <a:path w="4" h="10">
                    <a:moveTo>
                      <a:pt x="2" y="0"/>
                    </a:moveTo>
                    <a:cubicBezTo>
                      <a:pt x="2" y="1"/>
                      <a:pt x="3" y="9"/>
                      <a:pt x="4" y="9"/>
                    </a:cubicBezTo>
                    <a:cubicBezTo>
                      <a:pt x="3" y="10"/>
                      <a:pt x="3" y="10"/>
                      <a:pt x="2" y="10"/>
                    </a:cubicBezTo>
                    <a:cubicBezTo>
                      <a:pt x="2" y="10"/>
                      <a:pt x="0" y="1"/>
                      <a:pt x="1" y="0"/>
                    </a:cubicBezTo>
                    <a:lnTo>
                      <a:pt x="2" y="0"/>
                    </a:ln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69" name="Freeform 564"/>
              <p:cNvSpPr>
                <a:spLocks/>
              </p:cNvSpPr>
              <p:nvPr/>
            </p:nvSpPr>
            <p:spPr bwMode="auto">
              <a:xfrm>
                <a:off x="7742352" y="1214998"/>
                <a:ext cx="15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1" y="0"/>
                    </a:lnTo>
                    <a:cubicBezTo>
                      <a:pt x="1" y="0"/>
                      <a:pt x="0" y="0"/>
                      <a:pt x="0" y="0"/>
                    </a:cubicBezTo>
                    <a:lnTo>
                      <a:pt x="0" y="0"/>
                    </a:lnTo>
                    <a:cubicBezTo>
                      <a:pt x="0"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70" name="Freeform 565"/>
              <p:cNvSpPr>
                <a:spLocks/>
              </p:cNvSpPr>
              <p:nvPr/>
            </p:nvSpPr>
            <p:spPr bwMode="auto">
              <a:xfrm>
                <a:off x="7742352" y="1214998"/>
                <a:ext cx="0" cy="1588"/>
              </a:xfrm>
              <a:custGeom>
                <a:avLst/>
                <a:gdLst>
                  <a:gd name="T0" fmla="*/ 1 w 1"/>
                  <a:gd name="T1" fmla="*/ 0 h 1"/>
                  <a:gd name="T2" fmla="*/ 1 w 1"/>
                  <a:gd name="T3" fmla="*/ 0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0"/>
                    </a:lnTo>
                    <a:cubicBezTo>
                      <a:pt x="1" y="0"/>
                      <a:pt x="0" y="1"/>
                      <a:pt x="0" y="1"/>
                    </a:cubicBezTo>
                    <a:lnTo>
                      <a:pt x="0" y="0"/>
                    </a:lnTo>
                    <a:cubicBezTo>
                      <a:pt x="0" y="0"/>
                      <a:pt x="1" y="0"/>
                      <a:pt x="1" y="0"/>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71" name="Freeform 566"/>
              <p:cNvSpPr>
                <a:spLocks/>
              </p:cNvSpPr>
              <p:nvPr/>
            </p:nvSpPr>
            <p:spPr bwMode="auto">
              <a:xfrm>
                <a:off x="7740765" y="1214998"/>
                <a:ext cx="1588" cy="1588"/>
              </a:xfrm>
              <a:custGeom>
                <a:avLst/>
                <a:gdLst>
                  <a:gd name="T0" fmla="*/ 1 w 1"/>
                  <a:gd name="T1" fmla="*/ 0 h 1"/>
                  <a:gd name="T2" fmla="*/ 1 w 1"/>
                  <a:gd name="T3" fmla="*/ 1 h 1"/>
                  <a:gd name="T4" fmla="*/ 0 w 1"/>
                  <a:gd name="T5" fmla="*/ 1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cubicBezTo>
                      <a:pt x="1" y="1"/>
                      <a:pt x="0" y="1"/>
                      <a:pt x="0" y="1"/>
                    </a:cubicBezTo>
                    <a:lnTo>
                      <a:pt x="0" y="1"/>
                    </a:lnTo>
                    <a:cubicBezTo>
                      <a:pt x="0" y="1"/>
                      <a:pt x="0" y="1"/>
                      <a:pt x="1" y="0"/>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72" name="Freeform 567"/>
              <p:cNvSpPr>
                <a:spLocks/>
              </p:cNvSpPr>
              <p:nvPr/>
            </p:nvSpPr>
            <p:spPr bwMode="auto">
              <a:xfrm>
                <a:off x="7740765" y="1216585"/>
                <a:ext cx="0"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1" y="0"/>
                    </a:lnTo>
                    <a:cubicBezTo>
                      <a:pt x="1" y="0"/>
                      <a:pt x="0" y="0"/>
                      <a:pt x="0" y="0"/>
                    </a:cubicBezTo>
                    <a:lnTo>
                      <a:pt x="0" y="0"/>
                    </a:lnTo>
                    <a:cubicBezTo>
                      <a:pt x="0" y="0"/>
                      <a:pt x="1" y="0"/>
                      <a:pt x="1" y="0"/>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73" name="Freeform 568"/>
              <p:cNvSpPr>
                <a:spLocks/>
              </p:cNvSpPr>
              <p:nvPr/>
            </p:nvSpPr>
            <p:spPr bwMode="auto">
              <a:xfrm>
                <a:off x="7740765" y="1216585"/>
                <a:ext cx="0"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1" y="0"/>
                    </a:lnTo>
                    <a:cubicBezTo>
                      <a:pt x="1" y="0"/>
                      <a:pt x="1" y="0"/>
                      <a:pt x="0" y="0"/>
                    </a:cubicBezTo>
                    <a:lnTo>
                      <a:pt x="0" y="0"/>
                    </a:lnTo>
                    <a:cubicBezTo>
                      <a:pt x="0" y="0"/>
                      <a:pt x="1" y="0"/>
                      <a:pt x="1" y="0"/>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74" name="Freeform 569"/>
              <p:cNvSpPr>
                <a:spLocks/>
              </p:cNvSpPr>
              <p:nvPr/>
            </p:nvSpPr>
            <p:spPr bwMode="auto">
              <a:xfrm>
                <a:off x="7740765" y="1216585"/>
                <a:ext cx="0" cy="0"/>
              </a:xfrm>
              <a:custGeom>
                <a:avLst/>
                <a:gdLst>
                  <a:gd name="T0" fmla="*/ 0 h 1"/>
                  <a:gd name="T1" fmla="*/ 0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lnTo>
                      <a:pt x="0" y="0"/>
                    </a:lnTo>
                    <a:cubicBezTo>
                      <a:pt x="0" y="0"/>
                      <a:pt x="0" y="1"/>
                      <a:pt x="0" y="1"/>
                    </a:cubicBezTo>
                    <a:lnTo>
                      <a:pt x="0" y="0"/>
                    </a:lnTo>
                    <a:cubicBezTo>
                      <a:pt x="0" y="0"/>
                      <a:pt x="0" y="0"/>
                      <a:pt x="0" y="0"/>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75" name="Freeform 570"/>
              <p:cNvSpPr>
                <a:spLocks/>
              </p:cNvSpPr>
              <p:nvPr/>
            </p:nvSpPr>
            <p:spPr bwMode="auto">
              <a:xfrm>
                <a:off x="7740765" y="1216585"/>
                <a:ext cx="0" cy="0"/>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lnTo>
                      <a:pt x="0" y="1"/>
                    </a:lnTo>
                    <a:cubicBezTo>
                      <a:pt x="0" y="1"/>
                      <a:pt x="0" y="1"/>
                      <a:pt x="0" y="1"/>
                    </a:cubicBezTo>
                    <a:lnTo>
                      <a:pt x="0" y="0"/>
                    </a:lnTo>
                    <a:cubicBezTo>
                      <a:pt x="0" y="0"/>
                      <a:pt x="0" y="0"/>
                      <a:pt x="0" y="0"/>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76" name="Freeform 571"/>
              <p:cNvSpPr>
                <a:spLocks/>
              </p:cNvSpPr>
              <p:nvPr/>
            </p:nvSpPr>
            <p:spPr bwMode="auto">
              <a:xfrm>
                <a:off x="7739177" y="1216585"/>
                <a:ext cx="1588" cy="0"/>
              </a:xfrm>
              <a:custGeom>
                <a:avLst/>
                <a:gdLst>
                  <a:gd name="T0" fmla="*/ 1 w 1"/>
                  <a:gd name="T1" fmla="*/ 0 h 1"/>
                  <a:gd name="T2" fmla="*/ 1 w 1"/>
                  <a:gd name="T3" fmla="*/ 1 h 1"/>
                  <a:gd name="T4" fmla="*/ 1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lnTo>
                      <a:pt x="1" y="1"/>
                    </a:lnTo>
                    <a:lnTo>
                      <a:pt x="0" y="0"/>
                    </a:lnTo>
                    <a:lnTo>
                      <a:pt x="1"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77" name="Freeform 572"/>
              <p:cNvSpPr>
                <a:spLocks/>
              </p:cNvSpPr>
              <p:nvPr/>
            </p:nvSpPr>
            <p:spPr bwMode="auto">
              <a:xfrm>
                <a:off x="7739177" y="1216585"/>
                <a:ext cx="1588" cy="0"/>
              </a:xfrm>
              <a:custGeom>
                <a:avLst/>
                <a:gdLst>
                  <a:gd name="T0" fmla="*/ 0 w 1"/>
                  <a:gd name="T1" fmla="*/ 1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lnTo>
                      <a:pt x="1" y="0"/>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78" name="Freeform 573"/>
              <p:cNvSpPr>
                <a:spLocks/>
              </p:cNvSpPr>
              <p:nvPr/>
            </p:nvSpPr>
            <p:spPr bwMode="auto">
              <a:xfrm>
                <a:off x="7739177" y="1216585"/>
                <a:ext cx="1588" cy="0"/>
              </a:xfrm>
              <a:custGeom>
                <a:avLst/>
                <a:gdLst>
                  <a:gd name="T0" fmla="*/ 0 w 1"/>
                  <a:gd name="T1" fmla="*/ 0 h 1"/>
                  <a:gd name="T2" fmla="*/ 1 w 1"/>
                  <a:gd name="T3" fmla="*/ 1 h 1"/>
                  <a:gd name="T4" fmla="*/ 0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1" y="1"/>
                    </a:lnTo>
                    <a:lnTo>
                      <a:pt x="0" y="1"/>
                    </a:lnTo>
                    <a:lnTo>
                      <a:pt x="0" y="0"/>
                    </a:lnTo>
                    <a:cubicBezTo>
                      <a:pt x="0" y="0"/>
                      <a:pt x="0" y="0"/>
                      <a:pt x="0" y="0"/>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79" name="Freeform 574"/>
              <p:cNvSpPr>
                <a:spLocks/>
              </p:cNvSpPr>
              <p:nvPr/>
            </p:nvSpPr>
            <p:spPr bwMode="auto">
              <a:xfrm>
                <a:off x="7739177" y="1216585"/>
                <a:ext cx="0" cy="0"/>
              </a:xfrm>
              <a:custGeom>
                <a:avLst/>
                <a:gdLst>
                  <a:gd name="T0" fmla="*/ 0 h 1"/>
                  <a:gd name="T1" fmla="*/ 1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lnTo>
                      <a:pt x="0" y="1"/>
                    </a:lnTo>
                    <a:cubicBezTo>
                      <a:pt x="0" y="1"/>
                      <a:pt x="0" y="1"/>
                      <a:pt x="0" y="1"/>
                    </a:cubicBezTo>
                    <a:lnTo>
                      <a:pt x="0" y="1"/>
                    </a:lnTo>
                    <a:cubicBezTo>
                      <a:pt x="0" y="1"/>
                      <a:pt x="0" y="0"/>
                      <a:pt x="0" y="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80" name="Freeform 575"/>
              <p:cNvSpPr>
                <a:spLocks/>
              </p:cNvSpPr>
              <p:nvPr/>
            </p:nvSpPr>
            <p:spPr bwMode="auto">
              <a:xfrm>
                <a:off x="7739177" y="1216585"/>
                <a:ext cx="0"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1" y="0"/>
                    </a:lnTo>
                    <a:cubicBezTo>
                      <a:pt x="1" y="0"/>
                      <a:pt x="0" y="0"/>
                      <a:pt x="0" y="0"/>
                    </a:cubicBezTo>
                    <a:lnTo>
                      <a:pt x="0" y="0"/>
                    </a:lnTo>
                    <a:cubicBezTo>
                      <a:pt x="0" y="0"/>
                      <a:pt x="0" y="0"/>
                      <a:pt x="1" y="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81" name="Freeform 576"/>
              <p:cNvSpPr>
                <a:spLocks/>
              </p:cNvSpPr>
              <p:nvPr/>
            </p:nvSpPr>
            <p:spPr bwMode="auto">
              <a:xfrm>
                <a:off x="7737590" y="1216585"/>
                <a:ext cx="15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1" y="0"/>
                    </a:lnTo>
                    <a:cubicBezTo>
                      <a:pt x="1" y="0"/>
                      <a:pt x="1" y="0"/>
                      <a:pt x="0" y="0"/>
                    </a:cubicBezTo>
                    <a:lnTo>
                      <a:pt x="0" y="0"/>
                    </a:lnTo>
                    <a:cubicBezTo>
                      <a:pt x="0" y="0"/>
                      <a:pt x="1" y="0"/>
                      <a:pt x="1"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82" name="Freeform 577"/>
              <p:cNvSpPr>
                <a:spLocks/>
              </p:cNvSpPr>
              <p:nvPr/>
            </p:nvSpPr>
            <p:spPr bwMode="auto">
              <a:xfrm>
                <a:off x="7737590" y="1216585"/>
                <a:ext cx="0" cy="1588"/>
              </a:xfrm>
              <a:custGeom>
                <a:avLst/>
                <a:gdLst>
                  <a:gd name="T0" fmla="*/ 1 w 1"/>
                  <a:gd name="T1" fmla="*/ 0 h 1"/>
                  <a:gd name="T2" fmla="*/ 1 w 1"/>
                  <a:gd name="T3" fmla="*/ 0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0"/>
                    </a:lnTo>
                    <a:cubicBezTo>
                      <a:pt x="1" y="1"/>
                      <a:pt x="1" y="1"/>
                      <a:pt x="0" y="1"/>
                    </a:cubicBezTo>
                    <a:lnTo>
                      <a:pt x="0" y="0"/>
                    </a:lnTo>
                    <a:cubicBezTo>
                      <a:pt x="0" y="0"/>
                      <a:pt x="1" y="0"/>
                      <a:pt x="1" y="0"/>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83" name="Freeform 578"/>
              <p:cNvSpPr>
                <a:spLocks/>
              </p:cNvSpPr>
              <p:nvPr/>
            </p:nvSpPr>
            <p:spPr bwMode="auto">
              <a:xfrm>
                <a:off x="7736002" y="1216585"/>
                <a:ext cx="1588" cy="1588"/>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cubicBezTo>
                      <a:pt x="1" y="1"/>
                      <a:pt x="0" y="1"/>
                      <a:pt x="0" y="1"/>
                    </a:cubicBezTo>
                    <a:lnTo>
                      <a:pt x="0" y="0"/>
                    </a:lnTo>
                    <a:cubicBezTo>
                      <a:pt x="0" y="0"/>
                      <a:pt x="1" y="0"/>
                      <a:pt x="1" y="0"/>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84" name="Freeform 579"/>
              <p:cNvSpPr>
                <a:spLocks/>
              </p:cNvSpPr>
              <p:nvPr/>
            </p:nvSpPr>
            <p:spPr bwMode="auto">
              <a:xfrm>
                <a:off x="7734415" y="1216585"/>
                <a:ext cx="1588" cy="1588"/>
              </a:xfrm>
              <a:custGeom>
                <a:avLst/>
                <a:gdLst>
                  <a:gd name="T0" fmla="*/ 2 w 2"/>
                  <a:gd name="T1" fmla="*/ 0 h 2"/>
                  <a:gd name="T2" fmla="*/ 2 w 2"/>
                  <a:gd name="T3" fmla="*/ 1 h 2"/>
                  <a:gd name="T4" fmla="*/ 0 w 2"/>
                  <a:gd name="T5" fmla="*/ 2 h 2"/>
                  <a:gd name="T6" fmla="*/ 0 w 2"/>
                  <a:gd name="T7" fmla="*/ 1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2" y="1"/>
                    </a:lnTo>
                    <a:cubicBezTo>
                      <a:pt x="1" y="1"/>
                      <a:pt x="1" y="2"/>
                      <a:pt x="0" y="2"/>
                    </a:cubicBezTo>
                    <a:lnTo>
                      <a:pt x="0" y="1"/>
                    </a:lnTo>
                    <a:cubicBezTo>
                      <a:pt x="1" y="1"/>
                      <a:pt x="1" y="1"/>
                      <a:pt x="2"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85" name="Freeform 580"/>
              <p:cNvSpPr>
                <a:spLocks/>
              </p:cNvSpPr>
              <p:nvPr/>
            </p:nvSpPr>
            <p:spPr bwMode="auto">
              <a:xfrm>
                <a:off x="7742352" y="1214998"/>
                <a:ext cx="79375" cy="176213"/>
              </a:xfrm>
              <a:custGeom>
                <a:avLst/>
                <a:gdLst>
                  <a:gd name="T0" fmla="*/ 1 w 103"/>
                  <a:gd name="T1" fmla="*/ 0 h 230"/>
                  <a:gd name="T2" fmla="*/ 103 w 103"/>
                  <a:gd name="T3" fmla="*/ 230 h 230"/>
                  <a:gd name="T4" fmla="*/ 102 w 103"/>
                  <a:gd name="T5" fmla="*/ 230 h 230"/>
                  <a:gd name="T6" fmla="*/ 0 w 103"/>
                  <a:gd name="T7" fmla="*/ 0 h 230"/>
                  <a:gd name="T8" fmla="*/ 1 w 103"/>
                  <a:gd name="T9" fmla="*/ 0 h 230"/>
                </a:gdLst>
                <a:ahLst/>
                <a:cxnLst>
                  <a:cxn ang="0">
                    <a:pos x="T0" y="T1"/>
                  </a:cxn>
                  <a:cxn ang="0">
                    <a:pos x="T2" y="T3"/>
                  </a:cxn>
                  <a:cxn ang="0">
                    <a:pos x="T4" y="T5"/>
                  </a:cxn>
                  <a:cxn ang="0">
                    <a:pos x="T6" y="T7"/>
                  </a:cxn>
                  <a:cxn ang="0">
                    <a:pos x="T8" y="T9"/>
                  </a:cxn>
                </a:cxnLst>
                <a:rect l="0" t="0" r="r" b="b"/>
                <a:pathLst>
                  <a:path w="103" h="230">
                    <a:moveTo>
                      <a:pt x="1" y="0"/>
                    </a:moveTo>
                    <a:lnTo>
                      <a:pt x="103" y="230"/>
                    </a:lnTo>
                    <a:cubicBezTo>
                      <a:pt x="103" y="230"/>
                      <a:pt x="102" y="230"/>
                      <a:pt x="102" y="230"/>
                    </a:cubicBezTo>
                    <a:lnTo>
                      <a:pt x="0" y="0"/>
                    </a:lnTo>
                    <a:cubicBezTo>
                      <a:pt x="0"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86" name="Freeform 581"/>
              <p:cNvSpPr>
                <a:spLocks/>
              </p:cNvSpPr>
              <p:nvPr/>
            </p:nvSpPr>
            <p:spPr bwMode="auto">
              <a:xfrm>
                <a:off x="7742352" y="1214998"/>
                <a:ext cx="77788" cy="176213"/>
              </a:xfrm>
              <a:custGeom>
                <a:avLst/>
                <a:gdLst>
                  <a:gd name="T0" fmla="*/ 1 w 103"/>
                  <a:gd name="T1" fmla="*/ 0 h 231"/>
                  <a:gd name="T2" fmla="*/ 103 w 103"/>
                  <a:gd name="T3" fmla="*/ 230 h 231"/>
                  <a:gd name="T4" fmla="*/ 101 w 103"/>
                  <a:gd name="T5" fmla="*/ 231 h 231"/>
                  <a:gd name="T6" fmla="*/ 0 w 103"/>
                  <a:gd name="T7" fmla="*/ 1 h 231"/>
                  <a:gd name="T8" fmla="*/ 1 w 103"/>
                  <a:gd name="T9" fmla="*/ 0 h 231"/>
                </a:gdLst>
                <a:ahLst/>
                <a:cxnLst>
                  <a:cxn ang="0">
                    <a:pos x="T0" y="T1"/>
                  </a:cxn>
                  <a:cxn ang="0">
                    <a:pos x="T2" y="T3"/>
                  </a:cxn>
                  <a:cxn ang="0">
                    <a:pos x="T4" y="T5"/>
                  </a:cxn>
                  <a:cxn ang="0">
                    <a:pos x="T6" y="T7"/>
                  </a:cxn>
                  <a:cxn ang="0">
                    <a:pos x="T8" y="T9"/>
                  </a:cxn>
                </a:cxnLst>
                <a:rect l="0" t="0" r="r" b="b"/>
                <a:pathLst>
                  <a:path w="103" h="231">
                    <a:moveTo>
                      <a:pt x="1" y="0"/>
                    </a:moveTo>
                    <a:lnTo>
                      <a:pt x="103" y="230"/>
                    </a:lnTo>
                    <a:cubicBezTo>
                      <a:pt x="102" y="230"/>
                      <a:pt x="102" y="230"/>
                      <a:pt x="101" y="231"/>
                    </a:cubicBezTo>
                    <a:lnTo>
                      <a:pt x="0" y="1"/>
                    </a:lnTo>
                    <a:cubicBezTo>
                      <a:pt x="0" y="1"/>
                      <a:pt x="1" y="0"/>
                      <a:pt x="1" y="0"/>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87" name="Freeform 582"/>
              <p:cNvSpPr>
                <a:spLocks/>
              </p:cNvSpPr>
              <p:nvPr/>
            </p:nvSpPr>
            <p:spPr bwMode="auto">
              <a:xfrm>
                <a:off x="7740765" y="1216585"/>
                <a:ext cx="77788" cy="174625"/>
              </a:xfrm>
              <a:custGeom>
                <a:avLst/>
                <a:gdLst>
                  <a:gd name="T0" fmla="*/ 1 w 102"/>
                  <a:gd name="T1" fmla="*/ 0 h 230"/>
                  <a:gd name="T2" fmla="*/ 102 w 102"/>
                  <a:gd name="T3" fmla="*/ 230 h 230"/>
                  <a:gd name="T4" fmla="*/ 101 w 102"/>
                  <a:gd name="T5" fmla="*/ 230 h 230"/>
                  <a:gd name="T6" fmla="*/ 0 w 102"/>
                  <a:gd name="T7" fmla="*/ 0 h 230"/>
                  <a:gd name="T8" fmla="*/ 1 w 102"/>
                  <a:gd name="T9" fmla="*/ 0 h 230"/>
                </a:gdLst>
                <a:ahLst/>
                <a:cxnLst>
                  <a:cxn ang="0">
                    <a:pos x="T0" y="T1"/>
                  </a:cxn>
                  <a:cxn ang="0">
                    <a:pos x="T2" y="T3"/>
                  </a:cxn>
                  <a:cxn ang="0">
                    <a:pos x="T4" y="T5"/>
                  </a:cxn>
                  <a:cxn ang="0">
                    <a:pos x="T6" y="T7"/>
                  </a:cxn>
                  <a:cxn ang="0">
                    <a:pos x="T8" y="T9"/>
                  </a:cxn>
                </a:cxnLst>
                <a:rect l="0" t="0" r="r" b="b"/>
                <a:pathLst>
                  <a:path w="102" h="230">
                    <a:moveTo>
                      <a:pt x="1" y="0"/>
                    </a:moveTo>
                    <a:lnTo>
                      <a:pt x="102" y="230"/>
                    </a:lnTo>
                    <a:cubicBezTo>
                      <a:pt x="102" y="230"/>
                      <a:pt x="102" y="230"/>
                      <a:pt x="101" y="230"/>
                    </a:cubicBezTo>
                    <a:lnTo>
                      <a:pt x="0" y="0"/>
                    </a:lnTo>
                    <a:cubicBezTo>
                      <a:pt x="0" y="0"/>
                      <a:pt x="1" y="0"/>
                      <a:pt x="1" y="0"/>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88" name="Freeform 583"/>
              <p:cNvSpPr>
                <a:spLocks/>
              </p:cNvSpPr>
              <p:nvPr/>
            </p:nvSpPr>
            <p:spPr bwMode="auto">
              <a:xfrm>
                <a:off x="7740765" y="1216585"/>
                <a:ext cx="77788" cy="174625"/>
              </a:xfrm>
              <a:custGeom>
                <a:avLst/>
                <a:gdLst>
                  <a:gd name="T0" fmla="*/ 1 w 102"/>
                  <a:gd name="T1" fmla="*/ 0 h 230"/>
                  <a:gd name="T2" fmla="*/ 102 w 102"/>
                  <a:gd name="T3" fmla="*/ 230 h 230"/>
                  <a:gd name="T4" fmla="*/ 102 w 102"/>
                  <a:gd name="T5" fmla="*/ 230 h 230"/>
                  <a:gd name="T6" fmla="*/ 0 w 102"/>
                  <a:gd name="T7" fmla="*/ 0 h 230"/>
                  <a:gd name="T8" fmla="*/ 1 w 102"/>
                  <a:gd name="T9" fmla="*/ 0 h 230"/>
                </a:gdLst>
                <a:ahLst/>
                <a:cxnLst>
                  <a:cxn ang="0">
                    <a:pos x="T0" y="T1"/>
                  </a:cxn>
                  <a:cxn ang="0">
                    <a:pos x="T2" y="T3"/>
                  </a:cxn>
                  <a:cxn ang="0">
                    <a:pos x="T4" y="T5"/>
                  </a:cxn>
                  <a:cxn ang="0">
                    <a:pos x="T6" y="T7"/>
                  </a:cxn>
                  <a:cxn ang="0">
                    <a:pos x="T8" y="T9"/>
                  </a:cxn>
                </a:cxnLst>
                <a:rect l="0" t="0" r="r" b="b"/>
                <a:pathLst>
                  <a:path w="102" h="230">
                    <a:moveTo>
                      <a:pt x="1" y="0"/>
                    </a:moveTo>
                    <a:lnTo>
                      <a:pt x="102" y="230"/>
                    </a:lnTo>
                    <a:cubicBezTo>
                      <a:pt x="102" y="230"/>
                      <a:pt x="102" y="230"/>
                      <a:pt x="102" y="230"/>
                    </a:cubicBezTo>
                    <a:lnTo>
                      <a:pt x="0" y="0"/>
                    </a:lnTo>
                    <a:cubicBezTo>
                      <a:pt x="0" y="0"/>
                      <a:pt x="1" y="0"/>
                      <a:pt x="1" y="0"/>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89" name="Freeform 584"/>
              <p:cNvSpPr>
                <a:spLocks/>
              </p:cNvSpPr>
              <p:nvPr/>
            </p:nvSpPr>
            <p:spPr bwMode="auto">
              <a:xfrm>
                <a:off x="7740765" y="1216585"/>
                <a:ext cx="77788" cy="174625"/>
              </a:xfrm>
              <a:custGeom>
                <a:avLst/>
                <a:gdLst>
                  <a:gd name="T0" fmla="*/ 1 w 103"/>
                  <a:gd name="T1" fmla="*/ 0 h 230"/>
                  <a:gd name="T2" fmla="*/ 103 w 103"/>
                  <a:gd name="T3" fmla="*/ 230 h 230"/>
                  <a:gd name="T4" fmla="*/ 102 w 103"/>
                  <a:gd name="T5" fmla="*/ 230 h 230"/>
                  <a:gd name="T6" fmla="*/ 0 w 103"/>
                  <a:gd name="T7" fmla="*/ 0 h 230"/>
                  <a:gd name="T8" fmla="*/ 1 w 103"/>
                  <a:gd name="T9" fmla="*/ 0 h 230"/>
                </a:gdLst>
                <a:ahLst/>
                <a:cxnLst>
                  <a:cxn ang="0">
                    <a:pos x="T0" y="T1"/>
                  </a:cxn>
                  <a:cxn ang="0">
                    <a:pos x="T2" y="T3"/>
                  </a:cxn>
                  <a:cxn ang="0">
                    <a:pos x="T4" y="T5"/>
                  </a:cxn>
                  <a:cxn ang="0">
                    <a:pos x="T6" y="T7"/>
                  </a:cxn>
                  <a:cxn ang="0">
                    <a:pos x="T8" y="T9"/>
                  </a:cxn>
                </a:cxnLst>
                <a:rect l="0" t="0" r="r" b="b"/>
                <a:pathLst>
                  <a:path w="103" h="230">
                    <a:moveTo>
                      <a:pt x="1" y="0"/>
                    </a:moveTo>
                    <a:lnTo>
                      <a:pt x="103" y="230"/>
                    </a:lnTo>
                    <a:cubicBezTo>
                      <a:pt x="102" y="230"/>
                      <a:pt x="102" y="230"/>
                      <a:pt x="102" y="230"/>
                    </a:cubicBezTo>
                    <a:lnTo>
                      <a:pt x="0" y="0"/>
                    </a:lnTo>
                    <a:cubicBezTo>
                      <a:pt x="1" y="0"/>
                      <a:pt x="1" y="0"/>
                      <a:pt x="1" y="0"/>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90" name="Freeform 585"/>
              <p:cNvSpPr>
                <a:spLocks/>
              </p:cNvSpPr>
              <p:nvPr/>
            </p:nvSpPr>
            <p:spPr bwMode="auto">
              <a:xfrm>
                <a:off x="7740765" y="1216585"/>
                <a:ext cx="76200" cy="176213"/>
              </a:xfrm>
              <a:custGeom>
                <a:avLst/>
                <a:gdLst>
                  <a:gd name="T0" fmla="*/ 0 w 102"/>
                  <a:gd name="T1" fmla="*/ 0 h 231"/>
                  <a:gd name="T2" fmla="*/ 102 w 102"/>
                  <a:gd name="T3" fmla="*/ 230 h 231"/>
                  <a:gd name="T4" fmla="*/ 102 w 102"/>
                  <a:gd name="T5" fmla="*/ 231 h 231"/>
                  <a:gd name="T6" fmla="*/ 0 w 102"/>
                  <a:gd name="T7" fmla="*/ 1 h 231"/>
                  <a:gd name="T8" fmla="*/ 0 w 102"/>
                  <a:gd name="T9" fmla="*/ 0 h 231"/>
                </a:gdLst>
                <a:ahLst/>
                <a:cxnLst>
                  <a:cxn ang="0">
                    <a:pos x="T0" y="T1"/>
                  </a:cxn>
                  <a:cxn ang="0">
                    <a:pos x="T2" y="T3"/>
                  </a:cxn>
                  <a:cxn ang="0">
                    <a:pos x="T4" y="T5"/>
                  </a:cxn>
                  <a:cxn ang="0">
                    <a:pos x="T6" y="T7"/>
                  </a:cxn>
                  <a:cxn ang="0">
                    <a:pos x="T8" y="T9"/>
                  </a:cxn>
                </a:cxnLst>
                <a:rect l="0" t="0" r="r" b="b"/>
                <a:pathLst>
                  <a:path w="102" h="231">
                    <a:moveTo>
                      <a:pt x="0" y="0"/>
                    </a:moveTo>
                    <a:lnTo>
                      <a:pt x="102" y="230"/>
                    </a:lnTo>
                    <a:cubicBezTo>
                      <a:pt x="102" y="231"/>
                      <a:pt x="102" y="231"/>
                      <a:pt x="102" y="231"/>
                    </a:cubicBezTo>
                    <a:lnTo>
                      <a:pt x="0" y="1"/>
                    </a:lnTo>
                    <a:cubicBezTo>
                      <a:pt x="0" y="1"/>
                      <a:pt x="0" y="0"/>
                      <a:pt x="0" y="0"/>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91" name="Freeform 586"/>
              <p:cNvSpPr>
                <a:spLocks/>
              </p:cNvSpPr>
              <p:nvPr/>
            </p:nvSpPr>
            <p:spPr bwMode="auto">
              <a:xfrm>
                <a:off x="7740765" y="1216585"/>
                <a:ext cx="76200" cy="176213"/>
              </a:xfrm>
              <a:custGeom>
                <a:avLst/>
                <a:gdLst>
                  <a:gd name="T0" fmla="*/ 0 w 102"/>
                  <a:gd name="T1" fmla="*/ 0 h 230"/>
                  <a:gd name="T2" fmla="*/ 102 w 102"/>
                  <a:gd name="T3" fmla="*/ 230 h 230"/>
                  <a:gd name="T4" fmla="*/ 101 w 102"/>
                  <a:gd name="T5" fmla="*/ 230 h 230"/>
                  <a:gd name="T6" fmla="*/ 0 w 102"/>
                  <a:gd name="T7" fmla="*/ 0 h 230"/>
                  <a:gd name="T8" fmla="*/ 0 w 102"/>
                  <a:gd name="T9" fmla="*/ 0 h 230"/>
                </a:gdLst>
                <a:ahLst/>
                <a:cxnLst>
                  <a:cxn ang="0">
                    <a:pos x="T0" y="T1"/>
                  </a:cxn>
                  <a:cxn ang="0">
                    <a:pos x="T2" y="T3"/>
                  </a:cxn>
                  <a:cxn ang="0">
                    <a:pos x="T4" y="T5"/>
                  </a:cxn>
                  <a:cxn ang="0">
                    <a:pos x="T6" y="T7"/>
                  </a:cxn>
                  <a:cxn ang="0">
                    <a:pos x="T8" y="T9"/>
                  </a:cxn>
                </a:cxnLst>
                <a:rect l="0" t="0" r="r" b="b"/>
                <a:pathLst>
                  <a:path w="102" h="230">
                    <a:moveTo>
                      <a:pt x="0" y="0"/>
                    </a:moveTo>
                    <a:lnTo>
                      <a:pt x="102" y="230"/>
                    </a:lnTo>
                    <a:cubicBezTo>
                      <a:pt x="101" y="230"/>
                      <a:pt x="101" y="230"/>
                      <a:pt x="101" y="230"/>
                    </a:cubicBezTo>
                    <a:lnTo>
                      <a:pt x="0" y="0"/>
                    </a:lnTo>
                    <a:cubicBezTo>
                      <a:pt x="0" y="0"/>
                      <a:pt x="0" y="0"/>
                      <a:pt x="0" y="0"/>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92" name="Freeform 587"/>
              <p:cNvSpPr>
                <a:spLocks/>
              </p:cNvSpPr>
              <p:nvPr/>
            </p:nvSpPr>
            <p:spPr bwMode="auto">
              <a:xfrm>
                <a:off x="7740765" y="1216585"/>
                <a:ext cx="76200" cy="176213"/>
              </a:xfrm>
              <a:custGeom>
                <a:avLst/>
                <a:gdLst>
                  <a:gd name="T0" fmla="*/ 0 w 48"/>
                  <a:gd name="T1" fmla="*/ 0 h 111"/>
                  <a:gd name="T2" fmla="*/ 48 w 48"/>
                  <a:gd name="T3" fmla="*/ 111 h 111"/>
                  <a:gd name="T4" fmla="*/ 48 w 48"/>
                  <a:gd name="T5" fmla="*/ 111 h 111"/>
                  <a:gd name="T6" fmla="*/ 0 w 48"/>
                  <a:gd name="T7" fmla="*/ 0 h 111"/>
                  <a:gd name="T8" fmla="*/ 0 w 48"/>
                  <a:gd name="T9" fmla="*/ 0 h 111"/>
                </a:gdLst>
                <a:ahLst/>
                <a:cxnLst>
                  <a:cxn ang="0">
                    <a:pos x="T0" y="T1"/>
                  </a:cxn>
                  <a:cxn ang="0">
                    <a:pos x="T2" y="T3"/>
                  </a:cxn>
                  <a:cxn ang="0">
                    <a:pos x="T4" y="T5"/>
                  </a:cxn>
                  <a:cxn ang="0">
                    <a:pos x="T6" y="T7"/>
                  </a:cxn>
                  <a:cxn ang="0">
                    <a:pos x="T8" y="T9"/>
                  </a:cxn>
                </a:cxnLst>
                <a:rect l="0" t="0" r="r" b="b"/>
                <a:pathLst>
                  <a:path w="48" h="111">
                    <a:moveTo>
                      <a:pt x="0" y="0"/>
                    </a:moveTo>
                    <a:lnTo>
                      <a:pt x="48" y="111"/>
                    </a:lnTo>
                    <a:lnTo>
                      <a:pt x="48" y="111"/>
                    </a:lnTo>
                    <a:lnTo>
                      <a:pt x="0" y="0"/>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93" name="Freeform 588"/>
              <p:cNvSpPr>
                <a:spLocks/>
              </p:cNvSpPr>
              <p:nvPr/>
            </p:nvSpPr>
            <p:spPr bwMode="auto">
              <a:xfrm>
                <a:off x="7739177" y="1216585"/>
                <a:ext cx="77788" cy="176213"/>
              </a:xfrm>
              <a:custGeom>
                <a:avLst/>
                <a:gdLst>
                  <a:gd name="T0" fmla="*/ 1 w 49"/>
                  <a:gd name="T1" fmla="*/ 0 h 111"/>
                  <a:gd name="T2" fmla="*/ 49 w 49"/>
                  <a:gd name="T3" fmla="*/ 111 h 111"/>
                  <a:gd name="T4" fmla="*/ 49 w 49"/>
                  <a:gd name="T5" fmla="*/ 111 h 111"/>
                  <a:gd name="T6" fmla="*/ 0 w 49"/>
                  <a:gd name="T7" fmla="*/ 0 h 111"/>
                  <a:gd name="T8" fmla="*/ 1 w 49"/>
                  <a:gd name="T9" fmla="*/ 0 h 111"/>
                </a:gdLst>
                <a:ahLst/>
                <a:cxnLst>
                  <a:cxn ang="0">
                    <a:pos x="T0" y="T1"/>
                  </a:cxn>
                  <a:cxn ang="0">
                    <a:pos x="T2" y="T3"/>
                  </a:cxn>
                  <a:cxn ang="0">
                    <a:pos x="T4" y="T5"/>
                  </a:cxn>
                  <a:cxn ang="0">
                    <a:pos x="T6" y="T7"/>
                  </a:cxn>
                  <a:cxn ang="0">
                    <a:pos x="T8" y="T9"/>
                  </a:cxn>
                </a:cxnLst>
                <a:rect l="0" t="0" r="r" b="b"/>
                <a:pathLst>
                  <a:path w="49" h="111">
                    <a:moveTo>
                      <a:pt x="1" y="0"/>
                    </a:moveTo>
                    <a:lnTo>
                      <a:pt x="49" y="111"/>
                    </a:lnTo>
                    <a:lnTo>
                      <a:pt x="49" y="111"/>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94" name="Freeform 589"/>
              <p:cNvSpPr>
                <a:spLocks/>
              </p:cNvSpPr>
              <p:nvPr/>
            </p:nvSpPr>
            <p:spPr bwMode="auto">
              <a:xfrm>
                <a:off x="7739177" y="1216585"/>
                <a:ext cx="77788" cy="176213"/>
              </a:xfrm>
              <a:custGeom>
                <a:avLst/>
                <a:gdLst>
                  <a:gd name="T0" fmla="*/ 1 w 102"/>
                  <a:gd name="T1" fmla="*/ 0 h 230"/>
                  <a:gd name="T2" fmla="*/ 102 w 102"/>
                  <a:gd name="T3" fmla="*/ 230 h 230"/>
                  <a:gd name="T4" fmla="*/ 102 w 102"/>
                  <a:gd name="T5" fmla="*/ 230 h 230"/>
                  <a:gd name="T6" fmla="*/ 0 w 102"/>
                  <a:gd name="T7" fmla="*/ 0 h 230"/>
                  <a:gd name="T8" fmla="*/ 1 w 102"/>
                  <a:gd name="T9" fmla="*/ 0 h 230"/>
                </a:gdLst>
                <a:ahLst/>
                <a:cxnLst>
                  <a:cxn ang="0">
                    <a:pos x="T0" y="T1"/>
                  </a:cxn>
                  <a:cxn ang="0">
                    <a:pos x="T2" y="T3"/>
                  </a:cxn>
                  <a:cxn ang="0">
                    <a:pos x="T4" y="T5"/>
                  </a:cxn>
                  <a:cxn ang="0">
                    <a:pos x="T6" y="T7"/>
                  </a:cxn>
                  <a:cxn ang="0">
                    <a:pos x="T8" y="T9"/>
                  </a:cxn>
                </a:cxnLst>
                <a:rect l="0" t="0" r="r" b="b"/>
                <a:pathLst>
                  <a:path w="102" h="230">
                    <a:moveTo>
                      <a:pt x="1" y="0"/>
                    </a:moveTo>
                    <a:lnTo>
                      <a:pt x="102" y="230"/>
                    </a:lnTo>
                    <a:cubicBezTo>
                      <a:pt x="102" y="230"/>
                      <a:pt x="102" y="230"/>
                      <a:pt x="102" y="230"/>
                    </a:cubicBezTo>
                    <a:lnTo>
                      <a:pt x="0" y="0"/>
                    </a:lnTo>
                    <a:lnTo>
                      <a:pt x="1"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95" name="Freeform 590"/>
              <p:cNvSpPr>
                <a:spLocks/>
              </p:cNvSpPr>
              <p:nvPr/>
            </p:nvSpPr>
            <p:spPr bwMode="auto">
              <a:xfrm>
                <a:off x="7739177" y="1216585"/>
                <a:ext cx="77788" cy="176213"/>
              </a:xfrm>
              <a:custGeom>
                <a:avLst/>
                <a:gdLst>
                  <a:gd name="T0" fmla="*/ 0 w 102"/>
                  <a:gd name="T1" fmla="*/ 0 h 230"/>
                  <a:gd name="T2" fmla="*/ 102 w 102"/>
                  <a:gd name="T3" fmla="*/ 230 h 230"/>
                  <a:gd name="T4" fmla="*/ 101 w 102"/>
                  <a:gd name="T5" fmla="*/ 230 h 230"/>
                  <a:gd name="T6" fmla="*/ 0 w 102"/>
                  <a:gd name="T7" fmla="*/ 0 h 230"/>
                  <a:gd name="T8" fmla="*/ 0 w 102"/>
                  <a:gd name="T9" fmla="*/ 0 h 230"/>
                </a:gdLst>
                <a:ahLst/>
                <a:cxnLst>
                  <a:cxn ang="0">
                    <a:pos x="T0" y="T1"/>
                  </a:cxn>
                  <a:cxn ang="0">
                    <a:pos x="T2" y="T3"/>
                  </a:cxn>
                  <a:cxn ang="0">
                    <a:pos x="T4" y="T5"/>
                  </a:cxn>
                  <a:cxn ang="0">
                    <a:pos x="T6" y="T7"/>
                  </a:cxn>
                  <a:cxn ang="0">
                    <a:pos x="T8" y="T9"/>
                  </a:cxn>
                </a:cxnLst>
                <a:rect l="0" t="0" r="r" b="b"/>
                <a:pathLst>
                  <a:path w="102" h="230">
                    <a:moveTo>
                      <a:pt x="0" y="0"/>
                    </a:moveTo>
                    <a:lnTo>
                      <a:pt x="102" y="230"/>
                    </a:lnTo>
                    <a:cubicBezTo>
                      <a:pt x="102" y="230"/>
                      <a:pt x="102" y="230"/>
                      <a:pt x="101" y="230"/>
                    </a:cubicBezTo>
                    <a:lnTo>
                      <a:pt x="0" y="0"/>
                    </a:lnTo>
                    <a:cubicBezTo>
                      <a:pt x="0" y="0"/>
                      <a:pt x="0" y="0"/>
                      <a:pt x="0" y="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96" name="Freeform 591"/>
              <p:cNvSpPr>
                <a:spLocks/>
              </p:cNvSpPr>
              <p:nvPr/>
            </p:nvSpPr>
            <p:spPr bwMode="auto">
              <a:xfrm>
                <a:off x="7739177" y="1216585"/>
                <a:ext cx="77788" cy="176213"/>
              </a:xfrm>
              <a:custGeom>
                <a:avLst/>
                <a:gdLst>
                  <a:gd name="T0" fmla="*/ 1 w 102"/>
                  <a:gd name="T1" fmla="*/ 0 h 230"/>
                  <a:gd name="T2" fmla="*/ 102 w 102"/>
                  <a:gd name="T3" fmla="*/ 230 h 230"/>
                  <a:gd name="T4" fmla="*/ 102 w 102"/>
                  <a:gd name="T5" fmla="*/ 230 h 230"/>
                  <a:gd name="T6" fmla="*/ 0 w 102"/>
                  <a:gd name="T7" fmla="*/ 0 h 230"/>
                  <a:gd name="T8" fmla="*/ 1 w 102"/>
                  <a:gd name="T9" fmla="*/ 0 h 230"/>
                </a:gdLst>
                <a:ahLst/>
                <a:cxnLst>
                  <a:cxn ang="0">
                    <a:pos x="T0" y="T1"/>
                  </a:cxn>
                  <a:cxn ang="0">
                    <a:pos x="T2" y="T3"/>
                  </a:cxn>
                  <a:cxn ang="0">
                    <a:pos x="T4" y="T5"/>
                  </a:cxn>
                  <a:cxn ang="0">
                    <a:pos x="T6" y="T7"/>
                  </a:cxn>
                  <a:cxn ang="0">
                    <a:pos x="T8" y="T9"/>
                  </a:cxn>
                </a:cxnLst>
                <a:rect l="0" t="0" r="r" b="b"/>
                <a:pathLst>
                  <a:path w="102" h="230">
                    <a:moveTo>
                      <a:pt x="1" y="0"/>
                    </a:moveTo>
                    <a:lnTo>
                      <a:pt x="102" y="230"/>
                    </a:lnTo>
                    <a:cubicBezTo>
                      <a:pt x="102" y="230"/>
                      <a:pt x="102" y="230"/>
                      <a:pt x="102" y="230"/>
                    </a:cubicBezTo>
                    <a:lnTo>
                      <a:pt x="0" y="0"/>
                    </a:lnTo>
                    <a:cubicBezTo>
                      <a:pt x="0" y="0"/>
                      <a:pt x="1" y="0"/>
                      <a:pt x="1" y="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97" name="Freeform 592"/>
              <p:cNvSpPr>
                <a:spLocks/>
              </p:cNvSpPr>
              <p:nvPr/>
            </p:nvSpPr>
            <p:spPr bwMode="auto">
              <a:xfrm>
                <a:off x="7737590" y="1216585"/>
                <a:ext cx="79375" cy="176213"/>
              </a:xfrm>
              <a:custGeom>
                <a:avLst/>
                <a:gdLst>
                  <a:gd name="T0" fmla="*/ 1 w 103"/>
                  <a:gd name="T1" fmla="*/ 0 h 230"/>
                  <a:gd name="T2" fmla="*/ 103 w 103"/>
                  <a:gd name="T3" fmla="*/ 230 h 230"/>
                  <a:gd name="T4" fmla="*/ 102 w 103"/>
                  <a:gd name="T5" fmla="*/ 230 h 230"/>
                  <a:gd name="T6" fmla="*/ 0 w 103"/>
                  <a:gd name="T7" fmla="*/ 0 h 230"/>
                  <a:gd name="T8" fmla="*/ 1 w 103"/>
                  <a:gd name="T9" fmla="*/ 0 h 230"/>
                </a:gdLst>
                <a:ahLst/>
                <a:cxnLst>
                  <a:cxn ang="0">
                    <a:pos x="T0" y="T1"/>
                  </a:cxn>
                  <a:cxn ang="0">
                    <a:pos x="T2" y="T3"/>
                  </a:cxn>
                  <a:cxn ang="0">
                    <a:pos x="T4" y="T5"/>
                  </a:cxn>
                  <a:cxn ang="0">
                    <a:pos x="T6" y="T7"/>
                  </a:cxn>
                  <a:cxn ang="0">
                    <a:pos x="T8" y="T9"/>
                  </a:cxn>
                </a:cxnLst>
                <a:rect l="0" t="0" r="r" b="b"/>
                <a:pathLst>
                  <a:path w="103" h="230">
                    <a:moveTo>
                      <a:pt x="1" y="0"/>
                    </a:moveTo>
                    <a:lnTo>
                      <a:pt x="103" y="230"/>
                    </a:lnTo>
                    <a:cubicBezTo>
                      <a:pt x="102" y="230"/>
                      <a:pt x="102" y="230"/>
                      <a:pt x="102" y="230"/>
                    </a:cubicBezTo>
                    <a:lnTo>
                      <a:pt x="0" y="0"/>
                    </a:lnTo>
                    <a:cubicBezTo>
                      <a:pt x="1" y="0"/>
                      <a:pt x="1" y="0"/>
                      <a:pt x="1"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98" name="Freeform 593"/>
              <p:cNvSpPr>
                <a:spLocks/>
              </p:cNvSpPr>
              <p:nvPr/>
            </p:nvSpPr>
            <p:spPr bwMode="auto">
              <a:xfrm>
                <a:off x="7737590" y="1216585"/>
                <a:ext cx="77788" cy="176213"/>
              </a:xfrm>
              <a:custGeom>
                <a:avLst/>
                <a:gdLst>
                  <a:gd name="T0" fmla="*/ 1 w 103"/>
                  <a:gd name="T1" fmla="*/ 0 h 231"/>
                  <a:gd name="T2" fmla="*/ 103 w 103"/>
                  <a:gd name="T3" fmla="*/ 230 h 231"/>
                  <a:gd name="T4" fmla="*/ 102 w 103"/>
                  <a:gd name="T5" fmla="*/ 231 h 231"/>
                  <a:gd name="T6" fmla="*/ 0 w 103"/>
                  <a:gd name="T7" fmla="*/ 1 h 231"/>
                  <a:gd name="T8" fmla="*/ 1 w 103"/>
                  <a:gd name="T9" fmla="*/ 0 h 231"/>
                </a:gdLst>
                <a:ahLst/>
                <a:cxnLst>
                  <a:cxn ang="0">
                    <a:pos x="T0" y="T1"/>
                  </a:cxn>
                  <a:cxn ang="0">
                    <a:pos x="T2" y="T3"/>
                  </a:cxn>
                  <a:cxn ang="0">
                    <a:pos x="T4" y="T5"/>
                  </a:cxn>
                  <a:cxn ang="0">
                    <a:pos x="T6" y="T7"/>
                  </a:cxn>
                  <a:cxn ang="0">
                    <a:pos x="T8" y="T9"/>
                  </a:cxn>
                </a:cxnLst>
                <a:rect l="0" t="0" r="r" b="b"/>
                <a:pathLst>
                  <a:path w="103" h="231">
                    <a:moveTo>
                      <a:pt x="1" y="0"/>
                    </a:moveTo>
                    <a:lnTo>
                      <a:pt x="103" y="230"/>
                    </a:lnTo>
                    <a:cubicBezTo>
                      <a:pt x="102" y="231"/>
                      <a:pt x="102" y="231"/>
                      <a:pt x="102" y="231"/>
                    </a:cubicBezTo>
                    <a:lnTo>
                      <a:pt x="0" y="1"/>
                    </a:lnTo>
                    <a:cubicBezTo>
                      <a:pt x="1" y="1"/>
                      <a:pt x="1" y="1"/>
                      <a:pt x="1" y="0"/>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199" name="Freeform 594"/>
              <p:cNvSpPr>
                <a:spLocks/>
              </p:cNvSpPr>
              <p:nvPr/>
            </p:nvSpPr>
            <p:spPr bwMode="auto">
              <a:xfrm>
                <a:off x="7736002" y="1218173"/>
                <a:ext cx="79375" cy="174625"/>
              </a:xfrm>
              <a:custGeom>
                <a:avLst/>
                <a:gdLst>
                  <a:gd name="T0" fmla="*/ 1 w 103"/>
                  <a:gd name="T1" fmla="*/ 0 h 230"/>
                  <a:gd name="T2" fmla="*/ 103 w 103"/>
                  <a:gd name="T3" fmla="*/ 230 h 230"/>
                  <a:gd name="T4" fmla="*/ 102 w 103"/>
                  <a:gd name="T5" fmla="*/ 230 h 230"/>
                  <a:gd name="T6" fmla="*/ 0 w 103"/>
                  <a:gd name="T7" fmla="*/ 0 h 230"/>
                  <a:gd name="T8" fmla="*/ 1 w 103"/>
                  <a:gd name="T9" fmla="*/ 0 h 230"/>
                </a:gdLst>
                <a:ahLst/>
                <a:cxnLst>
                  <a:cxn ang="0">
                    <a:pos x="T0" y="T1"/>
                  </a:cxn>
                  <a:cxn ang="0">
                    <a:pos x="T2" y="T3"/>
                  </a:cxn>
                  <a:cxn ang="0">
                    <a:pos x="T4" y="T5"/>
                  </a:cxn>
                  <a:cxn ang="0">
                    <a:pos x="T6" y="T7"/>
                  </a:cxn>
                  <a:cxn ang="0">
                    <a:pos x="T8" y="T9"/>
                  </a:cxn>
                </a:cxnLst>
                <a:rect l="0" t="0" r="r" b="b"/>
                <a:pathLst>
                  <a:path w="103" h="230">
                    <a:moveTo>
                      <a:pt x="1" y="0"/>
                    </a:moveTo>
                    <a:lnTo>
                      <a:pt x="103" y="230"/>
                    </a:lnTo>
                    <a:cubicBezTo>
                      <a:pt x="102" y="230"/>
                      <a:pt x="102" y="230"/>
                      <a:pt x="102" y="230"/>
                    </a:cubicBezTo>
                    <a:lnTo>
                      <a:pt x="0" y="0"/>
                    </a:lnTo>
                    <a:cubicBezTo>
                      <a:pt x="0" y="0"/>
                      <a:pt x="1" y="0"/>
                      <a:pt x="1" y="0"/>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00" name="Freeform 595"/>
              <p:cNvSpPr>
                <a:spLocks/>
              </p:cNvSpPr>
              <p:nvPr/>
            </p:nvSpPr>
            <p:spPr bwMode="auto">
              <a:xfrm>
                <a:off x="7734415" y="1218173"/>
                <a:ext cx="79375" cy="176213"/>
              </a:xfrm>
              <a:custGeom>
                <a:avLst/>
                <a:gdLst>
                  <a:gd name="T0" fmla="*/ 2 w 103"/>
                  <a:gd name="T1" fmla="*/ 0 h 231"/>
                  <a:gd name="T2" fmla="*/ 103 w 103"/>
                  <a:gd name="T3" fmla="*/ 230 h 231"/>
                  <a:gd name="T4" fmla="*/ 102 w 103"/>
                  <a:gd name="T5" fmla="*/ 231 h 231"/>
                  <a:gd name="T6" fmla="*/ 0 w 103"/>
                  <a:gd name="T7" fmla="*/ 1 h 231"/>
                  <a:gd name="T8" fmla="*/ 2 w 103"/>
                  <a:gd name="T9" fmla="*/ 0 h 231"/>
                </a:gdLst>
                <a:ahLst/>
                <a:cxnLst>
                  <a:cxn ang="0">
                    <a:pos x="T0" y="T1"/>
                  </a:cxn>
                  <a:cxn ang="0">
                    <a:pos x="T2" y="T3"/>
                  </a:cxn>
                  <a:cxn ang="0">
                    <a:pos x="T4" y="T5"/>
                  </a:cxn>
                  <a:cxn ang="0">
                    <a:pos x="T6" y="T7"/>
                  </a:cxn>
                  <a:cxn ang="0">
                    <a:pos x="T8" y="T9"/>
                  </a:cxn>
                </a:cxnLst>
                <a:rect l="0" t="0" r="r" b="b"/>
                <a:pathLst>
                  <a:path w="103" h="231">
                    <a:moveTo>
                      <a:pt x="2" y="0"/>
                    </a:moveTo>
                    <a:lnTo>
                      <a:pt x="103" y="230"/>
                    </a:lnTo>
                    <a:cubicBezTo>
                      <a:pt x="103" y="230"/>
                      <a:pt x="103" y="231"/>
                      <a:pt x="102" y="231"/>
                    </a:cubicBezTo>
                    <a:lnTo>
                      <a:pt x="0" y="1"/>
                    </a:lnTo>
                    <a:cubicBezTo>
                      <a:pt x="1" y="1"/>
                      <a:pt x="1" y="0"/>
                      <a:pt x="2"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01" name="Freeform 596"/>
              <p:cNvSpPr>
                <a:spLocks/>
              </p:cNvSpPr>
              <p:nvPr/>
            </p:nvSpPr>
            <p:spPr bwMode="auto">
              <a:xfrm>
                <a:off x="7820140" y="1391210"/>
                <a:ext cx="15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0" y="0"/>
                      <a:pt x="0" y="0"/>
                    </a:cubicBezTo>
                    <a:cubicBezTo>
                      <a:pt x="0" y="0"/>
                      <a:pt x="0" y="0"/>
                      <a:pt x="0" y="0"/>
                    </a:cubicBezTo>
                    <a:cubicBezTo>
                      <a:pt x="0" y="0"/>
                      <a:pt x="0"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02" name="Freeform 597"/>
              <p:cNvSpPr>
                <a:spLocks/>
              </p:cNvSpPr>
              <p:nvPr/>
            </p:nvSpPr>
            <p:spPr bwMode="auto">
              <a:xfrm>
                <a:off x="7818552" y="1391210"/>
                <a:ext cx="1588" cy="0"/>
              </a:xfrm>
              <a:custGeom>
                <a:avLst/>
                <a:gdLst>
                  <a:gd name="T0" fmla="*/ 2 w 2"/>
                  <a:gd name="T1" fmla="*/ 0 h 1"/>
                  <a:gd name="T2" fmla="*/ 2 w 2"/>
                  <a:gd name="T3" fmla="*/ 0 h 1"/>
                  <a:gd name="T4" fmla="*/ 1 w 2"/>
                  <a:gd name="T5" fmla="*/ 1 h 1"/>
                  <a:gd name="T6" fmla="*/ 0 w 2"/>
                  <a:gd name="T7" fmla="*/ 1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2" y="0"/>
                      <a:pt x="2" y="0"/>
                      <a:pt x="2" y="0"/>
                    </a:cubicBezTo>
                    <a:cubicBezTo>
                      <a:pt x="1" y="1"/>
                      <a:pt x="1" y="1"/>
                      <a:pt x="1" y="1"/>
                    </a:cubicBezTo>
                    <a:cubicBezTo>
                      <a:pt x="1" y="1"/>
                      <a:pt x="1" y="1"/>
                      <a:pt x="0" y="1"/>
                    </a:cubicBezTo>
                    <a:cubicBezTo>
                      <a:pt x="1" y="0"/>
                      <a:pt x="1" y="0"/>
                      <a:pt x="2" y="0"/>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03" name="Freeform 598"/>
              <p:cNvSpPr>
                <a:spLocks/>
              </p:cNvSpPr>
              <p:nvPr/>
            </p:nvSpPr>
            <p:spPr bwMode="auto">
              <a:xfrm>
                <a:off x="7818552" y="1391210"/>
                <a:ext cx="1588" cy="0"/>
              </a:xfrm>
              <a:custGeom>
                <a:avLst/>
                <a:gdLst>
                  <a:gd name="T0" fmla="*/ 0 w 1"/>
                  <a:gd name="T1" fmla="*/ 1 w 1"/>
                  <a:gd name="T2" fmla="*/ 0 w 1"/>
                  <a:gd name="T3" fmla="*/ 0 w 1"/>
                  <a:gd name="T4" fmla="*/ 1 w 1"/>
                  <a:gd name="T5" fmla="*/ 0 w 1"/>
                </a:gdLst>
                <a:ahLst/>
                <a:cxnLst>
                  <a:cxn ang="0">
                    <a:pos x="T0" y="0"/>
                  </a:cxn>
                  <a:cxn ang="0">
                    <a:pos x="T1" y="0"/>
                  </a:cxn>
                  <a:cxn ang="0">
                    <a:pos x="T2" y="0"/>
                  </a:cxn>
                  <a:cxn ang="0">
                    <a:pos x="T3" y="0"/>
                  </a:cxn>
                  <a:cxn ang="0">
                    <a:pos x="T4" y="0"/>
                  </a:cxn>
                  <a:cxn ang="0">
                    <a:pos x="T5" y="0"/>
                  </a:cxn>
                </a:cxnLst>
                <a:rect l="0" t="0" r="r" b="b"/>
                <a:pathLst>
                  <a:path w="1">
                    <a:moveTo>
                      <a:pt x="0" y="0"/>
                    </a:moveTo>
                    <a:cubicBezTo>
                      <a:pt x="0" y="0"/>
                      <a:pt x="0" y="0"/>
                      <a:pt x="1" y="0"/>
                    </a:cubicBezTo>
                    <a:cubicBezTo>
                      <a:pt x="0" y="0"/>
                      <a:pt x="0" y="0"/>
                      <a:pt x="0" y="0"/>
                    </a:cubicBezTo>
                    <a:cubicBezTo>
                      <a:pt x="0" y="0"/>
                      <a:pt x="0" y="0"/>
                      <a:pt x="0" y="0"/>
                    </a:cubicBezTo>
                    <a:cubicBezTo>
                      <a:pt x="0" y="0"/>
                      <a:pt x="0" y="0"/>
                      <a:pt x="1" y="0"/>
                    </a:cubicBezTo>
                    <a:lnTo>
                      <a:pt x="0" y="0"/>
                    </a:ln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04" name="Freeform 599"/>
              <p:cNvSpPr>
                <a:spLocks/>
              </p:cNvSpPr>
              <p:nvPr/>
            </p:nvSpPr>
            <p:spPr bwMode="auto">
              <a:xfrm>
                <a:off x="7818552" y="1391210"/>
                <a:ext cx="0" cy="0"/>
              </a:xfrm>
              <a:custGeom>
                <a:avLst/>
                <a:gdLst>
                  <a:gd name="T0" fmla="*/ 0 w 1"/>
                  <a:gd name="T1" fmla="*/ 1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1" y="0"/>
                      <a:pt x="1" y="0"/>
                    </a:cubicBezTo>
                    <a:cubicBezTo>
                      <a:pt x="0" y="0"/>
                      <a:pt x="0" y="0"/>
                      <a:pt x="0" y="0"/>
                    </a:cubicBezTo>
                    <a:cubicBezTo>
                      <a:pt x="0" y="0"/>
                      <a:pt x="0" y="0"/>
                      <a:pt x="0" y="0"/>
                    </a:cubicBezTo>
                    <a:cubicBezTo>
                      <a:pt x="0" y="0"/>
                      <a:pt x="0" y="0"/>
                      <a:pt x="0" y="0"/>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05" name="Freeform 600"/>
              <p:cNvSpPr>
                <a:spLocks/>
              </p:cNvSpPr>
              <p:nvPr/>
            </p:nvSpPr>
            <p:spPr bwMode="auto">
              <a:xfrm>
                <a:off x="7816965" y="1391210"/>
                <a:ext cx="1588" cy="1588"/>
              </a:xfrm>
              <a:custGeom>
                <a:avLst/>
                <a:gdLst>
                  <a:gd name="T0" fmla="*/ 1 w 1"/>
                  <a:gd name="T1" fmla="*/ 0 h 1"/>
                  <a:gd name="T2" fmla="*/ 1 w 1"/>
                  <a:gd name="T3" fmla="*/ 0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1" y="0"/>
                      <a:pt x="0" y="1"/>
                      <a:pt x="0" y="1"/>
                    </a:cubicBezTo>
                    <a:cubicBezTo>
                      <a:pt x="0" y="1"/>
                      <a:pt x="0" y="0"/>
                      <a:pt x="0" y="0"/>
                    </a:cubicBezTo>
                    <a:cubicBezTo>
                      <a:pt x="0" y="0"/>
                      <a:pt x="0" y="0"/>
                      <a:pt x="1" y="0"/>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06" name="Freeform 601"/>
              <p:cNvSpPr>
                <a:spLocks/>
              </p:cNvSpPr>
              <p:nvPr/>
            </p:nvSpPr>
            <p:spPr bwMode="auto">
              <a:xfrm>
                <a:off x="7816965" y="1391210"/>
                <a:ext cx="0" cy="1588"/>
              </a:xfrm>
              <a:custGeom>
                <a:avLst/>
                <a:gdLst>
                  <a:gd name="T0" fmla="*/ 0 h 1"/>
                  <a:gd name="T1" fmla="*/ 1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1"/>
                      <a:pt x="0" y="1"/>
                      <a:pt x="0" y="1"/>
                    </a:cubicBezTo>
                    <a:cubicBezTo>
                      <a:pt x="0" y="1"/>
                      <a:pt x="0" y="1"/>
                      <a:pt x="0" y="0"/>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07" name="Freeform 602"/>
              <p:cNvSpPr>
                <a:spLocks/>
              </p:cNvSpPr>
              <p:nvPr/>
            </p:nvSpPr>
            <p:spPr bwMode="auto">
              <a:xfrm>
                <a:off x="7816965" y="1391210"/>
                <a:ext cx="0" cy="1588"/>
              </a:xfrm>
              <a:custGeom>
                <a:avLst/>
                <a:gdLst>
                  <a:gd name="T0" fmla="*/ 1 w 1"/>
                  <a:gd name="T1" fmla="*/ 1 h 1"/>
                  <a:gd name="T2" fmla="*/ 1 w 1"/>
                  <a:gd name="T3" fmla="*/ 1 h 1"/>
                  <a:gd name="T4" fmla="*/ 0 w 1"/>
                  <a:gd name="T5" fmla="*/ 1 h 1"/>
                  <a:gd name="T6" fmla="*/ 0 w 1"/>
                  <a:gd name="T7" fmla="*/ 1 h 1"/>
                  <a:gd name="T8" fmla="*/ 1 w 1"/>
                  <a:gd name="T9" fmla="*/ 0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lnTo>
                      <a:pt x="1" y="1"/>
                    </a:lnTo>
                    <a:lnTo>
                      <a:pt x="0" y="1"/>
                    </a:lnTo>
                    <a:lnTo>
                      <a:pt x="0" y="1"/>
                    </a:lnTo>
                    <a:cubicBezTo>
                      <a:pt x="0" y="1"/>
                      <a:pt x="0" y="1"/>
                      <a:pt x="1" y="0"/>
                    </a:cubicBezTo>
                    <a:lnTo>
                      <a:pt x="1" y="1"/>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08" name="Rectangle 603"/>
              <p:cNvSpPr>
                <a:spLocks noChangeArrowheads="1"/>
              </p:cNvSpPr>
              <p:nvPr/>
            </p:nvSpPr>
            <p:spPr bwMode="auto">
              <a:xfrm>
                <a:off x="7816965" y="1392798"/>
                <a:ext cx="1588" cy="1588"/>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09" name="Freeform 604"/>
              <p:cNvSpPr>
                <a:spLocks/>
              </p:cNvSpPr>
              <p:nvPr/>
            </p:nvSpPr>
            <p:spPr bwMode="auto">
              <a:xfrm>
                <a:off x="7820140" y="1391210"/>
                <a:ext cx="1588" cy="0"/>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1"/>
                    </a:cubicBezTo>
                    <a:cubicBezTo>
                      <a:pt x="1" y="1"/>
                      <a:pt x="0" y="1"/>
                      <a:pt x="0" y="1"/>
                    </a:cubicBezTo>
                    <a:cubicBezTo>
                      <a:pt x="0" y="1"/>
                      <a:pt x="0" y="1"/>
                      <a:pt x="0" y="0"/>
                    </a:cubicBezTo>
                    <a:cubicBezTo>
                      <a:pt x="0"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10" name="Freeform 605"/>
              <p:cNvSpPr>
                <a:spLocks/>
              </p:cNvSpPr>
              <p:nvPr/>
            </p:nvSpPr>
            <p:spPr bwMode="auto">
              <a:xfrm>
                <a:off x="7820140" y="1391210"/>
                <a:ext cx="0" cy="0"/>
              </a:xfrm>
              <a:custGeom>
                <a:avLst/>
                <a:gdLst>
                  <a:gd name="T0" fmla="*/ 1 w 1"/>
                  <a:gd name="T1" fmla="*/ 0 h 1"/>
                  <a:gd name="T2" fmla="*/ 1 w 1"/>
                  <a:gd name="T3" fmla="*/ 1 h 1"/>
                  <a:gd name="T4" fmla="*/ 0 w 1"/>
                  <a:gd name="T5" fmla="*/ 1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0" y="1"/>
                      <a:pt x="0" y="1"/>
                      <a:pt x="0" y="1"/>
                    </a:cubicBezTo>
                    <a:cubicBezTo>
                      <a:pt x="0" y="1"/>
                      <a:pt x="0" y="1"/>
                      <a:pt x="0" y="1"/>
                    </a:cubicBezTo>
                    <a:cubicBezTo>
                      <a:pt x="0" y="1"/>
                      <a:pt x="0" y="1"/>
                      <a:pt x="1" y="0"/>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11" name="Freeform 606"/>
              <p:cNvSpPr>
                <a:spLocks/>
              </p:cNvSpPr>
              <p:nvPr/>
            </p:nvSpPr>
            <p:spPr bwMode="auto">
              <a:xfrm>
                <a:off x="7818552" y="1391210"/>
                <a:ext cx="1588" cy="1588"/>
              </a:xfrm>
              <a:custGeom>
                <a:avLst/>
                <a:gdLst>
                  <a:gd name="T0" fmla="*/ 1 w 1"/>
                  <a:gd name="T1" fmla="*/ 0 h 1"/>
                  <a:gd name="T2" fmla="*/ 1 w 1"/>
                  <a:gd name="T3" fmla="*/ 0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0" y="0"/>
                      <a:pt x="0" y="0"/>
                      <a:pt x="0" y="1"/>
                    </a:cubicBezTo>
                    <a:lnTo>
                      <a:pt x="0" y="0"/>
                    </a:lnTo>
                    <a:cubicBezTo>
                      <a:pt x="0" y="0"/>
                      <a:pt x="0" y="0"/>
                      <a:pt x="1" y="0"/>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12" name="Freeform 607"/>
              <p:cNvSpPr>
                <a:spLocks/>
              </p:cNvSpPr>
              <p:nvPr/>
            </p:nvSpPr>
            <p:spPr bwMode="auto">
              <a:xfrm>
                <a:off x="7818552" y="1391210"/>
                <a:ext cx="0" cy="1588"/>
              </a:xfrm>
              <a:custGeom>
                <a:avLst/>
                <a:gdLst>
                  <a:gd name="T0" fmla="*/ 1 w 1"/>
                  <a:gd name="T1" fmla="*/ 0 h 1"/>
                  <a:gd name="T2" fmla="*/ 1 w 1"/>
                  <a:gd name="T3" fmla="*/ 1 h 1"/>
                  <a:gd name="T4" fmla="*/ 0 w 1"/>
                  <a:gd name="T5" fmla="*/ 1 h 1"/>
                  <a:gd name="T6" fmla="*/ 0 w 1"/>
                  <a:gd name="T7" fmla="*/ 0 h 1"/>
                  <a:gd name="T8" fmla="*/ 0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lnTo>
                      <a:pt x="1" y="1"/>
                    </a:lnTo>
                    <a:cubicBezTo>
                      <a:pt x="0" y="1"/>
                      <a:pt x="0" y="1"/>
                      <a:pt x="0" y="1"/>
                    </a:cubicBezTo>
                    <a:cubicBezTo>
                      <a:pt x="0" y="1"/>
                      <a:pt x="0" y="0"/>
                      <a:pt x="0" y="0"/>
                    </a:cubicBezTo>
                    <a:cubicBezTo>
                      <a:pt x="0" y="0"/>
                      <a:pt x="0" y="0"/>
                      <a:pt x="0" y="0"/>
                    </a:cubicBezTo>
                    <a:lnTo>
                      <a:pt x="1" y="0"/>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13" name="Freeform 608"/>
              <p:cNvSpPr>
                <a:spLocks/>
              </p:cNvSpPr>
              <p:nvPr/>
            </p:nvSpPr>
            <p:spPr bwMode="auto">
              <a:xfrm>
                <a:off x="7816965" y="1391210"/>
                <a:ext cx="1588" cy="1588"/>
              </a:xfrm>
              <a:custGeom>
                <a:avLst/>
                <a:gdLst>
                  <a:gd name="T0" fmla="*/ 1 w 1"/>
                  <a:gd name="T1" fmla="*/ 0 h 1"/>
                  <a:gd name="T2" fmla="*/ 1 w 1"/>
                  <a:gd name="T3" fmla="*/ 1 h 1"/>
                  <a:gd name="T4" fmla="*/ 0 w 1"/>
                  <a:gd name="T5" fmla="*/ 1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1"/>
                      <a:pt x="1" y="1"/>
                    </a:cubicBezTo>
                    <a:cubicBezTo>
                      <a:pt x="1" y="1"/>
                      <a:pt x="0" y="1"/>
                      <a:pt x="0" y="1"/>
                    </a:cubicBezTo>
                    <a:lnTo>
                      <a:pt x="0" y="1"/>
                    </a:lnTo>
                    <a:cubicBezTo>
                      <a:pt x="0" y="1"/>
                      <a:pt x="1" y="0"/>
                      <a:pt x="1" y="0"/>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14" name="Freeform 609"/>
              <p:cNvSpPr>
                <a:spLocks/>
              </p:cNvSpPr>
              <p:nvPr/>
            </p:nvSpPr>
            <p:spPr bwMode="auto">
              <a:xfrm>
                <a:off x="7816965" y="1392798"/>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lnTo>
                      <a:pt x="0" y="0"/>
                    </a:lnTo>
                    <a:cubicBezTo>
                      <a:pt x="0" y="0"/>
                      <a:pt x="0" y="0"/>
                      <a:pt x="0" y="0"/>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15" name="Freeform 610"/>
              <p:cNvSpPr>
                <a:spLocks/>
              </p:cNvSpPr>
              <p:nvPr/>
            </p:nvSpPr>
            <p:spPr bwMode="auto">
              <a:xfrm>
                <a:off x="7816965" y="1392798"/>
                <a:ext cx="0"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1" y="0"/>
                    </a:lnTo>
                    <a:cubicBezTo>
                      <a:pt x="1" y="0"/>
                      <a:pt x="0" y="0"/>
                      <a:pt x="0" y="0"/>
                    </a:cubicBezTo>
                    <a:lnTo>
                      <a:pt x="0" y="0"/>
                    </a:lnTo>
                    <a:lnTo>
                      <a:pt x="1"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16" name="Rectangle 611"/>
              <p:cNvSpPr>
                <a:spLocks noChangeArrowheads="1"/>
              </p:cNvSpPr>
              <p:nvPr/>
            </p:nvSpPr>
            <p:spPr bwMode="auto">
              <a:xfrm>
                <a:off x="7816965" y="1392798"/>
                <a:ext cx="1588" cy="1588"/>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17" name="Rectangle 612"/>
              <p:cNvSpPr>
                <a:spLocks noChangeArrowheads="1"/>
              </p:cNvSpPr>
              <p:nvPr/>
            </p:nvSpPr>
            <p:spPr bwMode="auto">
              <a:xfrm>
                <a:off x="7816965" y="139279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18" name="Freeform 613"/>
              <p:cNvSpPr>
                <a:spLocks/>
              </p:cNvSpPr>
              <p:nvPr/>
            </p:nvSpPr>
            <p:spPr bwMode="auto">
              <a:xfrm>
                <a:off x="7816965" y="1392798"/>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lnTo>
                      <a:pt x="0" y="0"/>
                    </a:lnTo>
                    <a:cubicBezTo>
                      <a:pt x="0" y="0"/>
                      <a:pt x="0" y="0"/>
                      <a:pt x="0" y="0"/>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19" name="Freeform 614"/>
              <p:cNvSpPr>
                <a:spLocks/>
              </p:cNvSpPr>
              <p:nvPr/>
            </p:nvSpPr>
            <p:spPr bwMode="auto">
              <a:xfrm>
                <a:off x="7816965" y="1392798"/>
                <a:ext cx="0"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1" y="0"/>
                    </a:lnTo>
                    <a:cubicBezTo>
                      <a:pt x="1" y="0"/>
                      <a:pt x="0" y="0"/>
                      <a:pt x="0" y="0"/>
                    </a:cubicBezTo>
                    <a:lnTo>
                      <a:pt x="0" y="0"/>
                    </a:lnTo>
                    <a:cubicBezTo>
                      <a:pt x="1" y="0"/>
                      <a:pt x="1" y="0"/>
                      <a:pt x="1" y="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20" name="Freeform 616"/>
              <p:cNvSpPr>
                <a:spLocks/>
              </p:cNvSpPr>
              <p:nvPr/>
            </p:nvSpPr>
            <p:spPr bwMode="auto">
              <a:xfrm>
                <a:off x="7816964" y="1392798"/>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lnTo>
                      <a:pt x="0" y="0"/>
                    </a:lnTo>
                    <a:cubicBezTo>
                      <a:pt x="0" y="0"/>
                      <a:pt x="0" y="0"/>
                      <a:pt x="0" y="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21" name="Freeform 617"/>
              <p:cNvSpPr>
                <a:spLocks/>
              </p:cNvSpPr>
              <p:nvPr/>
            </p:nvSpPr>
            <p:spPr bwMode="auto">
              <a:xfrm>
                <a:off x="7815377" y="1392798"/>
                <a:ext cx="15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1" y="0"/>
                    </a:lnTo>
                    <a:cubicBezTo>
                      <a:pt x="0" y="0"/>
                      <a:pt x="0" y="0"/>
                      <a:pt x="0" y="0"/>
                    </a:cubicBezTo>
                    <a:lnTo>
                      <a:pt x="0" y="0"/>
                    </a:lnTo>
                    <a:cubicBezTo>
                      <a:pt x="0" y="0"/>
                      <a:pt x="0" y="0"/>
                      <a:pt x="1"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22" name="Freeform 618"/>
              <p:cNvSpPr>
                <a:spLocks/>
              </p:cNvSpPr>
              <p:nvPr/>
            </p:nvSpPr>
            <p:spPr bwMode="auto">
              <a:xfrm>
                <a:off x="7815377" y="1392798"/>
                <a:ext cx="0" cy="0"/>
              </a:xfrm>
              <a:custGeom>
                <a:avLst/>
                <a:gdLst>
                  <a:gd name="T0" fmla="*/ 1 w 1"/>
                  <a:gd name="T1" fmla="*/ 0 h 1"/>
                  <a:gd name="T2" fmla="*/ 1 w 1"/>
                  <a:gd name="T3" fmla="*/ 0 h 1"/>
                  <a:gd name="T4" fmla="*/ 0 w 1"/>
                  <a:gd name="T5" fmla="*/ 1 h 1"/>
                  <a:gd name="T6" fmla="*/ 0 w 1"/>
                  <a:gd name="T7" fmla="*/ 1 h 1"/>
                  <a:gd name="T8" fmla="*/ 1 w 1"/>
                  <a:gd name="T9" fmla="*/ 1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lnTo>
                      <a:pt x="1" y="0"/>
                    </a:lnTo>
                    <a:cubicBezTo>
                      <a:pt x="0" y="1"/>
                      <a:pt x="0" y="1"/>
                      <a:pt x="0" y="1"/>
                    </a:cubicBezTo>
                    <a:lnTo>
                      <a:pt x="0" y="1"/>
                    </a:lnTo>
                    <a:cubicBezTo>
                      <a:pt x="0" y="1"/>
                      <a:pt x="0" y="1"/>
                      <a:pt x="1" y="1"/>
                    </a:cubicBezTo>
                    <a:lnTo>
                      <a:pt x="1" y="0"/>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23" name="Freeform 619"/>
              <p:cNvSpPr>
                <a:spLocks/>
              </p:cNvSpPr>
              <p:nvPr/>
            </p:nvSpPr>
            <p:spPr bwMode="auto">
              <a:xfrm>
                <a:off x="7813789" y="1392798"/>
                <a:ext cx="15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1" y="0"/>
                    </a:lnTo>
                    <a:cubicBezTo>
                      <a:pt x="0" y="0"/>
                      <a:pt x="0" y="0"/>
                      <a:pt x="0" y="0"/>
                    </a:cubicBezTo>
                    <a:lnTo>
                      <a:pt x="0" y="0"/>
                    </a:lnTo>
                    <a:cubicBezTo>
                      <a:pt x="0" y="0"/>
                      <a:pt x="0" y="0"/>
                      <a:pt x="1" y="0"/>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24" name="Freeform 620"/>
              <p:cNvSpPr>
                <a:spLocks/>
              </p:cNvSpPr>
              <p:nvPr/>
            </p:nvSpPr>
            <p:spPr bwMode="auto">
              <a:xfrm>
                <a:off x="7812202" y="1392798"/>
                <a:ext cx="1588" cy="1588"/>
              </a:xfrm>
              <a:custGeom>
                <a:avLst/>
                <a:gdLst>
                  <a:gd name="T0" fmla="*/ 1 w 1"/>
                  <a:gd name="T1" fmla="*/ 0 h 1"/>
                  <a:gd name="T2" fmla="*/ 1 w 1"/>
                  <a:gd name="T3" fmla="*/ 0 h 1"/>
                  <a:gd name="T4" fmla="*/ 0 w 1"/>
                  <a:gd name="T5" fmla="*/ 1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0"/>
                    </a:lnTo>
                    <a:cubicBezTo>
                      <a:pt x="1" y="0"/>
                      <a:pt x="1" y="1"/>
                      <a:pt x="0" y="1"/>
                    </a:cubicBezTo>
                    <a:lnTo>
                      <a:pt x="0" y="1"/>
                    </a:lnTo>
                    <a:cubicBezTo>
                      <a:pt x="1" y="1"/>
                      <a:pt x="1" y="0"/>
                      <a:pt x="1"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25" name="Rectangle 621"/>
              <p:cNvSpPr>
                <a:spLocks noChangeArrowheads="1"/>
              </p:cNvSpPr>
              <p:nvPr/>
            </p:nvSpPr>
            <p:spPr bwMode="auto">
              <a:xfrm>
                <a:off x="7816964" y="139279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26" name="Freeform 622"/>
              <p:cNvSpPr>
                <a:spLocks/>
              </p:cNvSpPr>
              <p:nvPr/>
            </p:nvSpPr>
            <p:spPr bwMode="auto">
              <a:xfrm>
                <a:off x="7816964" y="1392798"/>
                <a:ext cx="0" cy="0"/>
              </a:xfrm>
              <a:custGeom>
                <a:avLst/>
                <a:gdLst/>
                <a:ahLst/>
                <a:cxnLst>
                  <a:cxn ang="0">
                    <a:pos x="0" y="0"/>
                  </a:cxn>
                  <a:cxn ang="0">
                    <a:pos x="0" y="0"/>
                  </a:cxn>
                  <a:cxn ang="0">
                    <a:pos x="0" y="0"/>
                  </a:cxn>
                  <a:cxn ang="0">
                    <a:pos x="0" y="0"/>
                  </a:cxn>
                  <a:cxn ang="0">
                    <a:pos x="0" y="0"/>
                  </a:cxn>
                </a:cxnLst>
                <a:rect l="0" t="0" r="r" b="b"/>
                <a:pathLst>
                  <a:path>
                    <a:moveTo>
                      <a:pt x="0" y="0"/>
                    </a:moveTo>
                    <a:lnTo>
                      <a:pt x="0" y="0"/>
                    </a:lnTo>
                    <a:lnTo>
                      <a:pt x="0" y="0"/>
                    </a:lnTo>
                    <a:lnTo>
                      <a:pt x="0" y="0"/>
                    </a:lnTo>
                    <a:cubicBezTo>
                      <a:pt x="0" y="0"/>
                      <a:pt x="0" y="0"/>
                      <a:pt x="0" y="0"/>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27" name="Freeform 623"/>
              <p:cNvSpPr>
                <a:spLocks/>
              </p:cNvSpPr>
              <p:nvPr/>
            </p:nvSpPr>
            <p:spPr bwMode="auto">
              <a:xfrm>
                <a:off x="7816964" y="1392798"/>
                <a:ext cx="0"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1" y="0"/>
                    </a:lnTo>
                    <a:cubicBezTo>
                      <a:pt x="1" y="0"/>
                      <a:pt x="1" y="0"/>
                      <a:pt x="0" y="0"/>
                    </a:cubicBezTo>
                    <a:lnTo>
                      <a:pt x="0" y="0"/>
                    </a:lnTo>
                    <a:cubicBezTo>
                      <a:pt x="1" y="0"/>
                      <a:pt x="1" y="0"/>
                      <a:pt x="1" y="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28" name="Freeform 624"/>
              <p:cNvSpPr>
                <a:spLocks/>
              </p:cNvSpPr>
              <p:nvPr/>
            </p:nvSpPr>
            <p:spPr bwMode="auto">
              <a:xfrm>
                <a:off x="7816964" y="1392798"/>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lnTo>
                      <a:pt x="0" y="0"/>
                    </a:lnTo>
                    <a:cubicBezTo>
                      <a:pt x="0" y="0"/>
                      <a:pt x="0" y="0"/>
                      <a:pt x="0" y="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29" name="Freeform 625"/>
              <p:cNvSpPr>
                <a:spLocks/>
              </p:cNvSpPr>
              <p:nvPr/>
            </p:nvSpPr>
            <p:spPr bwMode="auto">
              <a:xfrm>
                <a:off x="7815377" y="1392798"/>
                <a:ext cx="1588" cy="0"/>
              </a:xfrm>
              <a:custGeom>
                <a:avLst/>
                <a:gdLst>
                  <a:gd name="T0" fmla="*/ 1 w 1"/>
                  <a:gd name="T1" fmla="*/ 0 h 1"/>
                  <a:gd name="T2" fmla="*/ 1 w 1"/>
                  <a:gd name="T3" fmla="*/ 0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0"/>
                    </a:lnTo>
                    <a:cubicBezTo>
                      <a:pt x="0" y="0"/>
                      <a:pt x="0" y="1"/>
                      <a:pt x="0" y="1"/>
                    </a:cubicBezTo>
                    <a:lnTo>
                      <a:pt x="0" y="0"/>
                    </a:lnTo>
                    <a:cubicBezTo>
                      <a:pt x="0" y="0"/>
                      <a:pt x="0" y="0"/>
                      <a:pt x="1"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30" name="Freeform 626"/>
              <p:cNvSpPr>
                <a:spLocks/>
              </p:cNvSpPr>
              <p:nvPr/>
            </p:nvSpPr>
            <p:spPr bwMode="auto">
              <a:xfrm>
                <a:off x="7815377" y="1392798"/>
                <a:ext cx="0" cy="0"/>
              </a:xfrm>
              <a:custGeom>
                <a:avLst/>
                <a:gdLst>
                  <a:gd name="T0" fmla="*/ 1 w 1"/>
                  <a:gd name="T1" fmla="*/ 0 h 1"/>
                  <a:gd name="T2" fmla="*/ 1 w 1"/>
                  <a:gd name="T3" fmla="*/ 1 h 1"/>
                  <a:gd name="T4" fmla="*/ 0 w 1"/>
                  <a:gd name="T5" fmla="*/ 1 h 1"/>
                  <a:gd name="T6" fmla="*/ 0 w 1"/>
                  <a:gd name="T7" fmla="*/ 1 h 1"/>
                  <a:gd name="T8" fmla="*/ 1 w 1"/>
                  <a:gd name="T9" fmla="*/ 1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lnTo>
                      <a:pt x="1" y="1"/>
                    </a:lnTo>
                    <a:cubicBezTo>
                      <a:pt x="0" y="1"/>
                      <a:pt x="0" y="1"/>
                      <a:pt x="0" y="1"/>
                    </a:cubicBezTo>
                    <a:lnTo>
                      <a:pt x="0" y="1"/>
                    </a:lnTo>
                    <a:cubicBezTo>
                      <a:pt x="0" y="1"/>
                      <a:pt x="0" y="1"/>
                      <a:pt x="1" y="1"/>
                    </a:cubicBezTo>
                    <a:lnTo>
                      <a:pt x="1" y="0"/>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31" name="Freeform 627"/>
              <p:cNvSpPr>
                <a:spLocks/>
              </p:cNvSpPr>
              <p:nvPr/>
            </p:nvSpPr>
            <p:spPr bwMode="auto">
              <a:xfrm>
                <a:off x="7813789" y="1392798"/>
                <a:ext cx="1588" cy="0"/>
              </a:xfrm>
              <a:custGeom>
                <a:avLst/>
                <a:gdLst>
                  <a:gd name="T0" fmla="*/ 2 w 2"/>
                  <a:gd name="T1" fmla="*/ 2 w 2"/>
                  <a:gd name="T2" fmla="*/ 0 w 2"/>
                  <a:gd name="T3" fmla="*/ 0 w 2"/>
                  <a:gd name="T4" fmla="*/ 2 w 2"/>
                </a:gdLst>
                <a:ahLst/>
                <a:cxnLst>
                  <a:cxn ang="0">
                    <a:pos x="T0" y="0"/>
                  </a:cxn>
                  <a:cxn ang="0">
                    <a:pos x="T1" y="0"/>
                  </a:cxn>
                  <a:cxn ang="0">
                    <a:pos x="T2" y="0"/>
                  </a:cxn>
                  <a:cxn ang="0">
                    <a:pos x="T3" y="0"/>
                  </a:cxn>
                  <a:cxn ang="0">
                    <a:pos x="T4" y="0"/>
                  </a:cxn>
                </a:cxnLst>
                <a:rect l="0" t="0" r="r" b="b"/>
                <a:pathLst>
                  <a:path w="2">
                    <a:moveTo>
                      <a:pt x="2" y="0"/>
                    </a:moveTo>
                    <a:lnTo>
                      <a:pt x="2" y="0"/>
                    </a:lnTo>
                    <a:cubicBezTo>
                      <a:pt x="1" y="0"/>
                      <a:pt x="1" y="0"/>
                      <a:pt x="0" y="0"/>
                    </a:cubicBezTo>
                    <a:lnTo>
                      <a:pt x="0" y="0"/>
                    </a:lnTo>
                    <a:cubicBezTo>
                      <a:pt x="1" y="0"/>
                      <a:pt x="1" y="0"/>
                      <a:pt x="2" y="0"/>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32" name="Freeform 628"/>
              <p:cNvSpPr>
                <a:spLocks/>
              </p:cNvSpPr>
              <p:nvPr/>
            </p:nvSpPr>
            <p:spPr bwMode="auto">
              <a:xfrm>
                <a:off x="7812202" y="1392798"/>
                <a:ext cx="1588" cy="1588"/>
              </a:xfrm>
              <a:custGeom>
                <a:avLst/>
                <a:gdLst>
                  <a:gd name="T0" fmla="*/ 1 w 1"/>
                  <a:gd name="T1" fmla="*/ 0 h 1"/>
                  <a:gd name="T2" fmla="*/ 1 w 1"/>
                  <a:gd name="T3" fmla="*/ 0 h 1"/>
                  <a:gd name="T4" fmla="*/ 0 w 1"/>
                  <a:gd name="T5" fmla="*/ 1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0"/>
                    </a:lnTo>
                    <a:cubicBezTo>
                      <a:pt x="1" y="0"/>
                      <a:pt x="1" y="0"/>
                      <a:pt x="0" y="1"/>
                    </a:cubicBezTo>
                    <a:lnTo>
                      <a:pt x="0" y="1"/>
                    </a:lnTo>
                    <a:cubicBezTo>
                      <a:pt x="1" y="0"/>
                      <a:pt x="1" y="0"/>
                      <a:pt x="1"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33" name="Rectangle 629"/>
              <p:cNvSpPr>
                <a:spLocks noChangeArrowheads="1"/>
              </p:cNvSpPr>
              <p:nvPr/>
            </p:nvSpPr>
            <p:spPr bwMode="auto">
              <a:xfrm>
                <a:off x="7816964" y="139279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34" name="Rectangle 630"/>
              <p:cNvSpPr>
                <a:spLocks noChangeArrowheads="1"/>
              </p:cNvSpPr>
              <p:nvPr/>
            </p:nvSpPr>
            <p:spPr bwMode="auto">
              <a:xfrm>
                <a:off x="7816964" y="1392798"/>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35" name="Freeform 631"/>
              <p:cNvSpPr>
                <a:spLocks/>
              </p:cNvSpPr>
              <p:nvPr/>
            </p:nvSpPr>
            <p:spPr bwMode="auto">
              <a:xfrm>
                <a:off x="7816964" y="1392798"/>
                <a:ext cx="0"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1" y="0"/>
                    </a:lnTo>
                    <a:cubicBezTo>
                      <a:pt x="1" y="0"/>
                      <a:pt x="1" y="0"/>
                      <a:pt x="0" y="0"/>
                    </a:cubicBezTo>
                    <a:lnTo>
                      <a:pt x="0" y="0"/>
                    </a:lnTo>
                    <a:cubicBezTo>
                      <a:pt x="1" y="0"/>
                      <a:pt x="1" y="0"/>
                      <a:pt x="1" y="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36" name="Freeform 632"/>
              <p:cNvSpPr>
                <a:spLocks/>
              </p:cNvSpPr>
              <p:nvPr/>
            </p:nvSpPr>
            <p:spPr bwMode="auto">
              <a:xfrm>
                <a:off x="7816964" y="1392798"/>
                <a:ext cx="0" cy="0"/>
              </a:xfrm>
              <a:custGeom>
                <a:avLst/>
                <a:gdLst>
                  <a:gd name="T0" fmla="*/ 0 h 1"/>
                  <a:gd name="T1" fmla="*/ 0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lnTo>
                      <a:pt x="0" y="0"/>
                    </a:lnTo>
                    <a:cubicBezTo>
                      <a:pt x="0" y="0"/>
                      <a:pt x="0" y="0"/>
                      <a:pt x="0" y="1"/>
                    </a:cubicBezTo>
                    <a:lnTo>
                      <a:pt x="0" y="0"/>
                    </a:lnTo>
                    <a:cubicBezTo>
                      <a:pt x="0" y="0"/>
                      <a:pt x="0" y="0"/>
                      <a:pt x="0" y="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37" name="Freeform 633"/>
              <p:cNvSpPr>
                <a:spLocks/>
              </p:cNvSpPr>
              <p:nvPr/>
            </p:nvSpPr>
            <p:spPr bwMode="auto">
              <a:xfrm>
                <a:off x="7815377" y="1392798"/>
                <a:ext cx="1588" cy="0"/>
              </a:xfrm>
              <a:custGeom>
                <a:avLst/>
                <a:gdLst>
                  <a:gd name="T0" fmla="*/ 1 w 1"/>
                  <a:gd name="T1" fmla="*/ 0 h 1"/>
                  <a:gd name="T2" fmla="*/ 1 w 1"/>
                  <a:gd name="T3" fmla="*/ 1 h 1"/>
                  <a:gd name="T4" fmla="*/ 0 w 1"/>
                  <a:gd name="T5" fmla="*/ 1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cubicBezTo>
                      <a:pt x="0" y="1"/>
                      <a:pt x="0" y="1"/>
                      <a:pt x="0" y="1"/>
                    </a:cubicBezTo>
                    <a:lnTo>
                      <a:pt x="0" y="1"/>
                    </a:lnTo>
                    <a:cubicBezTo>
                      <a:pt x="0" y="0"/>
                      <a:pt x="0" y="0"/>
                      <a:pt x="1"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38" name="Freeform 634"/>
              <p:cNvSpPr>
                <a:spLocks/>
              </p:cNvSpPr>
              <p:nvPr/>
            </p:nvSpPr>
            <p:spPr bwMode="auto">
              <a:xfrm>
                <a:off x="7815377" y="1392798"/>
                <a:ext cx="0"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1" y="0"/>
                    </a:lnTo>
                    <a:cubicBezTo>
                      <a:pt x="0" y="0"/>
                      <a:pt x="0" y="0"/>
                      <a:pt x="0" y="0"/>
                    </a:cubicBezTo>
                    <a:lnTo>
                      <a:pt x="0" y="0"/>
                    </a:lnTo>
                    <a:cubicBezTo>
                      <a:pt x="0" y="0"/>
                      <a:pt x="0" y="0"/>
                      <a:pt x="1" y="0"/>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39" name="Freeform 635"/>
              <p:cNvSpPr>
                <a:spLocks/>
              </p:cNvSpPr>
              <p:nvPr/>
            </p:nvSpPr>
            <p:spPr bwMode="auto">
              <a:xfrm>
                <a:off x="7813789" y="1392798"/>
                <a:ext cx="1588" cy="0"/>
              </a:xfrm>
              <a:custGeom>
                <a:avLst/>
                <a:gdLst>
                  <a:gd name="T0" fmla="*/ 2 w 2"/>
                  <a:gd name="T1" fmla="*/ 2 w 2"/>
                  <a:gd name="T2" fmla="*/ 0 w 2"/>
                  <a:gd name="T3" fmla="*/ 0 w 2"/>
                  <a:gd name="T4" fmla="*/ 2 w 2"/>
                </a:gdLst>
                <a:ahLst/>
                <a:cxnLst>
                  <a:cxn ang="0">
                    <a:pos x="T0" y="0"/>
                  </a:cxn>
                  <a:cxn ang="0">
                    <a:pos x="T1" y="0"/>
                  </a:cxn>
                  <a:cxn ang="0">
                    <a:pos x="T2" y="0"/>
                  </a:cxn>
                  <a:cxn ang="0">
                    <a:pos x="T3" y="0"/>
                  </a:cxn>
                  <a:cxn ang="0">
                    <a:pos x="T4" y="0"/>
                  </a:cxn>
                </a:cxnLst>
                <a:rect l="0" t="0" r="r" b="b"/>
                <a:pathLst>
                  <a:path w="2">
                    <a:moveTo>
                      <a:pt x="2" y="0"/>
                    </a:moveTo>
                    <a:lnTo>
                      <a:pt x="2" y="0"/>
                    </a:lnTo>
                    <a:cubicBezTo>
                      <a:pt x="1" y="0"/>
                      <a:pt x="1" y="0"/>
                      <a:pt x="0" y="0"/>
                    </a:cubicBezTo>
                    <a:lnTo>
                      <a:pt x="0" y="0"/>
                    </a:lnTo>
                    <a:cubicBezTo>
                      <a:pt x="1" y="0"/>
                      <a:pt x="1" y="0"/>
                      <a:pt x="2" y="0"/>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40" name="Freeform 636"/>
              <p:cNvSpPr>
                <a:spLocks/>
              </p:cNvSpPr>
              <p:nvPr/>
            </p:nvSpPr>
            <p:spPr bwMode="auto">
              <a:xfrm>
                <a:off x="7812202" y="1392798"/>
                <a:ext cx="1588" cy="1588"/>
              </a:xfrm>
              <a:custGeom>
                <a:avLst/>
                <a:gdLst>
                  <a:gd name="T0" fmla="*/ 1 w 1"/>
                  <a:gd name="T1" fmla="*/ 0 h 1"/>
                  <a:gd name="T2" fmla="*/ 1 w 1"/>
                  <a:gd name="T3" fmla="*/ 0 h 1"/>
                  <a:gd name="T4" fmla="*/ 0 w 1"/>
                  <a:gd name="T5" fmla="*/ 1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0"/>
                    </a:lnTo>
                    <a:cubicBezTo>
                      <a:pt x="1" y="0"/>
                      <a:pt x="1" y="1"/>
                      <a:pt x="0" y="1"/>
                    </a:cubicBezTo>
                    <a:lnTo>
                      <a:pt x="0" y="1"/>
                    </a:lnTo>
                    <a:cubicBezTo>
                      <a:pt x="1" y="0"/>
                      <a:pt x="1" y="0"/>
                      <a:pt x="1"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41" name="Freeform 637"/>
              <p:cNvSpPr>
                <a:spLocks/>
              </p:cNvSpPr>
              <p:nvPr/>
            </p:nvSpPr>
            <p:spPr bwMode="auto">
              <a:xfrm>
                <a:off x="7820139" y="1391210"/>
                <a:ext cx="7938" cy="33338"/>
              </a:xfrm>
              <a:custGeom>
                <a:avLst/>
                <a:gdLst>
                  <a:gd name="T0" fmla="*/ 1 w 10"/>
                  <a:gd name="T1" fmla="*/ 0 h 44"/>
                  <a:gd name="T2" fmla="*/ 10 w 10"/>
                  <a:gd name="T3" fmla="*/ 44 h 44"/>
                  <a:gd name="T4" fmla="*/ 9 w 10"/>
                  <a:gd name="T5" fmla="*/ 44 h 44"/>
                  <a:gd name="T6" fmla="*/ 0 w 10"/>
                  <a:gd name="T7" fmla="*/ 0 h 44"/>
                  <a:gd name="T8" fmla="*/ 1 w 10"/>
                  <a:gd name="T9" fmla="*/ 0 h 44"/>
                </a:gdLst>
                <a:ahLst/>
                <a:cxnLst>
                  <a:cxn ang="0">
                    <a:pos x="T0" y="T1"/>
                  </a:cxn>
                  <a:cxn ang="0">
                    <a:pos x="T2" y="T3"/>
                  </a:cxn>
                  <a:cxn ang="0">
                    <a:pos x="T4" y="T5"/>
                  </a:cxn>
                  <a:cxn ang="0">
                    <a:pos x="T6" y="T7"/>
                  </a:cxn>
                  <a:cxn ang="0">
                    <a:pos x="T8" y="T9"/>
                  </a:cxn>
                </a:cxnLst>
                <a:rect l="0" t="0" r="r" b="b"/>
                <a:pathLst>
                  <a:path w="10" h="44">
                    <a:moveTo>
                      <a:pt x="1" y="0"/>
                    </a:moveTo>
                    <a:cubicBezTo>
                      <a:pt x="1" y="0"/>
                      <a:pt x="7" y="22"/>
                      <a:pt x="10" y="44"/>
                    </a:cubicBezTo>
                    <a:cubicBezTo>
                      <a:pt x="10" y="44"/>
                      <a:pt x="9" y="44"/>
                      <a:pt x="9" y="44"/>
                    </a:cubicBezTo>
                    <a:cubicBezTo>
                      <a:pt x="6" y="22"/>
                      <a:pt x="0" y="0"/>
                      <a:pt x="0" y="0"/>
                    </a:cubicBezTo>
                    <a:cubicBezTo>
                      <a:pt x="0"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42" name="Freeform 638"/>
              <p:cNvSpPr>
                <a:spLocks/>
              </p:cNvSpPr>
              <p:nvPr/>
            </p:nvSpPr>
            <p:spPr bwMode="auto">
              <a:xfrm>
                <a:off x="7820139" y="1391210"/>
                <a:ext cx="7938" cy="33338"/>
              </a:xfrm>
              <a:custGeom>
                <a:avLst/>
                <a:gdLst>
                  <a:gd name="T0" fmla="*/ 1 w 10"/>
                  <a:gd name="T1" fmla="*/ 0 h 44"/>
                  <a:gd name="T2" fmla="*/ 10 w 10"/>
                  <a:gd name="T3" fmla="*/ 44 h 44"/>
                  <a:gd name="T4" fmla="*/ 9 w 10"/>
                  <a:gd name="T5" fmla="*/ 44 h 44"/>
                  <a:gd name="T6" fmla="*/ 0 w 10"/>
                  <a:gd name="T7" fmla="*/ 0 h 44"/>
                  <a:gd name="T8" fmla="*/ 1 w 10"/>
                  <a:gd name="T9" fmla="*/ 0 h 44"/>
                </a:gdLst>
                <a:ahLst/>
                <a:cxnLst>
                  <a:cxn ang="0">
                    <a:pos x="T0" y="T1"/>
                  </a:cxn>
                  <a:cxn ang="0">
                    <a:pos x="T2" y="T3"/>
                  </a:cxn>
                  <a:cxn ang="0">
                    <a:pos x="T4" y="T5"/>
                  </a:cxn>
                  <a:cxn ang="0">
                    <a:pos x="T6" y="T7"/>
                  </a:cxn>
                  <a:cxn ang="0">
                    <a:pos x="T8" y="T9"/>
                  </a:cxn>
                </a:cxnLst>
                <a:rect l="0" t="0" r="r" b="b"/>
                <a:pathLst>
                  <a:path w="10" h="44">
                    <a:moveTo>
                      <a:pt x="1" y="0"/>
                    </a:moveTo>
                    <a:cubicBezTo>
                      <a:pt x="1" y="0"/>
                      <a:pt x="7" y="22"/>
                      <a:pt x="10" y="44"/>
                    </a:cubicBezTo>
                    <a:cubicBezTo>
                      <a:pt x="9" y="44"/>
                      <a:pt x="9" y="44"/>
                      <a:pt x="9" y="44"/>
                    </a:cubicBezTo>
                    <a:cubicBezTo>
                      <a:pt x="6" y="22"/>
                      <a:pt x="0" y="0"/>
                      <a:pt x="0" y="0"/>
                    </a:cubicBezTo>
                    <a:cubicBezTo>
                      <a:pt x="0" y="0"/>
                      <a:pt x="1" y="0"/>
                      <a:pt x="1" y="0"/>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43" name="Freeform 639"/>
              <p:cNvSpPr>
                <a:spLocks/>
              </p:cNvSpPr>
              <p:nvPr/>
            </p:nvSpPr>
            <p:spPr bwMode="auto">
              <a:xfrm>
                <a:off x="7818552" y="1391210"/>
                <a:ext cx="7938" cy="33338"/>
              </a:xfrm>
              <a:custGeom>
                <a:avLst/>
                <a:gdLst>
                  <a:gd name="T0" fmla="*/ 1 w 10"/>
                  <a:gd name="T1" fmla="*/ 0 h 44"/>
                  <a:gd name="T2" fmla="*/ 10 w 10"/>
                  <a:gd name="T3" fmla="*/ 44 h 44"/>
                  <a:gd name="T4" fmla="*/ 9 w 10"/>
                  <a:gd name="T5" fmla="*/ 44 h 44"/>
                  <a:gd name="T6" fmla="*/ 0 w 10"/>
                  <a:gd name="T7" fmla="*/ 1 h 44"/>
                  <a:gd name="T8" fmla="*/ 1 w 10"/>
                  <a:gd name="T9" fmla="*/ 0 h 44"/>
                </a:gdLst>
                <a:ahLst/>
                <a:cxnLst>
                  <a:cxn ang="0">
                    <a:pos x="T0" y="T1"/>
                  </a:cxn>
                  <a:cxn ang="0">
                    <a:pos x="T2" y="T3"/>
                  </a:cxn>
                  <a:cxn ang="0">
                    <a:pos x="T4" y="T5"/>
                  </a:cxn>
                  <a:cxn ang="0">
                    <a:pos x="T6" y="T7"/>
                  </a:cxn>
                  <a:cxn ang="0">
                    <a:pos x="T8" y="T9"/>
                  </a:cxn>
                </a:cxnLst>
                <a:rect l="0" t="0" r="r" b="b"/>
                <a:pathLst>
                  <a:path w="10" h="44">
                    <a:moveTo>
                      <a:pt x="1" y="0"/>
                    </a:moveTo>
                    <a:cubicBezTo>
                      <a:pt x="1" y="0"/>
                      <a:pt x="7" y="22"/>
                      <a:pt x="10" y="44"/>
                    </a:cubicBezTo>
                    <a:cubicBezTo>
                      <a:pt x="9" y="44"/>
                      <a:pt x="9" y="44"/>
                      <a:pt x="9" y="44"/>
                    </a:cubicBezTo>
                    <a:cubicBezTo>
                      <a:pt x="6" y="22"/>
                      <a:pt x="0" y="1"/>
                      <a:pt x="0" y="1"/>
                    </a:cubicBezTo>
                    <a:cubicBezTo>
                      <a:pt x="0" y="1"/>
                      <a:pt x="0" y="0"/>
                      <a:pt x="1" y="0"/>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44" name="Freeform 640"/>
              <p:cNvSpPr>
                <a:spLocks/>
              </p:cNvSpPr>
              <p:nvPr/>
            </p:nvSpPr>
            <p:spPr bwMode="auto">
              <a:xfrm>
                <a:off x="7818552" y="1392798"/>
                <a:ext cx="7938" cy="33338"/>
              </a:xfrm>
              <a:custGeom>
                <a:avLst/>
                <a:gdLst>
                  <a:gd name="T0" fmla="*/ 1 w 10"/>
                  <a:gd name="T1" fmla="*/ 0 h 44"/>
                  <a:gd name="T2" fmla="*/ 10 w 10"/>
                  <a:gd name="T3" fmla="*/ 43 h 44"/>
                  <a:gd name="T4" fmla="*/ 9 w 10"/>
                  <a:gd name="T5" fmla="*/ 44 h 44"/>
                  <a:gd name="T6" fmla="*/ 0 w 10"/>
                  <a:gd name="T7" fmla="*/ 0 h 44"/>
                  <a:gd name="T8" fmla="*/ 1 w 10"/>
                  <a:gd name="T9" fmla="*/ 0 h 44"/>
                </a:gdLst>
                <a:ahLst/>
                <a:cxnLst>
                  <a:cxn ang="0">
                    <a:pos x="T0" y="T1"/>
                  </a:cxn>
                  <a:cxn ang="0">
                    <a:pos x="T2" y="T3"/>
                  </a:cxn>
                  <a:cxn ang="0">
                    <a:pos x="T4" y="T5"/>
                  </a:cxn>
                  <a:cxn ang="0">
                    <a:pos x="T6" y="T7"/>
                  </a:cxn>
                  <a:cxn ang="0">
                    <a:pos x="T8" y="T9"/>
                  </a:cxn>
                </a:cxnLst>
                <a:rect l="0" t="0" r="r" b="b"/>
                <a:pathLst>
                  <a:path w="10" h="44">
                    <a:moveTo>
                      <a:pt x="1" y="0"/>
                    </a:moveTo>
                    <a:cubicBezTo>
                      <a:pt x="1" y="0"/>
                      <a:pt x="7" y="21"/>
                      <a:pt x="10" y="43"/>
                    </a:cubicBezTo>
                    <a:cubicBezTo>
                      <a:pt x="9" y="43"/>
                      <a:pt x="9" y="44"/>
                      <a:pt x="9" y="44"/>
                    </a:cubicBezTo>
                    <a:cubicBezTo>
                      <a:pt x="6" y="21"/>
                      <a:pt x="0" y="0"/>
                      <a:pt x="0" y="0"/>
                    </a:cubicBezTo>
                    <a:cubicBezTo>
                      <a:pt x="0" y="0"/>
                      <a:pt x="0" y="0"/>
                      <a:pt x="1" y="0"/>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45" name="Freeform 641"/>
              <p:cNvSpPr>
                <a:spLocks/>
              </p:cNvSpPr>
              <p:nvPr/>
            </p:nvSpPr>
            <p:spPr bwMode="auto">
              <a:xfrm>
                <a:off x="7816964" y="1392798"/>
                <a:ext cx="7938" cy="33338"/>
              </a:xfrm>
              <a:custGeom>
                <a:avLst/>
                <a:gdLst>
                  <a:gd name="T0" fmla="*/ 1 w 10"/>
                  <a:gd name="T1" fmla="*/ 0 h 44"/>
                  <a:gd name="T2" fmla="*/ 10 w 10"/>
                  <a:gd name="T3" fmla="*/ 44 h 44"/>
                  <a:gd name="T4" fmla="*/ 9 w 10"/>
                  <a:gd name="T5" fmla="*/ 44 h 44"/>
                  <a:gd name="T6" fmla="*/ 0 w 10"/>
                  <a:gd name="T7" fmla="*/ 0 h 44"/>
                  <a:gd name="T8" fmla="*/ 1 w 10"/>
                  <a:gd name="T9" fmla="*/ 0 h 44"/>
                </a:gdLst>
                <a:ahLst/>
                <a:cxnLst>
                  <a:cxn ang="0">
                    <a:pos x="T0" y="T1"/>
                  </a:cxn>
                  <a:cxn ang="0">
                    <a:pos x="T2" y="T3"/>
                  </a:cxn>
                  <a:cxn ang="0">
                    <a:pos x="T4" y="T5"/>
                  </a:cxn>
                  <a:cxn ang="0">
                    <a:pos x="T6" y="T7"/>
                  </a:cxn>
                  <a:cxn ang="0">
                    <a:pos x="T8" y="T9"/>
                  </a:cxn>
                </a:cxnLst>
                <a:rect l="0" t="0" r="r" b="b"/>
                <a:pathLst>
                  <a:path w="10" h="44">
                    <a:moveTo>
                      <a:pt x="1" y="0"/>
                    </a:moveTo>
                    <a:cubicBezTo>
                      <a:pt x="1" y="0"/>
                      <a:pt x="7" y="21"/>
                      <a:pt x="10" y="44"/>
                    </a:cubicBezTo>
                    <a:cubicBezTo>
                      <a:pt x="10" y="44"/>
                      <a:pt x="9" y="44"/>
                      <a:pt x="9" y="44"/>
                    </a:cubicBezTo>
                    <a:cubicBezTo>
                      <a:pt x="6" y="21"/>
                      <a:pt x="0" y="0"/>
                      <a:pt x="0" y="0"/>
                    </a:cubicBezTo>
                    <a:cubicBezTo>
                      <a:pt x="0" y="0"/>
                      <a:pt x="1" y="0"/>
                      <a:pt x="1" y="0"/>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46" name="Freeform 642"/>
              <p:cNvSpPr>
                <a:spLocks/>
              </p:cNvSpPr>
              <p:nvPr/>
            </p:nvSpPr>
            <p:spPr bwMode="auto">
              <a:xfrm>
                <a:off x="7816964" y="1392798"/>
                <a:ext cx="7938" cy="33338"/>
              </a:xfrm>
              <a:custGeom>
                <a:avLst/>
                <a:gdLst>
                  <a:gd name="T0" fmla="*/ 0 w 9"/>
                  <a:gd name="T1" fmla="*/ 0 h 44"/>
                  <a:gd name="T2" fmla="*/ 9 w 9"/>
                  <a:gd name="T3" fmla="*/ 44 h 44"/>
                  <a:gd name="T4" fmla="*/ 9 w 9"/>
                  <a:gd name="T5" fmla="*/ 44 h 44"/>
                  <a:gd name="T6" fmla="*/ 0 w 9"/>
                  <a:gd name="T7" fmla="*/ 0 h 44"/>
                  <a:gd name="T8" fmla="*/ 0 w 9"/>
                  <a:gd name="T9" fmla="*/ 0 h 44"/>
                </a:gdLst>
                <a:ahLst/>
                <a:cxnLst>
                  <a:cxn ang="0">
                    <a:pos x="T0" y="T1"/>
                  </a:cxn>
                  <a:cxn ang="0">
                    <a:pos x="T2" y="T3"/>
                  </a:cxn>
                  <a:cxn ang="0">
                    <a:pos x="T4" y="T5"/>
                  </a:cxn>
                  <a:cxn ang="0">
                    <a:pos x="T6" y="T7"/>
                  </a:cxn>
                  <a:cxn ang="0">
                    <a:pos x="T8" y="T9"/>
                  </a:cxn>
                </a:cxnLst>
                <a:rect l="0" t="0" r="r" b="b"/>
                <a:pathLst>
                  <a:path w="9" h="44">
                    <a:moveTo>
                      <a:pt x="0" y="0"/>
                    </a:moveTo>
                    <a:cubicBezTo>
                      <a:pt x="0" y="0"/>
                      <a:pt x="6" y="21"/>
                      <a:pt x="9" y="44"/>
                    </a:cubicBezTo>
                    <a:lnTo>
                      <a:pt x="9" y="44"/>
                    </a:lnTo>
                    <a:cubicBezTo>
                      <a:pt x="6" y="22"/>
                      <a:pt x="0" y="0"/>
                      <a:pt x="0" y="0"/>
                    </a:cubicBezTo>
                    <a:cubicBezTo>
                      <a:pt x="0" y="0"/>
                      <a:pt x="0" y="0"/>
                      <a:pt x="0" y="0"/>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47" name="Freeform 643"/>
              <p:cNvSpPr>
                <a:spLocks/>
              </p:cNvSpPr>
              <p:nvPr/>
            </p:nvSpPr>
            <p:spPr bwMode="auto">
              <a:xfrm>
                <a:off x="7816964" y="1392798"/>
                <a:ext cx="7938" cy="33338"/>
              </a:xfrm>
              <a:custGeom>
                <a:avLst/>
                <a:gdLst>
                  <a:gd name="T0" fmla="*/ 1 w 10"/>
                  <a:gd name="T1" fmla="*/ 0 h 44"/>
                  <a:gd name="T2" fmla="*/ 10 w 10"/>
                  <a:gd name="T3" fmla="*/ 44 h 44"/>
                  <a:gd name="T4" fmla="*/ 9 w 10"/>
                  <a:gd name="T5" fmla="*/ 44 h 44"/>
                  <a:gd name="T6" fmla="*/ 0 w 10"/>
                  <a:gd name="T7" fmla="*/ 0 h 44"/>
                  <a:gd name="T8" fmla="*/ 1 w 10"/>
                  <a:gd name="T9" fmla="*/ 0 h 44"/>
                </a:gdLst>
                <a:ahLst/>
                <a:cxnLst>
                  <a:cxn ang="0">
                    <a:pos x="T0" y="T1"/>
                  </a:cxn>
                  <a:cxn ang="0">
                    <a:pos x="T2" y="T3"/>
                  </a:cxn>
                  <a:cxn ang="0">
                    <a:pos x="T4" y="T5"/>
                  </a:cxn>
                  <a:cxn ang="0">
                    <a:pos x="T6" y="T7"/>
                  </a:cxn>
                  <a:cxn ang="0">
                    <a:pos x="T8" y="T9"/>
                  </a:cxn>
                </a:cxnLst>
                <a:rect l="0" t="0" r="r" b="b"/>
                <a:pathLst>
                  <a:path w="10" h="44">
                    <a:moveTo>
                      <a:pt x="1" y="0"/>
                    </a:moveTo>
                    <a:cubicBezTo>
                      <a:pt x="1" y="0"/>
                      <a:pt x="7" y="22"/>
                      <a:pt x="10" y="44"/>
                    </a:cubicBezTo>
                    <a:lnTo>
                      <a:pt x="9" y="44"/>
                    </a:lnTo>
                    <a:cubicBezTo>
                      <a:pt x="7" y="22"/>
                      <a:pt x="0" y="0"/>
                      <a:pt x="0" y="0"/>
                    </a:cubicBezTo>
                    <a:cubicBezTo>
                      <a:pt x="0" y="0"/>
                      <a:pt x="1" y="0"/>
                      <a:pt x="1" y="0"/>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48" name="Freeform 644"/>
              <p:cNvSpPr>
                <a:spLocks/>
              </p:cNvSpPr>
              <p:nvPr/>
            </p:nvSpPr>
            <p:spPr bwMode="auto">
              <a:xfrm>
                <a:off x="7816964" y="1392798"/>
                <a:ext cx="6350" cy="33338"/>
              </a:xfrm>
              <a:custGeom>
                <a:avLst/>
                <a:gdLst>
                  <a:gd name="T0" fmla="*/ 0 w 9"/>
                  <a:gd name="T1" fmla="*/ 0 h 44"/>
                  <a:gd name="T2" fmla="*/ 9 w 9"/>
                  <a:gd name="T3" fmla="*/ 44 h 44"/>
                  <a:gd name="T4" fmla="*/ 9 w 9"/>
                  <a:gd name="T5" fmla="*/ 44 h 44"/>
                  <a:gd name="T6" fmla="*/ 0 w 9"/>
                  <a:gd name="T7" fmla="*/ 0 h 44"/>
                  <a:gd name="T8" fmla="*/ 1 w 9"/>
                  <a:gd name="T9" fmla="*/ 0 h 44"/>
                  <a:gd name="T10" fmla="*/ 0 w 9"/>
                  <a:gd name="T11" fmla="*/ 0 h 44"/>
                </a:gdLst>
                <a:ahLst/>
                <a:cxnLst>
                  <a:cxn ang="0">
                    <a:pos x="T0" y="T1"/>
                  </a:cxn>
                  <a:cxn ang="0">
                    <a:pos x="T2" y="T3"/>
                  </a:cxn>
                  <a:cxn ang="0">
                    <a:pos x="T4" y="T5"/>
                  </a:cxn>
                  <a:cxn ang="0">
                    <a:pos x="T6" y="T7"/>
                  </a:cxn>
                  <a:cxn ang="0">
                    <a:pos x="T8" y="T9"/>
                  </a:cxn>
                  <a:cxn ang="0">
                    <a:pos x="T10" y="T11"/>
                  </a:cxn>
                </a:cxnLst>
                <a:rect l="0" t="0" r="r" b="b"/>
                <a:pathLst>
                  <a:path w="9" h="44">
                    <a:moveTo>
                      <a:pt x="0" y="0"/>
                    </a:moveTo>
                    <a:cubicBezTo>
                      <a:pt x="0" y="0"/>
                      <a:pt x="7" y="22"/>
                      <a:pt x="9" y="44"/>
                    </a:cubicBezTo>
                    <a:lnTo>
                      <a:pt x="9" y="44"/>
                    </a:lnTo>
                    <a:cubicBezTo>
                      <a:pt x="6" y="22"/>
                      <a:pt x="0" y="0"/>
                      <a:pt x="0" y="0"/>
                    </a:cubicBezTo>
                    <a:lnTo>
                      <a:pt x="1" y="0"/>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49" name="Freeform 645"/>
              <p:cNvSpPr>
                <a:spLocks/>
              </p:cNvSpPr>
              <p:nvPr/>
            </p:nvSpPr>
            <p:spPr bwMode="auto">
              <a:xfrm>
                <a:off x="7828077" y="1424548"/>
                <a:ext cx="3175" cy="34925"/>
              </a:xfrm>
              <a:custGeom>
                <a:avLst/>
                <a:gdLst>
                  <a:gd name="T0" fmla="*/ 1 w 5"/>
                  <a:gd name="T1" fmla="*/ 0 h 45"/>
                  <a:gd name="T2" fmla="*/ 4 w 5"/>
                  <a:gd name="T3" fmla="*/ 45 h 45"/>
                  <a:gd name="T4" fmla="*/ 3 w 5"/>
                  <a:gd name="T5" fmla="*/ 45 h 45"/>
                  <a:gd name="T6" fmla="*/ 0 w 5"/>
                  <a:gd name="T7" fmla="*/ 0 h 45"/>
                  <a:gd name="T8" fmla="*/ 1 w 5"/>
                  <a:gd name="T9" fmla="*/ 0 h 45"/>
                </a:gdLst>
                <a:ahLst/>
                <a:cxnLst>
                  <a:cxn ang="0">
                    <a:pos x="T0" y="T1"/>
                  </a:cxn>
                  <a:cxn ang="0">
                    <a:pos x="T2" y="T3"/>
                  </a:cxn>
                  <a:cxn ang="0">
                    <a:pos x="T4" y="T5"/>
                  </a:cxn>
                  <a:cxn ang="0">
                    <a:pos x="T6" y="T7"/>
                  </a:cxn>
                  <a:cxn ang="0">
                    <a:pos x="T8" y="T9"/>
                  </a:cxn>
                </a:cxnLst>
                <a:rect l="0" t="0" r="r" b="b"/>
                <a:pathLst>
                  <a:path w="5" h="45">
                    <a:moveTo>
                      <a:pt x="1" y="0"/>
                    </a:moveTo>
                    <a:cubicBezTo>
                      <a:pt x="5" y="22"/>
                      <a:pt x="4" y="45"/>
                      <a:pt x="4" y="45"/>
                    </a:cubicBezTo>
                    <a:lnTo>
                      <a:pt x="3" y="45"/>
                    </a:lnTo>
                    <a:cubicBezTo>
                      <a:pt x="3" y="45"/>
                      <a:pt x="3" y="22"/>
                      <a:pt x="0" y="0"/>
                    </a:cubicBezTo>
                    <a:cubicBezTo>
                      <a:pt x="0"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50" name="Freeform 646"/>
              <p:cNvSpPr>
                <a:spLocks/>
              </p:cNvSpPr>
              <p:nvPr/>
            </p:nvSpPr>
            <p:spPr bwMode="auto">
              <a:xfrm>
                <a:off x="7826489" y="1424548"/>
                <a:ext cx="3175" cy="34925"/>
              </a:xfrm>
              <a:custGeom>
                <a:avLst/>
                <a:gdLst>
                  <a:gd name="T0" fmla="*/ 1 w 4"/>
                  <a:gd name="T1" fmla="*/ 0 h 45"/>
                  <a:gd name="T2" fmla="*/ 4 w 4"/>
                  <a:gd name="T3" fmla="*/ 45 h 45"/>
                  <a:gd name="T4" fmla="*/ 3 w 4"/>
                  <a:gd name="T5" fmla="*/ 45 h 45"/>
                  <a:gd name="T6" fmla="*/ 0 w 4"/>
                  <a:gd name="T7" fmla="*/ 0 h 45"/>
                  <a:gd name="T8" fmla="*/ 1 w 4"/>
                  <a:gd name="T9" fmla="*/ 0 h 45"/>
                </a:gdLst>
                <a:ahLst/>
                <a:cxnLst>
                  <a:cxn ang="0">
                    <a:pos x="T0" y="T1"/>
                  </a:cxn>
                  <a:cxn ang="0">
                    <a:pos x="T2" y="T3"/>
                  </a:cxn>
                  <a:cxn ang="0">
                    <a:pos x="T4" y="T5"/>
                  </a:cxn>
                  <a:cxn ang="0">
                    <a:pos x="T6" y="T7"/>
                  </a:cxn>
                  <a:cxn ang="0">
                    <a:pos x="T8" y="T9"/>
                  </a:cxn>
                </a:cxnLst>
                <a:rect l="0" t="0" r="r" b="b"/>
                <a:pathLst>
                  <a:path w="4" h="45">
                    <a:moveTo>
                      <a:pt x="1" y="0"/>
                    </a:moveTo>
                    <a:cubicBezTo>
                      <a:pt x="4" y="22"/>
                      <a:pt x="4" y="45"/>
                      <a:pt x="4" y="45"/>
                    </a:cubicBezTo>
                    <a:lnTo>
                      <a:pt x="3" y="45"/>
                    </a:lnTo>
                    <a:cubicBezTo>
                      <a:pt x="3" y="45"/>
                      <a:pt x="3" y="23"/>
                      <a:pt x="0" y="0"/>
                    </a:cubicBezTo>
                    <a:cubicBezTo>
                      <a:pt x="0" y="0"/>
                      <a:pt x="1" y="0"/>
                      <a:pt x="1" y="0"/>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51" name="Freeform 647"/>
              <p:cNvSpPr>
                <a:spLocks/>
              </p:cNvSpPr>
              <p:nvPr/>
            </p:nvSpPr>
            <p:spPr bwMode="auto">
              <a:xfrm>
                <a:off x="7826489" y="1424548"/>
                <a:ext cx="3175" cy="34925"/>
              </a:xfrm>
              <a:custGeom>
                <a:avLst/>
                <a:gdLst>
                  <a:gd name="T0" fmla="*/ 1 w 4"/>
                  <a:gd name="T1" fmla="*/ 0 h 45"/>
                  <a:gd name="T2" fmla="*/ 4 w 4"/>
                  <a:gd name="T3" fmla="*/ 45 h 45"/>
                  <a:gd name="T4" fmla="*/ 3 w 4"/>
                  <a:gd name="T5" fmla="*/ 45 h 45"/>
                  <a:gd name="T6" fmla="*/ 0 w 4"/>
                  <a:gd name="T7" fmla="*/ 0 h 45"/>
                  <a:gd name="T8" fmla="*/ 1 w 4"/>
                  <a:gd name="T9" fmla="*/ 0 h 45"/>
                </a:gdLst>
                <a:ahLst/>
                <a:cxnLst>
                  <a:cxn ang="0">
                    <a:pos x="T0" y="T1"/>
                  </a:cxn>
                  <a:cxn ang="0">
                    <a:pos x="T2" y="T3"/>
                  </a:cxn>
                  <a:cxn ang="0">
                    <a:pos x="T4" y="T5"/>
                  </a:cxn>
                  <a:cxn ang="0">
                    <a:pos x="T6" y="T7"/>
                  </a:cxn>
                  <a:cxn ang="0">
                    <a:pos x="T8" y="T9"/>
                  </a:cxn>
                </a:cxnLst>
                <a:rect l="0" t="0" r="r" b="b"/>
                <a:pathLst>
                  <a:path w="4" h="45">
                    <a:moveTo>
                      <a:pt x="1" y="0"/>
                    </a:moveTo>
                    <a:cubicBezTo>
                      <a:pt x="4" y="23"/>
                      <a:pt x="4" y="45"/>
                      <a:pt x="4" y="45"/>
                    </a:cubicBezTo>
                    <a:lnTo>
                      <a:pt x="3" y="45"/>
                    </a:lnTo>
                    <a:cubicBezTo>
                      <a:pt x="3" y="45"/>
                      <a:pt x="3" y="23"/>
                      <a:pt x="0" y="0"/>
                    </a:cubicBezTo>
                    <a:cubicBezTo>
                      <a:pt x="0" y="0"/>
                      <a:pt x="0" y="0"/>
                      <a:pt x="1" y="0"/>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52" name="Freeform 648"/>
              <p:cNvSpPr>
                <a:spLocks/>
              </p:cNvSpPr>
              <p:nvPr/>
            </p:nvSpPr>
            <p:spPr bwMode="auto">
              <a:xfrm>
                <a:off x="7824902" y="1424548"/>
                <a:ext cx="3175" cy="34925"/>
              </a:xfrm>
              <a:custGeom>
                <a:avLst/>
                <a:gdLst>
                  <a:gd name="T0" fmla="*/ 1 w 4"/>
                  <a:gd name="T1" fmla="*/ 0 h 45"/>
                  <a:gd name="T2" fmla="*/ 4 w 4"/>
                  <a:gd name="T3" fmla="*/ 45 h 45"/>
                  <a:gd name="T4" fmla="*/ 3 w 4"/>
                  <a:gd name="T5" fmla="*/ 45 h 45"/>
                  <a:gd name="T6" fmla="*/ 0 w 4"/>
                  <a:gd name="T7" fmla="*/ 1 h 45"/>
                  <a:gd name="T8" fmla="*/ 1 w 4"/>
                  <a:gd name="T9" fmla="*/ 0 h 45"/>
                </a:gdLst>
                <a:ahLst/>
                <a:cxnLst>
                  <a:cxn ang="0">
                    <a:pos x="T0" y="T1"/>
                  </a:cxn>
                  <a:cxn ang="0">
                    <a:pos x="T2" y="T3"/>
                  </a:cxn>
                  <a:cxn ang="0">
                    <a:pos x="T4" y="T5"/>
                  </a:cxn>
                  <a:cxn ang="0">
                    <a:pos x="T6" y="T7"/>
                  </a:cxn>
                  <a:cxn ang="0">
                    <a:pos x="T8" y="T9"/>
                  </a:cxn>
                </a:cxnLst>
                <a:rect l="0" t="0" r="r" b="b"/>
                <a:pathLst>
                  <a:path w="4" h="45">
                    <a:moveTo>
                      <a:pt x="1" y="0"/>
                    </a:moveTo>
                    <a:cubicBezTo>
                      <a:pt x="4" y="23"/>
                      <a:pt x="4" y="45"/>
                      <a:pt x="4" y="45"/>
                    </a:cubicBezTo>
                    <a:lnTo>
                      <a:pt x="3" y="45"/>
                    </a:lnTo>
                    <a:cubicBezTo>
                      <a:pt x="3" y="45"/>
                      <a:pt x="3" y="23"/>
                      <a:pt x="0" y="1"/>
                    </a:cubicBezTo>
                    <a:cubicBezTo>
                      <a:pt x="0" y="1"/>
                      <a:pt x="0" y="1"/>
                      <a:pt x="1" y="0"/>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53" name="Freeform 649"/>
              <p:cNvSpPr>
                <a:spLocks/>
              </p:cNvSpPr>
              <p:nvPr/>
            </p:nvSpPr>
            <p:spPr bwMode="auto">
              <a:xfrm>
                <a:off x="7824902" y="1424548"/>
                <a:ext cx="3175" cy="34925"/>
              </a:xfrm>
              <a:custGeom>
                <a:avLst/>
                <a:gdLst>
                  <a:gd name="T0" fmla="*/ 1 w 4"/>
                  <a:gd name="T1" fmla="*/ 1 h 45"/>
                  <a:gd name="T2" fmla="*/ 4 w 4"/>
                  <a:gd name="T3" fmla="*/ 45 h 45"/>
                  <a:gd name="T4" fmla="*/ 3 w 4"/>
                  <a:gd name="T5" fmla="*/ 45 h 45"/>
                  <a:gd name="T6" fmla="*/ 0 w 4"/>
                  <a:gd name="T7" fmla="*/ 1 h 45"/>
                  <a:gd name="T8" fmla="*/ 1 w 4"/>
                  <a:gd name="T9" fmla="*/ 0 h 45"/>
                  <a:gd name="T10" fmla="*/ 1 w 4"/>
                  <a:gd name="T11" fmla="*/ 1 h 45"/>
                </a:gdLst>
                <a:ahLst/>
                <a:cxnLst>
                  <a:cxn ang="0">
                    <a:pos x="T0" y="T1"/>
                  </a:cxn>
                  <a:cxn ang="0">
                    <a:pos x="T2" y="T3"/>
                  </a:cxn>
                  <a:cxn ang="0">
                    <a:pos x="T4" y="T5"/>
                  </a:cxn>
                  <a:cxn ang="0">
                    <a:pos x="T6" y="T7"/>
                  </a:cxn>
                  <a:cxn ang="0">
                    <a:pos x="T8" y="T9"/>
                  </a:cxn>
                  <a:cxn ang="0">
                    <a:pos x="T10" y="T11"/>
                  </a:cxn>
                </a:cxnLst>
                <a:rect l="0" t="0" r="r" b="b"/>
                <a:pathLst>
                  <a:path w="4" h="45">
                    <a:moveTo>
                      <a:pt x="1" y="1"/>
                    </a:moveTo>
                    <a:cubicBezTo>
                      <a:pt x="4" y="23"/>
                      <a:pt x="4" y="45"/>
                      <a:pt x="4" y="45"/>
                    </a:cubicBezTo>
                    <a:lnTo>
                      <a:pt x="3" y="45"/>
                    </a:lnTo>
                    <a:cubicBezTo>
                      <a:pt x="3" y="45"/>
                      <a:pt x="3" y="23"/>
                      <a:pt x="0" y="1"/>
                    </a:cubicBezTo>
                    <a:cubicBezTo>
                      <a:pt x="0" y="1"/>
                      <a:pt x="1" y="1"/>
                      <a:pt x="1" y="0"/>
                    </a:cubicBezTo>
                    <a:lnTo>
                      <a:pt x="1" y="1"/>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54" name="Freeform 650"/>
              <p:cNvSpPr>
                <a:spLocks/>
              </p:cNvSpPr>
              <p:nvPr/>
            </p:nvSpPr>
            <p:spPr bwMode="auto">
              <a:xfrm>
                <a:off x="7824902" y="1426135"/>
                <a:ext cx="1588" cy="33338"/>
              </a:xfrm>
              <a:custGeom>
                <a:avLst/>
                <a:gdLst>
                  <a:gd name="T0" fmla="*/ 0 w 3"/>
                  <a:gd name="T1" fmla="*/ 0 h 44"/>
                  <a:gd name="T2" fmla="*/ 3 w 3"/>
                  <a:gd name="T3" fmla="*/ 44 h 44"/>
                  <a:gd name="T4" fmla="*/ 3 w 3"/>
                  <a:gd name="T5" fmla="*/ 44 h 44"/>
                  <a:gd name="T6" fmla="*/ 0 w 3"/>
                  <a:gd name="T7" fmla="*/ 0 h 44"/>
                  <a:gd name="T8" fmla="*/ 0 w 3"/>
                  <a:gd name="T9" fmla="*/ 0 h 44"/>
                </a:gdLst>
                <a:ahLst/>
                <a:cxnLst>
                  <a:cxn ang="0">
                    <a:pos x="T0" y="T1"/>
                  </a:cxn>
                  <a:cxn ang="0">
                    <a:pos x="T2" y="T3"/>
                  </a:cxn>
                  <a:cxn ang="0">
                    <a:pos x="T4" y="T5"/>
                  </a:cxn>
                  <a:cxn ang="0">
                    <a:pos x="T6" y="T7"/>
                  </a:cxn>
                  <a:cxn ang="0">
                    <a:pos x="T8" y="T9"/>
                  </a:cxn>
                </a:cxnLst>
                <a:rect l="0" t="0" r="r" b="b"/>
                <a:pathLst>
                  <a:path w="3" h="44">
                    <a:moveTo>
                      <a:pt x="0" y="0"/>
                    </a:moveTo>
                    <a:cubicBezTo>
                      <a:pt x="3" y="22"/>
                      <a:pt x="3" y="44"/>
                      <a:pt x="3" y="44"/>
                    </a:cubicBezTo>
                    <a:lnTo>
                      <a:pt x="3" y="44"/>
                    </a:lnTo>
                    <a:cubicBezTo>
                      <a:pt x="3" y="44"/>
                      <a:pt x="3" y="22"/>
                      <a:pt x="0" y="0"/>
                    </a:cubicBezTo>
                    <a:lnTo>
                      <a:pt x="0"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55" name="Freeform 651"/>
              <p:cNvSpPr>
                <a:spLocks/>
              </p:cNvSpPr>
              <p:nvPr/>
            </p:nvSpPr>
            <p:spPr bwMode="auto">
              <a:xfrm>
                <a:off x="7823314" y="1426135"/>
                <a:ext cx="3175" cy="33338"/>
              </a:xfrm>
              <a:custGeom>
                <a:avLst/>
                <a:gdLst>
                  <a:gd name="T0" fmla="*/ 1 w 4"/>
                  <a:gd name="T1" fmla="*/ 0 h 44"/>
                  <a:gd name="T2" fmla="*/ 4 w 4"/>
                  <a:gd name="T3" fmla="*/ 44 h 44"/>
                  <a:gd name="T4" fmla="*/ 3 w 4"/>
                  <a:gd name="T5" fmla="*/ 44 h 44"/>
                  <a:gd name="T6" fmla="*/ 0 w 4"/>
                  <a:gd name="T7" fmla="*/ 0 h 44"/>
                  <a:gd name="T8" fmla="*/ 1 w 4"/>
                  <a:gd name="T9" fmla="*/ 0 h 44"/>
                </a:gdLst>
                <a:ahLst/>
                <a:cxnLst>
                  <a:cxn ang="0">
                    <a:pos x="T0" y="T1"/>
                  </a:cxn>
                  <a:cxn ang="0">
                    <a:pos x="T2" y="T3"/>
                  </a:cxn>
                  <a:cxn ang="0">
                    <a:pos x="T4" y="T5"/>
                  </a:cxn>
                  <a:cxn ang="0">
                    <a:pos x="T6" y="T7"/>
                  </a:cxn>
                  <a:cxn ang="0">
                    <a:pos x="T8" y="T9"/>
                  </a:cxn>
                </a:cxnLst>
                <a:rect l="0" t="0" r="r" b="b"/>
                <a:pathLst>
                  <a:path w="4" h="44">
                    <a:moveTo>
                      <a:pt x="1" y="0"/>
                    </a:moveTo>
                    <a:cubicBezTo>
                      <a:pt x="4" y="22"/>
                      <a:pt x="4" y="44"/>
                      <a:pt x="4" y="44"/>
                    </a:cubicBezTo>
                    <a:lnTo>
                      <a:pt x="3" y="44"/>
                    </a:lnTo>
                    <a:cubicBezTo>
                      <a:pt x="3" y="44"/>
                      <a:pt x="4" y="22"/>
                      <a:pt x="0" y="0"/>
                    </a:cubicBezTo>
                    <a:lnTo>
                      <a:pt x="1"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56" name="Freeform 652"/>
              <p:cNvSpPr>
                <a:spLocks/>
              </p:cNvSpPr>
              <p:nvPr/>
            </p:nvSpPr>
            <p:spPr bwMode="auto">
              <a:xfrm>
                <a:off x="7823314" y="1426135"/>
                <a:ext cx="3175" cy="33338"/>
              </a:xfrm>
              <a:custGeom>
                <a:avLst/>
                <a:gdLst>
                  <a:gd name="T0" fmla="*/ 0 w 4"/>
                  <a:gd name="T1" fmla="*/ 0 h 44"/>
                  <a:gd name="T2" fmla="*/ 3 w 4"/>
                  <a:gd name="T3" fmla="*/ 44 h 44"/>
                  <a:gd name="T4" fmla="*/ 3 w 4"/>
                  <a:gd name="T5" fmla="*/ 44 h 44"/>
                  <a:gd name="T6" fmla="*/ 0 w 4"/>
                  <a:gd name="T7" fmla="*/ 0 h 44"/>
                  <a:gd name="T8" fmla="*/ 0 w 4"/>
                  <a:gd name="T9" fmla="*/ 0 h 44"/>
                </a:gdLst>
                <a:ahLst/>
                <a:cxnLst>
                  <a:cxn ang="0">
                    <a:pos x="T0" y="T1"/>
                  </a:cxn>
                  <a:cxn ang="0">
                    <a:pos x="T2" y="T3"/>
                  </a:cxn>
                  <a:cxn ang="0">
                    <a:pos x="T4" y="T5"/>
                  </a:cxn>
                  <a:cxn ang="0">
                    <a:pos x="T6" y="T7"/>
                  </a:cxn>
                  <a:cxn ang="0">
                    <a:pos x="T8" y="T9"/>
                  </a:cxn>
                </a:cxnLst>
                <a:rect l="0" t="0" r="r" b="b"/>
                <a:pathLst>
                  <a:path w="4" h="44">
                    <a:moveTo>
                      <a:pt x="0" y="0"/>
                    </a:moveTo>
                    <a:cubicBezTo>
                      <a:pt x="4" y="22"/>
                      <a:pt x="3" y="44"/>
                      <a:pt x="3" y="44"/>
                    </a:cubicBezTo>
                    <a:lnTo>
                      <a:pt x="3" y="44"/>
                    </a:lnTo>
                    <a:cubicBezTo>
                      <a:pt x="3" y="44"/>
                      <a:pt x="3" y="22"/>
                      <a:pt x="0" y="0"/>
                    </a:cubicBez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57" name="Freeform 653"/>
              <p:cNvSpPr>
                <a:spLocks/>
              </p:cNvSpPr>
              <p:nvPr/>
            </p:nvSpPr>
            <p:spPr bwMode="auto">
              <a:xfrm>
                <a:off x="7816964" y="1392798"/>
                <a:ext cx="1588" cy="4763"/>
              </a:xfrm>
              <a:custGeom>
                <a:avLst/>
                <a:gdLst>
                  <a:gd name="T0" fmla="*/ 0 w 2"/>
                  <a:gd name="T1" fmla="*/ 0 h 7"/>
                  <a:gd name="T2" fmla="*/ 2 w 2"/>
                  <a:gd name="T3" fmla="*/ 6 h 7"/>
                  <a:gd name="T4" fmla="*/ 2 w 2"/>
                  <a:gd name="T5" fmla="*/ 7 h 7"/>
                  <a:gd name="T6" fmla="*/ 0 w 2"/>
                  <a:gd name="T7" fmla="*/ 0 h 7"/>
                  <a:gd name="T8" fmla="*/ 0 w 2"/>
                  <a:gd name="T9" fmla="*/ 0 h 7"/>
                </a:gdLst>
                <a:ahLst/>
                <a:cxnLst>
                  <a:cxn ang="0">
                    <a:pos x="T0" y="T1"/>
                  </a:cxn>
                  <a:cxn ang="0">
                    <a:pos x="T2" y="T3"/>
                  </a:cxn>
                  <a:cxn ang="0">
                    <a:pos x="T4" y="T5"/>
                  </a:cxn>
                  <a:cxn ang="0">
                    <a:pos x="T6" y="T7"/>
                  </a:cxn>
                  <a:cxn ang="0">
                    <a:pos x="T8" y="T9"/>
                  </a:cxn>
                </a:cxnLst>
                <a:rect l="0" t="0" r="r" b="b"/>
                <a:pathLst>
                  <a:path w="2" h="7">
                    <a:moveTo>
                      <a:pt x="0" y="0"/>
                    </a:moveTo>
                    <a:cubicBezTo>
                      <a:pt x="0" y="0"/>
                      <a:pt x="1" y="2"/>
                      <a:pt x="2" y="6"/>
                    </a:cubicBezTo>
                    <a:cubicBezTo>
                      <a:pt x="2" y="6"/>
                      <a:pt x="2" y="6"/>
                      <a:pt x="2" y="7"/>
                    </a:cubicBezTo>
                    <a:cubicBezTo>
                      <a:pt x="1" y="3"/>
                      <a:pt x="0" y="0"/>
                      <a:pt x="0"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58" name="Freeform 654"/>
              <p:cNvSpPr>
                <a:spLocks/>
              </p:cNvSpPr>
              <p:nvPr/>
            </p:nvSpPr>
            <p:spPr bwMode="auto">
              <a:xfrm>
                <a:off x="7816964" y="1392798"/>
                <a:ext cx="1588" cy="6350"/>
              </a:xfrm>
              <a:custGeom>
                <a:avLst/>
                <a:gdLst>
                  <a:gd name="T0" fmla="*/ 0 w 2"/>
                  <a:gd name="T1" fmla="*/ 0 h 8"/>
                  <a:gd name="T2" fmla="*/ 2 w 2"/>
                  <a:gd name="T3" fmla="*/ 7 h 8"/>
                  <a:gd name="T4" fmla="*/ 2 w 2"/>
                  <a:gd name="T5" fmla="*/ 8 h 8"/>
                  <a:gd name="T6" fmla="*/ 0 w 2"/>
                  <a:gd name="T7" fmla="*/ 0 h 8"/>
                  <a:gd name="T8" fmla="*/ 0 w 2"/>
                  <a:gd name="T9" fmla="*/ 0 h 8"/>
                </a:gdLst>
                <a:ahLst/>
                <a:cxnLst>
                  <a:cxn ang="0">
                    <a:pos x="T0" y="T1"/>
                  </a:cxn>
                  <a:cxn ang="0">
                    <a:pos x="T2" y="T3"/>
                  </a:cxn>
                  <a:cxn ang="0">
                    <a:pos x="T4" y="T5"/>
                  </a:cxn>
                  <a:cxn ang="0">
                    <a:pos x="T6" y="T7"/>
                  </a:cxn>
                  <a:cxn ang="0">
                    <a:pos x="T8" y="T9"/>
                  </a:cxn>
                </a:cxnLst>
                <a:rect l="0" t="0" r="r" b="b"/>
                <a:pathLst>
                  <a:path w="2" h="8">
                    <a:moveTo>
                      <a:pt x="0" y="0"/>
                    </a:moveTo>
                    <a:cubicBezTo>
                      <a:pt x="0" y="0"/>
                      <a:pt x="1" y="3"/>
                      <a:pt x="2" y="7"/>
                    </a:cubicBezTo>
                    <a:lnTo>
                      <a:pt x="2" y="8"/>
                    </a:lnTo>
                    <a:cubicBezTo>
                      <a:pt x="1" y="4"/>
                      <a:pt x="0" y="0"/>
                      <a:pt x="0" y="0"/>
                    </a:cubicBez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59" name="Freeform 655"/>
              <p:cNvSpPr>
                <a:spLocks/>
              </p:cNvSpPr>
              <p:nvPr/>
            </p:nvSpPr>
            <p:spPr bwMode="auto">
              <a:xfrm>
                <a:off x="7816964" y="1392798"/>
                <a:ext cx="1588" cy="6350"/>
              </a:xfrm>
              <a:custGeom>
                <a:avLst/>
                <a:gdLst>
                  <a:gd name="T0" fmla="*/ 1 w 3"/>
                  <a:gd name="T1" fmla="*/ 0 h 9"/>
                  <a:gd name="T2" fmla="*/ 3 w 3"/>
                  <a:gd name="T3" fmla="*/ 8 h 9"/>
                  <a:gd name="T4" fmla="*/ 3 w 3"/>
                  <a:gd name="T5" fmla="*/ 9 h 9"/>
                  <a:gd name="T6" fmla="*/ 0 w 3"/>
                  <a:gd name="T7" fmla="*/ 0 h 9"/>
                  <a:gd name="T8" fmla="*/ 1 w 3"/>
                  <a:gd name="T9" fmla="*/ 0 h 9"/>
                </a:gdLst>
                <a:ahLst/>
                <a:cxnLst>
                  <a:cxn ang="0">
                    <a:pos x="T0" y="T1"/>
                  </a:cxn>
                  <a:cxn ang="0">
                    <a:pos x="T2" y="T3"/>
                  </a:cxn>
                  <a:cxn ang="0">
                    <a:pos x="T4" y="T5"/>
                  </a:cxn>
                  <a:cxn ang="0">
                    <a:pos x="T6" y="T7"/>
                  </a:cxn>
                  <a:cxn ang="0">
                    <a:pos x="T8" y="T9"/>
                  </a:cxn>
                </a:cxnLst>
                <a:rect l="0" t="0" r="r" b="b"/>
                <a:pathLst>
                  <a:path w="3" h="9">
                    <a:moveTo>
                      <a:pt x="1" y="0"/>
                    </a:moveTo>
                    <a:cubicBezTo>
                      <a:pt x="1" y="0"/>
                      <a:pt x="2" y="4"/>
                      <a:pt x="3" y="8"/>
                    </a:cubicBezTo>
                    <a:cubicBezTo>
                      <a:pt x="3" y="8"/>
                      <a:pt x="3" y="8"/>
                      <a:pt x="3" y="9"/>
                    </a:cubicBezTo>
                    <a:cubicBezTo>
                      <a:pt x="1" y="4"/>
                      <a:pt x="0" y="0"/>
                      <a:pt x="0" y="0"/>
                    </a:cubicBezTo>
                    <a:cubicBezTo>
                      <a:pt x="1" y="0"/>
                      <a:pt x="1" y="0"/>
                      <a:pt x="1" y="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60" name="Freeform 656"/>
              <p:cNvSpPr>
                <a:spLocks/>
              </p:cNvSpPr>
              <p:nvPr/>
            </p:nvSpPr>
            <p:spPr bwMode="auto">
              <a:xfrm>
                <a:off x="7816964" y="1392798"/>
                <a:ext cx="1588" cy="7938"/>
              </a:xfrm>
              <a:custGeom>
                <a:avLst/>
                <a:gdLst>
                  <a:gd name="T0" fmla="*/ 0 w 3"/>
                  <a:gd name="T1" fmla="*/ 0 h 10"/>
                  <a:gd name="T2" fmla="*/ 3 w 3"/>
                  <a:gd name="T3" fmla="*/ 9 h 10"/>
                  <a:gd name="T4" fmla="*/ 2 w 3"/>
                  <a:gd name="T5" fmla="*/ 10 h 10"/>
                  <a:gd name="T6" fmla="*/ 0 w 3"/>
                  <a:gd name="T7" fmla="*/ 1 h 10"/>
                  <a:gd name="T8" fmla="*/ 0 w 3"/>
                  <a:gd name="T9" fmla="*/ 0 h 10"/>
                </a:gdLst>
                <a:ahLst/>
                <a:cxnLst>
                  <a:cxn ang="0">
                    <a:pos x="T0" y="T1"/>
                  </a:cxn>
                  <a:cxn ang="0">
                    <a:pos x="T2" y="T3"/>
                  </a:cxn>
                  <a:cxn ang="0">
                    <a:pos x="T4" y="T5"/>
                  </a:cxn>
                  <a:cxn ang="0">
                    <a:pos x="T6" y="T7"/>
                  </a:cxn>
                  <a:cxn ang="0">
                    <a:pos x="T8" y="T9"/>
                  </a:cxn>
                </a:cxnLst>
                <a:rect l="0" t="0" r="r" b="b"/>
                <a:pathLst>
                  <a:path w="3" h="10">
                    <a:moveTo>
                      <a:pt x="0" y="0"/>
                    </a:moveTo>
                    <a:cubicBezTo>
                      <a:pt x="0" y="0"/>
                      <a:pt x="1" y="4"/>
                      <a:pt x="3" y="9"/>
                    </a:cubicBezTo>
                    <a:cubicBezTo>
                      <a:pt x="2" y="9"/>
                      <a:pt x="2" y="10"/>
                      <a:pt x="2" y="10"/>
                    </a:cubicBezTo>
                    <a:cubicBezTo>
                      <a:pt x="1" y="4"/>
                      <a:pt x="0" y="1"/>
                      <a:pt x="0" y="1"/>
                    </a:cubicBezTo>
                    <a:cubicBezTo>
                      <a:pt x="0" y="0"/>
                      <a:pt x="0" y="0"/>
                      <a:pt x="0" y="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61" name="Freeform 657"/>
              <p:cNvSpPr>
                <a:spLocks/>
              </p:cNvSpPr>
              <p:nvPr/>
            </p:nvSpPr>
            <p:spPr bwMode="auto">
              <a:xfrm>
                <a:off x="7815377" y="1392798"/>
                <a:ext cx="1588" cy="7938"/>
              </a:xfrm>
              <a:custGeom>
                <a:avLst/>
                <a:gdLst>
                  <a:gd name="T0" fmla="*/ 1 w 3"/>
                  <a:gd name="T1" fmla="*/ 0 h 10"/>
                  <a:gd name="T2" fmla="*/ 3 w 3"/>
                  <a:gd name="T3" fmla="*/ 9 h 10"/>
                  <a:gd name="T4" fmla="*/ 3 w 3"/>
                  <a:gd name="T5" fmla="*/ 10 h 10"/>
                  <a:gd name="T6" fmla="*/ 0 w 3"/>
                  <a:gd name="T7" fmla="*/ 0 h 10"/>
                  <a:gd name="T8" fmla="*/ 1 w 3"/>
                  <a:gd name="T9" fmla="*/ 0 h 10"/>
                </a:gdLst>
                <a:ahLst/>
                <a:cxnLst>
                  <a:cxn ang="0">
                    <a:pos x="T0" y="T1"/>
                  </a:cxn>
                  <a:cxn ang="0">
                    <a:pos x="T2" y="T3"/>
                  </a:cxn>
                  <a:cxn ang="0">
                    <a:pos x="T4" y="T5"/>
                  </a:cxn>
                  <a:cxn ang="0">
                    <a:pos x="T6" y="T7"/>
                  </a:cxn>
                  <a:cxn ang="0">
                    <a:pos x="T8" y="T9"/>
                  </a:cxn>
                </a:cxnLst>
                <a:rect l="0" t="0" r="r" b="b"/>
                <a:pathLst>
                  <a:path w="3" h="10">
                    <a:moveTo>
                      <a:pt x="1" y="0"/>
                    </a:moveTo>
                    <a:cubicBezTo>
                      <a:pt x="1" y="0"/>
                      <a:pt x="2" y="3"/>
                      <a:pt x="3" y="9"/>
                    </a:cubicBezTo>
                    <a:cubicBezTo>
                      <a:pt x="3" y="9"/>
                      <a:pt x="3" y="10"/>
                      <a:pt x="3" y="10"/>
                    </a:cubicBezTo>
                    <a:cubicBezTo>
                      <a:pt x="1" y="4"/>
                      <a:pt x="0" y="0"/>
                      <a:pt x="0" y="0"/>
                    </a:cubicBezTo>
                    <a:cubicBezTo>
                      <a:pt x="0" y="0"/>
                      <a:pt x="1" y="0"/>
                      <a:pt x="1"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62" name="Freeform 658"/>
              <p:cNvSpPr>
                <a:spLocks/>
              </p:cNvSpPr>
              <p:nvPr/>
            </p:nvSpPr>
            <p:spPr bwMode="auto">
              <a:xfrm>
                <a:off x="7815377" y="1392798"/>
                <a:ext cx="1588" cy="9525"/>
              </a:xfrm>
              <a:custGeom>
                <a:avLst/>
                <a:gdLst>
                  <a:gd name="T0" fmla="*/ 1 w 4"/>
                  <a:gd name="T1" fmla="*/ 0 h 11"/>
                  <a:gd name="T2" fmla="*/ 4 w 4"/>
                  <a:gd name="T3" fmla="*/ 10 h 11"/>
                  <a:gd name="T4" fmla="*/ 3 w 4"/>
                  <a:gd name="T5" fmla="*/ 11 h 11"/>
                  <a:gd name="T6" fmla="*/ 0 w 4"/>
                  <a:gd name="T7" fmla="*/ 0 h 11"/>
                  <a:gd name="T8" fmla="*/ 1 w 4"/>
                  <a:gd name="T9" fmla="*/ 0 h 11"/>
                </a:gdLst>
                <a:ahLst/>
                <a:cxnLst>
                  <a:cxn ang="0">
                    <a:pos x="T0" y="T1"/>
                  </a:cxn>
                  <a:cxn ang="0">
                    <a:pos x="T2" y="T3"/>
                  </a:cxn>
                  <a:cxn ang="0">
                    <a:pos x="T4" y="T5"/>
                  </a:cxn>
                  <a:cxn ang="0">
                    <a:pos x="T6" y="T7"/>
                  </a:cxn>
                  <a:cxn ang="0">
                    <a:pos x="T8" y="T9"/>
                  </a:cxn>
                </a:cxnLst>
                <a:rect l="0" t="0" r="r" b="b"/>
                <a:pathLst>
                  <a:path w="4" h="11">
                    <a:moveTo>
                      <a:pt x="1" y="0"/>
                    </a:moveTo>
                    <a:cubicBezTo>
                      <a:pt x="1" y="0"/>
                      <a:pt x="2" y="4"/>
                      <a:pt x="4" y="10"/>
                    </a:cubicBezTo>
                    <a:cubicBezTo>
                      <a:pt x="3" y="11"/>
                      <a:pt x="3" y="11"/>
                      <a:pt x="3" y="11"/>
                    </a:cubicBezTo>
                    <a:cubicBezTo>
                      <a:pt x="1" y="4"/>
                      <a:pt x="0" y="0"/>
                      <a:pt x="0" y="0"/>
                    </a:cubicBezTo>
                    <a:cubicBezTo>
                      <a:pt x="0" y="0"/>
                      <a:pt x="1" y="0"/>
                      <a:pt x="1" y="0"/>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63" name="Freeform 659"/>
              <p:cNvSpPr>
                <a:spLocks/>
              </p:cNvSpPr>
              <p:nvPr/>
            </p:nvSpPr>
            <p:spPr bwMode="auto">
              <a:xfrm>
                <a:off x="7813789" y="1392798"/>
                <a:ext cx="3175" cy="9525"/>
              </a:xfrm>
              <a:custGeom>
                <a:avLst/>
                <a:gdLst>
                  <a:gd name="T0" fmla="*/ 2 w 5"/>
                  <a:gd name="T1" fmla="*/ 0 h 13"/>
                  <a:gd name="T2" fmla="*/ 5 w 5"/>
                  <a:gd name="T3" fmla="*/ 11 h 13"/>
                  <a:gd name="T4" fmla="*/ 4 w 5"/>
                  <a:gd name="T5" fmla="*/ 13 h 13"/>
                  <a:gd name="T6" fmla="*/ 0 w 5"/>
                  <a:gd name="T7" fmla="*/ 0 h 13"/>
                  <a:gd name="T8" fmla="*/ 2 w 5"/>
                  <a:gd name="T9" fmla="*/ 0 h 13"/>
                </a:gdLst>
                <a:ahLst/>
                <a:cxnLst>
                  <a:cxn ang="0">
                    <a:pos x="T0" y="T1"/>
                  </a:cxn>
                  <a:cxn ang="0">
                    <a:pos x="T2" y="T3"/>
                  </a:cxn>
                  <a:cxn ang="0">
                    <a:pos x="T4" y="T5"/>
                  </a:cxn>
                  <a:cxn ang="0">
                    <a:pos x="T6" y="T7"/>
                  </a:cxn>
                  <a:cxn ang="0">
                    <a:pos x="T8" y="T9"/>
                  </a:cxn>
                </a:cxnLst>
                <a:rect l="0" t="0" r="r" b="b"/>
                <a:pathLst>
                  <a:path w="5" h="13">
                    <a:moveTo>
                      <a:pt x="2" y="0"/>
                    </a:moveTo>
                    <a:cubicBezTo>
                      <a:pt x="2" y="0"/>
                      <a:pt x="3" y="4"/>
                      <a:pt x="5" y="11"/>
                    </a:cubicBezTo>
                    <a:cubicBezTo>
                      <a:pt x="4" y="12"/>
                      <a:pt x="4" y="12"/>
                      <a:pt x="4" y="13"/>
                    </a:cubicBezTo>
                    <a:cubicBezTo>
                      <a:pt x="2" y="5"/>
                      <a:pt x="0" y="0"/>
                      <a:pt x="0" y="0"/>
                    </a:cubicBezTo>
                    <a:cubicBezTo>
                      <a:pt x="1" y="0"/>
                      <a:pt x="1" y="0"/>
                      <a:pt x="2" y="0"/>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64" name="Freeform 660"/>
              <p:cNvSpPr>
                <a:spLocks/>
              </p:cNvSpPr>
              <p:nvPr/>
            </p:nvSpPr>
            <p:spPr bwMode="auto">
              <a:xfrm>
                <a:off x="7812202" y="1392798"/>
                <a:ext cx="4763" cy="11113"/>
              </a:xfrm>
              <a:custGeom>
                <a:avLst/>
                <a:gdLst>
                  <a:gd name="T0" fmla="*/ 1 w 5"/>
                  <a:gd name="T1" fmla="*/ 0 h 14"/>
                  <a:gd name="T2" fmla="*/ 5 w 5"/>
                  <a:gd name="T3" fmla="*/ 13 h 14"/>
                  <a:gd name="T4" fmla="*/ 3 w 5"/>
                  <a:gd name="T5" fmla="*/ 14 h 14"/>
                  <a:gd name="T6" fmla="*/ 0 w 5"/>
                  <a:gd name="T7" fmla="*/ 1 h 14"/>
                  <a:gd name="T8" fmla="*/ 1 w 5"/>
                  <a:gd name="T9" fmla="*/ 0 h 14"/>
                </a:gdLst>
                <a:ahLst/>
                <a:cxnLst>
                  <a:cxn ang="0">
                    <a:pos x="T0" y="T1"/>
                  </a:cxn>
                  <a:cxn ang="0">
                    <a:pos x="T2" y="T3"/>
                  </a:cxn>
                  <a:cxn ang="0">
                    <a:pos x="T4" y="T5"/>
                  </a:cxn>
                  <a:cxn ang="0">
                    <a:pos x="T6" y="T7"/>
                  </a:cxn>
                  <a:cxn ang="0">
                    <a:pos x="T8" y="T9"/>
                  </a:cxn>
                </a:cxnLst>
                <a:rect l="0" t="0" r="r" b="b"/>
                <a:pathLst>
                  <a:path w="5" h="14">
                    <a:moveTo>
                      <a:pt x="1" y="0"/>
                    </a:moveTo>
                    <a:cubicBezTo>
                      <a:pt x="1" y="0"/>
                      <a:pt x="3" y="5"/>
                      <a:pt x="5" y="13"/>
                    </a:cubicBezTo>
                    <a:cubicBezTo>
                      <a:pt x="4" y="13"/>
                      <a:pt x="4" y="13"/>
                      <a:pt x="3" y="14"/>
                    </a:cubicBezTo>
                    <a:cubicBezTo>
                      <a:pt x="1" y="6"/>
                      <a:pt x="0" y="1"/>
                      <a:pt x="0" y="1"/>
                    </a:cubicBezTo>
                    <a:cubicBezTo>
                      <a:pt x="1" y="1"/>
                      <a:pt x="1" y="0"/>
                      <a:pt x="1"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65" name="Freeform 661"/>
              <p:cNvSpPr>
                <a:spLocks/>
              </p:cNvSpPr>
              <p:nvPr/>
            </p:nvSpPr>
            <p:spPr bwMode="auto">
              <a:xfrm>
                <a:off x="7818552" y="1397560"/>
                <a:ext cx="4763" cy="28575"/>
              </a:xfrm>
              <a:custGeom>
                <a:avLst/>
                <a:gdLst>
                  <a:gd name="T0" fmla="*/ 0 w 7"/>
                  <a:gd name="T1" fmla="*/ 0 h 38"/>
                  <a:gd name="T2" fmla="*/ 7 w 7"/>
                  <a:gd name="T3" fmla="*/ 38 h 38"/>
                  <a:gd name="T4" fmla="*/ 7 w 7"/>
                  <a:gd name="T5" fmla="*/ 38 h 38"/>
                  <a:gd name="T6" fmla="*/ 0 w 7"/>
                  <a:gd name="T7" fmla="*/ 1 h 38"/>
                  <a:gd name="T8" fmla="*/ 0 w 7"/>
                  <a:gd name="T9" fmla="*/ 0 h 38"/>
                </a:gdLst>
                <a:ahLst/>
                <a:cxnLst>
                  <a:cxn ang="0">
                    <a:pos x="T0" y="T1"/>
                  </a:cxn>
                  <a:cxn ang="0">
                    <a:pos x="T2" y="T3"/>
                  </a:cxn>
                  <a:cxn ang="0">
                    <a:pos x="T4" y="T5"/>
                  </a:cxn>
                  <a:cxn ang="0">
                    <a:pos x="T6" y="T7"/>
                  </a:cxn>
                  <a:cxn ang="0">
                    <a:pos x="T8" y="T9"/>
                  </a:cxn>
                </a:cxnLst>
                <a:rect l="0" t="0" r="r" b="b"/>
                <a:pathLst>
                  <a:path w="7" h="38">
                    <a:moveTo>
                      <a:pt x="0" y="0"/>
                    </a:moveTo>
                    <a:cubicBezTo>
                      <a:pt x="2" y="8"/>
                      <a:pt x="5" y="22"/>
                      <a:pt x="7" y="38"/>
                    </a:cubicBezTo>
                    <a:lnTo>
                      <a:pt x="7" y="38"/>
                    </a:lnTo>
                    <a:cubicBezTo>
                      <a:pt x="5" y="23"/>
                      <a:pt x="2" y="8"/>
                      <a:pt x="0" y="1"/>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66" name="Freeform 662"/>
              <p:cNvSpPr>
                <a:spLocks/>
              </p:cNvSpPr>
              <p:nvPr/>
            </p:nvSpPr>
            <p:spPr bwMode="auto">
              <a:xfrm>
                <a:off x="7818552" y="1397560"/>
                <a:ext cx="4763" cy="28575"/>
              </a:xfrm>
              <a:custGeom>
                <a:avLst/>
                <a:gdLst>
                  <a:gd name="T0" fmla="*/ 0 w 7"/>
                  <a:gd name="T1" fmla="*/ 0 h 37"/>
                  <a:gd name="T2" fmla="*/ 7 w 7"/>
                  <a:gd name="T3" fmla="*/ 37 h 37"/>
                  <a:gd name="T4" fmla="*/ 7 w 7"/>
                  <a:gd name="T5" fmla="*/ 37 h 37"/>
                  <a:gd name="T6" fmla="*/ 0 w 7"/>
                  <a:gd name="T7" fmla="*/ 1 h 37"/>
                  <a:gd name="T8" fmla="*/ 0 w 7"/>
                  <a:gd name="T9" fmla="*/ 0 h 37"/>
                </a:gdLst>
                <a:ahLst/>
                <a:cxnLst>
                  <a:cxn ang="0">
                    <a:pos x="T0" y="T1"/>
                  </a:cxn>
                  <a:cxn ang="0">
                    <a:pos x="T2" y="T3"/>
                  </a:cxn>
                  <a:cxn ang="0">
                    <a:pos x="T4" y="T5"/>
                  </a:cxn>
                  <a:cxn ang="0">
                    <a:pos x="T6" y="T7"/>
                  </a:cxn>
                  <a:cxn ang="0">
                    <a:pos x="T8" y="T9"/>
                  </a:cxn>
                </a:cxnLst>
                <a:rect l="0" t="0" r="r" b="b"/>
                <a:pathLst>
                  <a:path w="7" h="37">
                    <a:moveTo>
                      <a:pt x="0" y="0"/>
                    </a:moveTo>
                    <a:cubicBezTo>
                      <a:pt x="2" y="7"/>
                      <a:pt x="5" y="22"/>
                      <a:pt x="7" y="37"/>
                    </a:cubicBezTo>
                    <a:lnTo>
                      <a:pt x="7" y="37"/>
                    </a:lnTo>
                    <a:cubicBezTo>
                      <a:pt x="5" y="22"/>
                      <a:pt x="2" y="9"/>
                      <a:pt x="0" y="1"/>
                    </a:cubicBezTo>
                    <a:cubicBezTo>
                      <a:pt x="0" y="0"/>
                      <a:pt x="0" y="0"/>
                      <a:pt x="0" y="0"/>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67" name="Freeform 663"/>
              <p:cNvSpPr>
                <a:spLocks/>
              </p:cNvSpPr>
              <p:nvPr/>
            </p:nvSpPr>
            <p:spPr bwMode="auto">
              <a:xfrm>
                <a:off x="7818552" y="1399148"/>
                <a:ext cx="4763" cy="26988"/>
              </a:xfrm>
              <a:custGeom>
                <a:avLst/>
                <a:gdLst>
                  <a:gd name="T0" fmla="*/ 0 w 7"/>
                  <a:gd name="T1" fmla="*/ 0 h 36"/>
                  <a:gd name="T2" fmla="*/ 7 w 7"/>
                  <a:gd name="T3" fmla="*/ 36 h 36"/>
                  <a:gd name="T4" fmla="*/ 6 w 7"/>
                  <a:gd name="T5" fmla="*/ 36 h 36"/>
                  <a:gd name="T6" fmla="*/ 0 w 7"/>
                  <a:gd name="T7" fmla="*/ 1 h 36"/>
                  <a:gd name="T8" fmla="*/ 0 w 7"/>
                  <a:gd name="T9" fmla="*/ 0 h 36"/>
                </a:gdLst>
                <a:ahLst/>
                <a:cxnLst>
                  <a:cxn ang="0">
                    <a:pos x="T0" y="T1"/>
                  </a:cxn>
                  <a:cxn ang="0">
                    <a:pos x="T2" y="T3"/>
                  </a:cxn>
                  <a:cxn ang="0">
                    <a:pos x="T4" y="T5"/>
                  </a:cxn>
                  <a:cxn ang="0">
                    <a:pos x="T6" y="T7"/>
                  </a:cxn>
                  <a:cxn ang="0">
                    <a:pos x="T8" y="T9"/>
                  </a:cxn>
                </a:cxnLst>
                <a:rect l="0" t="0" r="r" b="b"/>
                <a:pathLst>
                  <a:path w="7" h="36">
                    <a:moveTo>
                      <a:pt x="0" y="0"/>
                    </a:moveTo>
                    <a:cubicBezTo>
                      <a:pt x="2" y="8"/>
                      <a:pt x="5" y="21"/>
                      <a:pt x="7" y="36"/>
                    </a:cubicBezTo>
                    <a:lnTo>
                      <a:pt x="6" y="36"/>
                    </a:lnTo>
                    <a:cubicBezTo>
                      <a:pt x="5" y="22"/>
                      <a:pt x="2" y="9"/>
                      <a:pt x="0" y="1"/>
                    </a:cubicBezTo>
                    <a:cubicBezTo>
                      <a:pt x="0" y="0"/>
                      <a:pt x="0" y="0"/>
                      <a:pt x="0" y="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68" name="Freeform 664"/>
              <p:cNvSpPr>
                <a:spLocks/>
              </p:cNvSpPr>
              <p:nvPr/>
            </p:nvSpPr>
            <p:spPr bwMode="auto">
              <a:xfrm>
                <a:off x="7816964" y="1399148"/>
                <a:ext cx="6350" cy="26988"/>
              </a:xfrm>
              <a:custGeom>
                <a:avLst/>
                <a:gdLst>
                  <a:gd name="T0" fmla="*/ 1 w 7"/>
                  <a:gd name="T1" fmla="*/ 0 h 35"/>
                  <a:gd name="T2" fmla="*/ 7 w 7"/>
                  <a:gd name="T3" fmla="*/ 35 h 35"/>
                  <a:gd name="T4" fmla="*/ 7 w 7"/>
                  <a:gd name="T5" fmla="*/ 35 h 35"/>
                  <a:gd name="T6" fmla="*/ 0 w 7"/>
                  <a:gd name="T7" fmla="*/ 1 h 35"/>
                  <a:gd name="T8" fmla="*/ 1 w 7"/>
                  <a:gd name="T9" fmla="*/ 0 h 35"/>
                </a:gdLst>
                <a:ahLst/>
                <a:cxnLst>
                  <a:cxn ang="0">
                    <a:pos x="T0" y="T1"/>
                  </a:cxn>
                  <a:cxn ang="0">
                    <a:pos x="T2" y="T3"/>
                  </a:cxn>
                  <a:cxn ang="0">
                    <a:pos x="T4" y="T5"/>
                  </a:cxn>
                  <a:cxn ang="0">
                    <a:pos x="T6" y="T7"/>
                  </a:cxn>
                  <a:cxn ang="0">
                    <a:pos x="T8" y="T9"/>
                  </a:cxn>
                </a:cxnLst>
                <a:rect l="0" t="0" r="r" b="b"/>
                <a:pathLst>
                  <a:path w="7" h="35">
                    <a:moveTo>
                      <a:pt x="1" y="0"/>
                    </a:moveTo>
                    <a:cubicBezTo>
                      <a:pt x="3" y="8"/>
                      <a:pt x="6" y="21"/>
                      <a:pt x="7" y="35"/>
                    </a:cubicBezTo>
                    <a:lnTo>
                      <a:pt x="7" y="35"/>
                    </a:lnTo>
                    <a:cubicBezTo>
                      <a:pt x="5" y="22"/>
                      <a:pt x="2" y="9"/>
                      <a:pt x="0" y="1"/>
                    </a:cubicBezTo>
                    <a:cubicBezTo>
                      <a:pt x="0" y="0"/>
                      <a:pt x="1" y="0"/>
                      <a:pt x="1" y="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69" name="Freeform 665"/>
              <p:cNvSpPr>
                <a:spLocks/>
              </p:cNvSpPr>
              <p:nvPr/>
            </p:nvSpPr>
            <p:spPr bwMode="auto">
              <a:xfrm>
                <a:off x="7816964" y="1400735"/>
                <a:ext cx="6350" cy="25400"/>
              </a:xfrm>
              <a:custGeom>
                <a:avLst/>
                <a:gdLst>
                  <a:gd name="T0" fmla="*/ 0 w 7"/>
                  <a:gd name="T1" fmla="*/ 0 h 34"/>
                  <a:gd name="T2" fmla="*/ 7 w 7"/>
                  <a:gd name="T3" fmla="*/ 34 h 34"/>
                  <a:gd name="T4" fmla="*/ 6 w 7"/>
                  <a:gd name="T5" fmla="*/ 34 h 34"/>
                  <a:gd name="T6" fmla="*/ 0 w 7"/>
                  <a:gd name="T7" fmla="*/ 1 h 34"/>
                  <a:gd name="T8" fmla="*/ 0 w 7"/>
                  <a:gd name="T9" fmla="*/ 0 h 34"/>
                </a:gdLst>
                <a:ahLst/>
                <a:cxnLst>
                  <a:cxn ang="0">
                    <a:pos x="T0" y="T1"/>
                  </a:cxn>
                  <a:cxn ang="0">
                    <a:pos x="T2" y="T3"/>
                  </a:cxn>
                  <a:cxn ang="0">
                    <a:pos x="T4" y="T5"/>
                  </a:cxn>
                  <a:cxn ang="0">
                    <a:pos x="T6" y="T7"/>
                  </a:cxn>
                  <a:cxn ang="0">
                    <a:pos x="T8" y="T9"/>
                  </a:cxn>
                </a:cxnLst>
                <a:rect l="0" t="0" r="r" b="b"/>
                <a:pathLst>
                  <a:path w="7" h="34">
                    <a:moveTo>
                      <a:pt x="0" y="0"/>
                    </a:moveTo>
                    <a:cubicBezTo>
                      <a:pt x="2" y="8"/>
                      <a:pt x="5" y="21"/>
                      <a:pt x="7" y="34"/>
                    </a:cubicBezTo>
                    <a:cubicBezTo>
                      <a:pt x="6" y="34"/>
                      <a:pt x="6" y="34"/>
                      <a:pt x="6" y="34"/>
                    </a:cubicBezTo>
                    <a:cubicBezTo>
                      <a:pt x="4" y="22"/>
                      <a:pt x="1" y="9"/>
                      <a:pt x="0" y="1"/>
                    </a:cubicBezTo>
                    <a:cubicBezTo>
                      <a:pt x="0" y="1"/>
                      <a:pt x="0" y="0"/>
                      <a:pt x="0"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70" name="Freeform 666"/>
              <p:cNvSpPr>
                <a:spLocks/>
              </p:cNvSpPr>
              <p:nvPr/>
            </p:nvSpPr>
            <p:spPr bwMode="auto">
              <a:xfrm>
                <a:off x="7816964" y="1400735"/>
                <a:ext cx="4763" cy="25400"/>
              </a:xfrm>
              <a:custGeom>
                <a:avLst/>
                <a:gdLst>
                  <a:gd name="T0" fmla="*/ 1 w 7"/>
                  <a:gd name="T1" fmla="*/ 0 h 33"/>
                  <a:gd name="T2" fmla="*/ 7 w 7"/>
                  <a:gd name="T3" fmla="*/ 33 h 33"/>
                  <a:gd name="T4" fmla="*/ 6 w 7"/>
                  <a:gd name="T5" fmla="*/ 33 h 33"/>
                  <a:gd name="T6" fmla="*/ 0 w 7"/>
                  <a:gd name="T7" fmla="*/ 1 h 33"/>
                  <a:gd name="T8" fmla="*/ 1 w 7"/>
                  <a:gd name="T9" fmla="*/ 0 h 33"/>
                </a:gdLst>
                <a:ahLst/>
                <a:cxnLst>
                  <a:cxn ang="0">
                    <a:pos x="T0" y="T1"/>
                  </a:cxn>
                  <a:cxn ang="0">
                    <a:pos x="T2" y="T3"/>
                  </a:cxn>
                  <a:cxn ang="0">
                    <a:pos x="T4" y="T5"/>
                  </a:cxn>
                  <a:cxn ang="0">
                    <a:pos x="T6" y="T7"/>
                  </a:cxn>
                  <a:cxn ang="0">
                    <a:pos x="T8" y="T9"/>
                  </a:cxn>
                </a:cxnLst>
                <a:rect l="0" t="0" r="r" b="b"/>
                <a:pathLst>
                  <a:path w="7" h="33">
                    <a:moveTo>
                      <a:pt x="1" y="0"/>
                    </a:moveTo>
                    <a:cubicBezTo>
                      <a:pt x="2" y="8"/>
                      <a:pt x="5" y="21"/>
                      <a:pt x="7" y="33"/>
                    </a:cubicBezTo>
                    <a:cubicBezTo>
                      <a:pt x="6" y="33"/>
                      <a:pt x="6" y="33"/>
                      <a:pt x="6" y="33"/>
                    </a:cubicBezTo>
                    <a:cubicBezTo>
                      <a:pt x="4" y="22"/>
                      <a:pt x="2" y="9"/>
                      <a:pt x="0" y="1"/>
                    </a:cubicBezTo>
                    <a:cubicBezTo>
                      <a:pt x="0" y="1"/>
                      <a:pt x="0" y="1"/>
                      <a:pt x="1" y="0"/>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71" name="Freeform 667"/>
              <p:cNvSpPr>
                <a:spLocks/>
              </p:cNvSpPr>
              <p:nvPr/>
            </p:nvSpPr>
            <p:spPr bwMode="auto">
              <a:xfrm>
                <a:off x="7816964" y="1402323"/>
                <a:ext cx="4763" cy="23813"/>
              </a:xfrm>
              <a:custGeom>
                <a:avLst/>
                <a:gdLst>
                  <a:gd name="T0" fmla="*/ 1 w 7"/>
                  <a:gd name="T1" fmla="*/ 0 h 32"/>
                  <a:gd name="T2" fmla="*/ 7 w 7"/>
                  <a:gd name="T3" fmla="*/ 32 h 32"/>
                  <a:gd name="T4" fmla="*/ 5 w 7"/>
                  <a:gd name="T5" fmla="*/ 32 h 32"/>
                  <a:gd name="T6" fmla="*/ 0 w 7"/>
                  <a:gd name="T7" fmla="*/ 2 h 32"/>
                  <a:gd name="T8" fmla="*/ 1 w 7"/>
                  <a:gd name="T9" fmla="*/ 0 h 32"/>
                </a:gdLst>
                <a:ahLst/>
                <a:cxnLst>
                  <a:cxn ang="0">
                    <a:pos x="T0" y="T1"/>
                  </a:cxn>
                  <a:cxn ang="0">
                    <a:pos x="T2" y="T3"/>
                  </a:cxn>
                  <a:cxn ang="0">
                    <a:pos x="T4" y="T5"/>
                  </a:cxn>
                  <a:cxn ang="0">
                    <a:pos x="T6" y="T7"/>
                  </a:cxn>
                  <a:cxn ang="0">
                    <a:pos x="T8" y="T9"/>
                  </a:cxn>
                </a:cxnLst>
                <a:rect l="0" t="0" r="r" b="b"/>
                <a:pathLst>
                  <a:path w="7" h="32">
                    <a:moveTo>
                      <a:pt x="1" y="0"/>
                    </a:moveTo>
                    <a:cubicBezTo>
                      <a:pt x="3" y="8"/>
                      <a:pt x="5" y="21"/>
                      <a:pt x="7" y="32"/>
                    </a:cubicBezTo>
                    <a:cubicBezTo>
                      <a:pt x="6" y="32"/>
                      <a:pt x="6" y="32"/>
                      <a:pt x="5" y="32"/>
                    </a:cubicBezTo>
                    <a:cubicBezTo>
                      <a:pt x="4" y="21"/>
                      <a:pt x="1" y="10"/>
                      <a:pt x="0" y="2"/>
                    </a:cubicBezTo>
                    <a:cubicBezTo>
                      <a:pt x="0" y="1"/>
                      <a:pt x="0" y="1"/>
                      <a:pt x="1" y="0"/>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72" name="Freeform 668"/>
              <p:cNvSpPr>
                <a:spLocks/>
              </p:cNvSpPr>
              <p:nvPr/>
            </p:nvSpPr>
            <p:spPr bwMode="auto">
              <a:xfrm>
                <a:off x="7815377" y="1402323"/>
                <a:ext cx="4763" cy="23813"/>
              </a:xfrm>
              <a:custGeom>
                <a:avLst/>
                <a:gdLst>
                  <a:gd name="T0" fmla="*/ 2 w 7"/>
                  <a:gd name="T1" fmla="*/ 0 h 30"/>
                  <a:gd name="T2" fmla="*/ 7 w 7"/>
                  <a:gd name="T3" fmla="*/ 30 h 30"/>
                  <a:gd name="T4" fmla="*/ 6 w 7"/>
                  <a:gd name="T5" fmla="*/ 30 h 30"/>
                  <a:gd name="T6" fmla="*/ 0 w 7"/>
                  <a:gd name="T7" fmla="*/ 1 h 30"/>
                  <a:gd name="T8" fmla="*/ 2 w 7"/>
                  <a:gd name="T9" fmla="*/ 0 h 30"/>
                </a:gdLst>
                <a:ahLst/>
                <a:cxnLst>
                  <a:cxn ang="0">
                    <a:pos x="T0" y="T1"/>
                  </a:cxn>
                  <a:cxn ang="0">
                    <a:pos x="T2" y="T3"/>
                  </a:cxn>
                  <a:cxn ang="0">
                    <a:pos x="T4" y="T5"/>
                  </a:cxn>
                  <a:cxn ang="0">
                    <a:pos x="T6" y="T7"/>
                  </a:cxn>
                  <a:cxn ang="0">
                    <a:pos x="T8" y="T9"/>
                  </a:cxn>
                </a:cxnLst>
                <a:rect l="0" t="0" r="r" b="b"/>
                <a:pathLst>
                  <a:path w="7" h="30">
                    <a:moveTo>
                      <a:pt x="2" y="0"/>
                    </a:moveTo>
                    <a:cubicBezTo>
                      <a:pt x="3" y="8"/>
                      <a:pt x="6" y="19"/>
                      <a:pt x="7" y="30"/>
                    </a:cubicBezTo>
                    <a:cubicBezTo>
                      <a:pt x="7" y="30"/>
                      <a:pt x="6" y="30"/>
                      <a:pt x="6" y="30"/>
                    </a:cubicBezTo>
                    <a:cubicBezTo>
                      <a:pt x="4" y="20"/>
                      <a:pt x="2" y="9"/>
                      <a:pt x="0" y="1"/>
                    </a:cubicBezTo>
                    <a:cubicBezTo>
                      <a:pt x="1" y="0"/>
                      <a:pt x="1" y="0"/>
                      <a:pt x="2"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73" name="Freeform 669"/>
              <p:cNvSpPr>
                <a:spLocks/>
              </p:cNvSpPr>
              <p:nvPr/>
            </p:nvSpPr>
            <p:spPr bwMode="auto">
              <a:xfrm>
                <a:off x="7823314" y="1426135"/>
                <a:ext cx="3175" cy="33338"/>
              </a:xfrm>
              <a:custGeom>
                <a:avLst/>
                <a:gdLst>
                  <a:gd name="T0" fmla="*/ 0 w 3"/>
                  <a:gd name="T1" fmla="*/ 0 h 44"/>
                  <a:gd name="T2" fmla="*/ 3 w 3"/>
                  <a:gd name="T3" fmla="*/ 44 h 44"/>
                  <a:gd name="T4" fmla="*/ 3 w 3"/>
                  <a:gd name="T5" fmla="*/ 44 h 44"/>
                  <a:gd name="T6" fmla="*/ 0 w 3"/>
                  <a:gd name="T7" fmla="*/ 0 h 44"/>
                  <a:gd name="T8" fmla="*/ 0 w 3"/>
                  <a:gd name="T9" fmla="*/ 0 h 44"/>
                </a:gdLst>
                <a:ahLst/>
                <a:cxnLst>
                  <a:cxn ang="0">
                    <a:pos x="T0" y="T1"/>
                  </a:cxn>
                  <a:cxn ang="0">
                    <a:pos x="T2" y="T3"/>
                  </a:cxn>
                  <a:cxn ang="0">
                    <a:pos x="T4" y="T5"/>
                  </a:cxn>
                  <a:cxn ang="0">
                    <a:pos x="T6" y="T7"/>
                  </a:cxn>
                  <a:cxn ang="0">
                    <a:pos x="T8" y="T9"/>
                  </a:cxn>
                </a:cxnLst>
                <a:rect l="0" t="0" r="r" b="b"/>
                <a:pathLst>
                  <a:path w="3" h="44">
                    <a:moveTo>
                      <a:pt x="0" y="0"/>
                    </a:moveTo>
                    <a:cubicBezTo>
                      <a:pt x="3" y="22"/>
                      <a:pt x="3" y="44"/>
                      <a:pt x="3" y="44"/>
                    </a:cubicBezTo>
                    <a:lnTo>
                      <a:pt x="3" y="44"/>
                    </a:lnTo>
                    <a:cubicBezTo>
                      <a:pt x="3" y="44"/>
                      <a:pt x="3" y="22"/>
                      <a:pt x="0"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74" name="Freeform 670"/>
              <p:cNvSpPr>
                <a:spLocks/>
              </p:cNvSpPr>
              <p:nvPr/>
            </p:nvSpPr>
            <p:spPr bwMode="auto">
              <a:xfrm>
                <a:off x="7823314" y="1426135"/>
                <a:ext cx="3175" cy="33338"/>
              </a:xfrm>
              <a:custGeom>
                <a:avLst/>
                <a:gdLst>
                  <a:gd name="T0" fmla="*/ 0 w 3"/>
                  <a:gd name="T1" fmla="*/ 0 h 44"/>
                  <a:gd name="T2" fmla="*/ 3 w 3"/>
                  <a:gd name="T3" fmla="*/ 44 h 44"/>
                  <a:gd name="T4" fmla="*/ 3 w 3"/>
                  <a:gd name="T5" fmla="*/ 44 h 44"/>
                  <a:gd name="T6" fmla="*/ 0 w 3"/>
                  <a:gd name="T7" fmla="*/ 0 h 44"/>
                  <a:gd name="T8" fmla="*/ 0 w 3"/>
                  <a:gd name="T9" fmla="*/ 0 h 44"/>
                </a:gdLst>
                <a:ahLst/>
                <a:cxnLst>
                  <a:cxn ang="0">
                    <a:pos x="T0" y="T1"/>
                  </a:cxn>
                  <a:cxn ang="0">
                    <a:pos x="T2" y="T3"/>
                  </a:cxn>
                  <a:cxn ang="0">
                    <a:pos x="T4" y="T5"/>
                  </a:cxn>
                  <a:cxn ang="0">
                    <a:pos x="T6" y="T7"/>
                  </a:cxn>
                  <a:cxn ang="0">
                    <a:pos x="T8" y="T9"/>
                  </a:cxn>
                </a:cxnLst>
                <a:rect l="0" t="0" r="r" b="b"/>
                <a:pathLst>
                  <a:path w="3" h="44">
                    <a:moveTo>
                      <a:pt x="0" y="0"/>
                    </a:moveTo>
                    <a:cubicBezTo>
                      <a:pt x="3" y="22"/>
                      <a:pt x="3" y="44"/>
                      <a:pt x="3" y="44"/>
                    </a:cubicBezTo>
                    <a:lnTo>
                      <a:pt x="3" y="44"/>
                    </a:lnTo>
                    <a:cubicBezTo>
                      <a:pt x="3" y="44"/>
                      <a:pt x="3" y="22"/>
                      <a:pt x="0" y="0"/>
                    </a:cubicBez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75" name="Freeform 671"/>
              <p:cNvSpPr>
                <a:spLocks/>
              </p:cNvSpPr>
              <p:nvPr/>
            </p:nvSpPr>
            <p:spPr bwMode="auto">
              <a:xfrm>
                <a:off x="7823314" y="1426135"/>
                <a:ext cx="3175" cy="33338"/>
              </a:xfrm>
              <a:custGeom>
                <a:avLst/>
                <a:gdLst>
                  <a:gd name="T0" fmla="*/ 1 w 4"/>
                  <a:gd name="T1" fmla="*/ 0 h 44"/>
                  <a:gd name="T2" fmla="*/ 4 w 4"/>
                  <a:gd name="T3" fmla="*/ 44 h 44"/>
                  <a:gd name="T4" fmla="*/ 3 w 4"/>
                  <a:gd name="T5" fmla="*/ 44 h 44"/>
                  <a:gd name="T6" fmla="*/ 0 w 4"/>
                  <a:gd name="T7" fmla="*/ 0 h 44"/>
                  <a:gd name="T8" fmla="*/ 1 w 4"/>
                  <a:gd name="T9" fmla="*/ 0 h 44"/>
                </a:gdLst>
                <a:ahLst/>
                <a:cxnLst>
                  <a:cxn ang="0">
                    <a:pos x="T0" y="T1"/>
                  </a:cxn>
                  <a:cxn ang="0">
                    <a:pos x="T2" y="T3"/>
                  </a:cxn>
                  <a:cxn ang="0">
                    <a:pos x="T4" y="T5"/>
                  </a:cxn>
                  <a:cxn ang="0">
                    <a:pos x="T6" y="T7"/>
                  </a:cxn>
                  <a:cxn ang="0">
                    <a:pos x="T8" y="T9"/>
                  </a:cxn>
                </a:cxnLst>
                <a:rect l="0" t="0" r="r" b="b"/>
                <a:pathLst>
                  <a:path w="4" h="44">
                    <a:moveTo>
                      <a:pt x="1" y="0"/>
                    </a:moveTo>
                    <a:cubicBezTo>
                      <a:pt x="4" y="22"/>
                      <a:pt x="4" y="44"/>
                      <a:pt x="4" y="44"/>
                    </a:cubicBezTo>
                    <a:lnTo>
                      <a:pt x="3" y="44"/>
                    </a:lnTo>
                    <a:cubicBezTo>
                      <a:pt x="3" y="44"/>
                      <a:pt x="4" y="22"/>
                      <a:pt x="0" y="0"/>
                    </a:cubicBezTo>
                    <a:lnTo>
                      <a:pt x="1"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76" name="Freeform 672"/>
              <p:cNvSpPr>
                <a:spLocks/>
              </p:cNvSpPr>
              <p:nvPr/>
            </p:nvSpPr>
            <p:spPr bwMode="auto">
              <a:xfrm>
                <a:off x="7823314" y="1426135"/>
                <a:ext cx="1588" cy="33338"/>
              </a:xfrm>
              <a:custGeom>
                <a:avLst/>
                <a:gdLst>
                  <a:gd name="T0" fmla="*/ 0 w 3"/>
                  <a:gd name="T1" fmla="*/ 0 h 44"/>
                  <a:gd name="T2" fmla="*/ 3 w 3"/>
                  <a:gd name="T3" fmla="*/ 44 h 44"/>
                  <a:gd name="T4" fmla="*/ 3 w 3"/>
                  <a:gd name="T5" fmla="*/ 44 h 44"/>
                  <a:gd name="T6" fmla="*/ 0 w 3"/>
                  <a:gd name="T7" fmla="*/ 0 h 44"/>
                  <a:gd name="T8" fmla="*/ 0 w 3"/>
                  <a:gd name="T9" fmla="*/ 0 h 44"/>
                </a:gdLst>
                <a:ahLst/>
                <a:cxnLst>
                  <a:cxn ang="0">
                    <a:pos x="T0" y="T1"/>
                  </a:cxn>
                  <a:cxn ang="0">
                    <a:pos x="T2" y="T3"/>
                  </a:cxn>
                  <a:cxn ang="0">
                    <a:pos x="T4" y="T5"/>
                  </a:cxn>
                  <a:cxn ang="0">
                    <a:pos x="T6" y="T7"/>
                  </a:cxn>
                  <a:cxn ang="0">
                    <a:pos x="T8" y="T9"/>
                  </a:cxn>
                </a:cxnLst>
                <a:rect l="0" t="0" r="r" b="b"/>
                <a:pathLst>
                  <a:path w="3" h="44">
                    <a:moveTo>
                      <a:pt x="0" y="0"/>
                    </a:moveTo>
                    <a:cubicBezTo>
                      <a:pt x="3" y="22"/>
                      <a:pt x="3" y="44"/>
                      <a:pt x="3" y="44"/>
                    </a:cubicBezTo>
                    <a:lnTo>
                      <a:pt x="3" y="44"/>
                    </a:lnTo>
                    <a:cubicBezTo>
                      <a:pt x="3" y="44"/>
                      <a:pt x="3" y="22"/>
                      <a:pt x="0" y="0"/>
                    </a:cubicBezTo>
                    <a:lnTo>
                      <a:pt x="0"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77" name="Freeform 673"/>
              <p:cNvSpPr>
                <a:spLocks/>
              </p:cNvSpPr>
              <p:nvPr/>
            </p:nvSpPr>
            <p:spPr bwMode="auto">
              <a:xfrm>
                <a:off x="7821727" y="1426135"/>
                <a:ext cx="3175" cy="33338"/>
              </a:xfrm>
              <a:custGeom>
                <a:avLst/>
                <a:gdLst>
                  <a:gd name="T0" fmla="*/ 1 w 4"/>
                  <a:gd name="T1" fmla="*/ 0 h 44"/>
                  <a:gd name="T2" fmla="*/ 4 w 4"/>
                  <a:gd name="T3" fmla="*/ 44 h 44"/>
                  <a:gd name="T4" fmla="*/ 3 w 4"/>
                  <a:gd name="T5" fmla="*/ 44 h 44"/>
                  <a:gd name="T6" fmla="*/ 0 w 4"/>
                  <a:gd name="T7" fmla="*/ 0 h 44"/>
                  <a:gd name="T8" fmla="*/ 1 w 4"/>
                  <a:gd name="T9" fmla="*/ 0 h 44"/>
                </a:gdLst>
                <a:ahLst/>
                <a:cxnLst>
                  <a:cxn ang="0">
                    <a:pos x="T0" y="T1"/>
                  </a:cxn>
                  <a:cxn ang="0">
                    <a:pos x="T2" y="T3"/>
                  </a:cxn>
                  <a:cxn ang="0">
                    <a:pos x="T4" y="T5"/>
                  </a:cxn>
                  <a:cxn ang="0">
                    <a:pos x="T6" y="T7"/>
                  </a:cxn>
                  <a:cxn ang="0">
                    <a:pos x="T8" y="T9"/>
                  </a:cxn>
                </a:cxnLst>
                <a:rect l="0" t="0" r="r" b="b"/>
                <a:pathLst>
                  <a:path w="4" h="44">
                    <a:moveTo>
                      <a:pt x="1" y="0"/>
                    </a:moveTo>
                    <a:cubicBezTo>
                      <a:pt x="4" y="22"/>
                      <a:pt x="4" y="44"/>
                      <a:pt x="4" y="44"/>
                    </a:cubicBezTo>
                    <a:lnTo>
                      <a:pt x="3" y="44"/>
                    </a:lnTo>
                    <a:cubicBezTo>
                      <a:pt x="3" y="44"/>
                      <a:pt x="3" y="22"/>
                      <a:pt x="0" y="0"/>
                    </a:cubicBezTo>
                    <a:cubicBezTo>
                      <a:pt x="0" y="0"/>
                      <a:pt x="0" y="0"/>
                      <a:pt x="1"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78" name="Freeform 674"/>
              <p:cNvSpPr>
                <a:spLocks/>
              </p:cNvSpPr>
              <p:nvPr/>
            </p:nvSpPr>
            <p:spPr bwMode="auto">
              <a:xfrm>
                <a:off x="7821727" y="1426135"/>
                <a:ext cx="3175" cy="33338"/>
              </a:xfrm>
              <a:custGeom>
                <a:avLst/>
                <a:gdLst>
                  <a:gd name="T0" fmla="*/ 1 w 4"/>
                  <a:gd name="T1" fmla="*/ 0 h 44"/>
                  <a:gd name="T2" fmla="*/ 4 w 4"/>
                  <a:gd name="T3" fmla="*/ 44 h 44"/>
                  <a:gd name="T4" fmla="*/ 3 w 4"/>
                  <a:gd name="T5" fmla="*/ 44 h 44"/>
                  <a:gd name="T6" fmla="*/ 0 w 4"/>
                  <a:gd name="T7" fmla="*/ 0 h 44"/>
                  <a:gd name="T8" fmla="*/ 1 w 4"/>
                  <a:gd name="T9" fmla="*/ 0 h 44"/>
                </a:gdLst>
                <a:ahLst/>
                <a:cxnLst>
                  <a:cxn ang="0">
                    <a:pos x="T0" y="T1"/>
                  </a:cxn>
                  <a:cxn ang="0">
                    <a:pos x="T2" y="T3"/>
                  </a:cxn>
                  <a:cxn ang="0">
                    <a:pos x="T4" y="T5"/>
                  </a:cxn>
                  <a:cxn ang="0">
                    <a:pos x="T6" y="T7"/>
                  </a:cxn>
                  <a:cxn ang="0">
                    <a:pos x="T8" y="T9"/>
                  </a:cxn>
                </a:cxnLst>
                <a:rect l="0" t="0" r="r" b="b"/>
                <a:pathLst>
                  <a:path w="4" h="44">
                    <a:moveTo>
                      <a:pt x="1" y="0"/>
                    </a:moveTo>
                    <a:cubicBezTo>
                      <a:pt x="4" y="22"/>
                      <a:pt x="4" y="44"/>
                      <a:pt x="4" y="44"/>
                    </a:cubicBezTo>
                    <a:lnTo>
                      <a:pt x="3" y="44"/>
                    </a:lnTo>
                    <a:cubicBezTo>
                      <a:pt x="3" y="44"/>
                      <a:pt x="3" y="22"/>
                      <a:pt x="0" y="0"/>
                    </a:cubicBezTo>
                    <a:cubicBezTo>
                      <a:pt x="0" y="0"/>
                      <a:pt x="0" y="0"/>
                      <a:pt x="1" y="0"/>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79" name="Freeform 675"/>
              <p:cNvSpPr>
                <a:spLocks/>
              </p:cNvSpPr>
              <p:nvPr/>
            </p:nvSpPr>
            <p:spPr bwMode="auto">
              <a:xfrm>
                <a:off x="7820139" y="1426135"/>
                <a:ext cx="3175" cy="33338"/>
              </a:xfrm>
              <a:custGeom>
                <a:avLst/>
                <a:gdLst>
                  <a:gd name="T0" fmla="*/ 2 w 5"/>
                  <a:gd name="T1" fmla="*/ 0 h 44"/>
                  <a:gd name="T2" fmla="*/ 5 w 5"/>
                  <a:gd name="T3" fmla="*/ 44 h 44"/>
                  <a:gd name="T4" fmla="*/ 3 w 5"/>
                  <a:gd name="T5" fmla="*/ 44 h 44"/>
                  <a:gd name="T6" fmla="*/ 0 w 5"/>
                  <a:gd name="T7" fmla="*/ 0 h 44"/>
                  <a:gd name="T8" fmla="*/ 2 w 5"/>
                  <a:gd name="T9" fmla="*/ 0 h 44"/>
                </a:gdLst>
                <a:ahLst/>
                <a:cxnLst>
                  <a:cxn ang="0">
                    <a:pos x="T0" y="T1"/>
                  </a:cxn>
                  <a:cxn ang="0">
                    <a:pos x="T2" y="T3"/>
                  </a:cxn>
                  <a:cxn ang="0">
                    <a:pos x="T4" y="T5"/>
                  </a:cxn>
                  <a:cxn ang="0">
                    <a:pos x="T6" y="T7"/>
                  </a:cxn>
                  <a:cxn ang="0">
                    <a:pos x="T8" y="T9"/>
                  </a:cxn>
                </a:cxnLst>
                <a:rect l="0" t="0" r="r" b="b"/>
                <a:pathLst>
                  <a:path w="5" h="44">
                    <a:moveTo>
                      <a:pt x="2" y="0"/>
                    </a:moveTo>
                    <a:cubicBezTo>
                      <a:pt x="5" y="22"/>
                      <a:pt x="5" y="44"/>
                      <a:pt x="5" y="44"/>
                    </a:cubicBezTo>
                    <a:lnTo>
                      <a:pt x="3" y="44"/>
                    </a:lnTo>
                    <a:cubicBezTo>
                      <a:pt x="3" y="44"/>
                      <a:pt x="3" y="22"/>
                      <a:pt x="0" y="0"/>
                    </a:cubicBezTo>
                    <a:cubicBezTo>
                      <a:pt x="1" y="0"/>
                      <a:pt x="1" y="0"/>
                      <a:pt x="2" y="0"/>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80" name="Freeform 676"/>
              <p:cNvSpPr>
                <a:spLocks/>
              </p:cNvSpPr>
              <p:nvPr/>
            </p:nvSpPr>
            <p:spPr bwMode="auto">
              <a:xfrm>
                <a:off x="7818552" y="1426135"/>
                <a:ext cx="3175" cy="33338"/>
              </a:xfrm>
              <a:custGeom>
                <a:avLst/>
                <a:gdLst>
                  <a:gd name="T0" fmla="*/ 1 w 4"/>
                  <a:gd name="T1" fmla="*/ 0 h 44"/>
                  <a:gd name="T2" fmla="*/ 4 w 4"/>
                  <a:gd name="T3" fmla="*/ 44 h 44"/>
                  <a:gd name="T4" fmla="*/ 3 w 4"/>
                  <a:gd name="T5" fmla="*/ 44 h 44"/>
                  <a:gd name="T6" fmla="*/ 0 w 4"/>
                  <a:gd name="T7" fmla="*/ 0 h 44"/>
                  <a:gd name="T8" fmla="*/ 1 w 4"/>
                  <a:gd name="T9" fmla="*/ 0 h 44"/>
                </a:gdLst>
                <a:ahLst/>
                <a:cxnLst>
                  <a:cxn ang="0">
                    <a:pos x="T0" y="T1"/>
                  </a:cxn>
                  <a:cxn ang="0">
                    <a:pos x="T2" y="T3"/>
                  </a:cxn>
                  <a:cxn ang="0">
                    <a:pos x="T4" y="T5"/>
                  </a:cxn>
                  <a:cxn ang="0">
                    <a:pos x="T6" y="T7"/>
                  </a:cxn>
                  <a:cxn ang="0">
                    <a:pos x="T8" y="T9"/>
                  </a:cxn>
                </a:cxnLst>
                <a:rect l="0" t="0" r="r" b="b"/>
                <a:pathLst>
                  <a:path w="4" h="44">
                    <a:moveTo>
                      <a:pt x="1" y="0"/>
                    </a:moveTo>
                    <a:cubicBezTo>
                      <a:pt x="4" y="22"/>
                      <a:pt x="4" y="44"/>
                      <a:pt x="4" y="44"/>
                    </a:cubicBezTo>
                    <a:lnTo>
                      <a:pt x="3" y="44"/>
                    </a:lnTo>
                    <a:cubicBezTo>
                      <a:pt x="3" y="44"/>
                      <a:pt x="3" y="22"/>
                      <a:pt x="0" y="0"/>
                    </a:cubicBezTo>
                    <a:cubicBezTo>
                      <a:pt x="0" y="0"/>
                      <a:pt x="1" y="0"/>
                      <a:pt x="1"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81" name="Rectangle 677"/>
              <p:cNvSpPr>
                <a:spLocks noChangeArrowheads="1"/>
              </p:cNvSpPr>
              <p:nvPr/>
            </p:nvSpPr>
            <p:spPr bwMode="auto">
              <a:xfrm>
                <a:off x="7829664" y="1459473"/>
                <a:ext cx="1588"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82" name="Rectangle 678"/>
              <p:cNvSpPr>
                <a:spLocks noChangeArrowheads="1"/>
              </p:cNvSpPr>
              <p:nvPr/>
            </p:nvSpPr>
            <p:spPr bwMode="auto">
              <a:xfrm>
                <a:off x="7829664" y="1459473"/>
                <a:ext cx="1588" cy="1588"/>
              </a:xfrm>
              <a:prstGeom prst="rect">
                <a:avLst/>
              </a:prstGeom>
              <a:solidFill>
                <a:srgbClr val="3B3B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83" name="Rectangle 679"/>
              <p:cNvSpPr>
                <a:spLocks noChangeArrowheads="1"/>
              </p:cNvSpPr>
              <p:nvPr/>
            </p:nvSpPr>
            <p:spPr bwMode="auto">
              <a:xfrm>
                <a:off x="7828077" y="1459473"/>
                <a:ext cx="1588" cy="1588"/>
              </a:xfrm>
              <a:prstGeom prst="rect">
                <a:avLst/>
              </a:prstGeom>
              <a:solidFill>
                <a:srgbClr val="6F6F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84" name="Rectangle 680"/>
              <p:cNvSpPr>
                <a:spLocks noChangeArrowheads="1"/>
              </p:cNvSpPr>
              <p:nvPr/>
            </p:nvSpPr>
            <p:spPr bwMode="auto">
              <a:xfrm>
                <a:off x="7828077" y="1459473"/>
                <a:ext cx="1588" cy="1588"/>
              </a:xfrm>
              <a:prstGeom prst="rect">
                <a:avLst/>
              </a:prstGeom>
              <a:solidFill>
                <a:srgbClr val="9B9B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85" name="Rectangle 681"/>
              <p:cNvSpPr>
                <a:spLocks noChangeArrowheads="1"/>
              </p:cNvSpPr>
              <p:nvPr/>
            </p:nvSpPr>
            <p:spPr bwMode="auto">
              <a:xfrm>
                <a:off x="7826489" y="1459473"/>
                <a:ext cx="1588" cy="158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86" name="Rectangle 682"/>
              <p:cNvSpPr>
                <a:spLocks noChangeArrowheads="1"/>
              </p:cNvSpPr>
              <p:nvPr/>
            </p:nvSpPr>
            <p:spPr bwMode="auto">
              <a:xfrm>
                <a:off x="7826489" y="1459473"/>
                <a:ext cx="1588" cy="1588"/>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87" name="Rectangle 683"/>
              <p:cNvSpPr>
                <a:spLocks noChangeArrowheads="1"/>
              </p:cNvSpPr>
              <p:nvPr/>
            </p:nvSpPr>
            <p:spPr bwMode="auto">
              <a:xfrm>
                <a:off x="7826489" y="1459473"/>
                <a:ext cx="1588" cy="158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88" name="Rectangle 684"/>
              <p:cNvSpPr>
                <a:spLocks noChangeArrowheads="1"/>
              </p:cNvSpPr>
              <p:nvPr/>
            </p:nvSpPr>
            <p:spPr bwMode="auto">
              <a:xfrm>
                <a:off x="7826489" y="1459473"/>
                <a:ext cx="1588" cy="1588"/>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89" name="Freeform 685"/>
              <p:cNvSpPr>
                <a:spLocks/>
              </p:cNvSpPr>
              <p:nvPr/>
            </p:nvSpPr>
            <p:spPr bwMode="auto">
              <a:xfrm>
                <a:off x="7828077" y="1459473"/>
                <a:ext cx="3175" cy="0"/>
              </a:xfrm>
              <a:custGeom>
                <a:avLst/>
                <a:gdLst>
                  <a:gd name="T0" fmla="*/ 2 w 2"/>
                  <a:gd name="T1" fmla="*/ 0 w 2"/>
                  <a:gd name="T2" fmla="*/ 0 w 2"/>
                  <a:gd name="T3" fmla="*/ 1 w 2"/>
                  <a:gd name="T4" fmla="*/ 2 w 2"/>
                </a:gdLst>
                <a:ahLst/>
                <a:cxnLst>
                  <a:cxn ang="0">
                    <a:pos x="T0" y="0"/>
                  </a:cxn>
                  <a:cxn ang="0">
                    <a:pos x="T1" y="0"/>
                  </a:cxn>
                  <a:cxn ang="0">
                    <a:pos x="T2" y="0"/>
                  </a:cxn>
                  <a:cxn ang="0">
                    <a:pos x="T3" y="0"/>
                  </a:cxn>
                  <a:cxn ang="0">
                    <a:pos x="T4" y="0"/>
                  </a:cxn>
                </a:cxnLst>
                <a:rect l="0" t="0" r="r" b="b"/>
                <a:pathLst>
                  <a:path w="2">
                    <a:moveTo>
                      <a:pt x="2" y="0"/>
                    </a:moveTo>
                    <a:lnTo>
                      <a:pt x="0" y="0"/>
                    </a:lnTo>
                    <a:lnTo>
                      <a:pt x="0" y="0"/>
                    </a:lnTo>
                    <a:lnTo>
                      <a:pt x="1"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90" name="Freeform 686"/>
              <p:cNvSpPr>
                <a:spLocks/>
              </p:cNvSpPr>
              <p:nvPr/>
            </p:nvSpPr>
            <p:spPr bwMode="auto">
              <a:xfrm>
                <a:off x="7826489" y="1459473"/>
                <a:ext cx="3175" cy="0"/>
              </a:xfrm>
              <a:custGeom>
                <a:avLst/>
                <a:gdLst>
                  <a:gd name="T0" fmla="*/ 2 w 2"/>
                  <a:gd name="T1" fmla="*/ 1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1" y="0"/>
                    </a:lnTo>
                    <a:lnTo>
                      <a:pt x="0" y="0"/>
                    </a:lnTo>
                    <a:lnTo>
                      <a:pt x="2" y="0"/>
                    </a:lnTo>
                    <a:lnTo>
                      <a:pt x="2" y="0"/>
                    </a:ln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91" name="Freeform 687"/>
              <p:cNvSpPr>
                <a:spLocks/>
              </p:cNvSpPr>
              <p:nvPr/>
            </p:nvSpPr>
            <p:spPr bwMode="auto">
              <a:xfrm>
                <a:off x="7826489" y="1459473"/>
                <a:ext cx="3175" cy="0"/>
              </a:xfrm>
              <a:custGeom>
                <a:avLst/>
                <a:gdLst>
                  <a:gd name="T0" fmla="*/ 2 w 2"/>
                  <a:gd name="T1" fmla="*/ 0 w 2"/>
                  <a:gd name="T2" fmla="*/ 0 w 2"/>
                  <a:gd name="T3" fmla="*/ 1 w 2"/>
                  <a:gd name="T4" fmla="*/ 2 w 2"/>
                </a:gdLst>
                <a:ahLst/>
                <a:cxnLst>
                  <a:cxn ang="0">
                    <a:pos x="T0" y="0"/>
                  </a:cxn>
                  <a:cxn ang="0">
                    <a:pos x="T1" y="0"/>
                  </a:cxn>
                  <a:cxn ang="0">
                    <a:pos x="T2" y="0"/>
                  </a:cxn>
                  <a:cxn ang="0">
                    <a:pos x="T3" y="0"/>
                  </a:cxn>
                  <a:cxn ang="0">
                    <a:pos x="T4" y="0"/>
                  </a:cxn>
                </a:cxnLst>
                <a:rect l="0" t="0" r="r" b="b"/>
                <a:pathLst>
                  <a:path w="2">
                    <a:moveTo>
                      <a:pt x="2" y="0"/>
                    </a:moveTo>
                    <a:lnTo>
                      <a:pt x="0" y="0"/>
                    </a:lnTo>
                    <a:lnTo>
                      <a:pt x="0" y="0"/>
                    </a:lnTo>
                    <a:lnTo>
                      <a:pt x="1" y="0"/>
                    </a:lnTo>
                    <a:lnTo>
                      <a:pt x="2" y="0"/>
                    </a:ln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92" name="Freeform 688"/>
              <p:cNvSpPr>
                <a:spLocks/>
              </p:cNvSpPr>
              <p:nvPr/>
            </p:nvSpPr>
            <p:spPr bwMode="auto">
              <a:xfrm>
                <a:off x="7826489" y="1459473"/>
                <a:ext cx="1588" cy="0"/>
              </a:xfrm>
              <a:custGeom>
                <a:avLst/>
                <a:gdLst>
                  <a:gd name="T0" fmla="*/ 3 w 3"/>
                  <a:gd name="T1" fmla="*/ 1 w 3"/>
                  <a:gd name="T2" fmla="*/ 0 w 3"/>
                  <a:gd name="T3" fmla="*/ 2 w 3"/>
                  <a:gd name="T4" fmla="*/ 3 w 3"/>
                </a:gdLst>
                <a:ahLst/>
                <a:cxnLst>
                  <a:cxn ang="0">
                    <a:pos x="T0" y="0"/>
                  </a:cxn>
                  <a:cxn ang="0">
                    <a:pos x="T1" y="0"/>
                  </a:cxn>
                  <a:cxn ang="0">
                    <a:pos x="T2" y="0"/>
                  </a:cxn>
                  <a:cxn ang="0">
                    <a:pos x="T3" y="0"/>
                  </a:cxn>
                  <a:cxn ang="0">
                    <a:pos x="T4" y="0"/>
                  </a:cxn>
                </a:cxnLst>
                <a:rect l="0" t="0" r="r" b="b"/>
                <a:pathLst>
                  <a:path w="3">
                    <a:moveTo>
                      <a:pt x="3" y="0"/>
                    </a:moveTo>
                    <a:lnTo>
                      <a:pt x="1" y="0"/>
                    </a:lnTo>
                    <a:lnTo>
                      <a:pt x="0" y="0"/>
                    </a:lnTo>
                    <a:cubicBezTo>
                      <a:pt x="1" y="0"/>
                      <a:pt x="2" y="0"/>
                      <a:pt x="2" y="0"/>
                    </a:cubicBezTo>
                    <a:lnTo>
                      <a:pt x="3" y="0"/>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93" name="Freeform 689"/>
              <p:cNvSpPr>
                <a:spLocks/>
              </p:cNvSpPr>
              <p:nvPr/>
            </p:nvSpPr>
            <p:spPr bwMode="auto">
              <a:xfrm>
                <a:off x="7826489" y="1459473"/>
                <a:ext cx="1588" cy="0"/>
              </a:xfrm>
              <a:custGeom>
                <a:avLst/>
                <a:gdLst>
                  <a:gd name="T0" fmla="*/ 2 w 2"/>
                  <a:gd name="T1" fmla="*/ 0 w 2"/>
                  <a:gd name="T2" fmla="*/ 0 w 2"/>
                  <a:gd name="T3" fmla="*/ 1 w 2"/>
                  <a:gd name="T4" fmla="*/ 2 w 2"/>
                </a:gdLst>
                <a:ahLst/>
                <a:cxnLst>
                  <a:cxn ang="0">
                    <a:pos x="T0" y="0"/>
                  </a:cxn>
                  <a:cxn ang="0">
                    <a:pos x="T1" y="0"/>
                  </a:cxn>
                  <a:cxn ang="0">
                    <a:pos x="T2" y="0"/>
                  </a:cxn>
                  <a:cxn ang="0">
                    <a:pos x="T3" y="0"/>
                  </a:cxn>
                  <a:cxn ang="0">
                    <a:pos x="T4" y="0"/>
                  </a:cxn>
                </a:cxnLst>
                <a:rect l="0" t="0" r="r" b="b"/>
                <a:pathLst>
                  <a:path w="2">
                    <a:moveTo>
                      <a:pt x="2" y="0"/>
                    </a:moveTo>
                    <a:cubicBezTo>
                      <a:pt x="2" y="0"/>
                      <a:pt x="1" y="0"/>
                      <a:pt x="0" y="0"/>
                    </a:cubicBezTo>
                    <a:lnTo>
                      <a:pt x="0" y="0"/>
                    </a:lnTo>
                    <a:cubicBezTo>
                      <a:pt x="1" y="0"/>
                      <a:pt x="1" y="0"/>
                      <a:pt x="1" y="0"/>
                    </a:cubicBezTo>
                    <a:lnTo>
                      <a:pt x="2"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94" name="Freeform 690"/>
              <p:cNvSpPr>
                <a:spLocks/>
              </p:cNvSpPr>
              <p:nvPr/>
            </p:nvSpPr>
            <p:spPr bwMode="auto">
              <a:xfrm>
                <a:off x="7826489" y="1459473"/>
                <a:ext cx="0"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0" y="0"/>
                    </a:cubicBezTo>
                    <a:lnTo>
                      <a:pt x="0" y="0"/>
                    </a:lnTo>
                    <a:cubicBezTo>
                      <a:pt x="0" y="0"/>
                      <a:pt x="1" y="0"/>
                      <a:pt x="1" y="0"/>
                    </a:cubicBezTo>
                    <a:lnTo>
                      <a:pt x="1"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95" name="Freeform 691"/>
              <p:cNvSpPr>
                <a:spLocks/>
              </p:cNvSpPr>
              <p:nvPr/>
            </p:nvSpPr>
            <p:spPr bwMode="auto">
              <a:xfrm>
                <a:off x="7826489" y="1459473"/>
                <a:ext cx="0" cy="0"/>
              </a:xfrm>
              <a:custGeom>
                <a:avLst/>
                <a:gdLst>
                  <a:gd name="T0" fmla="*/ 1 w 1"/>
                  <a:gd name="T1" fmla="*/ 0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0" y="0"/>
                      <a:pt x="0" y="0"/>
                    </a:cubicBezTo>
                    <a:lnTo>
                      <a:pt x="0" y="0"/>
                    </a:lnTo>
                    <a:cubicBezTo>
                      <a:pt x="0" y="0"/>
                      <a:pt x="0" y="0"/>
                      <a:pt x="0" y="0"/>
                    </a:cubicBezTo>
                    <a:lnTo>
                      <a:pt x="1"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96" name="Freeform 692"/>
              <p:cNvSpPr>
                <a:spLocks/>
              </p:cNvSpPr>
              <p:nvPr/>
            </p:nvSpPr>
            <p:spPr bwMode="auto">
              <a:xfrm>
                <a:off x="7826489" y="1459473"/>
                <a:ext cx="0" cy="0"/>
              </a:xfrm>
              <a:custGeom>
                <a:avLst/>
                <a:gdLst/>
                <a:ahLst/>
                <a:cxnLst>
                  <a:cxn ang="0">
                    <a:pos x="0" y="0"/>
                  </a:cxn>
                  <a:cxn ang="0">
                    <a:pos x="0" y="0"/>
                  </a:cxn>
                  <a:cxn ang="0">
                    <a:pos x="0" y="0"/>
                  </a:cxn>
                  <a:cxn ang="0">
                    <a:pos x="0" y="0"/>
                  </a:cxn>
                  <a:cxn ang="0">
                    <a:pos x="0" y="0"/>
                  </a:cxn>
                </a:cxnLst>
                <a:rect l="0" t="0" r="r" b="b"/>
                <a:pathLst>
                  <a:path>
                    <a:moveTo>
                      <a:pt x="0" y="0"/>
                    </a:moveTo>
                    <a:cubicBezTo>
                      <a:pt x="0" y="0"/>
                      <a:pt x="0" y="0"/>
                      <a:pt x="0" y="0"/>
                    </a:cubicBezTo>
                    <a:lnTo>
                      <a:pt x="0" y="0"/>
                    </a:lnTo>
                    <a:lnTo>
                      <a:pt x="0" y="0"/>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97" name="Rectangle 693"/>
              <p:cNvSpPr>
                <a:spLocks noChangeArrowheads="1"/>
              </p:cNvSpPr>
              <p:nvPr/>
            </p:nvSpPr>
            <p:spPr bwMode="auto">
              <a:xfrm>
                <a:off x="7821727" y="1459473"/>
                <a:ext cx="6350"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98" name="Freeform 694"/>
              <p:cNvSpPr>
                <a:spLocks/>
              </p:cNvSpPr>
              <p:nvPr/>
            </p:nvSpPr>
            <p:spPr bwMode="auto">
              <a:xfrm>
                <a:off x="7821727" y="1459473"/>
                <a:ext cx="6350" cy="0"/>
              </a:xfrm>
              <a:custGeom>
                <a:avLst/>
                <a:gdLst>
                  <a:gd name="T0" fmla="*/ 4 w 4"/>
                  <a:gd name="T1" fmla="*/ 0 w 4"/>
                  <a:gd name="T2" fmla="*/ 0 w 4"/>
                  <a:gd name="T3" fmla="*/ 3 w 4"/>
                  <a:gd name="T4" fmla="*/ 4 w 4"/>
                </a:gdLst>
                <a:ahLst/>
                <a:cxnLst>
                  <a:cxn ang="0">
                    <a:pos x="T0" y="0"/>
                  </a:cxn>
                  <a:cxn ang="0">
                    <a:pos x="T1" y="0"/>
                  </a:cxn>
                  <a:cxn ang="0">
                    <a:pos x="T2" y="0"/>
                  </a:cxn>
                  <a:cxn ang="0">
                    <a:pos x="T3" y="0"/>
                  </a:cxn>
                  <a:cxn ang="0">
                    <a:pos x="T4" y="0"/>
                  </a:cxn>
                </a:cxnLst>
                <a:rect l="0" t="0" r="r" b="b"/>
                <a:pathLst>
                  <a:path w="4">
                    <a:moveTo>
                      <a:pt x="4" y="0"/>
                    </a:moveTo>
                    <a:lnTo>
                      <a:pt x="0" y="0"/>
                    </a:lnTo>
                    <a:lnTo>
                      <a:pt x="0" y="0"/>
                    </a:lnTo>
                    <a:lnTo>
                      <a:pt x="3" y="0"/>
                    </a:lnTo>
                    <a:lnTo>
                      <a:pt x="4" y="0"/>
                    </a:ln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299" name="Rectangle 695"/>
              <p:cNvSpPr>
                <a:spLocks noChangeArrowheads="1"/>
              </p:cNvSpPr>
              <p:nvPr/>
            </p:nvSpPr>
            <p:spPr bwMode="auto">
              <a:xfrm>
                <a:off x="7821727" y="1459473"/>
                <a:ext cx="4763" cy="1588"/>
              </a:xfrm>
              <a:prstGeom prst="rect">
                <a:avLst/>
              </a:prstGeom>
              <a:solidFill>
                <a:srgbClr val="6F6F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00" name="Rectangle 696"/>
              <p:cNvSpPr>
                <a:spLocks noChangeArrowheads="1"/>
              </p:cNvSpPr>
              <p:nvPr/>
            </p:nvSpPr>
            <p:spPr bwMode="auto">
              <a:xfrm>
                <a:off x="7821727" y="1459473"/>
                <a:ext cx="4763" cy="1588"/>
              </a:xfrm>
              <a:prstGeom prst="rect">
                <a:avLst/>
              </a:prstGeom>
              <a:solidFill>
                <a:srgbClr val="9B9B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01" name="Freeform 697"/>
              <p:cNvSpPr>
                <a:spLocks/>
              </p:cNvSpPr>
              <p:nvPr/>
            </p:nvSpPr>
            <p:spPr bwMode="auto">
              <a:xfrm>
                <a:off x="7821727" y="1459473"/>
                <a:ext cx="4763" cy="0"/>
              </a:xfrm>
              <a:custGeom>
                <a:avLst/>
                <a:gdLst>
                  <a:gd name="T0" fmla="*/ 3 w 3"/>
                  <a:gd name="T1" fmla="*/ 0 w 3"/>
                  <a:gd name="T2" fmla="*/ 1 w 3"/>
                  <a:gd name="T3" fmla="*/ 3 w 3"/>
                  <a:gd name="T4" fmla="*/ 3 w 3"/>
                </a:gdLst>
                <a:ahLst/>
                <a:cxnLst>
                  <a:cxn ang="0">
                    <a:pos x="T0" y="0"/>
                  </a:cxn>
                  <a:cxn ang="0">
                    <a:pos x="T1" y="0"/>
                  </a:cxn>
                  <a:cxn ang="0">
                    <a:pos x="T2" y="0"/>
                  </a:cxn>
                  <a:cxn ang="0">
                    <a:pos x="T3" y="0"/>
                  </a:cxn>
                  <a:cxn ang="0">
                    <a:pos x="T4" y="0"/>
                  </a:cxn>
                </a:cxnLst>
                <a:rect l="0" t="0" r="r" b="b"/>
                <a:pathLst>
                  <a:path w="3">
                    <a:moveTo>
                      <a:pt x="3" y="0"/>
                    </a:moveTo>
                    <a:lnTo>
                      <a:pt x="0" y="0"/>
                    </a:lnTo>
                    <a:lnTo>
                      <a:pt x="1" y="0"/>
                    </a:lnTo>
                    <a:lnTo>
                      <a:pt x="3" y="0"/>
                    </a:lnTo>
                    <a:lnTo>
                      <a:pt x="3"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02" name="Rectangle 698"/>
              <p:cNvSpPr>
                <a:spLocks noChangeArrowheads="1"/>
              </p:cNvSpPr>
              <p:nvPr/>
            </p:nvSpPr>
            <p:spPr bwMode="auto">
              <a:xfrm>
                <a:off x="7823314" y="1459473"/>
                <a:ext cx="3175" cy="1588"/>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03" name="Freeform 699"/>
              <p:cNvSpPr>
                <a:spLocks/>
              </p:cNvSpPr>
              <p:nvPr/>
            </p:nvSpPr>
            <p:spPr bwMode="auto">
              <a:xfrm>
                <a:off x="7823314" y="1459473"/>
                <a:ext cx="3175" cy="0"/>
              </a:xfrm>
              <a:custGeom>
                <a:avLst/>
                <a:gdLst>
                  <a:gd name="T0" fmla="*/ 2 w 2"/>
                  <a:gd name="T1" fmla="*/ 0 w 2"/>
                  <a:gd name="T2" fmla="*/ 1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0" y="0"/>
                    </a:lnTo>
                    <a:lnTo>
                      <a:pt x="1" y="0"/>
                    </a:lnTo>
                    <a:lnTo>
                      <a:pt x="2" y="0"/>
                    </a:lnTo>
                    <a:lnTo>
                      <a:pt x="2"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04" name="Freeform 700"/>
              <p:cNvSpPr>
                <a:spLocks/>
              </p:cNvSpPr>
              <p:nvPr/>
            </p:nvSpPr>
            <p:spPr bwMode="auto">
              <a:xfrm>
                <a:off x="7824902" y="1459473"/>
                <a:ext cx="1588"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lnTo>
                      <a:pt x="0" y="0"/>
                    </a:lnTo>
                    <a:lnTo>
                      <a:pt x="1" y="0"/>
                    </a:lnTo>
                    <a:lnTo>
                      <a:pt x="1"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05" name="Rectangle 701"/>
              <p:cNvSpPr>
                <a:spLocks noChangeArrowheads="1"/>
              </p:cNvSpPr>
              <p:nvPr/>
            </p:nvSpPr>
            <p:spPr bwMode="auto">
              <a:xfrm>
                <a:off x="7821727" y="1459473"/>
                <a:ext cx="6350"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06" name="Freeform 702"/>
              <p:cNvSpPr>
                <a:spLocks/>
              </p:cNvSpPr>
              <p:nvPr/>
            </p:nvSpPr>
            <p:spPr bwMode="auto">
              <a:xfrm>
                <a:off x="7821727" y="1459473"/>
                <a:ext cx="6350" cy="0"/>
              </a:xfrm>
              <a:custGeom>
                <a:avLst/>
                <a:gdLst>
                  <a:gd name="T0" fmla="*/ 0 w 4"/>
                  <a:gd name="T1" fmla="*/ 4 w 4"/>
                  <a:gd name="T2" fmla="*/ 3 w 4"/>
                  <a:gd name="T3" fmla="*/ 0 w 4"/>
                  <a:gd name="T4" fmla="*/ 0 w 4"/>
                </a:gdLst>
                <a:ahLst/>
                <a:cxnLst>
                  <a:cxn ang="0">
                    <a:pos x="T0" y="0"/>
                  </a:cxn>
                  <a:cxn ang="0">
                    <a:pos x="T1" y="0"/>
                  </a:cxn>
                  <a:cxn ang="0">
                    <a:pos x="T2" y="0"/>
                  </a:cxn>
                  <a:cxn ang="0">
                    <a:pos x="T3" y="0"/>
                  </a:cxn>
                  <a:cxn ang="0">
                    <a:pos x="T4" y="0"/>
                  </a:cxn>
                </a:cxnLst>
                <a:rect l="0" t="0" r="r" b="b"/>
                <a:pathLst>
                  <a:path w="4">
                    <a:moveTo>
                      <a:pt x="0" y="0"/>
                    </a:moveTo>
                    <a:lnTo>
                      <a:pt x="4" y="0"/>
                    </a:lnTo>
                    <a:lnTo>
                      <a:pt x="3" y="0"/>
                    </a:lnTo>
                    <a:lnTo>
                      <a:pt x="0" y="0"/>
                    </a:lnTo>
                    <a:lnTo>
                      <a:pt x="0" y="0"/>
                    </a:ln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07" name="Rectangle 703"/>
              <p:cNvSpPr>
                <a:spLocks noChangeArrowheads="1"/>
              </p:cNvSpPr>
              <p:nvPr/>
            </p:nvSpPr>
            <p:spPr bwMode="auto">
              <a:xfrm>
                <a:off x="7821727" y="1459473"/>
                <a:ext cx="4763" cy="1588"/>
              </a:xfrm>
              <a:prstGeom prst="rect">
                <a:avLst/>
              </a:prstGeom>
              <a:solidFill>
                <a:srgbClr val="6F6F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08" name="Rectangle 704"/>
              <p:cNvSpPr>
                <a:spLocks noChangeArrowheads="1"/>
              </p:cNvSpPr>
              <p:nvPr/>
            </p:nvSpPr>
            <p:spPr bwMode="auto">
              <a:xfrm>
                <a:off x="7821727" y="1459473"/>
                <a:ext cx="4763" cy="1588"/>
              </a:xfrm>
              <a:prstGeom prst="rect">
                <a:avLst/>
              </a:prstGeom>
              <a:solidFill>
                <a:srgbClr val="9B9B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09" name="Freeform 705"/>
              <p:cNvSpPr>
                <a:spLocks/>
              </p:cNvSpPr>
              <p:nvPr/>
            </p:nvSpPr>
            <p:spPr bwMode="auto">
              <a:xfrm>
                <a:off x="7821727" y="1459473"/>
                <a:ext cx="4763" cy="0"/>
              </a:xfrm>
              <a:custGeom>
                <a:avLst/>
                <a:gdLst>
                  <a:gd name="T0" fmla="*/ 0 w 3"/>
                  <a:gd name="T1" fmla="*/ 3 w 3"/>
                  <a:gd name="T2" fmla="*/ 3 w 3"/>
                  <a:gd name="T3" fmla="*/ 1 w 3"/>
                  <a:gd name="T4" fmla="*/ 0 w 3"/>
                </a:gdLst>
                <a:ahLst/>
                <a:cxnLst>
                  <a:cxn ang="0">
                    <a:pos x="T0" y="0"/>
                  </a:cxn>
                  <a:cxn ang="0">
                    <a:pos x="T1" y="0"/>
                  </a:cxn>
                  <a:cxn ang="0">
                    <a:pos x="T2" y="0"/>
                  </a:cxn>
                  <a:cxn ang="0">
                    <a:pos x="T3" y="0"/>
                  </a:cxn>
                  <a:cxn ang="0">
                    <a:pos x="T4" y="0"/>
                  </a:cxn>
                </a:cxnLst>
                <a:rect l="0" t="0" r="r" b="b"/>
                <a:pathLst>
                  <a:path w="3">
                    <a:moveTo>
                      <a:pt x="0" y="0"/>
                    </a:moveTo>
                    <a:lnTo>
                      <a:pt x="3" y="0"/>
                    </a:lnTo>
                    <a:lnTo>
                      <a:pt x="3" y="0"/>
                    </a:lnTo>
                    <a:lnTo>
                      <a:pt x="1"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10" name="Rectangle 706"/>
              <p:cNvSpPr>
                <a:spLocks noChangeArrowheads="1"/>
              </p:cNvSpPr>
              <p:nvPr/>
            </p:nvSpPr>
            <p:spPr bwMode="auto">
              <a:xfrm>
                <a:off x="7823314" y="1459473"/>
                <a:ext cx="3175" cy="1588"/>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11" name="Freeform 707"/>
              <p:cNvSpPr>
                <a:spLocks/>
              </p:cNvSpPr>
              <p:nvPr/>
            </p:nvSpPr>
            <p:spPr bwMode="auto">
              <a:xfrm>
                <a:off x="7823314" y="1459473"/>
                <a:ext cx="3175" cy="0"/>
              </a:xfrm>
              <a:custGeom>
                <a:avLst/>
                <a:gdLst>
                  <a:gd name="T0" fmla="*/ 0 w 2"/>
                  <a:gd name="T1" fmla="*/ 2 w 2"/>
                  <a:gd name="T2" fmla="*/ 2 w 2"/>
                  <a:gd name="T3" fmla="*/ 1 w 2"/>
                  <a:gd name="T4" fmla="*/ 0 w 2"/>
                </a:gdLst>
                <a:ahLst/>
                <a:cxnLst>
                  <a:cxn ang="0">
                    <a:pos x="T0" y="0"/>
                  </a:cxn>
                  <a:cxn ang="0">
                    <a:pos x="T1" y="0"/>
                  </a:cxn>
                  <a:cxn ang="0">
                    <a:pos x="T2" y="0"/>
                  </a:cxn>
                  <a:cxn ang="0">
                    <a:pos x="T3" y="0"/>
                  </a:cxn>
                  <a:cxn ang="0">
                    <a:pos x="T4" y="0"/>
                  </a:cxn>
                </a:cxnLst>
                <a:rect l="0" t="0" r="r" b="b"/>
                <a:pathLst>
                  <a:path w="2">
                    <a:moveTo>
                      <a:pt x="0" y="0"/>
                    </a:moveTo>
                    <a:lnTo>
                      <a:pt x="2" y="0"/>
                    </a:lnTo>
                    <a:lnTo>
                      <a:pt x="2" y="0"/>
                    </a:lnTo>
                    <a:lnTo>
                      <a:pt x="1" y="0"/>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12" name="Freeform 708"/>
              <p:cNvSpPr>
                <a:spLocks/>
              </p:cNvSpPr>
              <p:nvPr/>
            </p:nvSpPr>
            <p:spPr bwMode="auto">
              <a:xfrm>
                <a:off x="7824902" y="1459473"/>
                <a:ext cx="1588" cy="0"/>
              </a:xfrm>
              <a:custGeom>
                <a:avLst/>
                <a:gdLst>
                  <a:gd name="T0" fmla="*/ 0 w 2"/>
                  <a:gd name="T1" fmla="*/ 2 w 2"/>
                  <a:gd name="T2" fmla="*/ 2 w 2"/>
                  <a:gd name="T3" fmla="*/ 2 w 2"/>
                  <a:gd name="T4" fmla="*/ 0 w 2"/>
                </a:gdLst>
                <a:ahLst/>
                <a:cxnLst>
                  <a:cxn ang="0">
                    <a:pos x="T0" y="0"/>
                  </a:cxn>
                  <a:cxn ang="0">
                    <a:pos x="T1" y="0"/>
                  </a:cxn>
                  <a:cxn ang="0">
                    <a:pos x="T2" y="0"/>
                  </a:cxn>
                  <a:cxn ang="0">
                    <a:pos x="T3" y="0"/>
                  </a:cxn>
                  <a:cxn ang="0">
                    <a:pos x="T4" y="0"/>
                  </a:cxn>
                </a:cxnLst>
                <a:rect l="0" t="0" r="r" b="b"/>
                <a:pathLst>
                  <a:path w="2">
                    <a:moveTo>
                      <a:pt x="0" y="0"/>
                    </a:moveTo>
                    <a:lnTo>
                      <a:pt x="2" y="0"/>
                    </a:lnTo>
                    <a:lnTo>
                      <a:pt x="2" y="0"/>
                    </a:lnTo>
                    <a:lnTo>
                      <a:pt x="2" y="0"/>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13" name="Freeform 709"/>
              <p:cNvSpPr>
                <a:spLocks/>
              </p:cNvSpPr>
              <p:nvPr/>
            </p:nvSpPr>
            <p:spPr bwMode="auto">
              <a:xfrm>
                <a:off x="7828077" y="1459473"/>
                <a:ext cx="3175" cy="0"/>
              </a:xfrm>
              <a:custGeom>
                <a:avLst/>
                <a:gdLst>
                  <a:gd name="T0" fmla="*/ 0 w 2"/>
                  <a:gd name="T1" fmla="*/ 2 w 2"/>
                  <a:gd name="T2" fmla="*/ 1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2" y="0"/>
                    </a:lnTo>
                    <a:lnTo>
                      <a:pt x="1"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14" name="Freeform 710"/>
              <p:cNvSpPr>
                <a:spLocks/>
              </p:cNvSpPr>
              <p:nvPr/>
            </p:nvSpPr>
            <p:spPr bwMode="auto">
              <a:xfrm>
                <a:off x="7826489" y="1459473"/>
                <a:ext cx="3175" cy="0"/>
              </a:xfrm>
              <a:custGeom>
                <a:avLst/>
                <a:gdLst>
                  <a:gd name="T0" fmla="*/ 1 w 2"/>
                  <a:gd name="T1" fmla="*/ 2 w 2"/>
                  <a:gd name="T2" fmla="*/ 2 w 2"/>
                  <a:gd name="T3" fmla="*/ 0 w 2"/>
                  <a:gd name="T4" fmla="*/ 1 w 2"/>
                </a:gdLst>
                <a:ahLst/>
                <a:cxnLst>
                  <a:cxn ang="0">
                    <a:pos x="T0" y="0"/>
                  </a:cxn>
                  <a:cxn ang="0">
                    <a:pos x="T1" y="0"/>
                  </a:cxn>
                  <a:cxn ang="0">
                    <a:pos x="T2" y="0"/>
                  </a:cxn>
                  <a:cxn ang="0">
                    <a:pos x="T3" y="0"/>
                  </a:cxn>
                  <a:cxn ang="0">
                    <a:pos x="T4" y="0"/>
                  </a:cxn>
                </a:cxnLst>
                <a:rect l="0" t="0" r="r" b="b"/>
                <a:pathLst>
                  <a:path w="2">
                    <a:moveTo>
                      <a:pt x="1" y="0"/>
                    </a:moveTo>
                    <a:lnTo>
                      <a:pt x="2" y="0"/>
                    </a:lnTo>
                    <a:lnTo>
                      <a:pt x="2" y="0"/>
                    </a:lnTo>
                    <a:lnTo>
                      <a:pt x="0" y="0"/>
                    </a:lnTo>
                    <a:lnTo>
                      <a:pt x="1" y="0"/>
                    </a:ln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15" name="Freeform 711"/>
              <p:cNvSpPr>
                <a:spLocks/>
              </p:cNvSpPr>
              <p:nvPr/>
            </p:nvSpPr>
            <p:spPr bwMode="auto">
              <a:xfrm>
                <a:off x="7826489" y="1459473"/>
                <a:ext cx="3175" cy="0"/>
              </a:xfrm>
              <a:custGeom>
                <a:avLst/>
                <a:gdLst>
                  <a:gd name="T0" fmla="*/ 0 w 3"/>
                  <a:gd name="T1" fmla="*/ 3 w 3"/>
                  <a:gd name="T2" fmla="*/ 2 w 3"/>
                  <a:gd name="T3" fmla="*/ 0 w 3"/>
                  <a:gd name="T4" fmla="*/ 0 w 3"/>
                </a:gdLst>
                <a:ahLst/>
                <a:cxnLst>
                  <a:cxn ang="0">
                    <a:pos x="T0" y="0"/>
                  </a:cxn>
                  <a:cxn ang="0">
                    <a:pos x="T1" y="0"/>
                  </a:cxn>
                  <a:cxn ang="0">
                    <a:pos x="T2" y="0"/>
                  </a:cxn>
                  <a:cxn ang="0">
                    <a:pos x="T3" y="0"/>
                  </a:cxn>
                  <a:cxn ang="0">
                    <a:pos x="T4" y="0"/>
                  </a:cxn>
                </a:cxnLst>
                <a:rect l="0" t="0" r="r" b="b"/>
                <a:pathLst>
                  <a:path w="3">
                    <a:moveTo>
                      <a:pt x="0" y="0"/>
                    </a:moveTo>
                    <a:lnTo>
                      <a:pt x="3" y="0"/>
                    </a:lnTo>
                    <a:lnTo>
                      <a:pt x="2" y="0"/>
                    </a:lnTo>
                    <a:cubicBezTo>
                      <a:pt x="2" y="0"/>
                      <a:pt x="1" y="0"/>
                      <a:pt x="0" y="0"/>
                    </a:cubicBezTo>
                    <a:lnTo>
                      <a:pt x="0" y="0"/>
                    </a:ln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16" name="Freeform 712"/>
              <p:cNvSpPr>
                <a:spLocks/>
              </p:cNvSpPr>
              <p:nvPr/>
            </p:nvSpPr>
            <p:spPr bwMode="auto">
              <a:xfrm>
                <a:off x="7826489" y="1459473"/>
                <a:ext cx="1588" cy="0"/>
              </a:xfrm>
              <a:custGeom>
                <a:avLst/>
                <a:gdLst>
                  <a:gd name="T0" fmla="*/ 1 w 3"/>
                  <a:gd name="T1" fmla="*/ 3 w 3"/>
                  <a:gd name="T2" fmla="*/ 2 w 3"/>
                  <a:gd name="T3" fmla="*/ 0 w 3"/>
                  <a:gd name="T4" fmla="*/ 1 w 3"/>
                </a:gdLst>
                <a:ahLst/>
                <a:cxnLst>
                  <a:cxn ang="0">
                    <a:pos x="T0" y="0"/>
                  </a:cxn>
                  <a:cxn ang="0">
                    <a:pos x="T1" y="0"/>
                  </a:cxn>
                  <a:cxn ang="0">
                    <a:pos x="T2" y="0"/>
                  </a:cxn>
                  <a:cxn ang="0">
                    <a:pos x="T3" y="0"/>
                  </a:cxn>
                  <a:cxn ang="0">
                    <a:pos x="T4" y="0"/>
                  </a:cxn>
                </a:cxnLst>
                <a:rect l="0" t="0" r="r" b="b"/>
                <a:pathLst>
                  <a:path w="3">
                    <a:moveTo>
                      <a:pt x="1" y="0"/>
                    </a:moveTo>
                    <a:cubicBezTo>
                      <a:pt x="2" y="0"/>
                      <a:pt x="3" y="0"/>
                      <a:pt x="3" y="0"/>
                    </a:cubicBezTo>
                    <a:lnTo>
                      <a:pt x="2" y="0"/>
                    </a:lnTo>
                    <a:cubicBezTo>
                      <a:pt x="2" y="0"/>
                      <a:pt x="1" y="0"/>
                      <a:pt x="0" y="0"/>
                    </a:cubicBezTo>
                    <a:lnTo>
                      <a:pt x="1" y="0"/>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17" name="Freeform 713"/>
              <p:cNvSpPr>
                <a:spLocks/>
              </p:cNvSpPr>
              <p:nvPr/>
            </p:nvSpPr>
            <p:spPr bwMode="auto">
              <a:xfrm>
                <a:off x="7826489" y="1459473"/>
                <a:ext cx="1588" cy="0"/>
              </a:xfrm>
              <a:custGeom>
                <a:avLst/>
                <a:gdLst>
                  <a:gd name="T0" fmla="*/ 0 w 2"/>
                  <a:gd name="T1" fmla="*/ 2 w 2"/>
                  <a:gd name="T2" fmla="*/ 1 w 2"/>
                  <a:gd name="T3" fmla="*/ 0 w 2"/>
                  <a:gd name="T4" fmla="*/ 0 w 2"/>
                </a:gdLst>
                <a:ahLst/>
                <a:cxnLst>
                  <a:cxn ang="0">
                    <a:pos x="T0" y="0"/>
                  </a:cxn>
                  <a:cxn ang="0">
                    <a:pos x="T1" y="0"/>
                  </a:cxn>
                  <a:cxn ang="0">
                    <a:pos x="T2" y="0"/>
                  </a:cxn>
                  <a:cxn ang="0">
                    <a:pos x="T3" y="0"/>
                  </a:cxn>
                  <a:cxn ang="0">
                    <a:pos x="T4" y="0"/>
                  </a:cxn>
                </a:cxnLst>
                <a:rect l="0" t="0" r="r" b="b"/>
                <a:pathLst>
                  <a:path w="2">
                    <a:moveTo>
                      <a:pt x="0" y="0"/>
                    </a:moveTo>
                    <a:cubicBezTo>
                      <a:pt x="1" y="0"/>
                      <a:pt x="2" y="0"/>
                      <a:pt x="2" y="0"/>
                    </a:cubicBezTo>
                    <a:lnTo>
                      <a:pt x="1" y="0"/>
                    </a:lnTo>
                    <a:cubicBezTo>
                      <a:pt x="1" y="0"/>
                      <a:pt x="0" y="0"/>
                      <a:pt x="0" y="0"/>
                    </a:cubicBez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18" name="Freeform 714"/>
              <p:cNvSpPr>
                <a:spLocks/>
              </p:cNvSpPr>
              <p:nvPr/>
            </p:nvSpPr>
            <p:spPr bwMode="auto">
              <a:xfrm>
                <a:off x="7826489" y="1459473"/>
                <a:ext cx="0" cy="0"/>
              </a:xfrm>
              <a:custGeom>
                <a:avLst/>
                <a:gdLst>
                  <a:gd name="T0" fmla="*/ 0 w 1"/>
                  <a:gd name="T1" fmla="*/ 1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1" y="0"/>
                      <a:pt x="1" y="0"/>
                    </a:cubicBezTo>
                    <a:lnTo>
                      <a:pt x="1" y="0"/>
                    </a:lnTo>
                    <a:cubicBezTo>
                      <a:pt x="1" y="0"/>
                      <a:pt x="0" y="0"/>
                      <a:pt x="0" y="0"/>
                    </a:cubicBezTo>
                    <a:lnTo>
                      <a:pt x="0"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19" name="Freeform 715"/>
              <p:cNvSpPr>
                <a:spLocks/>
              </p:cNvSpPr>
              <p:nvPr/>
            </p:nvSpPr>
            <p:spPr bwMode="auto">
              <a:xfrm>
                <a:off x="7826489" y="1459473"/>
                <a:ext cx="0" cy="0"/>
              </a:xfrm>
              <a:custGeom>
                <a:avLst/>
                <a:gdLst>
                  <a:gd name="T0" fmla="*/ 0 w 1"/>
                  <a:gd name="T1" fmla="*/ 1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1" y="0"/>
                      <a:pt x="1" y="0"/>
                    </a:cubicBezTo>
                    <a:lnTo>
                      <a:pt x="0" y="0"/>
                    </a:lnTo>
                    <a:cubicBezTo>
                      <a:pt x="0" y="0"/>
                      <a:pt x="0" y="0"/>
                      <a:pt x="0" y="0"/>
                    </a:cubicBez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20" name="Rectangle 716"/>
              <p:cNvSpPr>
                <a:spLocks noChangeArrowheads="1"/>
              </p:cNvSpPr>
              <p:nvPr/>
            </p:nvSpPr>
            <p:spPr bwMode="auto">
              <a:xfrm>
                <a:off x="7826489" y="1459473"/>
                <a:ext cx="1588" cy="1588"/>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21" name="Rectangle 717"/>
              <p:cNvSpPr>
                <a:spLocks noChangeArrowheads="1"/>
              </p:cNvSpPr>
              <p:nvPr/>
            </p:nvSpPr>
            <p:spPr bwMode="auto">
              <a:xfrm>
                <a:off x="7829664" y="1459473"/>
                <a:ext cx="1588"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22" name="Rectangle 718"/>
              <p:cNvSpPr>
                <a:spLocks noChangeArrowheads="1"/>
              </p:cNvSpPr>
              <p:nvPr/>
            </p:nvSpPr>
            <p:spPr bwMode="auto">
              <a:xfrm>
                <a:off x="7829664" y="1459473"/>
                <a:ext cx="1588" cy="1588"/>
              </a:xfrm>
              <a:prstGeom prst="rect">
                <a:avLst/>
              </a:prstGeom>
              <a:solidFill>
                <a:srgbClr val="3B3B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23" name="Rectangle 719"/>
              <p:cNvSpPr>
                <a:spLocks noChangeArrowheads="1"/>
              </p:cNvSpPr>
              <p:nvPr/>
            </p:nvSpPr>
            <p:spPr bwMode="auto">
              <a:xfrm>
                <a:off x="7828077" y="1459473"/>
                <a:ext cx="1588" cy="1588"/>
              </a:xfrm>
              <a:prstGeom prst="rect">
                <a:avLst/>
              </a:prstGeom>
              <a:solidFill>
                <a:srgbClr val="6F6F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24" name="Rectangle 720"/>
              <p:cNvSpPr>
                <a:spLocks noChangeArrowheads="1"/>
              </p:cNvSpPr>
              <p:nvPr/>
            </p:nvSpPr>
            <p:spPr bwMode="auto">
              <a:xfrm>
                <a:off x="7828077" y="1459473"/>
                <a:ext cx="1588" cy="1588"/>
              </a:xfrm>
              <a:prstGeom prst="rect">
                <a:avLst/>
              </a:prstGeom>
              <a:solidFill>
                <a:srgbClr val="9B9B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25" name="Rectangle 721"/>
              <p:cNvSpPr>
                <a:spLocks noChangeArrowheads="1"/>
              </p:cNvSpPr>
              <p:nvPr/>
            </p:nvSpPr>
            <p:spPr bwMode="auto">
              <a:xfrm>
                <a:off x="7826489" y="1459473"/>
                <a:ext cx="1588" cy="158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26" name="Rectangle 722"/>
              <p:cNvSpPr>
                <a:spLocks noChangeArrowheads="1"/>
              </p:cNvSpPr>
              <p:nvPr/>
            </p:nvSpPr>
            <p:spPr bwMode="auto">
              <a:xfrm>
                <a:off x="7826489" y="1459473"/>
                <a:ext cx="1588" cy="1588"/>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27" name="Freeform 723"/>
              <p:cNvSpPr>
                <a:spLocks/>
              </p:cNvSpPr>
              <p:nvPr/>
            </p:nvSpPr>
            <p:spPr bwMode="auto">
              <a:xfrm>
                <a:off x="7826489" y="1459473"/>
                <a:ext cx="0" cy="0"/>
              </a:xfrm>
              <a:custGeom>
                <a:avLst/>
                <a:gdLst>
                  <a:gd name="T0" fmla="*/ 1 w 1"/>
                  <a:gd name="T1" fmla="*/ 0 h 1"/>
                  <a:gd name="T2" fmla="*/ 1 w 1"/>
                  <a:gd name="T3" fmla="*/ 1 h 1"/>
                  <a:gd name="T4" fmla="*/ 0 w 1"/>
                  <a:gd name="T5" fmla="*/ 1 h 1"/>
                  <a:gd name="T6" fmla="*/ 0 w 1"/>
                  <a:gd name="T7" fmla="*/ 1 h 1"/>
                  <a:gd name="T8" fmla="*/ 1 w 1"/>
                  <a:gd name="T9" fmla="*/ 1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lnTo>
                      <a:pt x="1" y="1"/>
                    </a:lnTo>
                    <a:lnTo>
                      <a:pt x="0" y="1"/>
                    </a:lnTo>
                    <a:lnTo>
                      <a:pt x="0" y="1"/>
                    </a:lnTo>
                    <a:lnTo>
                      <a:pt x="1" y="1"/>
                    </a:lnTo>
                    <a:lnTo>
                      <a:pt x="1"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28" name="Rectangle 724"/>
              <p:cNvSpPr>
                <a:spLocks noChangeArrowheads="1"/>
              </p:cNvSpPr>
              <p:nvPr/>
            </p:nvSpPr>
            <p:spPr bwMode="auto">
              <a:xfrm>
                <a:off x="7826489" y="1459473"/>
                <a:ext cx="1588" cy="1588"/>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29" name="Rectangle 725"/>
              <p:cNvSpPr>
                <a:spLocks noChangeArrowheads="1"/>
              </p:cNvSpPr>
              <p:nvPr/>
            </p:nvSpPr>
            <p:spPr bwMode="auto">
              <a:xfrm>
                <a:off x="7826489" y="1459473"/>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30" name="Rectangle 726"/>
              <p:cNvSpPr>
                <a:spLocks noChangeArrowheads="1"/>
              </p:cNvSpPr>
              <p:nvPr/>
            </p:nvSpPr>
            <p:spPr bwMode="auto">
              <a:xfrm>
                <a:off x="7826489" y="1459473"/>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31" name="Rectangle 727"/>
              <p:cNvSpPr>
                <a:spLocks noChangeArrowheads="1"/>
              </p:cNvSpPr>
              <p:nvPr/>
            </p:nvSpPr>
            <p:spPr bwMode="auto">
              <a:xfrm>
                <a:off x="7824902" y="1459473"/>
                <a:ext cx="1588" cy="15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32" name="Rectangle 728"/>
              <p:cNvSpPr>
                <a:spLocks noChangeArrowheads="1"/>
              </p:cNvSpPr>
              <p:nvPr/>
            </p:nvSpPr>
            <p:spPr bwMode="auto">
              <a:xfrm>
                <a:off x="7824902" y="1459473"/>
                <a:ext cx="1588" cy="15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33" name="Rectangle 729"/>
              <p:cNvSpPr>
                <a:spLocks noChangeArrowheads="1"/>
              </p:cNvSpPr>
              <p:nvPr/>
            </p:nvSpPr>
            <p:spPr bwMode="auto">
              <a:xfrm>
                <a:off x="7824902" y="1459473"/>
                <a:ext cx="1588" cy="1588"/>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34" name="Rectangle 730"/>
              <p:cNvSpPr>
                <a:spLocks noChangeArrowheads="1"/>
              </p:cNvSpPr>
              <p:nvPr/>
            </p:nvSpPr>
            <p:spPr bwMode="auto">
              <a:xfrm>
                <a:off x="7823314" y="1459473"/>
                <a:ext cx="1588" cy="1588"/>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35" name="Rectangle 731"/>
              <p:cNvSpPr>
                <a:spLocks noChangeArrowheads="1"/>
              </p:cNvSpPr>
              <p:nvPr/>
            </p:nvSpPr>
            <p:spPr bwMode="auto">
              <a:xfrm>
                <a:off x="7821727" y="1459473"/>
                <a:ext cx="1588" cy="1588"/>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36" name="Rectangle 732"/>
              <p:cNvSpPr>
                <a:spLocks noChangeArrowheads="1"/>
              </p:cNvSpPr>
              <p:nvPr/>
            </p:nvSpPr>
            <p:spPr bwMode="auto">
              <a:xfrm>
                <a:off x="7821727" y="1459473"/>
                <a:ext cx="1588" cy="1588"/>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37" name="Rectangle 733"/>
              <p:cNvSpPr>
                <a:spLocks noChangeArrowheads="1"/>
              </p:cNvSpPr>
              <p:nvPr/>
            </p:nvSpPr>
            <p:spPr bwMode="auto">
              <a:xfrm>
                <a:off x="7826489" y="1459473"/>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38" name="Freeform 734"/>
              <p:cNvSpPr>
                <a:spLocks/>
              </p:cNvSpPr>
              <p:nvPr/>
            </p:nvSpPr>
            <p:spPr bwMode="auto">
              <a:xfrm>
                <a:off x="7824902" y="1459473"/>
                <a:ext cx="1588" cy="0"/>
              </a:xfrm>
              <a:custGeom>
                <a:avLst/>
                <a:gdLst>
                  <a:gd name="T0" fmla="*/ 1 w 1"/>
                  <a:gd name="T1" fmla="*/ 1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lnTo>
                      <a:pt x="1" y="0"/>
                    </a:lnTo>
                    <a:lnTo>
                      <a:pt x="0" y="0"/>
                    </a:lnTo>
                    <a:lnTo>
                      <a:pt x="1" y="0"/>
                    </a:lnTo>
                    <a:lnTo>
                      <a:pt x="1"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39" name="Rectangle 735"/>
              <p:cNvSpPr>
                <a:spLocks noChangeArrowheads="1"/>
              </p:cNvSpPr>
              <p:nvPr/>
            </p:nvSpPr>
            <p:spPr bwMode="auto">
              <a:xfrm>
                <a:off x="7824902" y="1459473"/>
                <a:ext cx="1588" cy="15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40" name="Rectangle 736"/>
              <p:cNvSpPr>
                <a:spLocks noChangeArrowheads="1"/>
              </p:cNvSpPr>
              <p:nvPr/>
            </p:nvSpPr>
            <p:spPr bwMode="auto">
              <a:xfrm>
                <a:off x="7824902" y="1459473"/>
                <a:ext cx="1588" cy="15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41" name="Freeform 737"/>
              <p:cNvSpPr>
                <a:spLocks/>
              </p:cNvSpPr>
              <p:nvPr/>
            </p:nvSpPr>
            <p:spPr bwMode="auto">
              <a:xfrm>
                <a:off x="7824902" y="1459473"/>
                <a:ext cx="0" cy="0"/>
              </a:xfrm>
              <a:custGeom>
                <a:avLst/>
                <a:gdLst>
                  <a:gd name="T0" fmla="*/ 1 w 1"/>
                  <a:gd name="T1" fmla="*/ 0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0" y="0"/>
                    </a:lnTo>
                    <a:lnTo>
                      <a:pt x="0" y="0"/>
                    </a:lnTo>
                    <a:cubicBezTo>
                      <a:pt x="0" y="0"/>
                      <a:pt x="0" y="0"/>
                      <a:pt x="0" y="0"/>
                    </a:cubicBezTo>
                    <a:lnTo>
                      <a:pt x="1" y="0"/>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42" name="Freeform 738"/>
              <p:cNvSpPr>
                <a:spLocks/>
              </p:cNvSpPr>
              <p:nvPr/>
            </p:nvSpPr>
            <p:spPr bwMode="auto">
              <a:xfrm>
                <a:off x="7823314" y="1459473"/>
                <a:ext cx="1588" cy="0"/>
              </a:xfrm>
              <a:custGeom>
                <a:avLst/>
                <a:gdLst>
                  <a:gd name="T0" fmla="*/ 2 w 2"/>
                  <a:gd name="T1" fmla="*/ 2 w 2"/>
                  <a:gd name="T2" fmla="*/ 0 w 2"/>
                  <a:gd name="T3" fmla="*/ 1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cubicBezTo>
                      <a:pt x="0" y="0"/>
                      <a:pt x="1" y="0"/>
                      <a:pt x="1" y="0"/>
                    </a:cubicBezTo>
                    <a:lnTo>
                      <a:pt x="2" y="0"/>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43" name="Freeform 739"/>
              <p:cNvSpPr>
                <a:spLocks/>
              </p:cNvSpPr>
              <p:nvPr/>
            </p:nvSpPr>
            <p:spPr bwMode="auto">
              <a:xfrm>
                <a:off x="7821727" y="1459473"/>
                <a:ext cx="1588" cy="0"/>
              </a:xfrm>
              <a:custGeom>
                <a:avLst/>
                <a:gdLst>
                  <a:gd name="T0" fmla="*/ 2 w 2"/>
                  <a:gd name="T1" fmla="*/ 1 w 2"/>
                  <a:gd name="T2" fmla="*/ 0 w 2"/>
                  <a:gd name="T3" fmla="*/ 0 w 2"/>
                  <a:gd name="T4" fmla="*/ 1 w 2"/>
                  <a:gd name="T5" fmla="*/ 2 w 2"/>
                </a:gdLst>
                <a:ahLst/>
                <a:cxnLst>
                  <a:cxn ang="0">
                    <a:pos x="T0" y="0"/>
                  </a:cxn>
                  <a:cxn ang="0">
                    <a:pos x="T1" y="0"/>
                  </a:cxn>
                  <a:cxn ang="0">
                    <a:pos x="T2" y="0"/>
                  </a:cxn>
                  <a:cxn ang="0">
                    <a:pos x="T3" y="0"/>
                  </a:cxn>
                  <a:cxn ang="0">
                    <a:pos x="T4" y="0"/>
                  </a:cxn>
                  <a:cxn ang="0">
                    <a:pos x="T5" y="0"/>
                  </a:cxn>
                </a:cxnLst>
                <a:rect l="0" t="0" r="r" b="b"/>
                <a:pathLst>
                  <a:path w="2">
                    <a:moveTo>
                      <a:pt x="2" y="0"/>
                    </a:moveTo>
                    <a:cubicBezTo>
                      <a:pt x="2" y="0"/>
                      <a:pt x="2" y="0"/>
                      <a:pt x="1" y="0"/>
                    </a:cubicBezTo>
                    <a:lnTo>
                      <a:pt x="0" y="0"/>
                    </a:lnTo>
                    <a:lnTo>
                      <a:pt x="0" y="0"/>
                    </a:lnTo>
                    <a:lnTo>
                      <a:pt x="1" y="0"/>
                    </a:lnTo>
                    <a:lnTo>
                      <a:pt x="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44" name="Rectangle 740"/>
              <p:cNvSpPr>
                <a:spLocks noChangeArrowheads="1"/>
              </p:cNvSpPr>
              <p:nvPr/>
            </p:nvSpPr>
            <p:spPr bwMode="auto">
              <a:xfrm>
                <a:off x="7821727" y="1459473"/>
                <a:ext cx="1588" cy="1588"/>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45" name="Rectangle 741"/>
              <p:cNvSpPr>
                <a:spLocks noChangeArrowheads="1"/>
              </p:cNvSpPr>
              <p:nvPr/>
            </p:nvSpPr>
            <p:spPr bwMode="auto">
              <a:xfrm>
                <a:off x="7826489" y="1459473"/>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46" name="Rectangle 742"/>
              <p:cNvSpPr>
                <a:spLocks noChangeArrowheads="1"/>
              </p:cNvSpPr>
              <p:nvPr/>
            </p:nvSpPr>
            <p:spPr bwMode="auto">
              <a:xfrm>
                <a:off x="7826489" y="1459473"/>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47" name="Rectangle 743"/>
              <p:cNvSpPr>
                <a:spLocks noChangeArrowheads="1"/>
              </p:cNvSpPr>
              <p:nvPr/>
            </p:nvSpPr>
            <p:spPr bwMode="auto">
              <a:xfrm>
                <a:off x="7824902" y="1459473"/>
                <a:ext cx="1588" cy="15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48" name="Rectangle 744"/>
              <p:cNvSpPr>
                <a:spLocks noChangeArrowheads="1"/>
              </p:cNvSpPr>
              <p:nvPr/>
            </p:nvSpPr>
            <p:spPr bwMode="auto">
              <a:xfrm>
                <a:off x="7824902" y="1459473"/>
                <a:ext cx="1588" cy="15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49" name="Rectangle 745"/>
              <p:cNvSpPr>
                <a:spLocks noChangeArrowheads="1"/>
              </p:cNvSpPr>
              <p:nvPr/>
            </p:nvSpPr>
            <p:spPr bwMode="auto">
              <a:xfrm>
                <a:off x="7824902" y="1459473"/>
                <a:ext cx="1588" cy="1588"/>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50" name="Rectangle 746"/>
              <p:cNvSpPr>
                <a:spLocks noChangeArrowheads="1"/>
              </p:cNvSpPr>
              <p:nvPr/>
            </p:nvSpPr>
            <p:spPr bwMode="auto">
              <a:xfrm>
                <a:off x="7823314" y="1459473"/>
                <a:ext cx="1588" cy="1588"/>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51" name="Rectangle 747"/>
              <p:cNvSpPr>
                <a:spLocks noChangeArrowheads="1"/>
              </p:cNvSpPr>
              <p:nvPr/>
            </p:nvSpPr>
            <p:spPr bwMode="auto">
              <a:xfrm>
                <a:off x="7821727" y="1459473"/>
                <a:ext cx="1588" cy="1588"/>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52" name="Rectangle 748"/>
              <p:cNvSpPr>
                <a:spLocks noChangeArrowheads="1"/>
              </p:cNvSpPr>
              <p:nvPr/>
            </p:nvSpPr>
            <p:spPr bwMode="auto">
              <a:xfrm>
                <a:off x="7821727" y="1459473"/>
                <a:ext cx="1588" cy="1588"/>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53" name="Rectangle 749"/>
              <p:cNvSpPr>
                <a:spLocks noChangeArrowheads="1"/>
              </p:cNvSpPr>
              <p:nvPr/>
            </p:nvSpPr>
            <p:spPr bwMode="auto">
              <a:xfrm>
                <a:off x="7826489" y="1459473"/>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54" name="Rectangle 750"/>
              <p:cNvSpPr>
                <a:spLocks noChangeArrowheads="1"/>
              </p:cNvSpPr>
              <p:nvPr/>
            </p:nvSpPr>
            <p:spPr bwMode="auto">
              <a:xfrm>
                <a:off x="7826489" y="1459473"/>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55" name="Rectangle 751"/>
              <p:cNvSpPr>
                <a:spLocks noChangeArrowheads="1"/>
              </p:cNvSpPr>
              <p:nvPr/>
            </p:nvSpPr>
            <p:spPr bwMode="auto">
              <a:xfrm>
                <a:off x="7824902" y="1459473"/>
                <a:ext cx="1588" cy="15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56" name="Rectangle 752"/>
              <p:cNvSpPr>
                <a:spLocks noChangeArrowheads="1"/>
              </p:cNvSpPr>
              <p:nvPr/>
            </p:nvSpPr>
            <p:spPr bwMode="auto">
              <a:xfrm>
                <a:off x="7824902" y="1459473"/>
                <a:ext cx="1588" cy="15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57" name="Rectangle 753"/>
              <p:cNvSpPr>
                <a:spLocks noChangeArrowheads="1"/>
              </p:cNvSpPr>
              <p:nvPr/>
            </p:nvSpPr>
            <p:spPr bwMode="auto">
              <a:xfrm>
                <a:off x="7824902" y="1459473"/>
                <a:ext cx="1588" cy="1588"/>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58" name="Rectangle 754"/>
              <p:cNvSpPr>
                <a:spLocks noChangeArrowheads="1"/>
              </p:cNvSpPr>
              <p:nvPr/>
            </p:nvSpPr>
            <p:spPr bwMode="auto">
              <a:xfrm>
                <a:off x="7823314" y="1459473"/>
                <a:ext cx="1588" cy="1588"/>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59" name="Rectangle 755"/>
              <p:cNvSpPr>
                <a:spLocks noChangeArrowheads="1"/>
              </p:cNvSpPr>
              <p:nvPr/>
            </p:nvSpPr>
            <p:spPr bwMode="auto">
              <a:xfrm>
                <a:off x="7821727" y="1459473"/>
                <a:ext cx="1588" cy="1588"/>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60" name="Rectangle 756"/>
              <p:cNvSpPr>
                <a:spLocks noChangeArrowheads="1"/>
              </p:cNvSpPr>
              <p:nvPr/>
            </p:nvSpPr>
            <p:spPr bwMode="auto">
              <a:xfrm>
                <a:off x="7821727" y="1459473"/>
                <a:ext cx="1588" cy="1588"/>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61" name="Rectangle 757"/>
              <p:cNvSpPr>
                <a:spLocks noChangeArrowheads="1"/>
              </p:cNvSpPr>
              <p:nvPr/>
            </p:nvSpPr>
            <p:spPr bwMode="auto">
              <a:xfrm>
                <a:off x="7826489" y="1459473"/>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62" name="Rectangle 758"/>
              <p:cNvSpPr>
                <a:spLocks noChangeArrowheads="1"/>
              </p:cNvSpPr>
              <p:nvPr/>
            </p:nvSpPr>
            <p:spPr bwMode="auto">
              <a:xfrm>
                <a:off x="7826489" y="1459473"/>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63" name="Freeform 759"/>
              <p:cNvSpPr>
                <a:spLocks/>
              </p:cNvSpPr>
              <p:nvPr/>
            </p:nvSpPr>
            <p:spPr bwMode="auto">
              <a:xfrm>
                <a:off x="7824902" y="1459473"/>
                <a:ext cx="1588"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64" name="Rectangle 760"/>
              <p:cNvSpPr>
                <a:spLocks noChangeArrowheads="1"/>
              </p:cNvSpPr>
              <p:nvPr/>
            </p:nvSpPr>
            <p:spPr bwMode="auto">
              <a:xfrm>
                <a:off x="7824902" y="1459473"/>
                <a:ext cx="1588" cy="15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65" name="Freeform 761"/>
              <p:cNvSpPr>
                <a:spLocks/>
              </p:cNvSpPr>
              <p:nvPr/>
            </p:nvSpPr>
            <p:spPr bwMode="auto">
              <a:xfrm>
                <a:off x="7824902" y="1459473"/>
                <a:ext cx="0"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lnTo>
                      <a:pt x="0" y="0"/>
                    </a:lnTo>
                    <a:lnTo>
                      <a:pt x="0" y="0"/>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66" name="Freeform 762"/>
              <p:cNvSpPr>
                <a:spLocks/>
              </p:cNvSpPr>
              <p:nvPr/>
            </p:nvSpPr>
            <p:spPr bwMode="auto">
              <a:xfrm>
                <a:off x="7823314" y="1459473"/>
                <a:ext cx="1588" cy="0"/>
              </a:xfrm>
              <a:custGeom>
                <a:avLst/>
                <a:gdLst>
                  <a:gd name="T0" fmla="*/ 2 w 2"/>
                  <a:gd name="T1" fmla="*/ 2 w 2"/>
                  <a:gd name="T2" fmla="*/ 1 w 2"/>
                  <a:gd name="T3" fmla="*/ 0 w 2"/>
                  <a:gd name="T4" fmla="*/ 1 w 2"/>
                  <a:gd name="T5" fmla="*/ 2 w 2"/>
                </a:gdLst>
                <a:ahLst/>
                <a:cxnLst>
                  <a:cxn ang="0">
                    <a:pos x="T0" y="0"/>
                  </a:cxn>
                  <a:cxn ang="0">
                    <a:pos x="T1" y="0"/>
                  </a:cxn>
                  <a:cxn ang="0">
                    <a:pos x="T2" y="0"/>
                  </a:cxn>
                  <a:cxn ang="0">
                    <a:pos x="T3" y="0"/>
                  </a:cxn>
                  <a:cxn ang="0">
                    <a:pos x="T4" y="0"/>
                  </a:cxn>
                  <a:cxn ang="0">
                    <a:pos x="T5" y="0"/>
                  </a:cxn>
                </a:cxnLst>
                <a:rect l="0" t="0" r="r" b="b"/>
                <a:pathLst>
                  <a:path w="2">
                    <a:moveTo>
                      <a:pt x="2" y="0"/>
                    </a:moveTo>
                    <a:cubicBezTo>
                      <a:pt x="2" y="0"/>
                      <a:pt x="2" y="0"/>
                      <a:pt x="2" y="0"/>
                    </a:cubicBezTo>
                    <a:lnTo>
                      <a:pt x="1" y="0"/>
                    </a:lnTo>
                    <a:lnTo>
                      <a:pt x="0" y="0"/>
                    </a:lnTo>
                    <a:lnTo>
                      <a:pt x="1" y="0"/>
                    </a:lnTo>
                    <a:lnTo>
                      <a:pt x="2" y="0"/>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67" name="Freeform 763"/>
              <p:cNvSpPr>
                <a:spLocks/>
              </p:cNvSpPr>
              <p:nvPr/>
            </p:nvSpPr>
            <p:spPr bwMode="auto">
              <a:xfrm>
                <a:off x="7821727" y="1459473"/>
                <a:ext cx="1588" cy="0"/>
              </a:xfrm>
              <a:custGeom>
                <a:avLst/>
                <a:gdLst>
                  <a:gd name="T0" fmla="*/ 1 w 2"/>
                  <a:gd name="T1" fmla="*/ 2 w 2"/>
                  <a:gd name="T2" fmla="*/ 0 w 2"/>
                  <a:gd name="T3" fmla="*/ 0 w 2"/>
                  <a:gd name="T4" fmla="*/ 2 w 2"/>
                  <a:gd name="T5" fmla="*/ 1 w 2"/>
                </a:gdLst>
                <a:ahLst/>
                <a:cxnLst>
                  <a:cxn ang="0">
                    <a:pos x="T0" y="0"/>
                  </a:cxn>
                  <a:cxn ang="0">
                    <a:pos x="T1" y="0"/>
                  </a:cxn>
                  <a:cxn ang="0">
                    <a:pos x="T2" y="0"/>
                  </a:cxn>
                  <a:cxn ang="0">
                    <a:pos x="T3" y="0"/>
                  </a:cxn>
                  <a:cxn ang="0">
                    <a:pos x="T4" y="0"/>
                  </a:cxn>
                  <a:cxn ang="0">
                    <a:pos x="T5" y="0"/>
                  </a:cxn>
                </a:cxnLst>
                <a:rect l="0" t="0" r="r" b="b"/>
                <a:pathLst>
                  <a:path w="2">
                    <a:moveTo>
                      <a:pt x="1" y="0"/>
                    </a:moveTo>
                    <a:cubicBezTo>
                      <a:pt x="1" y="0"/>
                      <a:pt x="2" y="0"/>
                      <a:pt x="2" y="0"/>
                    </a:cubicBezTo>
                    <a:lnTo>
                      <a:pt x="0" y="0"/>
                    </a:lnTo>
                    <a:lnTo>
                      <a:pt x="0" y="0"/>
                    </a:lnTo>
                    <a:lnTo>
                      <a:pt x="2" y="0"/>
                    </a:lnTo>
                    <a:lnTo>
                      <a:pt x="1"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68" name="Rectangle 764"/>
              <p:cNvSpPr>
                <a:spLocks noChangeArrowheads="1"/>
              </p:cNvSpPr>
              <p:nvPr/>
            </p:nvSpPr>
            <p:spPr bwMode="auto">
              <a:xfrm>
                <a:off x="7821727" y="1459473"/>
                <a:ext cx="1588" cy="1588"/>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69" name="Rectangle 765"/>
              <p:cNvSpPr>
                <a:spLocks noChangeArrowheads="1"/>
              </p:cNvSpPr>
              <p:nvPr/>
            </p:nvSpPr>
            <p:spPr bwMode="auto">
              <a:xfrm>
                <a:off x="7826489" y="1459473"/>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70" name="Rectangle 766"/>
              <p:cNvSpPr>
                <a:spLocks noChangeArrowheads="1"/>
              </p:cNvSpPr>
              <p:nvPr/>
            </p:nvSpPr>
            <p:spPr bwMode="auto">
              <a:xfrm>
                <a:off x="7826489" y="1459473"/>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71" name="Rectangle 767"/>
              <p:cNvSpPr>
                <a:spLocks noChangeArrowheads="1"/>
              </p:cNvSpPr>
              <p:nvPr/>
            </p:nvSpPr>
            <p:spPr bwMode="auto">
              <a:xfrm>
                <a:off x="7824902" y="1459473"/>
                <a:ext cx="1588" cy="15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72" name="Rectangle 768"/>
              <p:cNvSpPr>
                <a:spLocks noChangeArrowheads="1"/>
              </p:cNvSpPr>
              <p:nvPr/>
            </p:nvSpPr>
            <p:spPr bwMode="auto">
              <a:xfrm>
                <a:off x="7824902" y="1459473"/>
                <a:ext cx="1588" cy="15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73" name="Rectangle 769"/>
              <p:cNvSpPr>
                <a:spLocks noChangeArrowheads="1"/>
              </p:cNvSpPr>
              <p:nvPr/>
            </p:nvSpPr>
            <p:spPr bwMode="auto">
              <a:xfrm>
                <a:off x="7824902" y="1459473"/>
                <a:ext cx="1588" cy="1588"/>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74" name="Rectangle 770"/>
              <p:cNvSpPr>
                <a:spLocks noChangeArrowheads="1"/>
              </p:cNvSpPr>
              <p:nvPr/>
            </p:nvSpPr>
            <p:spPr bwMode="auto">
              <a:xfrm>
                <a:off x="7823314" y="1459473"/>
                <a:ext cx="1588" cy="1588"/>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75" name="Rectangle 771"/>
              <p:cNvSpPr>
                <a:spLocks noChangeArrowheads="1"/>
              </p:cNvSpPr>
              <p:nvPr/>
            </p:nvSpPr>
            <p:spPr bwMode="auto">
              <a:xfrm>
                <a:off x="7821727" y="1459473"/>
                <a:ext cx="1588" cy="1588"/>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76" name="Freeform 772"/>
              <p:cNvSpPr>
                <a:spLocks/>
              </p:cNvSpPr>
              <p:nvPr/>
            </p:nvSpPr>
            <p:spPr bwMode="auto">
              <a:xfrm>
                <a:off x="7821727" y="1459473"/>
                <a:ext cx="0" cy="0"/>
              </a:xfrm>
              <a:custGeom>
                <a:avLst/>
                <a:gdLst>
                  <a:gd name="T0" fmla="*/ 1 w 1"/>
                  <a:gd name="T1" fmla="*/ 0 h 1"/>
                  <a:gd name="T2" fmla="*/ 1 w 1"/>
                  <a:gd name="T3" fmla="*/ 1 h 1"/>
                  <a:gd name="T4" fmla="*/ 0 w 1"/>
                  <a:gd name="T5" fmla="*/ 1 h 1"/>
                  <a:gd name="T6" fmla="*/ 0 w 1"/>
                  <a:gd name="T7" fmla="*/ 1 h 1"/>
                  <a:gd name="T8" fmla="*/ 1 w 1"/>
                  <a:gd name="T9" fmla="*/ 1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lnTo>
                      <a:pt x="1" y="1"/>
                    </a:lnTo>
                    <a:lnTo>
                      <a:pt x="0" y="1"/>
                    </a:lnTo>
                    <a:lnTo>
                      <a:pt x="0" y="1"/>
                    </a:lnTo>
                    <a:lnTo>
                      <a:pt x="1" y="1"/>
                    </a:lnTo>
                    <a:lnTo>
                      <a:pt x="1" y="0"/>
                    </a:ln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77" name="Freeform 773"/>
              <p:cNvSpPr>
                <a:spLocks/>
              </p:cNvSpPr>
              <p:nvPr/>
            </p:nvSpPr>
            <p:spPr bwMode="auto">
              <a:xfrm>
                <a:off x="7826489" y="1459473"/>
                <a:ext cx="4763" cy="42863"/>
              </a:xfrm>
              <a:custGeom>
                <a:avLst/>
                <a:gdLst>
                  <a:gd name="T0" fmla="*/ 6 w 7"/>
                  <a:gd name="T1" fmla="*/ 0 h 56"/>
                  <a:gd name="T2" fmla="*/ 2 w 7"/>
                  <a:gd name="T3" fmla="*/ 56 h 56"/>
                  <a:gd name="T4" fmla="*/ 0 w 7"/>
                  <a:gd name="T5" fmla="*/ 56 h 56"/>
                  <a:gd name="T6" fmla="*/ 5 w 7"/>
                  <a:gd name="T7" fmla="*/ 0 h 56"/>
                  <a:gd name="T8" fmla="*/ 6 w 7"/>
                  <a:gd name="T9" fmla="*/ 0 h 56"/>
                </a:gdLst>
                <a:ahLst/>
                <a:cxnLst>
                  <a:cxn ang="0">
                    <a:pos x="T0" y="T1"/>
                  </a:cxn>
                  <a:cxn ang="0">
                    <a:pos x="T2" y="T3"/>
                  </a:cxn>
                  <a:cxn ang="0">
                    <a:pos x="T4" y="T5"/>
                  </a:cxn>
                  <a:cxn ang="0">
                    <a:pos x="T6" y="T7"/>
                  </a:cxn>
                  <a:cxn ang="0">
                    <a:pos x="T8" y="T9"/>
                  </a:cxn>
                </a:cxnLst>
                <a:rect l="0" t="0" r="r" b="b"/>
                <a:pathLst>
                  <a:path w="7" h="56">
                    <a:moveTo>
                      <a:pt x="6" y="0"/>
                    </a:moveTo>
                    <a:cubicBezTo>
                      <a:pt x="6" y="0"/>
                      <a:pt x="7" y="28"/>
                      <a:pt x="2" y="56"/>
                    </a:cubicBezTo>
                    <a:cubicBezTo>
                      <a:pt x="1" y="56"/>
                      <a:pt x="1" y="56"/>
                      <a:pt x="0" y="56"/>
                    </a:cubicBezTo>
                    <a:cubicBezTo>
                      <a:pt x="5" y="28"/>
                      <a:pt x="5" y="0"/>
                      <a:pt x="5" y="0"/>
                    </a:cubicBez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78" name="Freeform 774"/>
              <p:cNvSpPr>
                <a:spLocks/>
              </p:cNvSpPr>
              <p:nvPr/>
            </p:nvSpPr>
            <p:spPr bwMode="auto">
              <a:xfrm>
                <a:off x="7824902" y="1459473"/>
                <a:ext cx="4763" cy="42863"/>
              </a:xfrm>
              <a:custGeom>
                <a:avLst/>
                <a:gdLst>
                  <a:gd name="T0" fmla="*/ 6 w 6"/>
                  <a:gd name="T1" fmla="*/ 0 h 56"/>
                  <a:gd name="T2" fmla="*/ 1 w 6"/>
                  <a:gd name="T3" fmla="*/ 56 h 56"/>
                  <a:gd name="T4" fmla="*/ 0 w 6"/>
                  <a:gd name="T5" fmla="*/ 56 h 56"/>
                  <a:gd name="T6" fmla="*/ 5 w 6"/>
                  <a:gd name="T7" fmla="*/ 0 h 56"/>
                  <a:gd name="T8" fmla="*/ 6 w 6"/>
                  <a:gd name="T9" fmla="*/ 0 h 56"/>
                </a:gdLst>
                <a:ahLst/>
                <a:cxnLst>
                  <a:cxn ang="0">
                    <a:pos x="T0" y="T1"/>
                  </a:cxn>
                  <a:cxn ang="0">
                    <a:pos x="T2" y="T3"/>
                  </a:cxn>
                  <a:cxn ang="0">
                    <a:pos x="T4" y="T5"/>
                  </a:cxn>
                  <a:cxn ang="0">
                    <a:pos x="T6" y="T7"/>
                  </a:cxn>
                  <a:cxn ang="0">
                    <a:pos x="T8" y="T9"/>
                  </a:cxn>
                </a:cxnLst>
                <a:rect l="0" t="0" r="r" b="b"/>
                <a:pathLst>
                  <a:path w="6" h="56">
                    <a:moveTo>
                      <a:pt x="6" y="0"/>
                    </a:moveTo>
                    <a:cubicBezTo>
                      <a:pt x="6" y="0"/>
                      <a:pt x="6" y="28"/>
                      <a:pt x="1" y="56"/>
                    </a:cubicBezTo>
                    <a:cubicBezTo>
                      <a:pt x="1" y="56"/>
                      <a:pt x="1" y="56"/>
                      <a:pt x="0" y="56"/>
                    </a:cubicBezTo>
                    <a:cubicBezTo>
                      <a:pt x="5" y="28"/>
                      <a:pt x="5" y="0"/>
                      <a:pt x="5" y="0"/>
                    </a:cubicBezTo>
                    <a:lnTo>
                      <a:pt x="6" y="0"/>
                    </a:ln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79" name="Freeform 775"/>
              <p:cNvSpPr>
                <a:spLocks/>
              </p:cNvSpPr>
              <p:nvPr/>
            </p:nvSpPr>
            <p:spPr bwMode="auto">
              <a:xfrm>
                <a:off x="7824902" y="1459473"/>
                <a:ext cx="4763" cy="42863"/>
              </a:xfrm>
              <a:custGeom>
                <a:avLst/>
                <a:gdLst>
                  <a:gd name="T0" fmla="*/ 6 w 6"/>
                  <a:gd name="T1" fmla="*/ 0 h 56"/>
                  <a:gd name="T2" fmla="*/ 1 w 6"/>
                  <a:gd name="T3" fmla="*/ 56 h 56"/>
                  <a:gd name="T4" fmla="*/ 0 w 6"/>
                  <a:gd name="T5" fmla="*/ 55 h 56"/>
                  <a:gd name="T6" fmla="*/ 5 w 6"/>
                  <a:gd name="T7" fmla="*/ 0 h 56"/>
                  <a:gd name="T8" fmla="*/ 6 w 6"/>
                  <a:gd name="T9" fmla="*/ 0 h 56"/>
                </a:gdLst>
                <a:ahLst/>
                <a:cxnLst>
                  <a:cxn ang="0">
                    <a:pos x="T0" y="T1"/>
                  </a:cxn>
                  <a:cxn ang="0">
                    <a:pos x="T2" y="T3"/>
                  </a:cxn>
                  <a:cxn ang="0">
                    <a:pos x="T4" y="T5"/>
                  </a:cxn>
                  <a:cxn ang="0">
                    <a:pos x="T6" y="T7"/>
                  </a:cxn>
                  <a:cxn ang="0">
                    <a:pos x="T8" y="T9"/>
                  </a:cxn>
                </a:cxnLst>
                <a:rect l="0" t="0" r="r" b="b"/>
                <a:pathLst>
                  <a:path w="6" h="56">
                    <a:moveTo>
                      <a:pt x="6" y="0"/>
                    </a:moveTo>
                    <a:cubicBezTo>
                      <a:pt x="6" y="0"/>
                      <a:pt x="6" y="28"/>
                      <a:pt x="1" y="56"/>
                    </a:cubicBezTo>
                    <a:cubicBezTo>
                      <a:pt x="1" y="56"/>
                      <a:pt x="0" y="55"/>
                      <a:pt x="0" y="55"/>
                    </a:cubicBezTo>
                    <a:cubicBezTo>
                      <a:pt x="5" y="28"/>
                      <a:pt x="5" y="0"/>
                      <a:pt x="5" y="0"/>
                    </a:cubicBezTo>
                    <a:lnTo>
                      <a:pt x="6" y="0"/>
                    </a:ln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80" name="Freeform 776"/>
              <p:cNvSpPr>
                <a:spLocks/>
              </p:cNvSpPr>
              <p:nvPr/>
            </p:nvSpPr>
            <p:spPr bwMode="auto">
              <a:xfrm>
                <a:off x="7823314" y="1459473"/>
                <a:ext cx="4763" cy="41275"/>
              </a:xfrm>
              <a:custGeom>
                <a:avLst/>
                <a:gdLst>
                  <a:gd name="T0" fmla="*/ 6 w 6"/>
                  <a:gd name="T1" fmla="*/ 0 h 55"/>
                  <a:gd name="T2" fmla="*/ 1 w 6"/>
                  <a:gd name="T3" fmla="*/ 55 h 55"/>
                  <a:gd name="T4" fmla="*/ 0 w 6"/>
                  <a:gd name="T5" fmla="*/ 55 h 55"/>
                  <a:gd name="T6" fmla="*/ 5 w 6"/>
                  <a:gd name="T7" fmla="*/ 0 h 55"/>
                  <a:gd name="T8" fmla="*/ 6 w 6"/>
                  <a:gd name="T9" fmla="*/ 0 h 55"/>
                </a:gdLst>
                <a:ahLst/>
                <a:cxnLst>
                  <a:cxn ang="0">
                    <a:pos x="T0" y="T1"/>
                  </a:cxn>
                  <a:cxn ang="0">
                    <a:pos x="T2" y="T3"/>
                  </a:cxn>
                  <a:cxn ang="0">
                    <a:pos x="T4" y="T5"/>
                  </a:cxn>
                  <a:cxn ang="0">
                    <a:pos x="T6" y="T7"/>
                  </a:cxn>
                  <a:cxn ang="0">
                    <a:pos x="T8" y="T9"/>
                  </a:cxn>
                </a:cxnLst>
                <a:rect l="0" t="0" r="r" b="b"/>
                <a:pathLst>
                  <a:path w="6" h="55">
                    <a:moveTo>
                      <a:pt x="6" y="0"/>
                    </a:moveTo>
                    <a:cubicBezTo>
                      <a:pt x="6" y="0"/>
                      <a:pt x="6" y="28"/>
                      <a:pt x="1" y="55"/>
                    </a:cubicBezTo>
                    <a:cubicBezTo>
                      <a:pt x="1" y="55"/>
                      <a:pt x="1" y="55"/>
                      <a:pt x="0" y="55"/>
                    </a:cubicBezTo>
                    <a:cubicBezTo>
                      <a:pt x="5" y="28"/>
                      <a:pt x="5" y="0"/>
                      <a:pt x="5" y="0"/>
                    </a:cubicBezTo>
                    <a:lnTo>
                      <a:pt x="6" y="0"/>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81" name="Freeform 777"/>
              <p:cNvSpPr>
                <a:spLocks/>
              </p:cNvSpPr>
              <p:nvPr/>
            </p:nvSpPr>
            <p:spPr bwMode="auto">
              <a:xfrm>
                <a:off x="7823314" y="1459473"/>
                <a:ext cx="4763" cy="41275"/>
              </a:xfrm>
              <a:custGeom>
                <a:avLst/>
                <a:gdLst>
                  <a:gd name="T0" fmla="*/ 5 w 5"/>
                  <a:gd name="T1" fmla="*/ 0 h 55"/>
                  <a:gd name="T2" fmla="*/ 0 w 5"/>
                  <a:gd name="T3" fmla="*/ 55 h 55"/>
                  <a:gd name="T4" fmla="*/ 0 w 5"/>
                  <a:gd name="T5" fmla="*/ 55 h 55"/>
                  <a:gd name="T6" fmla="*/ 4 w 5"/>
                  <a:gd name="T7" fmla="*/ 0 h 55"/>
                  <a:gd name="T8" fmla="*/ 5 w 5"/>
                  <a:gd name="T9" fmla="*/ 0 h 55"/>
                </a:gdLst>
                <a:ahLst/>
                <a:cxnLst>
                  <a:cxn ang="0">
                    <a:pos x="T0" y="T1"/>
                  </a:cxn>
                  <a:cxn ang="0">
                    <a:pos x="T2" y="T3"/>
                  </a:cxn>
                  <a:cxn ang="0">
                    <a:pos x="T4" y="T5"/>
                  </a:cxn>
                  <a:cxn ang="0">
                    <a:pos x="T6" y="T7"/>
                  </a:cxn>
                  <a:cxn ang="0">
                    <a:pos x="T8" y="T9"/>
                  </a:cxn>
                </a:cxnLst>
                <a:rect l="0" t="0" r="r" b="b"/>
                <a:pathLst>
                  <a:path w="5" h="55">
                    <a:moveTo>
                      <a:pt x="5" y="0"/>
                    </a:moveTo>
                    <a:cubicBezTo>
                      <a:pt x="5" y="0"/>
                      <a:pt x="5" y="28"/>
                      <a:pt x="0" y="55"/>
                    </a:cubicBezTo>
                    <a:cubicBezTo>
                      <a:pt x="0" y="55"/>
                      <a:pt x="0" y="55"/>
                      <a:pt x="0" y="55"/>
                    </a:cubicBezTo>
                    <a:cubicBezTo>
                      <a:pt x="4" y="28"/>
                      <a:pt x="4" y="0"/>
                      <a:pt x="4" y="0"/>
                    </a:cubicBezTo>
                    <a:lnTo>
                      <a:pt x="5"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82" name="Freeform 778"/>
              <p:cNvSpPr>
                <a:spLocks/>
              </p:cNvSpPr>
              <p:nvPr/>
            </p:nvSpPr>
            <p:spPr bwMode="auto">
              <a:xfrm>
                <a:off x="7823314" y="1459473"/>
                <a:ext cx="3175" cy="41275"/>
              </a:xfrm>
              <a:custGeom>
                <a:avLst/>
                <a:gdLst>
                  <a:gd name="T0" fmla="*/ 5 w 5"/>
                  <a:gd name="T1" fmla="*/ 0 h 55"/>
                  <a:gd name="T2" fmla="*/ 1 w 5"/>
                  <a:gd name="T3" fmla="*/ 55 h 55"/>
                  <a:gd name="T4" fmla="*/ 0 w 5"/>
                  <a:gd name="T5" fmla="*/ 55 h 55"/>
                  <a:gd name="T6" fmla="*/ 5 w 5"/>
                  <a:gd name="T7" fmla="*/ 1 h 55"/>
                  <a:gd name="T8" fmla="*/ 5 w 5"/>
                  <a:gd name="T9" fmla="*/ 1 h 55"/>
                  <a:gd name="T10" fmla="*/ 5 w 5"/>
                  <a:gd name="T11" fmla="*/ 0 h 55"/>
                </a:gdLst>
                <a:ahLst/>
                <a:cxnLst>
                  <a:cxn ang="0">
                    <a:pos x="T0" y="T1"/>
                  </a:cxn>
                  <a:cxn ang="0">
                    <a:pos x="T2" y="T3"/>
                  </a:cxn>
                  <a:cxn ang="0">
                    <a:pos x="T4" y="T5"/>
                  </a:cxn>
                  <a:cxn ang="0">
                    <a:pos x="T6" y="T7"/>
                  </a:cxn>
                  <a:cxn ang="0">
                    <a:pos x="T8" y="T9"/>
                  </a:cxn>
                  <a:cxn ang="0">
                    <a:pos x="T10" y="T11"/>
                  </a:cxn>
                </a:cxnLst>
                <a:rect l="0" t="0" r="r" b="b"/>
                <a:pathLst>
                  <a:path w="5" h="55">
                    <a:moveTo>
                      <a:pt x="5" y="0"/>
                    </a:moveTo>
                    <a:cubicBezTo>
                      <a:pt x="5" y="0"/>
                      <a:pt x="5" y="28"/>
                      <a:pt x="1" y="55"/>
                    </a:cubicBezTo>
                    <a:lnTo>
                      <a:pt x="0" y="55"/>
                    </a:lnTo>
                    <a:cubicBezTo>
                      <a:pt x="5" y="28"/>
                      <a:pt x="5" y="1"/>
                      <a:pt x="5" y="1"/>
                    </a:cubicBezTo>
                    <a:lnTo>
                      <a:pt x="5" y="1"/>
                    </a:lnTo>
                    <a:lnTo>
                      <a:pt x="5"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83" name="Freeform 779"/>
              <p:cNvSpPr>
                <a:spLocks/>
              </p:cNvSpPr>
              <p:nvPr/>
            </p:nvSpPr>
            <p:spPr bwMode="auto">
              <a:xfrm>
                <a:off x="7823314" y="1459473"/>
                <a:ext cx="3175" cy="41275"/>
              </a:xfrm>
              <a:custGeom>
                <a:avLst/>
                <a:gdLst>
                  <a:gd name="T0" fmla="*/ 5 w 5"/>
                  <a:gd name="T1" fmla="*/ 0 h 55"/>
                  <a:gd name="T2" fmla="*/ 0 w 5"/>
                  <a:gd name="T3" fmla="*/ 55 h 55"/>
                  <a:gd name="T4" fmla="*/ 0 w 5"/>
                  <a:gd name="T5" fmla="*/ 55 h 55"/>
                  <a:gd name="T6" fmla="*/ 4 w 5"/>
                  <a:gd name="T7" fmla="*/ 1 h 55"/>
                  <a:gd name="T8" fmla="*/ 5 w 5"/>
                  <a:gd name="T9" fmla="*/ 1 h 55"/>
                  <a:gd name="T10" fmla="*/ 5 w 5"/>
                  <a:gd name="T11" fmla="*/ 0 h 55"/>
                </a:gdLst>
                <a:ahLst/>
                <a:cxnLst>
                  <a:cxn ang="0">
                    <a:pos x="T0" y="T1"/>
                  </a:cxn>
                  <a:cxn ang="0">
                    <a:pos x="T2" y="T3"/>
                  </a:cxn>
                  <a:cxn ang="0">
                    <a:pos x="T4" y="T5"/>
                  </a:cxn>
                  <a:cxn ang="0">
                    <a:pos x="T6" y="T7"/>
                  </a:cxn>
                  <a:cxn ang="0">
                    <a:pos x="T8" y="T9"/>
                  </a:cxn>
                  <a:cxn ang="0">
                    <a:pos x="T10" y="T11"/>
                  </a:cxn>
                </a:cxnLst>
                <a:rect l="0" t="0" r="r" b="b"/>
                <a:pathLst>
                  <a:path w="5" h="55">
                    <a:moveTo>
                      <a:pt x="5" y="0"/>
                    </a:moveTo>
                    <a:cubicBezTo>
                      <a:pt x="5" y="0"/>
                      <a:pt x="5" y="28"/>
                      <a:pt x="0" y="55"/>
                    </a:cubicBezTo>
                    <a:lnTo>
                      <a:pt x="0" y="55"/>
                    </a:lnTo>
                    <a:cubicBezTo>
                      <a:pt x="5" y="28"/>
                      <a:pt x="4" y="1"/>
                      <a:pt x="4" y="1"/>
                    </a:cubicBezTo>
                    <a:lnTo>
                      <a:pt x="5" y="1"/>
                    </a:lnTo>
                    <a:lnTo>
                      <a:pt x="5"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84" name="Freeform 780"/>
              <p:cNvSpPr>
                <a:spLocks/>
              </p:cNvSpPr>
              <p:nvPr/>
            </p:nvSpPr>
            <p:spPr bwMode="auto">
              <a:xfrm>
                <a:off x="7823314" y="1459473"/>
                <a:ext cx="3175" cy="41275"/>
              </a:xfrm>
              <a:custGeom>
                <a:avLst/>
                <a:gdLst>
                  <a:gd name="T0" fmla="*/ 4 w 5"/>
                  <a:gd name="T1" fmla="*/ 0 h 55"/>
                  <a:gd name="T2" fmla="*/ 0 w 5"/>
                  <a:gd name="T3" fmla="*/ 55 h 55"/>
                  <a:gd name="T4" fmla="*/ 0 w 5"/>
                  <a:gd name="T5" fmla="*/ 55 h 55"/>
                  <a:gd name="T6" fmla="*/ 4 w 5"/>
                  <a:gd name="T7" fmla="*/ 0 h 55"/>
                </a:gdLst>
                <a:ahLst/>
                <a:cxnLst>
                  <a:cxn ang="0">
                    <a:pos x="T0" y="T1"/>
                  </a:cxn>
                  <a:cxn ang="0">
                    <a:pos x="T2" y="T3"/>
                  </a:cxn>
                  <a:cxn ang="0">
                    <a:pos x="T4" y="T5"/>
                  </a:cxn>
                  <a:cxn ang="0">
                    <a:pos x="T6" y="T7"/>
                  </a:cxn>
                </a:cxnLst>
                <a:rect l="0" t="0" r="r" b="b"/>
                <a:pathLst>
                  <a:path w="5" h="55">
                    <a:moveTo>
                      <a:pt x="4" y="0"/>
                    </a:moveTo>
                    <a:cubicBezTo>
                      <a:pt x="4" y="0"/>
                      <a:pt x="5" y="28"/>
                      <a:pt x="0" y="55"/>
                    </a:cubicBezTo>
                    <a:lnTo>
                      <a:pt x="0" y="55"/>
                    </a:lnTo>
                    <a:cubicBezTo>
                      <a:pt x="4" y="28"/>
                      <a:pt x="4" y="0"/>
                      <a:pt x="4" y="0"/>
                    </a:cubicBez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85" name="Freeform 781"/>
              <p:cNvSpPr>
                <a:spLocks/>
              </p:cNvSpPr>
              <p:nvPr/>
            </p:nvSpPr>
            <p:spPr bwMode="auto">
              <a:xfrm>
                <a:off x="7816964" y="1502335"/>
                <a:ext cx="11113" cy="41275"/>
              </a:xfrm>
              <a:custGeom>
                <a:avLst/>
                <a:gdLst>
                  <a:gd name="T0" fmla="*/ 15 w 15"/>
                  <a:gd name="T1" fmla="*/ 0 h 54"/>
                  <a:gd name="T2" fmla="*/ 1 w 15"/>
                  <a:gd name="T3" fmla="*/ 54 h 54"/>
                  <a:gd name="T4" fmla="*/ 0 w 15"/>
                  <a:gd name="T5" fmla="*/ 54 h 54"/>
                  <a:gd name="T6" fmla="*/ 13 w 15"/>
                  <a:gd name="T7" fmla="*/ 0 h 54"/>
                  <a:gd name="T8" fmla="*/ 15 w 15"/>
                  <a:gd name="T9" fmla="*/ 0 h 54"/>
                </a:gdLst>
                <a:ahLst/>
                <a:cxnLst>
                  <a:cxn ang="0">
                    <a:pos x="T0" y="T1"/>
                  </a:cxn>
                  <a:cxn ang="0">
                    <a:pos x="T2" y="T3"/>
                  </a:cxn>
                  <a:cxn ang="0">
                    <a:pos x="T4" y="T5"/>
                  </a:cxn>
                  <a:cxn ang="0">
                    <a:pos x="T6" y="T7"/>
                  </a:cxn>
                  <a:cxn ang="0">
                    <a:pos x="T8" y="T9"/>
                  </a:cxn>
                </a:cxnLst>
                <a:rect l="0" t="0" r="r" b="b"/>
                <a:pathLst>
                  <a:path w="15" h="54">
                    <a:moveTo>
                      <a:pt x="15" y="0"/>
                    </a:moveTo>
                    <a:cubicBezTo>
                      <a:pt x="10" y="28"/>
                      <a:pt x="1" y="54"/>
                      <a:pt x="1" y="54"/>
                    </a:cubicBezTo>
                    <a:cubicBezTo>
                      <a:pt x="1" y="54"/>
                      <a:pt x="0" y="54"/>
                      <a:pt x="0" y="54"/>
                    </a:cubicBezTo>
                    <a:cubicBezTo>
                      <a:pt x="0" y="54"/>
                      <a:pt x="9" y="27"/>
                      <a:pt x="13" y="0"/>
                    </a:cubicBezTo>
                    <a:cubicBezTo>
                      <a:pt x="14" y="0"/>
                      <a:pt x="14" y="0"/>
                      <a:pt x="1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86" name="Freeform 782"/>
              <p:cNvSpPr>
                <a:spLocks/>
              </p:cNvSpPr>
              <p:nvPr/>
            </p:nvSpPr>
            <p:spPr bwMode="auto">
              <a:xfrm>
                <a:off x="7815377" y="1502335"/>
                <a:ext cx="11113" cy="41275"/>
              </a:xfrm>
              <a:custGeom>
                <a:avLst/>
                <a:gdLst>
                  <a:gd name="T0" fmla="*/ 15 w 15"/>
                  <a:gd name="T1" fmla="*/ 0 h 54"/>
                  <a:gd name="T2" fmla="*/ 2 w 15"/>
                  <a:gd name="T3" fmla="*/ 54 h 54"/>
                  <a:gd name="T4" fmla="*/ 0 w 15"/>
                  <a:gd name="T5" fmla="*/ 53 h 54"/>
                  <a:gd name="T6" fmla="*/ 14 w 15"/>
                  <a:gd name="T7" fmla="*/ 0 h 54"/>
                  <a:gd name="T8" fmla="*/ 15 w 15"/>
                  <a:gd name="T9" fmla="*/ 0 h 54"/>
                </a:gdLst>
                <a:ahLst/>
                <a:cxnLst>
                  <a:cxn ang="0">
                    <a:pos x="T0" y="T1"/>
                  </a:cxn>
                  <a:cxn ang="0">
                    <a:pos x="T2" y="T3"/>
                  </a:cxn>
                  <a:cxn ang="0">
                    <a:pos x="T4" y="T5"/>
                  </a:cxn>
                  <a:cxn ang="0">
                    <a:pos x="T6" y="T7"/>
                  </a:cxn>
                  <a:cxn ang="0">
                    <a:pos x="T8" y="T9"/>
                  </a:cxn>
                </a:cxnLst>
                <a:rect l="0" t="0" r="r" b="b"/>
                <a:pathLst>
                  <a:path w="15" h="54">
                    <a:moveTo>
                      <a:pt x="15" y="0"/>
                    </a:moveTo>
                    <a:cubicBezTo>
                      <a:pt x="11" y="27"/>
                      <a:pt x="2" y="54"/>
                      <a:pt x="2" y="54"/>
                    </a:cubicBezTo>
                    <a:cubicBezTo>
                      <a:pt x="1" y="54"/>
                      <a:pt x="1" y="53"/>
                      <a:pt x="0" y="53"/>
                    </a:cubicBezTo>
                    <a:cubicBezTo>
                      <a:pt x="0" y="53"/>
                      <a:pt x="10" y="27"/>
                      <a:pt x="14" y="0"/>
                    </a:cubicBezTo>
                    <a:cubicBezTo>
                      <a:pt x="15" y="0"/>
                      <a:pt x="15" y="0"/>
                      <a:pt x="15" y="0"/>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87" name="Freeform 783"/>
              <p:cNvSpPr>
                <a:spLocks/>
              </p:cNvSpPr>
              <p:nvPr/>
            </p:nvSpPr>
            <p:spPr bwMode="auto">
              <a:xfrm>
                <a:off x="7813789" y="1500748"/>
                <a:ext cx="11113" cy="41275"/>
              </a:xfrm>
              <a:custGeom>
                <a:avLst/>
                <a:gdLst>
                  <a:gd name="T0" fmla="*/ 15 w 15"/>
                  <a:gd name="T1" fmla="*/ 1 h 54"/>
                  <a:gd name="T2" fmla="*/ 1 w 15"/>
                  <a:gd name="T3" fmla="*/ 54 h 54"/>
                  <a:gd name="T4" fmla="*/ 0 w 15"/>
                  <a:gd name="T5" fmla="*/ 54 h 54"/>
                  <a:gd name="T6" fmla="*/ 14 w 15"/>
                  <a:gd name="T7" fmla="*/ 0 h 54"/>
                  <a:gd name="T8" fmla="*/ 15 w 15"/>
                  <a:gd name="T9" fmla="*/ 1 h 54"/>
                </a:gdLst>
                <a:ahLst/>
                <a:cxnLst>
                  <a:cxn ang="0">
                    <a:pos x="T0" y="T1"/>
                  </a:cxn>
                  <a:cxn ang="0">
                    <a:pos x="T2" y="T3"/>
                  </a:cxn>
                  <a:cxn ang="0">
                    <a:pos x="T4" y="T5"/>
                  </a:cxn>
                  <a:cxn ang="0">
                    <a:pos x="T6" y="T7"/>
                  </a:cxn>
                  <a:cxn ang="0">
                    <a:pos x="T8" y="T9"/>
                  </a:cxn>
                </a:cxnLst>
                <a:rect l="0" t="0" r="r" b="b"/>
                <a:pathLst>
                  <a:path w="15" h="54">
                    <a:moveTo>
                      <a:pt x="15" y="1"/>
                    </a:moveTo>
                    <a:cubicBezTo>
                      <a:pt x="11" y="28"/>
                      <a:pt x="1" y="54"/>
                      <a:pt x="1" y="54"/>
                    </a:cubicBezTo>
                    <a:cubicBezTo>
                      <a:pt x="1" y="54"/>
                      <a:pt x="1" y="54"/>
                      <a:pt x="0" y="54"/>
                    </a:cubicBezTo>
                    <a:cubicBezTo>
                      <a:pt x="0" y="54"/>
                      <a:pt x="10" y="28"/>
                      <a:pt x="14" y="0"/>
                    </a:cubicBezTo>
                    <a:cubicBezTo>
                      <a:pt x="14" y="0"/>
                      <a:pt x="15" y="1"/>
                      <a:pt x="15" y="1"/>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88" name="Freeform 784"/>
              <p:cNvSpPr>
                <a:spLocks/>
              </p:cNvSpPr>
              <p:nvPr/>
            </p:nvSpPr>
            <p:spPr bwMode="auto">
              <a:xfrm>
                <a:off x="7813789" y="1500748"/>
                <a:ext cx="11113" cy="41275"/>
              </a:xfrm>
              <a:custGeom>
                <a:avLst/>
                <a:gdLst>
                  <a:gd name="T0" fmla="*/ 14 w 14"/>
                  <a:gd name="T1" fmla="*/ 0 h 54"/>
                  <a:gd name="T2" fmla="*/ 0 w 14"/>
                  <a:gd name="T3" fmla="*/ 54 h 54"/>
                  <a:gd name="T4" fmla="*/ 0 w 14"/>
                  <a:gd name="T5" fmla="*/ 54 h 54"/>
                  <a:gd name="T6" fmla="*/ 13 w 14"/>
                  <a:gd name="T7" fmla="*/ 0 h 54"/>
                  <a:gd name="T8" fmla="*/ 14 w 14"/>
                  <a:gd name="T9" fmla="*/ 0 h 54"/>
                </a:gdLst>
                <a:ahLst/>
                <a:cxnLst>
                  <a:cxn ang="0">
                    <a:pos x="T0" y="T1"/>
                  </a:cxn>
                  <a:cxn ang="0">
                    <a:pos x="T2" y="T3"/>
                  </a:cxn>
                  <a:cxn ang="0">
                    <a:pos x="T4" y="T5"/>
                  </a:cxn>
                  <a:cxn ang="0">
                    <a:pos x="T6" y="T7"/>
                  </a:cxn>
                  <a:cxn ang="0">
                    <a:pos x="T8" y="T9"/>
                  </a:cxn>
                </a:cxnLst>
                <a:rect l="0" t="0" r="r" b="b"/>
                <a:pathLst>
                  <a:path w="14" h="54">
                    <a:moveTo>
                      <a:pt x="14" y="0"/>
                    </a:moveTo>
                    <a:cubicBezTo>
                      <a:pt x="10" y="28"/>
                      <a:pt x="0" y="54"/>
                      <a:pt x="0" y="54"/>
                    </a:cubicBezTo>
                    <a:cubicBezTo>
                      <a:pt x="0" y="54"/>
                      <a:pt x="0" y="54"/>
                      <a:pt x="0" y="54"/>
                    </a:cubicBezTo>
                    <a:cubicBezTo>
                      <a:pt x="0" y="54"/>
                      <a:pt x="9" y="28"/>
                      <a:pt x="13" y="0"/>
                    </a:cubicBezTo>
                    <a:cubicBezTo>
                      <a:pt x="14" y="0"/>
                      <a:pt x="14" y="0"/>
                      <a:pt x="14" y="0"/>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89" name="Freeform 785"/>
              <p:cNvSpPr>
                <a:spLocks/>
              </p:cNvSpPr>
              <p:nvPr/>
            </p:nvSpPr>
            <p:spPr bwMode="auto">
              <a:xfrm>
                <a:off x="7813789" y="1500748"/>
                <a:ext cx="9525" cy="41275"/>
              </a:xfrm>
              <a:custGeom>
                <a:avLst/>
                <a:gdLst>
                  <a:gd name="T0" fmla="*/ 14 w 14"/>
                  <a:gd name="T1" fmla="*/ 0 h 54"/>
                  <a:gd name="T2" fmla="*/ 1 w 14"/>
                  <a:gd name="T3" fmla="*/ 54 h 54"/>
                  <a:gd name="T4" fmla="*/ 0 w 14"/>
                  <a:gd name="T5" fmla="*/ 54 h 54"/>
                  <a:gd name="T6" fmla="*/ 14 w 14"/>
                  <a:gd name="T7" fmla="*/ 0 h 54"/>
                  <a:gd name="T8" fmla="*/ 14 w 14"/>
                  <a:gd name="T9" fmla="*/ 0 h 54"/>
                </a:gdLst>
                <a:ahLst/>
                <a:cxnLst>
                  <a:cxn ang="0">
                    <a:pos x="T0" y="T1"/>
                  </a:cxn>
                  <a:cxn ang="0">
                    <a:pos x="T2" y="T3"/>
                  </a:cxn>
                  <a:cxn ang="0">
                    <a:pos x="T4" y="T5"/>
                  </a:cxn>
                  <a:cxn ang="0">
                    <a:pos x="T6" y="T7"/>
                  </a:cxn>
                  <a:cxn ang="0">
                    <a:pos x="T8" y="T9"/>
                  </a:cxn>
                </a:cxnLst>
                <a:rect l="0" t="0" r="r" b="b"/>
                <a:pathLst>
                  <a:path w="14" h="54">
                    <a:moveTo>
                      <a:pt x="14" y="0"/>
                    </a:moveTo>
                    <a:cubicBezTo>
                      <a:pt x="10" y="28"/>
                      <a:pt x="1" y="54"/>
                      <a:pt x="1" y="54"/>
                    </a:cubicBezTo>
                    <a:cubicBezTo>
                      <a:pt x="0" y="54"/>
                      <a:pt x="0" y="54"/>
                      <a:pt x="0" y="54"/>
                    </a:cubicBezTo>
                    <a:cubicBezTo>
                      <a:pt x="0" y="54"/>
                      <a:pt x="9" y="27"/>
                      <a:pt x="14" y="0"/>
                    </a:cubicBezTo>
                    <a:cubicBezTo>
                      <a:pt x="14" y="0"/>
                      <a:pt x="14" y="0"/>
                      <a:pt x="14" y="0"/>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90" name="Freeform 786"/>
              <p:cNvSpPr>
                <a:spLocks/>
              </p:cNvSpPr>
              <p:nvPr/>
            </p:nvSpPr>
            <p:spPr bwMode="auto">
              <a:xfrm>
                <a:off x="7813789" y="1500748"/>
                <a:ext cx="9525" cy="41275"/>
              </a:xfrm>
              <a:custGeom>
                <a:avLst/>
                <a:gdLst>
                  <a:gd name="T0" fmla="*/ 14 w 14"/>
                  <a:gd name="T1" fmla="*/ 0 h 54"/>
                  <a:gd name="T2" fmla="*/ 0 w 14"/>
                  <a:gd name="T3" fmla="*/ 54 h 54"/>
                  <a:gd name="T4" fmla="*/ 0 w 14"/>
                  <a:gd name="T5" fmla="*/ 53 h 54"/>
                  <a:gd name="T6" fmla="*/ 13 w 14"/>
                  <a:gd name="T7" fmla="*/ 0 h 54"/>
                  <a:gd name="T8" fmla="*/ 14 w 14"/>
                  <a:gd name="T9" fmla="*/ 0 h 54"/>
                </a:gdLst>
                <a:ahLst/>
                <a:cxnLst>
                  <a:cxn ang="0">
                    <a:pos x="T0" y="T1"/>
                  </a:cxn>
                  <a:cxn ang="0">
                    <a:pos x="T2" y="T3"/>
                  </a:cxn>
                  <a:cxn ang="0">
                    <a:pos x="T4" y="T5"/>
                  </a:cxn>
                  <a:cxn ang="0">
                    <a:pos x="T6" y="T7"/>
                  </a:cxn>
                  <a:cxn ang="0">
                    <a:pos x="T8" y="T9"/>
                  </a:cxn>
                </a:cxnLst>
                <a:rect l="0" t="0" r="r" b="b"/>
                <a:pathLst>
                  <a:path w="14" h="54">
                    <a:moveTo>
                      <a:pt x="14" y="0"/>
                    </a:moveTo>
                    <a:cubicBezTo>
                      <a:pt x="9" y="27"/>
                      <a:pt x="0" y="54"/>
                      <a:pt x="0" y="54"/>
                    </a:cubicBezTo>
                    <a:cubicBezTo>
                      <a:pt x="0" y="54"/>
                      <a:pt x="0" y="53"/>
                      <a:pt x="0" y="53"/>
                    </a:cubicBezTo>
                    <a:cubicBezTo>
                      <a:pt x="0" y="53"/>
                      <a:pt x="9" y="27"/>
                      <a:pt x="13" y="0"/>
                    </a:cubicBezTo>
                    <a:lnTo>
                      <a:pt x="14"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91" name="Freeform 787"/>
              <p:cNvSpPr>
                <a:spLocks/>
              </p:cNvSpPr>
              <p:nvPr/>
            </p:nvSpPr>
            <p:spPr bwMode="auto">
              <a:xfrm>
                <a:off x="7812202" y="1500748"/>
                <a:ext cx="11113" cy="41275"/>
              </a:xfrm>
              <a:custGeom>
                <a:avLst/>
                <a:gdLst>
                  <a:gd name="T0" fmla="*/ 14 w 14"/>
                  <a:gd name="T1" fmla="*/ 0 h 54"/>
                  <a:gd name="T2" fmla="*/ 1 w 14"/>
                  <a:gd name="T3" fmla="*/ 54 h 54"/>
                  <a:gd name="T4" fmla="*/ 0 w 14"/>
                  <a:gd name="T5" fmla="*/ 53 h 54"/>
                  <a:gd name="T6" fmla="*/ 14 w 14"/>
                  <a:gd name="T7" fmla="*/ 0 h 54"/>
                  <a:gd name="T8" fmla="*/ 14 w 14"/>
                  <a:gd name="T9" fmla="*/ 0 h 54"/>
                </a:gdLst>
                <a:ahLst/>
                <a:cxnLst>
                  <a:cxn ang="0">
                    <a:pos x="T0" y="T1"/>
                  </a:cxn>
                  <a:cxn ang="0">
                    <a:pos x="T2" y="T3"/>
                  </a:cxn>
                  <a:cxn ang="0">
                    <a:pos x="T4" y="T5"/>
                  </a:cxn>
                  <a:cxn ang="0">
                    <a:pos x="T6" y="T7"/>
                  </a:cxn>
                  <a:cxn ang="0">
                    <a:pos x="T8" y="T9"/>
                  </a:cxn>
                </a:cxnLst>
                <a:rect l="0" t="0" r="r" b="b"/>
                <a:pathLst>
                  <a:path w="14" h="54">
                    <a:moveTo>
                      <a:pt x="14" y="0"/>
                    </a:moveTo>
                    <a:cubicBezTo>
                      <a:pt x="10" y="27"/>
                      <a:pt x="1" y="54"/>
                      <a:pt x="1" y="54"/>
                    </a:cubicBezTo>
                    <a:cubicBezTo>
                      <a:pt x="0" y="54"/>
                      <a:pt x="0" y="54"/>
                      <a:pt x="0" y="53"/>
                    </a:cubicBezTo>
                    <a:cubicBezTo>
                      <a:pt x="0" y="53"/>
                      <a:pt x="9" y="27"/>
                      <a:pt x="14" y="0"/>
                    </a:cubicBezTo>
                    <a:lnTo>
                      <a:pt x="14"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92" name="Freeform 788"/>
              <p:cNvSpPr>
                <a:spLocks/>
              </p:cNvSpPr>
              <p:nvPr/>
            </p:nvSpPr>
            <p:spPr bwMode="auto">
              <a:xfrm>
                <a:off x="7812202" y="1500748"/>
                <a:ext cx="11113" cy="41275"/>
              </a:xfrm>
              <a:custGeom>
                <a:avLst/>
                <a:gdLst>
                  <a:gd name="T0" fmla="*/ 14 w 14"/>
                  <a:gd name="T1" fmla="*/ 0 h 53"/>
                  <a:gd name="T2" fmla="*/ 0 w 14"/>
                  <a:gd name="T3" fmla="*/ 53 h 53"/>
                  <a:gd name="T4" fmla="*/ 0 w 14"/>
                  <a:gd name="T5" fmla="*/ 53 h 53"/>
                  <a:gd name="T6" fmla="*/ 14 w 14"/>
                  <a:gd name="T7" fmla="*/ 0 h 53"/>
                </a:gdLst>
                <a:ahLst/>
                <a:cxnLst>
                  <a:cxn ang="0">
                    <a:pos x="T0" y="T1"/>
                  </a:cxn>
                  <a:cxn ang="0">
                    <a:pos x="T2" y="T3"/>
                  </a:cxn>
                  <a:cxn ang="0">
                    <a:pos x="T4" y="T5"/>
                  </a:cxn>
                  <a:cxn ang="0">
                    <a:pos x="T6" y="T7"/>
                  </a:cxn>
                </a:cxnLst>
                <a:rect l="0" t="0" r="r" b="b"/>
                <a:pathLst>
                  <a:path w="14" h="53">
                    <a:moveTo>
                      <a:pt x="14" y="0"/>
                    </a:moveTo>
                    <a:cubicBezTo>
                      <a:pt x="9" y="27"/>
                      <a:pt x="0" y="53"/>
                      <a:pt x="0" y="53"/>
                    </a:cubicBezTo>
                    <a:lnTo>
                      <a:pt x="0" y="53"/>
                    </a:lnTo>
                    <a:cubicBezTo>
                      <a:pt x="0" y="53"/>
                      <a:pt x="9" y="27"/>
                      <a:pt x="14" y="0"/>
                    </a:cubicBez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93" name="Freeform 789"/>
              <p:cNvSpPr>
                <a:spLocks/>
              </p:cNvSpPr>
              <p:nvPr/>
            </p:nvSpPr>
            <p:spPr bwMode="auto">
              <a:xfrm>
                <a:off x="7823314" y="1459473"/>
                <a:ext cx="3175" cy="41275"/>
              </a:xfrm>
              <a:custGeom>
                <a:avLst/>
                <a:gdLst>
                  <a:gd name="T0" fmla="*/ 4 w 4"/>
                  <a:gd name="T1" fmla="*/ 0 h 55"/>
                  <a:gd name="T2" fmla="*/ 0 w 4"/>
                  <a:gd name="T3" fmla="*/ 55 h 55"/>
                  <a:gd name="T4" fmla="*/ 0 w 4"/>
                  <a:gd name="T5" fmla="*/ 55 h 55"/>
                  <a:gd name="T6" fmla="*/ 4 w 4"/>
                  <a:gd name="T7" fmla="*/ 1 h 55"/>
                  <a:gd name="T8" fmla="*/ 4 w 4"/>
                  <a:gd name="T9" fmla="*/ 1 h 55"/>
                  <a:gd name="T10" fmla="*/ 4 w 4"/>
                  <a:gd name="T11" fmla="*/ 0 h 55"/>
                </a:gdLst>
                <a:ahLst/>
                <a:cxnLst>
                  <a:cxn ang="0">
                    <a:pos x="T0" y="T1"/>
                  </a:cxn>
                  <a:cxn ang="0">
                    <a:pos x="T2" y="T3"/>
                  </a:cxn>
                  <a:cxn ang="0">
                    <a:pos x="T4" y="T5"/>
                  </a:cxn>
                  <a:cxn ang="0">
                    <a:pos x="T6" y="T7"/>
                  </a:cxn>
                  <a:cxn ang="0">
                    <a:pos x="T8" y="T9"/>
                  </a:cxn>
                  <a:cxn ang="0">
                    <a:pos x="T10" y="T11"/>
                  </a:cxn>
                </a:cxnLst>
                <a:rect l="0" t="0" r="r" b="b"/>
                <a:pathLst>
                  <a:path w="4" h="55">
                    <a:moveTo>
                      <a:pt x="4" y="0"/>
                    </a:moveTo>
                    <a:cubicBezTo>
                      <a:pt x="4" y="0"/>
                      <a:pt x="4" y="28"/>
                      <a:pt x="0" y="55"/>
                    </a:cubicBezTo>
                    <a:lnTo>
                      <a:pt x="0" y="55"/>
                    </a:lnTo>
                    <a:cubicBezTo>
                      <a:pt x="4" y="28"/>
                      <a:pt x="4" y="1"/>
                      <a:pt x="4" y="1"/>
                    </a:cubicBezTo>
                    <a:lnTo>
                      <a:pt x="4" y="1"/>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94" name="Freeform 790"/>
              <p:cNvSpPr>
                <a:spLocks/>
              </p:cNvSpPr>
              <p:nvPr/>
            </p:nvSpPr>
            <p:spPr bwMode="auto">
              <a:xfrm>
                <a:off x="7821727" y="1459473"/>
                <a:ext cx="4763" cy="41275"/>
              </a:xfrm>
              <a:custGeom>
                <a:avLst/>
                <a:gdLst>
                  <a:gd name="T0" fmla="*/ 5 w 5"/>
                  <a:gd name="T1" fmla="*/ 0 h 55"/>
                  <a:gd name="T2" fmla="*/ 1 w 5"/>
                  <a:gd name="T3" fmla="*/ 55 h 55"/>
                  <a:gd name="T4" fmla="*/ 0 w 5"/>
                  <a:gd name="T5" fmla="*/ 55 h 55"/>
                  <a:gd name="T6" fmla="*/ 5 w 5"/>
                  <a:gd name="T7" fmla="*/ 0 h 55"/>
                  <a:gd name="T8" fmla="*/ 5 w 5"/>
                  <a:gd name="T9" fmla="*/ 0 h 55"/>
                </a:gdLst>
                <a:ahLst/>
                <a:cxnLst>
                  <a:cxn ang="0">
                    <a:pos x="T0" y="T1"/>
                  </a:cxn>
                  <a:cxn ang="0">
                    <a:pos x="T2" y="T3"/>
                  </a:cxn>
                  <a:cxn ang="0">
                    <a:pos x="T4" y="T5"/>
                  </a:cxn>
                  <a:cxn ang="0">
                    <a:pos x="T6" y="T7"/>
                  </a:cxn>
                  <a:cxn ang="0">
                    <a:pos x="T8" y="T9"/>
                  </a:cxn>
                </a:cxnLst>
                <a:rect l="0" t="0" r="r" b="b"/>
                <a:pathLst>
                  <a:path w="5" h="55">
                    <a:moveTo>
                      <a:pt x="5" y="0"/>
                    </a:moveTo>
                    <a:cubicBezTo>
                      <a:pt x="5" y="0"/>
                      <a:pt x="5" y="28"/>
                      <a:pt x="1" y="55"/>
                    </a:cubicBezTo>
                    <a:lnTo>
                      <a:pt x="0" y="55"/>
                    </a:lnTo>
                    <a:cubicBezTo>
                      <a:pt x="5" y="28"/>
                      <a:pt x="5" y="0"/>
                      <a:pt x="5" y="0"/>
                    </a:cubicBezTo>
                    <a:lnTo>
                      <a:pt x="5"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95" name="Freeform 791"/>
              <p:cNvSpPr>
                <a:spLocks/>
              </p:cNvSpPr>
              <p:nvPr/>
            </p:nvSpPr>
            <p:spPr bwMode="auto">
              <a:xfrm>
                <a:off x="7821727" y="1459473"/>
                <a:ext cx="4763" cy="41275"/>
              </a:xfrm>
              <a:custGeom>
                <a:avLst/>
                <a:gdLst>
                  <a:gd name="T0" fmla="*/ 5 w 5"/>
                  <a:gd name="T1" fmla="*/ 0 h 55"/>
                  <a:gd name="T2" fmla="*/ 0 w 5"/>
                  <a:gd name="T3" fmla="*/ 55 h 55"/>
                  <a:gd name="T4" fmla="*/ 0 w 5"/>
                  <a:gd name="T5" fmla="*/ 55 h 55"/>
                  <a:gd name="T6" fmla="*/ 4 w 5"/>
                  <a:gd name="T7" fmla="*/ 0 h 55"/>
                  <a:gd name="T8" fmla="*/ 5 w 5"/>
                  <a:gd name="T9" fmla="*/ 0 h 55"/>
                </a:gdLst>
                <a:ahLst/>
                <a:cxnLst>
                  <a:cxn ang="0">
                    <a:pos x="T0" y="T1"/>
                  </a:cxn>
                  <a:cxn ang="0">
                    <a:pos x="T2" y="T3"/>
                  </a:cxn>
                  <a:cxn ang="0">
                    <a:pos x="T4" y="T5"/>
                  </a:cxn>
                  <a:cxn ang="0">
                    <a:pos x="T6" y="T7"/>
                  </a:cxn>
                  <a:cxn ang="0">
                    <a:pos x="T8" y="T9"/>
                  </a:cxn>
                </a:cxnLst>
                <a:rect l="0" t="0" r="r" b="b"/>
                <a:pathLst>
                  <a:path w="5" h="55">
                    <a:moveTo>
                      <a:pt x="5" y="0"/>
                    </a:moveTo>
                    <a:cubicBezTo>
                      <a:pt x="5" y="0"/>
                      <a:pt x="5" y="28"/>
                      <a:pt x="0" y="55"/>
                    </a:cubicBezTo>
                    <a:cubicBezTo>
                      <a:pt x="0" y="55"/>
                      <a:pt x="0" y="55"/>
                      <a:pt x="0" y="55"/>
                    </a:cubicBezTo>
                    <a:cubicBezTo>
                      <a:pt x="5" y="28"/>
                      <a:pt x="4" y="0"/>
                      <a:pt x="4" y="0"/>
                    </a:cubicBez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96" name="Freeform 792"/>
              <p:cNvSpPr>
                <a:spLocks/>
              </p:cNvSpPr>
              <p:nvPr/>
            </p:nvSpPr>
            <p:spPr bwMode="auto">
              <a:xfrm>
                <a:off x="7821727" y="1459473"/>
                <a:ext cx="4763" cy="41275"/>
              </a:xfrm>
              <a:custGeom>
                <a:avLst/>
                <a:gdLst>
                  <a:gd name="T0" fmla="*/ 5 w 6"/>
                  <a:gd name="T1" fmla="*/ 0 h 55"/>
                  <a:gd name="T2" fmla="*/ 1 w 6"/>
                  <a:gd name="T3" fmla="*/ 55 h 55"/>
                  <a:gd name="T4" fmla="*/ 0 w 6"/>
                  <a:gd name="T5" fmla="*/ 55 h 55"/>
                  <a:gd name="T6" fmla="*/ 5 w 6"/>
                  <a:gd name="T7" fmla="*/ 0 h 55"/>
                  <a:gd name="T8" fmla="*/ 5 w 6"/>
                  <a:gd name="T9" fmla="*/ 0 h 55"/>
                </a:gdLst>
                <a:ahLst/>
                <a:cxnLst>
                  <a:cxn ang="0">
                    <a:pos x="T0" y="T1"/>
                  </a:cxn>
                  <a:cxn ang="0">
                    <a:pos x="T2" y="T3"/>
                  </a:cxn>
                  <a:cxn ang="0">
                    <a:pos x="T4" y="T5"/>
                  </a:cxn>
                  <a:cxn ang="0">
                    <a:pos x="T6" y="T7"/>
                  </a:cxn>
                  <a:cxn ang="0">
                    <a:pos x="T8" y="T9"/>
                  </a:cxn>
                </a:cxnLst>
                <a:rect l="0" t="0" r="r" b="b"/>
                <a:pathLst>
                  <a:path w="6" h="55">
                    <a:moveTo>
                      <a:pt x="5" y="0"/>
                    </a:moveTo>
                    <a:cubicBezTo>
                      <a:pt x="5" y="0"/>
                      <a:pt x="6" y="28"/>
                      <a:pt x="1" y="55"/>
                    </a:cubicBezTo>
                    <a:cubicBezTo>
                      <a:pt x="1" y="55"/>
                      <a:pt x="0" y="55"/>
                      <a:pt x="0" y="55"/>
                    </a:cubicBezTo>
                    <a:cubicBezTo>
                      <a:pt x="5" y="28"/>
                      <a:pt x="5" y="0"/>
                      <a:pt x="5" y="0"/>
                    </a:cubicBezTo>
                    <a:lnTo>
                      <a:pt x="5"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97" name="Freeform 793"/>
              <p:cNvSpPr>
                <a:spLocks/>
              </p:cNvSpPr>
              <p:nvPr/>
            </p:nvSpPr>
            <p:spPr bwMode="auto">
              <a:xfrm>
                <a:off x="7820139" y="1459473"/>
                <a:ext cx="4763" cy="41275"/>
              </a:xfrm>
              <a:custGeom>
                <a:avLst/>
                <a:gdLst>
                  <a:gd name="T0" fmla="*/ 6 w 6"/>
                  <a:gd name="T1" fmla="*/ 0 h 55"/>
                  <a:gd name="T2" fmla="*/ 1 w 6"/>
                  <a:gd name="T3" fmla="*/ 55 h 55"/>
                  <a:gd name="T4" fmla="*/ 0 w 6"/>
                  <a:gd name="T5" fmla="*/ 55 h 55"/>
                  <a:gd name="T6" fmla="*/ 5 w 6"/>
                  <a:gd name="T7" fmla="*/ 0 h 55"/>
                  <a:gd name="T8" fmla="*/ 6 w 6"/>
                  <a:gd name="T9" fmla="*/ 0 h 55"/>
                </a:gdLst>
                <a:ahLst/>
                <a:cxnLst>
                  <a:cxn ang="0">
                    <a:pos x="T0" y="T1"/>
                  </a:cxn>
                  <a:cxn ang="0">
                    <a:pos x="T2" y="T3"/>
                  </a:cxn>
                  <a:cxn ang="0">
                    <a:pos x="T4" y="T5"/>
                  </a:cxn>
                  <a:cxn ang="0">
                    <a:pos x="T6" y="T7"/>
                  </a:cxn>
                  <a:cxn ang="0">
                    <a:pos x="T8" y="T9"/>
                  </a:cxn>
                </a:cxnLst>
                <a:rect l="0" t="0" r="r" b="b"/>
                <a:pathLst>
                  <a:path w="6" h="55">
                    <a:moveTo>
                      <a:pt x="6" y="0"/>
                    </a:moveTo>
                    <a:cubicBezTo>
                      <a:pt x="6" y="0"/>
                      <a:pt x="6" y="28"/>
                      <a:pt x="1" y="55"/>
                    </a:cubicBezTo>
                    <a:cubicBezTo>
                      <a:pt x="1" y="55"/>
                      <a:pt x="0" y="55"/>
                      <a:pt x="0" y="55"/>
                    </a:cubicBezTo>
                    <a:cubicBezTo>
                      <a:pt x="5" y="28"/>
                      <a:pt x="5" y="0"/>
                      <a:pt x="5" y="0"/>
                    </a:cubicBezTo>
                    <a:lnTo>
                      <a:pt x="6" y="0"/>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98" name="Freeform 794"/>
              <p:cNvSpPr>
                <a:spLocks/>
              </p:cNvSpPr>
              <p:nvPr/>
            </p:nvSpPr>
            <p:spPr bwMode="auto">
              <a:xfrm>
                <a:off x="7820139" y="1459473"/>
                <a:ext cx="4763" cy="41275"/>
              </a:xfrm>
              <a:custGeom>
                <a:avLst/>
                <a:gdLst>
                  <a:gd name="T0" fmla="*/ 6 w 6"/>
                  <a:gd name="T1" fmla="*/ 0 h 55"/>
                  <a:gd name="T2" fmla="*/ 1 w 6"/>
                  <a:gd name="T3" fmla="*/ 55 h 55"/>
                  <a:gd name="T4" fmla="*/ 0 w 6"/>
                  <a:gd name="T5" fmla="*/ 55 h 55"/>
                  <a:gd name="T6" fmla="*/ 5 w 6"/>
                  <a:gd name="T7" fmla="*/ 0 h 55"/>
                  <a:gd name="T8" fmla="*/ 6 w 6"/>
                  <a:gd name="T9" fmla="*/ 0 h 55"/>
                </a:gdLst>
                <a:ahLst/>
                <a:cxnLst>
                  <a:cxn ang="0">
                    <a:pos x="T0" y="T1"/>
                  </a:cxn>
                  <a:cxn ang="0">
                    <a:pos x="T2" y="T3"/>
                  </a:cxn>
                  <a:cxn ang="0">
                    <a:pos x="T4" y="T5"/>
                  </a:cxn>
                  <a:cxn ang="0">
                    <a:pos x="T6" y="T7"/>
                  </a:cxn>
                  <a:cxn ang="0">
                    <a:pos x="T8" y="T9"/>
                  </a:cxn>
                </a:cxnLst>
                <a:rect l="0" t="0" r="r" b="b"/>
                <a:pathLst>
                  <a:path w="6" h="55">
                    <a:moveTo>
                      <a:pt x="6" y="0"/>
                    </a:moveTo>
                    <a:cubicBezTo>
                      <a:pt x="6" y="0"/>
                      <a:pt x="6" y="28"/>
                      <a:pt x="1" y="55"/>
                    </a:cubicBezTo>
                    <a:cubicBezTo>
                      <a:pt x="1" y="55"/>
                      <a:pt x="0" y="55"/>
                      <a:pt x="0" y="55"/>
                    </a:cubicBezTo>
                    <a:cubicBezTo>
                      <a:pt x="5" y="28"/>
                      <a:pt x="5" y="0"/>
                      <a:pt x="5" y="0"/>
                    </a:cubicBezTo>
                    <a:lnTo>
                      <a:pt x="6" y="0"/>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399" name="Freeform 795"/>
              <p:cNvSpPr>
                <a:spLocks/>
              </p:cNvSpPr>
              <p:nvPr/>
            </p:nvSpPr>
            <p:spPr bwMode="auto">
              <a:xfrm>
                <a:off x="7818552" y="1459473"/>
                <a:ext cx="4763" cy="41275"/>
              </a:xfrm>
              <a:custGeom>
                <a:avLst/>
                <a:gdLst>
                  <a:gd name="T0" fmla="*/ 6 w 6"/>
                  <a:gd name="T1" fmla="*/ 0 h 55"/>
                  <a:gd name="T2" fmla="*/ 1 w 6"/>
                  <a:gd name="T3" fmla="*/ 55 h 55"/>
                  <a:gd name="T4" fmla="*/ 0 w 6"/>
                  <a:gd name="T5" fmla="*/ 54 h 55"/>
                  <a:gd name="T6" fmla="*/ 4 w 6"/>
                  <a:gd name="T7" fmla="*/ 0 h 55"/>
                  <a:gd name="T8" fmla="*/ 6 w 6"/>
                  <a:gd name="T9" fmla="*/ 0 h 55"/>
                </a:gdLst>
                <a:ahLst/>
                <a:cxnLst>
                  <a:cxn ang="0">
                    <a:pos x="T0" y="T1"/>
                  </a:cxn>
                  <a:cxn ang="0">
                    <a:pos x="T2" y="T3"/>
                  </a:cxn>
                  <a:cxn ang="0">
                    <a:pos x="T4" y="T5"/>
                  </a:cxn>
                  <a:cxn ang="0">
                    <a:pos x="T6" y="T7"/>
                  </a:cxn>
                  <a:cxn ang="0">
                    <a:pos x="T8" y="T9"/>
                  </a:cxn>
                </a:cxnLst>
                <a:rect l="0" t="0" r="r" b="b"/>
                <a:pathLst>
                  <a:path w="6" h="55">
                    <a:moveTo>
                      <a:pt x="6" y="0"/>
                    </a:moveTo>
                    <a:cubicBezTo>
                      <a:pt x="6" y="0"/>
                      <a:pt x="6" y="28"/>
                      <a:pt x="1" y="55"/>
                    </a:cubicBezTo>
                    <a:cubicBezTo>
                      <a:pt x="1" y="55"/>
                      <a:pt x="0" y="54"/>
                      <a:pt x="0" y="54"/>
                    </a:cubicBezTo>
                    <a:cubicBezTo>
                      <a:pt x="4" y="28"/>
                      <a:pt x="4" y="0"/>
                      <a:pt x="4" y="0"/>
                    </a:cubicBezTo>
                    <a:lnTo>
                      <a:pt x="6"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00" name="Freeform 796"/>
              <p:cNvSpPr>
                <a:spLocks/>
              </p:cNvSpPr>
              <p:nvPr/>
            </p:nvSpPr>
            <p:spPr bwMode="auto">
              <a:xfrm>
                <a:off x="7816964" y="1459473"/>
                <a:ext cx="4763" cy="41275"/>
              </a:xfrm>
              <a:custGeom>
                <a:avLst/>
                <a:gdLst>
                  <a:gd name="T0" fmla="*/ 6 w 6"/>
                  <a:gd name="T1" fmla="*/ 0 h 54"/>
                  <a:gd name="T2" fmla="*/ 2 w 6"/>
                  <a:gd name="T3" fmla="*/ 54 h 54"/>
                  <a:gd name="T4" fmla="*/ 0 w 6"/>
                  <a:gd name="T5" fmla="*/ 54 h 54"/>
                  <a:gd name="T6" fmla="*/ 5 w 6"/>
                  <a:gd name="T7" fmla="*/ 0 h 54"/>
                  <a:gd name="T8" fmla="*/ 6 w 6"/>
                  <a:gd name="T9" fmla="*/ 0 h 54"/>
                </a:gdLst>
                <a:ahLst/>
                <a:cxnLst>
                  <a:cxn ang="0">
                    <a:pos x="T0" y="T1"/>
                  </a:cxn>
                  <a:cxn ang="0">
                    <a:pos x="T2" y="T3"/>
                  </a:cxn>
                  <a:cxn ang="0">
                    <a:pos x="T4" y="T5"/>
                  </a:cxn>
                  <a:cxn ang="0">
                    <a:pos x="T6" y="T7"/>
                  </a:cxn>
                  <a:cxn ang="0">
                    <a:pos x="T8" y="T9"/>
                  </a:cxn>
                </a:cxnLst>
                <a:rect l="0" t="0" r="r" b="b"/>
                <a:pathLst>
                  <a:path w="6" h="54">
                    <a:moveTo>
                      <a:pt x="6" y="0"/>
                    </a:moveTo>
                    <a:cubicBezTo>
                      <a:pt x="6" y="0"/>
                      <a:pt x="6" y="28"/>
                      <a:pt x="2" y="54"/>
                    </a:cubicBezTo>
                    <a:cubicBezTo>
                      <a:pt x="1" y="54"/>
                      <a:pt x="1" y="54"/>
                      <a:pt x="0" y="54"/>
                    </a:cubicBezTo>
                    <a:cubicBezTo>
                      <a:pt x="5" y="27"/>
                      <a:pt x="5" y="0"/>
                      <a:pt x="5" y="0"/>
                    </a:cubicBezTo>
                    <a:lnTo>
                      <a:pt x="6" y="0"/>
                    </a:ln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01" name="Freeform 797"/>
              <p:cNvSpPr>
                <a:spLocks/>
              </p:cNvSpPr>
              <p:nvPr/>
            </p:nvSpPr>
            <p:spPr bwMode="auto">
              <a:xfrm>
                <a:off x="7812202" y="1500748"/>
                <a:ext cx="11113" cy="41275"/>
              </a:xfrm>
              <a:custGeom>
                <a:avLst/>
                <a:gdLst>
                  <a:gd name="T0" fmla="*/ 14 w 14"/>
                  <a:gd name="T1" fmla="*/ 0 h 53"/>
                  <a:gd name="T2" fmla="*/ 0 w 14"/>
                  <a:gd name="T3" fmla="*/ 53 h 53"/>
                  <a:gd name="T4" fmla="*/ 0 w 14"/>
                  <a:gd name="T5" fmla="*/ 53 h 53"/>
                  <a:gd name="T6" fmla="*/ 14 w 14"/>
                  <a:gd name="T7" fmla="*/ 0 h 53"/>
                  <a:gd name="T8" fmla="*/ 14 w 14"/>
                  <a:gd name="T9" fmla="*/ 0 h 53"/>
                </a:gdLst>
                <a:ahLst/>
                <a:cxnLst>
                  <a:cxn ang="0">
                    <a:pos x="T0" y="T1"/>
                  </a:cxn>
                  <a:cxn ang="0">
                    <a:pos x="T2" y="T3"/>
                  </a:cxn>
                  <a:cxn ang="0">
                    <a:pos x="T4" y="T5"/>
                  </a:cxn>
                  <a:cxn ang="0">
                    <a:pos x="T6" y="T7"/>
                  </a:cxn>
                  <a:cxn ang="0">
                    <a:pos x="T8" y="T9"/>
                  </a:cxn>
                </a:cxnLst>
                <a:rect l="0" t="0" r="r" b="b"/>
                <a:pathLst>
                  <a:path w="14" h="53">
                    <a:moveTo>
                      <a:pt x="14" y="0"/>
                    </a:moveTo>
                    <a:cubicBezTo>
                      <a:pt x="9" y="27"/>
                      <a:pt x="0" y="53"/>
                      <a:pt x="0" y="53"/>
                    </a:cubicBezTo>
                    <a:lnTo>
                      <a:pt x="0" y="53"/>
                    </a:lnTo>
                    <a:cubicBezTo>
                      <a:pt x="0" y="53"/>
                      <a:pt x="9" y="27"/>
                      <a:pt x="14" y="0"/>
                    </a:cubicBez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02" name="Freeform 798"/>
              <p:cNvSpPr>
                <a:spLocks/>
              </p:cNvSpPr>
              <p:nvPr/>
            </p:nvSpPr>
            <p:spPr bwMode="auto">
              <a:xfrm>
                <a:off x="7812202" y="1500748"/>
                <a:ext cx="11113" cy="41275"/>
              </a:xfrm>
              <a:custGeom>
                <a:avLst/>
                <a:gdLst>
                  <a:gd name="T0" fmla="*/ 14 w 14"/>
                  <a:gd name="T1" fmla="*/ 0 h 53"/>
                  <a:gd name="T2" fmla="*/ 0 w 14"/>
                  <a:gd name="T3" fmla="*/ 53 h 53"/>
                  <a:gd name="T4" fmla="*/ 0 w 14"/>
                  <a:gd name="T5" fmla="*/ 53 h 53"/>
                  <a:gd name="T6" fmla="*/ 13 w 14"/>
                  <a:gd name="T7" fmla="*/ 0 h 53"/>
                  <a:gd name="T8" fmla="*/ 14 w 14"/>
                  <a:gd name="T9" fmla="*/ 0 h 53"/>
                </a:gdLst>
                <a:ahLst/>
                <a:cxnLst>
                  <a:cxn ang="0">
                    <a:pos x="T0" y="T1"/>
                  </a:cxn>
                  <a:cxn ang="0">
                    <a:pos x="T2" y="T3"/>
                  </a:cxn>
                  <a:cxn ang="0">
                    <a:pos x="T4" y="T5"/>
                  </a:cxn>
                  <a:cxn ang="0">
                    <a:pos x="T6" y="T7"/>
                  </a:cxn>
                  <a:cxn ang="0">
                    <a:pos x="T8" y="T9"/>
                  </a:cxn>
                </a:cxnLst>
                <a:rect l="0" t="0" r="r" b="b"/>
                <a:pathLst>
                  <a:path w="14" h="53">
                    <a:moveTo>
                      <a:pt x="14" y="0"/>
                    </a:moveTo>
                    <a:cubicBezTo>
                      <a:pt x="9" y="27"/>
                      <a:pt x="0" y="53"/>
                      <a:pt x="0" y="53"/>
                    </a:cubicBezTo>
                    <a:lnTo>
                      <a:pt x="0" y="53"/>
                    </a:lnTo>
                    <a:cubicBezTo>
                      <a:pt x="0" y="53"/>
                      <a:pt x="9" y="27"/>
                      <a:pt x="13" y="0"/>
                    </a:cubicBezTo>
                    <a:lnTo>
                      <a:pt x="14"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03" name="Freeform 799"/>
              <p:cNvSpPr>
                <a:spLocks/>
              </p:cNvSpPr>
              <p:nvPr/>
            </p:nvSpPr>
            <p:spPr bwMode="auto">
              <a:xfrm>
                <a:off x="7812202" y="1500748"/>
                <a:ext cx="9525" cy="41275"/>
              </a:xfrm>
              <a:custGeom>
                <a:avLst/>
                <a:gdLst>
                  <a:gd name="T0" fmla="*/ 14 w 14"/>
                  <a:gd name="T1" fmla="*/ 0 h 53"/>
                  <a:gd name="T2" fmla="*/ 1 w 14"/>
                  <a:gd name="T3" fmla="*/ 53 h 53"/>
                  <a:gd name="T4" fmla="*/ 0 w 14"/>
                  <a:gd name="T5" fmla="*/ 53 h 53"/>
                  <a:gd name="T6" fmla="*/ 14 w 14"/>
                  <a:gd name="T7" fmla="*/ 0 h 53"/>
                  <a:gd name="T8" fmla="*/ 14 w 14"/>
                  <a:gd name="T9" fmla="*/ 0 h 53"/>
                </a:gdLst>
                <a:ahLst/>
                <a:cxnLst>
                  <a:cxn ang="0">
                    <a:pos x="T0" y="T1"/>
                  </a:cxn>
                  <a:cxn ang="0">
                    <a:pos x="T2" y="T3"/>
                  </a:cxn>
                  <a:cxn ang="0">
                    <a:pos x="T4" y="T5"/>
                  </a:cxn>
                  <a:cxn ang="0">
                    <a:pos x="T6" y="T7"/>
                  </a:cxn>
                  <a:cxn ang="0">
                    <a:pos x="T8" y="T9"/>
                  </a:cxn>
                </a:cxnLst>
                <a:rect l="0" t="0" r="r" b="b"/>
                <a:pathLst>
                  <a:path w="14" h="53">
                    <a:moveTo>
                      <a:pt x="14" y="0"/>
                    </a:moveTo>
                    <a:cubicBezTo>
                      <a:pt x="10" y="27"/>
                      <a:pt x="1" y="53"/>
                      <a:pt x="1" y="53"/>
                    </a:cubicBezTo>
                    <a:cubicBezTo>
                      <a:pt x="1" y="53"/>
                      <a:pt x="1" y="53"/>
                      <a:pt x="0" y="53"/>
                    </a:cubicBezTo>
                    <a:cubicBezTo>
                      <a:pt x="0" y="53"/>
                      <a:pt x="9" y="27"/>
                      <a:pt x="14" y="0"/>
                    </a:cubicBezTo>
                    <a:cubicBezTo>
                      <a:pt x="14" y="0"/>
                      <a:pt x="14" y="0"/>
                      <a:pt x="14" y="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04" name="Freeform 800"/>
              <p:cNvSpPr>
                <a:spLocks/>
              </p:cNvSpPr>
              <p:nvPr/>
            </p:nvSpPr>
            <p:spPr bwMode="auto">
              <a:xfrm>
                <a:off x="7812202" y="1500748"/>
                <a:ext cx="9525" cy="41275"/>
              </a:xfrm>
              <a:custGeom>
                <a:avLst/>
                <a:gdLst>
                  <a:gd name="T0" fmla="*/ 14 w 14"/>
                  <a:gd name="T1" fmla="*/ 0 h 53"/>
                  <a:gd name="T2" fmla="*/ 0 w 14"/>
                  <a:gd name="T3" fmla="*/ 53 h 53"/>
                  <a:gd name="T4" fmla="*/ 0 w 14"/>
                  <a:gd name="T5" fmla="*/ 53 h 53"/>
                  <a:gd name="T6" fmla="*/ 13 w 14"/>
                  <a:gd name="T7" fmla="*/ 0 h 53"/>
                  <a:gd name="T8" fmla="*/ 14 w 14"/>
                  <a:gd name="T9" fmla="*/ 0 h 53"/>
                </a:gdLst>
                <a:ahLst/>
                <a:cxnLst>
                  <a:cxn ang="0">
                    <a:pos x="T0" y="T1"/>
                  </a:cxn>
                  <a:cxn ang="0">
                    <a:pos x="T2" y="T3"/>
                  </a:cxn>
                  <a:cxn ang="0">
                    <a:pos x="T4" y="T5"/>
                  </a:cxn>
                  <a:cxn ang="0">
                    <a:pos x="T6" y="T7"/>
                  </a:cxn>
                  <a:cxn ang="0">
                    <a:pos x="T8" y="T9"/>
                  </a:cxn>
                </a:cxnLst>
                <a:rect l="0" t="0" r="r" b="b"/>
                <a:pathLst>
                  <a:path w="14" h="53">
                    <a:moveTo>
                      <a:pt x="14" y="0"/>
                    </a:moveTo>
                    <a:cubicBezTo>
                      <a:pt x="9" y="27"/>
                      <a:pt x="0" y="53"/>
                      <a:pt x="0" y="53"/>
                    </a:cubicBezTo>
                    <a:cubicBezTo>
                      <a:pt x="0" y="53"/>
                      <a:pt x="0" y="53"/>
                      <a:pt x="0" y="53"/>
                    </a:cubicBezTo>
                    <a:cubicBezTo>
                      <a:pt x="0" y="53"/>
                      <a:pt x="9" y="27"/>
                      <a:pt x="13" y="0"/>
                    </a:cubicBezTo>
                    <a:cubicBezTo>
                      <a:pt x="13" y="0"/>
                      <a:pt x="14" y="0"/>
                      <a:pt x="14" y="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05" name="Freeform 801"/>
              <p:cNvSpPr>
                <a:spLocks/>
              </p:cNvSpPr>
              <p:nvPr/>
            </p:nvSpPr>
            <p:spPr bwMode="auto">
              <a:xfrm>
                <a:off x="7810614" y="1500748"/>
                <a:ext cx="11113" cy="41275"/>
              </a:xfrm>
              <a:custGeom>
                <a:avLst/>
                <a:gdLst>
                  <a:gd name="T0" fmla="*/ 14 w 14"/>
                  <a:gd name="T1" fmla="*/ 0 h 53"/>
                  <a:gd name="T2" fmla="*/ 1 w 14"/>
                  <a:gd name="T3" fmla="*/ 53 h 53"/>
                  <a:gd name="T4" fmla="*/ 0 w 14"/>
                  <a:gd name="T5" fmla="*/ 53 h 53"/>
                  <a:gd name="T6" fmla="*/ 13 w 14"/>
                  <a:gd name="T7" fmla="*/ 0 h 53"/>
                  <a:gd name="T8" fmla="*/ 14 w 14"/>
                  <a:gd name="T9" fmla="*/ 0 h 53"/>
                </a:gdLst>
                <a:ahLst/>
                <a:cxnLst>
                  <a:cxn ang="0">
                    <a:pos x="T0" y="T1"/>
                  </a:cxn>
                  <a:cxn ang="0">
                    <a:pos x="T2" y="T3"/>
                  </a:cxn>
                  <a:cxn ang="0">
                    <a:pos x="T4" y="T5"/>
                  </a:cxn>
                  <a:cxn ang="0">
                    <a:pos x="T6" y="T7"/>
                  </a:cxn>
                  <a:cxn ang="0">
                    <a:pos x="T8" y="T9"/>
                  </a:cxn>
                </a:cxnLst>
                <a:rect l="0" t="0" r="r" b="b"/>
                <a:pathLst>
                  <a:path w="14" h="53">
                    <a:moveTo>
                      <a:pt x="14" y="0"/>
                    </a:moveTo>
                    <a:cubicBezTo>
                      <a:pt x="10" y="27"/>
                      <a:pt x="1" y="53"/>
                      <a:pt x="1" y="53"/>
                    </a:cubicBezTo>
                    <a:cubicBezTo>
                      <a:pt x="0" y="53"/>
                      <a:pt x="0" y="53"/>
                      <a:pt x="0" y="53"/>
                    </a:cubicBezTo>
                    <a:cubicBezTo>
                      <a:pt x="0" y="53"/>
                      <a:pt x="9" y="27"/>
                      <a:pt x="13" y="0"/>
                    </a:cubicBezTo>
                    <a:cubicBezTo>
                      <a:pt x="13" y="0"/>
                      <a:pt x="14" y="0"/>
                      <a:pt x="14"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06" name="Freeform 802"/>
              <p:cNvSpPr>
                <a:spLocks/>
              </p:cNvSpPr>
              <p:nvPr/>
            </p:nvSpPr>
            <p:spPr bwMode="auto">
              <a:xfrm>
                <a:off x="7810614" y="1500748"/>
                <a:ext cx="9525" cy="41275"/>
              </a:xfrm>
              <a:custGeom>
                <a:avLst/>
                <a:gdLst>
                  <a:gd name="T0" fmla="*/ 14 w 14"/>
                  <a:gd name="T1" fmla="*/ 0 h 53"/>
                  <a:gd name="T2" fmla="*/ 1 w 14"/>
                  <a:gd name="T3" fmla="*/ 53 h 53"/>
                  <a:gd name="T4" fmla="*/ 0 w 14"/>
                  <a:gd name="T5" fmla="*/ 52 h 53"/>
                  <a:gd name="T6" fmla="*/ 13 w 14"/>
                  <a:gd name="T7" fmla="*/ 0 h 53"/>
                  <a:gd name="T8" fmla="*/ 14 w 14"/>
                  <a:gd name="T9" fmla="*/ 0 h 53"/>
                </a:gdLst>
                <a:ahLst/>
                <a:cxnLst>
                  <a:cxn ang="0">
                    <a:pos x="T0" y="T1"/>
                  </a:cxn>
                  <a:cxn ang="0">
                    <a:pos x="T2" y="T3"/>
                  </a:cxn>
                  <a:cxn ang="0">
                    <a:pos x="T4" y="T5"/>
                  </a:cxn>
                  <a:cxn ang="0">
                    <a:pos x="T6" y="T7"/>
                  </a:cxn>
                  <a:cxn ang="0">
                    <a:pos x="T8" y="T9"/>
                  </a:cxn>
                </a:cxnLst>
                <a:rect l="0" t="0" r="r" b="b"/>
                <a:pathLst>
                  <a:path w="14" h="53">
                    <a:moveTo>
                      <a:pt x="14" y="0"/>
                    </a:moveTo>
                    <a:cubicBezTo>
                      <a:pt x="10" y="27"/>
                      <a:pt x="1" y="53"/>
                      <a:pt x="1" y="53"/>
                    </a:cubicBezTo>
                    <a:cubicBezTo>
                      <a:pt x="0" y="53"/>
                      <a:pt x="0" y="52"/>
                      <a:pt x="0" y="52"/>
                    </a:cubicBezTo>
                    <a:cubicBezTo>
                      <a:pt x="0" y="52"/>
                      <a:pt x="9" y="26"/>
                      <a:pt x="13" y="0"/>
                    </a:cubicBezTo>
                    <a:cubicBezTo>
                      <a:pt x="13" y="0"/>
                      <a:pt x="14" y="0"/>
                      <a:pt x="14" y="0"/>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07" name="Freeform 803"/>
              <p:cNvSpPr>
                <a:spLocks/>
              </p:cNvSpPr>
              <p:nvPr/>
            </p:nvSpPr>
            <p:spPr bwMode="auto">
              <a:xfrm>
                <a:off x="7809027" y="1500748"/>
                <a:ext cx="11113" cy="39688"/>
              </a:xfrm>
              <a:custGeom>
                <a:avLst/>
                <a:gdLst>
                  <a:gd name="T0" fmla="*/ 15 w 15"/>
                  <a:gd name="T1" fmla="*/ 1 h 53"/>
                  <a:gd name="T2" fmla="*/ 2 w 15"/>
                  <a:gd name="T3" fmla="*/ 53 h 53"/>
                  <a:gd name="T4" fmla="*/ 0 w 15"/>
                  <a:gd name="T5" fmla="*/ 53 h 53"/>
                  <a:gd name="T6" fmla="*/ 14 w 15"/>
                  <a:gd name="T7" fmla="*/ 0 h 53"/>
                  <a:gd name="T8" fmla="*/ 15 w 15"/>
                  <a:gd name="T9" fmla="*/ 1 h 53"/>
                </a:gdLst>
                <a:ahLst/>
                <a:cxnLst>
                  <a:cxn ang="0">
                    <a:pos x="T0" y="T1"/>
                  </a:cxn>
                  <a:cxn ang="0">
                    <a:pos x="T2" y="T3"/>
                  </a:cxn>
                  <a:cxn ang="0">
                    <a:pos x="T4" y="T5"/>
                  </a:cxn>
                  <a:cxn ang="0">
                    <a:pos x="T6" y="T7"/>
                  </a:cxn>
                  <a:cxn ang="0">
                    <a:pos x="T8" y="T9"/>
                  </a:cxn>
                </a:cxnLst>
                <a:rect l="0" t="0" r="r" b="b"/>
                <a:pathLst>
                  <a:path w="15" h="53">
                    <a:moveTo>
                      <a:pt x="15" y="1"/>
                    </a:moveTo>
                    <a:cubicBezTo>
                      <a:pt x="11" y="27"/>
                      <a:pt x="2" y="53"/>
                      <a:pt x="2" y="53"/>
                    </a:cubicBezTo>
                    <a:cubicBezTo>
                      <a:pt x="1" y="53"/>
                      <a:pt x="1" y="53"/>
                      <a:pt x="0" y="53"/>
                    </a:cubicBezTo>
                    <a:cubicBezTo>
                      <a:pt x="0" y="53"/>
                      <a:pt x="9" y="27"/>
                      <a:pt x="14" y="0"/>
                    </a:cubicBezTo>
                    <a:cubicBezTo>
                      <a:pt x="14" y="0"/>
                      <a:pt x="15" y="0"/>
                      <a:pt x="15" y="1"/>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08" name="Freeform 804"/>
              <p:cNvSpPr>
                <a:spLocks/>
              </p:cNvSpPr>
              <p:nvPr/>
            </p:nvSpPr>
            <p:spPr bwMode="auto">
              <a:xfrm>
                <a:off x="7807439" y="1500748"/>
                <a:ext cx="11113" cy="39688"/>
              </a:xfrm>
              <a:custGeom>
                <a:avLst/>
                <a:gdLst>
                  <a:gd name="T0" fmla="*/ 15 w 15"/>
                  <a:gd name="T1" fmla="*/ 0 h 53"/>
                  <a:gd name="T2" fmla="*/ 1 w 15"/>
                  <a:gd name="T3" fmla="*/ 53 h 53"/>
                  <a:gd name="T4" fmla="*/ 0 w 15"/>
                  <a:gd name="T5" fmla="*/ 53 h 53"/>
                  <a:gd name="T6" fmla="*/ 13 w 15"/>
                  <a:gd name="T7" fmla="*/ 0 h 53"/>
                  <a:gd name="T8" fmla="*/ 15 w 15"/>
                  <a:gd name="T9" fmla="*/ 0 h 53"/>
                </a:gdLst>
                <a:ahLst/>
                <a:cxnLst>
                  <a:cxn ang="0">
                    <a:pos x="T0" y="T1"/>
                  </a:cxn>
                  <a:cxn ang="0">
                    <a:pos x="T2" y="T3"/>
                  </a:cxn>
                  <a:cxn ang="0">
                    <a:pos x="T4" y="T5"/>
                  </a:cxn>
                  <a:cxn ang="0">
                    <a:pos x="T6" y="T7"/>
                  </a:cxn>
                  <a:cxn ang="0">
                    <a:pos x="T8" y="T9"/>
                  </a:cxn>
                </a:cxnLst>
                <a:rect l="0" t="0" r="r" b="b"/>
                <a:pathLst>
                  <a:path w="15" h="53">
                    <a:moveTo>
                      <a:pt x="15" y="0"/>
                    </a:moveTo>
                    <a:cubicBezTo>
                      <a:pt x="10" y="27"/>
                      <a:pt x="1" y="53"/>
                      <a:pt x="1" y="53"/>
                    </a:cubicBezTo>
                    <a:cubicBezTo>
                      <a:pt x="1" y="53"/>
                      <a:pt x="0" y="53"/>
                      <a:pt x="0" y="53"/>
                    </a:cubicBezTo>
                    <a:cubicBezTo>
                      <a:pt x="0" y="53"/>
                      <a:pt x="9" y="27"/>
                      <a:pt x="13" y="0"/>
                    </a:cubicBezTo>
                    <a:cubicBezTo>
                      <a:pt x="14" y="0"/>
                      <a:pt x="14" y="0"/>
                      <a:pt x="15"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09" name="Freeform 805"/>
              <p:cNvSpPr>
                <a:spLocks/>
              </p:cNvSpPr>
              <p:nvPr/>
            </p:nvSpPr>
            <p:spPr bwMode="auto">
              <a:xfrm>
                <a:off x="7816964" y="1543610"/>
                <a:ext cx="0" cy="0"/>
              </a:xfrm>
              <a:custGeom>
                <a:avLst/>
                <a:gdLst>
                  <a:gd name="T0" fmla="*/ 1 w 1"/>
                  <a:gd name="T1" fmla="*/ 0 h 1"/>
                  <a:gd name="T2" fmla="*/ 1 w 1"/>
                  <a:gd name="T3" fmla="*/ 1 h 1"/>
                  <a:gd name="T4" fmla="*/ 0 w 1"/>
                  <a:gd name="T5" fmla="*/ 0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cubicBezTo>
                      <a:pt x="0" y="0"/>
                      <a:pt x="0" y="0"/>
                      <a:pt x="0" y="0"/>
                    </a:cubicBezTo>
                    <a:lnTo>
                      <a:pt x="0" y="0"/>
                    </a:lnTo>
                    <a:cubicBezTo>
                      <a:pt x="0"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10" name="Freeform 806"/>
              <p:cNvSpPr>
                <a:spLocks/>
              </p:cNvSpPr>
              <p:nvPr/>
            </p:nvSpPr>
            <p:spPr bwMode="auto">
              <a:xfrm>
                <a:off x="7815377" y="1542023"/>
                <a:ext cx="1588" cy="1588"/>
              </a:xfrm>
              <a:custGeom>
                <a:avLst/>
                <a:gdLst>
                  <a:gd name="T0" fmla="*/ 2 w 2"/>
                  <a:gd name="T1" fmla="*/ 1 h 1"/>
                  <a:gd name="T2" fmla="*/ 1 w 2"/>
                  <a:gd name="T3" fmla="*/ 1 h 1"/>
                  <a:gd name="T4" fmla="*/ 0 w 2"/>
                  <a:gd name="T5" fmla="*/ 1 h 1"/>
                  <a:gd name="T6" fmla="*/ 0 w 2"/>
                  <a:gd name="T7" fmla="*/ 0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lnTo>
                      <a:pt x="1" y="1"/>
                    </a:lnTo>
                    <a:cubicBezTo>
                      <a:pt x="1" y="1"/>
                      <a:pt x="1" y="1"/>
                      <a:pt x="0" y="1"/>
                    </a:cubicBezTo>
                    <a:lnTo>
                      <a:pt x="0" y="0"/>
                    </a:lnTo>
                    <a:cubicBezTo>
                      <a:pt x="1" y="1"/>
                      <a:pt x="1" y="1"/>
                      <a:pt x="2" y="1"/>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11" name="Freeform 807"/>
              <p:cNvSpPr>
                <a:spLocks/>
              </p:cNvSpPr>
              <p:nvPr/>
            </p:nvSpPr>
            <p:spPr bwMode="auto">
              <a:xfrm>
                <a:off x="7813789" y="1542023"/>
                <a:ext cx="1588" cy="1588"/>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cubicBezTo>
                      <a:pt x="1" y="1"/>
                      <a:pt x="1" y="1"/>
                      <a:pt x="0" y="1"/>
                    </a:cubicBezTo>
                    <a:lnTo>
                      <a:pt x="0" y="0"/>
                    </a:lnTo>
                    <a:cubicBezTo>
                      <a:pt x="1" y="0"/>
                      <a:pt x="1" y="0"/>
                      <a:pt x="1" y="0"/>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12" name="Freeform 808"/>
              <p:cNvSpPr>
                <a:spLocks/>
              </p:cNvSpPr>
              <p:nvPr/>
            </p:nvSpPr>
            <p:spPr bwMode="auto">
              <a:xfrm>
                <a:off x="7813789" y="1542023"/>
                <a:ext cx="0" cy="1588"/>
              </a:xfrm>
              <a:custGeom>
                <a:avLst/>
                <a:gdLst>
                  <a:gd name="T0" fmla="*/ 1 w 1"/>
                  <a:gd name="T1" fmla="*/ 0 h 1"/>
                  <a:gd name="T2" fmla="*/ 1 w 1"/>
                  <a:gd name="T3" fmla="*/ 1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cubicBezTo>
                      <a:pt x="1" y="0"/>
                      <a:pt x="1" y="0"/>
                      <a:pt x="0" y="0"/>
                    </a:cubicBezTo>
                    <a:lnTo>
                      <a:pt x="1" y="0"/>
                    </a:lnTo>
                    <a:cubicBezTo>
                      <a:pt x="1" y="0"/>
                      <a:pt x="1" y="0"/>
                      <a:pt x="1" y="0"/>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13" name="Freeform 809"/>
              <p:cNvSpPr>
                <a:spLocks/>
              </p:cNvSpPr>
              <p:nvPr/>
            </p:nvSpPr>
            <p:spPr bwMode="auto">
              <a:xfrm>
                <a:off x="7813789" y="1542023"/>
                <a:ext cx="0" cy="0"/>
              </a:xfrm>
              <a:custGeom>
                <a:avLst/>
                <a:gdLst>
                  <a:gd name="T0" fmla="*/ 1 w 1"/>
                  <a:gd name="T1" fmla="*/ 0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0" y="0"/>
                    </a:lnTo>
                    <a:cubicBezTo>
                      <a:pt x="0" y="0"/>
                      <a:pt x="0" y="0"/>
                      <a:pt x="0" y="0"/>
                    </a:cubicBezTo>
                    <a:lnTo>
                      <a:pt x="0" y="0"/>
                    </a:lnTo>
                    <a:cubicBezTo>
                      <a:pt x="0" y="0"/>
                      <a:pt x="0" y="0"/>
                      <a:pt x="1" y="0"/>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14" name="Freeform 810"/>
              <p:cNvSpPr>
                <a:spLocks/>
              </p:cNvSpPr>
              <p:nvPr/>
            </p:nvSpPr>
            <p:spPr bwMode="auto">
              <a:xfrm>
                <a:off x="7812202" y="1542023"/>
                <a:ext cx="1588" cy="0"/>
              </a:xfrm>
              <a:custGeom>
                <a:avLst/>
                <a:gdLst>
                  <a:gd name="T0" fmla="*/ 1 w 1"/>
                  <a:gd name="T1" fmla="*/ 1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lnTo>
                      <a:pt x="1" y="0"/>
                    </a:lnTo>
                    <a:cubicBezTo>
                      <a:pt x="1" y="0"/>
                      <a:pt x="1" y="0"/>
                      <a:pt x="0" y="0"/>
                    </a:cubicBezTo>
                    <a:lnTo>
                      <a:pt x="1" y="0"/>
                    </a:lnTo>
                    <a:cubicBezTo>
                      <a:pt x="1" y="0"/>
                      <a:pt x="1" y="0"/>
                      <a:pt x="1" y="0"/>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15" name="Freeform 811"/>
              <p:cNvSpPr>
                <a:spLocks/>
              </p:cNvSpPr>
              <p:nvPr/>
            </p:nvSpPr>
            <p:spPr bwMode="auto">
              <a:xfrm>
                <a:off x="7812202" y="1542023"/>
                <a:ext cx="1588" cy="0"/>
              </a:xfrm>
              <a:custGeom>
                <a:avLst/>
                <a:gdLst>
                  <a:gd name="T0" fmla="*/ 1 w 1"/>
                  <a:gd name="T1" fmla="*/ 1 h 1"/>
                  <a:gd name="T2" fmla="*/ 0 w 1"/>
                  <a:gd name="T3" fmla="*/ 1 h 1"/>
                  <a:gd name="T4" fmla="*/ 0 w 1"/>
                  <a:gd name="T5" fmla="*/ 1 h 1"/>
                  <a:gd name="T6" fmla="*/ 0 w 1"/>
                  <a:gd name="T7" fmla="*/ 0 h 1"/>
                  <a:gd name="T8" fmla="*/ 0 w 1"/>
                  <a:gd name="T9" fmla="*/ 1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lnTo>
                      <a:pt x="0" y="1"/>
                    </a:lnTo>
                    <a:lnTo>
                      <a:pt x="0" y="1"/>
                    </a:lnTo>
                    <a:lnTo>
                      <a:pt x="0" y="0"/>
                    </a:lnTo>
                    <a:cubicBezTo>
                      <a:pt x="0" y="0"/>
                      <a:pt x="0" y="0"/>
                      <a:pt x="0" y="1"/>
                    </a:cubicBezTo>
                    <a:lnTo>
                      <a:pt x="1" y="1"/>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16" name="Rectangle 812"/>
              <p:cNvSpPr>
                <a:spLocks noChangeArrowheads="1"/>
              </p:cNvSpPr>
              <p:nvPr/>
            </p:nvSpPr>
            <p:spPr bwMode="auto">
              <a:xfrm>
                <a:off x="7812202" y="1542023"/>
                <a:ext cx="1588" cy="1588"/>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17" name="Rectangle 813"/>
              <p:cNvSpPr>
                <a:spLocks noChangeArrowheads="1"/>
              </p:cNvSpPr>
              <p:nvPr/>
            </p:nvSpPr>
            <p:spPr bwMode="auto">
              <a:xfrm>
                <a:off x="7812202" y="1542023"/>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18" name="Freeform 814"/>
              <p:cNvSpPr>
                <a:spLocks/>
              </p:cNvSpPr>
              <p:nvPr/>
            </p:nvSpPr>
            <p:spPr bwMode="auto">
              <a:xfrm>
                <a:off x="7812202" y="1542023"/>
                <a:ext cx="0" cy="0"/>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lnTo>
                      <a:pt x="0" y="1"/>
                    </a:lnTo>
                    <a:cubicBezTo>
                      <a:pt x="0" y="1"/>
                      <a:pt x="0" y="1"/>
                      <a:pt x="0" y="1"/>
                    </a:cubicBezTo>
                    <a:lnTo>
                      <a:pt x="0" y="0"/>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19" name="Freeform 815"/>
              <p:cNvSpPr>
                <a:spLocks/>
              </p:cNvSpPr>
              <p:nvPr/>
            </p:nvSpPr>
            <p:spPr bwMode="auto">
              <a:xfrm>
                <a:off x="7812202" y="1542023"/>
                <a:ext cx="0" cy="0"/>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cubicBezTo>
                      <a:pt x="0" y="1"/>
                      <a:pt x="0" y="1"/>
                      <a:pt x="0" y="1"/>
                    </a:cubicBezTo>
                    <a:lnTo>
                      <a:pt x="0" y="0"/>
                    </a:lnTo>
                    <a:cubicBezTo>
                      <a:pt x="1" y="0"/>
                      <a:pt x="1" y="0"/>
                      <a:pt x="1" y="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20" name="Freeform 817"/>
              <p:cNvSpPr>
                <a:spLocks/>
              </p:cNvSpPr>
              <p:nvPr/>
            </p:nvSpPr>
            <p:spPr bwMode="auto">
              <a:xfrm>
                <a:off x="7810614" y="1542023"/>
                <a:ext cx="1588" cy="0"/>
              </a:xfrm>
              <a:custGeom>
                <a:avLst/>
                <a:gdLst>
                  <a:gd name="T0" fmla="*/ 1 w 1"/>
                  <a:gd name="T1" fmla="*/ 0 h 1"/>
                  <a:gd name="T2" fmla="*/ 1 w 1"/>
                  <a:gd name="T3" fmla="*/ 1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cubicBezTo>
                      <a:pt x="1" y="1"/>
                      <a:pt x="1" y="0"/>
                      <a:pt x="0" y="0"/>
                    </a:cubicBezTo>
                    <a:lnTo>
                      <a:pt x="1" y="0"/>
                    </a:lnTo>
                    <a:cubicBezTo>
                      <a:pt x="1" y="0"/>
                      <a:pt x="1" y="0"/>
                      <a:pt x="1" y="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21" name="Freeform 818"/>
              <p:cNvSpPr>
                <a:spLocks/>
              </p:cNvSpPr>
              <p:nvPr/>
            </p:nvSpPr>
            <p:spPr bwMode="auto">
              <a:xfrm>
                <a:off x="7810614" y="1542023"/>
                <a:ext cx="1588" cy="0"/>
              </a:xfrm>
              <a:custGeom>
                <a:avLst/>
                <a:gdLst>
                  <a:gd name="T0" fmla="*/ 1 w 1"/>
                  <a:gd name="T1" fmla="*/ 0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0" y="0"/>
                    </a:lnTo>
                    <a:cubicBezTo>
                      <a:pt x="0" y="0"/>
                      <a:pt x="0" y="0"/>
                      <a:pt x="0" y="0"/>
                    </a:cubicBezTo>
                    <a:lnTo>
                      <a:pt x="0" y="0"/>
                    </a:lnTo>
                    <a:cubicBezTo>
                      <a:pt x="0" y="0"/>
                      <a:pt x="0" y="0"/>
                      <a:pt x="1"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22" name="Freeform 819"/>
              <p:cNvSpPr>
                <a:spLocks/>
              </p:cNvSpPr>
              <p:nvPr/>
            </p:nvSpPr>
            <p:spPr bwMode="auto">
              <a:xfrm>
                <a:off x="7809027" y="1540435"/>
                <a:ext cx="1588" cy="1588"/>
              </a:xfrm>
              <a:custGeom>
                <a:avLst/>
                <a:gdLst>
                  <a:gd name="T0" fmla="*/ 2 w 2"/>
                  <a:gd name="T1" fmla="*/ 1 h 1"/>
                  <a:gd name="T2" fmla="*/ 2 w 2"/>
                  <a:gd name="T3" fmla="*/ 1 h 1"/>
                  <a:gd name="T4" fmla="*/ 0 w 2"/>
                  <a:gd name="T5" fmla="*/ 1 h 1"/>
                  <a:gd name="T6" fmla="*/ 1 w 2"/>
                  <a:gd name="T7" fmla="*/ 0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lnTo>
                      <a:pt x="2" y="1"/>
                    </a:lnTo>
                    <a:cubicBezTo>
                      <a:pt x="1" y="1"/>
                      <a:pt x="1" y="1"/>
                      <a:pt x="0" y="1"/>
                    </a:cubicBezTo>
                    <a:lnTo>
                      <a:pt x="1" y="0"/>
                    </a:lnTo>
                    <a:cubicBezTo>
                      <a:pt x="1" y="1"/>
                      <a:pt x="1" y="1"/>
                      <a:pt x="2" y="1"/>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23" name="Freeform 820"/>
              <p:cNvSpPr>
                <a:spLocks/>
              </p:cNvSpPr>
              <p:nvPr/>
            </p:nvSpPr>
            <p:spPr bwMode="auto">
              <a:xfrm>
                <a:off x="7809027" y="1540435"/>
                <a:ext cx="1588" cy="1588"/>
              </a:xfrm>
              <a:custGeom>
                <a:avLst/>
                <a:gdLst>
                  <a:gd name="T0" fmla="*/ 2 w 2"/>
                  <a:gd name="T1" fmla="*/ 0 h 1"/>
                  <a:gd name="T2" fmla="*/ 1 w 2"/>
                  <a:gd name="T3" fmla="*/ 1 h 1"/>
                  <a:gd name="T4" fmla="*/ 0 w 2"/>
                  <a:gd name="T5" fmla="*/ 0 h 1"/>
                  <a:gd name="T6" fmla="*/ 0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lnTo>
                      <a:pt x="1" y="1"/>
                    </a:lnTo>
                    <a:cubicBezTo>
                      <a:pt x="1" y="1"/>
                      <a:pt x="1" y="1"/>
                      <a:pt x="0" y="0"/>
                    </a:cubicBezTo>
                    <a:lnTo>
                      <a:pt x="0" y="0"/>
                    </a:lnTo>
                    <a:cubicBezTo>
                      <a:pt x="1" y="0"/>
                      <a:pt x="1" y="0"/>
                      <a:pt x="2" y="0"/>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24" name="Freeform 821"/>
              <p:cNvSpPr>
                <a:spLocks/>
              </p:cNvSpPr>
              <p:nvPr/>
            </p:nvSpPr>
            <p:spPr bwMode="auto">
              <a:xfrm>
                <a:off x="7807439" y="1540435"/>
                <a:ext cx="15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1" y="0"/>
                    </a:lnTo>
                    <a:cubicBezTo>
                      <a:pt x="1" y="0"/>
                      <a:pt x="0" y="0"/>
                      <a:pt x="0" y="0"/>
                    </a:cubicBezTo>
                    <a:lnTo>
                      <a:pt x="0" y="0"/>
                    </a:lnTo>
                    <a:cubicBezTo>
                      <a:pt x="0" y="0"/>
                      <a:pt x="1" y="0"/>
                      <a:pt x="1"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25" name="Freeform 822"/>
              <p:cNvSpPr>
                <a:spLocks/>
              </p:cNvSpPr>
              <p:nvPr/>
            </p:nvSpPr>
            <p:spPr bwMode="auto">
              <a:xfrm>
                <a:off x="7761402" y="1543610"/>
                <a:ext cx="55563" cy="158750"/>
              </a:xfrm>
              <a:custGeom>
                <a:avLst/>
                <a:gdLst>
                  <a:gd name="T0" fmla="*/ 73 w 73"/>
                  <a:gd name="T1" fmla="*/ 1 h 209"/>
                  <a:gd name="T2" fmla="*/ 1 w 73"/>
                  <a:gd name="T3" fmla="*/ 209 h 209"/>
                  <a:gd name="T4" fmla="*/ 0 w 73"/>
                  <a:gd name="T5" fmla="*/ 208 h 209"/>
                  <a:gd name="T6" fmla="*/ 72 w 73"/>
                  <a:gd name="T7" fmla="*/ 0 h 209"/>
                  <a:gd name="T8" fmla="*/ 73 w 73"/>
                  <a:gd name="T9" fmla="*/ 1 h 209"/>
                </a:gdLst>
                <a:ahLst/>
                <a:cxnLst>
                  <a:cxn ang="0">
                    <a:pos x="T0" y="T1"/>
                  </a:cxn>
                  <a:cxn ang="0">
                    <a:pos x="T2" y="T3"/>
                  </a:cxn>
                  <a:cxn ang="0">
                    <a:pos x="T4" y="T5"/>
                  </a:cxn>
                  <a:cxn ang="0">
                    <a:pos x="T6" y="T7"/>
                  </a:cxn>
                  <a:cxn ang="0">
                    <a:pos x="T8" y="T9"/>
                  </a:cxn>
                </a:cxnLst>
                <a:rect l="0" t="0" r="r" b="b"/>
                <a:pathLst>
                  <a:path w="73" h="209">
                    <a:moveTo>
                      <a:pt x="73" y="1"/>
                    </a:moveTo>
                    <a:cubicBezTo>
                      <a:pt x="73" y="1"/>
                      <a:pt x="49" y="70"/>
                      <a:pt x="1" y="209"/>
                    </a:cubicBezTo>
                    <a:cubicBezTo>
                      <a:pt x="1" y="209"/>
                      <a:pt x="0" y="209"/>
                      <a:pt x="0" y="208"/>
                    </a:cubicBezTo>
                    <a:cubicBezTo>
                      <a:pt x="48" y="70"/>
                      <a:pt x="72" y="0"/>
                      <a:pt x="72" y="0"/>
                    </a:cubicBezTo>
                    <a:cubicBezTo>
                      <a:pt x="72" y="0"/>
                      <a:pt x="72" y="0"/>
                      <a:pt x="7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26" name="Freeform 823"/>
              <p:cNvSpPr>
                <a:spLocks/>
              </p:cNvSpPr>
              <p:nvPr/>
            </p:nvSpPr>
            <p:spPr bwMode="auto">
              <a:xfrm>
                <a:off x="7759814" y="1543610"/>
                <a:ext cx="57150" cy="158750"/>
              </a:xfrm>
              <a:custGeom>
                <a:avLst/>
                <a:gdLst>
                  <a:gd name="T0" fmla="*/ 73 w 73"/>
                  <a:gd name="T1" fmla="*/ 0 h 208"/>
                  <a:gd name="T2" fmla="*/ 1 w 73"/>
                  <a:gd name="T3" fmla="*/ 208 h 208"/>
                  <a:gd name="T4" fmla="*/ 0 w 73"/>
                  <a:gd name="T5" fmla="*/ 208 h 208"/>
                  <a:gd name="T6" fmla="*/ 71 w 73"/>
                  <a:gd name="T7" fmla="*/ 0 h 208"/>
                  <a:gd name="T8" fmla="*/ 73 w 73"/>
                  <a:gd name="T9" fmla="*/ 0 h 208"/>
                </a:gdLst>
                <a:ahLst/>
                <a:cxnLst>
                  <a:cxn ang="0">
                    <a:pos x="T0" y="T1"/>
                  </a:cxn>
                  <a:cxn ang="0">
                    <a:pos x="T2" y="T3"/>
                  </a:cxn>
                  <a:cxn ang="0">
                    <a:pos x="T4" y="T5"/>
                  </a:cxn>
                  <a:cxn ang="0">
                    <a:pos x="T6" y="T7"/>
                  </a:cxn>
                  <a:cxn ang="0">
                    <a:pos x="T8" y="T9"/>
                  </a:cxn>
                </a:cxnLst>
                <a:rect l="0" t="0" r="r" b="b"/>
                <a:pathLst>
                  <a:path w="73" h="208">
                    <a:moveTo>
                      <a:pt x="73" y="0"/>
                    </a:moveTo>
                    <a:cubicBezTo>
                      <a:pt x="73" y="0"/>
                      <a:pt x="49" y="70"/>
                      <a:pt x="1" y="208"/>
                    </a:cubicBezTo>
                    <a:cubicBezTo>
                      <a:pt x="1" y="208"/>
                      <a:pt x="0" y="208"/>
                      <a:pt x="0" y="208"/>
                    </a:cubicBezTo>
                    <a:cubicBezTo>
                      <a:pt x="47" y="69"/>
                      <a:pt x="71" y="0"/>
                      <a:pt x="71" y="0"/>
                    </a:cubicBezTo>
                    <a:cubicBezTo>
                      <a:pt x="72" y="0"/>
                      <a:pt x="72" y="0"/>
                      <a:pt x="73" y="0"/>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27" name="Freeform 824"/>
              <p:cNvSpPr>
                <a:spLocks/>
              </p:cNvSpPr>
              <p:nvPr/>
            </p:nvSpPr>
            <p:spPr bwMode="auto">
              <a:xfrm>
                <a:off x="7759814" y="1543610"/>
                <a:ext cx="55563" cy="158750"/>
              </a:xfrm>
              <a:custGeom>
                <a:avLst/>
                <a:gdLst>
                  <a:gd name="T0" fmla="*/ 72 w 72"/>
                  <a:gd name="T1" fmla="*/ 0 h 208"/>
                  <a:gd name="T2" fmla="*/ 1 w 72"/>
                  <a:gd name="T3" fmla="*/ 208 h 208"/>
                  <a:gd name="T4" fmla="*/ 0 w 72"/>
                  <a:gd name="T5" fmla="*/ 208 h 208"/>
                  <a:gd name="T6" fmla="*/ 71 w 72"/>
                  <a:gd name="T7" fmla="*/ 0 h 208"/>
                  <a:gd name="T8" fmla="*/ 72 w 72"/>
                  <a:gd name="T9" fmla="*/ 0 h 208"/>
                </a:gdLst>
                <a:ahLst/>
                <a:cxnLst>
                  <a:cxn ang="0">
                    <a:pos x="T0" y="T1"/>
                  </a:cxn>
                  <a:cxn ang="0">
                    <a:pos x="T2" y="T3"/>
                  </a:cxn>
                  <a:cxn ang="0">
                    <a:pos x="T4" y="T5"/>
                  </a:cxn>
                  <a:cxn ang="0">
                    <a:pos x="T6" y="T7"/>
                  </a:cxn>
                  <a:cxn ang="0">
                    <a:pos x="T8" y="T9"/>
                  </a:cxn>
                </a:cxnLst>
                <a:rect l="0" t="0" r="r" b="b"/>
                <a:pathLst>
                  <a:path w="72" h="208">
                    <a:moveTo>
                      <a:pt x="72" y="0"/>
                    </a:moveTo>
                    <a:cubicBezTo>
                      <a:pt x="72" y="0"/>
                      <a:pt x="48" y="69"/>
                      <a:pt x="1" y="208"/>
                    </a:cubicBezTo>
                    <a:cubicBezTo>
                      <a:pt x="0" y="208"/>
                      <a:pt x="0" y="208"/>
                      <a:pt x="0" y="208"/>
                    </a:cubicBezTo>
                    <a:cubicBezTo>
                      <a:pt x="47" y="69"/>
                      <a:pt x="71" y="0"/>
                      <a:pt x="71" y="0"/>
                    </a:cubicBezTo>
                    <a:cubicBezTo>
                      <a:pt x="72" y="0"/>
                      <a:pt x="72" y="0"/>
                      <a:pt x="72" y="0"/>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28" name="Freeform 825"/>
              <p:cNvSpPr>
                <a:spLocks/>
              </p:cNvSpPr>
              <p:nvPr/>
            </p:nvSpPr>
            <p:spPr bwMode="auto">
              <a:xfrm>
                <a:off x="7759814" y="1542023"/>
                <a:ext cx="53975" cy="160338"/>
              </a:xfrm>
              <a:custGeom>
                <a:avLst/>
                <a:gdLst>
                  <a:gd name="T0" fmla="*/ 72 w 72"/>
                  <a:gd name="T1" fmla="*/ 1 h 209"/>
                  <a:gd name="T2" fmla="*/ 1 w 72"/>
                  <a:gd name="T3" fmla="*/ 209 h 209"/>
                  <a:gd name="T4" fmla="*/ 0 w 72"/>
                  <a:gd name="T5" fmla="*/ 208 h 209"/>
                  <a:gd name="T6" fmla="*/ 72 w 72"/>
                  <a:gd name="T7" fmla="*/ 0 h 209"/>
                  <a:gd name="T8" fmla="*/ 72 w 72"/>
                  <a:gd name="T9" fmla="*/ 1 h 209"/>
                </a:gdLst>
                <a:ahLst/>
                <a:cxnLst>
                  <a:cxn ang="0">
                    <a:pos x="T0" y="T1"/>
                  </a:cxn>
                  <a:cxn ang="0">
                    <a:pos x="T2" y="T3"/>
                  </a:cxn>
                  <a:cxn ang="0">
                    <a:pos x="T4" y="T5"/>
                  </a:cxn>
                  <a:cxn ang="0">
                    <a:pos x="T6" y="T7"/>
                  </a:cxn>
                  <a:cxn ang="0">
                    <a:pos x="T8" y="T9"/>
                  </a:cxn>
                </a:cxnLst>
                <a:rect l="0" t="0" r="r" b="b"/>
                <a:pathLst>
                  <a:path w="72" h="209">
                    <a:moveTo>
                      <a:pt x="72" y="1"/>
                    </a:moveTo>
                    <a:cubicBezTo>
                      <a:pt x="72" y="1"/>
                      <a:pt x="48" y="70"/>
                      <a:pt x="1" y="209"/>
                    </a:cubicBezTo>
                    <a:cubicBezTo>
                      <a:pt x="0" y="209"/>
                      <a:pt x="0" y="209"/>
                      <a:pt x="0" y="208"/>
                    </a:cubicBezTo>
                    <a:cubicBezTo>
                      <a:pt x="48" y="70"/>
                      <a:pt x="72" y="0"/>
                      <a:pt x="72" y="0"/>
                    </a:cubicBezTo>
                    <a:cubicBezTo>
                      <a:pt x="72" y="0"/>
                      <a:pt x="72" y="0"/>
                      <a:pt x="72" y="1"/>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29" name="Freeform 826"/>
              <p:cNvSpPr>
                <a:spLocks/>
              </p:cNvSpPr>
              <p:nvPr/>
            </p:nvSpPr>
            <p:spPr bwMode="auto">
              <a:xfrm>
                <a:off x="7758227" y="1542023"/>
                <a:ext cx="55563" cy="160338"/>
              </a:xfrm>
              <a:custGeom>
                <a:avLst/>
                <a:gdLst>
                  <a:gd name="T0" fmla="*/ 72 w 72"/>
                  <a:gd name="T1" fmla="*/ 0 h 209"/>
                  <a:gd name="T2" fmla="*/ 1 w 72"/>
                  <a:gd name="T3" fmla="*/ 209 h 209"/>
                  <a:gd name="T4" fmla="*/ 0 w 72"/>
                  <a:gd name="T5" fmla="*/ 208 h 209"/>
                  <a:gd name="T6" fmla="*/ 72 w 72"/>
                  <a:gd name="T7" fmla="*/ 0 h 209"/>
                  <a:gd name="T8" fmla="*/ 72 w 72"/>
                  <a:gd name="T9" fmla="*/ 0 h 209"/>
                </a:gdLst>
                <a:ahLst/>
                <a:cxnLst>
                  <a:cxn ang="0">
                    <a:pos x="T0" y="T1"/>
                  </a:cxn>
                  <a:cxn ang="0">
                    <a:pos x="T2" y="T3"/>
                  </a:cxn>
                  <a:cxn ang="0">
                    <a:pos x="T4" y="T5"/>
                  </a:cxn>
                  <a:cxn ang="0">
                    <a:pos x="T6" y="T7"/>
                  </a:cxn>
                  <a:cxn ang="0">
                    <a:pos x="T8" y="T9"/>
                  </a:cxn>
                </a:cxnLst>
                <a:rect l="0" t="0" r="r" b="b"/>
                <a:pathLst>
                  <a:path w="72" h="209">
                    <a:moveTo>
                      <a:pt x="72" y="0"/>
                    </a:moveTo>
                    <a:cubicBezTo>
                      <a:pt x="72" y="0"/>
                      <a:pt x="49" y="70"/>
                      <a:pt x="1" y="209"/>
                    </a:cubicBezTo>
                    <a:cubicBezTo>
                      <a:pt x="1" y="208"/>
                      <a:pt x="1" y="208"/>
                      <a:pt x="0" y="208"/>
                    </a:cubicBezTo>
                    <a:cubicBezTo>
                      <a:pt x="48" y="70"/>
                      <a:pt x="72" y="0"/>
                      <a:pt x="72" y="0"/>
                    </a:cubicBezTo>
                    <a:cubicBezTo>
                      <a:pt x="72" y="0"/>
                      <a:pt x="72" y="0"/>
                      <a:pt x="72" y="0"/>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30" name="Freeform 827"/>
              <p:cNvSpPr>
                <a:spLocks/>
              </p:cNvSpPr>
              <p:nvPr/>
            </p:nvSpPr>
            <p:spPr bwMode="auto">
              <a:xfrm>
                <a:off x="7758227" y="1542023"/>
                <a:ext cx="55563" cy="158750"/>
              </a:xfrm>
              <a:custGeom>
                <a:avLst/>
                <a:gdLst>
                  <a:gd name="T0" fmla="*/ 72 w 72"/>
                  <a:gd name="T1" fmla="*/ 0 h 208"/>
                  <a:gd name="T2" fmla="*/ 0 w 72"/>
                  <a:gd name="T3" fmla="*/ 208 h 208"/>
                  <a:gd name="T4" fmla="*/ 0 w 72"/>
                  <a:gd name="T5" fmla="*/ 208 h 208"/>
                  <a:gd name="T6" fmla="*/ 71 w 72"/>
                  <a:gd name="T7" fmla="*/ 0 h 208"/>
                  <a:gd name="T8" fmla="*/ 72 w 72"/>
                  <a:gd name="T9" fmla="*/ 0 h 208"/>
                </a:gdLst>
                <a:ahLst/>
                <a:cxnLst>
                  <a:cxn ang="0">
                    <a:pos x="T0" y="T1"/>
                  </a:cxn>
                  <a:cxn ang="0">
                    <a:pos x="T2" y="T3"/>
                  </a:cxn>
                  <a:cxn ang="0">
                    <a:pos x="T4" y="T5"/>
                  </a:cxn>
                  <a:cxn ang="0">
                    <a:pos x="T6" y="T7"/>
                  </a:cxn>
                  <a:cxn ang="0">
                    <a:pos x="T8" y="T9"/>
                  </a:cxn>
                </a:cxnLst>
                <a:rect l="0" t="0" r="r" b="b"/>
                <a:pathLst>
                  <a:path w="72" h="208">
                    <a:moveTo>
                      <a:pt x="72" y="0"/>
                    </a:moveTo>
                    <a:cubicBezTo>
                      <a:pt x="72" y="0"/>
                      <a:pt x="48" y="70"/>
                      <a:pt x="0" y="208"/>
                    </a:cubicBezTo>
                    <a:cubicBezTo>
                      <a:pt x="0" y="208"/>
                      <a:pt x="0" y="208"/>
                      <a:pt x="0" y="208"/>
                    </a:cubicBezTo>
                    <a:cubicBezTo>
                      <a:pt x="48" y="69"/>
                      <a:pt x="71" y="0"/>
                      <a:pt x="71" y="0"/>
                    </a:cubicBezTo>
                    <a:cubicBezTo>
                      <a:pt x="72" y="0"/>
                      <a:pt x="72" y="0"/>
                      <a:pt x="72" y="0"/>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31" name="Freeform 828"/>
              <p:cNvSpPr>
                <a:spLocks/>
              </p:cNvSpPr>
              <p:nvPr/>
            </p:nvSpPr>
            <p:spPr bwMode="auto">
              <a:xfrm>
                <a:off x="7758227" y="1542023"/>
                <a:ext cx="53975" cy="158750"/>
              </a:xfrm>
              <a:custGeom>
                <a:avLst/>
                <a:gdLst>
                  <a:gd name="T0" fmla="*/ 71 w 71"/>
                  <a:gd name="T1" fmla="*/ 0 h 208"/>
                  <a:gd name="T2" fmla="*/ 0 w 71"/>
                  <a:gd name="T3" fmla="*/ 208 h 208"/>
                  <a:gd name="T4" fmla="*/ 0 w 71"/>
                  <a:gd name="T5" fmla="*/ 208 h 208"/>
                  <a:gd name="T6" fmla="*/ 71 w 71"/>
                  <a:gd name="T7" fmla="*/ 0 h 208"/>
                  <a:gd name="T8" fmla="*/ 71 w 71"/>
                  <a:gd name="T9" fmla="*/ 0 h 208"/>
                </a:gdLst>
                <a:ahLst/>
                <a:cxnLst>
                  <a:cxn ang="0">
                    <a:pos x="T0" y="T1"/>
                  </a:cxn>
                  <a:cxn ang="0">
                    <a:pos x="T2" y="T3"/>
                  </a:cxn>
                  <a:cxn ang="0">
                    <a:pos x="T4" y="T5"/>
                  </a:cxn>
                  <a:cxn ang="0">
                    <a:pos x="T6" y="T7"/>
                  </a:cxn>
                  <a:cxn ang="0">
                    <a:pos x="T8" y="T9"/>
                  </a:cxn>
                </a:cxnLst>
                <a:rect l="0" t="0" r="r" b="b"/>
                <a:pathLst>
                  <a:path w="71" h="208">
                    <a:moveTo>
                      <a:pt x="71" y="0"/>
                    </a:moveTo>
                    <a:cubicBezTo>
                      <a:pt x="71" y="0"/>
                      <a:pt x="48" y="69"/>
                      <a:pt x="0" y="208"/>
                    </a:cubicBezTo>
                    <a:cubicBezTo>
                      <a:pt x="0" y="208"/>
                      <a:pt x="0" y="208"/>
                      <a:pt x="0" y="208"/>
                    </a:cubicBezTo>
                    <a:cubicBezTo>
                      <a:pt x="47" y="69"/>
                      <a:pt x="71" y="0"/>
                      <a:pt x="71" y="0"/>
                    </a:cubicBezTo>
                    <a:lnTo>
                      <a:pt x="71"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32" name="Freeform 829"/>
              <p:cNvSpPr>
                <a:spLocks/>
              </p:cNvSpPr>
              <p:nvPr/>
            </p:nvSpPr>
            <p:spPr bwMode="auto">
              <a:xfrm>
                <a:off x="7758227" y="1542023"/>
                <a:ext cx="53975" cy="158750"/>
              </a:xfrm>
              <a:custGeom>
                <a:avLst/>
                <a:gdLst>
                  <a:gd name="T0" fmla="*/ 72 w 72"/>
                  <a:gd name="T1" fmla="*/ 0 h 208"/>
                  <a:gd name="T2" fmla="*/ 1 w 72"/>
                  <a:gd name="T3" fmla="*/ 208 h 208"/>
                  <a:gd name="T4" fmla="*/ 0 w 72"/>
                  <a:gd name="T5" fmla="*/ 208 h 208"/>
                  <a:gd name="T6" fmla="*/ 72 w 72"/>
                  <a:gd name="T7" fmla="*/ 0 h 208"/>
                  <a:gd name="T8" fmla="*/ 72 w 72"/>
                  <a:gd name="T9" fmla="*/ 0 h 208"/>
                </a:gdLst>
                <a:ahLst/>
                <a:cxnLst>
                  <a:cxn ang="0">
                    <a:pos x="T0" y="T1"/>
                  </a:cxn>
                  <a:cxn ang="0">
                    <a:pos x="T2" y="T3"/>
                  </a:cxn>
                  <a:cxn ang="0">
                    <a:pos x="T4" y="T5"/>
                  </a:cxn>
                  <a:cxn ang="0">
                    <a:pos x="T6" y="T7"/>
                  </a:cxn>
                  <a:cxn ang="0">
                    <a:pos x="T8" y="T9"/>
                  </a:cxn>
                </a:cxnLst>
                <a:rect l="0" t="0" r="r" b="b"/>
                <a:pathLst>
                  <a:path w="72" h="208">
                    <a:moveTo>
                      <a:pt x="72" y="0"/>
                    </a:moveTo>
                    <a:cubicBezTo>
                      <a:pt x="72" y="0"/>
                      <a:pt x="48" y="69"/>
                      <a:pt x="1" y="208"/>
                    </a:cubicBezTo>
                    <a:lnTo>
                      <a:pt x="0" y="208"/>
                    </a:lnTo>
                    <a:cubicBezTo>
                      <a:pt x="48" y="69"/>
                      <a:pt x="72" y="0"/>
                      <a:pt x="72" y="0"/>
                    </a:cubicBezTo>
                    <a:lnTo>
                      <a:pt x="72"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33" name="Freeform 830"/>
              <p:cNvSpPr>
                <a:spLocks/>
              </p:cNvSpPr>
              <p:nvPr/>
            </p:nvSpPr>
            <p:spPr bwMode="auto">
              <a:xfrm>
                <a:off x="7758227" y="1542023"/>
                <a:ext cx="53975" cy="158750"/>
              </a:xfrm>
              <a:custGeom>
                <a:avLst/>
                <a:gdLst>
                  <a:gd name="T0" fmla="*/ 72 w 72"/>
                  <a:gd name="T1" fmla="*/ 0 h 208"/>
                  <a:gd name="T2" fmla="*/ 0 w 72"/>
                  <a:gd name="T3" fmla="*/ 208 h 208"/>
                  <a:gd name="T4" fmla="*/ 0 w 72"/>
                  <a:gd name="T5" fmla="*/ 208 h 208"/>
                  <a:gd name="T6" fmla="*/ 72 w 72"/>
                  <a:gd name="T7" fmla="*/ 0 h 208"/>
                  <a:gd name="T8" fmla="*/ 72 w 72"/>
                  <a:gd name="T9" fmla="*/ 0 h 208"/>
                </a:gdLst>
                <a:ahLst/>
                <a:cxnLst>
                  <a:cxn ang="0">
                    <a:pos x="T0" y="T1"/>
                  </a:cxn>
                  <a:cxn ang="0">
                    <a:pos x="T2" y="T3"/>
                  </a:cxn>
                  <a:cxn ang="0">
                    <a:pos x="T4" y="T5"/>
                  </a:cxn>
                  <a:cxn ang="0">
                    <a:pos x="T6" y="T7"/>
                  </a:cxn>
                  <a:cxn ang="0">
                    <a:pos x="T8" y="T9"/>
                  </a:cxn>
                </a:cxnLst>
                <a:rect l="0" t="0" r="r" b="b"/>
                <a:pathLst>
                  <a:path w="72" h="208">
                    <a:moveTo>
                      <a:pt x="72" y="0"/>
                    </a:moveTo>
                    <a:cubicBezTo>
                      <a:pt x="72" y="0"/>
                      <a:pt x="48" y="69"/>
                      <a:pt x="0" y="208"/>
                    </a:cubicBezTo>
                    <a:lnTo>
                      <a:pt x="0" y="208"/>
                    </a:lnTo>
                    <a:cubicBezTo>
                      <a:pt x="48" y="69"/>
                      <a:pt x="72" y="0"/>
                      <a:pt x="72" y="0"/>
                    </a:cubicBezTo>
                    <a:lnTo>
                      <a:pt x="7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34" name="Freeform 831"/>
              <p:cNvSpPr>
                <a:spLocks/>
              </p:cNvSpPr>
              <p:nvPr/>
            </p:nvSpPr>
            <p:spPr bwMode="auto">
              <a:xfrm>
                <a:off x="7758227" y="1542023"/>
                <a:ext cx="53975" cy="158750"/>
              </a:xfrm>
              <a:custGeom>
                <a:avLst/>
                <a:gdLst>
                  <a:gd name="T0" fmla="*/ 72 w 72"/>
                  <a:gd name="T1" fmla="*/ 0 h 208"/>
                  <a:gd name="T2" fmla="*/ 0 w 72"/>
                  <a:gd name="T3" fmla="*/ 208 h 208"/>
                  <a:gd name="T4" fmla="*/ 0 w 72"/>
                  <a:gd name="T5" fmla="*/ 208 h 208"/>
                  <a:gd name="T6" fmla="*/ 72 w 72"/>
                  <a:gd name="T7" fmla="*/ 0 h 208"/>
                  <a:gd name="T8" fmla="*/ 72 w 72"/>
                  <a:gd name="T9" fmla="*/ 0 h 208"/>
                </a:gdLst>
                <a:ahLst/>
                <a:cxnLst>
                  <a:cxn ang="0">
                    <a:pos x="T0" y="T1"/>
                  </a:cxn>
                  <a:cxn ang="0">
                    <a:pos x="T2" y="T3"/>
                  </a:cxn>
                  <a:cxn ang="0">
                    <a:pos x="T4" y="T5"/>
                  </a:cxn>
                  <a:cxn ang="0">
                    <a:pos x="T6" y="T7"/>
                  </a:cxn>
                  <a:cxn ang="0">
                    <a:pos x="T8" y="T9"/>
                  </a:cxn>
                </a:cxnLst>
                <a:rect l="0" t="0" r="r" b="b"/>
                <a:pathLst>
                  <a:path w="72" h="208">
                    <a:moveTo>
                      <a:pt x="72" y="0"/>
                    </a:moveTo>
                    <a:cubicBezTo>
                      <a:pt x="72" y="0"/>
                      <a:pt x="48" y="69"/>
                      <a:pt x="0" y="208"/>
                    </a:cubicBezTo>
                    <a:lnTo>
                      <a:pt x="0" y="208"/>
                    </a:lnTo>
                    <a:cubicBezTo>
                      <a:pt x="48" y="69"/>
                      <a:pt x="72" y="0"/>
                      <a:pt x="72" y="0"/>
                    </a:cubicBezTo>
                    <a:cubicBezTo>
                      <a:pt x="72" y="0"/>
                      <a:pt x="72" y="0"/>
                      <a:pt x="72" y="0"/>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35" name="Freeform 832"/>
              <p:cNvSpPr>
                <a:spLocks/>
              </p:cNvSpPr>
              <p:nvPr/>
            </p:nvSpPr>
            <p:spPr bwMode="auto">
              <a:xfrm>
                <a:off x="7758227" y="1542023"/>
                <a:ext cx="53975" cy="158750"/>
              </a:xfrm>
              <a:custGeom>
                <a:avLst/>
                <a:gdLst>
                  <a:gd name="T0" fmla="*/ 72 w 72"/>
                  <a:gd name="T1" fmla="*/ 0 h 208"/>
                  <a:gd name="T2" fmla="*/ 0 w 72"/>
                  <a:gd name="T3" fmla="*/ 208 h 208"/>
                  <a:gd name="T4" fmla="*/ 0 w 72"/>
                  <a:gd name="T5" fmla="*/ 208 h 208"/>
                  <a:gd name="T6" fmla="*/ 71 w 72"/>
                  <a:gd name="T7" fmla="*/ 0 h 208"/>
                  <a:gd name="T8" fmla="*/ 72 w 72"/>
                  <a:gd name="T9" fmla="*/ 0 h 208"/>
                </a:gdLst>
                <a:ahLst/>
                <a:cxnLst>
                  <a:cxn ang="0">
                    <a:pos x="T0" y="T1"/>
                  </a:cxn>
                  <a:cxn ang="0">
                    <a:pos x="T2" y="T3"/>
                  </a:cxn>
                  <a:cxn ang="0">
                    <a:pos x="T4" y="T5"/>
                  </a:cxn>
                  <a:cxn ang="0">
                    <a:pos x="T6" y="T7"/>
                  </a:cxn>
                  <a:cxn ang="0">
                    <a:pos x="T8" y="T9"/>
                  </a:cxn>
                </a:cxnLst>
                <a:rect l="0" t="0" r="r" b="b"/>
                <a:pathLst>
                  <a:path w="72" h="208">
                    <a:moveTo>
                      <a:pt x="72" y="0"/>
                    </a:moveTo>
                    <a:cubicBezTo>
                      <a:pt x="72" y="0"/>
                      <a:pt x="48" y="69"/>
                      <a:pt x="0" y="208"/>
                    </a:cubicBezTo>
                    <a:cubicBezTo>
                      <a:pt x="0" y="208"/>
                      <a:pt x="0" y="208"/>
                      <a:pt x="0" y="208"/>
                    </a:cubicBezTo>
                    <a:cubicBezTo>
                      <a:pt x="47" y="69"/>
                      <a:pt x="71" y="0"/>
                      <a:pt x="71" y="0"/>
                    </a:cubicBezTo>
                    <a:cubicBezTo>
                      <a:pt x="71" y="0"/>
                      <a:pt x="72" y="0"/>
                      <a:pt x="72" y="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36" name="Freeform 833"/>
              <p:cNvSpPr>
                <a:spLocks/>
              </p:cNvSpPr>
              <p:nvPr/>
            </p:nvSpPr>
            <p:spPr bwMode="auto">
              <a:xfrm>
                <a:off x="7756639" y="1542023"/>
                <a:ext cx="55563" cy="158750"/>
              </a:xfrm>
              <a:custGeom>
                <a:avLst/>
                <a:gdLst>
                  <a:gd name="T0" fmla="*/ 72 w 72"/>
                  <a:gd name="T1" fmla="*/ 1 h 209"/>
                  <a:gd name="T2" fmla="*/ 1 w 72"/>
                  <a:gd name="T3" fmla="*/ 209 h 209"/>
                  <a:gd name="T4" fmla="*/ 0 w 72"/>
                  <a:gd name="T5" fmla="*/ 209 h 209"/>
                  <a:gd name="T6" fmla="*/ 71 w 72"/>
                  <a:gd name="T7" fmla="*/ 0 h 209"/>
                  <a:gd name="T8" fmla="*/ 72 w 72"/>
                  <a:gd name="T9" fmla="*/ 1 h 209"/>
                </a:gdLst>
                <a:ahLst/>
                <a:cxnLst>
                  <a:cxn ang="0">
                    <a:pos x="T0" y="T1"/>
                  </a:cxn>
                  <a:cxn ang="0">
                    <a:pos x="T2" y="T3"/>
                  </a:cxn>
                  <a:cxn ang="0">
                    <a:pos x="T4" y="T5"/>
                  </a:cxn>
                  <a:cxn ang="0">
                    <a:pos x="T6" y="T7"/>
                  </a:cxn>
                  <a:cxn ang="0">
                    <a:pos x="T8" y="T9"/>
                  </a:cxn>
                </a:cxnLst>
                <a:rect l="0" t="0" r="r" b="b"/>
                <a:pathLst>
                  <a:path w="72" h="209">
                    <a:moveTo>
                      <a:pt x="72" y="1"/>
                    </a:moveTo>
                    <a:cubicBezTo>
                      <a:pt x="72" y="1"/>
                      <a:pt x="48" y="70"/>
                      <a:pt x="1" y="209"/>
                    </a:cubicBezTo>
                    <a:cubicBezTo>
                      <a:pt x="0" y="209"/>
                      <a:pt x="0" y="209"/>
                      <a:pt x="0" y="209"/>
                    </a:cubicBezTo>
                    <a:cubicBezTo>
                      <a:pt x="48" y="70"/>
                      <a:pt x="71" y="0"/>
                      <a:pt x="71" y="0"/>
                    </a:cubicBezTo>
                    <a:cubicBezTo>
                      <a:pt x="72" y="0"/>
                      <a:pt x="72" y="1"/>
                      <a:pt x="72" y="1"/>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37" name="Freeform 834"/>
              <p:cNvSpPr>
                <a:spLocks/>
              </p:cNvSpPr>
              <p:nvPr/>
            </p:nvSpPr>
            <p:spPr bwMode="auto">
              <a:xfrm>
                <a:off x="7756639" y="1542023"/>
                <a:ext cx="53975" cy="158750"/>
              </a:xfrm>
              <a:custGeom>
                <a:avLst/>
                <a:gdLst>
                  <a:gd name="T0" fmla="*/ 72 w 72"/>
                  <a:gd name="T1" fmla="*/ 0 h 209"/>
                  <a:gd name="T2" fmla="*/ 1 w 72"/>
                  <a:gd name="T3" fmla="*/ 209 h 209"/>
                  <a:gd name="T4" fmla="*/ 0 w 72"/>
                  <a:gd name="T5" fmla="*/ 208 h 209"/>
                  <a:gd name="T6" fmla="*/ 72 w 72"/>
                  <a:gd name="T7" fmla="*/ 0 h 209"/>
                  <a:gd name="T8" fmla="*/ 72 w 72"/>
                  <a:gd name="T9" fmla="*/ 0 h 209"/>
                </a:gdLst>
                <a:ahLst/>
                <a:cxnLst>
                  <a:cxn ang="0">
                    <a:pos x="T0" y="T1"/>
                  </a:cxn>
                  <a:cxn ang="0">
                    <a:pos x="T2" y="T3"/>
                  </a:cxn>
                  <a:cxn ang="0">
                    <a:pos x="T4" y="T5"/>
                  </a:cxn>
                  <a:cxn ang="0">
                    <a:pos x="T6" y="T7"/>
                  </a:cxn>
                  <a:cxn ang="0">
                    <a:pos x="T8" y="T9"/>
                  </a:cxn>
                </a:cxnLst>
                <a:rect l="0" t="0" r="r" b="b"/>
                <a:pathLst>
                  <a:path w="72" h="209">
                    <a:moveTo>
                      <a:pt x="72" y="0"/>
                    </a:moveTo>
                    <a:cubicBezTo>
                      <a:pt x="72" y="0"/>
                      <a:pt x="49" y="70"/>
                      <a:pt x="1" y="209"/>
                    </a:cubicBezTo>
                    <a:cubicBezTo>
                      <a:pt x="1" y="209"/>
                      <a:pt x="0" y="208"/>
                      <a:pt x="0" y="208"/>
                    </a:cubicBezTo>
                    <a:cubicBezTo>
                      <a:pt x="48" y="70"/>
                      <a:pt x="72" y="0"/>
                      <a:pt x="72" y="0"/>
                    </a:cubicBezTo>
                    <a:cubicBezTo>
                      <a:pt x="72" y="0"/>
                      <a:pt x="72" y="0"/>
                      <a:pt x="72"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38" name="Freeform 835"/>
              <p:cNvSpPr>
                <a:spLocks/>
              </p:cNvSpPr>
              <p:nvPr/>
            </p:nvSpPr>
            <p:spPr bwMode="auto">
              <a:xfrm>
                <a:off x="7755052" y="1542023"/>
                <a:ext cx="55563" cy="158750"/>
              </a:xfrm>
              <a:custGeom>
                <a:avLst/>
                <a:gdLst>
                  <a:gd name="T0" fmla="*/ 73 w 73"/>
                  <a:gd name="T1" fmla="*/ 0 h 208"/>
                  <a:gd name="T2" fmla="*/ 1 w 73"/>
                  <a:gd name="T3" fmla="*/ 208 h 208"/>
                  <a:gd name="T4" fmla="*/ 0 w 73"/>
                  <a:gd name="T5" fmla="*/ 208 h 208"/>
                  <a:gd name="T6" fmla="*/ 71 w 73"/>
                  <a:gd name="T7" fmla="*/ 0 h 208"/>
                  <a:gd name="T8" fmla="*/ 73 w 73"/>
                  <a:gd name="T9" fmla="*/ 0 h 208"/>
                </a:gdLst>
                <a:ahLst/>
                <a:cxnLst>
                  <a:cxn ang="0">
                    <a:pos x="T0" y="T1"/>
                  </a:cxn>
                  <a:cxn ang="0">
                    <a:pos x="T2" y="T3"/>
                  </a:cxn>
                  <a:cxn ang="0">
                    <a:pos x="T4" y="T5"/>
                  </a:cxn>
                  <a:cxn ang="0">
                    <a:pos x="T6" y="T7"/>
                  </a:cxn>
                  <a:cxn ang="0">
                    <a:pos x="T8" y="T9"/>
                  </a:cxn>
                </a:cxnLst>
                <a:rect l="0" t="0" r="r" b="b"/>
                <a:pathLst>
                  <a:path w="73" h="208">
                    <a:moveTo>
                      <a:pt x="73" y="0"/>
                    </a:moveTo>
                    <a:cubicBezTo>
                      <a:pt x="73" y="0"/>
                      <a:pt x="49" y="70"/>
                      <a:pt x="1" y="208"/>
                    </a:cubicBezTo>
                    <a:cubicBezTo>
                      <a:pt x="1" y="208"/>
                      <a:pt x="0" y="208"/>
                      <a:pt x="0" y="208"/>
                    </a:cubicBezTo>
                    <a:cubicBezTo>
                      <a:pt x="48" y="69"/>
                      <a:pt x="71" y="0"/>
                      <a:pt x="71" y="0"/>
                    </a:cubicBezTo>
                    <a:cubicBezTo>
                      <a:pt x="72" y="0"/>
                      <a:pt x="72" y="0"/>
                      <a:pt x="73" y="0"/>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39" name="Freeform 836"/>
              <p:cNvSpPr>
                <a:spLocks/>
              </p:cNvSpPr>
              <p:nvPr/>
            </p:nvSpPr>
            <p:spPr bwMode="auto">
              <a:xfrm>
                <a:off x="7755052" y="1540435"/>
                <a:ext cx="53975" cy="160338"/>
              </a:xfrm>
              <a:custGeom>
                <a:avLst/>
                <a:gdLst>
                  <a:gd name="T0" fmla="*/ 72 w 72"/>
                  <a:gd name="T1" fmla="*/ 1 h 209"/>
                  <a:gd name="T2" fmla="*/ 1 w 72"/>
                  <a:gd name="T3" fmla="*/ 209 h 209"/>
                  <a:gd name="T4" fmla="*/ 0 w 72"/>
                  <a:gd name="T5" fmla="*/ 209 h 209"/>
                  <a:gd name="T6" fmla="*/ 71 w 72"/>
                  <a:gd name="T7" fmla="*/ 0 h 209"/>
                  <a:gd name="T8" fmla="*/ 72 w 72"/>
                  <a:gd name="T9" fmla="*/ 1 h 209"/>
                </a:gdLst>
                <a:ahLst/>
                <a:cxnLst>
                  <a:cxn ang="0">
                    <a:pos x="T0" y="T1"/>
                  </a:cxn>
                  <a:cxn ang="0">
                    <a:pos x="T2" y="T3"/>
                  </a:cxn>
                  <a:cxn ang="0">
                    <a:pos x="T4" y="T5"/>
                  </a:cxn>
                  <a:cxn ang="0">
                    <a:pos x="T6" y="T7"/>
                  </a:cxn>
                  <a:cxn ang="0">
                    <a:pos x="T8" y="T9"/>
                  </a:cxn>
                </a:cxnLst>
                <a:rect l="0" t="0" r="r" b="b"/>
                <a:pathLst>
                  <a:path w="72" h="209">
                    <a:moveTo>
                      <a:pt x="72" y="1"/>
                    </a:moveTo>
                    <a:cubicBezTo>
                      <a:pt x="72" y="1"/>
                      <a:pt x="49" y="70"/>
                      <a:pt x="1" y="209"/>
                    </a:cubicBezTo>
                    <a:cubicBezTo>
                      <a:pt x="1" y="209"/>
                      <a:pt x="0" y="209"/>
                      <a:pt x="0" y="209"/>
                    </a:cubicBezTo>
                    <a:cubicBezTo>
                      <a:pt x="47" y="70"/>
                      <a:pt x="71" y="0"/>
                      <a:pt x="71" y="0"/>
                    </a:cubicBezTo>
                    <a:cubicBezTo>
                      <a:pt x="72" y="1"/>
                      <a:pt x="72" y="1"/>
                      <a:pt x="72" y="1"/>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40" name="Freeform 837"/>
              <p:cNvSpPr>
                <a:spLocks/>
              </p:cNvSpPr>
              <p:nvPr/>
            </p:nvSpPr>
            <p:spPr bwMode="auto">
              <a:xfrm>
                <a:off x="7753464" y="1540435"/>
                <a:ext cx="55563" cy="160338"/>
              </a:xfrm>
              <a:custGeom>
                <a:avLst/>
                <a:gdLst>
                  <a:gd name="T0" fmla="*/ 73 w 73"/>
                  <a:gd name="T1" fmla="*/ 0 h 209"/>
                  <a:gd name="T2" fmla="*/ 2 w 73"/>
                  <a:gd name="T3" fmla="*/ 209 h 209"/>
                  <a:gd name="T4" fmla="*/ 0 w 73"/>
                  <a:gd name="T5" fmla="*/ 208 h 209"/>
                  <a:gd name="T6" fmla="*/ 72 w 73"/>
                  <a:gd name="T7" fmla="*/ 0 h 209"/>
                  <a:gd name="T8" fmla="*/ 73 w 73"/>
                  <a:gd name="T9" fmla="*/ 0 h 209"/>
                </a:gdLst>
                <a:ahLst/>
                <a:cxnLst>
                  <a:cxn ang="0">
                    <a:pos x="T0" y="T1"/>
                  </a:cxn>
                  <a:cxn ang="0">
                    <a:pos x="T2" y="T3"/>
                  </a:cxn>
                  <a:cxn ang="0">
                    <a:pos x="T4" y="T5"/>
                  </a:cxn>
                  <a:cxn ang="0">
                    <a:pos x="T6" y="T7"/>
                  </a:cxn>
                  <a:cxn ang="0">
                    <a:pos x="T8" y="T9"/>
                  </a:cxn>
                </a:cxnLst>
                <a:rect l="0" t="0" r="r" b="b"/>
                <a:pathLst>
                  <a:path w="73" h="209">
                    <a:moveTo>
                      <a:pt x="73" y="0"/>
                    </a:moveTo>
                    <a:cubicBezTo>
                      <a:pt x="73" y="0"/>
                      <a:pt x="49" y="70"/>
                      <a:pt x="2" y="209"/>
                    </a:cubicBezTo>
                    <a:cubicBezTo>
                      <a:pt x="1" y="208"/>
                      <a:pt x="1" y="208"/>
                      <a:pt x="0" y="208"/>
                    </a:cubicBezTo>
                    <a:cubicBezTo>
                      <a:pt x="48" y="69"/>
                      <a:pt x="72" y="0"/>
                      <a:pt x="72" y="0"/>
                    </a:cubicBezTo>
                    <a:cubicBezTo>
                      <a:pt x="72" y="0"/>
                      <a:pt x="73" y="0"/>
                      <a:pt x="73"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grpSp>
        <p:nvGrpSpPr>
          <p:cNvPr id="2986" name="Group 2985"/>
          <p:cNvGrpSpPr/>
          <p:nvPr/>
        </p:nvGrpSpPr>
        <p:grpSpPr>
          <a:xfrm>
            <a:off x="8011898" y="2042936"/>
            <a:ext cx="3596333" cy="2372516"/>
            <a:chOff x="7906793" y="4328436"/>
            <a:chExt cx="3206988" cy="1943460"/>
          </a:xfrm>
          <a:solidFill>
            <a:schemeClr val="bg1"/>
          </a:solidFill>
        </p:grpSpPr>
        <p:sp>
          <p:nvSpPr>
            <p:cNvPr id="2987" name="Freeform 55"/>
            <p:cNvSpPr>
              <a:spLocks/>
            </p:cNvSpPr>
            <p:nvPr/>
          </p:nvSpPr>
          <p:spPr bwMode="auto">
            <a:xfrm>
              <a:off x="8447202" y="4882123"/>
              <a:ext cx="134938" cy="26988"/>
            </a:xfrm>
            <a:custGeom>
              <a:avLst/>
              <a:gdLst>
                <a:gd name="T0" fmla="*/ 0 w 177"/>
                <a:gd name="T1" fmla="*/ 35 h 35"/>
                <a:gd name="T2" fmla="*/ 177 w 177"/>
                <a:gd name="T3" fmla="*/ 0 h 35"/>
                <a:gd name="T4" fmla="*/ 20 w 177"/>
                <a:gd name="T5" fmla="*/ 32 h 35"/>
                <a:gd name="T6" fmla="*/ 0 w 177"/>
                <a:gd name="T7" fmla="*/ 35 h 35"/>
              </a:gdLst>
              <a:ahLst/>
              <a:cxnLst>
                <a:cxn ang="0">
                  <a:pos x="T0" y="T1"/>
                </a:cxn>
                <a:cxn ang="0">
                  <a:pos x="T2" y="T3"/>
                </a:cxn>
                <a:cxn ang="0">
                  <a:pos x="T4" y="T5"/>
                </a:cxn>
                <a:cxn ang="0">
                  <a:pos x="T6" y="T7"/>
                </a:cxn>
              </a:cxnLst>
              <a:rect l="0" t="0" r="r" b="b"/>
              <a:pathLst>
                <a:path w="177" h="35">
                  <a:moveTo>
                    <a:pt x="0" y="35"/>
                  </a:moveTo>
                  <a:lnTo>
                    <a:pt x="177" y="0"/>
                  </a:lnTo>
                  <a:cubicBezTo>
                    <a:pt x="128" y="15"/>
                    <a:pt x="75" y="25"/>
                    <a:pt x="20" y="32"/>
                  </a:cubicBezTo>
                  <a:lnTo>
                    <a:pt x="0" y="35"/>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88" name="Frame 2987"/>
            <p:cNvSpPr/>
            <p:nvPr/>
          </p:nvSpPr>
          <p:spPr>
            <a:xfrm>
              <a:off x="7906793" y="4328436"/>
              <a:ext cx="3206988" cy="1943460"/>
            </a:xfrm>
            <a:prstGeom prst="frame">
              <a:avLst>
                <a:gd name="adj1" fmla="val 5291"/>
              </a:avLst>
            </a:prstGeom>
            <a:grpFill/>
            <a:ln>
              <a:solidFill>
                <a:srgbClr val="7070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000000"/>
                </a:solidFill>
              </a:endParaRPr>
            </a:p>
          </p:txBody>
        </p:sp>
      </p:grpSp>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519825">
            <a:off x="6459816" y="4130137"/>
            <a:ext cx="3236591" cy="2143716"/>
          </a:xfrm>
          <a:prstGeom prst="rect">
            <a:avLst/>
          </a:prstGeom>
        </p:spPr>
      </p:pic>
      <p:grpSp>
        <p:nvGrpSpPr>
          <p:cNvPr id="356" name="Group 355"/>
          <p:cNvGrpSpPr>
            <a:grpSpLocks noChangeAspect="1"/>
          </p:cNvGrpSpPr>
          <p:nvPr/>
        </p:nvGrpSpPr>
        <p:grpSpPr>
          <a:xfrm rot="486695">
            <a:off x="6374049" y="4028029"/>
            <a:ext cx="3362092" cy="2392961"/>
            <a:chOff x="7906793" y="4328436"/>
            <a:chExt cx="3206988" cy="1943460"/>
          </a:xfrm>
          <a:solidFill>
            <a:schemeClr val="bg1"/>
          </a:solidFill>
        </p:grpSpPr>
        <p:sp>
          <p:nvSpPr>
            <p:cNvPr id="2990" name="Freeform 55"/>
            <p:cNvSpPr>
              <a:spLocks/>
            </p:cNvSpPr>
            <p:nvPr/>
          </p:nvSpPr>
          <p:spPr bwMode="auto">
            <a:xfrm>
              <a:off x="8447202" y="4882123"/>
              <a:ext cx="134938" cy="26988"/>
            </a:xfrm>
            <a:custGeom>
              <a:avLst/>
              <a:gdLst>
                <a:gd name="T0" fmla="*/ 0 w 177"/>
                <a:gd name="T1" fmla="*/ 35 h 35"/>
                <a:gd name="T2" fmla="*/ 177 w 177"/>
                <a:gd name="T3" fmla="*/ 0 h 35"/>
                <a:gd name="T4" fmla="*/ 20 w 177"/>
                <a:gd name="T5" fmla="*/ 32 h 35"/>
                <a:gd name="T6" fmla="*/ 0 w 177"/>
                <a:gd name="T7" fmla="*/ 35 h 35"/>
              </a:gdLst>
              <a:ahLst/>
              <a:cxnLst>
                <a:cxn ang="0">
                  <a:pos x="T0" y="T1"/>
                </a:cxn>
                <a:cxn ang="0">
                  <a:pos x="T2" y="T3"/>
                </a:cxn>
                <a:cxn ang="0">
                  <a:pos x="T4" y="T5"/>
                </a:cxn>
                <a:cxn ang="0">
                  <a:pos x="T6" y="T7"/>
                </a:cxn>
              </a:cxnLst>
              <a:rect l="0" t="0" r="r" b="b"/>
              <a:pathLst>
                <a:path w="177" h="35">
                  <a:moveTo>
                    <a:pt x="0" y="35"/>
                  </a:moveTo>
                  <a:lnTo>
                    <a:pt x="177" y="0"/>
                  </a:lnTo>
                  <a:cubicBezTo>
                    <a:pt x="128" y="15"/>
                    <a:pt x="75" y="25"/>
                    <a:pt x="20" y="32"/>
                  </a:cubicBezTo>
                  <a:lnTo>
                    <a:pt x="0" y="35"/>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91" name="Frame 2990"/>
            <p:cNvSpPr/>
            <p:nvPr/>
          </p:nvSpPr>
          <p:spPr>
            <a:xfrm>
              <a:off x="7906793" y="4328436"/>
              <a:ext cx="3206988" cy="1943460"/>
            </a:xfrm>
            <a:prstGeom prst="frame">
              <a:avLst>
                <a:gd name="adj1" fmla="val 5291"/>
              </a:avLst>
            </a:prstGeom>
            <a:grpFill/>
            <a:ln>
              <a:solidFill>
                <a:srgbClr val="7070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000000"/>
                </a:solidFill>
              </a:endParaRPr>
            </a:p>
          </p:txBody>
        </p:sp>
      </p:grpSp>
      <p:grpSp>
        <p:nvGrpSpPr>
          <p:cNvPr id="359" name="Group 358"/>
          <p:cNvGrpSpPr/>
          <p:nvPr/>
        </p:nvGrpSpPr>
        <p:grpSpPr>
          <a:xfrm>
            <a:off x="9624180" y="1383478"/>
            <a:ext cx="578400" cy="740458"/>
            <a:chOff x="7867764" y="918652"/>
            <a:chExt cx="612775" cy="848162"/>
          </a:xfrm>
        </p:grpSpPr>
        <p:pic>
          <p:nvPicPr>
            <p:cNvPr id="1441" name="Picture 5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2740" y="1462648"/>
              <a:ext cx="22225" cy="2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2" name="Picture 5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1465" y="1462648"/>
              <a:ext cx="65088" cy="14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3" name="Freeform 65"/>
            <p:cNvSpPr>
              <a:spLocks/>
            </p:cNvSpPr>
            <p:nvPr/>
          </p:nvSpPr>
          <p:spPr bwMode="auto">
            <a:xfrm>
              <a:off x="7867764" y="1439789"/>
              <a:ext cx="612775" cy="327025"/>
            </a:xfrm>
            <a:custGeom>
              <a:avLst/>
              <a:gdLst>
                <a:gd name="T0" fmla="*/ 797 w 804"/>
                <a:gd name="T1" fmla="*/ 379 h 430"/>
                <a:gd name="T2" fmla="*/ 804 w 804"/>
                <a:gd name="T3" fmla="*/ 12 h 430"/>
                <a:gd name="T4" fmla="*/ 791 w 804"/>
                <a:gd name="T5" fmla="*/ 0 h 430"/>
                <a:gd name="T6" fmla="*/ 443 w 804"/>
                <a:gd name="T7" fmla="*/ 0 h 430"/>
                <a:gd name="T8" fmla="*/ 362 w 804"/>
                <a:gd name="T9" fmla="*/ 0 h 430"/>
                <a:gd name="T10" fmla="*/ 13 w 804"/>
                <a:gd name="T11" fmla="*/ 0 h 430"/>
                <a:gd name="T12" fmla="*/ 0 w 804"/>
                <a:gd name="T13" fmla="*/ 12 h 430"/>
                <a:gd name="T14" fmla="*/ 7 w 804"/>
                <a:gd name="T15" fmla="*/ 379 h 430"/>
                <a:gd name="T16" fmla="*/ 2 w 804"/>
                <a:gd name="T17" fmla="*/ 419 h 430"/>
                <a:gd name="T18" fmla="*/ 11 w 804"/>
                <a:gd name="T19" fmla="*/ 430 h 430"/>
                <a:gd name="T20" fmla="*/ 231 w 804"/>
                <a:gd name="T21" fmla="*/ 430 h 430"/>
                <a:gd name="T22" fmla="*/ 241 w 804"/>
                <a:gd name="T23" fmla="*/ 420 h 430"/>
                <a:gd name="T24" fmla="*/ 241 w 804"/>
                <a:gd name="T25" fmla="*/ 394 h 430"/>
                <a:gd name="T26" fmla="*/ 251 w 804"/>
                <a:gd name="T27" fmla="*/ 384 h 430"/>
                <a:gd name="T28" fmla="*/ 262 w 804"/>
                <a:gd name="T29" fmla="*/ 394 h 430"/>
                <a:gd name="T30" fmla="*/ 262 w 804"/>
                <a:gd name="T31" fmla="*/ 420 h 430"/>
                <a:gd name="T32" fmla="*/ 272 w 804"/>
                <a:gd name="T33" fmla="*/ 430 h 430"/>
                <a:gd name="T34" fmla="*/ 362 w 804"/>
                <a:gd name="T35" fmla="*/ 430 h 430"/>
                <a:gd name="T36" fmla="*/ 443 w 804"/>
                <a:gd name="T37" fmla="*/ 430 h 430"/>
                <a:gd name="T38" fmla="*/ 532 w 804"/>
                <a:gd name="T39" fmla="*/ 430 h 430"/>
                <a:gd name="T40" fmla="*/ 542 w 804"/>
                <a:gd name="T41" fmla="*/ 420 h 430"/>
                <a:gd name="T42" fmla="*/ 542 w 804"/>
                <a:gd name="T43" fmla="*/ 394 h 430"/>
                <a:gd name="T44" fmla="*/ 552 w 804"/>
                <a:gd name="T45" fmla="*/ 384 h 430"/>
                <a:gd name="T46" fmla="*/ 564 w 804"/>
                <a:gd name="T47" fmla="*/ 394 h 430"/>
                <a:gd name="T48" fmla="*/ 564 w 804"/>
                <a:gd name="T49" fmla="*/ 420 h 430"/>
                <a:gd name="T50" fmla="*/ 574 w 804"/>
                <a:gd name="T51" fmla="*/ 430 h 430"/>
                <a:gd name="T52" fmla="*/ 793 w 804"/>
                <a:gd name="T53" fmla="*/ 430 h 430"/>
                <a:gd name="T54" fmla="*/ 803 w 804"/>
                <a:gd name="T55" fmla="*/ 419 h 430"/>
                <a:gd name="T56" fmla="*/ 797 w 804"/>
                <a:gd name="T57" fmla="*/ 379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04" h="430">
                  <a:moveTo>
                    <a:pt x="797" y="379"/>
                  </a:moveTo>
                  <a:lnTo>
                    <a:pt x="804" y="12"/>
                  </a:lnTo>
                  <a:cubicBezTo>
                    <a:pt x="804" y="6"/>
                    <a:pt x="798" y="0"/>
                    <a:pt x="791" y="0"/>
                  </a:cubicBezTo>
                  <a:lnTo>
                    <a:pt x="443" y="0"/>
                  </a:lnTo>
                  <a:lnTo>
                    <a:pt x="362" y="0"/>
                  </a:lnTo>
                  <a:lnTo>
                    <a:pt x="13" y="0"/>
                  </a:lnTo>
                  <a:cubicBezTo>
                    <a:pt x="6" y="0"/>
                    <a:pt x="0" y="6"/>
                    <a:pt x="0" y="12"/>
                  </a:cubicBezTo>
                  <a:lnTo>
                    <a:pt x="7" y="379"/>
                  </a:lnTo>
                  <a:lnTo>
                    <a:pt x="2" y="419"/>
                  </a:lnTo>
                  <a:cubicBezTo>
                    <a:pt x="1" y="425"/>
                    <a:pt x="5" y="430"/>
                    <a:pt x="11" y="430"/>
                  </a:cubicBezTo>
                  <a:lnTo>
                    <a:pt x="231" y="430"/>
                  </a:lnTo>
                  <a:cubicBezTo>
                    <a:pt x="236" y="430"/>
                    <a:pt x="241" y="426"/>
                    <a:pt x="241" y="420"/>
                  </a:cubicBezTo>
                  <a:lnTo>
                    <a:pt x="241" y="394"/>
                  </a:lnTo>
                  <a:cubicBezTo>
                    <a:pt x="241" y="389"/>
                    <a:pt x="245" y="384"/>
                    <a:pt x="251" y="384"/>
                  </a:cubicBezTo>
                  <a:cubicBezTo>
                    <a:pt x="258" y="384"/>
                    <a:pt x="262" y="389"/>
                    <a:pt x="262" y="394"/>
                  </a:cubicBezTo>
                  <a:lnTo>
                    <a:pt x="262" y="420"/>
                  </a:lnTo>
                  <a:cubicBezTo>
                    <a:pt x="262" y="426"/>
                    <a:pt x="267" y="430"/>
                    <a:pt x="272" y="430"/>
                  </a:cubicBezTo>
                  <a:lnTo>
                    <a:pt x="362" y="430"/>
                  </a:lnTo>
                  <a:lnTo>
                    <a:pt x="443" y="430"/>
                  </a:lnTo>
                  <a:lnTo>
                    <a:pt x="532" y="430"/>
                  </a:lnTo>
                  <a:cubicBezTo>
                    <a:pt x="538" y="430"/>
                    <a:pt x="542" y="426"/>
                    <a:pt x="542" y="420"/>
                  </a:cubicBezTo>
                  <a:lnTo>
                    <a:pt x="542" y="394"/>
                  </a:lnTo>
                  <a:cubicBezTo>
                    <a:pt x="542" y="389"/>
                    <a:pt x="547" y="384"/>
                    <a:pt x="552" y="384"/>
                  </a:cubicBezTo>
                  <a:cubicBezTo>
                    <a:pt x="559" y="384"/>
                    <a:pt x="564" y="389"/>
                    <a:pt x="564" y="394"/>
                  </a:cubicBezTo>
                  <a:lnTo>
                    <a:pt x="564" y="420"/>
                  </a:lnTo>
                  <a:cubicBezTo>
                    <a:pt x="564" y="426"/>
                    <a:pt x="568" y="430"/>
                    <a:pt x="574" y="430"/>
                  </a:cubicBezTo>
                  <a:lnTo>
                    <a:pt x="793" y="430"/>
                  </a:lnTo>
                  <a:cubicBezTo>
                    <a:pt x="799" y="430"/>
                    <a:pt x="804" y="425"/>
                    <a:pt x="803" y="419"/>
                  </a:cubicBezTo>
                  <a:lnTo>
                    <a:pt x="797" y="379"/>
                  </a:lnTo>
                  <a:close/>
                </a:path>
              </a:pathLst>
            </a:custGeom>
            <a:solidFill>
              <a:srgbClr val="1B1B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nvGrpSpPr>
            <p:cNvPr id="1444" name="Group 1443"/>
            <p:cNvGrpSpPr/>
            <p:nvPr/>
          </p:nvGrpSpPr>
          <p:grpSpPr>
            <a:xfrm>
              <a:off x="8038901" y="918652"/>
              <a:ext cx="301625" cy="523876"/>
              <a:chOff x="7732827" y="1178485"/>
              <a:chExt cx="301625" cy="523876"/>
            </a:xfrm>
          </p:grpSpPr>
          <p:sp>
            <p:nvSpPr>
              <p:cNvPr id="1445" name="Freeform 66"/>
              <p:cNvSpPr>
                <a:spLocks/>
              </p:cNvSpPr>
              <p:nvPr/>
            </p:nvSpPr>
            <p:spPr bwMode="auto">
              <a:xfrm>
                <a:off x="7950315" y="1543611"/>
                <a:ext cx="57150" cy="158750"/>
              </a:xfrm>
              <a:custGeom>
                <a:avLst/>
                <a:gdLst>
                  <a:gd name="T0" fmla="*/ 72 w 73"/>
                  <a:gd name="T1" fmla="*/ 209 h 209"/>
                  <a:gd name="T2" fmla="*/ 0 w 73"/>
                  <a:gd name="T3" fmla="*/ 1 h 209"/>
                  <a:gd name="T4" fmla="*/ 2 w 73"/>
                  <a:gd name="T5" fmla="*/ 0 h 209"/>
                  <a:gd name="T6" fmla="*/ 73 w 73"/>
                  <a:gd name="T7" fmla="*/ 208 h 209"/>
                  <a:gd name="T8" fmla="*/ 72 w 73"/>
                  <a:gd name="T9" fmla="*/ 209 h 209"/>
                </a:gdLst>
                <a:ahLst/>
                <a:cxnLst>
                  <a:cxn ang="0">
                    <a:pos x="T0" y="T1"/>
                  </a:cxn>
                  <a:cxn ang="0">
                    <a:pos x="T2" y="T3"/>
                  </a:cxn>
                  <a:cxn ang="0">
                    <a:pos x="T4" y="T5"/>
                  </a:cxn>
                  <a:cxn ang="0">
                    <a:pos x="T6" y="T7"/>
                  </a:cxn>
                  <a:cxn ang="0">
                    <a:pos x="T8" y="T9"/>
                  </a:cxn>
                </a:cxnLst>
                <a:rect l="0" t="0" r="r" b="b"/>
                <a:pathLst>
                  <a:path w="73" h="209">
                    <a:moveTo>
                      <a:pt x="72" y="209"/>
                    </a:moveTo>
                    <a:cubicBezTo>
                      <a:pt x="24" y="70"/>
                      <a:pt x="0" y="1"/>
                      <a:pt x="0" y="1"/>
                    </a:cubicBezTo>
                    <a:cubicBezTo>
                      <a:pt x="1" y="0"/>
                      <a:pt x="1" y="0"/>
                      <a:pt x="2" y="0"/>
                    </a:cubicBezTo>
                    <a:cubicBezTo>
                      <a:pt x="2" y="0"/>
                      <a:pt x="26" y="70"/>
                      <a:pt x="73" y="208"/>
                    </a:cubicBezTo>
                    <a:cubicBezTo>
                      <a:pt x="73" y="209"/>
                      <a:pt x="72" y="209"/>
                      <a:pt x="72" y="20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46" name="Freeform 67"/>
              <p:cNvSpPr>
                <a:spLocks/>
              </p:cNvSpPr>
              <p:nvPr/>
            </p:nvSpPr>
            <p:spPr bwMode="auto">
              <a:xfrm>
                <a:off x="7951902" y="1543611"/>
                <a:ext cx="55563" cy="158750"/>
              </a:xfrm>
              <a:custGeom>
                <a:avLst/>
                <a:gdLst>
                  <a:gd name="T0" fmla="*/ 71 w 72"/>
                  <a:gd name="T1" fmla="*/ 208 h 208"/>
                  <a:gd name="T2" fmla="*/ 0 w 72"/>
                  <a:gd name="T3" fmla="*/ 0 h 208"/>
                  <a:gd name="T4" fmla="*/ 1 w 72"/>
                  <a:gd name="T5" fmla="*/ 0 h 208"/>
                  <a:gd name="T6" fmla="*/ 72 w 72"/>
                  <a:gd name="T7" fmla="*/ 208 h 208"/>
                  <a:gd name="T8" fmla="*/ 71 w 72"/>
                  <a:gd name="T9" fmla="*/ 208 h 208"/>
                </a:gdLst>
                <a:ahLst/>
                <a:cxnLst>
                  <a:cxn ang="0">
                    <a:pos x="T0" y="T1"/>
                  </a:cxn>
                  <a:cxn ang="0">
                    <a:pos x="T2" y="T3"/>
                  </a:cxn>
                  <a:cxn ang="0">
                    <a:pos x="T4" y="T5"/>
                  </a:cxn>
                  <a:cxn ang="0">
                    <a:pos x="T6" y="T7"/>
                  </a:cxn>
                  <a:cxn ang="0">
                    <a:pos x="T8" y="T9"/>
                  </a:cxn>
                </a:cxnLst>
                <a:rect l="0" t="0" r="r" b="b"/>
                <a:pathLst>
                  <a:path w="72" h="208">
                    <a:moveTo>
                      <a:pt x="71" y="208"/>
                    </a:moveTo>
                    <a:cubicBezTo>
                      <a:pt x="24" y="70"/>
                      <a:pt x="0" y="0"/>
                      <a:pt x="0" y="0"/>
                    </a:cubicBezTo>
                    <a:cubicBezTo>
                      <a:pt x="0" y="0"/>
                      <a:pt x="1" y="0"/>
                      <a:pt x="1" y="0"/>
                    </a:cubicBezTo>
                    <a:cubicBezTo>
                      <a:pt x="1" y="0"/>
                      <a:pt x="25" y="69"/>
                      <a:pt x="72" y="208"/>
                    </a:cubicBezTo>
                    <a:cubicBezTo>
                      <a:pt x="72" y="208"/>
                      <a:pt x="72" y="208"/>
                      <a:pt x="71" y="208"/>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47" name="Freeform 68"/>
              <p:cNvSpPr>
                <a:spLocks/>
              </p:cNvSpPr>
              <p:nvPr/>
            </p:nvSpPr>
            <p:spPr bwMode="auto">
              <a:xfrm>
                <a:off x="7953490" y="1543611"/>
                <a:ext cx="53975" cy="158750"/>
              </a:xfrm>
              <a:custGeom>
                <a:avLst/>
                <a:gdLst>
                  <a:gd name="T0" fmla="*/ 71 w 72"/>
                  <a:gd name="T1" fmla="*/ 208 h 208"/>
                  <a:gd name="T2" fmla="*/ 0 w 72"/>
                  <a:gd name="T3" fmla="*/ 0 h 208"/>
                  <a:gd name="T4" fmla="*/ 1 w 72"/>
                  <a:gd name="T5" fmla="*/ 0 h 208"/>
                  <a:gd name="T6" fmla="*/ 72 w 72"/>
                  <a:gd name="T7" fmla="*/ 208 h 208"/>
                  <a:gd name="T8" fmla="*/ 71 w 72"/>
                  <a:gd name="T9" fmla="*/ 208 h 208"/>
                </a:gdLst>
                <a:ahLst/>
                <a:cxnLst>
                  <a:cxn ang="0">
                    <a:pos x="T0" y="T1"/>
                  </a:cxn>
                  <a:cxn ang="0">
                    <a:pos x="T2" y="T3"/>
                  </a:cxn>
                  <a:cxn ang="0">
                    <a:pos x="T4" y="T5"/>
                  </a:cxn>
                  <a:cxn ang="0">
                    <a:pos x="T6" y="T7"/>
                  </a:cxn>
                  <a:cxn ang="0">
                    <a:pos x="T8" y="T9"/>
                  </a:cxn>
                </a:cxnLst>
                <a:rect l="0" t="0" r="r" b="b"/>
                <a:pathLst>
                  <a:path w="72" h="208">
                    <a:moveTo>
                      <a:pt x="71" y="208"/>
                    </a:moveTo>
                    <a:cubicBezTo>
                      <a:pt x="24" y="69"/>
                      <a:pt x="0" y="0"/>
                      <a:pt x="0" y="0"/>
                    </a:cubicBezTo>
                    <a:cubicBezTo>
                      <a:pt x="0" y="0"/>
                      <a:pt x="1" y="0"/>
                      <a:pt x="1" y="0"/>
                    </a:cubicBezTo>
                    <a:cubicBezTo>
                      <a:pt x="1" y="0"/>
                      <a:pt x="25" y="69"/>
                      <a:pt x="72" y="208"/>
                    </a:cubicBezTo>
                    <a:cubicBezTo>
                      <a:pt x="72" y="208"/>
                      <a:pt x="72" y="208"/>
                      <a:pt x="71" y="208"/>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48" name="Freeform 69"/>
              <p:cNvSpPr>
                <a:spLocks/>
              </p:cNvSpPr>
              <p:nvPr/>
            </p:nvSpPr>
            <p:spPr bwMode="auto">
              <a:xfrm>
                <a:off x="7953490" y="1542023"/>
                <a:ext cx="55563" cy="160338"/>
              </a:xfrm>
              <a:custGeom>
                <a:avLst/>
                <a:gdLst>
                  <a:gd name="T0" fmla="*/ 71 w 72"/>
                  <a:gd name="T1" fmla="*/ 209 h 209"/>
                  <a:gd name="T2" fmla="*/ 0 w 72"/>
                  <a:gd name="T3" fmla="*/ 1 h 209"/>
                  <a:gd name="T4" fmla="*/ 1 w 72"/>
                  <a:gd name="T5" fmla="*/ 0 h 209"/>
                  <a:gd name="T6" fmla="*/ 72 w 72"/>
                  <a:gd name="T7" fmla="*/ 209 h 209"/>
                  <a:gd name="T8" fmla="*/ 71 w 72"/>
                  <a:gd name="T9" fmla="*/ 209 h 209"/>
                </a:gdLst>
                <a:ahLst/>
                <a:cxnLst>
                  <a:cxn ang="0">
                    <a:pos x="T0" y="T1"/>
                  </a:cxn>
                  <a:cxn ang="0">
                    <a:pos x="T2" y="T3"/>
                  </a:cxn>
                  <a:cxn ang="0">
                    <a:pos x="T4" y="T5"/>
                  </a:cxn>
                  <a:cxn ang="0">
                    <a:pos x="T6" y="T7"/>
                  </a:cxn>
                  <a:cxn ang="0">
                    <a:pos x="T8" y="T9"/>
                  </a:cxn>
                </a:cxnLst>
                <a:rect l="0" t="0" r="r" b="b"/>
                <a:pathLst>
                  <a:path w="72" h="209">
                    <a:moveTo>
                      <a:pt x="71" y="209"/>
                    </a:moveTo>
                    <a:cubicBezTo>
                      <a:pt x="24" y="70"/>
                      <a:pt x="0" y="1"/>
                      <a:pt x="0" y="1"/>
                    </a:cubicBezTo>
                    <a:cubicBezTo>
                      <a:pt x="0" y="0"/>
                      <a:pt x="0" y="0"/>
                      <a:pt x="1" y="0"/>
                    </a:cubicBezTo>
                    <a:cubicBezTo>
                      <a:pt x="1" y="0"/>
                      <a:pt x="25" y="70"/>
                      <a:pt x="72" y="209"/>
                    </a:cubicBezTo>
                    <a:cubicBezTo>
                      <a:pt x="72" y="209"/>
                      <a:pt x="72" y="209"/>
                      <a:pt x="71" y="209"/>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49" name="Freeform 70"/>
              <p:cNvSpPr>
                <a:spLocks/>
              </p:cNvSpPr>
              <p:nvPr/>
            </p:nvSpPr>
            <p:spPr bwMode="auto">
              <a:xfrm>
                <a:off x="7955077" y="1542023"/>
                <a:ext cx="53975" cy="160338"/>
              </a:xfrm>
              <a:custGeom>
                <a:avLst/>
                <a:gdLst>
                  <a:gd name="T0" fmla="*/ 71 w 72"/>
                  <a:gd name="T1" fmla="*/ 209 h 209"/>
                  <a:gd name="T2" fmla="*/ 0 w 72"/>
                  <a:gd name="T3" fmla="*/ 0 h 209"/>
                  <a:gd name="T4" fmla="*/ 0 w 72"/>
                  <a:gd name="T5" fmla="*/ 0 h 209"/>
                  <a:gd name="T6" fmla="*/ 72 w 72"/>
                  <a:gd name="T7" fmla="*/ 208 h 209"/>
                  <a:gd name="T8" fmla="*/ 71 w 72"/>
                  <a:gd name="T9" fmla="*/ 208 h 209"/>
                  <a:gd name="T10" fmla="*/ 71 w 72"/>
                  <a:gd name="T11" fmla="*/ 209 h 209"/>
                </a:gdLst>
                <a:ahLst/>
                <a:cxnLst>
                  <a:cxn ang="0">
                    <a:pos x="T0" y="T1"/>
                  </a:cxn>
                  <a:cxn ang="0">
                    <a:pos x="T2" y="T3"/>
                  </a:cxn>
                  <a:cxn ang="0">
                    <a:pos x="T4" y="T5"/>
                  </a:cxn>
                  <a:cxn ang="0">
                    <a:pos x="T6" y="T7"/>
                  </a:cxn>
                  <a:cxn ang="0">
                    <a:pos x="T8" y="T9"/>
                  </a:cxn>
                  <a:cxn ang="0">
                    <a:pos x="T10" y="T11"/>
                  </a:cxn>
                </a:cxnLst>
                <a:rect l="0" t="0" r="r" b="b"/>
                <a:pathLst>
                  <a:path w="72" h="209">
                    <a:moveTo>
                      <a:pt x="71" y="209"/>
                    </a:moveTo>
                    <a:cubicBezTo>
                      <a:pt x="24" y="70"/>
                      <a:pt x="0" y="0"/>
                      <a:pt x="0" y="0"/>
                    </a:cubicBezTo>
                    <a:cubicBezTo>
                      <a:pt x="0" y="0"/>
                      <a:pt x="0" y="0"/>
                      <a:pt x="0" y="0"/>
                    </a:cubicBezTo>
                    <a:cubicBezTo>
                      <a:pt x="0" y="0"/>
                      <a:pt x="24" y="69"/>
                      <a:pt x="72" y="208"/>
                    </a:cubicBezTo>
                    <a:cubicBezTo>
                      <a:pt x="72" y="208"/>
                      <a:pt x="71" y="208"/>
                      <a:pt x="71" y="208"/>
                    </a:cubicBezTo>
                    <a:lnTo>
                      <a:pt x="71" y="209"/>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50" name="Freeform 71"/>
              <p:cNvSpPr>
                <a:spLocks/>
              </p:cNvSpPr>
              <p:nvPr/>
            </p:nvSpPr>
            <p:spPr bwMode="auto">
              <a:xfrm>
                <a:off x="7955077" y="1542023"/>
                <a:ext cx="53975" cy="158750"/>
              </a:xfrm>
              <a:custGeom>
                <a:avLst/>
                <a:gdLst>
                  <a:gd name="T0" fmla="*/ 72 w 72"/>
                  <a:gd name="T1" fmla="*/ 208 h 208"/>
                  <a:gd name="T2" fmla="*/ 0 w 72"/>
                  <a:gd name="T3" fmla="*/ 0 h 208"/>
                  <a:gd name="T4" fmla="*/ 1 w 72"/>
                  <a:gd name="T5" fmla="*/ 0 h 208"/>
                  <a:gd name="T6" fmla="*/ 72 w 72"/>
                  <a:gd name="T7" fmla="*/ 208 h 208"/>
                  <a:gd name="T8" fmla="*/ 72 w 72"/>
                  <a:gd name="T9" fmla="*/ 208 h 208"/>
                </a:gdLst>
                <a:ahLst/>
                <a:cxnLst>
                  <a:cxn ang="0">
                    <a:pos x="T0" y="T1"/>
                  </a:cxn>
                  <a:cxn ang="0">
                    <a:pos x="T2" y="T3"/>
                  </a:cxn>
                  <a:cxn ang="0">
                    <a:pos x="T4" y="T5"/>
                  </a:cxn>
                  <a:cxn ang="0">
                    <a:pos x="T6" y="T7"/>
                  </a:cxn>
                  <a:cxn ang="0">
                    <a:pos x="T8" y="T9"/>
                  </a:cxn>
                </a:cxnLst>
                <a:rect l="0" t="0" r="r" b="b"/>
                <a:pathLst>
                  <a:path w="72" h="208">
                    <a:moveTo>
                      <a:pt x="72" y="208"/>
                    </a:moveTo>
                    <a:cubicBezTo>
                      <a:pt x="24" y="70"/>
                      <a:pt x="0" y="0"/>
                      <a:pt x="0" y="0"/>
                    </a:cubicBezTo>
                    <a:cubicBezTo>
                      <a:pt x="0" y="0"/>
                      <a:pt x="1" y="0"/>
                      <a:pt x="1" y="0"/>
                    </a:cubicBezTo>
                    <a:cubicBezTo>
                      <a:pt x="1" y="0"/>
                      <a:pt x="25" y="69"/>
                      <a:pt x="72" y="208"/>
                    </a:cubicBezTo>
                    <a:cubicBezTo>
                      <a:pt x="72" y="208"/>
                      <a:pt x="72" y="208"/>
                      <a:pt x="72" y="208"/>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51" name="Freeform 72"/>
              <p:cNvSpPr>
                <a:spLocks/>
              </p:cNvSpPr>
              <p:nvPr/>
            </p:nvSpPr>
            <p:spPr bwMode="auto">
              <a:xfrm>
                <a:off x="7955077" y="1542023"/>
                <a:ext cx="55563" cy="158750"/>
              </a:xfrm>
              <a:custGeom>
                <a:avLst/>
                <a:gdLst>
                  <a:gd name="T0" fmla="*/ 71 w 72"/>
                  <a:gd name="T1" fmla="*/ 208 h 208"/>
                  <a:gd name="T2" fmla="*/ 0 w 72"/>
                  <a:gd name="T3" fmla="*/ 0 h 208"/>
                  <a:gd name="T4" fmla="*/ 0 w 72"/>
                  <a:gd name="T5" fmla="*/ 0 h 208"/>
                  <a:gd name="T6" fmla="*/ 72 w 72"/>
                  <a:gd name="T7" fmla="*/ 208 h 208"/>
                  <a:gd name="T8" fmla="*/ 71 w 72"/>
                  <a:gd name="T9" fmla="*/ 208 h 208"/>
                </a:gdLst>
                <a:ahLst/>
                <a:cxnLst>
                  <a:cxn ang="0">
                    <a:pos x="T0" y="T1"/>
                  </a:cxn>
                  <a:cxn ang="0">
                    <a:pos x="T2" y="T3"/>
                  </a:cxn>
                  <a:cxn ang="0">
                    <a:pos x="T4" y="T5"/>
                  </a:cxn>
                  <a:cxn ang="0">
                    <a:pos x="T6" y="T7"/>
                  </a:cxn>
                  <a:cxn ang="0">
                    <a:pos x="T8" y="T9"/>
                  </a:cxn>
                </a:cxnLst>
                <a:rect l="0" t="0" r="r" b="b"/>
                <a:pathLst>
                  <a:path w="72" h="208">
                    <a:moveTo>
                      <a:pt x="71" y="208"/>
                    </a:moveTo>
                    <a:cubicBezTo>
                      <a:pt x="24" y="69"/>
                      <a:pt x="0" y="0"/>
                      <a:pt x="0" y="0"/>
                    </a:cubicBezTo>
                    <a:lnTo>
                      <a:pt x="0" y="0"/>
                    </a:lnTo>
                    <a:cubicBezTo>
                      <a:pt x="0" y="0"/>
                      <a:pt x="24" y="69"/>
                      <a:pt x="72" y="208"/>
                    </a:cubicBezTo>
                    <a:cubicBezTo>
                      <a:pt x="72" y="208"/>
                      <a:pt x="71" y="208"/>
                      <a:pt x="71" y="208"/>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52" name="Freeform 73"/>
              <p:cNvSpPr>
                <a:spLocks/>
              </p:cNvSpPr>
              <p:nvPr/>
            </p:nvSpPr>
            <p:spPr bwMode="auto">
              <a:xfrm>
                <a:off x="7955077" y="1542023"/>
                <a:ext cx="55563" cy="158750"/>
              </a:xfrm>
              <a:custGeom>
                <a:avLst/>
                <a:gdLst>
                  <a:gd name="T0" fmla="*/ 72 w 72"/>
                  <a:gd name="T1" fmla="*/ 208 h 208"/>
                  <a:gd name="T2" fmla="*/ 0 w 72"/>
                  <a:gd name="T3" fmla="*/ 0 h 208"/>
                  <a:gd name="T4" fmla="*/ 0 w 72"/>
                  <a:gd name="T5" fmla="*/ 0 h 208"/>
                  <a:gd name="T6" fmla="*/ 72 w 72"/>
                  <a:gd name="T7" fmla="*/ 208 h 208"/>
                  <a:gd name="T8" fmla="*/ 72 w 72"/>
                  <a:gd name="T9" fmla="*/ 208 h 208"/>
                </a:gdLst>
                <a:ahLst/>
                <a:cxnLst>
                  <a:cxn ang="0">
                    <a:pos x="T0" y="T1"/>
                  </a:cxn>
                  <a:cxn ang="0">
                    <a:pos x="T2" y="T3"/>
                  </a:cxn>
                  <a:cxn ang="0">
                    <a:pos x="T4" y="T5"/>
                  </a:cxn>
                  <a:cxn ang="0">
                    <a:pos x="T6" y="T7"/>
                  </a:cxn>
                  <a:cxn ang="0">
                    <a:pos x="T8" y="T9"/>
                  </a:cxn>
                </a:cxnLst>
                <a:rect l="0" t="0" r="r" b="b"/>
                <a:pathLst>
                  <a:path w="72" h="208">
                    <a:moveTo>
                      <a:pt x="72" y="208"/>
                    </a:moveTo>
                    <a:cubicBezTo>
                      <a:pt x="24" y="69"/>
                      <a:pt x="0" y="0"/>
                      <a:pt x="0" y="0"/>
                    </a:cubicBezTo>
                    <a:lnTo>
                      <a:pt x="0" y="0"/>
                    </a:lnTo>
                    <a:cubicBezTo>
                      <a:pt x="0" y="0"/>
                      <a:pt x="24" y="69"/>
                      <a:pt x="72" y="208"/>
                    </a:cubicBezTo>
                    <a:lnTo>
                      <a:pt x="72" y="208"/>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53" name="Freeform 74"/>
              <p:cNvSpPr>
                <a:spLocks/>
              </p:cNvSpPr>
              <p:nvPr/>
            </p:nvSpPr>
            <p:spPr bwMode="auto">
              <a:xfrm>
                <a:off x="7955077" y="1542023"/>
                <a:ext cx="55563" cy="158750"/>
              </a:xfrm>
              <a:custGeom>
                <a:avLst/>
                <a:gdLst>
                  <a:gd name="T0" fmla="*/ 72 w 72"/>
                  <a:gd name="T1" fmla="*/ 208 h 208"/>
                  <a:gd name="T2" fmla="*/ 0 w 72"/>
                  <a:gd name="T3" fmla="*/ 0 h 208"/>
                  <a:gd name="T4" fmla="*/ 0 w 72"/>
                  <a:gd name="T5" fmla="*/ 0 h 208"/>
                  <a:gd name="T6" fmla="*/ 72 w 72"/>
                  <a:gd name="T7" fmla="*/ 208 h 208"/>
                  <a:gd name="T8" fmla="*/ 71 w 72"/>
                  <a:gd name="T9" fmla="*/ 208 h 208"/>
                  <a:gd name="T10" fmla="*/ 72 w 72"/>
                  <a:gd name="T11" fmla="*/ 208 h 208"/>
                </a:gdLst>
                <a:ahLst/>
                <a:cxnLst>
                  <a:cxn ang="0">
                    <a:pos x="T0" y="T1"/>
                  </a:cxn>
                  <a:cxn ang="0">
                    <a:pos x="T2" y="T3"/>
                  </a:cxn>
                  <a:cxn ang="0">
                    <a:pos x="T4" y="T5"/>
                  </a:cxn>
                  <a:cxn ang="0">
                    <a:pos x="T6" y="T7"/>
                  </a:cxn>
                  <a:cxn ang="0">
                    <a:pos x="T8" y="T9"/>
                  </a:cxn>
                  <a:cxn ang="0">
                    <a:pos x="T10" y="T11"/>
                  </a:cxn>
                </a:cxnLst>
                <a:rect l="0" t="0" r="r" b="b"/>
                <a:pathLst>
                  <a:path w="72" h="208">
                    <a:moveTo>
                      <a:pt x="72" y="208"/>
                    </a:moveTo>
                    <a:cubicBezTo>
                      <a:pt x="24" y="69"/>
                      <a:pt x="0" y="0"/>
                      <a:pt x="0" y="0"/>
                    </a:cubicBezTo>
                    <a:lnTo>
                      <a:pt x="0" y="0"/>
                    </a:lnTo>
                    <a:cubicBezTo>
                      <a:pt x="0" y="0"/>
                      <a:pt x="24" y="69"/>
                      <a:pt x="72" y="208"/>
                    </a:cubicBezTo>
                    <a:lnTo>
                      <a:pt x="71" y="208"/>
                    </a:lnTo>
                    <a:lnTo>
                      <a:pt x="72" y="2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54" name="Freeform 75"/>
              <p:cNvSpPr>
                <a:spLocks/>
              </p:cNvSpPr>
              <p:nvPr/>
            </p:nvSpPr>
            <p:spPr bwMode="auto">
              <a:xfrm>
                <a:off x="7955077" y="1542023"/>
                <a:ext cx="55563" cy="158750"/>
              </a:xfrm>
              <a:custGeom>
                <a:avLst/>
                <a:gdLst>
                  <a:gd name="T0" fmla="*/ 72 w 72"/>
                  <a:gd name="T1" fmla="*/ 208 h 208"/>
                  <a:gd name="T2" fmla="*/ 0 w 72"/>
                  <a:gd name="T3" fmla="*/ 0 h 208"/>
                  <a:gd name="T4" fmla="*/ 1 w 72"/>
                  <a:gd name="T5" fmla="*/ 0 h 208"/>
                  <a:gd name="T6" fmla="*/ 72 w 72"/>
                  <a:gd name="T7" fmla="*/ 208 h 208"/>
                  <a:gd name="T8" fmla="*/ 72 w 72"/>
                  <a:gd name="T9" fmla="*/ 208 h 208"/>
                </a:gdLst>
                <a:ahLst/>
                <a:cxnLst>
                  <a:cxn ang="0">
                    <a:pos x="T0" y="T1"/>
                  </a:cxn>
                  <a:cxn ang="0">
                    <a:pos x="T2" y="T3"/>
                  </a:cxn>
                  <a:cxn ang="0">
                    <a:pos x="T4" y="T5"/>
                  </a:cxn>
                  <a:cxn ang="0">
                    <a:pos x="T6" y="T7"/>
                  </a:cxn>
                  <a:cxn ang="0">
                    <a:pos x="T8" y="T9"/>
                  </a:cxn>
                </a:cxnLst>
                <a:rect l="0" t="0" r="r" b="b"/>
                <a:pathLst>
                  <a:path w="72" h="208">
                    <a:moveTo>
                      <a:pt x="72" y="208"/>
                    </a:moveTo>
                    <a:cubicBezTo>
                      <a:pt x="24" y="69"/>
                      <a:pt x="0" y="0"/>
                      <a:pt x="0" y="0"/>
                    </a:cubicBezTo>
                    <a:cubicBezTo>
                      <a:pt x="0" y="0"/>
                      <a:pt x="0" y="0"/>
                      <a:pt x="1" y="0"/>
                    </a:cubicBezTo>
                    <a:cubicBezTo>
                      <a:pt x="1" y="0"/>
                      <a:pt x="24" y="69"/>
                      <a:pt x="72" y="208"/>
                    </a:cubicBezTo>
                    <a:lnTo>
                      <a:pt x="72" y="208"/>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55" name="Freeform 76"/>
              <p:cNvSpPr>
                <a:spLocks/>
              </p:cNvSpPr>
              <p:nvPr/>
            </p:nvSpPr>
            <p:spPr bwMode="auto">
              <a:xfrm>
                <a:off x="7956665" y="1542023"/>
                <a:ext cx="53975" cy="158750"/>
              </a:xfrm>
              <a:custGeom>
                <a:avLst/>
                <a:gdLst>
                  <a:gd name="T0" fmla="*/ 71 w 72"/>
                  <a:gd name="T1" fmla="*/ 208 h 208"/>
                  <a:gd name="T2" fmla="*/ 0 w 72"/>
                  <a:gd name="T3" fmla="*/ 0 h 208"/>
                  <a:gd name="T4" fmla="*/ 0 w 72"/>
                  <a:gd name="T5" fmla="*/ 0 h 208"/>
                  <a:gd name="T6" fmla="*/ 72 w 72"/>
                  <a:gd name="T7" fmla="*/ 208 h 208"/>
                  <a:gd name="T8" fmla="*/ 71 w 72"/>
                  <a:gd name="T9" fmla="*/ 208 h 208"/>
                </a:gdLst>
                <a:ahLst/>
                <a:cxnLst>
                  <a:cxn ang="0">
                    <a:pos x="T0" y="T1"/>
                  </a:cxn>
                  <a:cxn ang="0">
                    <a:pos x="T2" y="T3"/>
                  </a:cxn>
                  <a:cxn ang="0">
                    <a:pos x="T4" y="T5"/>
                  </a:cxn>
                  <a:cxn ang="0">
                    <a:pos x="T6" y="T7"/>
                  </a:cxn>
                  <a:cxn ang="0">
                    <a:pos x="T8" y="T9"/>
                  </a:cxn>
                </a:cxnLst>
                <a:rect l="0" t="0" r="r" b="b"/>
                <a:pathLst>
                  <a:path w="72" h="208">
                    <a:moveTo>
                      <a:pt x="71" y="208"/>
                    </a:moveTo>
                    <a:cubicBezTo>
                      <a:pt x="23" y="69"/>
                      <a:pt x="0" y="0"/>
                      <a:pt x="0" y="0"/>
                    </a:cubicBezTo>
                    <a:cubicBezTo>
                      <a:pt x="0" y="0"/>
                      <a:pt x="0" y="0"/>
                      <a:pt x="0" y="0"/>
                    </a:cubicBezTo>
                    <a:cubicBezTo>
                      <a:pt x="0" y="0"/>
                      <a:pt x="24" y="69"/>
                      <a:pt x="72" y="208"/>
                    </a:cubicBezTo>
                    <a:cubicBezTo>
                      <a:pt x="71" y="208"/>
                      <a:pt x="71" y="208"/>
                      <a:pt x="71" y="208"/>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56" name="Freeform 77"/>
              <p:cNvSpPr>
                <a:spLocks/>
              </p:cNvSpPr>
              <p:nvPr/>
            </p:nvSpPr>
            <p:spPr bwMode="auto">
              <a:xfrm>
                <a:off x="7956665" y="1542023"/>
                <a:ext cx="53975" cy="158750"/>
              </a:xfrm>
              <a:custGeom>
                <a:avLst/>
                <a:gdLst>
                  <a:gd name="T0" fmla="*/ 72 w 72"/>
                  <a:gd name="T1" fmla="*/ 209 h 209"/>
                  <a:gd name="T2" fmla="*/ 0 w 72"/>
                  <a:gd name="T3" fmla="*/ 1 h 209"/>
                  <a:gd name="T4" fmla="*/ 1 w 72"/>
                  <a:gd name="T5" fmla="*/ 0 h 209"/>
                  <a:gd name="T6" fmla="*/ 72 w 72"/>
                  <a:gd name="T7" fmla="*/ 209 h 209"/>
                  <a:gd name="T8" fmla="*/ 72 w 72"/>
                  <a:gd name="T9" fmla="*/ 209 h 209"/>
                </a:gdLst>
                <a:ahLst/>
                <a:cxnLst>
                  <a:cxn ang="0">
                    <a:pos x="T0" y="T1"/>
                  </a:cxn>
                  <a:cxn ang="0">
                    <a:pos x="T2" y="T3"/>
                  </a:cxn>
                  <a:cxn ang="0">
                    <a:pos x="T4" y="T5"/>
                  </a:cxn>
                  <a:cxn ang="0">
                    <a:pos x="T6" y="T7"/>
                  </a:cxn>
                  <a:cxn ang="0">
                    <a:pos x="T8" y="T9"/>
                  </a:cxn>
                </a:cxnLst>
                <a:rect l="0" t="0" r="r" b="b"/>
                <a:pathLst>
                  <a:path w="72" h="209">
                    <a:moveTo>
                      <a:pt x="72" y="209"/>
                    </a:moveTo>
                    <a:cubicBezTo>
                      <a:pt x="24" y="70"/>
                      <a:pt x="0" y="1"/>
                      <a:pt x="0" y="1"/>
                    </a:cubicBezTo>
                    <a:cubicBezTo>
                      <a:pt x="0" y="1"/>
                      <a:pt x="0" y="0"/>
                      <a:pt x="1" y="0"/>
                    </a:cubicBezTo>
                    <a:cubicBezTo>
                      <a:pt x="1" y="0"/>
                      <a:pt x="25" y="70"/>
                      <a:pt x="72" y="209"/>
                    </a:cubicBezTo>
                    <a:cubicBezTo>
                      <a:pt x="72" y="209"/>
                      <a:pt x="72" y="209"/>
                      <a:pt x="72" y="209"/>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57" name="Freeform 78"/>
              <p:cNvSpPr>
                <a:spLocks/>
              </p:cNvSpPr>
              <p:nvPr/>
            </p:nvSpPr>
            <p:spPr bwMode="auto">
              <a:xfrm>
                <a:off x="7956665" y="1542023"/>
                <a:ext cx="55563" cy="158750"/>
              </a:xfrm>
              <a:custGeom>
                <a:avLst/>
                <a:gdLst>
                  <a:gd name="T0" fmla="*/ 71 w 72"/>
                  <a:gd name="T1" fmla="*/ 209 h 209"/>
                  <a:gd name="T2" fmla="*/ 0 w 72"/>
                  <a:gd name="T3" fmla="*/ 0 h 209"/>
                  <a:gd name="T4" fmla="*/ 1 w 72"/>
                  <a:gd name="T5" fmla="*/ 0 h 209"/>
                  <a:gd name="T6" fmla="*/ 72 w 72"/>
                  <a:gd name="T7" fmla="*/ 208 h 209"/>
                  <a:gd name="T8" fmla="*/ 71 w 72"/>
                  <a:gd name="T9" fmla="*/ 209 h 209"/>
                </a:gdLst>
                <a:ahLst/>
                <a:cxnLst>
                  <a:cxn ang="0">
                    <a:pos x="T0" y="T1"/>
                  </a:cxn>
                  <a:cxn ang="0">
                    <a:pos x="T2" y="T3"/>
                  </a:cxn>
                  <a:cxn ang="0">
                    <a:pos x="T4" y="T5"/>
                  </a:cxn>
                  <a:cxn ang="0">
                    <a:pos x="T6" y="T7"/>
                  </a:cxn>
                  <a:cxn ang="0">
                    <a:pos x="T8" y="T9"/>
                  </a:cxn>
                </a:cxnLst>
                <a:rect l="0" t="0" r="r" b="b"/>
                <a:pathLst>
                  <a:path w="72" h="209">
                    <a:moveTo>
                      <a:pt x="71" y="209"/>
                    </a:moveTo>
                    <a:cubicBezTo>
                      <a:pt x="24" y="70"/>
                      <a:pt x="0" y="0"/>
                      <a:pt x="0" y="0"/>
                    </a:cubicBezTo>
                    <a:cubicBezTo>
                      <a:pt x="0" y="0"/>
                      <a:pt x="0" y="0"/>
                      <a:pt x="1" y="0"/>
                    </a:cubicBezTo>
                    <a:cubicBezTo>
                      <a:pt x="1" y="0"/>
                      <a:pt x="24" y="70"/>
                      <a:pt x="72" y="208"/>
                    </a:cubicBezTo>
                    <a:cubicBezTo>
                      <a:pt x="72" y="208"/>
                      <a:pt x="71" y="209"/>
                      <a:pt x="71" y="209"/>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58" name="Freeform 79"/>
              <p:cNvSpPr>
                <a:spLocks/>
              </p:cNvSpPr>
              <p:nvPr/>
            </p:nvSpPr>
            <p:spPr bwMode="auto">
              <a:xfrm>
                <a:off x="7958252" y="1542023"/>
                <a:ext cx="53975" cy="158750"/>
              </a:xfrm>
              <a:custGeom>
                <a:avLst/>
                <a:gdLst>
                  <a:gd name="T0" fmla="*/ 71 w 72"/>
                  <a:gd name="T1" fmla="*/ 208 h 208"/>
                  <a:gd name="T2" fmla="*/ 0 w 72"/>
                  <a:gd name="T3" fmla="*/ 0 h 208"/>
                  <a:gd name="T4" fmla="*/ 1 w 72"/>
                  <a:gd name="T5" fmla="*/ 0 h 208"/>
                  <a:gd name="T6" fmla="*/ 72 w 72"/>
                  <a:gd name="T7" fmla="*/ 208 h 208"/>
                  <a:gd name="T8" fmla="*/ 71 w 72"/>
                  <a:gd name="T9" fmla="*/ 208 h 208"/>
                </a:gdLst>
                <a:ahLst/>
                <a:cxnLst>
                  <a:cxn ang="0">
                    <a:pos x="T0" y="T1"/>
                  </a:cxn>
                  <a:cxn ang="0">
                    <a:pos x="T2" y="T3"/>
                  </a:cxn>
                  <a:cxn ang="0">
                    <a:pos x="T4" y="T5"/>
                  </a:cxn>
                  <a:cxn ang="0">
                    <a:pos x="T6" y="T7"/>
                  </a:cxn>
                  <a:cxn ang="0">
                    <a:pos x="T8" y="T9"/>
                  </a:cxn>
                </a:cxnLst>
                <a:rect l="0" t="0" r="r" b="b"/>
                <a:pathLst>
                  <a:path w="72" h="208">
                    <a:moveTo>
                      <a:pt x="71" y="208"/>
                    </a:moveTo>
                    <a:cubicBezTo>
                      <a:pt x="23" y="70"/>
                      <a:pt x="0" y="0"/>
                      <a:pt x="0" y="0"/>
                    </a:cubicBezTo>
                    <a:cubicBezTo>
                      <a:pt x="0" y="0"/>
                      <a:pt x="0" y="0"/>
                      <a:pt x="1" y="0"/>
                    </a:cubicBezTo>
                    <a:cubicBezTo>
                      <a:pt x="1" y="0"/>
                      <a:pt x="24" y="69"/>
                      <a:pt x="72" y="208"/>
                    </a:cubicBezTo>
                    <a:cubicBezTo>
                      <a:pt x="72" y="208"/>
                      <a:pt x="71" y="208"/>
                      <a:pt x="71" y="208"/>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59" name="Freeform 80"/>
              <p:cNvSpPr>
                <a:spLocks/>
              </p:cNvSpPr>
              <p:nvPr/>
            </p:nvSpPr>
            <p:spPr bwMode="auto">
              <a:xfrm>
                <a:off x="7958252" y="1540436"/>
                <a:ext cx="55563" cy="160338"/>
              </a:xfrm>
              <a:custGeom>
                <a:avLst/>
                <a:gdLst>
                  <a:gd name="T0" fmla="*/ 71 w 72"/>
                  <a:gd name="T1" fmla="*/ 209 h 209"/>
                  <a:gd name="T2" fmla="*/ 0 w 72"/>
                  <a:gd name="T3" fmla="*/ 1 h 209"/>
                  <a:gd name="T4" fmla="*/ 1 w 72"/>
                  <a:gd name="T5" fmla="*/ 0 h 209"/>
                  <a:gd name="T6" fmla="*/ 72 w 72"/>
                  <a:gd name="T7" fmla="*/ 209 h 209"/>
                  <a:gd name="T8" fmla="*/ 71 w 72"/>
                  <a:gd name="T9" fmla="*/ 209 h 209"/>
                </a:gdLst>
                <a:ahLst/>
                <a:cxnLst>
                  <a:cxn ang="0">
                    <a:pos x="T0" y="T1"/>
                  </a:cxn>
                  <a:cxn ang="0">
                    <a:pos x="T2" y="T3"/>
                  </a:cxn>
                  <a:cxn ang="0">
                    <a:pos x="T4" y="T5"/>
                  </a:cxn>
                  <a:cxn ang="0">
                    <a:pos x="T6" y="T7"/>
                  </a:cxn>
                  <a:cxn ang="0">
                    <a:pos x="T8" y="T9"/>
                  </a:cxn>
                </a:cxnLst>
                <a:rect l="0" t="0" r="r" b="b"/>
                <a:pathLst>
                  <a:path w="72" h="209">
                    <a:moveTo>
                      <a:pt x="71" y="209"/>
                    </a:moveTo>
                    <a:cubicBezTo>
                      <a:pt x="23" y="70"/>
                      <a:pt x="0" y="1"/>
                      <a:pt x="0" y="1"/>
                    </a:cubicBezTo>
                    <a:cubicBezTo>
                      <a:pt x="0" y="1"/>
                      <a:pt x="0" y="1"/>
                      <a:pt x="1" y="0"/>
                    </a:cubicBezTo>
                    <a:cubicBezTo>
                      <a:pt x="1" y="0"/>
                      <a:pt x="25" y="70"/>
                      <a:pt x="72" y="209"/>
                    </a:cubicBezTo>
                    <a:cubicBezTo>
                      <a:pt x="72" y="209"/>
                      <a:pt x="72" y="209"/>
                      <a:pt x="71" y="209"/>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60" name="Freeform 81"/>
              <p:cNvSpPr>
                <a:spLocks/>
              </p:cNvSpPr>
              <p:nvPr/>
            </p:nvSpPr>
            <p:spPr bwMode="auto">
              <a:xfrm>
                <a:off x="7959840" y="1540436"/>
                <a:ext cx="55563" cy="160338"/>
              </a:xfrm>
              <a:custGeom>
                <a:avLst/>
                <a:gdLst>
                  <a:gd name="T0" fmla="*/ 71 w 73"/>
                  <a:gd name="T1" fmla="*/ 209 h 209"/>
                  <a:gd name="T2" fmla="*/ 0 w 73"/>
                  <a:gd name="T3" fmla="*/ 0 h 209"/>
                  <a:gd name="T4" fmla="*/ 1 w 73"/>
                  <a:gd name="T5" fmla="*/ 0 h 209"/>
                  <a:gd name="T6" fmla="*/ 73 w 73"/>
                  <a:gd name="T7" fmla="*/ 208 h 209"/>
                  <a:gd name="T8" fmla="*/ 71 w 73"/>
                  <a:gd name="T9" fmla="*/ 209 h 209"/>
                </a:gdLst>
                <a:ahLst/>
                <a:cxnLst>
                  <a:cxn ang="0">
                    <a:pos x="T0" y="T1"/>
                  </a:cxn>
                  <a:cxn ang="0">
                    <a:pos x="T2" y="T3"/>
                  </a:cxn>
                  <a:cxn ang="0">
                    <a:pos x="T4" y="T5"/>
                  </a:cxn>
                  <a:cxn ang="0">
                    <a:pos x="T6" y="T7"/>
                  </a:cxn>
                  <a:cxn ang="0">
                    <a:pos x="T8" y="T9"/>
                  </a:cxn>
                </a:cxnLst>
                <a:rect l="0" t="0" r="r" b="b"/>
                <a:pathLst>
                  <a:path w="73" h="209">
                    <a:moveTo>
                      <a:pt x="71" y="209"/>
                    </a:moveTo>
                    <a:cubicBezTo>
                      <a:pt x="24" y="70"/>
                      <a:pt x="0" y="0"/>
                      <a:pt x="0" y="0"/>
                    </a:cubicBezTo>
                    <a:cubicBezTo>
                      <a:pt x="0" y="0"/>
                      <a:pt x="1" y="0"/>
                      <a:pt x="1" y="0"/>
                    </a:cubicBezTo>
                    <a:cubicBezTo>
                      <a:pt x="1" y="0"/>
                      <a:pt x="25" y="69"/>
                      <a:pt x="73" y="208"/>
                    </a:cubicBezTo>
                    <a:cubicBezTo>
                      <a:pt x="72" y="208"/>
                      <a:pt x="72" y="208"/>
                      <a:pt x="71" y="209"/>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61" name="Freeform 82"/>
              <p:cNvSpPr>
                <a:spLocks/>
              </p:cNvSpPr>
              <p:nvPr/>
            </p:nvSpPr>
            <p:spPr bwMode="auto">
              <a:xfrm>
                <a:off x="7950315" y="1543611"/>
                <a:ext cx="1588" cy="0"/>
              </a:xfrm>
              <a:custGeom>
                <a:avLst/>
                <a:gdLst>
                  <a:gd name="T0" fmla="*/ 0 w 2"/>
                  <a:gd name="T1" fmla="*/ 1 h 1"/>
                  <a:gd name="T2" fmla="*/ 0 w 2"/>
                  <a:gd name="T3" fmla="*/ 0 h 1"/>
                  <a:gd name="T4" fmla="*/ 1 w 2"/>
                  <a:gd name="T5" fmla="*/ 0 h 1"/>
                  <a:gd name="T6" fmla="*/ 2 w 2"/>
                  <a:gd name="T7" fmla="*/ 0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lnTo>
                      <a:pt x="0" y="0"/>
                    </a:lnTo>
                    <a:cubicBezTo>
                      <a:pt x="1" y="0"/>
                      <a:pt x="1" y="0"/>
                      <a:pt x="1" y="0"/>
                    </a:cubicBezTo>
                    <a:lnTo>
                      <a:pt x="2" y="0"/>
                    </a:lnTo>
                    <a:cubicBezTo>
                      <a:pt x="1" y="0"/>
                      <a:pt x="1" y="0"/>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62" name="Freeform 83"/>
              <p:cNvSpPr>
                <a:spLocks/>
              </p:cNvSpPr>
              <p:nvPr/>
            </p:nvSpPr>
            <p:spPr bwMode="auto">
              <a:xfrm>
                <a:off x="7951902" y="1542023"/>
                <a:ext cx="1588" cy="1588"/>
              </a:xfrm>
              <a:custGeom>
                <a:avLst/>
                <a:gdLst>
                  <a:gd name="T0" fmla="*/ 1 w 2"/>
                  <a:gd name="T1" fmla="*/ 1 h 1"/>
                  <a:gd name="T2" fmla="*/ 0 w 2"/>
                  <a:gd name="T3" fmla="*/ 1 h 1"/>
                  <a:gd name="T4" fmla="*/ 2 w 2"/>
                  <a:gd name="T5" fmla="*/ 0 h 1"/>
                  <a:gd name="T6" fmla="*/ 2 w 2"/>
                  <a:gd name="T7" fmla="*/ 1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lnTo>
                      <a:pt x="0" y="1"/>
                    </a:lnTo>
                    <a:cubicBezTo>
                      <a:pt x="1" y="1"/>
                      <a:pt x="1" y="0"/>
                      <a:pt x="2" y="0"/>
                    </a:cubicBezTo>
                    <a:lnTo>
                      <a:pt x="2" y="1"/>
                    </a:lnTo>
                    <a:cubicBezTo>
                      <a:pt x="1" y="1"/>
                      <a:pt x="1" y="1"/>
                      <a:pt x="1" y="1"/>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63" name="Freeform 84"/>
              <p:cNvSpPr>
                <a:spLocks/>
              </p:cNvSpPr>
              <p:nvPr/>
            </p:nvSpPr>
            <p:spPr bwMode="auto">
              <a:xfrm>
                <a:off x="7953490" y="1542023"/>
                <a:ext cx="0" cy="1588"/>
              </a:xfrm>
              <a:custGeom>
                <a:avLst/>
                <a:gdLst>
                  <a:gd name="T0" fmla="*/ 0 w 1"/>
                  <a:gd name="T1" fmla="*/ 1 h 1"/>
                  <a:gd name="T2" fmla="*/ 0 w 1"/>
                  <a:gd name="T3" fmla="*/ 0 h 1"/>
                  <a:gd name="T4" fmla="*/ 1 w 1"/>
                  <a:gd name="T5" fmla="*/ 0 h 1"/>
                  <a:gd name="T6" fmla="*/ 1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lnTo>
                      <a:pt x="0" y="0"/>
                    </a:lnTo>
                    <a:cubicBezTo>
                      <a:pt x="0" y="0"/>
                      <a:pt x="0" y="0"/>
                      <a:pt x="1" y="0"/>
                    </a:cubicBezTo>
                    <a:lnTo>
                      <a:pt x="1" y="1"/>
                    </a:lnTo>
                    <a:cubicBezTo>
                      <a:pt x="1" y="1"/>
                      <a:pt x="0" y="1"/>
                      <a:pt x="0" y="1"/>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64" name="Freeform 85"/>
              <p:cNvSpPr>
                <a:spLocks/>
              </p:cNvSpPr>
              <p:nvPr/>
            </p:nvSpPr>
            <p:spPr bwMode="auto">
              <a:xfrm>
                <a:off x="7953490" y="1542023"/>
                <a:ext cx="1588" cy="1588"/>
              </a:xfrm>
              <a:custGeom>
                <a:avLst/>
                <a:gdLst>
                  <a:gd name="T0" fmla="*/ 0 w 1"/>
                  <a:gd name="T1" fmla="*/ 1 h 1"/>
                  <a:gd name="T2" fmla="*/ 0 w 1"/>
                  <a:gd name="T3" fmla="*/ 0 h 1"/>
                  <a:gd name="T4" fmla="*/ 1 w 1"/>
                  <a:gd name="T5" fmla="*/ 0 h 1"/>
                  <a:gd name="T6" fmla="*/ 1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lnTo>
                      <a:pt x="0" y="0"/>
                    </a:lnTo>
                    <a:cubicBezTo>
                      <a:pt x="0" y="0"/>
                      <a:pt x="0" y="0"/>
                      <a:pt x="1" y="0"/>
                    </a:cubicBezTo>
                    <a:lnTo>
                      <a:pt x="1" y="0"/>
                    </a:lnTo>
                    <a:cubicBezTo>
                      <a:pt x="1" y="0"/>
                      <a:pt x="0" y="0"/>
                      <a:pt x="0" y="1"/>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65" name="Freeform 86"/>
              <p:cNvSpPr>
                <a:spLocks/>
              </p:cNvSpPr>
              <p:nvPr/>
            </p:nvSpPr>
            <p:spPr bwMode="auto">
              <a:xfrm>
                <a:off x="7953490" y="1542023"/>
                <a:ext cx="1588" cy="0"/>
              </a:xfrm>
              <a:custGeom>
                <a:avLst/>
                <a:gdLst>
                  <a:gd name="T0" fmla="*/ 1 w 1"/>
                  <a:gd name="T1" fmla="*/ 0 w 1"/>
                  <a:gd name="T2" fmla="*/ 1 w 1"/>
                  <a:gd name="T3" fmla="*/ 1 w 1"/>
                  <a:gd name="T4" fmla="*/ 1 w 1"/>
                </a:gdLst>
                <a:ahLst/>
                <a:cxnLst>
                  <a:cxn ang="0">
                    <a:pos x="T0" y="0"/>
                  </a:cxn>
                  <a:cxn ang="0">
                    <a:pos x="T1" y="0"/>
                  </a:cxn>
                  <a:cxn ang="0">
                    <a:pos x="T2" y="0"/>
                  </a:cxn>
                  <a:cxn ang="0">
                    <a:pos x="T3" y="0"/>
                  </a:cxn>
                  <a:cxn ang="0">
                    <a:pos x="T4" y="0"/>
                  </a:cxn>
                </a:cxnLst>
                <a:rect l="0" t="0" r="r" b="b"/>
                <a:pathLst>
                  <a:path w="1">
                    <a:moveTo>
                      <a:pt x="1" y="0"/>
                    </a:moveTo>
                    <a:lnTo>
                      <a:pt x="0" y="0"/>
                    </a:lnTo>
                    <a:cubicBezTo>
                      <a:pt x="1" y="0"/>
                      <a:pt x="1" y="0"/>
                      <a:pt x="1" y="0"/>
                    </a:cubicBezTo>
                    <a:lnTo>
                      <a:pt x="1" y="0"/>
                    </a:lnTo>
                    <a:cubicBezTo>
                      <a:pt x="1" y="0"/>
                      <a:pt x="1" y="0"/>
                      <a:pt x="1" y="0"/>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66" name="Freeform 87"/>
              <p:cNvSpPr>
                <a:spLocks/>
              </p:cNvSpPr>
              <p:nvPr/>
            </p:nvSpPr>
            <p:spPr bwMode="auto">
              <a:xfrm>
                <a:off x="7955077" y="1542023"/>
                <a:ext cx="0" cy="0"/>
              </a:xfrm>
              <a:custGeom>
                <a:avLst/>
                <a:gdLst>
                  <a:gd name="T0" fmla="*/ 0 w 1"/>
                  <a:gd name="T1" fmla="*/ 1 h 1"/>
                  <a:gd name="T2" fmla="*/ 0 w 1"/>
                  <a:gd name="T3" fmla="*/ 1 h 1"/>
                  <a:gd name="T4" fmla="*/ 1 w 1"/>
                  <a:gd name="T5" fmla="*/ 0 h 1"/>
                  <a:gd name="T6" fmla="*/ 1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lnTo>
                      <a:pt x="0" y="1"/>
                    </a:lnTo>
                    <a:cubicBezTo>
                      <a:pt x="0" y="1"/>
                      <a:pt x="0" y="0"/>
                      <a:pt x="1" y="0"/>
                    </a:cubicBezTo>
                    <a:lnTo>
                      <a:pt x="1" y="1"/>
                    </a:lnTo>
                    <a:cubicBezTo>
                      <a:pt x="1" y="1"/>
                      <a:pt x="0" y="1"/>
                      <a:pt x="0" y="1"/>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67" name="Freeform 88"/>
              <p:cNvSpPr>
                <a:spLocks/>
              </p:cNvSpPr>
              <p:nvPr/>
            </p:nvSpPr>
            <p:spPr bwMode="auto">
              <a:xfrm>
                <a:off x="7955077" y="1542023"/>
                <a:ext cx="0" cy="0"/>
              </a:xfrm>
              <a:custGeom>
                <a:avLst/>
                <a:gdLst>
                  <a:gd name="T0" fmla="*/ 1 h 1"/>
                  <a:gd name="T1" fmla="*/ 1 h 1"/>
                  <a:gd name="T2" fmla="*/ 0 h 1"/>
                  <a:gd name="T3" fmla="*/ 1 h 1"/>
                  <a:gd name="T4" fmla="*/ 1 h 1"/>
                </a:gdLst>
                <a:ahLst/>
                <a:cxnLst>
                  <a:cxn ang="0">
                    <a:pos x="0" y="T0"/>
                  </a:cxn>
                  <a:cxn ang="0">
                    <a:pos x="0" y="T1"/>
                  </a:cxn>
                  <a:cxn ang="0">
                    <a:pos x="0" y="T2"/>
                  </a:cxn>
                  <a:cxn ang="0">
                    <a:pos x="0" y="T3"/>
                  </a:cxn>
                  <a:cxn ang="0">
                    <a:pos x="0" y="T4"/>
                  </a:cxn>
                </a:cxnLst>
                <a:rect l="0" t="0" r="r" b="b"/>
                <a:pathLst>
                  <a:path h="1">
                    <a:moveTo>
                      <a:pt x="0" y="1"/>
                    </a:moveTo>
                    <a:lnTo>
                      <a:pt x="0" y="1"/>
                    </a:lnTo>
                    <a:cubicBezTo>
                      <a:pt x="0" y="1"/>
                      <a:pt x="0" y="1"/>
                      <a:pt x="0" y="0"/>
                    </a:cubicBezTo>
                    <a:lnTo>
                      <a:pt x="0" y="1"/>
                    </a:lnTo>
                    <a:lnTo>
                      <a:pt x="0" y="1"/>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68" name="Rectangle 89"/>
              <p:cNvSpPr>
                <a:spLocks noChangeArrowheads="1"/>
              </p:cNvSpPr>
              <p:nvPr/>
            </p:nvSpPr>
            <p:spPr bwMode="auto">
              <a:xfrm>
                <a:off x="7955077" y="1542023"/>
                <a:ext cx="1588" cy="1588"/>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69" name="Rectangle 90"/>
              <p:cNvSpPr>
                <a:spLocks noChangeArrowheads="1"/>
              </p:cNvSpPr>
              <p:nvPr/>
            </p:nvSpPr>
            <p:spPr bwMode="auto">
              <a:xfrm>
                <a:off x="7955077" y="1542023"/>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70" name="Freeform 91"/>
              <p:cNvSpPr>
                <a:spLocks/>
              </p:cNvSpPr>
              <p:nvPr/>
            </p:nvSpPr>
            <p:spPr bwMode="auto">
              <a:xfrm>
                <a:off x="7955077" y="1542023"/>
                <a:ext cx="1588" cy="0"/>
              </a:xfrm>
              <a:custGeom>
                <a:avLst/>
                <a:gdLst>
                  <a:gd name="T0" fmla="*/ 0 w 1"/>
                  <a:gd name="T1" fmla="*/ 1 h 1"/>
                  <a:gd name="T2" fmla="*/ 0 w 1"/>
                  <a:gd name="T3" fmla="*/ 0 h 1"/>
                  <a:gd name="T4" fmla="*/ 0 w 1"/>
                  <a:gd name="T5" fmla="*/ 0 h 1"/>
                  <a:gd name="T6" fmla="*/ 1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lnTo>
                      <a:pt x="0" y="0"/>
                    </a:lnTo>
                    <a:lnTo>
                      <a:pt x="0" y="0"/>
                    </a:lnTo>
                    <a:lnTo>
                      <a:pt x="1" y="1"/>
                    </a:lnTo>
                    <a:cubicBezTo>
                      <a:pt x="0" y="1"/>
                      <a:pt x="0" y="1"/>
                      <a:pt x="0" y="1"/>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71" name="Freeform 92"/>
              <p:cNvSpPr>
                <a:spLocks/>
              </p:cNvSpPr>
              <p:nvPr/>
            </p:nvSpPr>
            <p:spPr bwMode="auto">
              <a:xfrm>
                <a:off x="7955077" y="1542023"/>
                <a:ext cx="1588" cy="0"/>
              </a:xfrm>
              <a:custGeom>
                <a:avLst/>
                <a:gdLst>
                  <a:gd name="T0" fmla="*/ 1 w 1"/>
                  <a:gd name="T1" fmla="*/ 1 h 1"/>
                  <a:gd name="T2" fmla="*/ 0 w 1"/>
                  <a:gd name="T3" fmla="*/ 0 h 1"/>
                  <a:gd name="T4" fmla="*/ 1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0" y="0"/>
                    </a:lnTo>
                    <a:cubicBezTo>
                      <a:pt x="1" y="0"/>
                      <a:pt x="1" y="0"/>
                      <a:pt x="1" y="0"/>
                    </a:cubicBezTo>
                    <a:lnTo>
                      <a:pt x="1" y="1"/>
                    </a:lnTo>
                    <a:cubicBezTo>
                      <a:pt x="1" y="1"/>
                      <a:pt x="1" y="1"/>
                      <a:pt x="1" y="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72" name="Freeform 93"/>
              <p:cNvSpPr>
                <a:spLocks/>
              </p:cNvSpPr>
              <p:nvPr/>
            </p:nvSpPr>
            <p:spPr bwMode="auto">
              <a:xfrm>
                <a:off x="7956665" y="1542023"/>
                <a:ext cx="0" cy="0"/>
              </a:xfrm>
              <a:custGeom>
                <a:avLst/>
                <a:gdLst>
                  <a:gd name="T0" fmla="*/ 0 w 1"/>
                  <a:gd name="T1" fmla="*/ 1 h 1"/>
                  <a:gd name="T2" fmla="*/ 0 w 1"/>
                  <a:gd name="T3" fmla="*/ 0 h 1"/>
                  <a:gd name="T4" fmla="*/ 1 w 1"/>
                  <a:gd name="T5" fmla="*/ 0 h 1"/>
                  <a:gd name="T6" fmla="*/ 1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lnTo>
                      <a:pt x="0" y="0"/>
                    </a:lnTo>
                    <a:cubicBezTo>
                      <a:pt x="0" y="0"/>
                      <a:pt x="0" y="0"/>
                      <a:pt x="1" y="0"/>
                    </a:cubicBezTo>
                    <a:lnTo>
                      <a:pt x="1" y="0"/>
                    </a:lnTo>
                    <a:cubicBezTo>
                      <a:pt x="0" y="0"/>
                      <a:pt x="0" y="1"/>
                      <a:pt x="0" y="1"/>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73" name="Freeform 94"/>
              <p:cNvSpPr>
                <a:spLocks/>
              </p:cNvSpPr>
              <p:nvPr/>
            </p:nvSpPr>
            <p:spPr bwMode="auto">
              <a:xfrm>
                <a:off x="7956665" y="1542023"/>
                <a:ext cx="1588" cy="0"/>
              </a:xfrm>
              <a:custGeom>
                <a:avLst/>
                <a:gdLst>
                  <a:gd name="T0" fmla="*/ 0 w 1"/>
                  <a:gd name="T1" fmla="*/ 0 w 1"/>
                  <a:gd name="T2" fmla="*/ 0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0" y="0"/>
                      <a:pt x="0" y="0"/>
                      <a:pt x="0" y="0"/>
                    </a:cubicBezTo>
                    <a:lnTo>
                      <a:pt x="1" y="0"/>
                    </a:lnTo>
                    <a:cubicBezTo>
                      <a:pt x="0" y="0"/>
                      <a:pt x="0" y="0"/>
                      <a:pt x="0"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74" name="Freeform 95"/>
              <p:cNvSpPr>
                <a:spLocks/>
              </p:cNvSpPr>
              <p:nvPr/>
            </p:nvSpPr>
            <p:spPr bwMode="auto">
              <a:xfrm>
                <a:off x="7956665" y="1540436"/>
                <a:ext cx="1588" cy="1588"/>
              </a:xfrm>
              <a:custGeom>
                <a:avLst/>
                <a:gdLst>
                  <a:gd name="T0" fmla="*/ 1 w 2"/>
                  <a:gd name="T1" fmla="*/ 1 h 1"/>
                  <a:gd name="T2" fmla="*/ 0 w 2"/>
                  <a:gd name="T3" fmla="*/ 1 h 1"/>
                  <a:gd name="T4" fmla="*/ 2 w 2"/>
                  <a:gd name="T5" fmla="*/ 0 h 1"/>
                  <a:gd name="T6" fmla="*/ 2 w 2"/>
                  <a:gd name="T7" fmla="*/ 1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lnTo>
                      <a:pt x="0" y="1"/>
                    </a:lnTo>
                    <a:cubicBezTo>
                      <a:pt x="1" y="1"/>
                      <a:pt x="1" y="0"/>
                      <a:pt x="2" y="0"/>
                    </a:cubicBezTo>
                    <a:lnTo>
                      <a:pt x="2" y="1"/>
                    </a:lnTo>
                    <a:cubicBezTo>
                      <a:pt x="1" y="1"/>
                      <a:pt x="1" y="1"/>
                      <a:pt x="1" y="1"/>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75" name="Freeform 96"/>
              <p:cNvSpPr>
                <a:spLocks/>
              </p:cNvSpPr>
              <p:nvPr/>
            </p:nvSpPr>
            <p:spPr bwMode="auto">
              <a:xfrm>
                <a:off x="7958252" y="1540436"/>
                <a:ext cx="1588" cy="1588"/>
              </a:xfrm>
              <a:custGeom>
                <a:avLst/>
                <a:gdLst>
                  <a:gd name="T0" fmla="*/ 0 w 1"/>
                  <a:gd name="T1" fmla="*/ 1 h 1"/>
                  <a:gd name="T2" fmla="*/ 0 w 1"/>
                  <a:gd name="T3" fmla="*/ 0 h 1"/>
                  <a:gd name="T4" fmla="*/ 1 w 1"/>
                  <a:gd name="T5" fmla="*/ 0 h 1"/>
                  <a:gd name="T6" fmla="*/ 1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lnTo>
                      <a:pt x="0" y="0"/>
                    </a:lnTo>
                    <a:cubicBezTo>
                      <a:pt x="0" y="0"/>
                      <a:pt x="0" y="0"/>
                      <a:pt x="1" y="0"/>
                    </a:cubicBezTo>
                    <a:lnTo>
                      <a:pt x="1" y="0"/>
                    </a:lnTo>
                    <a:cubicBezTo>
                      <a:pt x="0" y="1"/>
                      <a:pt x="0" y="1"/>
                      <a:pt x="0" y="1"/>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76" name="Freeform 97"/>
              <p:cNvSpPr>
                <a:spLocks/>
              </p:cNvSpPr>
              <p:nvPr/>
            </p:nvSpPr>
            <p:spPr bwMode="auto">
              <a:xfrm>
                <a:off x="7959840" y="1540436"/>
                <a:ext cx="0"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0" y="0"/>
                      <a:pt x="1" y="0"/>
                      <a:pt x="1" y="0"/>
                    </a:cubicBezTo>
                    <a:lnTo>
                      <a:pt x="1" y="0"/>
                    </a:lnTo>
                    <a:cubicBezTo>
                      <a:pt x="1" y="0"/>
                      <a:pt x="0" y="0"/>
                      <a:pt x="0"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77" name="Freeform 98"/>
              <p:cNvSpPr>
                <a:spLocks/>
              </p:cNvSpPr>
              <p:nvPr/>
            </p:nvSpPr>
            <p:spPr bwMode="auto">
              <a:xfrm>
                <a:off x="7940790" y="1502336"/>
                <a:ext cx="11113" cy="41275"/>
              </a:xfrm>
              <a:custGeom>
                <a:avLst/>
                <a:gdLst>
                  <a:gd name="T0" fmla="*/ 14 w 15"/>
                  <a:gd name="T1" fmla="*/ 54 h 54"/>
                  <a:gd name="T2" fmla="*/ 0 w 15"/>
                  <a:gd name="T3" fmla="*/ 0 h 54"/>
                  <a:gd name="T4" fmla="*/ 2 w 15"/>
                  <a:gd name="T5" fmla="*/ 0 h 54"/>
                  <a:gd name="T6" fmla="*/ 15 w 15"/>
                  <a:gd name="T7" fmla="*/ 54 h 54"/>
                  <a:gd name="T8" fmla="*/ 14 w 15"/>
                  <a:gd name="T9" fmla="*/ 54 h 54"/>
                </a:gdLst>
                <a:ahLst/>
                <a:cxnLst>
                  <a:cxn ang="0">
                    <a:pos x="T0" y="T1"/>
                  </a:cxn>
                  <a:cxn ang="0">
                    <a:pos x="T2" y="T3"/>
                  </a:cxn>
                  <a:cxn ang="0">
                    <a:pos x="T4" y="T5"/>
                  </a:cxn>
                  <a:cxn ang="0">
                    <a:pos x="T6" y="T7"/>
                  </a:cxn>
                  <a:cxn ang="0">
                    <a:pos x="T8" y="T9"/>
                  </a:cxn>
                </a:cxnLst>
                <a:rect l="0" t="0" r="r" b="b"/>
                <a:pathLst>
                  <a:path w="15" h="54">
                    <a:moveTo>
                      <a:pt x="14" y="54"/>
                    </a:moveTo>
                    <a:cubicBezTo>
                      <a:pt x="14" y="54"/>
                      <a:pt x="5" y="28"/>
                      <a:pt x="0" y="0"/>
                    </a:cubicBezTo>
                    <a:cubicBezTo>
                      <a:pt x="1" y="0"/>
                      <a:pt x="1" y="0"/>
                      <a:pt x="2" y="0"/>
                    </a:cubicBezTo>
                    <a:cubicBezTo>
                      <a:pt x="6" y="27"/>
                      <a:pt x="15" y="54"/>
                      <a:pt x="15" y="54"/>
                    </a:cubicBezTo>
                    <a:cubicBezTo>
                      <a:pt x="15" y="54"/>
                      <a:pt x="15" y="54"/>
                      <a:pt x="14" y="5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78" name="Freeform 99"/>
              <p:cNvSpPr>
                <a:spLocks/>
              </p:cNvSpPr>
              <p:nvPr/>
            </p:nvSpPr>
            <p:spPr bwMode="auto">
              <a:xfrm>
                <a:off x="7942377" y="1502336"/>
                <a:ext cx="11113" cy="41275"/>
              </a:xfrm>
              <a:custGeom>
                <a:avLst/>
                <a:gdLst>
                  <a:gd name="T0" fmla="*/ 13 w 15"/>
                  <a:gd name="T1" fmla="*/ 54 h 54"/>
                  <a:gd name="T2" fmla="*/ 0 w 15"/>
                  <a:gd name="T3" fmla="*/ 0 h 54"/>
                  <a:gd name="T4" fmla="*/ 1 w 15"/>
                  <a:gd name="T5" fmla="*/ 0 h 54"/>
                  <a:gd name="T6" fmla="*/ 15 w 15"/>
                  <a:gd name="T7" fmla="*/ 53 h 54"/>
                  <a:gd name="T8" fmla="*/ 13 w 15"/>
                  <a:gd name="T9" fmla="*/ 54 h 54"/>
                </a:gdLst>
                <a:ahLst/>
                <a:cxnLst>
                  <a:cxn ang="0">
                    <a:pos x="T0" y="T1"/>
                  </a:cxn>
                  <a:cxn ang="0">
                    <a:pos x="T2" y="T3"/>
                  </a:cxn>
                  <a:cxn ang="0">
                    <a:pos x="T4" y="T5"/>
                  </a:cxn>
                  <a:cxn ang="0">
                    <a:pos x="T6" y="T7"/>
                  </a:cxn>
                  <a:cxn ang="0">
                    <a:pos x="T8" y="T9"/>
                  </a:cxn>
                </a:cxnLst>
                <a:rect l="0" t="0" r="r" b="b"/>
                <a:pathLst>
                  <a:path w="15" h="54">
                    <a:moveTo>
                      <a:pt x="13" y="54"/>
                    </a:moveTo>
                    <a:cubicBezTo>
                      <a:pt x="13" y="54"/>
                      <a:pt x="4" y="27"/>
                      <a:pt x="0" y="0"/>
                    </a:cubicBezTo>
                    <a:cubicBezTo>
                      <a:pt x="0" y="0"/>
                      <a:pt x="1" y="0"/>
                      <a:pt x="1" y="0"/>
                    </a:cubicBezTo>
                    <a:cubicBezTo>
                      <a:pt x="5" y="27"/>
                      <a:pt x="15" y="53"/>
                      <a:pt x="15" y="53"/>
                    </a:cubicBezTo>
                    <a:cubicBezTo>
                      <a:pt x="14" y="54"/>
                      <a:pt x="14" y="54"/>
                      <a:pt x="13" y="54"/>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79" name="Freeform 100"/>
              <p:cNvSpPr>
                <a:spLocks/>
              </p:cNvSpPr>
              <p:nvPr/>
            </p:nvSpPr>
            <p:spPr bwMode="auto">
              <a:xfrm>
                <a:off x="7942377" y="1500748"/>
                <a:ext cx="11113" cy="41275"/>
              </a:xfrm>
              <a:custGeom>
                <a:avLst/>
                <a:gdLst>
                  <a:gd name="T0" fmla="*/ 14 w 15"/>
                  <a:gd name="T1" fmla="*/ 54 h 54"/>
                  <a:gd name="T2" fmla="*/ 0 w 15"/>
                  <a:gd name="T3" fmla="*/ 1 h 54"/>
                  <a:gd name="T4" fmla="*/ 1 w 15"/>
                  <a:gd name="T5" fmla="*/ 0 h 54"/>
                  <a:gd name="T6" fmla="*/ 15 w 15"/>
                  <a:gd name="T7" fmla="*/ 54 h 54"/>
                  <a:gd name="T8" fmla="*/ 14 w 15"/>
                  <a:gd name="T9" fmla="*/ 54 h 54"/>
                </a:gdLst>
                <a:ahLst/>
                <a:cxnLst>
                  <a:cxn ang="0">
                    <a:pos x="T0" y="T1"/>
                  </a:cxn>
                  <a:cxn ang="0">
                    <a:pos x="T2" y="T3"/>
                  </a:cxn>
                  <a:cxn ang="0">
                    <a:pos x="T4" y="T5"/>
                  </a:cxn>
                  <a:cxn ang="0">
                    <a:pos x="T6" y="T7"/>
                  </a:cxn>
                  <a:cxn ang="0">
                    <a:pos x="T8" y="T9"/>
                  </a:cxn>
                </a:cxnLst>
                <a:rect l="0" t="0" r="r" b="b"/>
                <a:pathLst>
                  <a:path w="15" h="54">
                    <a:moveTo>
                      <a:pt x="14" y="54"/>
                    </a:moveTo>
                    <a:cubicBezTo>
                      <a:pt x="14" y="54"/>
                      <a:pt x="4" y="28"/>
                      <a:pt x="0" y="1"/>
                    </a:cubicBezTo>
                    <a:cubicBezTo>
                      <a:pt x="0" y="1"/>
                      <a:pt x="1" y="0"/>
                      <a:pt x="1" y="0"/>
                    </a:cubicBezTo>
                    <a:cubicBezTo>
                      <a:pt x="5" y="28"/>
                      <a:pt x="15" y="54"/>
                      <a:pt x="15" y="54"/>
                    </a:cubicBezTo>
                    <a:cubicBezTo>
                      <a:pt x="14" y="54"/>
                      <a:pt x="14" y="54"/>
                      <a:pt x="14" y="54"/>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80" name="Freeform 101"/>
              <p:cNvSpPr>
                <a:spLocks/>
              </p:cNvSpPr>
              <p:nvPr/>
            </p:nvSpPr>
            <p:spPr bwMode="auto">
              <a:xfrm>
                <a:off x="7943965" y="1500748"/>
                <a:ext cx="11113" cy="41275"/>
              </a:xfrm>
              <a:custGeom>
                <a:avLst/>
                <a:gdLst>
                  <a:gd name="T0" fmla="*/ 14 w 15"/>
                  <a:gd name="T1" fmla="*/ 54 h 54"/>
                  <a:gd name="T2" fmla="*/ 0 w 15"/>
                  <a:gd name="T3" fmla="*/ 0 h 54"/>
                  <a:gd name="T4" fmla="*/ 1 w 15"/>
                  <a:gd name="T5" fmla="*/ 0 h 54"/>
                  <a:gd name="T6" fmla="*/ 15 w 15"/>
                  <a:gd name="T7" fmla="*/ 54 h 54"/>
                  <a:gd name="T8" fmla="*/ 14 w 15"/>
                  <a:gd name="T9" fmla="*/ 54 h 54"/>
                </a:gdLst>
                <a:ahLst/>
                <a:cxnLst>
                  <a:cxn ang="0">
                    <a:pos x="T0" y="T1"/>
                  </a:cxn>
                  <a:cxn ang="0">
                    <a:pos x="T2" y="T3"/>
                  </a:cxn>
                  <a:cxn ang="0">
                    <a:pos x="T4" y="T5"/>
                  </a:cxn>
                  <a:cxn ang="0">
                    <a:pos x="T6" y="T7"/>
                  </a:cxn>
                  <a:cxn ang="0">
                    <a:pos x="T8" y="T9"/>
                  </a:cxn>
                </a:cxnLst>
                <a:rect l="0" t="0" r="r" b="b"/>
                <a:pathLst>
                  <a:path w="15" h="54">
                    <a:moveTo>
                      <a:pt x="14" y="54"/>
                    </a:moveTo>
                    <a:cubicBezTo>
                      <a:pt x="14" y="54"/>
                      <a:pt x="4" y="28"/>
                      <a:pt x="0" y="0"/>
                    </a:cubicBezTo>
                    <a:cubicBezTo>
                      <a:pt x="0" y="0"/>
                      <a:pt x="1" y="0"/>
                      <a:pt x="1" y="0"/>
                    </a:cubicBezTo>
                    <a:cubicBezTo>
                      <a:pt x="5" y="28"/>
                      <a:pt x="15" y="54"/>
                      <a:pt x="15" y="54"/>
                    </a:cubicBezTo>
                    <a:cubicBezTo>
                      <a:pt x="14" y="54"/>
                      <a:pt x="14" y="54"/>
                      <a:pt x="14" y="54"/>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81" name="Freeform 102"/>
              <p:cNvSpPr>
                <a:spLocks/>
              </p:cNvSpPr>
              <p:nvPr/>
            </p:nvSpPr>
            <p:spPr bwMode="auto">
              <a:xfrm>
                <a:off x="7943965" y="1500748"/>
                <a:ext cx="11113" cy="41275"/>
              </a:xfrm>
              <a:custGeom>
                <a:avLst/>
                <a:gdLst>
                  <a:gd name="T0" fmla="*/ 14 w 14"/>
                  <a:gd name="T1" fmla="*/ 54 h 54"/>
                  <a:gd name="T2" fmla="*/ 0 w 14"/>
                  <a:gd name="T3" fmla="*/ 0 h 54"/>
                  <a:gd name="T4" fmla="*/ 1 w 14"/>
                  <a:gd name="T5" fmla="*/ 0 h 54"/>
                  <a:gd name="T6" fmla="*/ 14 w 14"/>
                  <a:gd name="T7" fmla="*/ 54 h 54"/>
                  <a:gd name="T8" fmla="*/ 14 w 14"/>
                  <a:gd name="T9" fmla="*/ 54 h 54"/>
                </a:gdLst>
                <a:ahLst/>
                <a:cxnLst>
                  <a:cxn ang="0">
                    <a:pos x="T0" y="T1"/>
                  </a:cxn>
                  <a:cxn ang="0">
                    <a:pos x="T2" y="T3"/>
                  </a:cxn>
                  <a:cxn ang="0">
                    <a:pos x="T4" y="T5"/>
                  </a:cxn>
                  <a:cxn ang="0">
                    <a:pos x="T6" y="T7"/>
                  </a:cxn>
                  <a:cxn ang="0">
                    <a:pos x="T8" y="T9"/>
                  </a:cxn>
                </a:cxnLst>
                <a:rect l="0" t="0" r="r" b="b"/>
                <a:pathLst>
                  <a:path w="14" h="54">
                    <a:moveTo>
                      <a:pt x="14" y="54"/>
                    </a:moveTo>
                    <a:cubicBezTo>
                      <a:pt x="14" y="54"/>
                      <a:pt x="4" y="28"/>
                      <a:pt x="0" y="0"/>
                    </a:cubicBezTo>
                    <a:cubicBezTo>
                      <a:pt x="0" y="0"/>
                      <a:pt x="0" y="0"/>
                      <a:pt x="1" y="0"/>
                    </a:cubicBezTo>
                    <a:cubicBezTo>
                      <a:pt x="5" y="27"/>
                      <a:pt x="14" y="54"/>
                      <a:pt x="14" y="54"/>
                    </a:cubicBezTo>
                    <a:cubicBezTo>
                      <a:pt x="14" y="54"/>
                      <a:pt x="14" y="54"/>
                      <a:pt x="14" y="54"/>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82" name="Freeform 103"/>
              <p:cNvSpPr>
                <a:spLocks/>
              </p:cNvSpPr>
              <p:nvPr/>
            </p:nvSpPr>
            <p:spPr bwMode="auto">
              <a:xfrm>
                <a:off x="7945552" y="1500748"/>
                <a:ext cx="9525" cy="41275"/>
              </a:xfrm>
              <a:custGeom>
                <a:avLst/>
                <a:gdLst>
                  <a:gd name="T0" fmla="*/ 13 w 14"/>
                  <a:gd name="T1" fmla="*/ 54 h 54"/>
                  <a:gd name="T2" fmla="*/ 0 w 14"/>
                  <a:gd name="T3" fmla="*/ 0 h 54"/>
                  <a:gd name="T4" fmla="*/ 0 w 14"/>
                  <a:gd name="T5" fmla="*/ 0 h 54"/>
                  <a:gd name="T6" fmla="*/ 14 w 14"/>
                  <a:gd name="T7" fmla="*/ 54 h 54"/>
                  <a:gd name="T8" fmla="*/ 13 w 14"/>
                  <a:gd name="T9" fmla="*/ 54 h 54"/>
                </a:gdLst>
                <a:ahLst/>
                <a:cxnLst>
                  <a:cxn ang="0">
                    <a:pos x="T0" y="T1"/>
                  </a:cxn>
                  <a:cxn ang="0">
                    <a:pos x="T2" y="T3"/>
                  </a:cxn>
                  <a:cxn ang="0">
                    <a:pos x="T4" y="T5"/>
                  </a:cxn>
                  <a:cxn ang="0">
                    <a:pos x="T6" y="T7"/>
                  </a:cxn>
                  <a:cxn ang="0">
                    <a:pos x="T8" y="T9"/>
                  </a:cxn>
                </a:cxnLst>
                <a:rect l="0" t="0" r="r" b="b"/>
                <a:pathLst>
                  <a:path w="14" h="54">
                    <a:moveTo>
                      <a:pt x="13" y="54"/>
                    </a:moveTo>
                    <a:cubicBezTo>
                      <a:pt x="13" y="54"/>
                      <a:pt x="4" y="27"/>
                      <a:pt x="0" y="0"/>
                    </a:cubicBezTo>
                    <a:lnTo>
                      <a:pt x="0" y="0"/>
                    </a:lnTo>
                    <a:cubicBezTo>
                      <a:pt x="4" y="27"/>
                      <a:pt x="14" y="54"/>
                      <a:pt x="14" y="54"/>
                    </a:cubicBezTo>
                    <a:cubicBezTo>
                      <a:pt x="13" y="54"/>
                      <a:pt x="13" y="54"/>
                      <a:pt x="13" y="54"/>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83" name="Freeform 104"/>
              <p:cNvSpPr>
                <a:spLocks/>
              </p:cNvSpPr>
              <p:nvPr/>
            </p:nvSpPr>
            <p:spPr bwMode="auto">
              <a:xfrm>
                <a:off x="7945552" y="1500748"/>
                <a:ext cx="9525" cy="41275"/>
              </a:xfrm>
              <a:custGeom>
                <a:avLst/>
                <a:gdLst>
                  <a:gd name="T0" fmla="*/ 14 w 14"/>
                  <a:gd name="T1" fmla="*/ 54 h 54"/>
                  <a:gd name="T2" fmla="*/ 0 w 14"/>
                  <a:gd name="T3" fmla="*/ 0 h 54"/>
                  <a:gd name="T4" fmla="*/ 0 w 14"/>
                  <a:gd name="T5" fmla="*/ 0 h 54"/>
                  <a:gd name="T6" fmla="*/ 14 w 14"/>
                  <a:gd name="T7" fmla="*/ 53 h 54"/>
                  <a:gd name="T8" fmla="*/ 14 w 14"/>
                  <a:gd name="T9" fmla="*/ 54 h 54"/>
                </a:gdLst>
                <a:ahLst/>
                <a:cxnLst>
                  <a:cxn ang="0">
                    <a:pos x="T0" y="T1"/>
                  </a:cxn>
                  <a:cxn ang="0">
                    <a:pos x="T2" y="T3"/>
                  </a:cxn>
                  <a:cxn ang="0">
                    <a:pos x="T4" y="T5"/>
                  </a:cxn>
                  <a:cxn ang="0">
                    <a:pos x="T6" y="T7"/>
                  </a:cxn>
                  <a:cxn ang="0">
                    <a:pos x="T8" y="T9"/>
                  </a:cxn>
                </a:cxnLst>
                <a:rect l="0" t="0" r="r" b="b"/>
                <a:pathLst>
                  <a:path w="14" h="54">
                    <a:moveTo>
                      <a:pt x="14" y="54"/>
                    </a:moveTo>
                    <a:cubicBezTo>
                      <a:pt x="14" y="54"/>
                      <a:pt x="4" y="27"/>
                      <a:pt x="0" y="0"/>
                    </a:cubicBezTo>
                    <a:lnTo>
                      <a:pt x="0" y="0"/>
                    </a:lnTo>
                    <a:cubicBezTo>
                      <a:pt x="5" y="27"/>
                      <a:pt x="14" y="53"/>
                      <a:pt x="14" y="53"/>
                    </a:cubicBezTo>
                    <a:cubicBezTo>
                      <a:pt x="14" y="53"/>
                      <a:pt x="14" y="53"/>
                      <a:pt x="14" y="54"/>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84" name="Freeform 105"/>
              <p:cNvSpPr>
                <a:spLocks/>
              </p:cNvSpPr>
              <p:nvPr/>
            </p:nvSpPr>
            <p:spPr bwMode="auto">
              <a:xfrm>
                <a:off x="7945552" y="1500748"/>
                <a:ext cx="9525" cy="41275"/>
              </a:xfrm>
              <a:custGeom>
                <a:avLst/>
                <a:gdLst>
                  <a:gd name="T0" fmla="*/ 14 w 14"/>
                  <a:gd name="T1" fmla="*/ 53 h 53"/>
                  <a:gd name="T2" fmla="*/ 0 w 14"/>
                  <a:gd name="T3" fmla="*/ 0 h 53"/>
                  <a:gd name="T4" fmla="*/ 1 w 14"/>
                  <a:gd name="T5" fmla="*/ 0 h 53"/>
                  <a:gd name="T6" fmla="*/ 14 w 14"/>
                  <a:gd name="T7" fmla="*/ 53 h 53"/>
                  <a:gd name="T8" fmla="*/ 14 w 14"/>
                  <a:gd name="T9" fmla="*/ 53 h 53"/>
                </a:gdLst>
                <a:ahLst/>
                <a:cxnLst>
                  <a:cxn ang="0">
                    <a:pos x="T0" y="T1"/>
                  </a:cxn>
                  <a:cxn ang="0">
                    <a:pos x="T2" y="T3"/>
                  </a:cxn>
                  <a:cxn ang="0">
                    <a:pos x="T4" y="T5"/>
                  </a:cxn>
                  <a:cxn ang="0">
                    <a:pos x="T6" y="T7"/>
                  </a:cxn>
                  <a:cxn ang="0">
                    <a:pos x="T8" y="T9"/>
                  </a:cxn>
                </a:cxnLst>
                <a:rect l="0" t="0" r="r" b="b"/>
                <a:pathLst>
                  <a:path w="14" h="53">
                    <a:moveTo>
                      <a:pt x="14" y="53"/>
                    </a:moveTo>
                    <a:cubicBezTo>
                      <a:pt x="14" y="53"/>
                      <a:pt x="5" y="27"/>
                      <a:pt x="0" y="0"/>
                    </a:cubicBezTo>
                    <a:lnTo>
                      <a:pt x="1" y="0"/>
                    </a:lnTo>
                    <a:cubicBezTo>
                      <a:pt x="5" y="27"/>
                      <a:pt x="14" y="53"/>
                      <a:pt x="14" y="53"/>
                    </a:cubicBezTo>
                    <a:lnTo>
                      <a:pt x="14" y="53"/>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85" name="Freeform 106"/>
              <p:cNvSpPr>
                <a:spLocks/>
              </p:cNvSpPr>
              <p:nvPr/>
            </p:nvSpPr>
            <p:spPr bwMode="auto">
              <a:xfrm>
                <a:off x="7937615" y="1459473"/>
                <a:ext cx="4763" cy="42863"/>
              </a:xfrm>
              <a:custGeom>
                <a:avLst/>
                <a:gdLst>
                  <a:gd name="T0" fmla="*/ 4 w 6"/>
                  <a:gd name="T1" fmla="*/ 56 h 56"/>
                  <a:gd name="T2" fmla="*/ 0 w 6"/>
                  <a:gd name="T3" fmla="*/ 0 h 56"/>
                  <a:gd name="T4" fmla="*/ 1 w 6"/>
                  <a:gd name="T5" fmla="*/ 0 h 56"/>
                  <a:gd name="T6" fmla="*/ 6 w 6"/>
                  <a:gd name="T7" fmla="*/ 56 h 56"/>
                  <a:gd name="T8" fmla="*/ 4 w 6"/>
                  <a:gd name="T9" fmla="*/ 56 h 56"/>
                </a:gdLst>
                <a:ahLst/>
                <a:cxnLst>
                  <a:cxn ang="0">
                    <a:pos x="T0" y="T1"/>
                  </a:cxn>
                  <a:cxn ang="0">
                    <a:pos x="T2" y="T3"/>
                  </a:cxn>
                  <a:cxn ang="0">
                    <a:pos x="T4" y="T5"/>
                  </a:cxn>
                  <a:cxn ang="0">
                    <a:pos x="T6" y="T7"/>
                  </a:cxn>
                  <a:cxn ang="0">
                    <a:pos x="T8" y="T9"/>
                  </a:cxn>
                </a:cxnLst>
                <a:rect l="0" t="0" r="r" b="b"/>
                <a:pathLst>
                  <a:path w="6" h="56">
                    <a:moveTo>
                      <a:pt x="4" y="56"/>
                    </a:moveTo>
                    <a:cubicBezTo>
                      <a:pt x="0" y="28"/>
                      <a:pt x="0" y="0"/>
                      <a:pt x="0" y="0"/>
                    </a:cubicBezTo>
                    <a:lnTo>
                      <a:pt x="1" y="0"/>
                    </a:lnTo>
                    <a:cubicBezTo>
                      <a:pt x="1" y="0"/>
                      <a:pt x="1" y="28"/>
                      <a:pt x="6" y="56"/>
                    </a:cubicBezTo>
                    <a:cubicBezTo>
                      <a:pt x="5" y="56"/>
                      <a:pt x="5" y="56"/>
                      <a:pt x="4" y="5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86" name="Freeform 107"/>
              <p:cNvSpPr>
                <a:spLocks/>
              </p:cNvSpPr>
              <p:nvPr/>
            </p:nvSpPr>
            <p:spPr bwMode="auto">
              <a:xfrm>
                <a:off x="7937615" y="1459473"/>
                <a:ext cx="4763" cy="42863"/>
              </a:xfrm>
              <a:custGeom>
                <a:avLst/>
                <a:gdLst>
                  <a:gd name="T0" fmla="*/ 5 w 6"/>
                  <a:gd name="T1" fmla="*/ 56 h 56"/>
                  <a:gd name="T2" fmla="*/ 0 w 6"/>
                  <a:gd name="T3" fmla="*/ 0 h 56"/>
                  <a:gd name="T4" fmla="*/ 1 w 6"/>
                  <a:gd name="T5" fmla="*/ 0 h 56"/>
                  <a:gd name="T6" fmla="*/ 6 w 6"/>
                  <a:gd name="T7" fmla="*/ 56 h 56"/>
                  <a:gd name="T8" fmla="*/ 5 w 6"/>
                  <a:gd name="T9" fmla="*/ 56 h 56"/>
                </a:gdLst>
                <a:ahLst/>
                <a:cxnLst>
                  <a:cxn ang="0">
                    <a:pos x="T0" y="T1"/>
                  </a:cxn>
                  <a:cxn ang="0">
                    <a:pos x="T2" y="T3"/>
                  </a:cxn>
                  <a:cxn ang="0">
                    <a:pos x="T4" y="T5"/>
                  </a:cxn>
                  <a:cxn ang="0">
                    <a:pos x="T6" y="T7"/>
                  </a:cxn>
                  <a:cxn ang="0">
                    <a:pos x="T8" y="T9"/>
                  </a:cxn>
                </a:cxnLst>
                <a:rect l="0" t="0" r="r" b="b"/>
                <a:pathLst>
                  <a:path w="6" h="56">
                    <a:moveTo>
                      <a:pt x="5" y="56"/>
                    </a:moveTo>
                    <a:cubicBezTo>
                      <a:pt x="0" y="28"/>
                      <a:pt x="0" y="0"/>
                      <a:pt x="0" y="0"/>
                    </a:cubicBezTo>
                    <a:lnTo>
                      <a:pt x="1" y="0"/>
                    </a:lnTo>
                    <a:cubicBezTo>
                      <a:pt x="1" y="0"/>
                      <a:pt x="1" y="28"/>
                      <a:pt x="6" y="56"/>
                    </a:cubicBezTo>
                    <a:cubicBezTo>
                      <a:pt x="6" y="56"/>
                      <a:pt x="5" y="56"/>
                      <a:pt x="5" y="56"/>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87" name="Freeform 108"/>
              <p:cNvSpPr>
                <a:spLocks/>
              </p:cNvSpPr>
              <p:nvPr/>
            </p:nvSpPr>
            <p:spPr bwMode="auto">
              <a:xfrm>
                <a:off x="7939202" y="1459473"/>
                <a:ext cx="4763" cy="42863"/>
              </a:xfrm>
              <a:custGeom>
                <a:avLst/>
                <a:gdLst>
                  <a:gd name="T0" fmla="*/ 5 w 6"/>
                  <a:gd name="T1" fmla="*/ 56 h 56"/>
                  <a:gd name="T2" fmla="*/ 0 w 6"/>
                  <a:gd name="T3" fmla="*/ 0 h 56"/>
                  <a:gd name="T4" fmla="*/ 1 w 6"/>
                  <a:gd name="T5" fmla="*/ 0 h 56"/>
                  <a:gd name="T6" fmla="*/ 6 w 6"/>
                  <a:gd name="T7" fmla="*/ 55 h 56"/>
                  <a:gd name="T8" fmla="*/ 5 w 6"/>
                  <a:gd name="T9" fmla="*/ 56 h 56"/>
                </a:gdLst>
                <a:ahLst/>
                <a:cxnLst>
                  <a:cxn ang="0">
                    <a:pos x="T0" y="T1"/>
                  </a:cxn>
                  <a:cxn ang="0">
                    <a:pos x="T2" y="T3"/>
                  </a:cxn>
                  <a:cxn ang="0">
                    <a:pos x="T4" y="T5"/>
                  </a:cxn>
                  <a:cxn ang="0">
                    <a:pos x="T6" y="T7"/>
                  </a:cxn>
                  <a:cxn ang="0">
                    <a:pos x="T8" y="T9"/>
                  </a:cxn>
                </a:cxnLst>
                <a:rect l="0" t="0" r="r" b="b"/>
                <a:pathLst>
                  <a:path w="6" h="56">
                    <a:moveTo>
                      <a:pt x="5" y="56"/>
                    </a:moveTo>
                    <a:cubicBezTo>
                      <a:pt x="0" y="28"/>
                      <a:pt x="0" y="0"/>
                      <a:pt x="0" y="0"/>
                    </a:cubicBezTo>
                    <a:lnTo>
                      <a:pt x="1" y="0"/>
                    </a:lnTo>
                    <a:cubicBezTo>
                      <a:pt x="1" y="0"/>
                      <a:pt x="1" y="28"/>
                      <a:pt x="6" y="55"/>
                    </a:cubicBezTo>
                    <a:cubicBezTo>
                      <a:pt x="6" y="55"/>
                      <a:pt x="5" y="56"/>
                      <a:pt x="5" y="56"/>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88" name="Freeform 109"/>
              <p:cNvSpPr>
                <a:spLocks/>
              </p:cNvSpPr>
              <p:nvPr/>
            </p:nvSpPr>
            <p:spPr bwMode="auto">
              <a:xfrm>
                <a:off x="7939202" y="1459473"/>
                <a:ext cx="4763" cy="41275"/>
              </a:xfrm>
              <a:custGeom>
                <a:avLst/>
                <a:gdLst>
                  <a:gd name="T0" fmla="*/ 5 w 6"/>
                  <a:gd name="T1" fmla="*/ 55 h 55"/>
                  <a:gd name="T2" fmla="*/ 0 w 6"/>
                  <a:gd name="T3" fmla="*/ 0 h 55"/>
                  <a:gd name="T4" fmla="*/ 1 w 6"/>
                  <a:gd name="T5" fmla="*/ 0 h 55"/>
                  <a:gd name="T6" fmla="*/ 6 w 6"/>
                  <a:gd name="T7" fmla="*/ 55 h 55"/>
                  <a:gd name="T8" fmla="*/ 5 w 6"/>
                  <a:gd name="T9" fmla="*/ 55 h 55"/>
                </a:gdLst>
                <a:ahLst/>
                <a:cxnLst>
                  <a:cxn ang="0">
                    <a:pos x="T0" y="T1"/>
                  </a:cxn>
                  <a:cxn ang="0">
                    <a:pos x="T2" y="T3"/>
                  </a:cxn>
                  <a:cxn ang="0">
                    <a:pos x="T4" y="T5"/>
                  </a:cxn>
                  <a:cxn ang="0">
                    <a:pos x="T6" y="T7"/>
                  </a:cxn>
                  <a:cxn ang="0">
                    <a:pos x="T8" y="T9"/>
                  </a:cxn>
                </a:cxnLst>
                <a:rect l="0" t="0" r="r" b="b"/>
                <a:pathLst>
                  <a:path w="6" h="55">
                    <a:moveTo>
                      <a:pt x="5" y="55"/>
                    </a:moveTo>
                    <a:cubicBezTo>
                      <a:pt x="0" y="28"/>
                      <a:pt x="0" y="0"/>
                      <a:pt x="0" y="0"/>
                    </a:cubicBezTo>
                    <a:lnTo>
                      <a:pt x="1" y="0"/>
                    </a:lnTo>
                    <a:cubicBezTo>
                      <a:pt x="1" y="0"/>
                      <a:pt x="1" y="28"/>
                      <a:pt x="6" y="55"/>
                    </a:cubicBezTo>
                    <a:cubicBezTo>
                      <a:pt x="6" y="55"/>
                      <a:pt x="5" y="55"/>
                      <a:pt x="5" y="55"/>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89" name="Freeform 110"/>
              <p:cNvSpPr>
                <a:spLocks/>
              </p:cNvSpPr>
              <p:nvPr/>
            </p:nvSpPr>
            <p:spPr bwMode="auto">
              <a:xfrm>
                <a:off x="7940790" y="1459473"/>
                <a:ext cx="4763" cy="41275"/>
              </a:xfrm>
              <a:custGeom>
                <a:avLst/>
                <a:gdLst>
                  <a:gd name="T0" fmla="*/ 5 w 6"/>
                  <a:gd name="T1" fmla="*/ 55 h 55"/>
                  <a:gd name="T2" fmla="*/ 0 w 6"/>
                  <a:gd name="T3" fmla="*/ 0 h 55"/>
                  <a:gd name="T4" fmla="*/ 1 w 6"/>
                  <a:gd name="T5" fmla="*/ 0 h 55"/>
                  <a:gd name="T6" fmla="*/ 6 w 6"/>
                  <a:gd name="T7" fmla="*/ 55 h 55"/>
                  <a:gd name="T8" fmla="*/ 5 w 6"/>
                  <a:gd name="T9" fmla="*/ 55 h 55"/>
                </a:gdLst>
                <a:ahLst/>
                <a:cxnLst>
                  <a:cxn ang="0">
                    <a:pos x="T0" y="T1"/>
                  </a:cxn>
                  <a:cxn ang="0">
                    <a:pos x="T2" y="T3"/>
                  </a:cxn>
                  <a:cxn ang="0">
                    <a:pos x="T4" y="T5"/>
                  </a:cxn>
                  <a:cxn ang="0">
                    <a:pos x="T6" y="T7"/>
                  </a:cxn>
                  <a:cxn ang="0">
                    <a:pos x="T8" y="T9"/>
                  </a:cxn>
                </a:cxnLst>
                <a:rect l="0" t="0" r="r" b="b"/>
                <a:pathLst>
                  <a:path w="6" h="55">
                    <a:moveTo>
                      <a:pt x="5" y="55"/>
                    </a:moveTo>
                    <a:cubicBezTo>
                      <a:pt x="0" y="28"/>
                      <a:pt x="0" y="0"/>
                      <a:pt x="0" y="0"/>
                    </a:cubicBezTo>
                    <a:lnTo>
                      <a:pt x="1" y="0"/>
                    </a:lnTo>
                    <a:cubicBezTo>
                      <a:pt x="1" y="0"/>
                      <a:pt x="1" y="28"/>
                      <a:pt x="6" y="55"/>
                    </a:cubicBezTo>
                    <a:cubicBezTo>
                      <a:pt x="5" y="55"/>
                      <a:pt x="5" y="55"/>
                      <a:pt x="5" y="55"/>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90" name="Freeform 111"/>
              <p:cNvSpPr>
                <a:spLocks/>
              </p:cNvSpPr>
              <p:nvPr/>
            </p:nvSpPr>
            <p:spPr bwMode="auto">
              <a:xfrm>
                <a:off x="7940790" y="1459473"/>
                <a:ext cx="4763" cy="41275"/>
              </a:xfrm>
              <a:custGeom>
                <a:avLst/>
                <a:gdLst>
                  <a:gd name="T0" fmla="*/ 5 w 5"/>
                  <a:gd name="T1" fmla="*/ 55 h 55"/>
                  <a:gd name="T2" fmla="*/ 0 w 5"/>
                  <a:gd name="T3" fmla="*/ 0 h 55"/>
                  <a:gd name="T4" fmla="*/ 1 w 5"/>
                  <a:gd name="T5" fmla="*/ 0 h 55"/>
                  <a:gd name="T6" fmla="*/ 5 w 5"/>
                  <a:gd name="T7" fmla="*/ 55 h 55"/>
                  <a:gd name="T8" fmla="*/ 5 w 5"/>
                  <a:gd name="T9" fmla="*/ 55 h 55"/>
                </a:gdLst>
                <a:ahLst/>
                <a:cxnLst>
                  <a:cxn ang="0">
                    <a:pos x="T0" y="T1"/>
                  </a:cxn>
                  <a:cxn ang="0">
                    <a:pos x="T2" y="T3"/>
                  </a:cxn>
                  <a:cxn ang="0">
                    <a:pos x="T4" y="T5"/>
                  </a:cxn>
                  <a:cxn ang="0">
                    <a:pos x="T6" y="T7"/>
                  </a:cxn>
                  <a:cxn ang="0">
                    <a:pos x="T8" y="T9"/>
                  </a:cxn>
                </a:cxnLst>
                <a:rect l="0" t="0" r="r" b="b"/>
                <a:pathLst>
                  <a:path w="5" h="55">
                    <a:moveTo>
                      <a:pt x="5" y="55"/>
                    </a:moveTo>
                    <a:cubicBezTo>
                      <a:pt x="0" y="28"/>
                      <a:pt x="0" y="0"/>
                      <a:pt x="0" y="0"/>
                    </a:cubicBezTo>
                    <a:lnTo>
                      <a:pt x="1" y="0"/>
                    </a:lnTo>
                    <a:cubicBezTo>
                      <a:pt x="1" y="0"/>
                      <a:pt x="0" y="28"/>
                      <a:pt x="5" y="55"/>
                    </a:cubicBezTo>
                    <a:lnTo>
                      <a:pt x="5" y="55"/>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91" name="Freeform 112"/>
              <p:cNvSpPr>
                <a:spLocks/>
              </p:cNvSpPr>
              <p:nvPr/>
            </p:nvSpPr>
            <p:spPr bwMode="auto">
              <a:xfrm>
                <a:off x="7940790" y="1459473"/>
                <a:ext cx="4763" cy="41275"/>
              </a:xfrm>
              <a:custGeom>
                <a:avLst/>
                <a:gdLst>
                  <a:gd name="T0" fmla="*/ 5 w 5"/>
                  <a:gd name="T1" fmla="*/ 55 h 55"/>
                  <a:gd name="T2" fmla="*/ 1 w 5"/>
                  <a:gd name="T3" fmla="*/ 0 h 55"/>
                  <a:gd name="T4" fmla="*/ 1 w 5"/>
                  <a:gd name="T5" fmla="*/ 0 h 55"/>
                  <a:gd name="T6" fmla="*/ 5 w 5"/>
                  <a:gd name="T7" fmla="*/ 55 h 55"/>
                  <a:gd name="T8" fmla="*/ 5 w 5"/>
                  <a:gd name="T9" fmla="*/ 55 h 55"/>
                </a:gdLst>
                <a:ahLst/>
                <a:cxnLst>
                  <a:cxn ang="0">
                    <a:pos x="T0" y="T1"/>
                  </a:cxn>
                  <a:cxn ang="0">
                    <a:pos x="T2" y="T3"/>
                  </a:cxn>
                  <a:cxn ang="0">
                    <a:pos x="T4" y="T5"/>
                  </a:cxn>
                  <a:cxn ang="0">
                    <a:pos x="T6" y="T7"/>
                  </a:cxn>
                  <a:cxn ang="0">
                    <a:pos x="T8" y="T9"/>
                  </a:cxn>
                </a:cxnLst>
                <a:rect l="0" t="0" r="r" b="b"/>
                <a:pathLst>
                  <a:path w="5" h="55">
                    <a:moveTo>
                      <a:pt x="5" y="55"/>
                    </a:moveTo>
                    <a:cubicBezTo>
                      <a:pt x="0" y="28"/>
                      <a:pt x="1" y="0"/>
                      <a:pt x="1" y="0"/>
                    </a:cubicBezTo>
                    <a:lnTo>
                      <a:pt x="1" y="0"/>
                    </a:lnTo>
                    <a:cubicBezTo>
                      <a:pt x="1" y="0"/>
                      <a:pt x="1" y="28"/>
                      <a:pt x="5" y="55"/>
                    </a:cubicBezTo>
                    <a:lnTo>
                      <a:pt x="5" y="55"/>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92" name="Freeform 113"/>
              <p:cNvSpPr>
                <a:spLocks/>
              </p:cNvSpPr>
              <p:nvPr/>
            </p:nvSpPr>
            <p:spPr bwMode="auto">
              <a:xfrm>
                <a:off x="7942377" y="1459473"/>
                <a:ext cx="3175" cy="41275"/>
              </a:xfrm>
              <a:custGeom>
                <a:avLst/>
                <a:gdLst>
                  <a:gd name="T0" fmla="*/ 4 w 5"/>
                  <a:gd name="T1" fmla="*/ 55 h 55"/>
                  <a:gd name="T2" fmla="*/ 0 w 5"/>
                  <a:gd name="T3" fmla="*/ 0 h 55"/>
                  <a:gd name="T4" fmla="*/ 0 w 5"/>
                  <a:gd name="T5" fmla="*/ 0 h 55"/>
                  <a:gd name="T6" fmla="*/ 5 w 5"/>
                  <a:gd name="T7" fmla="*/ 55 h 55"/>
                  <a:gd name="T8" fmla="*/ 4 w 5"/>
                  <a:gd name="T9" fmla="*/ 55 h 55"/>
                </a:gdLst>
                <a:ahLst/>
                <a:cxnLst>
                  <a:cxn ang="0">
                    <a:pos x="T0" y="T1"/>
                  </a:cxn>
                  <a:cxn ang="0">
                    <a:pos x="T2" y="T3"/>
                  </a:cxn>
                  <a:cxn ang="0">
                    <a:pos x="T4" y="T5"/>
                  </a:cxn>
                  <a:cxn ang="0">
                    <a:pos x="T6" y="T7"/>
                  </a:cxn>
                  <a:cxn ang="0">
                    <a:pos x="T8" y="T9"/>
                  </a:cxn>
                </a:cxnLst>
                <a:rect l="0" t="0" r="r" b="b"/>
                <a:pathLst>
                  <a:path w="5" h="55">
                    <a:moveTo>
                      <a:pt x="4" y="55"/>
                    </a:moveTo>
                    <a:cubicBezTo>
                      <a:pt x="0" y="28"/>
                      <a:pt x="0" y="0"/>
                      <a:pt x="0" y="0"/>
                    </a:cubicBezTo>
                    <a:lnTo>
                      <a:pt x="0" y="0"/>
                    </a:lnTo>
                    <a:cubicBezTo>
                      <a:pt x="0" y="0"/>
                      <a:pt x="0" y="28"/>
                      <a:pt x="5" y="55"/>
                    </a:cubicBezTo>
                    <a:lnTo>
                      <a:pt x="4" y="55"/>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93" name="Freeform 114"/>
              <p:cNvSpPr>
                <a:spLocks/>
              </p:cNvSpPr>
              <p:nvPr/>
            </p:nvSpPr>
            <p:spPr bwMode="auto">
              <a:xfrm>
                <a:off x="7945552" y="1500748"/>
                <a:ext cx="9525" cy="41275"/>
              </a:xfrm>
              <a:custGeom>
                <a:avLst/>
                <a:gdLst>
                  <a:gd name="T0" fmla="*/ 14 w 14"/>
                  <a:gd name="T1" fmla="*/ 53 h 53"/>
                  <a:gd name="T2" fmla="*/ 0 w 14"/>
                  <a:gd name="T3" fmla="*/ 0 h 53"/>
                  <a:gd name="T4" fmla="*/ 1 w 14"/>
                  <a:gd name="T5" fmla="*/ 0 h 53"/>
                  <a:gd name="T6" fmla="*/ 14 w 14"/>
                  <a:gd name="T7" fmla="*/ 53 h 53"/>
                  <a:gd name="T8" fmla="*/ 14 w 14"/>
                  <a:gd name="T9" fmla="*/ 53 h 53"/>
                </a:gdLst>
                <a:ahLst/>
                <a:cxnLst>
                  <a:cxn ang="0">
                    <a:pos x="T0" y="T1"/>
                  </a:cxn>
                  <a:cxn ang="0">
                    <a:pos x="T2" y="T3"/>
                  </a:cxn>
                  <a:cxn ang="0">
                    <a:pos x="T4" y="T5"/>
                  </a:cxn>
                  <a:cxn ang="0">
                    <a:pos x="T6" y="T7"/>
                  </a:cxn>
                  <a:cxn ang="0">
                    <a:pos x="T8" y="T9"/>
                  </a:cxn>
                </a:cxnLst>
                <a:rect l="0" t="0" r="r" b="b"/>
                <a:pathLst>
                  <a:path w="14" h="53">
                    <a:moveTo>
                      <a:pt x="14" y="53"/>
                    </a:moveTo>
                    <a:cubicBezTo>
                      <a:pt x="14" y="53"/>
                      <a:pt x="5" y="27"/>
                      <a:pt x="0" y="0"/>
                    </a:cubicBezTo>
                    <a:lnTo>
                      <a:pt x="1" y="0"/>
                    </a:lnTo>
                    <a:cubicBezTo>
                      <a:pt x="5" y="27"/>
                      <a:pt x="14" y="53"/>
                      <a:pt x="14" y="53"/>
                    </a:cubicBezTo>
                    <a:lnTo>
                      <a:pt x="14"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94" name="Freeform 115"/>
              <p:cNvSpPr>
                <a:spLocks/>
              </p:cNvSpPr>
              <p:nvPr/>
            </p:nvSpPr>
            <p:spPr bwMode="auto">
              <a:xfrm>
                <a:off x="7945552" y="1500748"/>
                <a:ext cx="9525" cy="41275"/>
              </a:xfrm>
              <a:custGeom>
                <a:avLst/>
                <a:gdLst>
                  <a:gd name="T0" fmla="*/ 13 w 13"/>
                  <a:gd name="T1" fmla="*/ 53 h 53"/>
                  <a:gd name="T2" fmla="*/ 0 w 13"/>
                  <a:gd name="T3" fmla="*/ 0 h 53"/>
                  <a:gd name="T4" fmla="*/ 0 w 13"/>
                  <a:gd name="T5" fmla="*/ 0 h 53"/>
                  <a:gd name="T6" fmla="*/ 13 w 13"/>
                  <a:gd name="T7" fmla="*/ 53 h 53"/>
                  <a:gd name="T8" fmla="*/ 13 w 13"/>
                  <a:gd name="T9" fmla="*/ 53 h 53"/>
                </a:gdLst>
                <a:ahLst/>
                <a:cxnLst>
                  <a:cxn ang="0">
                    <a:pos x="T0" y="T1"/>
                  </a:cxn>
                  <a:cxn ang="0">
                    <a:pos x="T2" y="T3"/>
                  </a:cxn>
                  <a:cxn ang="0">
                    <a:pos x="T4" y="T5"/>
                  </a:cxn>
                  <a:cxn ang="0">
                    <a:pos x="T6" y="T7"/>
                  </a:cxn>
                  <a:cxn ang="0">
                    <a:pos x="T8" y="T9"/>
                  </a:cxn>
                </a:cxnLst>
                <a:rect l="0" t="0" r="r" b="b"/>
                <a:pathLst>
                  <a:path w="13" h="53">
                    <a:moveTo>
                      <a:pt x="13" y="53"/>
                    </a:moveTo>
                    <a:cubicBezTo>
                      <a:pt x="13" y="53"/>
                      <a:pt x="4" y="27"/>
                      <a:pt x="0" y="0"/>
                    </a:cubicBezTo>
                    <a:lnTo>
                      <a:pt x="0" y="0"/>
                    </a:lnTo>
                    <a:cubicBezTo>
                      <a:pt x="4" y="27"/>
                      <a:pt x="13" y="53"/>
                      <a:pt x="13" y="53"/>
                    </a:cubicBezTo>
                    <a:lnTo>
                      <a:pt x="13" y="53"/>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95" name="Freeform 116"/>
              <p:cNvSpPr>
                <a:spLocks/>
              </p:cNvSpPr>
              <p:nvPr/>
            </p:nvSpPr>
            <p:spPr bwMode="auto">
              <a:xfrm>
                <a:off x="7945552" y="1500748"/>
                <a:ext cx="11113" cy="41275"/>
              </a:xfrm>
              <a:custGeom>
                <a:avLst/>
                <a:gdLst>
                  <a:gd name="T0" fmla="*/ 13 w 14"/>
                  <a:gd name="T1" fmla="*/ 53 h 53"/>
                  <a:gd name="T2" fmla="*/ 0 w 14"/>
                  <a:gd name="T3" fmla="*/ 0 h 53"/>
                  <a:gd name="T4" fmla="*/ 0 w 14"/>
                  <a:gd name="T5" fmla="*/ 0 h 53"/>
                  <a:gd name="T6" fmla="*/ 14 w 14"/>
                  <a:gd name="T7" fmla="*/ 53 h 53"/>
                  <a:gd name="T8" fmla="*/ 13 w 14"/>
                  <a:gd name="T9" fmla="*/ 53 h 53"/>
                </a:gdLst>
                <a:ahLst/>
                <a:cxnLst>
                  <a:cxn ang="0">
                    <a:pos x="T0" y="T1"/>
                  </a:cxn>
                  <a:cxn ang="0">
                    <a:pos x="T2" y="T3"/>
                  </a:cxn>
                  <a:cxn ang="0">
                    <a:pos x="T4" y="T5"/>
                  </a:cxn>
                  <a:cxn ang="0">
                    <a:pos x="T6" y="T7"/>
                  </a:cxn>
                  <a:cxn ang="0">
                    <a:pos x="T8" y="T9"/>
                  </a:cxn>
                </a:cxnLst>
                <a:rect l="0" t="0" r="r" b="b"/>
                <a:pathLst>
                  <a:path w="14" h="53">
                    <a:moveTo>
                      <a:pt x="13" y="53"/>
                    </a:moveTo>
                    <a:cubicBezTo>
                      <a:pt x="13" y="53"/>
                      <a:pt x="4" y="27"/>
                      <a:pt x="0" y="0"/>
                    </a:cubicBezTo>
                    <a:cubicBezTo>
                      <a:pt x="0" y="0"/>
                      <a:pt x="0" y="0"/>
                      <a:pt x="0" y="0"/>
                    </a:cubicBezTo>
                    <a:cubicBezTo>
                      <a:pt x="5" y="27"/>
                      <a:pt x="14" y="53"/>
                      <a:pt x="14" y="53"/>
                    </a:cubicBezTo>
                    <a:cubicBezTo>
                      <a:pt x="14" y="53"/>
                      <a:pt x="13" y="53"/>
                      <a:pt x="13" y="5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96" name="Freeform 117"/>
              <p:cNvSpPr>
                <a:spLocks/>
              </p:cNvSpPr>
              <p:nvPr/>
            </p:nvSpPr>
            <p:spPr bwMode="auto">
              <a:xfrm>
                <a:off x="7945552" y="1500748"/>
                <a:ext cx="11113" cy="41275"/>
              </a:xfrm>
              <a:custGeom>
                <a:avLst/>
                <a:gdLst>
                  <a:gd name="T0" fmla="*/ 14 w 15"/>
                  <a:gd name="T1" fmla="*/ 53 h 53"/>
                  <a:gd name="T2" fmla="*/ 0 w 15"/>
                  <a:gd name="T3" fmla="*/ 0 h 53"/>
                  <a:gd name="T4" fmla="*/ 1 w 15"/>
                  <a:gd name="T5" fmla="*/ 0 h 53"/>
                  <a:gd name="T6" fmla="*/ 15 w 15"/>
                  <a:gd name="T7" fmla="*/ 53 h 53"/>
                  <a:gd name="T8" fmla="*/ 14 w 15"/>
                  <a:gd name="T9" fmla="*/ 53 h 53"/>
                </a:gdLst>
                <a:ahLst/>
                <a:cxnLst>
                  <a:cxn ang="0">
                    <a:pos x="T0" y="T1"/>
                  </a:cxn>
                  <a:cxn ang="0">
                    <a:pos x="T2" y="T3"/>
                  </a:cxn>
                  <a:cxn ang="0">
                    <a:pos x="T4" y="T5"/>
                  </a:cxn>
                  <a:cxn ang="0">
                    <a:pos x="T6" y="T7"/>
                  </a:cxn>
                  <a:cxn ang="0">
                    <a:pos x="T8" y="T9"/>
                  </a:cxn>
                </a:cxnLst>
                <a:rect l="0" t="0" r="r" b="b"/>
                <a:pathLst>
                  <a:path w="15" h="53">
                    <a:moveTo>
                      <a:pt x="14" y="53"/>
                    </a:moveTo>
                    <a:cubicBezTo>
                      <a:pt x="14" y="53"/>
                      <a:pt x="5" y="27"/>
                      <a:pt x="0" y="0"/>
                    </a:cubicBezTo>
                    <a:cubicBezTo>
                      <a:pt x="1" y="0"/>
                      <a:pt x="1" y="0"/>
                      <a:pt x="1" y="0"/>
                    </a:cubicBezTo>
                    <a:cubicBezTo>
                      <a:pt x="5" y="27"/>
                      <a:pt x="15" y="53"/>
                      <a:pt x="15" y="53"/>
                    </a:cubicBezTo>
                    <a:cubicBezTo>
                      <a:pt x="14" y="53"/>
                      <a:pt x="14" y="53"/>
                      <a:pt x="14" y="53"/>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97" name="Freeform 118"/>
              <p:cNvSpPr>
                <a:spLocks/>
              </p:cNvSpPr>
              <p:nvPr/>
            </p:nvSpPr>
            <p:spPr bwMode="auto">
              <a:xfrm>
                <a:off x="7947140" y="1500748"/>
                <a:ext cx="9525" cy="41275"/>
              </a:xfrm>
              <a:custGeom>
                <a:avLst/>
                <a:gdLst>
                  <a:gd name="T0" fmla="*/ 14 w 14"/>
                  <a:gd name="T1" fmla="*/ 53 h 53"/>
                  <a:gd name="T2" fmla="*/ 0 w 14"/>
                  <a:gd name="T3" fmla="*/ 0 h 53"/>
                  <a:gd name="T4" fmla="*/ 1 w 14"/>
                  <a:gd name="T5" fmla="*/ 0 h 53"/>
                  <a:gd name="T6" fmla="*/ 14 w 14"/>
                  <a:gd name="T7" fmla="*/ 53 h 53"/>
                  <a:gd name="T8" fmla="*/ 14 w 14"/>
                  <a:gd name="T9" fmla="*/ 53 h 53"/>
                </a:gdLst>
                <a:ahLst/>
                <a:cxnLst>
                  <a:cxn ang="0">
                    <a:pos x="T0" y="T1"/>
                  </a:cxn>
                  <a:cxn ang="0">
                    <a:pos x="T2" y="T3"/>
                  </a:cxn>
                  <a:cxn ang="0">
                    <a:pos x="T4" y="T5"/>
                  </a:cxn>
                  <a:cxn ang="0">
                    <a:pos x="T6" y="T7"/>
                  </a:cxn>
                  <a:cxn ang="0">
                    <a:pos x="T8" y="T9"/>
                  </a:cxn>
                </a:cxnLst>
                <a:rect l="0" t="0" r="r" b="b"/>
                <a:pathLst>
                  <a:path w="14" h="53">
                    <a:moveTo>
                      <a:pt x="14" y="53"/>
                    </a:moveTo>
                    <a:cubicBezTo>
                      <a:pt x="14" y="53"/>
                      <a:pt x="4" y="27"/>
                      <a:pt x="0" y="0"/>
                    </a:cubicBezTo>
                    <a:cubicBezTo>
                      <a:pt x="0" y="0"/>
                      <a:pt x="1" y="0"/>
                      <a:pt x="1" y="0"/>
                    </a:cubicBezTo>
                    <a:cubicBezTo>
                      <a:pt x="5" y="27"/>
                      <a:pt x="14" y="53"/>
                      <a:pt x="14" y="53"/>
                    </a:cubicBezTo>
                    <a:cubicBezTo>
                      <a:pt x="14" y="53"/>
                      <a:pt x="14" y="53"/>
                      <a:pt x="14" y="53"/>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98" name="Freeform 119"/>
              <p:cNvSpPr>
                <a:spLocks/>
              </p:cNvSpPr>
              <p:nvPr/>
            </p:nvSpPr>
            <p:spPr bwMode="auto">
              <a:xfrm>
                <a:off x="7947140" y="1500748"/>
                <a:ext cx="11113" cy="41275"/>
              </a:xfrm>
              <a:custGeom>
                <a:avLst/>
                <a:gdLst>
                  <a:gd name="T0" fmla="*/ 13 w 15"/>
                  <a:gd name="T1" fmla="*/ 53 h 53"/>
                  <a:gd name="T2" fmla="*/ 0 w 15"/>
                  <a:gd name="T3" fmla="*/ 0 h 53"/>
                  <a:gd name="T4" fmla="*/ 1 w 15"/>
                  <a:gd name="T5" fmla="*/ 0 h 53"/>
                  <a:gd name="T6" fmla="*/ 15 w 15"/>
                  <a:gd name="T7" fmla="*/ 52 h 53"/>
                  <a:gd name="T8" fmla="*/ 13 w 15"/>
                  <a:gd name="T9" fmla="*/ 53 h 53"/>
                </a:gdLst>
                <a:ahLst/>
                <a:cxnLst>
                  <a:cxn ang="0">
                    <a:pos x="T0" y="T1"/>
                  </a:cxn>
                  <a:cxn ang="0">
                    <a:pos x="T2" y="T3"/>
                  </a:cxn>
                  <a:cxn ang="0">
                    <a:pos x="T4" y="T5"/>
                  </a:cxn>
                  <a:cxn ang="0">
                    <a:pos x="T6" y="T7"/>
                  </a:cxn>
                  <a:cxn ang="0">
                    <a:pos x="T8" y="T9"/>
                  </a:cxn>
                </a:cxnLst>
                <a:rect l="0" t="0" r="r" b="b"/>
                <a:pathLst>
                  <a:path w="15" h="53">
                    <a:moveTo>
                      <a:pt x="13" y="53"/>
                    </a:moveTo>
                    <a:cubicBezTo>
                      <a:pt x="13" y="53"/>
                      <a:pt x="4" y="27"/>
                      <a:pt x="0" y="0"/>
                    </a:cubicBezTo>
                    <a:cubicBezTo>
                      <a:pt x="0" y="0"/>
                      <a:pt x="1" y="0"/>
                      <a:pt x="1" y="0"/>
                    </a:cubicBezTo>
                    <a:cubicBezTo>
                      <a:pt x="5" y="26"/>
                      <a:pt x="15" y="52"/>
                      <a:pt x="15" y="52"/>
                    </a:cubicBezTo>
                    <a:cubicBezTo>
                      <a:pt x="14" y="53"/>
                      <a:pt x="14" y="53"/>
                      <a:pt x="13" y="53"/>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99" name="Freeform 120"/>
              <p:cNvSpPr>
                <a:spLocks/>
              </p:cNvSpPr>
              <p:nvPr/>
            </p:nvSpPr>
            <p:spPr bwMode="auto">
              <a:xfrm>
                <a:off x="7948727" y="1500748"/>
                <a:ext cx="11113" cy="39688"/>
              </a:xfrm>
              <a:custGeom>
                <a:avLst/>
                <a:gdLst>
                  <a:gd name="T0" fmla="*/ 14 w 15"/>
                  <a:gd name="T1" fmla="*/ 53 h 53"/>
                  <a:gd name="T2" fmla="*/ 0 w 15"/>
                  <a:gd name="T3" fmla="*/ 1 h 53"/>
                  <a:gd name="T4" fmla="*/ 1 w 15"/>
                  <a:gd name="T5" fmla="*/ 0 h 53"/>
                  <a:gd name="T6" fmla="*/ 15 w 15"/>
                  <a:gd name="T7" fmla="*/ 53 h 53"/>
                  <a:gd name="T8" fmla="*/ 14 w 15"/>
                  <a:gd name="T9" fmla="*/ 53 h 53"/>
                </a:gdLst>
                <a:ahLst/>
                <a:cxnLst>
                  <a:cxn ang="0">
                    <a:pos x="T0" y="T1"/>
                  </a:cxn>
                  <a:cxn ang="0">
                    <a:pos x="T2" y="T3"/>
                  </a:cxn>
                  <a:cxn ang="0">
                    <a:pos x="T4" y="T5"/>
                  </a:cxn>
                  <a:cxn ang="0">
                    <a:pos x="T6" y="T7"/>
                  </a:cxn>
                  <a:cxn ang="0">
                    <a:pos x="T8" y="T9"/>
                  </a:cxn>
                </a:cxnLst>
                <a:rect l="0" t="0" r="r" b="b"/>
                <a:pathLst>
                  <a:path w="15" h="53">
                    <a:moveTo>
                      <a:pt x="14" y="53"/>
                    </a:moveTo>
                    <a:cubicBezTo>
                      <a:pt x="14" y="53"/>
                      <a:pt x="4" y="27"/>
                      <a:pt x="0" y="1"/>
                    </a:cubicBezTo>
                    <a:cubicBezTo>
                      <a:pt x="1" y="1"/>
                      <a:pt x="1" y="0"/>
                      <a:pt x="1" y="0"/>
                    </a:cubicBezTo>
                    <a:cubicBezTo>
                      <a:pt x="6" y="27"/>
                      <a:pt x="15" y="53"/>
                      <a:pt x="15" y="53"/>
                    </a:cubicBezTo>
                    <a:cubicBezTo>
                      <a:pt x="14" y="53"/>
                      <a:pt x="14" y="53"/>
                      <a:pt x="14" y="53"/>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00" name="Freeform 121"/>
              <p:cNvSpPr>
                <a:spLocks/>
              </p:cNvSpPr>
              <p:nvPr/>
            </p:nvSpPr>
            <p:spPr bwMode="auto">
              <a:xfrm>
                <a:off x="7948727" y="1500748"/>
                <a:ext cx="11113" cy="39688"/>
              </a:xfrm>
              <a:custGeom>
                <a:avLst/>
                <a:gdLst>
                  <a:gd name="T0" fmla="*/ 14 w 15"/>
                  <a:gd name="T1" fmla="*/ 53 h 53"/>
                  <a:gd name="T2" fmla="*/ 0 w 15"/>
                  <a:gd name="T3" fmla="*/ 0 h 53"/>
                  <a:gd name="T4" fmla="*/ 2 w 15"/>
                  <a:gd name="T5" fmla="*/ 0 h 53"/>
                  <a:gd name="T6" fmla="*/ 15 w 15"/>
                  <a:gd name="T7" fmla="*/ 53 h 53"/>
                  <a:gd name="T8" fmla="*/ 14 w 15"/>
                  <a:gd name="T9" fmla="*/ 53 h 53"/>
                </a:gdLst>
                <a:ahLst/>
                <a:cxnLst>
                  <a:cxn ang="0">
                    <a:pos x="T0" y="T1"/>
                  </a:cxn>
                  <a:cxn ang="0">
                    <a:pos x="T2" y="T3"/>
                  </a:cxn>
                  <a:cxn ang="0">
                    <a:pos x="T4" y="T5"/>
                  </a:cxn>
                  <a:cxn ang="0">
                    <a:pos x="T6" y="T7"/>
                  </a:cxn>
                  <a:cxn ang="0">
                    <a:pos x="T8" y="T9"/>
                  </a:cxn>
                </a:cxnLst>
                <a:rect l="0" t="0" r="r" b="b"/>
                <a:pathLst>
                  <a:path w="15" h="53">
                    <a:moveTo>
                      <a:pt x="14" y="53"/>
                    </a:moveTo>
                    <a:cubicBezTo>
                      <a:pt x="14" y="53"/>
                      <a:pt x="5" y="27"/>
                      <a:pt x="0" y="0"/>
                    </a:cubicBezTo>
                    <a:cubicBezTo>
                      <a:pt x="1" y="0"/>
                      <a:pt x="1" y="0"/>
                      <a:pt x="2" y="0"/>
                    </a:cubicBezTo>
                    <a:cubicBezTo>
                      <a:pt x="6" y="27"/>
                      <a:pt x="15" y="53"/>
                      <a:pt x="15" y="53"/>
                    </a:cubicBezTo>
                    <a:cubicBezTo>
                      <a:pt x="15" y="53"/>
                      <a:pt x="14" y="53"/>
                      <a:pt x="14" y="53"/>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01" name="Freeform 122"/>
              <p:cNvSpPr>
                <a:spLocks/>
              </p:cNvSpPr>
              <p:nvPr/>
            </p:nvSpPr>
            <p:spPr bwMode="auto">
              <a:xfrm>
                <a:off x="7942377" y="1459473"/>
                <a:ext cx="3175" cy="41275"/>
              </a:xfrm>
              <a:custGeom>
                <a:avLst/>
                <a:gdLst>
                  <a:gd name="T0" fmla="*/ 4 w 5"/>
                  <a:gd name="T1" fmla="*/ 55 h 55"/>
                  <a:gd name="T2" fmla="*/ 0 w 5"/>
                  <a:gd name="T3" fmla="*/ 0 h 55"/>
                  <a:gd name="T4" fmla="*/ 0 w 5"/>
                  <a:gd name="T5" fmla="*/ 0 h 55"/>
                  <a:gd name="T6" fmla="*/ 5 w 5"/>
                  <a:gd name="T7" fmla="*/ 55 h 55"/>
                  <a:gd name="T8" fmla="*/ 4 w 5"/>
                  <a:gd name="T9" fmla="*/ 55 h 55"/>
                </a:gdLst>
                <a:ahLst/>
                <a:cxnLst>
                  <a:cxn ang="0">
                    <a:pos x="T0" y="T1"/>
                  </a:cxn>
                  <a:cxn ang="0">
                    <a:pos x="T2" y="T3"/>
                  </a:cxn>
                  <a:cxn ang="0">
                    <a:pos x="T4" y="T5"/>
                  </a:cxn>
                  <a:cxn ang="0">
                    <a:pos x="T6" y="T7"/>
                  </a:cxn>
                  <a:cxn ang="0">
                    <a:pos x="T8" y="T9"/>
                  </a:cxn>
                </a:cxnLst>
                <a:rect l="0" t="0" r="r" b="b"/>
                <a:pathLst>
                  <a:path w="5" h="55">
                    <a:moveTo>
                      <a:pt x="4" y="55"/>
                    </a:moveTo>
                    <a:cubicBezTo>
                      <a:pt x="0" y="28"/>
                      <a:pt x="0" y="0"/>
                      <a:pt x="0" y="0"/>
                    </a:cubicBezTo>
                    <a:lnTo>
                      <a:pt x="0" y="0"/>
                    </a:lnTo>
                    <a:cubicBezTo>
                      <a:pt x="0" y="0"/>
                      <a:pt x="0" y="28"/>
                      <a:pt x="5" y="55"/>
                    </a:cubicBezTo>
                    <a:lnTo>
                      <a:pt x="4" y="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02" name="Freeform 123"/>
              <p:cNvSpPr>
                <a:spLocks/>
              </p:cNvSpPr>
              <p:nvPr/>
            </p:nvSpPr>
            <p:spPr bwMode="auto">
              <a:xfrm>
                <a:off x="7942377" y="1459473"/>
                <a:ext cx="3175" cy="41275"/>
              </a:xfrm>
              <a:custGeom>
                <a:avLst/>
                <a:gdLst>
                  <a:gd name="T0" fmla="*/ 5 w 5"/>
                  <a:gd name="T1" fmla="*/ 55 h 55"/>
                  <a:gd name="T2" fmla="*/ 0 w 5"/>
                  <a:gd name="T3" fmla="*/ 0 h 55"/>
                  <a:gd name="T4" fmla="*/ 0 w 5"/>
                  <a:gd name="T5" fmla="*/ 0 h 55"/>
                  <a:gd name="T6" fmla="*/ 5 w 5"/>
                  <a:gd name="T7" fmla="*/ 55 h 55"/>
                </a:gdLst>
                <a:ahLst/>
                <a:cxnLst>
                  <a:cxn ang="0">
                    <a:pos x="T0" y="T1"/>
                  </a:cxn>
                  <a:cxn ang="0">
                    <a:pos x="T2" y="T3"/>
                  </a:cxn>
                  <a:cxn ang="0">
                    <a:pos x="T4" y="T5"/>
                  </a:cxn>
                  <a:cxn ang="0">
                    <a:pos x="T6" y="T7"/>
                  </a:cxn>
                </a:cxnLst>
                <a:rect l="0" t="0" r="r" b="b"/>
                <a:pathLst>
                  <a:path w="5" h="55">
                    <a:moveTo>
                      <a:pt x="5" y="55"/>
                    </a:moveTo>
                    <a:cubicBezTo>
                      <a:pt x="0" y="28"/>
                      <a:pt x="0" y="0"/>
                      <a:pt x="0" y="0"/>
                    </a:cubicBezTo>
                    <a:lnTo>
                      <a:pt x="0" y="0"/>
                    </a:lnTo>
                    <a:cubicBezTo>
                      <a:pt x="0" y="0"/>
                      <a:pt x="0" y="28"/>
                      <a:pt x="5" y="55"/>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03" name="Freeform 124"/>
              <p:cNvSpPr>
                <a:spLocks/>
              </p:cNvSpPr>
              <p:nvPr/>
            </p:nvSpPr>
            <p:spPr bwMode="auto">
              <a:xfrm>
                <a:off x="7942377" y="1459473"/>
                <a:ext cx="3175" cy="41275"/>
              </a:xfrm>
              <a:custGeom>
                <a:avLst/>
                <a:gdLst>
                  <a:gd name="T0" fmla="*/ 5 w 5"/>
                  <a:gd name="T1" fmla="*/ 55 h 55"/>
                  <a:gd name="T2" fmla="*/ 0 w 5"/>
                  <a:gd name="T3" fmla="*/ 0 h 55"/>
                  <a:gd name="T4" fmla="*/ 1 w 5"/>
                  <a:gd name="T5" fmla="*/ 0 h 55"/>
                  <a:gd name="T6" fmla="*/ 5 w 5"/>
                  <a:gd name="T7" fmla="*/ 55 h 55"/>
                  <a:gd name="T8" fmla="*/ 5 w 5"/>
                  <a:gd name="T9" fmla="*/ 55 h 55"/>
                </a:gdLst>
                <a:ahLst/>
                <a:cxnLst>
                  <a:cxn ang="0">
                    <a:pos x="T0" y="T1"/>
                  </a:cxn>
                  <a:cxn ang="0">
                    <a:pos x="T2" y="T3"/>
                  </a:cxn>
                  <a:cxn ang="0">
                    <a:pos x="T4" y="T5"/>
                  </a:cxn>
                  <a:cxn ang="0">
                    <a:pos x="T6" y="T7"/>
                  </a:cxn>
                  <a:cxn ang="0">
                    <a:pos x="T8" y="T9"/>
                  </a:cxn>
                </a:cxnLst>
                <a:rect l="0" t="0" r="r" b="b"/>
                <a:pathLst>
                  <a:path w="5" h="55">
                    <a:moveTo>
                      <a:pt x="5" y="55"/>
                    </a:moveTo>
                    <a:cubicBezTo>
                      <a:pt x="0" y="28"/>
                      <a:pt x="0" y="0"/>
                      <a:pt x="0" y="0"/>
                    </a:cubicBezTo>
                    <a:lnTo>
                      <a:pt x="1" y="0"/>
                    </a:lnTo>
                    <a:cubicBezTo>
                      <a:pt x="1" y="0"/>
                      <a:pt x="1" y="28"/>
                      <a:pt x="5" y="55"/>
                    </a:cubicBezTo>
                    <a:cubicBezTo>
                      <a:pt x="5" y="55"/>
                      <a:pt x="5" y="55"/>
                      <a:pt x="5" y="55"/>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04" name="Freeform 125"/>
              <p:cNvSpPr>
                <a:spLocks/>
              </p:cNvSpPr>
              <p:nvPr/>
            </p:nvSpPr>
            <p:spPr bwMode="auto">
              <a:xfrm>
                <a:off x="7942377" y="1459473"/>
                <a:ext cx="4763" cy="41275"/>
              </a:xfrm>
              <a:custGeom>
                <a:avLst/>
                <a:gdLst>
                  <a:gd name="T0" fmla="*/ 4 w 5"/>
                  <a:gd name="T1" fmla="*/ 55 h 55"/>
                  <a:gd name="T2" fmla="*/ 0 w 5"/>
                  <a:gd name="T3" fmla="*/ 0 h 55"/>
                  <a:gd name="T4" fmla="*/ 1 w 5"/>
                  <a:gd name="T5" fmla="*/ 0 h 55"/>
                  <a:gd name="T6" fmla="*/ 5 w 5"/>
                  <a:gd name="T7" fmla="*/ 55 h 55"/>
                  <a:gd name="T8" fmla="*/ 4 w 5"/>
                  <a:gd name="T9" fmla="*/ 55 h 55"/>
                </a:gdLst>
                <a:ahLst/>
                <a:cxnLst>
                  <a:cxn ang="0">
                    <a:pos x="T0" y="T1"/>
                  </a:cxn>
                  <a:cxn ang="0">
                    <a:pos x="T2" y="T3"/>
                  </a:cxn>
                  <a:cxn ang="0">
                    <a:pos x="T4" y="T5"/>
                  </a:cxn>
                  <a:cxn ang="0">
                    <a:pos x="T6" y="T7"/>
                  </a:cxn>
                  <a:cxn ang="0">
                    <a:pos x="T8" y="T9"/>
                  </a:cxn>
                </a:cxnLst>
                <a:rect l="0" t="0" r="r" b="b"/>
                <a:pathLst>
                  <a:path w="5" h="55">
                    <a:moveTo>
                      <a:pt x="4" y="55"/>
                    </a:moveTo>
                    <a:cubicBezTo>
                      <a:pt x="0" y="28"/>
                      <a:pt x="0" y="0"/>
                      <a:pt x="0" y="0"/>
                    </a:cubicBezTo>
                    <a:lnTo>
                      <a:pt x="1" y="0"/>
                    </a:lnTo>
                    <a:cubicBezTo>
                      <a:pt x="1" y="0"/>
                      <a:pt x="0" y="28"/>
                      <a:pt x="5" y="55"/>
                    </a:cubicBezTo>
                    <a:cubicBezTo>
                      <a:pt x="5" y="55"/>
                      <a:pt x="5" y="55"/>
                      <a:pt x="4" y="55"/>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05" name="Freeform 126"/>
              <p:cNvSpPr>
                <a:spLocks/>
              </p:cNvSpPr>
              <p:nvPr/>
            </p:nvSpPr>
            <p:spPr bwMode="auto">
              <a:xfrm>
                <a:off x="7942377" y="1459473"/>
                <a:ext cx="4763" cy="41275"/>
              </a:xfrm>
              <a:custGeom>
                <a:avLst/>
                <a:gdLst>
                  <a:gd name="T0" fmla="*/ 5 w 6"/>
                  <a:gd name="T1" fmla="*/ 55 h 55"/>
                  <a:gd name="T2" fmla="*/ 1 w 6"/>
                  <a:gd name="T3" fmla="*/ 0 h 55"/>
                  <a:gd name="T4" fmla="*/ 1 w 6"/>
                  <a:gd name="T5" fmla="*/ 0 h 55"/>
                  <a:gd name="T6" fmla="*/ 6 w 6"/>
                  <a:gd name="T7" fmla="*/ 55 h 55"/>
                  <a:gd name="T8" fmla="*/ 5 w 6"/>
                  <a:gd name="T9" fmla="*/ 55 h 55"/>
                </a:gdLst>
                <a:ahLst/>
                <a:cxnLst>
                  <a:cxn ang="0">
                    <a:pos x="T0" y="T1"/>
                  </a:cxn>
                  <a:cxn ang="0">
                    <a:pos x="T2" y="T3"/>
                  </a:cxn>
                  <a:cxn ang="0">
                    <a:pos x="T4" y="T5"/>
                  </a:cxn>
                  <a:cxn ang="0">
                    <a:pos x="T6" y="T7"/>
                  </a:cxn>
                  <a:cxn ang="0">
                    <a:pos x="T8" y="T9"/>
                  </a:cxn>
                </a:cxnLst>
                <a:rect l="0" t="0" r="r" b="b"/>
                <a:pathLst>
                  <a:path w="6" h="55">
                    <a:moveTo>
                      <a:pt x="5" y="55"/>
                    </a:moveTo>
                    <a:cubicBezTo>
                      <a:pt x="0" y="28"/>
                      <a:pt x="1" y="0"/>
                      <a:pt x="1" y="0"/>
                    </a:cubicBezTo>
                    <a:lnTo>
                      <a:pt x="1" y="0"/>
                    </a:lnTo>
                    <a:cubicBezTo>
                      <a:pt x="1" y="0"/>
                      <a:pt x="1" y="28"/>
                      <a:pt x="6" y="55"/>
                    </a:cubicBezTo>
                    <a:cubicBezTo>
                      <a:pt x="6" y="55"/>
                      <a:pt x="5" y="55"/>
                      <a:pt x="5" y="55"/>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06" name="Freeform 127"/>
              <p:cNvSpPr>
                <a:spLocks/>
              </p:cNvSpPr>
              <p:nvPr/>
            </p:nvSpPr>
            <p:spPr bwMode="auto">
              <a:xfrm>
                <a:off x="7943965" y="1459473"/>
                <a:ext cx="4763" cy="41275"/>
              </a:xfrm>
              <a:custGeom>
                <a:avLst/>
                <a:gdLst>
                  <a:gd name="T0" fmla="*/ 5 w 6"/>
                  <a:gd name="T1" fmla="*/ 55 h 55"/>
                  <a:gd name="T2" fmla="*/ 0 w 6"/>
                  <a:gd name="T3" fmla="*/ 0 h 55"/>
                  <a:gd name="T4" fmla="*/ 2 w 6"/>
                  <a:gd name="T5" fmla="*/ 0 h 55"/>
                  <a:gd name="T6" fmla="*/ 6 w 6"/>
                  <a:gd name="T7" fmla="*/ 55 h 55"/>
                  <a:gd name="T8" fmla="*/ 5 w 6"/>
                  <a:gd name="T9" fmla="*/ 55 h 55"/>
                </a:gdLst>
                <a:ahLst/>
                <a:cxnLst>
                  <a:cxn ang="0">
                    <a:pos x="T0" y="T1"/>
                  </a:cxn>
                  <a:cxn ang="0">
                    <a:pos x="T2" y="T3"/>
                  </a:cxn>
                  <a:cxn ang="0">
                    <a:pos x="T4" y="T5"/>
                  </a:cxn>
                  <a:cxn ang="0">
                    <a:pos x="T6" y="T7"/>
                  </a:cxn>
                  <a:cxn ang="0">
                    <a:pos x="T8" y="T9"/>
                  </a:cxn>
                </a:cxnLst>
                <a:rect l="0" t="0" r="r" b="b"/>
                <a:pathLst>
                  <a:path w="6" h="55">
                    <a:moveTo>
                      <a:pt x="5" y="55"/>
                    </a:moveTo>
                    <a:cubicBezTo>
                      <a:pt x="0" y="28"/>
                      <a:pt x="0" y="0"/>
                      <a:pt x="0" y="0"/>
                    </a:cubicBezTo>
                    <a:lnTo>
                      <a:pt x="2" y="0"/>
                    </a:lnTo>
                    <a:cubicBezTo>
                      <a:pt x="2" y="0"/>
                      <a:pt x="1" y="28"/>
                      <a:pt x="6" y="55"/>
                    </a:cubicBezTo>
                    <a:cubicBezTo>
                      <a:pt x="6" y="55"/>
                      <a:pt x="5" y="55"/>
                      <a:pt x="5" y="55"/>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07" name="Freeform 128"/>
              <p:cNvSpPr>
                <a:spLocks/>
              </p:cNvSpPr>
              <p:nvPr/>
            </p:nvSpPr>
            <p:spPr bwMode="auto">
              <a:xfrm>
                <a:off x="7943965" y="1459473"/>
                <a:ext cx="4763" cy="41275"/>
              </a:xfrm>
              <a:custGeom>
                <a:avLst/>
                <a:gdLst>
                  <a:gd name="T0" fmla="*/ 5 w 6"/>
                  <a:gd name="T1" fmla="*/ 55 h 55"/>
                  <a:gd name="T2" fmla="*/ 1 w 6"/>
                  <a:gd name="T3" fmla="*/ 0 h 55"/>
                  <a:gd name="T4" fmla="*/ 2 w 6"/>
                  <a:gd name="T5" fmla="*/ 0 h 55"/>
                  <a:gd name="T6" fmla="*/ 6 w 6"/>
                  <a:gd name="T7" fmla="*/ 54 h 55"/>
                  <a:gd name="T8" fmla="*/ 5 w 6"/>
                  <a:gd name="T9" fmla="*/ 55 h 55"/>
                </a:gdLst>
                <a:ahLst/>
                <a:cxnLst>
                  <a:cxn ang="0">
                    <a:pos x="T0" y="T1"/>
                  </a:cxn>
                  <a:cxn ang="0">
                    <a:pos x="T2" y="T3"/>
                  </a:cxn>
                  <a:cxn ang="0">
                    <a:pos x="T4" y="T5"/>
                  </a:cxn>
                  <a:cxn ang="0">
                    <a:pos x="T6" y="T7"/>
                  </a:cxn>
                  <a:cxn ang="0">
                    <a:pos x="T8" y="T9"/>
                  </a:cxn>
                </a:cxnLst>
                <a:rect l="0" t="0" r="r" b="b"/>
                <a:pathLst>
                  <a:path w="6" h="55">
                    <a:moveTo>
                      <a:pt x="5" y="55"/>
                    </a:moveTo>
                    <a:cubicBezTo>
                      <a:pt x="0" y="28"/>
                      <a:pt x="1" y="0"/>
                      <a:pt x="1" y="0"/>
                    </a:cubicBezTo>
                    <a:lnTo>
                      <a:pt x="2" y="0"/>
                    </a:lnTo>
                    <a:cubicBezTo>
                      <a:pt x="2" y="0"/>
                      <a:pt x="2" y="28"/>
                      <a:pt x="6" y="54"/>
                    </a:cubicBezTo>
                    <a:cubicBezTo>
                      <a:pt x="6" y="54"/>
                      <a:pt x="6" y="54"/>
                      <a:pt x="5" y="55"/>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08" name="Freeform 129"/>
              <p:cNvSpPr>
                <a:spLocks/>
              </p:cNvSpPr>
              <p:nvPr/>
            </p:nvSpPr>
            <p:spPr bwMode="auto">
              <a:xfrm>
                <a:off x="7945552" y="1459473"/>
                <a:ext cx="4763" cy="41275"/>
              </a:xfrm>
              <a:custGeom>
                <a:avLst/>
                <a:gdLst>
                  <a:gd name="T0" fmla="*/ 4 w 6"/>
                  <a:gd name="T1" fmla="*/ 54 h 54"/>
                  <a:gd name="T2" fmla="*/ 0 w 6"/>
                  <a:gd name="T3" fmla="*/ 0 h 54"/>
                  <a:gd name="T4" fmla="*/ 1 w 6"/>
                  <a:gd name="T5" fmla="*/ 0 h 54"/>
                  <a:gd name="T6" fmla="*/ 6 w 6"/>
                  <a:gd name="T7" fmla="*/ 54 h 54"/>
                  <a:gd name="T8" fmla="*/ 4 w 6"/>
                  <a:gd name="T9" fmla="*/ 54 h 54"/>
                </a:gdLst>
                <a:ahLst/>
                <a:cxnLst>
                  <a:cxn ang="0">
                    <a:pos x="T0" y="T1"/>
                  </a:cxn>
                  <a:cxn ang="0">
                    <a:pos x="T2" y="T3"/>
                  </a:cxn>
                  <a:cxn ang="0">
                    <a:pos x="T4" y="T5"/>
                  </a:cxn>
                  <a:cxn ang="0">
                    <a:pos x="T6" y="T7"/>
                  </a:cxn>
                  <a:cxn ang="0">
                    <a:pos x="T8" y="T9"/>
                  </a:cxn>
                </a:cxnLst>
                <a:rect l="0" t="0" r="r" b="b"/>
                <a:pathLst>
                  <a:path w="6" h="54">
                    <a:moveTo>
                      <a:pt x="4" y="54"/>
                    </a:moveTo>
                    <a:cubicBezTo>
                      <a:pt x="0" y="28"/>
                      <a:pt x="0" y="0"/>
                      <a:pt x="0" y="0"/>
                    </a:cubicBezTo>
                    <a:lnTo>
                      <a:pt x="1" y="0"/>
                    </a:lnTo>
                    <a:cubicBezTo>
                      <a:pt x="1" y="0"/>
                      <a:pt x="1" y="27"/>
                      <a:pt x="6" y="54"/>
                    </a:cubicBezTo>
                    <a:cubicBezTo>
                      <a:pt x="5" y="54"/>
                      <a:pt x="5" y="54"/>
                      <a:pt x="4" y="54"/>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09" name="Rectangle 130"/>
              <p:cNvSpPr>
                <a:spLocks noChangeArrowheads="1"/>
              </p:cNvSpPr>
              <p:nvPr/>
            </p:nvSpPr>
            <p:spPr bwMode="auto">
              <a:xfrm>
                <a:off x="7937615" y="1459473"/>
                <a:ext cx="1588"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10" name="Rectangle 131"/>
              <p:cNvSpPr>
                <a:spLocks noChangeArrowheads="1"/>
              </p:cNvSpPr>
              <p:nvPr/>
            </p:nvSpPr>
            <p:spPr bwMode="auto">
              <a:xfrm>
                <a:off x="7937615" y="1459473"/>
                <a:ext cx="1588" cy="1588"/>
              </a:xfrm>
              <a:prstGeom prst="rect">
                <a:avLst/>
              </a:prstGeom>
              <a:solidFill>
                <a:srgbClr val="3B3B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11" name="Rectangle 132"/>
              <p:cNvSpPr>
                <a:spLocks noChangeArrowheads="1"/>
              </p:cNvSpPr>
              <p:nvPr/>
            </p:nvSpPr>
            <p:spPr bwMode="auto">
              <a:xfrm>
                <a:off x="7939202" y="1459473"/>
                <a:ext cx="1588" cy="1588"/>
              </a:xfrm>
              <a:prstGeom prst="rect">
                <a:avLst/>
              </a:prstGeom>
              <a:solidFill>
                <a:srgbClr val="6F6F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12" name="Rectangle 133"/>
              <p:cNvSpPr>
                <a:spLocks noChangeArrowheads="1"/>
              </p:cNvSpPr>
              <p:nvPr/>
            </p:nvSpPr>
            <p:spPr bwMode="auto">
              <a:xfrm>
                <a:off x="7939202" y="1459473"/>
                <a:ext cx="1588" cy="1588"/>
              </a:xfrm>
              <a:prstGeom prst="rect">
                <a:avLst/>
              </a:prstGeom>
              <a:solidFill>
                <a:srgbClr val="9B9B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13" name="Rectangle 134"/>
              <p:cNvSpPr>
                <a:spLocks noChangeArrowheads="1"/>
              </p:cNvSpPr>
              <p:nvPr/>
            </p:nvSpPr>
            <p:spPr bwMode="auto">
              <a:xfrm>
                <a:off x="7940790" y="1459473"/>
                <a:ext cx="1588" cy="158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14" name="Rectangle 135"/>
              <p:cNvSpPr>
                <a:spLocks noChangeArrowheads="1"/>
              </p:cNvSpPr>
              <p:nvPr/>
            </p:nvSpPr>
            <p:spPr bwMode="auto">
              <a:xfrm>
                <a:off x="7940790" y="1459473"/>
                <a:ext cx="1588" cy="1588"/>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15" name="Rectangle 136"/>
              <p:cNvSpPr>
                <a:spLocks noChangeArrowheads="1"/>
              </p:cNvSpPr>
              <p:nvPr/>
            </p:nvSpPr>
            <p:spPr bwMode="auto">
              <a:xfrm>
                <a:off x="7942377" y="1459473"/>
                <a:ext cx="1588" cy="158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16" name="Rectangle 137"/>
              <p:cNvSpPr>
                <a:spLocks noChangeArrowheads="1"/>
              </p:cNvSpPr>
              <p:nvPr/>
            </p:nvSpPr>
            <p:spPr bwMode="auto">
              <a:xfrm>
                <a:off x="7942377" y="1459473"/>
                <a:ext cx="1588" cy="1588"/>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17" name="Freeform 138"/>
              <p:cNvSpPr>
                <a:spLocks/>
              </p:cNvSpPr>
              <p:nvPr/>
            </p:nvSpPr>
            <p:spPr bwMode="auto">
              <a:xfrm>
                <a:off x="7937615" y="1459473"/>
                <a:ext cx="3175" cy="0"/>
              </a:xfrm>
              <a:custGeom>
                <a:avLst/>
                <a:gdLst>
                  <a:gd name="T0" fmla="*/ 0 w 2"/>
                  <a:gd name="T1" fmla="*/ 1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1"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18" name="Freeform 139"/>
              <p:cNvSpPr>
                <a:spLocks/>
              </p:cNvSpPr>
              <p:nvPr/>
            </p:nvSpPr>
            <p:spPr bwMode="auto">
              <a:xfrm>
                <a:off x="7937615" y="1459473"/>
                <a:ext cx="3175" cy="0"/>
              </a:xfrm>
              <a:custGeom>
                <a:avLst/>
                <a:gdLst>
                  <a:gd name="T0" fmla="*/ 0 w 2"/>
                  <a:gd name="T1" fmla="*/ 2 w 2"/>
                  <a:gd name="T2" fmla="*/ 2 w 2"/>
                  <a:gd name="T3" fmla="*/ 1 w 2"/>
                  <a:gd name="T4" fmla="*/ 0 w 2"/>
                </a:gdLst>
                <a:ahLst/>
                <a:cxnLst>
                  <a:cxn ang="0">
                    <a:pos x="T0" y="0"/>
                  </a:cxn>
                  <a:cxn ang="0">
                    <a:pos x="T1" y="0"/>
                  </a:cxn>
                  <a:cxn ang="0">
                    <a:pos x="T2" y="0"/>
                  </a:cxn>
                  <a:cxn ang="0">
                    <a:pos x="T3" y="0"/>
                  </a:cxn>
                  <a:cxn ang="0">
                    <a:pos x="T4" y="0"/>
                  </a:cxn>
                </a:cxnLst>
                <a:rect l="0" t="0" r="r" b="b"/>
                <a:pathLst>
                  <a:path w="2">
                    <a:moveTo>
                      <a:pt x="0" y="0"/>
                    </a:moveTo>
                    <a:lnTo>
                      <a:pt x="2" y="0"/>
                    </a:lnTo>
                    <a:lnTo>
                      <a:pt x="2" y="0"/>
                    </a:lnTo>
                    <a:lnTo>
                      <a:pt x="1" y="0"/>
                    </a:lnTo>
                    <a:lnTo>
                      <a:pt x="0" y="0"/>
                    </a:ln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19" name="Freeform 140"/>
              <p:cNvSpPr>
                <a:spLocks/>
              </p:cNvSpPr>
              <p:nvPr/>
            </p:nvSpPr>
            <p:spPr bwMode="auto">
              <a:xfrm>
                <a:off x="7939202" y="1459473"/>
                <a:ext cx="3175" cy="0"/>
              </a:xfrm>
              <a:custGeom>
                <a:avLst/>
                <a:gdLst>
                  <a:gd name="T0" fmla="*/ 0 w 4"/>
                  <a:gd name="T1" fmla="*/ 3 w 4"/>
                  <a:gd name="T2" fmla="*/ 4 w 4"/>
                  <a:gd name="T3" fmla="*/ 1 w 4"/>
                  <a:gd name="T4" fmla="*/ 0 w 4"/>
                </a:gdLst>
                <a:ahLst/>
                <a:cxnLst>
                  <a:cxn ang="0">
                    <a:pos x="T0" y="0"/>
                  </a:cxn>
                  <a:cxn ang="0">
                    <a:pos x="T1" y="0"/>
                  </a:cxn>
                  <a:cxn ang="0">
                    <a:pos x="T2" y="0"/>
                  </a:cxn>
                  <a:cxn ang="0">
                    <a:pos x="T3" y="0"/>
                  </a:cxn>
                  <a:cxn ang="0">
                    <a:pos x="T4" y="0"/>
                  </a:cxn>
                </a:cxnLst>
                <a:rect l="0" t="0" r="r" b="b"/>
                <a:pathLst>
                  <a:path w="4">
                    <a:moveTo>
                      <a:pt x="0" y="0"/>
                    </a:moveTo>
                    <a:lnTo>
                      <a:pt x="3" y="0"/>
                    </a:lnTo>
                    <a:lnTo>
                      <a:pt x="4" y="0"/>
                    </a:lnTo>
                    <a:cubicBezTo>
                      <a:pt x="2" y="0"/>
                      <a:pt x="1" y="0"/>
                      <a:pt x="1" y="0"/>
                    </a:cubicBezTo>
                    <a:lnTo>
                      <a:pt x="0" y="0"/>
                    </a:ln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20" name="Freeform 141"/>
              <p:cNvSpPr>
                <a:spLocks/>
              </p:cNvSpPr>
              <p:nvPr/>
            </p:nvSpPr>
            <p:spPr bwMode="auto">
              <a:xfrm>
                <a:off x="7939202" y="1459473"/>
                <a:ext cx="3175" cy="0"/>
              </a:xfrm>
              <a:custGeom>
                <a:avLst/>
                <a:gdLst>
                  <a:gd name="T0" fmla="*/ 0 w 3"/>
                  <a:gd name="T1" fmla="*/ 3 w 3"/>
                  <a:gd name="T2" fmla="*/ 3 w 3"/>
                  <a:gd name="T3" fmla="*/ 1 w 3"/>
                  <a:gd name="T4" fmla="*/ 0 w 3"/>
                </a:gdLst>
                <a:ahLst/>
                <a:cxnLst>
                  <a:cxn ang="0">
                    <a:pos x="T0" y="0"/>
                  </a:cxn>
                  <a:cxn ang="0">
                    <a:pos x="T1" y="0"/>
                  </a:cxn>
                  <a:cxn ang="0">
                    <a:pos x="T2" y="0"/>
                  </a:cxn>
                  <a:cxn ang="0">
                    <a:pos x="T3" y="0"/>
                  </a:cxn>
                  <a:cxn ang="0">
                    <a:pos x="T4" y="0"/>
                  </a:cxn>
                </a:cxnLst>
                <a:rect l="0" t="0" r="r" b="b"/>
                <a:pathLst>
                  <a:path w="3">
                    <a:moveTo>
                      <a:pt x="0" y="0"/>
                    </a:moveTo>
                    <a:cubicBezTo>
                      <a:pt x="0" y="0"/>
                      <a:pt x="1" y="0"/>
                      <a:pt x="3" y="0"/>
                    </a:cubicBezTo>
                    <a:lnTo>
                      <a:pt x="3" y="0"/>
                    </a:lnTo>
                    <a:cubicBezTo>
                      <a:pt x="2" y="0"/>
                      <a:pt x="1" y="0"/>
                      <a:pt x="1" y="0"/>
                    </a:cubicBezTo>
                    <a:lnTo>
                      <a:pt x="0" y="0"/>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21" name="Freeform 142"/>
              <p:cNvSpPr>
                <a:spLocks/>
              </p:cNvSpPr>
              <p:nvPr/>
            </p:nvSpPr>
            <p:spPr bwMode="auto">
              <a:xfrm>
                <a:off x="7940790" y="1459473"/>
                <a:ext cx="1588" cy="0"/>
              </a:xfrm>
              <a:custGeom>
                <a:avLst/>
                <a:gdLst>
                  <a:gd name="T0" fmla="*/ 0 w 2"/>
                  <a:gd name="T1" fmla="*/ 2 w 2"/>
                  <a:gd name="T2" fmla="*/ 2 w 2"/>
                  <a:gd name="T3" fmla="*/ 1 w 2"/>
                  <a:gd name="T4" fmla="*/ 0 w 2"/>
                </a:gdLst>
                <a:ahLst/>
                <a:cxnLst>
                  <a:cxn ang="0">
                    <a:pos x="T0" y="0"/>
                  </a:cxn>
                  <a:cxn ang="0">
                    <a:pos x="T1" y="0"/>
                  </a:cxn>
                  <a:cxn ang="0">
                    <a:pos x="T2" y="0"/>
                  </a:cxn>
                  <a:cxn ang="0">
                    <a:pos x="T3" y="0"/>
                  </a:cxn>
                  <a:cxn ang="0">
                    <a:pos x="T4" y="0"/>
                  </a:cxn>
                </a:cxnLst>
                <a:rect l="0" t="0" r="r" b="b"/>
                <a:pathLst>
                  <a:path w="2">
                    <a:moveTo>
                      <a:pt x="0" y="0"/>
                    </a:moveTo>
                    <a:cubicBezTo>
                      <a:pt x="0" y="0"/>
                      <a:pt x="1" y="0"/>
                      <a:pt x="2" y="0"/>
                    </a:cubicBezTo>
                    <a:lnTo>
                      <a:pt x="2" y="0"/>
                    </a:lnTo>
                    <a:cubicBezTo>
                      <a:pt x="2" y="0"/>
                      <a:pt x="1" y="0"/>
                      <a:pt x="1" y="0"/>
                    </a:cubicBez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22" name="Freeform 143"/>
              <p:cNvSpPr>
                <a:spLocks/>
              </p:cNvSpPr>
              <p:nvPr/>
            </p:nvSpPr>
            <p:spPr bwMode="auto">
              <a:xfrm>
                <a:off x="7940790" y="1459473"/>
                <a:ext cx="1588" cy="0"/>
              </a:xfrm>
              <a:custGeom>
                <a:avLst/>
                <a:gdLst>
                  <a:gd name="T0" fmla="*/ 0 w 1"/>
                  <a:gd name="T1" fmla="*/ 1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1" y="0"/>
                      <a:pt x="1" y="0"/>
                    </a:cubicBezTo>
                    <a:lnTo>
                      <a:pt x="1" y="0"/>
                    </a:lnTo>
                    <a:cubicBezTo>
                      <a:pt x="1" y="0"/>
                      <a:pt x="0" y="0"/>
                      <a:pt x="0" y="0"/>
                    </a:cubicBezTo>
                    <a:lnTo>
                      <a:pt x="0"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23" name="Freeform 144"/>
              <p:cNvSpPr>
                <a:spLocks/>
              </p:cNvSpPr>
              <p:nvPr/>
            </p:nvSpPr>
            <p:spPr bwMode="auto">
              <a:xfrm>
                <a:off x="7942377" y="1459473"/>
                <a:ext cx="0" cy="0"/>
              </a:xfrm>
              <a:custGeom>
                <a:avLst/>
                <a:gdLst/>
                <a:ahLst/>
                <a:cxnLst>
                  <a:cxn ang="0">
                    <a:pos x="0" y="0"/>
                  </a:cxn>
                  <a:cxn ang="0">
                    <a:pos x="0" y="0"/>
                  </a:cxn>
                  <a:cxn ang="0">
                    <a:pos x="0" y="0"/>
                  </a:cxn>
                  <a:cxn ang="0">
                    <a:pos x="0" y="0"/>
                  </a:cxn>
                  <a:cxn ang="0">
                    <a:pos x="0" y="0"/>
                  </a:cxn>
                </a:cxnLst>
                <a:rect l="0" t="0" r="r" b="b"/>
                <a:pathLst>
                  <a:path>
                    <a:moveTo>
                      <a:pt x="0" y="0"/>
                    </a:moveTo>
                    <a:cubicBezTo>
                      <a:pt x="0" y="0"/>
                      <a:pt x="0" y="0"/>
                      <a:pt x="0" y="0"/>
                    </a:cubicBezTo>
                    <a:lnTo>
                      <a:pt x="0" y="0"/>
                    </a:lnTo>
                    <a:lnTo>
                      <a:pt x="0" y="0"/>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24" name="Freeform 145"/>
              <p:cNvSpPr>
                <a:spLocks/>
              </p:cNvSpPr>
              <p:nvPr/>
            </p:nvSpPr>
            <p:spPr bwMode="auto">
              <a:xfrm>
                <a:off x="7942377" y="1459473"/>
                <a:ext cx="0" cy="0"/>
              </a:xfrm>
              <a:custGeom>
                <a:avLst/>
                <a:gdLst/>
                <a:ahLst/>
                <a:cxnLst>
                  <a:cxn ang="0">
                    <a:pos x="0" y="0"/>
                  </a:cxn>
                  <a:cxn ang="0">
                    <a:pos x="0" y="0"/>
                  </a:cxn>
                  <a:cxn ang="0">
                    <a:pos x="0" y="0"/>
                  </a:cxn>
                  <a:cxn ang="0">
                    <a:pos x="0" y="0"/>
                  </a:cxn>
                  <a:cxn ang="0">
                    <a:pos x="0" y="0"/>
                  </a:cxn>
                </a:cxnLst>
                <a:rect l="0" t="0" r="r" b="b"/>
                <a:pathLst>
                  <a:path>
                    <a:moveTo>
                      <a:pt x="0" y="0"/>
                    </a:moveTo>
                    <a:cubicBezTo>
                      <a:pt x="0" y="0"/>
                      <a:pt x="0" y="0"/>
                      <a:pt x="0" y="0"/>
                    </a:cubicBezTo>
                    <a:lnTo>
                      <a:pt x="0" y="0"/>
                    </a:lnTo>
                    <a:lnTo>
                      <a:pt x="0" y="0"/>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25" name="Freeform 146"/>
              <p:cNvSpPr>
                <a:spLocks/>
              </p:cNvSpPr>
              <p:nvPr/>
            </p:nvSpPr>
            <p:spPr bwMode="auto">
              <a:xfrm>
                <a:off x="7939202" y="1459473"/>
                <a:ext cx="7938" cy="0"/>
              </a:xfrm>
              <a:custGeom>
                <a:avLst/>
                <a:gdLst>
                  <a:gd name="T0" fmla="*/ 0 w 5"/>
                  <a:gd name="T1" fmla="*/ 5 w 5"/>
                  <a:gd name="T2" fmla="*/ 5 w 5"/>
                  <a:gd name="T3" fmla="*/ 1 w 5"/>
                  <a:gd name="T4" fmla="*/ 0 w 5"/>
                </a:gdLst>
                <a:ahLst/>
                <a:cxnLst>
                  <a:cxn ang="0">
                    <a:pos x="T0" y="0"/>
                  </a:cxn>
                  <a:cxn ang="0">
                    <a:pos x="T1" y="0"/>
                  </a:cxn>
                  <a:cxn ang="0">
                    <a:pos x="T2" y="0"/>
                  </a:cxn>
                  <a:cxn ang="0">
                    <a:pos x="T3" y="0"/>
                  </a:cxn>
                  <a:cxn ang="0">
                    <a:pos x="T4" y="0"/>
                  </a:cxn>
                </a:cxnLst>
                <a:rect l="0" t="0" r="r" b="b"/>
                <a:pathLst>
                  <a:path w="5">
                    <a:moveTo>
                      <a:pt x="0" y="0"/>
                    </a:moveTo>
                    <a:lnTo>
                      <a:pt x="5" y="0"/>
                    </a:lnTo>
                    <a:lnTo>
                      <a:pt x="5" y="0"/>
                    </a:lnTo>
                    <a:lnTo>
                      <a:pt x="1"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26" name="Rectangle 147"/>
              <p:cNvSpPr>
                <a:spLocks noChangeArrowheads="1"/>
              </p:cNvSpPr>
              <p:nvPr/>
            </p:nvSpPr>
            <p:spPr bwMode="auto">
              <a:xfrm>
                <a:off x="7940790" y="1459473"/>
                <a:ext cx="6350" cy="1588"/>
              </a:xfrm>
              <a:prstGeom prst="rect">
                <a:avLst/>
              </a:prstGeom>
              <a:solidFill>
                <a:srgbClr val="3B3B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27" name="Freeform 148"/>
              <p:cNvSpPr>
                <a:spLocks/>
              </p:cNvSpPr>
              <p:nvPr/>
            </p:nvSpPr>
            <p:spPr bwMode="auto">
              <a:xfrm>
                <a:off x="7940790" y="1459473"/>
                <a:ext cx="6350" cy="0"/>
              </a:xfrm>
              <a:custGeom>
                <a:avLst/>
                <a:gdLst>
                  <a:gd name="T0" fmla="*/ 0 w 4"/>
                  <a:gd name="T1" fmla="*/ 4 w 4"/>
                  <a:gd name="T2" fmla="*/ 4 w 4"/>
                  <a:gd name="T3" fmla="*/ 1 w 4"/>
                  <a:gd name="T4" fmla="*/ 0 w 4"/>
                </a:gdLst>
                <a:ahLst/>
                <a:cxnLst>
                  <a:cxn ang="0">
                    <a:pos x="T0" y="0"/>
                  </a:cxn>
                  <a:cxn ang="0">
                    <a:pos x="T1" y="0"/>
                  </a:cxn>
                  <a:cxn ang="0">
                    <a:pos x="T2" y="0"/>
                  </a:cxn>
                  <a:cxn ang="0">
                    <a:pos x="T3" y="0"/>
                  </a:cxn>
                  <a:cxn ang="0">
                    <a:pos x="T4" y="0"/>
                  </a:cxn>
                </a:cxnLst>
                <a:rect l="0" t="0" r="r" b="b"/>
                <a:pathLst>
                  <a:path w="4">
                    <a:moveTo>
                      <a:pt x="0" y="0"/>
                    </a:moveTo>
                    <a:lnTo>
                      <a:pt x="4" y="0"/>
                    </a:lnTo>
                    <a:lnTo>
                      <a:pt x="4" y="0"/>
                    </a:lnTo>
                    <a:lnTo>
                      <a:pt x="1" y="0"/>
                    </a:lnTo>
                    <a:lnTo>
                      <a:pt x="0" y="0"/>
                    </a:ln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28" name="Freeform 149"/>
              <p:cNvSpPr>
                <a:spLocks/>
              </p:cNvSpPr>
              <p:nvPr/>
            </p:nvSpPr>
            <p:spPr bwMode="auto">
              <a:xfrm>
                <a:off x="7942377" y="1459473"/>
                <a:ext cx="4763" cy="0"/>
              </a:xfrm>
              <a:custGeom>
                <a:avLst/>
                <a:gdLst>
                  <a:gd name="T0" fmla="*/ 0 w 3"/>
                  <a:gd name="T1" fmla="*/ 3 w 3"/>
                  <a:gd name="T2" fmla="*/ 2 w 3"/>
                  <a:gd name="T3" fmla="*/ 0 w 3"/>
                  <a:gd name="T4" fmla="*/ 0 w 3"/>
                </a:gdLst>
                <a:ahLst/>
                <a:cxnLst>
                  <a:cxn ang="0">
                    <a:pos x="T0" y="0"/>
                  </a:cxn>
                  <a:cxn ang="0">
                    <a:pos x="T1" y="0"/>
                  </a:cxn>
                  <a:cxn ang="0">
                    <a:pos x="T2" y="0"/>
                  </a:cxn>
                  <a:cxn ang="0">
                    <a:pos x="T3" y="0"/>
                  </a:cxn>
                  <a:cxn ang="0">
                    <a:pos x="T4" y="0"/>
                  </a:cxn>
                </a:cxnLst>
                <a:rect l="0" t="0" r="r" b="b"/>
                <a:pathLst>
                  <a:path w="3">
                    <a:moveTo>
                      <a:pt x="0" y="0"/>
                    </a:moveTo>
                    <a:lnTo>
                      <a:pt x="3" y="0"/>
                    </a:lnTo>
                    <a:lnTo>
                      <a:pt x="2" y="0"/>
                    </a:lnTo>
                    <a:lnTo>
                      <a:pt x="0" y="0"/>
                    </a:lnTo>
                    <a:lnTo>
                      <a:pt x="0" y="0"/>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29" name="Rectangle 150"/>
              <p:cNvSpPr>
                <a:spLocks noChangeArrowheads="1"/>
              </p:cNvSpPr>
              <p:nvPr/>
            </p:nvSpPr>
            <p:spPr bwMode="auto">
              <a:xfrm>
                <a:off x="7942377" y="1459473"/>
                <a:ext cx="3175" cy="158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30" name="Freeform 151"/>
              <p:cNvSpPr>
                <a:spLocks/>
              </p:cNvSpPr>
              <p:nvPr/>
            </p:nvSpPr>
            <p:spPr bwMode="auto">
              <a:xfrm>
                <a:off x="7942377" y="1459473"/>
                <a:ext cx="3175" cy="0"/>
              </a:xfrm>
              <a:custGeom>
                <a:avLst/>
                <a:gdLst>
                  <a:gd name="T0" fmla="*/ 0 w 2"/>
                  <a:gd name="T1" fmla="*/ 2 w 2"/>
                  <a:gd name="T2" fmla="*/ 1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2" y="0"/>
                    </a:lnTo>
                    <a:lnTo>
                      <a:pt x="1" y="0"/>
                    </a:lnTo>
                    <a:lnTo>
                      <a:pt x="0" y="0"/>
                    </a:lnTo>
                    <a:lnTo>
                      <a:pt x="0"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31" name="Rectangle 152"/>
              <p:cNvSpPr>
                <a:spLocks noChangeArrowheads="1"/>
              </p:cNvSpPr>
              <p:nvPr/>
            </p:nvSpPr>
            <p:spPr bwMode="auto">
              <a:xfrm>
                <a:off x="7942377" y="1459473"/>
                <a:ext cx="1588" cy="158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32" name="Freeform 153"/>
              <p:cNvSpPr>
                <a:spLocks/>
              </p:cNvSpPr>
              <p:nvPr/>
            </p:nvSpPr>
            <p:spPr bwMode="auto">
              <a:xfrm>
                <a:off x="7942377" y="1459473"/>
                <a:ext cx="1588"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33" name="Freeform 154"/>
              <p:cNvSpPr>
                <a:spLocks/>
              </p:cNvSpPr>
              <p:nvPr/>
            </p:nvSpPr>
            <p:spPr bwMode="auto">
              <a:xfrm>
                <a:off x="7939202" y="1459473"/>
                <a:ext cx="7938" cy="0"/>
              </a:xfrm>
              <a:custGeom>
                <a:avLst/>
                <a:gdLst>
                  <a:gd name="T0" fmla="*/ 9 w 10"/>
                  <a:gd name="T1" fmla="*/ 0 w 10"/>
                  <a:gd name="T2" fmla="*/ 1 w 10"/>
                  <a:gd name="T3" fmla="*/ 9 w 10"/>
                  <a:gd name="T4" fmla="*/ 10 w 10"/>
                  <a:gd name="T5" fmla="*/ 9 w 10"/>
                </a:gdLst>
                <a:ahLst/>
                <a:cxnLst>
                  <a:cxn ang="0">
                    <a:pos x="T0" y="0"/>
                  </a:cxn>
                  <a:cxn ang="0">
                    <a:pos x="T1" y="0"/>
                  </a:cxn>
                  <a:cxn ang="0">
                    <a:pos x="T2" y="0"/>
                  </a:cxn>
                  <a:cxn ang="0">
                    <a:pos x="T3" y="0"/>
                  </a:cxn>
                  <a:cxn ang="0">
                    <a:pos x="T4" y="0"/>
                  </a:cxn>
                  <a:cxn ang="0">
                    <a:pos x="T5" y="0"/>
                  </a:cxn>
                </a:cxnLst>
                <a:rect l="0" t="0" r="r" b="b"/>
                <a:pathLst>
                  <a:path w="10">
                    <a:moveTo>
                      <a:pt x="9" y="0"/>
                    </a:moveTo>
                    <a:lnTo>
                      <a:pt x="0" y="0"/>
                    </a:lnTo>
                    <a:lnTo>
                      <a:pt x="1" y="0"/>
                    </a:lnTo>
                    <a:lnTo>
                      <a:pt x="9" y="0"/>
                    </a:lnTo>
                    <a:lnTo>
                      <a:pt x="10"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34" name="Rectangle 155"/>
              <p:cNvSpPr>
                <a:spLocks noChangeArrowheads="1"/>
              </p:cNvSpPr>
              <p:nvPr/>
            </p:nvSpPr>
            <p:spPr bwMode="auto">
              <a:xfrm>
                <a:off x="7940790" y="1459473"/>
                <a:ext cx="6350" cy="1588"/>
              </a:xfrm>
              <a:prstGeom prst="rect">
                <a:avLst/>
              </a:prstGeom>
              <a:solidFill>
                <a:srgbClr val="3B3B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35" name="Rectangle 156"/>
              <p:cNvSpPr>
                <a:spLocks noChangeArrowheads="1"/>
              </p:cNvSpPr>
              <p:nvPr/>
            </p:nvSpPr>
            <p:spPr bwMode="auto">
              <a:xfrm>
                <a:off x="7940790" y="1459473"/>
                <a:ext cx="6350" cy="1588"/>
              </a:xfrm>
              <a:prstGeom prst="rect">
                <a:avLst/>
              </a:prstGeom>
              <a:solidFill>
                <a:srgbClr val="6F6F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36" name="Freeform 157"/>
              <p:cNvSpPr>
                <a:spLocks/>
              </p:cNvSpPr>
              <p:nvPr/>
            </p:nvSpPr>
            <p:spPr bwMode="auto">
              <a:xfrm>
                <a:off x="7940790" y="1459473"/>
                <a:ext cx="6350" cy="0"/>
              </a:xfrm>
              <a:custGeom>
                <a:avLst/>
                <a:gdLst>
                  <a:gd name="T0" fmla="*/ 4 w 4"/>
                  <a:gd name="T1" fmla="*/ 0 w 4"/>
                  <a:gd name="T2" fmla="*/ 1 w 4"/>
                  <a:gd name="T3" fmla="*/ 3 w 4"/>
                  <a:gd name="T4" fmla="*/ 4 w 4"/>
                </a:gdLst>
                <a:ahLst/>
                <a:cxnLst>
                  <a:cxn ang="0">
                    <a:pos x="T0" y="0"/>
                  </a:cxn>
                  <a:cxn ang="0">
                    <a:pos x="T1" y="0"/>
                  </a:cxn>
                  <a:cxn ang="0">
                    <a:pos x="T2" y="0"/>
                  </a:cxn>
                  <a:cxn ang="0">
                    <a:pos x="T3" y="0"/>
                  </a:cxn>
                  <a:cxn ang="0">
                    <a:pos x="T4" y="0"/>
                  </a:cxn>
                </a:cxnLst>
                <a:rect l="0" t="0" r="r" b="b"/>
                <a:pathLst>
                  <a:path w="4">
                    <a:moveTo>
                      <a:pt x="4" y="0"/>
                    </a:moveTo>
                    <a:lnTo>
                      <a:pt x="0" y="0"/>
                    </a:lnTo>
                    <a:lnTo>
                      <a:pt x="1" y="0"/>
                    </a:lnTo>
                    <a:lnTo>
                      <a:pt x="3" y="0"/>
                    </a:lnTo>
                    <a:lnTo>
                      <a:pt x="4" y="0"/>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37" name="Rectangle 158"/>
              <p:cNvSpPr>
                <a:spLocks noChangeArrowheads="1"/>
              </p:cNvSpPr>
              <p:nvPr/>
            </p:nvSpPr>
            <p:spPr bwMode="auto">
              <a:xfrm>
                <a:off x="7942377" y="1459473"/>
                <a:ext cx="3175" cy="158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38" name="Freeform 159"/>
              <p:cNvSpPr>
                <a:spLocks/>
              </p:cNvSpPr>
              <p:nvPr/>
            </p:nvSpPr>
            <p:spPr bwMode="auto">
              <a:xfrm>
                <a:off x="7942377" y="1459473"/>
                <a:ext cx="3175" cy="0"/>
              </a:xfrm>
              <a:custGeom>
                <a:avLst/>
                <a:gdLst>
                  <a:gd name="T0" fmla="*/ 2 w 2"/>
                  <a:gd name="T1" fmla="*/ 0 w 2"/>
                  <a:gd name="T2" fmla="*/ 0 w 2"/>
                  <a:gd name="T3" fmla="*/ 1 w 2"/>
                  <a:gd name="T4" fmla="*/ 2 w 2"/>
                </a:gdLst>
                <a:ahLst/>
                <a:cxnLst>
                  <a:cxn ang="0">
                    <a:pos x="T0" y="0"/>
                  </a:cxn>
                  <a:cxn ang="0">
                    <a:pos x="T1" y="0"/>
                  </a:cxn>
                  <a:cxn ang="0">
                    <a:pos x="T2" y="0"/>
                  </a:cxn>
                  <a:cxn ang="0">
                    <a:pos x="T3" y="0"/>
                  </a:cxn>
                  <a:cxn ang="0">
                    <a:pos x="T4" y="0"/>
                  </a:cxn>
                </a:cxnLst>
                <a:rect l="0" t="0" r="r" b="b"/>
                <a:pathLst>
                  <a:path w="2">
                    <a:moveTo>
                      <a:pt x="2" y="0"/>
                    </a:moveTo>
                    <a:lnTo>
                      <a:pt x="0" y="0"/>
                    </a:lnTo>
                    <a:lnTo>
                      <a:pt x="0" y="0"/>
                    </a:lnTo>
                    <a:lnTo>
                      <a:pt x="1" y="0"/>
                    </a:lnTo>
                    <a:lnTo>
                      <a:pt x="2"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39" name="Rectangle 160"/>
              <p:cNvSpPr>
                <a:spLocks noChangeArrowheads="1"/>
              </p:cNvSpPr>
              <p:nvPr/>
            </p:nvSpPr>
            <p:spPr bwMode="auto">
              <a:xfrm>
                <a:off x="7942377" y="1459473"/>
                <a:ext cx="1588" cy="158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40" name="Freeform 161"/>
              <p:cNvSpPr>
                <a:spLocks/>
              </p:cNvSpPr>
              <p:nvPr/>
            </p:nvSpPr>
            <p:spPr bwMode="auto">
              <a:xfrm>
                <a:off x="7942377" y="1459473"/>
                <a:ext cx="1588" cy="0"/>
              </a:xfrm>
              <a:custGeom>
                <a:avLst/>
                <a:gdLst>
                  <a:gd name="T0" fmla="*/ 2 w 2"/>
                  <a:gd name="T1" fmla="*/ 0 w 2"/>
                  <a:gd name="T2" fmla="*/ 0 w 2"/>
                  <a:gd name="T3" fmla="*/ 0 w 2"/>
                  <a:gd name="T4" fmla="*/ 2 w 2"/>
                </a:gdLst>
                <a:ahLst/>
                <a:cxnLst>
                  <a:cxn ang="0">
                    <a:pos x="T0" y="0"/>
                  </a:cxn>
                  <a:cxn ang="0">
                    <a:pos x="T1" y="0"/>
                  </a:cxn>
                  <a:cxn ang="0">
                    <a:pos x="T2" y="0"/>
                  </a:cxn>
                  <a:cxn ang="0">
                    <a:pos x="T3" y="0"/>
                  </a:cxn>
                  <a:cxn ang="0">
                    <a:pos x="T4" y="0"/>
                  </a:cxn>
                </a:cxnLst>
                <a:rect l="0" t="0" r="r" b="b"/>
                <a:pathLst>
                  <a:path w="2">
                    <a:moveTo>
                      <a:pt x="2" y="0"/>
                    </a:moveTo>
                    <a:lnTo>
                      <a:pt x="0" y="0"/>
                    </a:lnTo>
                    <a:lnTo>
                      <a:pt x="0" y="0"/>
                    </a:lnTo>
                    <a:lnTo>
                      <a:pt x="0" y="0"/>
                    </a:lnTo>
                    <a:lnTo>
                      <a:pt x="2"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41" name="Freeform 162"/>
              <p:cNvSpPr>
                <a:spLocks/>
              </p:cNvSpPr>
              <p:nvPr/>
            </p:nvSpPr>
            <p:spPr bwMode="auto">
              <a:xfrm>
                <a:off x="7937615" y="1459473"/>
                <a:ext cx="3175" cy="0"/>
              </a:xfrm>
              <a:custGeom>
                <a:avLst/>
                <a:gdLst>
                  <a:gd name="T0" fmla="*/ 1 w 2"/>
                  <a:gd name="T1" fmla="*/ 0 w 2"/>
                  <a:gd name="T2" fmla="*/ 0 w 2"/>
                  <a:gd name="T3" fmla="*/ 2 w 2"/>
                  <a:gd name="T4" fmla="*/ 1 w 2"/>
                </a:gdLst>
                <a:ahLst/>
                <a:cxnLst>
                  <a:cxn ang="0">
                    <a:pos x="T0" y="0"/>
                  </a:cxn>
                  <a:cxn ang="0">
                    <a:pos x="T1" y="0"/>
                  </a:cxn>
                  <a:cxn ang="0">
                    <a:pos x="T2" y="0"/>
                  </a:cxn>
                  <a:cxn ang="0">
                    <a:pos x="T3" y="0"/>
                  </a:cxn>
                  <a:cxn ang="0">
                    <a:pos x="T4" y="0"/>
                  </a:cxn>
                </a:cxnLst>
                <a:rect l="0" t="0" r="r" b="b"/>
                <a:pathLst>
                  <a:path w="2">
                    <a:moveTo>
                      <a:pt x="1" y="0"/>
                    </a:moveTo>
                    <a:lnTo>
                      <a:pt x="0" y="0"/>
                    </a:lnTo>
                    <a:lnTo>
                      <a:pt x="0" y="0"/>
                    </a:lnTo>
                    <a:lnTo>
                      <a:pt x="2" y="0"/>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42" name="Freeform 163"/>
              <p:cNvSpPr>
                <a:spLocks/>
              </p:cNvSpPr>
              <p:nvPr/>
            </p:nvSpPr>
            <p:spPr bwMode="auto">
              <a:xfrm>
                <a:off x="7937615" y="1459473"/>
                <a:ext cx="3175" cy="0"/>
              </a:xfrm>
              <a:custGeom>
                <a:avLst/>
                <a:gdLst>
                  <a:gd name="T0" fmla="*/ 2 w 2"/>
                  <a:gd name="T1" fmla="*/ 0 w 2"/>
                  <a:gd name="T2" fmla="*/ 1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0" y="0"/>
                    </a:lnTo>
                    <a:lnTo>
                      <a:pt x="1" y="0"/>
                    </a:lnTo>
                    <a:lnTo>
                      <a:pt x="2" y="0"/>
                    </a:lnTo>
                    <a:lnTo>
                      <a:pt x="2" y="0"/>
                    </a:ln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43" name="Rectangle 164"/>
              <p:cNvSpPr>
                <a:spLocks noChangeArrowheads="1"/>
              </p:cNvSpPr>
              <p:nvPr/>
            </p:nvSpPr>
            <p:spPr bwMode="auto">
              <a:xfrm>
                <a:off x="7939202" y="1459473"/>
                <a:ext cx="1588" cy="1588"/>
              </a:xfrm>
              <a:prstGeom prst="rect">
                <a:avLst/>
              </a:prstGeom>
              <a:solidFill>
                <a:srgbClr val="6F6F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44" name="Freeform 165"/>
              <p:cNvSpPr>
                <a:spLocks/>
              </p:cNvSpPr>
              <p:nvPr/>
            </p:nvSpPr>
            <p:spPr bwMode="auto">
              <a:xfrm>
                <a:off x="7939202" y="1459473"/>
                <a:ext cx="3175" cy="0"/>
              </a:xfrm>
              <a:custGeom>
                <a:avLst/>
                <a:gdLst>
                  <a:gd name="T0" fmla="*/ 2 w 3"/>
                  <a:gd name="T1" fmla="*/ 0 w 3"/>
                  <a:gd name="T2" fmla="*/ 1 w 3"/>
                  <a:gd name="T3" fmla="*/ 3 w 3"/>
                  <a:gd name="T4" fmla="*/ 2 w 3"/>
                </a:gdLst>
                <a:ahLst/>
                <a:cxnLst>
                  <a:cxn ang="0">
                    <a:pos x="T0" y="0"/>
                  </a:cxn>
                  <a:cxn ang="0">
                    <a:pos x="T1" y="0"/>
                  </a:cxn>
                  <a:cxn ang="0">
                    <a:pos x="T2" y="0"/>
                  </a:cxn>
                  <a:cxn ang="0">
                    <a:pos x="T3" y="0"/>
                  </a:cxn>
                  <a:cxn ang="0">
                    <a:pos x="T4" y="0"/>
                  </a:cxn>
                </a:cxnLst>
                <a:rect l="0" t="0" r="r" b="b"/>
                <a:pathLst>
                  <a:path w="3">
                    <a:moveTo>
                      <a:pt x="2" y="0"/>
                    </a:moveTo>
                    <a:lnTo>
                      <a:pt x="0" y="0"/>
                    </a:lnTo>
                    <a:lnTo>
                      <a:pt x="1" y="0"/>
                    </a:lnTo>
                    <a:cubicBezTo>
                      <a:pt x="1" y="0"/>
                      <a:pt x="2" y="0"/>
                      <a:pt x="3" y="0"/>
                    </a:cubicBezTo>
                    <a:lnTo>
                      <a:pt x="2" y="0"/>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45" name="Freeform 166"/>
              <p:cNvSpPr>
                <a:spLocks/>
              </p:cNvSpPr>
              <p:nvPr/>
            </p:nvSpPr>
            <p:spPr bwMode="auto">
              <a:xfrm>
                <a:off x="7940790" y="1459473"/>
                <a:ext cx="1588" cy="0"/>
              </a:xfrm>
              <a:custGeom>
                <a:avLst/>
                <a:gdLst>
                  <a:gd name="T0" fmla="*/ 2 w 2"/>
                  <a:gd name="T1" fmla="*/ 0 w 2"/>
                  <a:gd name="T2" fmla="*/ 1 w 2"/>
                  <a:gd name="T3" fmla="*/ 2 w 2"/>
                </a:gdLst>
                <a:ahLst/>
                <a:cxnLst>
                  <a:cxn ang="0">
                    <a:pos x="T0" y="0"/>
                  </a:cxn>
                  <a:cxn ang="0">
                    <a:pos x="T1" y="0"/>
                  </a:cxn>
                  <a:cxn ang="0">
                    <a:pos x="T2" y="0"/>
                  </a:cxn>
                  <a:cxn ang="0">
                    <a:pos x="T3" y="0"/>
                  </a:cxn>
                </a:cxnLst>
                <a:rect l="0" t="0" r="r" b="b"/>
                <a:pathLst>
                  <a:path w="2">
                    <a:moveTo>
                      <a:pt x="2" y="0"/>
                    </a:moveTo>
                    <a:cubicBezTo>
                      <a:pt x="1" y="0"/>
                      <a:pt x="0" y="0"/>
                      <a:pt x="0" y="0"/>
                    </a:cubicBezTo>
                    <a:lnTo>
                      <a:pt x="1" y="0"/>
                    </a:lnTo>
                    <a:cubicBezTo>
                      <a:pt x="1" y="0"/>
                      <a:pt x="2" y="0"/>
                      <a:pt x="2" y="0"/>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46" name="Freeform 167"/>
              <p:cNvSpPr>
                <a:spLocks/>
              </p:cNvSpPr>
              <p:nvPr/>
            </p:nvSpPr>
            <p:spPr bwMode="auto">
              <a:xfrm>
                <a:off x="7940790" y="1459473"/>
                <a:ext cx="1588" cy="0"/>
              </a:xfrm>
              <a:custGeom>
                <a:avLst/>
                <a:gdLst>
                  <a:gd name="T0" fmla="*/ 1 w 1"/>
                  <a:gd name="T1" fmla="*/ 0 w 1"/>
                  <a:gd name="T2" fmla="*/ 1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0" y="0"/>
                      <a:pt x="0" y="0"/>
                    </a:cubicBezTo>
                    <a:lnTo>
                      <a:pt x="1" y="0"/>
                    </a:lnTo>
                    <a:cubicBezTo>
                      <a:pt x="1" y="0"/>
                      <a:pt x="1" y="0"/>
                      <a:pt x="1" y="0"/>
                    </a:cubicBezTo>
                    <a:lnTo>
                      <a:pt x="1"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47" name="Freeform 168"/>
              <p:cNvSpPr>
                <a:spLocks/>
              </p:cNvSpPr>
              <p:nvPr/>
            </p:nvSpPr>
            <p:spPr bwMode="auto">
              <a:xfrm>
                <a:off x="7942377" y="1459473"/>
                <a:ext cx="0" cy="0"/>
              </a:xfrm>
              <a:custGeom>
                <a:avLst/>
                <a:gdLst/>
                <a:ahLst/>
                <a:cxnLst>
                  <a:cxn ang="0">
                    <a:pos x="0" y="0"/>
                  </a:cxn>
                  <a:cxn ang="0">
                    <a:pos x="0" y="0"/>
                  </a:cxn>
                  <a:cxn ang="0">
                    <a:pos x="0" y="0"/>
                  </a:cxn>
                  <a:cxn ang="0">
                    <a:pos x="0" y="0"/>
                  </a:cxn>
                  <a:cxn ang="0">
                    <a:pos x="0" y="0"/>
                  </a:cxn>
                </a:cxnLst>
                <a:rect l="0" t="0" r="r" b="b"/>
                <a:pathLst>
                  <a:path>
                    <a:moveTo>
                      <a:pt x="0" y="0"/>
                    </a:moveTo>
                    <a:cubicBezTo>
                      <a:pt x="0" y="0"/>
                      <a:pt x="0" y="0"/>
                      <a:pt x="0" y="0"/>
                    </a:cubicBezTo>
                    <a:lnTo>
                      <a:pt x="0" y="0"/>
                    </a:lnTo>
                    <a:cubicBezTo>
                      <a:pt x="0" y="0"/>
                      <a:pt x="0" y="0"/>
                      <a:pt x="0" y="0"/>
                    </a:cubicBez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48" name="Freeform 169"/>
              <p:cNvSpPr>
                <a:spLocks/>
              </p:cNvSpPr>
              <p:nvPr/>
            </p:nvSpPr>
            <p:spPr bwMode="auto">
              <a:xfrm>
                <a:off x="7942377" y="1459473"/>
                <a:ext cx="0" cy="0"/>
              </a:xfrm>
              <a:custGeom>
                <a:avLst/>
                <a:gdLst/>
                <a:ahLst/>
                <a:cxnLst>
                  <a:cxn ang="0">
                    <a:pos x="0" y="0"/>
                  </a:cxn>
                  <a:cxn ang="0">
                    <a:pos x="0" y="0"/>
                  </a:cxn>
                  <a:cxn ang="0">
                    <a:pos x="0" y="0"/>
                  </a:cxn>
                  <a:cxn ang="0">
                    <a:pos x="0" y="0"/>
                  </a:cxn>
                  <a:cxn ang="0">
                    <a:pos x="0" y="0"/>
                  </a:cxn>
                </a:cxnLst>
                <a:rect l="0" t="0" r="r" b="b"/>
                <a:pathLst>
                  <a:path>
                    <a:moveTo>
                      <a:pt x="0" y="0"/>
                    </a:moveTo>
                    <a:cubicBezTo>
                      <a:pt x="0" y="0"/>
                      <a:pt x="0" y="0"/>
                      <a:pt x="0" y="0"/>
                    </a:cubicBezTo>
                    <a:lnTo>
                      <a:pt x="0" y="0"/>
                    </a:lnTo>
                    <a:lnTo>
                      <a:pt x="0" y="0"/>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49" name="Rectangle 170"/>
              <p:cNvSpPr>
                <a:spLocks noChangeArrowheads="1"/>
              </p:cNvSpPr>
              <p:nvPr/>
            </p:nvSpPr>
            <p:spPr bwMode="auto">
              <a:xfrm>
                <a:off x="7937615" y="1459473"/>
                <a:ext cx="1588"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50" name="Rectangle 171"/>
              <p:cNvSpPr>
                <a:spLocks noChangeArrowheads="1"/>
              </p:cNvSpPr>
              <p:nvPr/>
            </p:nvSpPr>
            <p:spPr bwMode="auto">
              <a:xfrm>
                <a:off x="7937615" y="1459473"/>
                <a:ext cx="1588" cy="1588"/>
              </a:xfrm>
              <a:prstGeom prst="rect">
                <a:avLst/>
              </a:prstGeom>
              <a:solidFill>
                <a:srgbClr val="3B3B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51" name="Rectangle 172"/>
              <p:cNvSpPr>
                <a:spLocks noChangeArrowheads="1"/>
              </p:cNvSpPr>
              <p:nvPr/>
            </p:nvSpPr>
            <p:spPr bwMode="auto">
              <a:xfrm>
                <a:off x="7939202" y="1459473"/>
                <a:ext cx="1588" cy="1588"/>
              </a:xfrm>
              <a:prstGeom prst="rect">
                <a:avLst/>
              </a:prstGeom>
              <a:solidFill>
                <a:srgbClr val="6F6F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52" name="Rectangle 173"/>
              <p:cNvSpPr>
                <a:spLocks noChangeArrowheads="1"/>
              </p:cNvSpPr>
              <p:nvPr/>
            </p:nvSpPr>
            <p:spPr bwMode="auto">
              <a:xfrm>
                <a:off x="7939202" y="1459473"/>
                <a:ext cx="1588" cy="1588"/>
              </a:xfrm>
              <a:prstGeom prst="rect">
                <a:avLst/>
              </a:prstGeom>
              <a:solidFill>
                <a:srgbClr val="9B9B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53" name="Rectangle 174"/>
              <p:cNvSpPr>
                <a:spLocks noChangeArrowheads="1"/>
              </p:cNvSpPr>
              <p:nvPr/>
            </p:nvSpPr>
            <p:spPr bwMode="auto">
              <a:xfrm>
                <a:off x="7940790" y="1459473"/>
                <a:ext cx="1588" cy="158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54" name="Rectangle 175"/>
              <p:cNvSpPr>
                <a:spLocks noChangeArrowheads="1"/>
              </p:cNvSpPr>
              <p:nvPr/>
            </p:nvSpPr>
            <p:spPr bwMode="auto">
              <a:xfrm>
                <a:off x="7940790" y="1459473"/>
                <a:ext cx="1588" cy="1588"/>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55" name="Rectangle 176"/>
              <p:cNvSpPr>
                <a:spLocks noChangeArrowheads="1"/>
              </p:cNvSpPr>
              <p:nvPr/>
            </p:nvSpPr>
            <p:spPr bwMode="auto">
              <a:xfrm>
                <a:off x="7942377" y="1459473"/>
                <a:ext cx="1588" cy="158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56" name="Rectangle 177"/>
              <p:cNvSpPr>
                <a:spLocks noChangeArrowheads="1"/>
              </p:cNvSpPr>
              <p:nvPr/>
            </p:nvSpPr>
            <p:spPr bwMode="auto">
              <a:xfrm>
                <a:off x="7942377" y="1459473"/>
                <a:ext cx="1588" cy="1588"/>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57" name="Rectangle 178"/>
              <p:cNvSpPr>
                <a:spLocks noChangeArrowheads="1"/>
              </p:cNvSpPr>
              <p:nvPr/>
            </p:nvSpPr>
            <p:spPr bwMode="auto">
              <a:xfrm>
                <a:off x="7942377" y="1459473"/>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58" name="Rectangle 179"/>
              <p:cNvSpPr>
                <a:spLocks noChangeArrowheads="1"/>
              </p:cNvSpPr>
              <p:nvPr/>
            </p:nvSpPr>
            <p:spPr bwMode="auto">
              <a:xfrm>
                <a:off x="7942377" y="1459473"/>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59" name="Rectangle 180"/>
              <p:cNvSpPr>
                <a:spLocks noChangeArrowheads="1"/>
              </p:cNvSpPr>
              <p:nvPr/>
            </p:nvSpPr>
            <p:spPr bwMode="auto">
              <a:xfrm>
                <a:off x="7942377" y="1459473"/>
                <a:ext cx="1588" cy="15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60" name="Rectangle 181"/>
              <p:cNvSpPr>
                <a:spLocks noChangeArrowheads="1"/>
              </p:cNvSpPr>
              <p:nvPr/>
            </p:nvSpPr>
            <p:spPr bwMode="auto">
              <a:xfrm>
                <a:off x="7942377" y="1459473"/>
                <a:ext cx="1588" cy="15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61" name="Rectangle 182"/>
              <p:cNvSpPr>
                <a:spLocks noChangeArrowheads="1"/>
              </p:cNvSpPr>
              <p:nvPr/>
            </p:nvSpPr>
            <p:spPr bwMode="auto">
              <a:xfrm>
                <a:off x="7943965" y="1459473"/>
                <a:ext cx="1588" cy="1588"/>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62" name="Rectangle 183"/>
              <p:cNvSpPr>
                <a:spLocks noChangeArrowheads="1"/>
              </p:cNvSpPr>
              <p:nvPr/>
            </p:nvSpPr>
            <p:spPr bwMode="auto">
              <a:xfrm>
                <a:off x="7943965" y="1459473"/>
                <a:ext cx="1588" cy="1588"/>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63" name="Rectangle 184"/>
              <p:cNvSpPr>
                <a:spLocks noChangeArrowheads="1"/>
              </p:cNvSpPr>
              <p:nvPr/>
            </p:nvSpPr>
            <p:spPr bwMode="auto">
              <a:xfrm>
                <a:off x="7945552" y="1459473"/>
                <a:ext cx="1588" cy="1588"/>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64" name="Rectangle 185"/>
              <p:cNvSpPr>
                <a:spLocks noChangeArrowheads="1"/>
              </p:cNvSpPr>
              <p:nvPr/>
            </p:nvSpPr>
            <p:spPr bwMode="auto">
              <a:xfrm>
                <a:off x="7945552" y="1459473"/>
                <a:ext cx="1588" cy="1588"/>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65" name="Rectangle 186"/>
              <p:cNvSpPr>
                <a:spLocks noChangeArrowheads="1"/>
              </p:cNvSpPr>
              <p:nvPr/>
            </p:nvSpPr>
            <p:spPr bwMode="auto">
              <a:xfrm>
                <a:off x="7942377" y="1459473"/>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66" name="Rectangle 187"/>
              <p:cNvSpPr>
                <a:spLocks noChangeArrowheads="1"/>
              </p:cNvSpPr>
              <p:nvPr/>
            </p:nvSpPr>
            <p:spPr bwMode="auto">
              <a:xfrm>
                <a:off x="7942377" y="1459473"/>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67" name="Freeform 188"/>
              <p:cNvSpPr>
                <a:spLocks/>
              </p:cNvSpPr>
              <p:nvPr/>
            </p:nvSpPr>
            <p:spPr bwMode="auto">
              <a:xfrm>
                <a:off x="7942377" y="1459473"/>
                <a:ext cx="0" cy="0"/>
              </a:xfrm>
              <a:custGeom>
                <a:avLst/>
                <a:gdLst>
                  <a:gd name="T0" fmla="*/ 0 w 1"/>
                  <a:gd name="T1" fmla="*/ 1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1" y="0"/>
                    </a:lnTo>
                    <a:lnTo>
                      <a:pt x="1" y="0"/>
                    </a:lnTo>
                    <a:lnTo>
                      <a:pt x="1" y="0"/>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68" name="Freeform 189"/>
              <p:cNvSpPr>
                <a:spLocks/>
              </p:cNvSpPr>
              <p:nvPr/>
            </p:nvSpPr>
            <p:spPr bwMode="auto">
              <a:xfrm>
                <a:off x="7942377" y="1459473"/>
                <a:ext cx="1588"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lnTo>
                      <a:pt x="1" y="0"/>
                    </a:lnTo>
                    <a:cubicBezTo>
                      <a:pt x="1" y="0"/>
                      <a:pt x="1" y="0"/>
                      <a:pt x="1" y="0"/>
                    </a:cubicBezTo>
                    <a:lnTo>
                      <a:pt x="0"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69" name="Freeform 190"/>
              <p:cNvSpPr>
                <a:spLocks/>
              </p:cNvSpPr>
              <p:nvPr/>
            </p:nvSpPr>
            <p:spPr bwMode="auto">
              <a:xfrm>
                <a:off x="7943965" y="1459473"/>
                <a:ext cx="0"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1" y="0"/>
                      <a:pt x="0" y="0"/>
                      <a:pt x="0"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70" name="Freeform 191"/>
              <p:cNvSpPr>
                <a:spLocks/>
              </p:cNvSpPr>
              <p:nvPr/>
            </p:nvSpPr>
            <p:spPr bwMode="auto">
              <a:xfrm>
                <a:off x="7943965" y="1459473"/>
                <a:ext cx="1588" cy="0"/>
              </a:xfrm>
              <a:custGeom>
                <a:avLst/>
                <a:gdLst>
                  <a:gd name="T0" fmla="*/ 0 w 2"/>
                  <a:gd name="T1" fmla="*/ 1 w 2"/>
                  <a:gd name="T2" fmla="*/ 2 w 2"/>
                  <a:gd name="T3" fmla="*/ 2 w 2"/>
                  <a:gd name="T4" fmla="*/ 0 w 2"/>
                </a:gdLst>
                <a:ahLst/>
                <a:cxnLst>
                  <a:cxn ang="0">
                    <a:pos x="T0" y="0"/>
                  </a:cxn>
                  <a:cxn ang="0">
                    <a:pos x="T1" y="0"/>
                  </a:cxn>
                  <a:cxn ang="0">
                    <a:pos x="T2" y="0"/>
                  </a:cxn>
                  <a:cxn ang="0">
                    <a:pos x="T3" y="0"/>
                  </a:cxn>
                  <a:cxn ang="0">
                    <a:pos x="T4" y="0"/>
                  </a:cxn>
                </a:cxnLst>
                <a:rect l="0" t="0" r="r" b="b"/>
                <a:pathLst>
                  <a:path w="2">
                    <a:moveTo>
                      <a:pt x="0" y="0"/>
                    </a:moveTo>
                    <a:lnTo>
                      <a:pt x="1" y="0"/>
                    </a:lnTo>
                    <a:lnTo>
                      <a:pt x="2" y="0"/>
                    </a:lnTo>
                    <a:cubicBezTo>
                      <a:pt x="2" y="0"/>
                      <a:pt x="2" y="0"/>
                      <a:pt x="2" y="0"/>
                    </a:cubicBezTo>
                    <a:lnTo>
                      <a:pt x="0" y="0"/>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71" name="Rectangle 192"/>
              <p:cNvSpPr>
                <a:spLocks noChangeArrowheads="1"/>
              </p:cNvSpPr>
              <p:nvPr/>
            </p:nvSpPr>
            <p:spPr bwMode="auto">
              <a:xfrm>
                <a:off x="7945552" y="1459473"/>
                <a:ext cx="1588" cy="1588"/>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72" name="Rectangle 193"/>
              <p:cNvSpPr>
                <a:spLocks noChangeArrowheads="1"/>
              </p:cNvSpPr>
              <p:nvPr/>
            </p:nvSpPr>
            <p:spPr bwMode="auto">
              <a:xfrm>
                <a:off x="7945552" y="1459473"/>
                <a:ext cx="1588" cy="1588"/>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73" name="Rectangle 194"/>
              <p:cNvSpPr>
                <a:spLocks noChangeArrowheads="1"/>
              </p:cNvSpPr>
              <p:nvPr/>
            </p:nvSpPr>
            <p:spPr bwMode="auto">
              <a:xfrm>
                <a:off x="7942377" y="1459473"/>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74" name="Rectangle 195"/>
              <p:cNvSpPr>
                <a:spLocks noChangeArrowheads="1"/>
              </p:cNvSpPr>
              <p:nvPr/>
            </p:nvSpPr>
            <p:spPr bwMode="auto">
              <a:xfrm>
                <a:off x="7942377" y="1459473"/>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75" name="Rectangle 196"/>
              <p:cNvSpPr>
                <a:spLocks noChangeArrowheads="1"/>
              </p:cNvSpPr>
              <p:nvPr/>
            </p:nvSpPr>
            <p:spPr bwMode="auto">
              <a:xfrm>
                <a:off x="7942377" y="1459473"/>
                <a:ext cx="1588" cy="15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76" name="Rectangle 197"/>
              <p:cNvSpPr>
                <a:spLocks noChangeArrowheads="1"/>
              </p:cNvSpPr>
              <p:nvPr/>
            </p:nvSpPr>
            <p:spPr bwMode="auto">
              <a:xfrm>
                <a:off x="7942377" y="1459473"/>
                <a:ext cx="1588" cy="15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77" name="Rectangle 198"/>
              <p:cNvSpPr>
                <a:spLocks noChangeArrowheads="1"/>
              </p:cNvSpPr>
              <p:nvPr/>
            </p:nvSpPr>
            <p:spPr bwMode="auto">
              <a:xfrm>
                <a:off x="7943965" y="1459473"/>
                <a:ext cx="1588" cy="1588"/>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78" name="Rectangle 199"/>
              <p:cNvSpPr>
                <a:spLocks noChangeArrowheads="1"/>
              </p:cNvSpPr>
              <p:nvPr/>
            </p:nvSpPr>
            <p:spPr bwMode="auto">
              <a:xfrm>
                <a:off x="7943965" y="1459473"/>
                <a:ext cx="1588" cy="1588"/>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79" name="Rectangle 200"/>
              <p:cNvSpPr>
                <a:spLocks noChangeArrowheads="1"/>
              </p:cNvSpPr>
              <p:nvPr/>
            </p:nvSpPr>
            <p:spPr bwMode="auto">
              <a:xfrm>
                <a:off x="7945552" y="1459473"/>
                <a:ext cx="1588" cy="1588"/>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80" name="Rectangle 201"/>
              <p:cNvSpPr>
                <a:spLocks noChangeArrowheads="1"/>
              </p:cNvSpPr>
              <p:nvPr/>
            </p:nvSpPr>
            <p:spPr bwMode="auto">
              <a:xfrm>
                <a:off x="7945552" y="1459473"/>
                <a:ext cx="1588" cy="1588"/>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81" name="Rectangle 202"/>
              <p:cNvSpPr>
                <a:spLocks noChangeArrowheads="1"/>
              </p:cNvSpPr>
              <p:nvPr/>
            </p:nvSpPr>
            <p:spPr bwMode="auto">
              <a:xfrm>
                <a:off x="7942377" y="1459473"/>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82" name="Rectangle 203"/>
              <p:cNvSpPr>
                <a:spLocks noChangeArrowheads="1"/>
              </p:cNvSpPr>
              <p:nvPr/>
            </p:nvSpPr>
            <p:spPr bwMode="auto">
              <a:xfrm>
                <a:off x="7942377" y="1459473"/>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83" name="Rectangle 204"/>
              <p:cNvSpPr>
                <a:spLocks noChangeArrowheads="1"/>
              </p:cNvSpPr>
              <p:nvPr/>
            </p:nvSpPr>
            <p:spPr bwMode="auto">
              <a:xfrm>
                <a:off x="7942377" y="1459473"/>
                <a:ext cx="1588" cy="15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84" name="Rectangle 205"/>
              <p:cNvSpPr>
                <a:spLocks noChangeArrowheads="1"/>
              </p:cNvSpPr>
              <p:nvPr/>
            </p:nvSpPr>
            <p:spPr bwMode="auto">
              <a:xfrm>
                <a:off x="7942377" y="1459473"/>
                <a:ext cx="1588" cy="15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85" name="Rectangle 206"/>
              <p:cNvSpPr>
                <a:spLocks noChangeArrowheads="1"/>
              </p:cNvSpPr>
              <p:nvPr/>
            </p:nvSpPr>
            <p:spPr bwMode="auto">
              <a:xfrm>
                <a:off x="7943965" y="1459473"/>
                <a:ext cx="1588" cy="1588"/>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86" name="Rectangle 207"/>
              <p:cNvSpPr>
                <a:spLocks noChangeArrowheads="1"/>
              </p:cNvSpPr>
              <p:nvPr/>
            </p:nvSpPr>
            <p:spPr bwMode="auto">
              <a:xfrm>
                <a:off x="7943965" y="1459473"/>
                <a:ext cx="1588" cy="1588"/>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87" name="Rectangle 208"/>
              <p:cNvSpPr>
                <a:spLocks noChangeArrowheads="1"/>
              </p:cNvSpPr>
              <p:nvPr/>
            </p:nvSpPr>
            <p:spPr bwMode="auto">
              <a:xfrm>
                <a:off x="7945552" y="1459473"/>
                <a:ext cx="1588" cy="1588"/>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88" name="Rectangle 209"/>
              <p:cNvSpPr>
                <a:spLocks noChangeArrowheads="1"/>
              </p:cNvSpPr>
              <p:nvPr/>
            </p:nvSpPr>
            <p:spPr bwMode="auto">
              <a:xfrm>
                <a:off x="7945552" y="1459473"/>
                <a:ext cx="1588" cy="1588"/>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89" name="Rectangle 210"/>
              <p:cNvSpPr>
                <a:spLocks noChangeArrowheads="1"/>
              </p:cNvSpPr>
              <p:nvPr/>
            </p:nvSpPr>
            <p:spPr bwMode="auto">
              <a:xfrm>
                <a:off x="7942377" y="1459473"/>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90" name="Rectangle 211"/>
              <p:cNvSpPr>
                <a:spLocks noChangeArrowheads="1"/>
              </p:cNvSpPr>
              <p:nvPr/>
            </p:nvSpPr>
            <p:spPr bwMode="auto">
              <a:xfrm>
                <a:off x="7942377" y="1459473"/>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91" name="Rectangle 212"/>
              <p:cNvSpPr>
                <a:spLocks noChangeArrowheads="1"/>
              </p:cNvSpPr>
              <p:nvPr/>
            </p:nvSpPr>
            <p:spPr bwMode="auto">
              <a:xfrm>
                <a:off x="7942377" y="1459473"/>
                <a:ext cx="1588" cy="15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92" name="Rectangle 214"/>
              <p:cNvSpPr>
                <a:spLocks noChangeArrowheads="1"/>
              </p:cNvSpPr>
              <p:nvPr/>
            </p:nvSpPr>
            <p:spPr bwMode="auto">
              <a:xfrm>
                <a:off x="7942377" y="1459473"/>
                <a:ext cx="1588" cy="15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93" name="Rectangle 215"/>
              <p:cNvSpPr>
                <a:spLocks noChangeArrowheads="1"/>
              </p:cNvSpPr>
              <p:nvPr/>
            </p:nvSpPr>
            <p:spPr bwMode="auto">
              <a:xfrm>
                <a:off x="7943964" y="1459473"/>
                <a:ext cx="1588" cy="1588"/>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94" name="Rectangle 216"/>
              <p:cNvSpPr>
                <a:spLocks noChangeArrowheads="1"/>
              </p:cNvSpPr>
              <p:nvPr/>
            </p:nvSpPr>
            <p:spPr bwMode="auto">
              <a:xfrm>
                <a:off x="7943964" y="1459473"/>
                <a:ext cx="1588" cy="1588"/>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95" name="Rectangle 217"/>
              <p:cNvSpPr>
                <a:spLocks noChangeArrowheads="1"/>
              </p:cNvSpPr>
              <p:nvPr/>
            </p:nvSpPr>
            <p:spPr bwMode="auto">
              <a:xfrm>
                <a:off x="7945552" y="1459473"/>
                <a:ext cx="1588" cy="1588"/>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96" name="Rectangle 218"/>
              <p:cNvSpPr>
                <a:spLocks noChangeArrowheads="1"/>
              </p:cNvSpPr>
              <p:nvPr/>
            </p:nvSpPr>
            <p:spPr bwMode="auto">
              <a:xfrm>
                <a:off x="7945552" y="1459473"/>
                <a:ext cx="1588" cy="1588"/>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97" name="Rectangle 219"/>
              <p:cNvSpPr>
                <a:spLocks noChangeArrowheads="1"/>
              </p:cNvSpPr>
              <p:nvPr/>
            </p:nvSpPr>
            <p:spPr bwMode="auto">
              <a:xfrm>
                <a:off x="7942377" y="1459473"/>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98" name="Rectangle 220"/>
              <p:cNvSpPr>
                <a:spLocks noChangeArrowheads="1"/>
              </p:cNvSpPr>
              <p:nvPr/>
            </p:nvSpPr>
            <p:spPr bwMode="auto">
              <a:xfrm>
                <a:off x="7942377" y="1459473"/>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599" name="Rectangle 221"/>
              <p:cNvSpPr>
                <a:spLocks noChangeArrowheads="1"/>
              </p:cNvSpPr>
              <p:nvPr/>
            </p:nvSpPr>
            <p:spPr bwMode="auto">
              <a:xfrm>
                <a:off x="7942377" y="1459473"/>
                <a:ext cx="1588" cy="15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00" name="Rectangle 222"/>
              <p:cNvSpPr>
                <a:spLocks noChangeArrowheads="1"/>
              </p:cNvSpPr>
              <p:nvPr/>
            </p:nvSpPr>
            <p:spPr bwMode="auto">
              <a:xfrm>
                <a:off x="7942377" y="1459473"/>
                <a:ext cx="1588" cy="15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01" name="Rectangle 223"/>
              <p:cNvSpPr>
                <a:spLocks noChangeArrowheads="1"/>
              </p:cNvSpPr>
              <p:nvPr/>
            </p:nvSpPr>
            <p:spPr bwMode="auto">
              <a:xfrm>
                <a:off x="7943964" y="1459473"/>
                <a:ext cx="1588" cy="1588"/>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02" name="Freeform 224"/>
              <p:cNvSpPr>
                <a:spLocks/>
              </p:cNvSpPr>
              <p:nvPr/>
            </p:nvSpPr>
            <p:spPr bwMode="auto">
              <a:xfrm>
                <a:off x="7943964" y="1459473"/>
                <a:ext cx="1588" cy="0"/>
              </a:xfrm>
              <a:custGeom>
                <a:avLst/>
                <a:gdLst>
                  <a:gd name="T0" fmla="*/ 1 w 2"/>
                  <a:gd name="T1" fmla="*/ 0 w 2"/>
                  <a:gd name="T2" fmla="*/ 2 w 2"/>
                  <a:gd name="T3" fmla="*/ 2 w 2"/>
                  <a:gd name="T4" fmla="*/ 1 w 2"/>
                </a:gdLst>
                <a:ahLst/>
                <a:cxnLst>
                  <a:cxn ang="0">
                    <a:pos x="T0" y="0"/>
                  </a:cxn>
                  <a:cxn ang="0">
                    <a:pos x="T1" y="0"/>
                  </a:cxn>
                  <a:cxn ang="0">
                    <a:pos x="T2" y="0"/>
                  </a:cxn>
                  <a:cxn ang="0">
                    <a:pos x="T3" y="0"/>
                  </a:cxn>
                  <a:cxn ang="0">
                    <a:pos x="T4" y="0"/>
                  </a:cxn>
                </a:cxnLst>
                <a:rect l="0" t="0" r="r" b="b"/>
                <a:pathLst>
                  <a:path w="2">
                    <a:moveTo>
                      <a:pt x="1" y="0"/>
                    </a:moveTo>
                    <a:cubicBezTo>
                      <a:pt x="1" y="0"/>
                      <a:pt x="0" y="0"/>
                      <a:pt x="0" y="0"/>
                    </a:cubicBezTo>
                    <a:lnTo>
                      <a:pt x="2" y="0"/>
                    </a:lnTo>
                    <a:lnTo>
                      <a:pt x="2" y="0"/>
                    </a:lnTo>
                    <a:lnTo>
                      <a:pt x="1" y="0"/>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03" name="Freeform 225"/>
              <p:cNvSpPr>
                <a:spLocks/>
              </p:cNvSpPr>
              <p:nvPr/>
            </p:nvSpPr>
            <p:spPr bwMode="auto">
              <a:xfrm>
                <a:off x="7945552" y="1459473"/>
                <a:ext cx="0"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lnTo>
                      <a:pt x="1" y="0"/>
                    </a:lnTo>
                    <a:lnTo>
                      <a:pt x="1" y="0"/>
                    </a:lnTo>
                    <a:lnTo>
                      <a:pt x="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04" name="Rectangle 226"/>
              <p:cNvSpPr>
                <a:spLocks noChangeArrowheads="1"/>
              </p:cNvSpPr>
              <p:nvPr/>
            </p:nvSpPr>
            <p:spPr bwMode="auto">
              <a:xfrm>
                <a:off x="7945552" y="1459473"/>
                <a:ext cx="1588" cy="1588"/>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05" name="Rectangle 227"/>
              <p:cNvSpPr>
                <a:spLocks noChangeArrowheads="1"/>
              </p:cNvSpPr>
              <p:nvPr/>
            </p:nvSpPr>
            <p:spPr bwMode="auto">
              <a:xfrm>
                <a:off x="7942377" y="1459473"/>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06" name="Rectangle 228"/>
              <p:cNvSpPr>
                <a:spLocks noChangeArrowheads="1"/>
              </p:cNvSpPr>
              <p:nvPr/>
            </p:nvSpPr>
            <p:spPr bwMode="auto">
              <a:xfrm>
                <a:off x="7942377" y="1459473"/>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07" name="Rectangle 229"/>
              <p:cNvSpPr>
                <a:spLocks noChangeArrowheads="1"/>
              </p:cNvSpPr>
              <p:nvPr/>
            </p:nvSpPr>
            <p:spPr bwMode="auto">
              <a:xfrm>
                <a:off x="7942377" y="1459473"/>
                <a:ext cx="1588" cy="15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08" name="Rectangle 230"/>
              <p:cNvSpPr>
                <a:spLocks noChangeArrowheads="1"/>
              </p:cNvSpPr>
              <p:nvPr/>
            </p:nvSpPr>
            <p:spPr bwMode="auto">
              <a:xfrm>
                <a:off x="7942377" y="1459473"/>
                <a:ext cx="1588" cy="15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09" name="Rectangle 231"/>
              <p:cNvSpPr>
                <a:spLocks noChangeArrowheads="1"/>
              </p:cNvSpPr>
              <p:nvPr/>
            </p:nvSpPr>
            <p:spPr bwMode="auto">
              <a:xfrm>
                <a:off x="7943964" y="1459473"/>
                <a:ext cx="1588" cy="1588"/>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10" name="Rectangle 232"/>
              <p:cNvSpPr>
                <a:spLocks noChangeArrowheads="1"/>
              </p:cNvSpPr>
              <p:nvPr/>
            </p:nvSpPr>
            <p:spPr bwMode="auto">
              <a:xfrm>
                <a:off x="7943964" y="1459473"/>
                <a:ext cx="1588" cy="1588"/>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11" name="Rectangle 233"/>
              <p:cNvSpPr>
                <a:spLocks noChangeArrowheads="1"/>
              </p:cNvSpPr>
              <p:nvPr/>
            </p:nvSpPr>
            <p:spPr bwMode="auto">
              <a:xfrm>
                <a:off x="7945552" y="1459473"/>
                <a:ext cx="1588" cy="1588"/>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12" name="Rectangle 234"/>
              <p:cNvSpPr>
                <a:spLocks noChangeArrowheads="1"/>
              </p:cNvSpPr>
              <p:nvPr/>
            </p:nvSpPr>
            <p:spPr bwMode="auto">
              <a:xfrm>
                <a:off x="7945552" y="1459473"/>
                <a:ext cx="1588" cy="1588"/>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13" name="Freeform 235"/>
              <p:cNvSpPr>
                <a:spLocks/>
              </p:cNvSpPr>
              <p:nvPr/>
            </p:nvSpPr>
            <p:spPr bwMode="auto">
              <a:xfrm>
                <a:off x="7937614" y="1424548"/>
                <a:ext cx="3175" cy="34925"/>
              </a:xfrm>
              <a:custGeom>
                <a:avLst/>
                <a:gdLst>
                  <a:gd name="T0" fmla="*/ 0 w 4"/>
                  <a:gd name="T1" fmla="*/ 45 h 45"/>
                  <a:gd name="T2" fmla="*/ 3 w 4"/>
                  <a:gd name="T3" fmla="*/ 0 h 45"/>
                  <a:gd name="T4" fmla="*/ 4 w 4"/>
                  <a:gd name="T5" fmla="*/ 0 h 45"/>
                  <a:gd name="T6" fmla="*/ 1 w 4"/>
                  <a:gd name="T7" fmla="*/ 45 h 45"/>
                  <a:gd name="T8" fmla="*/ 0 w 4"/>
                  <a:gd name="T9" fmla="*/ 45 h 45"/>
                </a:gdLst>
                <a:ahLst/>
                <a:cxnLst>
                  <a:cxn ang="0">
                    <a:pos x="T0" y="T1"/>
                  </a:cxn>
                  <a:cxn ang="0">
                    <a:pos x="T2" y="T3"/>
                  </a:cxn>
                  <a:cxn ang="0">
                    <a:pos x="T4" y="T5"/>
                  </a:cxn>
                  <a:cxn ang="0">
                    <a:pos x="T6" y="T7"/>
                  </a:cxn>
                  <a:cxn ang="0">
                    <a:pos x="T8" y="T9"/>
                  </a:cxn>
                </a:cxnLst>
                <a:rect l="0" t="0" r="r" b="b"/>
                <a:pathLst>
                  <a:path w="4" h="45">
                    <a:moveTo>
                      <a:pt x="0" y="45"/>
                    </a:moveTo>
                    <a:cubicBezTo>
                      <a:pt x="0" y="45"/>
                      <a:pt x="0" y="22"/>
                      <a:pt x="3" y="0"/>
                    </a:cubicBezTo>
                    <a:cubicBezTo>
                      <a:pt x="3" y="0"/>
                      <a:pt x="4" y="0"/>
                      <a:pt x="4" y="0"/>
                    </a:cubicBezTo>
                    <a:cubicBezTo>
                      <a:pt x="1" y="23"/>
                      <a:pt x="1" y="45"/>
                      <a:pt x="1" y="45"/>
                    </a:cubicBezTo>
                    <a:lnTo>
                      <a:pt x="0"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14" name="Freeform 236"/>
              <p:cNvSpPr>
                <a:spLocks/>
              </p:cNvSpPr>
              <p:nvPr/>
            </p:nvSpPr>
            <p:spPr bwMode="auto">
              <a:xfrm>
                <a:off x="7937614" y="1424548"/>
                <a:ext cx="3175" cy="34925"/>
              </a:xfrm>
              <a:custGeom>
                <a:avLst/>
                <a:gdLst>
                  <a:gd name="T0" fmla="*/ 0 w 4"/>
                  <a:gd name="T1" fmla="*/ 45 h 45"/>
                  <a:gd name="T2" fmla="*/ 3 w 4"/>
                  <a:gd name="T3" fmla="*/ 0 h 45"/>
                  <a:gd name="T4" fmla="*/ 4 w 4"/>
                  <a:gd name="T5" fmla="*/ 0 h 45"/>
                  <a:gd name="T6" fmla="*/ 1 w 4"/>
                  <a:gd name="T7" fmla="*/ 45 h 45"/>
                  <a:gd name="T8" fmla="*/ 0 w 4"/>
                  <a:gd name="T9" fmla="*/ 45 h 45"/>
                </a:gdLst>
                <a:ahLst/>
                <a:cxnLst>
                  <a:cxn ang="0">
                    <a:pos x="T0" y="T1"/>
                  </a:cxn>
                  <a:cxn ang="0">
                    <a:pos x="T2" y="T3"/>
                  </a:cxn>
                  <a:cxn ang="0">
                    <a:pos x="T4" y="T5"/>
                  </a:cxn>
                  <a:cxn ang="0">
                    <a:pos x="T6" y="T7"/>
                  </a:cxn>
                  <a:cxn ang="0">
                    <a:pos x="T8" y="T9"/>
                  </a:cxn>
                </a:cxnLst>
                <a:rect l="0" t="0" r="r" b="b"/>
                <a:pathLst>
                  <a:path w="4" h="45">
                    <a:moveTo>
                      <a:pt x="0" y="45"/>
                    </a:moveTo>
                    <a:cubicBezTo>
                      <a:pt x="0" y="45"/>
                      <a:pt x="0" y="22"/>
                      <a:pt x="3" y="0"/>
                    </a:cubicBezTo>
                    <a:cubicBezTo>
                      <a:pt x="4" y="0"/>
                      <a:pt x="4" y="0"/>
                      <a:pt x="4" y="0"/>
                    </a:cubicBezTo>
                    <a:cubicBezTo>
                      <a:pt x="1" y="23"/>
                      <a:pt x="1" y="45"/>
                      <a:pt x="1" y="45"/>
                    </a:cubicBezTo>
                    <a:lnTo>
                      <a:pt x="0" y="45"/>
                    </a:ln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15" name="Freeform 237"/>
              <p:cNvSpPr>
                <a:spLocks/>
              </p:cNvSpPr>
              <p:nvPr/>
            </p:nvSpPr>
            <p:spPr bwMode="auto">
              <a:xfrm>
                <a:off x="7939202" y="1424548"/>
                <a:ext cx="3175" cy="34925"/>
              </a:xfrm>
              <a:custGeom>
                <a:avLst/>
                <a:gdLst>
                  <a:gd name="T0" fmla="*/ 0 w 4"/>
                  <a:gd name="T1" fmla="*/ 45 h 45"/>
                  <a:gd name="T2" fmla="*/ 3 w 4"/>
                  <a:gd name="T3" fmla="*/ 0 h 45"/>
                  <a:gd name="T4" fmla="*/ 4 w 4"/>
                  <a:gd name="T5" fmla="*/ 0 h 45"/>
                  <a:gd name="T6" fmla="*/ 1 w 4"/>
                  <a:gd name="T7" fmla="*/ 45 h 45"/>
                  <a:gd name="T8" fmla="*/ 0 w 4"/>
                  <a:gd name="T9" fmla="*/ 45 h 45"/>
                </a:gdLst>
                <a:ahLst/>
                <a:cxnLst>
                  <a:cxn ang="0">
                    <a:pos x="T0" y="T1"/>
                  </a:cxn>
                  <a:cxn ang="0">
                    <a:pos x="T2" y="T3"/>
                  </a:cxn>
                  <a:cxn ang="0">
                    <a:pos x="T4" y="T5"/>
                  </a:cxn>
                  <a:cxn ang="0">
                    <a:pos x="T6" y="T7"/>
                  </a:cxn>
                  <a:cxn ang="0">
                    <a:pos x="T8" y="T9"/>
                  </a:cxn>
                </a:cxnLst>
                <a:rect l="0" t="0" r="r" b="b"/>
                <a:pathLst>
                  <a:path w="4" h="45">
                    <a:moveTo>
                      <a:pt x="0" y="45"/>
                    </a:moveTo>
                    <a:cubicBezTo>
                      <a:pt x="0" y="45"/>
                      <a:pt x="0" y="23"/>
                      <a:pt x="3" y="0"/>
                    </a:cubicBezTo>
                    <a:cubicBezTo>
                      <a:pt x="4" y="0"/>
                      <a:pt x="4" y="0"/>
                      <a:pt x="4" y="0"/>
                    </a:cubicBezTo>
                    <a:cubicBezTo>
                      <a:pt x="1" y="23"/>
                      <a:pt x="1" y="45"/>
                      <a:pt x="1" y="45"/>
                    </a:cubicBezTo>
                    <a:lnTo>
                      <a:pt x="0" y="45"/>
                    </a:ln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16" name="Freeform 238"/>
              <p:cNvSpPr>
                <a:spLocks/>
              </p:cNvSpPr>
              <p:nvPr/>
            </p:nvSpPr>
            <p:spPr bwMode="auto">
              <a:xfrm>
                <a:off x="7939202" y="1424548"/>
                <a:ext cx="3175" cy="34925"/>
              </a:xfrm>
              <a:custGeom>
                <a:avLst/>
                <a:gdLst>
                  <a:gd name="T0" fmla="*/ 0 w 4"/>
                  <a:gd name="T1" fmla="*/ 45 h 45"/>
                  <a:gd name="T2" fmla="*/ 4 w 4"/>
                  <a:gd name="T3" fmla="*/ 0 h 45"/>
                  <a:gd name="T4" fmla="*/ 4 w 4"/>
                  <a:gd name="T5" fmla="*/ 1 h 45"/>
                  <a:gd name="T6" fmla="*/ 1 w 4"/>
                  <a:gd name="T7" fmla="*/ 45 h 45"/>
                  <a:gd name="T8" fmla="*/ 0 w 4"/>
                  <a:gd name="T9" fmla="*/ 45 h 45"/>
                </a:gdLst>
                <a:ahLst/>
                <a:cxnLst>
                  <a:cxn ang="0">
                    <a:pos x="T0" y="T1"/>
                  </a:cxn>
                  <a:cxn ang="0">
                    <a:pos x="T2" y="T3"/>
                  </a:cxn>
                  <a:cxn ang="0">
                    <a:pos x="T4" y="T5"/>
                  </a:cxn>
                  <a:cxn ang="0">
                    <a:pos x="T6" y="T7"/>
                  </a:cxn>
                  <a:cxn ang="0">
                    <a:pos x="T8" y="T9"/>
                  </a:cxn>
                </a:cxnLst>
                <a:rect l="0" t="0" r="r" b="b"/>
                <a:pathLst>
                  <a:path w="4" h="45">
                    <a:moveTo>
                      <a:pt x="0" y="45"/>
                    </a:moveTo>
                    <a:cubicBezTo>
                      <a:pt x="0" y="45"/>
                      <a:pt x="0" y="23"/>
                      <a:pt x="4" y="0"/>
                    </a:cubicBezTo>
                    <a:cubicBezTo>
                      <a:pt x="4" y="0"/>
                      <a:pt x="4" y="1"/>
                      <a:pt x="4" y="1"/>
                    </a:cubicBezTo>
                    <a:cubicBezTo>
                      <a:pt x="1" y="23"/>
                      <a:pt x="1" y="45"/>
                      <a:pt x="1" y="45"/>
                    </a:cubicBezTo>
                    <a:lnTo>
                      <a:pt x="0" y="45"/>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17" name="Freeform 239"/>
              <p:cNvSpPr>
                <a:spLocks/>
              </p:cNvSpPr>
              <p:nvPr/>
            </p:nvSpPr>
            <p:spPr bwMode="auto">
              <a:xfrm>
                <a:off x="7940789" y="1426136"/>
                <a:ext cx="3175" cy="33338"/>
              </a:xfrm>
              <a:custGeom>
                <a:avLst/>
                <a:gdLst>
                  <a:gd name="T0" fmla="*/ 0 w 4"/>
                  <a:gd name="T1" fmla="*/ 44 h 44"/>
                  <a:gd name="T2" fmla="*/ 3 w 4"/>
                  <a:gd name="T3" fmla="*/ 0 h 44"/>
                  <a:gd name="T4" fmla="*/ 4 w 4"/>
                  <a:gd name="T5" fmla="*/ 0 h 44"/>
                  <a:gd name="T6" fmla="*/ 1 w 4"/>
                  <a:gd name="T7" fmla="*/ 44 h 44"/>
                  <a:gd name="T8" fmla="*/ 0 w 4"/>
                  <a:gd name="T9" fmla="*/ 44 h 44"/>
                </a:gdLst>
                <a:ahLst/>
                <a:cxnLst>
                  <a:cxn ang="0">
                    <a:pos x="T0" y="T1"/>
                  </a:cxn>
                  <a:cxn ang="0">
                    <a:pos x="T2" y="T3"/>
                  </a:cxn>
                  <a:cxn ang="0">
                    <a:pos x="T4" y="T5"/>
                  </a:cxn>
                  <a:cxn ang="0">
                    <a:pos x="T6" y="T7"/>
                  </a:cxn>
                  <a:cxn ang="0">
                    <a:pos x="T8" y="T9"/>
                  </a:cxn>
                </a:cxnLst>
                <a:rect l="0" t="0" r="r" b="b"/>
                <a:pathLst>
                  <a:path w="4" h="44">
                    <a:moveTo>
                      <a:pt x="0" y="44"/>
                    </a:moveTo>
                    <a:cubicBezTo>
                      <a:pt x="0" y="44"/>
                      <a:pt x="0" y="22"/>
                      <a:pt x="3" y="0"/>
                    </a:cubicBezTo>
                    <a:cubicBezTo>
                      <a:pt x="4" y="0"/>
                      <a:pt x="4" y="0"/>
                      <a:pt x="4" y="0"/>
                    </a:cubicBezTo>
                    <a:cubicBezTo>
                      <a:pt x="1" y="22"/>
                      <a:pt x="1" y="44"/>
                      <a:pt x="1" y="44"/>
                    </a:cubicBezTo>
                    <a:lnTo>
                      <a:pt x="0" y="44"/>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18" name="Freeform 240"/>
              <p:cNvSpPr>
                <a:spLocks/>
              </p:cNvSpPr>
              <p:nvPr/>
            </p:nvSpPr>
            <p:spPr bwMode="auto">
              <a:xfrm>
                <a:off x="7940789" y="1426136"/>
                <a:ext cx="3175" cy="33338"/>
              </a:xfrm>
              <a:custGeom>
                <a:avLst/>
                <a:gdLst>
                  <a:gd name="T0" fmla="*/ 0 w 3"/>
                  <a:gd name="T1" fmla="*/ 44 h 44"/>
                  <a:gd name="T2" fmla="*/ 3 w 3"/>
                  <a:gd name="T3" fmla="*/ 0 h 44"/>
                  <a:gd name="T4" fmla="*/ 3 w 3"/>
                  <a:gd name="T5" fmla="*/ 0 h 44"/>
                  <a:gd name="T6" fmla="*/ 1 w 3"/>
                  <a:gd name="T7" fmla="*/ 44 h 44"/>
                  <a:gd name="T8" fmla="*/ 0 w 3"/>
                  <a:gd name="T9" fmla="*/ 44 h 44"/>
                </a:gdLst>
                <a:ahLst/>
                <a:cxnLst>
                  <a:cxn ang="0">
                    <a:pos x="T0" y="T1"/>
                  </a:cxn>
                  <a:cxn ang="0">
                    <a:pos x="T2" y="T3"/>
                  </a:cxn>
                  <a:cxn ang="0">
                    <a:pos x="T4" y="T5"/>
                  </a:cxn>
                  <a:cxn ang="0">
                    <a:pos x="T6" y="T7"/>
                  </a:cxn>
                  <a:cxn ang="0">
                    <a:pos x="T8" y="T9"/>
                  </a:cxn>
                </a:cxnLst>
                <a:rect l="0" t="0" r="r" b="b"/>
                <a:pathLst>
                  <a:path w="3" h="44">
                    <a:moveTo>
                      <a:pt x="0" y="44"/>
                    </a:moveTo>
                    <a:cubicBezTo>
                      <a:pt x="0" y="44"/>
                      <a:pt x="0" y="22"/>
                      <a:pt x="3" y="0"/>
                    </a:cubicBezTo>
                    <a:lnTo>
                      <a:pt x="3" y="0"/>
                    </a:lnTo>
                    <a:cubicBezTo>
                      <a:pt x="0" y="22"/>
                      <a:pt x="1" y="44"/>
                      <a:pt x="1" y="44"/>
                    </a:cubicBezTo>
                    <a:lnTo>
                      <a:pt x="0" y="44"/>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19" name="Freeform 241"/>
              <p:cNvSpPr>
                <a:spLocks/>
              </p:cNvSpPr>
              <p:nvPr/>
            </p:nvSpPr>
            <p:spPr bwMode="auto">
              <a:xfrm>
                <a:off x="7940789" y="1426136"/>
                <a:ext cx="3175" cy="33338"/>
              </a:xfrm>
              <a:custGeom>
                <a:avLst/>
                <a:gdLst>
                  <a:gd name="T0" fmla="*/ 1 w 4"/>
                  <a:gd name="T1" fmla="*/ 44 h 44"/>
                  <a:gd name="T2" fmla="*/ 3 w 4"/>
                  <a:gd name="T3" fmla="*/ 0 h 44"/>
                  <a:gd name="T4" fmla="*/ 4 w 4"/>
                  <a:gd name="T5" fmla="*/ 0 h 44"/>
                  <a:gd name="T6" fmla="*/ 1 w 4"/>
                  <a:gd name="T7" fmla="*/ 44 h 44"/>
                  <a:gd name="T8" fmla="*/ 1 w 4"/>
                  <a:gd name="T9" fmla="*/ 44 h 44"/>
                </a:gdLst>
                <a:ahLst/>
                <a:cxnLst>
                  <a:cxn ang="0">
                    <a:pos x="T0" y="T1"/>
                  </a:cxn>
                  <a:cxn ang="0">
                    <a:pos x="T2" y="T3"/>
                  </a:cxn>
                  <a:cxn ang="0">
                    <a:pos x="T4" y="T5"/>
                  </a:cxn>
                  <a:cxn ang="0">
                    <a:pos x="T6" y="T7"/>
                  </a:cxn>
                  <a:cxn ang="0">
                    <a:pos x="T8" y="T9"/>
                  </a:cxn>
                </a:cxnLst>
                <a:rect l="0" t="0" r="r" b="b"/>
                <a:pathLst>
                  <a:path w="4" h="44">
                    <a:moveTo>
                      <a:pt x="1" y="44"/>
                    </a:moveTo>
                    <a:cubicBezTo>
                      <a:pt x="1" y="44"/>
                      <a:pt x="0" y="22"/>
                      <a:pt x="3" y="0"/>
                    </a:cubicBezTo>
                    <a:lnTo>
                      <a:pt x="4" y="0"/>
                    </a:lnTo>
                    <a:cubicBezTo>
                      <a:pt x="1" y="22"/>
                      <a:pt x="1" y="44"/>
                      <a:pt x="1" y="44"/>
                    </a:cubicBezTo>
                    <a:lnTo>
                      <a:pt x="1" y="44"/>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20" name="Freeform 242"/>
              <p:cNvSpPr>
                <a:spLocks/>
              </p:cNvSpPr>
              <p:nvPr/>
            </p:nvSpPr>
            <p:spPr bwMode="auto">
              <a:xfrm>
                <a:off x="7942377" y="1426136"/>
                <a:ext cx="1588" cy="33338"/>
              </a:xfrm>
              <a:custGeom>
                <a:avLst/>
                <a:gdLst>
                  <a:gd name="T0" fmla="*/ 0 w 3"/>
                  <a:gd name="T1" fmla="*/ 44 h 44"/>
                  <a:gd name="T2" fmla="*/ 3 w 3"/>
                  <a:gd name="T3" fmla="*/ 0 h 44"/>
                  <a:gd name="T4" fmla="*/ 3 w 3"/>
                  <a:gd name="T5" fmla="*/ 0 h 44"/>
                  <a:gd name="T6" fmla="*/ 0 w 3"/>
                  <a:gd name="T7" fmla="*/ 44 h 44"/>
                  <a:gd name="T8" fmla="*/ 0 w 3"/>
                  <a:gd name="T9" fmla="*/ 44 h 44"/>
                </a:gdLst>
                <a:ahLst/>
                <a:cxnLst>
                  <a:cxn ang="0">
                    <a:pos x="T0" y="T1"/>
                  </a:cxn>
                  <a:cxn ang="0">
                    <a:pos x="T2" y="T3"/>
                  </a:cxn>
                  <a:cxn ang="0">
                    <a:pos x="T4" y="T5"/>
                  </a:cxn>
                  <a:cxn ang="0">
                    <a:pos x="T6" y="T7"/>
                  </a:cxn>
                  <a:cxn ang="0">
                    <a:pos x="T8" y="T9"/>
                  </a:cxn>
                </a:cxnLst>
                <a:rect l="0" t="0" r="r" b="b"/>
                <a:pathLst>
                  <a:path w="3" h="44">
                    <a:moveTo>
                      <a:pt x="0" y="44"/>
                    </a:moveTo>
                    <a:cubicBezTo>
                      <a:pt x="0" y="44"/>
                      <a:pt x="0" y="22"/>
                      <a:pt x="3" y="0"/>
                    </a:cubicBezTo>
                    <a:lnTo>
                      <a:pt x="3" y="0"/>
                    </a:lnTo>
                    <a:cubicBezTo>
                      <a:pt x="0" y="22"/>
                      <a:pt x="0" y="44"/>
                      <a:pt x="0" y="44"/>
                    </a:cubicBezTo>
                    <a:lnTo>
                      <a:pt x="0" y="44"/>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21" name="Freeform 243"/>
              <p:cNvSpPr>
                <a:spLocks/>
              </p:cNvSpPr>
              <p:nvPr/>
            </p:nvSpPr>
            <p:spPr bwMode="auto">
              <a:xfrm>
                <a:off x="7939202" y="1391211"/>
                <a:ext cx="7938" cy="33338"/>
              </a:xfrm>
              <a:custGeom>
                <a:avLst/>
                <a:gdLst>
                  <a:gd name="T0" fmla="*/ 0 w 10"/>
                  <a:gd name="T1" fmla="*/ 44 h 44"/>
                  <a:gd name="T2" fmla="*/ 9 w 10"/>
                  <a:gd name="T3" fmla="*/ 0 h 44"/>
                  <a:gd name="T4" fmla="*/ 10 w 10"/>
                  <a:gd name="T5" fmla="*/ 0 h 44"/>
                  <a:gd name="T6" fmla="*/ 1 w 10"/>
                  <a:gd name="T7" fmla="*/ 44 h 44"/>
                  <a:gd name="T8" fmla="*/ 0 w 10"/>
                  <a:gd name="T9" fmla="*/ 44 h 44"/>
                </a:gdLst>
                <a:ahLst/>
                <a:cxnLst>
                  <a:cxn ang="0">
                    <a:pos x="T0" y="T1"/>
                  </a:cxn>
                  <a:cxn ang="0">
                    <a:pos x="T2" y="T3"/>
                  </a:cxn>
                  <a:cxn ang="0">
                    <a:pos x="T4" y="T5"/>
                  </a:cxn>
                  <a:cxn ang="0">
                    <a:pos x="T6" y="T7"/>
                  </a:cxn>
                  <a:cxn ang="0">
                    <a:pos x="T8" y="T9"/>
                  </a:cxn>
                </a:cxnLst>
                <a:rect l="0" t="0" r="r" b="b"/>
                <a:pathLst>
                  <a:path w="10" h="44">
                    <a:moveTo>
                      <a:pt x="0" y="44"/>
                    </a:moveTo>
                    <a:cubicBezTo>
                      <a:pt x="3" y="22"/>
                      <a:pt x="9" y="0"/>
                      <a:pt x="9" y="0"/>
                    </a:cubicBezTo>
                    <a:cubicBezTo>
                      <a:pt x="9" y="0"/>
                      <a:pt x="10" y="0"/>
                      <a:pt x="10" y="0"/>
                    </a:cubicBezTo>
                    <a:cubicBezTo>
                      <a:pt x="10" y="0"/>
                      <a:pt x="4" y="22"/>
                      <a:pt x="1" y="44"/>
                    </a:cubicBezTo>
                    <a:cubicBezTo>
                      <a:pt x="1" y="44"/>
                      <a:pt x="0" y="44"/>
                      <a:pt x="0"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22" name="Freeform 244"/>
              <p:cNvSpPr>
                <a:spLocks/>
              </p:cNvSpPr>
              <p:nvPr/>
            </p:nvSpPr>
            <p:spPr bwMode="auto">
              <a:xfrm>
                <a:off x="7940789" y="1391211"/>
                <a:ext cx="7938" cy="33338"/>
              </a:xfrm>
              <a:custGeom>
                <a:avLst/>
                <a:gdLst>
                  <a:gd name="T0" fmla="*/ 0 w 10"/>
                  <a:gd name="T1" fmla="*/ 44 h 44"/>
                  <a:gd name="T2" fmla="*/ 9 w 10"/>
                  <a:gd name="T3" fmla="*/ 0 h 44"/>
                  <a:gd name="T4" fmla="*/ 10 w 10"/>
                  <a:gd name="T5" fmla="*/ 0 h 44"/>
                  <a:gd name="T6" fmla="*/ 1 w 10"/>
                  <a:gd name="T7" fmla="*/ 44 h 44"/>
                  <a:gd name="T8" fmla="*/ 0 w 10"/>
                  <a:gd name="T9" fmla="*/ 44 h 44"/>
                </a:gdLst>
                <a:ahLst/>
                <a:cxnLst>
                  <a:cxn ang="0">
                    <a:pos x="T0" y="T1"/>
                  </a:cxn>
                  <a:cxn ang="0">
                    <a:pos x="T2" y="T3"/>
                  </a:cxn>
                  <a:cxn ang="0">
                    <a:pos x="T4" y="T5"/>
                  </a:cxn>
                  <a:cxn ang="0">
                    <a:pos x="T6" y="T7"/>
                  </a:cxn>
                  <a:cxn ang="0">
                    <a:pos x="T8" y="T9"/>
                  </a:cxn>
                </a:cxnLst>
                <a:rect l="0" t="0" r="r" b="b"/>
                <a:pathLst>
                  <a:path w="10" h="44">
                    <a:moveTo>
                      <a:pt x="0" y="44"/>
                    </a:moveTo>
                    <a:cubicBezTo>
                      <a:pt x="3" y="22"/>
                      <a:pt x="9" y="0"/>
                      <a:pt x="9" y="0"/>
                    </a:cubicBezTo>
                    <a:cubicBezTo>
                      <a:pt x="10" y="0"/>
                      <a:pt x="10" y="0"/>
                      <a:pt x="10" y="0"/>
                    </a:cubicBezTo>
                    <a:cubicBezTo>
                      <a:pt x="10" y="0"/>
                      <a:pt x="4" y="22"/>
                      <a:pt x="1" y="44"/>
                    </a:cubicBezTo>
                    <a:cubicBezTo>
                      <a:pt x="1" y="44"/>
                      <a:pt x="1" y="44"/>
                      <a:pt x="0" y="44"/>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23" name="Freeform 245"/>
              <p:cNvSpPr>
                <a:spLocks/>
              </p:cNvSpPr>
              <p:nvPr/>
            </p:nvSpPr>
            <p:spPr bwMode="auto">
              <a:xfrm>
                <a:off x="7940789" y="1391211"/>
                <a:ext cx="7938" cy="33338"/>
              </a:xfrm>
              <a:custGeom>
                <a:avLst/>
                <a:gdLst>
                  <a:gd name="T0" fmla="*/ 0 w 10"/>
                  <a:gd name="T1" fmla="*/ 44 h 44"/>
                  <a:gd name="T2" fmla="*/ 9 w 10"/>
                  <a:gd name="T3" fmla="*/ 0 h 44"/>
                  <a:gd name="T4" fmla="*/ 10 w 10"/>
                  <a:gd name="T5" fmla="*/ 0 h 44"/>
                  <a:gd name="T6" fmla="*/ 1 w 10"/>
                  <a:gd name="T7" fmla="*/ 44 h 44"/>
                  <a:gd name="T8" fmla="*/ 0 w 10"/>
                  <a:gd name="T9" fmla="*/ 44 h 44"/>
                </a:gdLst>
                <a:ahLst/>
                <a:cxnLst>
                  <a:cxn ang="0">
                    <a:pos x="T0" y="T1"/>
                  </a:cxn>
                  <a:cxn ang="0">
                    <a:pos x="T2" y="T3"/>
                  </a:cxn>
                  <a:cxn ang="0">
                    <a:pos x="T4" y="T5"/>
                  </a:cxn>
                  <a:cxn ang="0">
                    <a:pos x="T6" y="T7"/>
                  </a:cxn>
                  <a:cxn ang="0">
                    <a:pos x="T8" y="T9"/>
                  </a:cxn>
                </a:cxnLst>
                <a:rect l="0" t="0" r="r" b="b"/>
                <a:pathLst>
                  <a:path w="10" h="44">
                    <a:moveTo>
                      <a:pt x="0" y="44"/>
                    </a:moveTo>
                    <a:cubicBezTo>
                      <a:pt x="3" y="22"/>
                      <a:pt x="9" y="0"/>
                      <a:pt x="9" y="0"/>
                    </a:cubicBezTo>
                    <a:cubicBezTo>
                      <a:pt x="10" y="0"/>
                      <a:pt x="10" y="0"/>
                      <a:pt x="10" y="0"/>
                    </a:cubicBezTo>
                    <a:cubicBezTo>
                      <a:pt x="10" y="0"/>
                      <a:pt x="4" y="22"/>
                      <a:pt x="1" y="44"/>
                    </a:cubicBezTo>
                    <a:cubicBezTo>
                      <a:pt x="1" y="44"/>
                      <a:pt x="1" y="44"/>
                      <a:pt x="0" y="44"/>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24" name="Freeform 246"/>
              <p:cNvSpPr>
                <a:spLocks/>
              </p:cNvSpPr>
              <p:nvPr/>
            </p:nvSpPr>
            <p:spPr bwMode="auto">
              <a:xfrm>
                <a:off x="7942377" y="1392798"/>
                <a:ext cx="7938" cy="33338"/>
              </a:xfrm>
              <a:custGeom>
                <a:avLst/>
                <a:gdLst>
                  <a:gd name="T0" fmla="*/ 0 w 9"/>
                  <a:gd name="T1" fmla="*/ 43 h 44"/>
                  <a:gd name="T2" fmla="*/ 8 w 9"/>
                  <a:gd name="T3" fmla="*/ 0 h 44"/>
                  <a:gd name="T4" fmla="*/ 9 w 9"/>
                  <a:gd name="T5" fmla="*/ 0 h 44"/>
                  <a:gd name="T6" fmla="*/ 0 w 9"/>
                  <a:gd name="T7" fmla="*/ 44 h 44"/>
                  <a:gd name="T8" fmla="*/ 0 w 9"/>
                  <a:gd name="T9" fmla="*/ 43 h 44"/>
                </a:gdLst>
                <a:ahLst/>
                <a:cxnLst>
                  <a:cxn ang="0">
                    <a:pos x="T0" y="T1"/>
                  </a:cxn>
                  <a:cxn ang="0">
                    <a:pos x="T2" y="T3"/>
                  </a:cxn>
                  <a:cxn ang="0">
                    <a:pos x="T4" y="T5"/>
                  </a:cxn>
                  <a:cxn ang="0">
                    <a:pos x="T6" y="T7"/>
                  </a:cxn>
                  <a:cxn ang="0">
                    <a:pos x="T8" y="T9"/>
                  </a:cxn>
                </a:cxnLst>
                <a:rect l="0" t="0" r="r" b="b"/>
                <a:pathLst>
                  <a:path w="9" h="44">
                    <a:moveTo>
                      <a:pt x="0" y="43"/>
                    </a:moveTo>
                    <a:cubicBezTo>
                      <a:pt x="2" y="21"/>
                      <a:pt x="8" y="0"/>
                      <a:pt x="8" y="0"/>
                    </a:cubicBezTo>
                    <a:cubicBezTo>
                      <a:pt x="9" y="0"/>
                      <a:pt x="9" y="0"/>
                      <a:pt x="9" y="0"/>
                    </a:cubicBezTo>
                    <a:cubicBezTo>
                      <a:pt x="9" y="0"/>
                      <a:pt x="3" y="21"/>
                      <a:pt x="0" y="44"/>
                    </a:cubicBezTo>
                    <a:cubicBezTo>
                      <a:pt x="0" y="44"/>
                      <a:pt x="0" y="44"/>
                      <a:pt x="0" y="43"/>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25" name="Freeform 247"/>
              <p:cNvSpPr>
                <a:spLocks/>
              </p:cNvSpPr>
              <p:nvPr/>
            </p:nvSpPr>
            <p:spPr bwMode="auto">
              <a:xfrm>
                <a:off x="7942377" y="1392798"/>
                <a:ext cx="7938" cy="33338"/>
              </a:xfrm>
              <a:custGeom>
                <a:avLst/>
                <a:gdLst>
                  <a:gd name="T0" fmla="*/ 0 w 10"/>
                  <a:gd name="T1" fmla="*/ 44 h 44"/>
                  <a:gd name="T2" fmla="*/ 9 w 10"/>
                  <a:gd name="T3" fmla="*/ 0 h 44"/>
                  <a:gd name="T4" fmla="*/ 10 w 10"/>
                  <a:gd name="T5" fmla="*/ 0 h 44"/>
                  <a:gd name="T6" fmla="*/ 1 w 10"/>
                  <a:gd name="T7" fmla="*/ 44 h 44"/>
                  <a:gd name="T8" fmla="*/ 0 w 10"/>
                  <a:gd name="T9" fmla="*/ 43 h 44"/>
                  <a:gd name="T10" fmla="*/ 0 w 10"/>
                  <a:gd name="T11" fmla="*/ 44 h 44"/>
                </a:gdLst>
                <a:ahLst/>
                <a:cxnLst>
                  <a:cxn ang="0">
                    <a:pos x="T0" y="T1"/>
                  </a:cxn>
                  <a:cxn ang="0">
                    <a:pos x="T2" y="T3"/>
                  </a:cxn>
                  <a:cxn ang="0">
                    <a:pos x="T4" y="T5"/>
                  </a:cxn>
                  <a:cxn ang="0">
                    <a:pos x="T6" y="T7"/>
                  </a:cxn>
                  <a:cxn ang="0">
                    <a:pos x="T8" y="T9"/>
                  </a:cxn>
                  <a:cxn ang="0">
                    <a:pos x="T10" y="T11"/>
                  </a:cxn>
                </a:cxnLst>
                <a:rect l="0" t="0" r="r" b="b"/>
                <a:pathLst>
                  <a:path w="10" h="44">
                    <a:moveTo>
                      <a:pt x="0" y="44"/>
                    </a:moveTo>
                    <a:cubicBezTo>
                      <a:pt x="3" y="21"/>
                      <a:pt x="9" y="0"/>
                      <a:pt x="9" y="0"/>
                    </a:cubicBezTo>
                    <a:cubicBezTo>
                      <a:pt x="10" y="0"/>
                      <a:pt x="10" y="0"/>
                      <a:pt x="10" y="0"/>
                    </a:cubicBezTo>
                    <a:cubicBezTo>
                      <a:pt x="10" y="0"/>
                      <a:pt x="4" y="21"/>
                      <a:pt x="1" y="44"/>
                    </a:cubicBezTo>
                    <a:cubicBezTo>
                      <a:pt x="1" y="44"/>
                      <a:pt x="1" y="44"/>
                      <a:pt x="0" y="43"/>
                    </a:cubicBezTo>
                    <a:lnTo>
                      <a:pt x="0" y="44"/>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26" name="Freeform 248"/>
              <p:cNvSpPr>
                <a:spLocks/>
              </p:cNvSpPr>
              <p:nvPr/>
            </p:nvSpPr>
            <p:spPr bwMode="auto">
              <a:xfrm>
                <a:off x="7943964" y="1392798"/>
                <a:ext cx="6350" cy="33338"/>
              </a:xfrm>
              <a:custGeom>
                <a:avLst/>
                <a:gdLst>
                  <a:gd name="T0" fmla="*/ 0 w 9"/>
                  <a:gd name="T1" fmla="*/ 44 h 44"/>
                  <a:gd name="T2" fmla="*/ 9 w 9"/>
                  <a:gd name="T3" fmla="*/ 0 h 44"/>
                  <a:gd name="T4" fmla="*/ 9 w 9"/>
                  <a:gd name="T5" fmla="*/ 0 h 44"/>
                  <a:gd name="T6" fmla="*/ 0 w 9"/>
                  <a:gd name="T7" fmla="*/ 44 h 44"/>
                  <a:gd name="T8" fmla="*/ 0 w 9"/>
                  <a:gd name="T9" fmla="*/ 44 h 44"/>
                </a:gdLst>
                <a:ahLst/>
                <a:cxnLst>
                  <a:cxn ang="0">
                    <a:pos x="T0" y="T1"/>
                  </a:cxn>
                  <a:cxn ang="0">
                    <a:pos x="T2" y="T3"/>
                  </a:cxn>
                  <a:cxn ang="0">
                    <a:pos x="T4" y="T5"/>
                  </a:cxn>
                  <a:cxn ang="0">
                    <a:pos x="T6" y="T7"/>
                  </a:cxn>
                  <a:cxn ang="0">
                    <a:pos x="T8" y="T9"/>
                  </a:cxn>
                </a:cxnLst>
                <a:rect l="0" t="0" r="r" b="b"/>
                <a:pathLst>
                  <a:path w="9" h="44">
                    <a:moveTo>
                      <a:pt x="0" y="44"/>
                    </a:moveTo>
                    <a:cubicBezTo>
                      <a:pt x="3" y="21"/>
                      <a:pt x="9" y="0"/>
                      <a:pt x="9" y="0"/>
                    </a:cubicBezTo>
                    <a:cubicBezTo>
                      <a:pt x="9" y="0"/>
                      <a:pt x="9" y="0"/>
                      <a:pt x="9" y="0"/>
                    </a:cubicBezTo>
                    <a:cubicBezTo>
                      <a:pt x="9" y="0"/>
                      <a:pt x="3" y="22"/>
                      <a:pt x="0" y="44"/>
                    </a:cubicBezTo>
                    <a:lnTo>
                      <a:pt x="0" y="44"/>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27" name="Freeform 249"/>
              <p:cNvSpPr>
                <a:spLocks/>
              </p:cNvSpPr>
              <p:nvPr/>
            </p:nvSpPr>
            <p:spPr bwMode="auto">
              <a:xfrm>
                <a:off x="7943964" y="1392798"/>
                <a:ext cx="6350" cy="33338"/>
              </a:xfrm>
              <a:custGeom>
                <a:avLst/>
                <a:gdLst>
                  <a:gd name="T0" fmla="*/ 0 w 10"/>
                  <a:gd name="T1" fmla="*/ 44 h 44"/>
                  <a:gd name="T2" fmla="*/ 9 w 10"/>
                  <a:gd name="T3" fmla="*/ 0 h 44"/>
                  <a:gd name="T4" fmla="*/ 10 w 10"/>
                  <a:gd name="T5" fmla="*/ 0 h 44"/>
                  <a:gd name="T6" fmla="*/ 1 w 10"/>
                  <a:gd name="T7" fmla="*/ 44 h 44"/>
                  <a:gd name="T8" fmla="*/ 1 w 10"/>
                  <a:gd name="T9" fmla="*/ 44 h 44"/>
                  <a:gd name="T10" fmla="*/ 0 w 10"/>
                  <a:gd name="T11" fmla="*/ 44 h 44"/>
                </a:gdLst>
                <a:ahLst/>
                <a:cxnLst>
                  <a:cxn ang="0">
                    <a:pos x="T0" y="T1"/>
                  </a:cxn>
                  <a:cxn ang="0">
                    <a:pos x="T2" y="T3"/>
                  </a:cxn>
                  <a:cxn ang="0">
                    <a:pos x="T4" y="T5"/>
                  </a:cxn>
                  <a:cxn ang="0">
                    <a:pos x="T6" y="T7"/>
                  </a:cxn>
                  <a:cxn ang="0">
                    <a:pos x="T8" y="T9"/>
                  </a:cxn>
                  <a:cxn ang="0">
                    <a:pos x="T10" y="T11"/>
                  </a:cxn>
                </a:cxnLst>
                <a:rect l="0" t="0" r="r" b="b"/>
                <a:pathLst>
                  <a:path w="10" h="44">
                    <a:moveTo>
                      <a:pt x="0" y="44"/>
                    </a:moveTo>
                    <a:cubicBezTo>
                      <a:pt x="3" y="22"/>
                      <a:pt x="9" y="0"/>
                      <a:pt x="9" y="0"/>
                    </a:cubicBezTo>
                    <a:cubicBezTo>
                      <a:pt x="10" y="0"/>
                      <a:pt x="10" y="0"/>
                      <a:pt x="10" y="0"/>
                    </a:cubicBezTo>
                    <a:cubicBezTo>
                      <a:pt x="10" y="0"/>
                      <a:pt x="4" y="22"/>
                      <a:pt x="1" y="44"/>
                    </a:cubicBezTo>
                    <a:lnTo>
                      <a:pt x="1" y="44"/>
                    </a:lnTo>
                    <a:lnTo>
                      <a:pt x="0" y="44"/>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28" name="Freeform 250"/>
              <p:cNvSpPr>
                <a:spLocks/>
              </p:cNvSpPr>
              <p:nvPr/>
            </p:nvSpPr>
            <p:spPr bwMode="auto">
              <a:xfrm>
                <a:off x="7943964" y="1392798"/>
                <a:ext cx="6350" cy="33338"/>
              </a:xfrm>
              <a:custGeom>
                <a:avLst/>
                <a:gdLst>
                  <a:gd name="T0" fmla="*/ 0 w 9"/>
                  <a:gd name="T1" fmla="*/ 44 h 44"/>
                  <a:gd name="T2" fmla="*/ 9 w 9"/>
                  <a:gd name="T3" fmla="*/ 0 h 44"/>
                  <a:gd name="T4" fmla="*/ 9 w 9"/>
                  <a:gd name="T5" fmla="*/ 0 h 44"/>
                  <a:gd name="T6" fmla="*/ 0 w 9"/>
                  <a:gd name="T7" fmla="*/ 44 h 44"/>
                  <a:gd name="T8" fmla="*/ 0 w 9"/>
                  <a:gd name="T9" fmla="*/ 44 h 44"/>
                </a:gdLst>
                <a:ahLst/>
                <a:cxnLst>
                  <a:cxn ang="0">
                    <a:pos x="T0" y="T1"/>
                  </a:cxn>
                  <a:cxn ang="0">
                    <a:pos x="T2" y="T3"/>
                  </a:cxn>
                  <a:cxn ang="0">
                    <a:pos x="T4" y="T5"/>
                  </a:cxn>
                  <a:cxn ang="0">
                    <a:pos x="T6" y="T7"/>
                  </a:cxn>
                  <a:cxn ang="0">
                    <a:pos x="T8" y="T9"/>
                  </a:cxn>
                </a:cxnLst>
                <a:rect l="0" t="0" r="r" b="b"/>
                <a:pathLst>
                  <a:path w="9" h="44">
                    <a:moveTo>
                      <a:pt x="0" y="44"/>
                    </a:moveTo>
                    <a:cubicBezTo>
                      <a:pt x="3" y="22"/>
                      <a:pt x="9" y="0"/>
                      <a:pt x="9" y="0"/>
                    </a:cubicBezTo>
                    <a:lnTo>
                      <a:pt x="9" y="0"/>
                    </a:lnTo>
                    <a:cubicBezTo>
                      <a:pt x="9" y="0"/>
                      <a:pt x="3" y="22"/>
                      <a:pt x="0" y="44"/>
                    </a:cubicBezTo>
                    <a:lnTo>
                      <a:pt x="0" y="44"/>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29" name="Freeform 251"/>
              <p:cNvSpPr>
                <a:spLocks/>
              </p:cNvSpPr>
              <p:nvPr/>
            </p:nvSpPr>
            <p:spPr bwMode="auto">
              <a:xfrm>
                <a:off x="7942377" y="1426136"/>
                <a:ext cx="1588" cy="33338"/>
              </a:xfrm>
              <a:custGeom>
                <a:avLst/>
                <a:gdLst>
                  <a:gd name="T0" fmla="*/ 0 w 3"/>
                  <a:gd name="T1" fmla="*/ 44 h 44"/>
                  <a:gd name="T2" fmla="*/ 3 w 3"/>
                  <a:gd name="T3" fmla="*/ 0 h 44"/>
                  <a:gd name="T4" fmla="*/ 3 w 3"/>
                  <a:gd name="T5" fmla="*/ 0 h 44"/>
                  <a:gd name="T6" fmla="*/ 0 w 3"/>
                  <a:gd name="T7" fmla="*/ 44 h 44"/>
                  <a:gd name="T8" fmla="*/ 0 w 3"/>
                  <a:gd name="T9" fmla="*/ 44 h 44"/>
                </a:gdLst>
                <a:ahLst/>
                <a:cxnLst>
                  <a:cxn ang="0">
                    <a:pos x="T0" y="T1"/>
                  </a:cxn>
                  <a:cxn ang="0">
                    <a:pos x="T2" y="T3"/>
                  </a:cxn>
                  <a:cxn ang="0">
                    <a:pos x="T4" y="T5"/>
                  </a:cxn>
                  <a:cxn ang="0">
                    <a:pos x="T6" y="T7"/>
                  </a:cxn>
                  <a:cxn ang="0">
                    <a:pos x="T8" y="T9"/>
                  </a:cxn>
                </a:cxnLst>
                <a:rect l="0" t="0" r="r" b="b"/>
                <a:pathLst>
                  <a:path w="3" h="44">
                    <a:moveTo>
                      <a:pt x="0" y="44"/>
                    </a:moveTo>
                    <a:cubicBezTo>
                      <a:pt x="0" y="44"/>
                      <a:pt x="0" y="22"/>
                      <a:pt x="3" y="0"/>
                    </a:cubicBezTo>
                    <a:lnTo>
                      <a:pt x="3" y="0"/>
                    </a:lnTo>
                    <a:cubicBezTo>
                      <a:pt x="0" y="22"/>
                      <a:pt x="0" y="44"/>
                      <a:pt x="0" y="44"/>
                    </a:cubicBezTo>
                    <a:lnTo>
                      <a:pt x="0"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30" name="Freeform 252"/>
              <p:cNvSpPr>
                <a:spLocks/>
              </p:cNvSpPr>
              <p:nvPr/>
            </p:nvSpPr>
            <p:spPr bwMode="auto">
              <a:xfrm>
                <a:off x="7942377" y="1426136"/>
                <a:ext cx="1588" cy="33338"/>
              </a:xfrm>
              <a:custGeom>
                <a:avLst/>
                <a:gdLst>
                  <a:gd name="T0" fmla="*/ 0 w 3"/>
                  <a:gd name="T1" fmla="*/ 44 h 44"/>
                  <a:gd name="T2" fmla="*/ 3 w 3"/>
                  <a:gd name="T3" fmla="*/ 0 h 44"/>
                  <a:gd name="T4" fmla="*/ 3 w 3"/>
                  <a:gd name="T5" fmla="*/ 0 h 44"/>
                  <a:gd name="T6" fmla="*/ 0 w 3"/>
                  <a:gd name="T7" fmla="*/ 44 h 44"/>
                  <a:gd name="T8" fmla="*/ 0 w 3"/>
                  <a:gd name="T9" fmla="*/ 44 h 44"/>
                </a:gdLst>
                <a:ahLst/>
                <a:cxnLst>
                  <a:cxn ang="0">
                    <a:pos x="T0" y="T1"/>
                  </a:cxn>
                  <a:cxn ang="0">
                    <a:pos x="T2" y="T3"/>
                  </a:cxn>
                  <a:cxn ang="0">
                    <a:pos x="T4" y="T5"/>
                  </a:cxn>
                  <a:cxn ang="0">
                    <a:pos x="T6" y="T7"/>
                  </a:cxn>
                  <a:cxn ang="0">
                    <a:pos x="T8" y="T9"/>
                  </a:cxn>
                </a:cxnLst>
                <a:rect l="0" t="0" r="r" b="b"/>
                <a:pathLst>
                  <a:path w="3" h="44">
                    <a:moveTo>
                      <a:pt x="0" y="44"/>
                    </a:moveTo>
                    <a:cubicBezTo>
                      <a:pt x="0" y="44"/>
                      <a:pt x="0" y="22"/>
                      <a:pt x="3" y="0"/>
                    </a:cubicBezTo>
                    <a:lnTo>
                      <a:pt x="3" y="0"/>
                    </a:lnTo>
                    <a:cubicBezTo>
                      <a:pt x="0" y="22"/>
                      <a:pt x="0" y="44"/>
                      <a:pt x="0" y="44"/>
                    </a:cubicBezTo>
                    <a:lnTo>
                      <a:pt x="0" y="44"/>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31" name="Freeform 253"/>
              <p:cNvSpPr>
                <a:spLocks/>
              </p:cNvSpPr>
              <p:nvPr/>
            </p:nvSpPr>
            <p:spPr bwMode="auto">
              <a:xfrm>
                <a:off x="7942377" y="1426136"/>
                <a:ext cx="3175" cy="33338"/>
              </a:xfrm>
              <a:custGeom>
                <a:avLst/>
                <a:gdLst>
                  <a:gd name="T0" fmla="*/ 0 w 4"/>
                  <a:gd name="T1" fmla="*/ 44 h 44"/>
                  <a:gd name="T2" fmla="*/ 3 w 4"/>
                  <a:gd name="T3" fmla="*/ 0 h 44"/>
                  <a:gd name="T4" fmla="*/ 4 w 4"/>
                  <a:gd name="T5" fmla="*/ 0 h 44"/>
                  <a:gd name="T6" fmla="*/ 1 w 4"/>
                  <a:gd name="T7" fmla="*/ 44 h 44"/>
                  <a:gd name="T8" fmla="*/ 0 w 4"/>
                  <a:gd name="T9" fmla="*/ 44 h 44"/>
                </a:gdLst>
                <a:ahLst/>
                <a:cxnLst>
                  <a:cxn ang="0">
                    <a:pos x="T0" y="T1"/>
                  </a:cxn>
                  <a:cxn ang="0">
                    <a:pos x="T2" y="T3"/>
                  </a:cxn>
                  <a:cxn ang="0">
                    <a:pos x="T4" y="T5"/>
                  </a:cxn>
                  <a:cxn ang="0">
                    <a:pos x="T6" y="T7"/>
                  </a:cxn>
                  <a:cxn ang="0">
                    <a:pos x="T8" y="T9"/>
                  </a:cxn>
                </a:cxnLst>
                <a:rect l="0" t="0" r="r" b="b"/>
                <a:pathLst>
                  <a:path w="4" h="44">
                    <a:moveTo>
                      <a:pt x="0" y="44"/>
                    </a:moveTo>
                    <a:cubicBezTo>
                      <a:pt x="0" y="44"/>
                      <a:pt x="0" y="22"/>
                      <a:pt x="3" y="0"/>
                    </a:cubicBezTo>
                    <a:lnTo>
                      <a:pt x="4" y="0"/>
                    </a:lnTo>
                    <a:cubicBezTo>
                      <a:pt x="1" y="22"/>
                      <a:pt x="1" y="44"/>
                      <a:pt x="1" y="44"/>
                    </a:cubicBezTo>
                    <a:lnTo>
                      <a:pt x="0" y="4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32" name="Freeform 254"/>
              <p:cNvSpPr>
                <a:spLocks/>
              </p:cNvSpPr>
              <p:nvPr/>
            </p:nvSpPr>
            <p:spPr bwMode="auto">
              <a:xfrm>
                <a:off x="7942377" y="1426136"/>
                <a:ext cx="3175" cy="33338"/>
              </a:xfrm>
              <a:custGeom>
                <a:avLst/>
                <a:gdLst>
                  <a:gd name="T0" fmla="*/ 0 w 4"/>
                  <a:gd name="T1" fmla="*/ 44 h 44"/>
                  <a:gd name="T2" fmla="*/ 3 w 4"/>
                  <a:gd name="T3" fmla="*/ 0 h 44"/>
                  <a:gd name="T4" fmla="*/ 4 w 4"/>
                  <a:gd name="T5" fmla="*/ 0 h 44"/>
                  <a:gd name="T6" fmla="*/ 1 w 4"/>
                  <a:gd name="T7" fmla="*/ 44 h 44"/>
                  <a:gd name="T8" fmla="*/ 0 w 4"/>
                  <a:gd name="T9" fmla="*/ 44 h 44"/>
                </a:gdLst>
                <a:ahLst/>
                <a:cxnLst>
                  <a:cxn ang="0">
                    <a:pos x="T0" y="T1"/>
                  </a:cxn>
                  <a:cxn ang="0">
                    <a:pos x="T2" y="T3"/>
                  </a:cxn>
                  <a:cxn ang="0">
                    <a:pos x="T4" y="T5"/>
                  </a:cxn>
                  <a:cxn ang="0">
                    <a:pos x="T6" y="T7"/>
                  </a:cxn>
                  <a:cxn ang="0">
                    <a:pos x="T8" y="T9"/>
                  </a:cxn>
                </a:cxnLst>
                <a:rect l="0" t="0" r="r" b="b"/>
                <a:pathLst>
                  <a:path w="4" h="44">
                    <a:moveTo>
                      <a:pt x="0" y="44"/>
                    </a:moveTo>
                    <a:cubicBezTo>
                      <a:pt x="0" y="44"/>
                      <a:pt x="0" y="22"/>
                      <a:pt x="3" y="0"/>
                    </a:cubicBezTo>
                    <a:lnTo>
                      <a:pt x="4" y="0"/>
                    </a:lnTo>
                    <a:cubicBezTo>
                      <a:pt x="0" y="22"/>
                      <a:pt x="1" y="44"/>
                      <a:pt x="1" y="44"/>
                    </a:cubicBezTo>
                    <a:lnTo>
                      <a:pt x="0" y="44"/>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33" name="Freeform 255"/>
              <p:cNvSpPr>
                <a:spLocks/>
              </p:cNvSpPr>
              <p:nvPr/>
            </p:nvSpPr>
            <p:spPr bwMode="auto">
              <a:xfrm>
                <a:off x="7942377" y="1426136"/>
                <a:ext cx="3175" cy="33338"/>
              </a:xfrm>
              <a:custGeom>
                <a:avLst/>
                <a:gdLst>
                  <a:gd name="T0" fmla="*/ 1 w 4"/>
                  <a:gd name="T1" fmla="*/ 44 h 44"/>
                  <a:gd name="T2" fmla="*/ 4 w 4"/>
                  <a:gd name="T3" fmla="*/ 0 h 44"/>
                  <a:gd name="T4" fmla="*/ 4 w 4"/>
                  <a:gd name="T5" fmla="*/ 0 h 44"/>
                  <a:gd name="T6" fmla="*/ 1 w 4"/>
                  <a:gd name="T7" fmla="*/ 44 h 44"/>
                  <a:gd name="T8" fmla="*/ 1 w 4"/>
                  <a:gd name="T9" fmla="*/ 44 h 44"/>
                </a:gdLst>
                <a:ahLst/>
                <a:cxnLst>
                  <a:cxn ang="0">
                    <a:pos x="T0" y="T1"/>
                  </a:cxn>
                  <a:cxn ang="0">
                    <a:pos x="T2" y="T3"/>
                  </a:cxn>
                  <a:cxn ang="0">
                    <a:pos x="T4" y="T5"/>
                  </a:cxn>
                  <a:cxn ang="0">
                    <a:pos x="T6" y="T7"/>
                  </a:cxn>
                  <a:cxn ang="0">
                    <a:pos x="T8" y="T9"/>
                  </a:cxn>
                </a:cxnLst>
                <a:rect l="0" t="0" r="r" b="b"/>
                <a:pathLst>
                  <a:path w="4" h="44">
                    <a:moveTo>
                      <a:pt x="1" y="44"/>
                    </a:moveTo>
                    <a:cubicBezTo>
                      <a:pt x="1" y="44"/>
                      <a:pt x="0" y="22"/>
                      <a:pt x="4" y="0"/>
                    </a:cubicBezTo>
                    <a:cubicBezTo>
                      <a:pt x="4" y="0"/>
                      <a:pt x="4" y="0"/>
                      <a:pt x="4" y="0"/>
                    </a:cubicBezTo>
                    <a:cubicBezTo>
                      <a:pt x="1" y="22"/>
                      <a:pt x="1" y="44"/>
                      <a:pt x="1" y="44"/>
                    </a:cubicBezTo>
                    <a:lnTo>
                      <a:pt x="1" y="44"/>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34" name="Freeform 256"/>
              <p:cNvSpPr>
                <a:spLocks/>
              </p:cNvSpPr>
              <p:nvPr/>
            </p:nvSpPr>
            <p:spPr bwMode="auto">
              <a:xfrm>
                <a:off x="7943964" y="1426136"/>
                <a:ext cx="3175" cy="33338"/>
              </a:xfrm>
              <a:custGeom>
                <a:avLst/>
                <a:gdLst>
                  <a:gd name="T0" fmla="*/ 0 w 5"/>
                  <a:gd name="T1" fmla="*/ 44 h 44"/>
                  <a:gd name="T2" fmla="*/ 3 w 5"/>
                  <a:gd name="T3" fmla="*/ 0 h 44"/>
                  <a:gd name="T4" fmla="*/ 5 w 5"/>
                  <a:gd name="T5" fmla="*/ 0 h 44"/>
                  <a:gd name="T6" fmla="*/ 2 w 5"/>
                  <a:gd name="T7" fmla="*/ 44 h 44"/>
                  <a:gd name="T8" fmla="*/ 0 w 5"/>
                  <a:gd name="T9" fmla="*/ 44 h 44"/>
                </a:gdLst>
                <a:ahLst/>
                <a:cxnLst>
                  <a:cxn ang="0">
                    <a:pos x="T0" y="T1"/>
                  </a:cxn>
                  <a:cxn ang="0">
                    <a:pos x="T2" y="T3"/>
                  </a:cxn>
                  <a:cxn ang="0">
                    <a:pos x="T4" y="T5"/>
                  </a:cxn>
                  <a:cxn ang="0">
                    <a:pos x="T6" y="T7"/>
                  </a:cxn>
                  <a:cxn ang="0">
                    <a:pos x="T8" y="T9"/>
                  </a:cxn>
                </a:cxnLst>
                <a:rect l="0" t="0" r="r" b="b"/>
                <a:pathLst>
                  <a:path w="5" h="44">
                    <a:moveTo>
                      <a:pt x="0" y="44"/>
                    </a:moveTo>
                    <a:cubicBezTo>
                      <a:pt x="0" y="44"/>
                      <a:pt x="0" y="22"/>
                      <a:pt x="3" y="0"/>
                    </a:cubicBezTo>
                    <a:cubicBezTo>
                      <a:pt x="4" y="0"/>
                      <a:pt x="4" y="0"/>
                      <a:pt x="5" y="0"/>
                    </a:cubicBezTo>
                    <a:cubicBezTo>
                      <a:pt x="2" y="22"/>
                      <a:pt x="2" y="44"/>
                      <a:pt x="2" y="44"/>
                    </a:cubicBezTo>
                    <a:lnTo>
                      <a:pt x="0" y="44"/>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35" name="Freeform 257"/>
              <p:cNvSpPr>
                <a:spLocks/>
              </p:cNvSpPr>
              <p:nvPr/>
            </p:nvSpPr>
            <p:spPr bwMode="auto">
              <a:xfrm>
                <a:off x="7943964" y="1426136"/>
                <a:ext cx="4763" cy="33338"/>
              </a:xfrm>
              <a:custGeom>
                <a:avLst/>
                <a:gdLst>
                  <a:gd name="T0" fmla="*/ 1 w 5"/>
                  <a:gd name="T1" fmla="*/ 44 h 44"/>
                  <a:gd name="T2" fmla="*/ 4 w 5"/>
                  <a:gd name="T3" fmla="*/ 0 h 44"/>
                  <a:gd name="T4" fmla="*/ 5 w 5"/>
                  <a:gd name="T5" fmla="*/ 0 h 44"/>
                  <a:gd name="T6" fmla="*/ 2 w 5"/>
                  <a:gd name="T7" fmla="*/ 44 h 44"/>
                  <a:gd name="T8" fmla="*/ 1 w 5"/>
                  <a:gd name="T9" fmla="*/ 44 h 44"/>
                </a:gdLst>
                <a:ahLst/>
                <a:cxnLst>
                  <a:cxn ang="0">
                    <a:pos x="T0" y="T1"/>
                  </a:cxn>
                  <a:cxn ang="0">
                    <a:pos x="T2" y="T3"/>
                  </a:cxn>
                  <a:cxn ang="0">
                    <a:pos x="T4" y="T5"/>
                  </a:cxn>
                  <a:cxn ang="0">
                    <a:pos x="T6" y="T7"/>
                  </a:cxn>
                  <a:cxn ang="0">
                    <a:pos x="T8" y="T9"/>
                  </a:cxn>
                </a:cxnLst>
                <a:rect l="0" t="0" r="r" b="b"/>
                <a:pathLst>
                  <a:path w="5" h="44">
                    <a:moveTo>
                      <a:pt x="1" y="44"/>
                    </a:moveTo>
                    <a:cubicBezTo>
                      <a:pt x="1" y="44"/>
                      <a:pt x="0" y="22"/>
                      <a:pt x="4" y="0"/>
                    </a:cubicBezTo>
                    <a:cubicBezTo>
                      <a:pt x="4" y="0"/>
                      <a:pt x="4" y="0"/>
                      <a:pt x="5" y="0"/>
                    </a:cubicBezTo>
                    <a:cubicBezTo>
                      <a:pt x="2" y="22"/>
                      <a:pt x="2" y="44"/>
                      <a:pt x="2" y="44"/>
                    </a:cubicBezTo>
                    <a:lnTo>
                      <a:pt x="1" y="44"/>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36" name="Freeform 258"/>
              <p:cNvSpPr>
                <a:spLocks/>
              </p:cNvSpPr>
              <p:nvPr/>
            </p:nvSpPr>
            <p:spPr bwMode="auto">
              <a:xfrm>
                <a:off x="7945552" y="1426136"/>
                <a:ext cx="3175" cy="33338"/>
              </a:xfrm>
              <a:custGeom>
                <a:avLst/>
                <a:gdLst>
                  <a:gd name="T0" fmla="*/ 0 w 4"/>
                  <a:gd name="T1" fmla="*/ 44 h 44"/>
                  <a:gd name="T2" fmla="*/ 3 w 4"/>
                  <a:gd name="T3" fmla="*/ 0 h 44"/>
                  <a:gd name="T4" fmla="*/ 4 w 4"/>
                  <a:gd name="T5" fmla="*/ 0 h 44"/>
                  <a:gd name="T6" fmla="*/ 1 w 4"/>
                  <a:gd name="T7" fmla="*/ 44 h 44"/>
                  <a:gd name="T8" fmla="*/ 0 w 4"/>
                  <a:gd name="T9" fmla="*/ 44 h 44"/>
                </a:gdLst>
                <a:ahLst/>
                <a:cxnLst>
                  <a:cxn ang="0">
                    <a:pos x="T0" y="T1"/>
                  </a:cxn>
                  <a:cxn ang="0">
                    <a:pos x="T2" y="T3"/>
                  </a:cxn>
                  <a:cxn ang="0">
                    <a:pos x="T4" y="T5"/>
                  </a:cxn>
                  <a:cxn ang="0">
                    <a:pos x="T6" y="T7"/>
                  </a:cxn>
                  <a:cxn ang="0">
                    <a:pos x="T8" y="T9"/>
                  </a:cxn>
                </a:cxnLst>
                <a:rect l="0" t="0" r="r" b="b"/>
                <a:pathLst>
                  <a:path w="4" h="44">
                    <a:moveTo>
                      <a:pt x="0" y="44"/>
                    </a:moveTo>
                    <a:cubicBezTo>
                      <a:pt x="0" y="44"/>
                      <a:pt x="0" y="22"/>
                      <a:pt x="3" y="0"/>
                    </a:cubicBezTo>
                    <a:cubicBezTo>
                      <a:pt x="3" y="0"/>
                      <a:pt x="4" y="0"/>
                      <a:pt x="4" y="0"/>
                    </a:cubicBezTo>
                    <a:cubicBezTo>
                      <a:pt x="1" y="22"/>
                      <a:pt x="1" y="44"/>
                      <a:pt x="1" y="44"/>
                    </a:cubicBezTo>
                    <a:lnTo>
                      <a:pt x="0" y="44"/>
                    </a:ln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37" name="Rectangle 259"/>
              <p:cNvSpPr>
                <a:spLocks noChangeArrowheads="1"/>
              </p:cNvSpPr>
              <p:nvPr/>
            </p:nvSpPr>
            <p:spPr bwMode="auto">
              <a:xfrm>
                <a:off x="7943964" y="1426136"/>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38" name="Rectangle 260"/>
              <p:cNvSpPr>
                <a:spLocks noChangeArrowheads="1"/>
              </p:cNvSpPr>
              <p:nvPr/>
            </p:nvSpPr>
            <p:spPr bwMode="auto">
              <a:xfrm>
                <a:off x="7943964" y="1426136"/>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39" name="Rectangle 261"/>
              <p:cNvSpPr>
                <a:spLocks noChangeArrowheads="1"/>
              </p:cNvSpPr>
              <p:nvPr/>
            </p:nvSpPr>
            <p:spPr bwMode="auto">
              <a:xfrm>
                <a:off x="7943964" y="1426136"/>
                <a:ext cx="1588" cy="15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40" name="Freeform 262"/>
              <p:cNvSpPr>
                <a:spLocks/>
              </p:cNvSpPr>
              <p:nvPr/>
            </p:nvSpPr>
            <p:spPr bwMode="auto">
              <a:xfrm>
                <a:off x="7945552" y="1426136"/>
                <a:ext cx="0"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0" y="0"/>
                      <a:pt x="0" y="0"/>
                      <a:pt x="1" y="0"/>
                    </a:cubicBezTo>
                    <a:lnTo>
                      <a:pt x="1" y="0"/>
                    </a:lnTo>
                    <a:lnTo>
                      <a:pt x="0"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41" name="Freeform 263"/>
              <p:cNvSpPr>
                <a:spLocks/>
              </p:cNvSpPr>
              <p:nvPr/>
            </p:nvSpPr>
            <p:spPr bwMode="auto">
              <a:xfrm>
                <a:off x="7945552" y="1426136"/>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lnTo>
                      <a:pt x="0" y="0"/>
                    </a:lnTo>
                    <a:cubicBezTo>
                      <a:pt x="0" y="0"/>
                      <a:pt x="0" y="0"/>
                      <a:pt x="0"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42" name="Freeform 264"/>
              <p:cNvSpPr>
                <a:spLocks/>
              </p:cNvSpPr>
              <p:nvPr/>
            </p:nvSpPr>
            <p:spPr bwMode="auto">
              <a:xfrm>
                <a:off x="7945552" y="1426136"/>
                <a:ext cx="1588" cy="0"/>
              </a:xfrm>
              <a:custGeom>
                <a:avLst/>
                <a:gdLst>
                  <a:gd name="T0" fmla="*/ 0 w 2"/>
                  <a:gd name="T1" fmla="*/ 0 w 2"/>
                  <a:gd name="T2" fmla="*/ 2 w 2"/>
                  <a:gd name="T3" fmla="*/ 2 w 2"/>
                  <a:gd name="T4" fmla="*/ 0 w 2"/>
                </a:gdLst>
                <a:ahLst/>
                <a:cxnLst>
                  <a:cxn ang="0">
                    <a:pos x="T0" y="0"/>
                  </a:cxn>
                  <a:cxn ang="0">
                    <a:pos x="T1" y="0"/>
                  </a:cxn>
                  <a:cxn ang="0">
                    <a:pos x="T2" y="0"/>
                  </a:cxn>
                  <a:cxn ang="0">
                    <a:pos x="T3" y="0"/>
                  </a:cxn>
                  <a:cxn ang="0">
                    <a:pos x="T4" y="0"/>
                  </a:cxn>
                </a:cxnLst>
                <a:rect l="0" t="0" r="r" b="b"/>
                <a:pathLst>
                  <a:path w="2">
                    <a:moveTo>
                      <a:pt x="0" y="0"/>
                    </a:moveTo>
                    <a:lnTo>
                      <a:pt x="0" y="0"/>
                    </a:lnTo>
                    <a:cubicBezTo>
                      <a:pt x="1" y="0"/>
                      <a:pt x="1" y="0"/>
                      <a:pt x="2" y="0"/>
                    </a:cubicBezTo>
                    <a:lnTo>
                      <a:pt x="2" y="0"/>
                    </a:lnTo>
                    <a:cubicBezTo>
                      <a:pt x="1" y="0"/>
                      <a:pt x="1" y="0"/>
                      <a:pt x="0" y="0"/>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43" name="Freeform 265"/>
              <p:cNvSpPr>
                <a:spLocks/>
              </p:cNvSpPr>
              <p:nvPr/>
            </p:nvSpPr>
            <p:spPr bwMode="auto">
              <a:xfrm>
                <a:off x="7947139" y="1426136"/>
                <a:ext cx="1588"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0" y="0"/>
                      <a:pt x="0" y="0"/>
                      <a:pt x="1" y="0"/>
                    </a:cubicBezTo>
                    <a:lnTo>
                      <a:pt x="1" y="0"/>
                    </a:lnTo>
                    <a:cubicBezTo>
                      <a:pt x="0" y="0"/>
                      <a:pt x="0" y="0"/>
                      <a:pt x="0" y="0"/>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44" name="Freeform 266"/>
              <p:cNvSpPr>
                <a:spLocks/>
              </p:cNvSpPr>
              <p:nvPr/>
            </p:nvSpPr>
            <p:spPr bwMode="auto">
              <a:xfrm>
                <a:off x="7948727" y="1426136"/>
                <a:ext cx="0"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0" y="0"/>
                      <a:pt x="1" y="0"/>
                      <a:pt x="1" y="0"/>
                    </a:cubicBezTo>
                    <a:lnTo>
                      <a:pt x="1" y="0"/>
                    </a:lnTo>
                    <a:cubicBezTo>
                      <a:pt x="1" y="0"/>
                      <a:pt x="0" y="0"/>
                      <a:pt x="0"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45" name="Freeform 267"/>
              <p:cNvSpPr>
                <a:spLocks/>
              </p:cNvSpPr>
              <p:nvPr/>
            </p:nvSpPr>
            <p:spPr bwMode="auto">
              <a:xfrm>
                <a:off x="7943964" y="1397561"/>
                <a:ext cx="6350" cy="28575"/>
              </a:xfrm>
              <a:custGeom>
                <a:avLst/>
                <a:gdLst>
                  <a:gd name="T0" fmla="*/ 0 w 7"/>
                  <a:gd name="T1" fmla="*/ 38 h 38"/>
                  <a:gd name="T2" fmla="*/ 7 w 7"/>
                  <a:gd name="T3" fmla="*/ 0 h 38"/>
                  <a:gd name="T4" fmla="*/ 7 w 7"/>
                  <a:gd name="T5" fmla="*/ 1 h 38"/>
                  <a:gd name="T6" fmla="*/ 0 w 7"/>
                  <a:gd name="T7" fmla="*/ 38 h 38"/>
                  <a:gd name="T8" fmla="*/ 0 w 7"/>
                  <a:gd name="T9" fmla="*/ 38 h 38"/>
                </a:gdLst>
                <a:ahLst/>
                <a:cxnLst>
                  <a:cxn ang="0">
                    <a:pos x="T0" y="T1"/>
                  </a:cxn>
                  <a:cxn ang="0">
                    <a:pos x="T2" y="T3"/>
                  </a:cxn>
                  <a:cxn ang="0">
                    <a:pos x="T4" y="T5"/>
                  </a:cxn>
                  <a:cxn ang="0">
                    <a:pos x="T6" y="T7"/>
                  </a:cxn>
                  <a:cxn ang="0">
                    <a:pos x="T8" y="T9"/>
                  </a:cxn>
                </a:cxnLst>
                <a:rect l="0" t="0" r="r" b="b"/>
                <a:pathLst>
                  <a:path w="7" h="38">
                    <a:moveTo>
                      <a:pt x="0" y="38"/>
                    </a:moveTo>
                    <a:cubicBezTo>
                      <a:pt x="2" y="22"/>
                      <a:pt x="5" y="7"/>
                      <a:pt x="7" y="0"/>
                    </a:cubicBezTo>
                    <a:cubicBezTo>
                      <a:pt x="7" y="0"/>
                      <a:pt x="7" y="0"/>
                      <a:pt x="7" y="1"/>
                    </a:cubicBezTo>
                    <a:cubicBezTo>
                      <a:pt x="5" y="8"/>
                      <a:pt x="2" y="23"/>
                      <a:pt x="0" y="38"/>
                    </a:cubicBez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46" name="Freeform 268"/>
              <p:cNvSpPr>
                <a:spLocks/>
              </p:cNvSpPr>
              <p:nvPr/>
            </p:nvSpPr>
            <p:spPr bwMode="auto">
              <a:xfrm>
                <a:off x="7943964" y="1397561"/>
                <a:ext cx="6350" cy="28575"/>
              </a:xfrm>
              <a:custGeom>
                <a:avLst/>
                <a:gdLst>
                  <a:gd name="T0" fmla="*/ 0 w 7"/>
                  <a:gd name="T1" fmla="*/ 37 h 37"/>
                  <a:gd name="T2" fmla="*/ 7 w 7"/>
                  <a:gd name="T3" fmla="*/ 0 h 37"/>
                  <a:gd name="T4" fmla="*/ 7 w 7"/>
                  <a:gd name="T5" fmla="*/ 1 h 37"/>
                  <a:gd name="T6" fmla="*/ 0 w 7"/>
                  <a:gd name="T7" fmla="*/ 37 h 37"/>
                  <a:gd name="T8" fmla="*/ 0 w 7"/>
                  <a:gd name="T9" fmla="*/ 37 h 37"/>
                </a:gdLst>
                <a:ahLst/>
                <a:cxnLst>
                  <a:cxn ang="0">
                    <a:pos x="T0" y="T1"/>
                  </a:cxn>
                  <a:cxn ang="0">
                    <a:pos x="T2" y="T3"/>
                  </a:cxn>
                  <a:cxn ang="0">
                    <a:pos x="T4" y="T5"/>
                  </a:cxn>
                  <a:cxn ang="0">
                    <a:pos x="T6" y="T7"/>
                  </a:cxn>
                  <a:cxn ang="0">
                    <a:pos x="T8" y="T9"/>
                  </a:cxn>
                </a:cxnLst>
                <a:rect l="0" t="0" r="r" b="b"/>
                <a:pathLst>
                  <a:path w="7" h="37">
                    <a:moveTo>
                      <a:pt x="0" y="37"/>
                    </a:moveTo>
                    <a:cubicBezTo>
                      <a:pt x="2" y="22"/>
                      <a:pt x="5" y="7"/>
                      <a:pt x="7" y="0"/>
                    </a:cubicBezTo>
                    <a:lnTo>
                      <a:pt x="7" y="1"/>
                    </a:lnTo>
                    <a:cubicBezTo>
                      <a:pt x="5" y="9"/>
                      <a:pt x="2" y="22"/>
                      <a:pt x="0" y="37"/>
                    </a:cubicBezTo>
                    <a:lnTo>
                      <a:pt x="0" y="37"/>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47" name="Freeform 269"/>
              <p:cNvSpPr>
                <a:spLocks/>
              </p:cNvSpPr>
              <p:nvPr/>
            </p:nvSpPr>
            <p:spPr bwMode="auto">
              <a:xfrm>
                <a:off x="7943964" y="1399148"/>
                <a:ext cx="6350" cy="26988"/>
              </a:xfrm>
              <a:custGeom>
                <a:avLst/>
                <a:gdLst>
                  <a:gd name="T0" fmla="*/ 0 w 8"/>
                  <a:gd name="T1" fmla="*/ 36 h 36"/>
                  <a:gd name="T2" fmla="*/ 7 w 8"/>
                  <a:gd name="T3" fmla="*/ 0 h 36"/>
                  <a:gd name="T4" fmla="*/ 8 w 8"/>
                  <a:gd name="T5" fmla="*/ 1 h 36"/>
                  <a:gd name="T6" fmla="*/ 1 w 8"/>
                  <a:gd name="T7" fmla="*/ 36 h 36"/>
                  <a:gd name="T8" fmla="*/ 0 w 8"/>
                  <a:gd name="T9" fmla="*/ 36 h 36"/>
                </a:gdLst>
                <a:ahLst/>
                <a:cxnLst>
                  <a:cxn ang="0">
                    <a:pos x="T0" y="T1"/>
                  </a:cxn>
                  <a:cxn ang="0">
                    <a:pos x="T2" y="T3"/>
                  </a:cxn>
                  <a:cxn ang="0">
                    <a:pos x="T4" y="T5"/>
                  </a:cxn>
                  <a:cxn ang="0">
                    <a:pos x="T6" y="T7"/>
                  </a:cxn>
                  <a:cxn ang="0">
                    <a:pos x="T8" y="T9"/>
                  </a:cxn>
                </a:cxnLst>
                <a:rect l="0" t="0" r="r" b="b"/>
                <a:pathLst>
                  <a:path w="8" h="36">
                    <a:moveTo>
                      <a:pt x="0" y="36"/>
                    </a:moveTo>
                    <a:cubicBezTo>
                      <a:pt x="2" y="21"/>
                      <a:pt x="5" y="8"/>
                      <a:pt x="7" y="0"/>
                    </a:cubicBezTo>
                    <a:cubicBezTo>
                      <a:pt x="7" y="0"/>
                      <a:pt x="7" y="0"/>
                      <a:pt x="8" y="1"/>
                    </a:cubicBezTo>
                    <a:cubicBezTo>
                      <a:pt x="6" y="9"/>
                      <a:pt x="3" y="22"/>
                      <a:pt x="1" y="36"/>
                    </a:cubicBezTo>
                    <a:lnTo>
                      <a:pt x="0" y="36"/>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48" name="Freeform 270"/>
              <p:cNvSpPr>
                <a:spLocks/>
              </p:cNvSpPr>
              <p:nvPr/>
            </p:nvSpPr>
            <p:spPr bwMode="auto">
              <a:xfrm>
                <a:off x="7945552" y="1399148"/>
                <a:ext cx="4763" cy="26988"/>
              </a:xfrm>
              <a:custGeom>
                <a:avLst/>
                <a:gdLst>
                  <a:gd name="T0" fmla="*/ 0 w 7"/>
                  <a:gd name="T1" fmla="*/ 35 h 35"/>
                  <a:gd name="T2" fmla="*/ 7 w 7"/>
                  <a:gd name="T3" fmla="*/ 0 h 35"/>
                  <a:gd name="T4" fmla="*/ 7 w 7"/>
                  <a:gd name="T5" fmla="*/ 1 h 35"/>
                  <a:gd name="T6" fmla="*/ 1 w 7"/>
                  <a:gd name="T7" fmla="*/ 35 h 35"/>
                  <a:gd name="T8" fmla="*/ 0 w 7"/>
                  <a:gd name="T9" fmla="*/ 35 h 35"/>
                </a:gdLst>
                <a:ahLst/>
                <a:cxnLst>
                  <a:cxn ang="0">
                    <a:pos x="T0" y="T1"/>
                  </a:cxn>
                  <a:cxn ang="0">
                    <a:pos x="T2" y="T3"/>
                  </a:cxn>
                  <a:cxn ang="0">
                    <a:pos x="T4" y="T5"/>
                  </a:cxn>
                  <a:cxn ang="0">
                    <a:pos x="T6" y="T7"/>
                  </a:cxn>
                  <a:cxn ang="0">
                    <a:pos x="T8" y="T9"/>
                  </a:cxn>
                </a:cxnLst>
                <a:rect l="0" t="0" r="r" b="b"/>
                <a:pathLst>
                  <a:path w="7" h="35">
                    <a:moveTo>
                      <a:pt x="0" y="35"/>
                    </a:moveTo>
                    <a:cubicBezTo>
                      <a:pt x="2" y="21"/>
                      <a:pt x="5" y="8"/>
                      <a:pt x="7" y="0"/>
                    </a:cubicBezTo>
                    <a:cubicBezTo>
                      <a:pt x="7" y="0"/>
                      <a:pt x="7" y="1"/>
                      <a:pt x="7" y="1"/>
                    </a:cubicBezTo>
                    <a:cubicBezTo>
                      <a:pt x="5" y="9"/>
                      <a:pt x="2" y="22"/>
                      <a:pt x="1" y="35"/>
                    </a:cubicBezTo>
                    <a:cubicBezTo>
                      <a:pt x="0" y="35"/>
                      <a:pt x="0" y="35"/>
                      <a:pt x="0" y="35"/>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49" name="Freeform 271"/>
              <p:cNvSpPr>
                <a:spLocks/>
              </p:cNvSpPr>
              <p:nvPr/>
            </p:nvSpPr>
            <p:spPr bwMode="auto">
              <a:xfrm>
                <a:off x="7945552" y="1400736"/>
                <a:ext cx="4763" cy="25400"/>
              </a:xfrm>
              <a:custGeom>
                <a:avLst/>
                <a:gdLst>
                  <a:gd name="T0" fmla="*/ 0 w 7"/>
                  <a:gd name="T1" fmla="*/ 34 h 34"/>
                  <a:gd name="T2" fmla="*/ 6 w 7"/>
                  <a:gd name="T3" fmla="*/ 0 h 34"/>
                  <a:gd name="T4" fmla="*/ 7 w 7"/>
                  <a:gd name="T5" fmla="*/ 1 h 34"/>
                  <a:gd name="T6" fmla="*/ 0 w 7"/>
                  <a:gd name="T7" fmla="*/ 34 h 34"/>
                  <a:gd name="T8" fmla="*/ 0 w 7"/>
                  <a:gd name="T9" fmla="*/ 34 h 34"/>
                </a:gdLst>
                <a:ahLst/>
                <a:cxnLst>
                  <a:cxn ang="0">
                    <a:pos x="T0" y="T1"/>
                  </a:cxn>
                  <a:cxn ang="0">
                    <a:pos x="T2" y="T3"/>
                  </a:cxn>
                  <a:cxn ang="0">
                    <a:pos x="T4" y="T5"/>
                  </a:cxn>
                  <a:cxn ang="0">
                    <a:pos x="T6" y="T7"/>
                  </a:cxn>
                  <a:cxn ang="0">
                    <a:pos x="T8" y="T9"/>
                  </a:cxn>
                </a:cxnLst>
                <a:rect l="0" t="0" r="r" b="b"/>
                <a:pathLst>
                  <a:path w="7" h="34">
                    <a:moveTo>
                      <a:pt x="0" y="34"/>
                    </a:moveTo>
                    <a:cubicBezTo>
                      <a:pt x="1" y="21"/>
                      <a:pt x="4" y="8"/>
                      <a:pt x="6" y="0"/>
                    </a:cubicBezTo>
                    <a:cubicBezTo>
                      <a:pt x="6" y="0"/>
                      <a:pt x="6" y="1"/>
                      <a:pt x="7" y="1"/>
                    </a:cubicBezTo>
                    <a:cubicBezTo>
                      <a:pt x="5" y="9"/>
                      <a:pt x="2" y="22"/>
                      <a:pt x="0" y="34"/>
                    </a:cubicBezTo>
                    <a:cubicBezTo>
                      <a:pt x="0" y="34"/>
                      <a:pt x="0" y="34"/>
                      <a:pt x="0" y="34"/>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50" name="Freeform 272"/>
              <p:cNvSpPr>
                <a:spLocks/>
              </p:cNvSpPr>
              <p:nvPr/>
            </p:nvSpPr>
            <p:spPr bwMode="auto">
              <a:xfrm>
                <a:off x="7945552" y="1400736"/>
                <a:ext cx="6350" cy="25400"/>
              </a:xfrm>
              <a:custGeom>
                <a:avLst/>
                <a:gdLst>
                  <a:gd name="T0" fmla="*/ 0 w 8"/>
                  <a:gd name="T1" fmla="*/ 33 h 33"/>
                  <a:gd name="T2" fmla="*/ 7 w 8"/>
                  <a:gd name="T3" fmla="*/ 0 h 33"/>
                  <a:gd name="T4" fmla="*/ 8 w 8"/>
                  <a:gd name="T5" fmla="*/ 1 h 33"/>
                  <a:gd name="T6" fmla="*/ 2 w 8"/>
                  <a:gd name="T7" fmla="*/ 33 h 33"/>
                  <a:gd name="T8" fmla="*/ 0 w 8"/>
                  <a:gd name="T9" fmla="*/ 33 h 33"/>
                </a:gdLst>
                <a:ahLst/>
                <a:cxnLst>
                  <a:cxn ang="0">
                    <a:pos x="T0" y="T1"/>
                  </a:cxn>
                  <a:cxn ang="0">
                    <a:pos x="T2" y="T3"/>
                  </a:cxn>
                  <a:cxn ang="0">
                    <a:pos x="T4" y="T5"/>
                  </a:cxn>
                  <a:cxn ang="0">
                    <a:pos x="T6" y="T7"/>
                  </a:cxn>
                  <a:cxn ang="0">
                    <a:pos x="T8" y="T9"/>
                  </a:cxn>
                </a:cxnLst>
                <a:rect l="0" t="0" r="r" b="b"/>
                <a:pathLst>
                  <a:path w="8" h="33">
                    <a:moveTo>
                      <a:pt x="0" y="33"/>
                    </a:moveTo>
                    <a:cubicBezTo>
                      <a:pt x="2" y="21"/>
                      <a:pt x="5" y="8"/>
                      <a:pt x="7" y="0"/>
                    </a:cubicBezTo>
                    <a:cubicBezTo>
                      <a:pt x="7" y="1"/>
                      <a:pt x="7" y="1"/>
                      <a:pt x="8" y="1"/>
                    </a:cubicBezTo>
                    <a:cubicBezTo>
                      <a:pt x="6" y="9"/>
                      <a:pt x="3" y="22"/>
                      <a:pt x="2" y="33"/>
                    </a:cubicBezTo>
                    <a:cubicBezTo>
                      <a:pt x="1" y="33"/>
                      <a:pt x="1" y="33"/>
                      <a:pt x="0" y="33"/>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51" name="Freeform 273"/>
              <p:cNvSpPr>
                <a:spLocks/>
              </p:cNvSpPr>
              <p:nvPr/>
            </p:nvSpPr>
            <p:spPr bwMode="auto">
              <a:xfrm>
                <a:off x="7947139" y="1402323"/>
                <a:ext cx="4763" cy="23813"/>
              </a:xfrm>
              <a:custGeom>
                <a:avLst/>
                <a:gdLst>
                  <a:gd name="T0" fmla="*/ 0 w 7"/>
                  <a:gd name="T1" fmla="*/ 32 h 32"/>
                  <a:gd name="T2" fmla="*/ 6 w 7"/>
                  <a:gd name="T3" fmla="*/ 0 h 32"/>
                  <a:gd name="T4" fmla="*/ 7 w 7"/>
                  <a:gd name="T5" fmla="*/ 2 h 32"/>
                  <a:gd name="T6" fmla="*/ 1 w 7"/>
                  <a:gd name="T7" fmla="*/ 32 h 32"/>
                  <a:gd name="T8" fmla="*/ 0 w 7"/>
                  <a:gd name="T9" fmla="*/ 32 h 32"/>
                </a:gdLst>
                <a:ahLst/>
                <a:cxnLst>
                  <a:cxn ang="0">
                    <a:pos x="T0" y="T1"/>
                  </a:cxn>
                  <a:cxn ang="0">
                    <a:pos x="T2" y="T3"/>
                  </a:cxn>
                  <a:cxn ang="0">
                    <a:pos x="T4" y="T5"/>
                  </a:cxn>
                  <a:cxn ang="0">
                    <a:pos x="T6" y="T7"/>
                  </a:cxn>
                  <a:cxn ang="0">
                    <a:pos x="T8" y="T9"/>
                  </a:cxn>
                </a:cxnLst>
                <a:rect l="0" t="0" r="r" b="b"/>
                <a:pathLst>
                  <a:path w="7" h="32">
                    <a:moveTo>
                      <a:pt x="0" y="32"/>
                    </a:moveTo>
                    <a:cubicBezTo>
                      <a:pt x="1" y="21"/>
                      <a:pt x="4" y="8"/>
                      <a:pt x="6" y="0"/>
                    </a:cubicBezTo>
                    <a:cubicBezTo>
                      <a:pt x="6" y="1"/>
                      <a:pt x="6" y="1"/>
                      <a:pt x="7" y="2"/>
                    </a:cubicBezTo>
                    <a:cubicBezTo>
                      <a:pt x="5" y="10"/>
                      <a:pt x="2" y="21"/>
                      <a:pt x="1" y="32"/>
                    </a:cubicBezTo>
                    <a:cubicBezTo>
                      <a:pt x="0" y="32"/>
                      <a:pt x="0" y="32"/>
                      <a:pt x="0" y="32"/>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52" name="Freeform 274"/>
              <p:cNvSpPr>
                <a:spLocks/>
              </p:cNvSpPr>
              <p:nvPr/>
            </p:nvSpPr>
            <p:spPr bwMode="auto">
              <a:xfrm>
                <a:off x="7948727" y="1402323"/>
                <a:ext cx="4763" cy="23813"/>
              </a:xfrm>
              <a:custGeom>
                <a:avLst/>
                <a:gdLst>
                  <a:gd name="T0" fmla="*/ 0 w 7"/>
                  <a:gd name="T1" fmla="*/ 30 h 30"/>
                  <a:gd name="T2" fmla="*/ 6 w 7"/>
                  <a:gd name="T3" fmla="*/ 0 h 30"/>
                  <a:gd name="T4" fmla="*/ 7 w 7"/>
                  <a:gd name="T5" fmla="*/ 1 h 30"/>
                  <a:gd name="T6" fmla="*/ 1 w 7"/>
                  <a:gd name="T7" fmla="*/ 30 h 30"/>
                  <a:gd name="T8" fmla="*/ 0 w 7"/>
                  <a:gd name="T9" fmla="*/ 30 h 30"/>
                </a:gdLst>
                <a:ahLst/>
                <a:cxnLst>
                  <a:cxn ang="0">
                    <a:pos x="T0" y="T1"/>
                  </a:cxn>
                  <a:cxn ang="0">
                    <a:pos x="T2" y="T3"/>
                  </a:cxn>
                  <a:cxn ang="0">
                    <a:pos x="T4" y="T5"/>
                  </a:cxn>
                  <a:cxn ang="0">
                    <a:pos x="T6" y="T7"/>
                  </a:cxn>
                  <a:cxn ang="0">
                    <a:pos x="T8" y="T9"/>
                  </a:cxn>
                </a:cxnLst>
                <a:rect l="0" t="0" r="r" b="b"/>
                <a:pathLst>
                  <a:path w="7" h="30">
                    <a:moveTo>
                      <a:pt x="0" y="30"/>
                    </a:moveTo>
                    <a:cubicBezTo>
                      <a:pt x="1" y="19"/>
                      <a:pt x="4" y="8"/>
                      <a:pt x="6" y="0"/>
                    </a:cubicBezTo>
                    <a:cubicBezTo>
                      <a:pt x="6" y="0"/>
                      <a:pt x="6" y="0"/>
                      <a:pt x="7" y="1"/>
                    </a:cubicBezTo>
                    <a:cubicBezTo>
                      <a:pt x="5" y="9"/>
                      <a:pt x="3" y="20"/>
                      <a:pt x="1" y="30"/>
                    </a:cubicBezTo>
                    <a:cubicBezTo>
                      <a:pt x="1" y="30"/>
                      <a:pt x="0" y="30"/>
                      <a:pt x="0" y="3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53" name="Freeform 275"/>
              <p:cNvSpPr>
                <a:spLocks/>
              </p:cNvSpPr>
              <p:nvPr/>
            </p:nvSpPr>
            <p:spPr bwMode="auto">
              <a:xfrm>
                <a:off x="7950314" y="1392798"/>
                <a:ext cx="0" cy="4763"/>
              </a:xfrm>
              <a:custGeom>
                <a:avLst/>
                <a:gdLst>
                  <a:gd name="T0" fmla="*/ 0 w 2"/>
                  <a:gd name="T1" fmla="*/ 6 h 7"/>
                  <a:gd name="T2" fmla="*/ 2 w 2"/>
                  <a:gd name="T3" fmla="*/ 0 h 7"/>
                  <a:gd name="T4" fmla="*/ 2 w 2"/>
                  <a:gd name="T5" fmla="*/ 0 h 7"/>
                  <a:gd name="T6" fmla="*/ 0 w 2"/>
                  <a:gd name="T7" fmla="*/ 7 h 7"/>
                  <a:gd name="T8" fmla="*/ 0 w 2"/>
                  <a:gd name="T9" fmla="*/ 6 h 7"/>
                </a:gdLst>
                <a:ahLst/>
                <a:cxnLst>
                  <a:cxn ang="0">
                    <a:pos x="T0" y="T1"/>
                  </a:cxn>
                  <a:cxn ang="0">
                    <a:pos x="T2" y="T3"/>
                  </a:cxn>
                  <a:cxn ang="0">
                    <a:pos x="T4" y="T5"/>
                  </a:cxn>
                  <a:cxn ang="0">
                    <a:pos x="T6" y="T7"/>
                  </a:cxn>
                  <a:cxn ang="0">
                    <a:pos x="T8" y="T9"/>
                  </a:cxn>
                </a:cxnLst>
                <a:rect l="0" t="0" r="r" b="b"/>
                <a:pathLst>
                  <a:path w="2" h="7">
                    <a:moveTo>
                      <a:pt x="0" y="6"/>
                    </a:moveTo>
                    <a:cubicBezTo>
                      <a:pt x="1" y="2"/>
                      <a:pt x="2" y="0"/>
                      <a:pt x="2" y="0"/>
                    </a:cubicBezTo>
                    <a:lnTo>
                      <a:pt x="2" y="0"/>
                    </a:lnTo>
                    <a:cubicBezTo>
                      <a:pt x="2" y="0"/>
                      <a:pt x="1" y="3"/>
                      <a:pt x="0" y="7"/>
                    </a:cubicBezTo>
                    <a:cubicBezTo>
                      <a:pt x="0" y="6"/>
                      <a:pt x="0" y="6"/>
                      <a:pt x="0"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54" name="Freeform 276"/>
              <p:cNvSpPr>
                <a:spLocks/>
              </p:cNvSpPr>
              <p:nvPr/>
            </p:nvSpPr>
            <p:spPr bwMode="auto">
              <a:xfrm>
                <a:off x="7950314" y="1392798"/>
                <a:ext cx="0" cy="6350"/>
              </a:xfrm>
              <a:custGeom>
                <a:avLst/>
                <a:gdLst>
                  <a:gd name="T0" fmla="*/ 0 w 2"/>
                  <a:gd name="T1" fmla="*/ 7 h 8"/>
                  <a:gd name="T2" fmla="*/ 2 w 2"/>
                  <a:gd name="T3" fmla="*/ 0 h 8"/>
                  <a:gd name="T4" fmla="*/ 2 w 2"/>
                  <a:gd name="T5" fmla="*/ 0 h 8"/>
                  <a:gd name="T6" fmla="*/ 0 w 2"/>
                  <a:gd name="T7" fmla="*/ 8 h 8"/>
                  <a:gd name="T8" fmla="*/ 0 w 2"/>
                  <a:gd name="T9" fmla="*/ 7 h 8"/>
                </a:gdLst>
                <a:ahLst/>
                <a:cxnLst>
                  <a:cxn ang="0">
                    <a:pos x="T0" y="T1"/>
                  </a:cxn>
                  <a:cxn ang="0">
                    <a:pos x="T2" y="T3"/>
                  </a:cxn>
                  <a:cxn ang="0">
                    <a:pos x="T4" y="T5"/>
                  </a:cxn>
                  <a:cxn ang="0">
                    <a:pos x="T6" y="T7"/>
                  </a:cxn>
                  <a:cxn ang="0">
                    <a:pos x="T8" y="T9"/>
                  </a:cxn>
                </a:cxnLst>
                <a:rect l="0" t="0" r="r" b="b"/>
                <a:pathLst>
                  <a:path w="2" h="8">
                    <a:moveTo>
                      <a:pt x="0" y="7"/>
                    </a:moveTo>
                    <a:cubicBezTo>
                      <a:pt x="1" y="3"/>
                      <a:pt x="2" y="0"/>
                      <a:pt x="2" y="0"/>
                    </a:cubicBezTo>
                    <a:lnTo>
                      <a:pt x="2" y="0"/>
                    </a:lnTo>
                    <a:cubicBezTo>
                      <a:pt x="2" y="0"/>
                      <a:pt x="1" y="3"/>
                      <a:pt x="0" y="8"/>
                    </a:cubicBezTo>
                    <a:lnTo>
                      <a:pt x="0" y="7"/>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55" name="Freeform 277"/>
              <p:cNvSpPr>
                <a:spLocks/>
              </p:cNvSpPr>
              <p:nvPr/>
            </p:nvSpPr>
            <p:spPr bwMode="auto">
              <a:xfrm>
                <a:off x="7950314" y="1392798"/>
                <a:ext cx="1588" cy="6350"/>
              </a:xfrm>
              <a:custGeom>
                <a:avLst/>
                <a:gdLst>
                  <a:gd name="T0" fmla="*/ 0 w 3"/>
                  <a:gd name="T1" fmla="*/ 8 h 9"/>
                  <a:gd name="T2" fmla="*/ 2 w 3"/>
                  <a:gd name="T3" fmla="*/ 0 h 9"/>
                  <a:gd name="T4" fmla="*/ 3 w 3"/>
                  <a:gd name="T5" fmla="*/ 0 h 9"/>
                  <a:gd name="T6" fmla="*/ 1 w 3"/>
                  <a:gd name="T7" fmla="*/ 9 h 9"/>
                  <a:gd name="T8" fmla="*/ 0 w 3"/>
                  <a:gd name="T9" fmla="*/ 8 h 9"/>
                </a:gdLst>
                <a:ahLst/>
                <a:cxnLst>
                  <a:cxn ang="0">
                    <a:pos x="T0" y="T1"/>
                  </a:cxn>
                  <a:cxn ang="0">
                    <a:pos x="T2" y="T3"/>
                  </a:cxn>
                  <a:cxn ang="0">
                    <a:pos x="T4" y="T5"/>
                  </a:cxn>
                  <a:cxn ang="0">
                    <a:pos x="T6" y="T7"/>
                  </a:cxn>
                  <a:cxn ang="0">
                    <a:pos x="T8" y="T9"/>
                  </a:cxn>
                </a:cxnLst>
                <a:rect l="0" t="0" r="r" b="b"/>
                <a:pathLst>
                  <a:path w="3" h="9">
                    <a:moveTo>
                      <a:pt x="0" y="8"/>
                    </a:moveTo>
                    <a:cubicBezTo>
                      <a:pt x="1" y="4"/>
                      <a:pt x="2" y="0"/>
                      <a:pt x="2" y="0"/>
                    </a:cubicBezTo>
                    <a:cubicBezTo>
                      <a:pt x="2" y="0"/>
                      <a:pt x="2" y="0"/>
                      <a:pt x="3" y="0"/>
                    </a:cubicBezTo>
                    <a:cubicBezTo>
                      <a:pt x="3" y="0"/>
                      <a:pt x="2" y="4"/>
                      <a:pt x="1" y="9"/>
                    </a:cubicBezTo>
                    <a:cubicBezTo>
                      <a:pt x="0" y="8"/>
                      <a:pt x="0" y="8"/>
                      <a:pt x="0" y="8"/>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56" name="Freeform 278"/>
              <p:cNvSpPr>
                <a:spLocks/>
              </p:cNvSpPr>
              <p:nvPr/>
            </p:nvSpPr>
            <p:spPr bwMode="auto">
              <a:xfrm>
                <a:off x="7950314" y="1392798"/>
                <a:ext cx="1588" cy="7938"/>
              </a:xfrm>
              <a:custGeom>
                <a:avLst/>
                <a:gdLst>
                  <a:gd name="T0" fmla="*/ 0 w 2"/>
                  <a:gd name="T1" fmla="*/ 9 h 10"/>
                  <a:gd name="T2" fmla="*/ 2 w 2"/>
                  <a:gd name="T3" fmla="*/ 0 h 10"/>
                  <a:gd name="T4" fmla="*/ 2 w 2"/>
                  <a:gd name="T5" fmla="*/ 1 h 10"/>
                  <a:gd name="T6" fmla="*/ 0 w 2"/>
                  <a:gd name="T7" fmla="*/ 10 h 10"/>
                  <a:gd name="T8" fmla="*/ 0 w 2"/>
                  <a:gd name="T9" fmla="*/ 9 h 10"/>
                </a:gdLst>
                <a:ahLst/>
                <a:cxnLst>
                  <a:cxn ang="0">
                    <a:pos x="T0" y="T1"/>
                  </a:cxn>
                  <a:cxn ang="0">
                    <a:pos x="T2" y="T3"/>
                  </a:cxn>
                  <a:cxn ang="0">
                    <a:pos x="T4" y="T5"/>
                  </a:cxn>
                  <a:cxn ang="0">
                    <a:pos x="T6" y="T7"/>
                  </a:cxn>
                  <a:cxn ang="0">
                    <a:pos x="T8" y="T9"/>
                  </a:cxn>
                </a:cxnLst>
                <a:rect l="0" t="0" r="r" b="b"/>
                <a:pathLst>
                  <a:path w="2" h="10">
                    <a:moveTo>
                      <a:pt x="0" y="9"/>
                    </a:moveTo>
                    <a:cubicBezTo>
                      <a:pt x="1" y="4"/>
                      <a:pt x="2" y="0"/>
                      <a:pt x="2" y="0"/>
                    </a:cubicBezTo>
                    <a:cubicBezTo>
                      <a:pt x="2" y="0"/>
                      <a:pt x="2" y="0"/>
                      <a:pt x="2" y="1"/>
                    </a:cubicBezTo>
                    <a:cubicBezTo>
                      <a:pt x="2" y="1"/>
                      <a:pt x="1" y="4"/>
                      <a:pt x="0" y="10"/>
                    </a:cubicBezTo>
                    <a:cubicBezTo>
                      <a:pt x="0" y="10"/>
                      <a:pt x="0" y="9"/>
                      <a:pt x="0" y="9"/>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57" name="Freeform 279"/>
              <p:cNvSpPr>
                <a:spLocks/>
              </p:cNvSpPr>
              <p:nvPr/>
            </p:nvSpPr>
            <p:spPr bwMode="auto">
              <a:xfrm>
                <a:off x="7950314" y="1392798"/>
                <a:ext cx="1588" cy="7938"/>
              </a:xfrm>
              <a:custGeom>
                <a:avLst/>
                <a:gdLst>
                  <a:gd name="T0" fmla="*/ 0 w 3"/>
                  <a:gd name="T1" fmla="*/ 9 h 10"/>
                  <a:gd name="T2" fmla="*/ 2 w 3"/>
                  <a:gd name="T3" fmla="*/ 0 h 10"/>
                  <a:gd name="T4" fmla="*/ 3 w 3"/>
                  <a:gd name="T5" fmla="*/ 0 h 10"/>
                  <a:gd name="T6" fmla="*/ 1 w 3"/>
                  <a:gd name="T7" fmla="*/ 10 h 10"/>
                  <a:gd name="T8" fmla="*/ 0 w 3"/>
                  <a:gd name="T9" fmla="*/ 9 h 10"/>
                </a:gdLst>
                <a:ahLst/>
                <a:cxnLst>
                  <a:cxn ang="0">
                    <a:pos x="T0" y="T1"/>
                  </a:cxn>
                  <a:cxn ang="0">
                    <a:pos x="T2" y="T3"/>
                  </a:cxn>
                  <a:cxn ang="0">
                    <a:pos x="T4" y="T5"/>
                  </a:cxn>
                  <a:cxn ang="0">
                    <a:pos x="T6" y="T7"/>
                  </a:cxn>
                  <a:cxn ang="0">
                    <a:pos x="T8" y="T9"/>
                  </a:cxn>
                </a:cxnLst>
                <a:rect l="0" t="0" r="r" b="b"/>
                <a:pathLst>
                  <a:path w="3" h="10">
                    <a:moveTo>
                      <a:pt x="0" y="9"/>
                    </a:moveTo>
                    <a:cubicBezTo>
                      <a:pt x="1" y="3"/>
                      <a:pt x="2" y="0"/>
                      <a:pt x="2" y="0"/>
                    </a:cubicBezTo>
                    <a:cubicBezTo>
                      <a:pt x="3" y="0"/>
                      <a:pt x="3" y="0"/>
                      <a:pt x="3" y="0"/>
                    </a:cubicBezTo>
                    <a:cubicBezTo>
                      <a:pt x="3" y="0"/>
                      <a:pt x="2" y="4"/>
                      <a:pt x="1" y="10"/>
                    </a:cubicBezTo>
                    <a:cubicBezTo>
                      <a:pt x="0" y="10"/>
                      <a:pt x="0" y="9"/>
                      <a:pt x="0" y="9"/>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58" name="Freeform 280"/>
              <p:cNvSpPr>
                <a:spLocks/>
              </p:cNvSpPr>
              <p:nvPr/>
            </p:nvSpPr>
            <p:spPr bwMode="auto">
              <a:xfrm>
                <a:off x="7950314" y="1392798"/>
                <a:ext cx="3175" cy="9525"/>
              </a:xfrm>
              <a:custGeom>
                <a:avLst/>
                <a:gdLst>
                  <a:gd name="T0" fmla="*/ 0 w 3"/>
                  <a:gd name="T1" fmla="*/ 10 h 11"/>
                  <a:gd name="T2" fmla="*/ 2 w 3"/>
                  <a:gd name="T3" fmla="*/ 0 h 11"/>
                  <a:gd name="T4" fmla="*/ 3 w 3"/>
                  <a:gd name="T5" fmla="*/ 0 h 11"/>
                  <a:gd name="T6" fmla="*/ 1 w 3"/>
                  <a:gd name="T7" fmla="*/ 11 h 11"/>
                  <a:gd name="T8" fmla="*/ 0 w 3"/>
                  <a:gd name="T9" fmla="*/ 10 h 11"/>
                </a:gdLst>
                <a:ahLst/>
                <a:cxnLst>
                  <a:cxn ang="0">
                    <a:pos x="T0" y="T1"/>
                  </a:cxn>
                  <a:cxn ang="0">
                    <a:pos x="T2" y="T3"/>
                  </a:cxn>
                  <a:cxn ang="0">
                    <a:pos x="T4" y="T5"/>
                  </a:cxn>
                  <a:cxn ang="0">
                    <a:pos x="T6" y="T7"/>
                  </a:cxn>
                  <a:cxn ang="0">
                    <a:pos x="T8" y="T9"/>
                  </a:cxn>
                </a:cxnLst>
                <a:rect l="0" t="0" r="r" b="b"/>
                <a:pathLst>
                  <a:path w="3" h="11">
                    <a:moveTo>
                      <a:pt x="0" y="10"/>
                    </a:moveTo>
                    <a:cubicBezTo>
                      <a:pt x="1" y="4"/>
                      <a:pt x="2" y="0"/>
                      <a:pt x="2" y="0"/>
                    </a:cubicBezTo>
                    <a:cubicBezTo>
                      <a:pt x="3" y="0"/>
                      <a:pt x="3" y="0"/>
                      <a:pt x="3" y="0"/>
                    </a:cubicBezTo>
                    <a:cubicBezTo>
                      <a:pt x="3" y="0"/>
                      <a:pt x="2" y="4"/>
                      <a:pt x="1" y="11"/>
                    </a:cubicBezTo>
                    <a:cubicBezTo>
                      <a:pt x="0" y="11"/>
                      <a:pt x="0" y="11"/>
                      <a:pt x="0" y="10"/>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59" name="Freeform 281"/>
              <p:cNvSpPr>
                <a:spLocks/>
              </p:cNvSpPr>
              <p:nvPr/>
            </p:nvSpPr>
            <p:spPr bwMode="auto">
              <a:xfrm>
                <a:off x="7951902" y="1392798"/>
                <a:ext cx="3175" cy="9525"/>
              </a:xfrm>
              <a:custGeom>
                <a:avLst/>
                <a:gdLst>
                  <a:gd name="T0" fmla="*/ 0 w 4"/>
                  <a:gd name="T1" fmla="*/ 11 h 13"/>
                  <a:gd name="T2" fmla="*/ 2 w 4"/>
                  <a:gd name="T3" fmla="*/ 0 h 13"/>
                  <a:gd name="T4" fmla="*/ 4 w 4"/>
                  <a:gd name="T5" fmla="*/ 0 h 13"/>
                  <a:gd name="T6" fmla="*/ 1 w 4"/>
                  <a:gd name="T7" fmla="*/ 13 h 13"/>
                  <a:gd name="T8" fmla="*/ 0 w 4"/>
                  <a:gd name="T9" fmla="*/ 11 h 13"/>
                </a:gdLst>
                <a:ahLst/>
                <a:cxnLst>
                  <a:cxn ang="0">
                    <a:pos x="T0" y="T1"/>
                  </a:cxn>
                  <a:cxn ang="0">
                    <a:pos x="T2" y="T3"/>
                  </a:cxn>
                  <a:cxn ang="0">
                    <a:pos x="T4" y="T5"/>
                  </a:cxn>
                  <a:cxn ang="0">
                    <a:pos x="T6" y="T7"/>
                  </a:cxn>
                  <a:cxn ang="0">
                    <a:pos x="T8" y="T9"/>
                  </a:cxn>
                </a:cxnLst>
                <a:rect l="0" t="0" r="r" b="b"/>
                <a:pathLst>
                  <a:path w="4" h="13">
                    <a:moveTo>
                      <a:pt x="0" y="11"/>
                    </a:moveTo>
                    <a:cubicBezTo>
                      <a:pt x="1" y="4"/>
                      <a:pt x="2" y="0"/>
                      <a:pt x="2" y="0"/>
                    </a:cubicBezTo>
                    <a:cubicBezTo>
                      <a:pt x="3" y="0"/>
                      <a:pt x="3" y="0"/>
                      <a:pt x="4" y="0"/>
                    </a:cubicBezTo>
                    <a:cubicBezTo>
                      <a:pt x="4" y="0"/>
                      <a:pt x="2" y="5"/>
                      <a:pt x="1" y="13"/>
                    </a:cubicBezTo>
                    <a:cubicBezTo>
                      <a:pt x="0" y="12"/>
                      <a:pt x="0" y="12"/>
                      <a:pt x="0" y="11"/>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60" name="Freeform 282"/>
              <p:cNvSpPr>
                <a:spLocks/>
              </p:cNvSpPr>
              <p:nvPr/>
            </p:nvSpPr>
            <p:spPr bwMode="auto">
              <a:xfrm>
                <a:off x="7951902" y="1392798"/>
                <a:ext cx="3175" cy="11113"/>
              </a:xfrm>
              <a:custGeom>
                <a:avLst/>
                <a:gdLst>
                  <a:gd name="T0" fmla="*/ 0 w 4"/>
                  <a:gd name="T1" fmla="*/ 13 h 14"/>
                  <a:gd name="T2" fmla="*/ 3 w 4"/>
                  <a:gd name="T3" fmla="*/ 0 h 14"/>
                  <a:gd name="T4" fmla="*/ 4 w 4"/>
                  <a:gd name="T5" fmla="*/ 1 h 14"/>
                  <a:gd name="T6" fmla="*/ 1 w 4"/>
                  <a:gd name="T7" fmla="*/ 14 h 14"/>
                  <a:gd name="T8" fmla="*/ 0 w 4"/>
                  <a:gd name="T9" fmla="*/ 13 h 14"/>
                </a:gdLst>
                <a:ahLst/>
                <a:cxnLst>
                  <a:cxn ang="0">
                    <a:pos x="T0" y="T1"/>
                  </a:cxn>
                  <a:cxn ang="0">
                    <a:pos x="T2" y="T3"/>
                  </a:cxn>
                  <a:cxn ang="0">
                    <a:pos x="T4" y="T5"/>
                  </a:cxn>
                  <a:cxn ang="0">
                    <a:pos x="T6" y="T7"/>
                  </a:cxn>
                  <a:cxn ang="0">
                    <a:pos x="T8" y="T9"/>
                  </a:cxn>
                </a:cxnLst>
                <a:rect l="0" t="0" r="r" b="b"/>
                <a:pathLst>
                  <a:path w="4" h="14">
                    <a:moveTo>
                      <a:pt x="0" y="13"/>
                    </a:moveTo>
                    <a:cubicBezTo>
                      <a:pt x="1" y="5"/>
                      <a:pt x="3" y="0"/>
                      <a:pt x="3" y="0"/>
                    </a:cubicBezTo>
                    <a:cubicBezTo>
                      <a:pt x="3" y="1"/>
                      <a:pt x="4" y="1"/>
                      <a:pt x="4" y="1"/>
                    </a:cubicBezTo>
                    <a:cubicBezTo>
                      <a:pt x="4" y="1"/>
                      <a:pt x="3" y="6"/>
                      <a:pt x="1" y="14"/>
                    </a:cubicBezTo>
                    <a:cubicBezTo>
                      <a:pt x="0" y="13"/>
                      <a:pt x="0" y="13"/>
                      <a:pt x="0" y="13"/>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61" name="Freeform 283"/>
              <p:cNvSpPr>
                <a:spLocks/>
              </p:cNvSpPr>
              <p:nvPr/>
            </p:nvSpPr>
            <p:spPr bwMode="auto">
              <a:xfrm>
                <a:off x="7947139" y="1391211"/>
                <a:ext cx="0" cy="0"/>
              </a:xfrm>
              <a:custGeom>
                <a:avLst/>
                <a:gdLst>
                  <a:gd name="T0" fmla="*/ 0 w 1"/>
                  <a:gd name="T1" fmla="*/ 1 h 1"/>
                  <a:gd name="T2" fmla="*/ 0 w 1"/>
                  <a:gd name="T3" fmla="*/ 0 h 1"/>
                  <a:gd name="T4" fmla="*/ 1 w 1"/>
                  <a:gd name="T5" fmla="*/ 0 h 1"/>
                  <a:gd name="T6" fmla="*/ 1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0"/>
                      <a:pt x="0" y="0"/>
                      <a:pt x="0" y="0"/>
                    </a:cubicBezTo>
                    <a:cubicBezTo>
                      <a:pt x="1" y="0"/>
                      <a:pt x="1" y="0"/>
                      <a:pt x="1" y="0"/>
                    </a:cubicBezTo>
                    <a:cubicBezTo>
                      <a:pt x="1" y="1"/>
                      <a:pt x="1" y="1"/>
                      <a:pt x="1" y="1"/>
                    </a:cubicBezTo>
                    <a:cubicBezTo>
                      <a:pt x="1" y="1"/>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62" name="Freeform 284"/>
              <p:cNvSpPr>
                <a:spLocks/>
              </p:cNvSpPr>
              <p:nvPr/>
            </p:nvSpPr>
            <p:spPr bwMode="auto">
              <a:xfrm>
                <a:off x="7947139" y="1391211"/>
                <a:ext cx="1588" cy="0"/>
              </a:xfrm>
              <a:custGeom>
                <a:avLst/>
                <a:gdLst>
                  <a:gd name="T0" fmla="*/ 0 w 2"/>
                  <a:gd name="T1" fmla="*/ 1 h 1"/>
                  <a:gd name="T2" fmla="*/ 0 w 2"/>
                  <a:gd name="T3" fmla="*/ 0 h 1"/>
                  <a:gd name="T4" fmla="*/ 2 w 2"/>
                  <a:gd name="T5" fmla="*/ 1 h 1"/>
                  <a:gd name="T6" fmla="*/ 1 w 2"/>
                  <a:gd name="T7" fmla="*/ 1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cubicBezTo>
                      <a:pt x="0" y="1"/>
                      <a:pt x="0" y="1"/>
                      <a:pt x="0" y="0"/>
                    </a:cubicBezTo>
                    <a:cubicBezTo>
                      <a:pt x="1" y="1"/>
                      <a:pt x="1" y="1"/>
                      <a:pt x="2" y="1"/>
                    </a:cubicBezTo>
                    <a:cubicBezTo>
                      <a:pt x="2" y="1"/>
                      <a:pt x="1" y="1"/>
                      <a:pt x="1" y="1"/>
                    </a:cubicBezTo>
                    <a:cubicBezTo>
                      <a:pt x="1" y="1"/>
                      <a:pt x="1" y="1"/>
                      <a:pt x="0" y="1"/>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63" name="Freeform 285"/>
              <p:cNvSpPr>
                <a:spLocks/>
              </p:cNvSpPr>
              <p:nvPr/>
            </p:nvSpPr>
            <p:spPr bwMode="auto">
              <a:xfrm>
                <a:off x="7948727" y="1391211"/>
                <a:ext cx="1588" cy="0"/>
              </a:xfrm>
              <a:custGeom>
                <a:avLst/>
                <a:gdLst>
                  <a:gd name="T0" fmla="*/ 0 w 2"/>
                  <a:gd name="T1" fmla="*/ 1 w 2"/>
                  <a:gd name="T2" fmla="*/ 2 w 2"/>
                  <a:gd name="T3" fmla="*/ 2 w 2"/>
                  <a:gd name="T4" fmla="*/ 1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cubicBezTo>
                      <a:pt x="0" y="0"/>
                      <a:pt x="0" y="0"/>
                      <a:pt x="1" y="0"/>
                    </a:cubicBezTo>
                    <a:cubicBezTo>
                      <a:pt x="1" y="0"/>
                      <a:pt x="1" y="0"/>
                      <a:pt x="2" y="0"/>
                    </a:cubicBezTo>
                    <a:lnTo>
                      <a:pt x="2" y="0"/>
                    </a:lnTo>
                    <a:cubicBezTo>
                      <a:pt x="1" y="0"/>
                      <a:pt x="1" y="0"/>
                      <a:pt x="1" y="0"/>
                    </a:cubicBezTo>
                    <a:lnTo>
                      <a:pt x="0" y="0"/>
                    </a:ln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64" name="Freeform 286"/>
              <p:cNvSpPr>
                <a:spLocks/>
              </p:cNvSpPr>
              <p:nvPr/>
            </p:nvSpPr>
            <p:spPr bwMode="auto">
              <a:xfrm>
                <a:off x="7948727" y="1391211"/>
                <a:ext cx="1588" cy="1588"/>
              </a:xfrm>
              <a:custGeom>
                <a:avLst/>
                <a:gdLst>
                  <a:gd name="T0" fmla="*/ 0 w 1"/>
                  <a:gd name="T1" fmla="*/ 1 h 1"/>
                  <a:gd name="T2" fmla="*/ 0 w 1"/>
                  <a:gd name="T3" fmla="*/ 0 h 1"/>
                  <a:gd name="T4" fmla="*/ 1 w 1"/>
                  <a:gd name="T5" fmla="*/ 0 h 1"/>
                  <a:gd name="T6" fmla="*/ 1 w 1"/>
                  <a:gd name="T7" fmla="*/ 1 h 1"/>
                  <a:gd name="T8" fmla="*/ 0 w 1"/>
                  <a:gd name="T9" fmla="*/ 0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lnTo>
                      <a:pt x="0" y="0"/>
                    </a:lnTo>
                    <a:cubicBezTo>
                      <a:pt x="1" y="0"/>
                      <a:pt x="1" y="0"/>
                      <a:pt x="1" y="0"/>
                    </a:cubicBezTo>
                    <a:cubicBezTo>
                      <a:pt x="1" y="0"/>
                      <a:pt x="1" y="1"/>
                      <a:pt x="1" y="1"/>
                    </a:cubicBezTo>
                    <a:cubicBezTo>
                      <a:pt x="1" y="1"/>
                      <a:pt x="1" y="1"/>
                      <a:pt x="0" y="0"/>
                    </a:cubicBezTo>
                    <a:lnTo>
                      <a:pt x="0" y="1"/>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65" name="Freeform 287"/>
              <p:cNvSpPr>
                <a:spLocks/>
              </p:cNvSpPr>
              <p:nvPr/>
            </p:nvSpPr>
            <p:spPr bwMode="auto">
              <a:xfrm>
                <a:off x="7950314" y="1391211"/>
                <a:ext cx="0" cy="1588"/>
              </a:xfrm>
              <a:custGeom>
                <a:avLst/>
                <a:gdLst>
                  <a:gd name="T0" fmla="*/ 0 w 1"/>
                  <a:gd name="T1" fmla="*/ 1 h 1"/>
                  <a:gd name="T2" fmla="*/ 0 w 1"/>
                  <a:gd name="T3" fmla="*/ 0 h 1"/>
                  <a:gd name="T4" fmla="*/ 1 w 1"/>
                  <a:gd name="T5" fmla="*/ 1 h 1"/>
                  <a:gd name="T6" fmla="*/ 1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0"/>
                      <a:pt x="0" y="0"/>
                    </a:cubicBezTo>
                    <a:cubicBezTo>
                      <a:pt x="1" y="0"/>
                      <a:pt x="1" y="1"/>
                      <a:pt x="1" y="1"/>
                    </a:cubicBezTo>
                    <a:cubicBezTo>
                      <a:pt x="1" y="1"/>
                      <a:pt x="1" y="1"/>
                      <a:pt x="1" y="1"/>
                    </a:cubicBezTo>
                    <a:cubicBezTo>
                      <a:pt x="1" y="1"/>
                      <a:pt x="1" y="1"/>
                      <a:pt x="0" y="1"/>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66" name="Freeform 288"/>
              <p:cNvSpPr>
                <a:spLocks/>
              </p:cNvSpPr>
              <p:nvPr/>
            </p:nvSpPr>
            <p:spPr bwMode="auto">
              <a:xfrm>
                <a:off x="7950314" y="1392798"/>
                <a:ext cx="0"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1" y="0"/>
                    </a:cubicBezTo>
                    <a:lnTo>
                      <a:pt x="1" y="0"/>
                    </a:lnTo>
                    <a:cubicBezTo>
                      <a:pt x="0" y="0"/>
                      <a:pt x="0" y="0"/>
                      <a:pt x="0" y="0"/>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67" name="Freeform 289"/>
              <p:cNvSpPr>
                <a:spLocks/>
              </p:cNvSpPr>
              <p:nvPr/>
            </p:nvSpPr>
            <p:spPr bwMode="auto">
              <a:xfrm>
                <a:off x="7950314" y="1392798"/>
                <a:ext cx="0"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lnTo>
                      <a:pt x="1" y="0"/>
                    </a:lnTo>
                    <a:lnTo>
                      <a:pt x="1" y="0"/>
                    </a:lnTo>
                    <a:cubicBezTo>
                      <a:pt x="1" y="0"/>
                      <a:pt x="1" y="0"/>
                      <a:pt x="0" y="0"/>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68" name="Rectangle 290"/>
              <p:cNvSpPr>
                <a:spLocks noChangeArrowheads="1"/>
              </p:cNvSpPr>
              <p:nvPr/>
            </p:nvSpPr>
            <p:spPr bwMode="auto">
              <a:xfrm>
                <a:off x="7950314" y="1392798"/>
                <a:ext cx="1588" cy="1588"/>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69" name="Freeform 291"/>
              <p:cNvSpPr>
                <a:spLocks/>
              </p:cNvSpPr>
              <p:nvPr/>
            </p:nvSpPr>
            <p:spPr bwMode="auto">
              <a:xfrm>
                <a:off x="7947139" y="1391211"/>
                <a:ext cx="1588" cy="0"/>
              </a:xfrm>
              <a:custGeom>
                <a:avLst/>
                <a:gdLst>
                  <a:gd name="T0" fmla="*/ 0 w 2"/>
                  <a:gd name="T1" fmla="*/ 0 w 2"/>
                  <a:gd name="T2" fmla="*/ 2 w 2"/>
                  <a:gd name="T3" fmla="*/ 1 w 2"/>
                  <a:gd name="T4" fmla="*/ 0 w 2"/>
                </a:gdLst>
                <a:ahLst/>
                <a:cxnLst>
                  <a:cxn ang="0">
                    <a:pos x="T0" y="0"/>
                  </a:cxn>
                  <a:cxn ang="0">
                    <a:pos x="T1" y="0"/>
                  </a:cxn>
                  <a:cxn ang="0">
                    <a:pos x="T2" y="0"/>
                  </a:cxn>
                  <a:cxn ang="0">
                    <a:pos x="T3" y="0"/>
                  </a:cxn>
                  <a:cxn ang="0">
                    <a:pos x="T4" y="0"/>
                  </a:cxn>
                </a:cxnLst>
                <a:rect l="0" t="0" r="r" b="b"/>
                <a:pathLst>
                  <a:path w="2">
                    <a:moveTo>
                      <a:pt x="0" y="0"/>
                    </a:moveTo>
                    <a:cubicBezTo>
                      <a:pt x="0" y="0"/>
                      <a:pt x="0" y="0"/>
                      <a:pt x="0" y="0"/>
                    </a:cubicBezTo>
                    <a:cubicBezTo>
                      <a:pt x="1" y="0"/>
                      <a:pt x="1" y="0"/>
                      <a:pt x="2" y="0"/>
                    </a:cubicBezTo>
                    <a:cubicBezTo>
                      <a:pt x="2" y="0"/>
                      <a:pt x="1" y="0"/>
                      <a:pt x="1" y="0"/>
                    </a:cubicBezTo>
                    <a:cubicBezTo>
                      <a:pt x="1" y="0"/>
                      <a:pt x="1"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70" name="Freeform 292"/>
              <p:cNvSpPr>
                <a:spLocks/>
              </p:cNvSpPr>
              <p:nvPr/>
            </p:nvSpPr>
            <p:spPr bwMode="auto">
              <a:xfrm>
                <a:off x="7947139" y="1391211"/>
                <a:ext cx="1588" cy="0"/>
              </a:xfrm>
              <a:custGeom>
                <a:avLst/>
                <a:gdLst>
                  <a:gd name="T0" fmla="*/ 0 w 2"/>
                  <a:gd name="T1" fmla="*/ 0 h 1"/>
                  <a:gd name="T2" fmla="*/ 1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1" y="0"/>
                      <a:pt x="1" y="0"/>
                    </a:cubicBezTo>
                    <a:cubicBezTo>
                      <a:pt x="1" y="0"/>
                      <a:pt x="1" y="0"/>
                      <a:pt x="2" y="1"/>
                    </a:cubicBezTo>
                    <a:cubicBezTo>
                      <a:pt x="2" y="1"/>
                      <a:pt x="2" y="1"/>
                      <a:pt x="2" y="1"/>
                    </a:cubicBezTo>
                    <a:cubicBezTo>
                      <a:pt x="1" y="1"/>
                      <a:pt x="1" y="1"/>
                      <a:pt x="0" y="0"/>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71" name="Freeform 293"/>
              <p:cNvSpPr>
                <a:spLocks/>
              </p:cNvSpPr>
              <p:nvPr/>
            </p:nvSpPr>
            <p:spPr bwMode="auto">
              <a:xfrm>
                <a:off x="7948727" y="1391211"/>
                <a:ext cx="1588"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1" y="0"/>
                    </a:cubicBezTo>
                    <a:cubicBezTo>
                      <a:pt x="1" y="0"/>
                      <a:pt x="1" y="0"/>
                      <a:pt x="1" y="0"/>
                    </a:cubicBezTo>
                    <a:cubicBezTo>
                      <a:pt x="0" y="0"/>
                      <a:pt x="0" y="0"/>
                      <a:pt x="0" y="0"/>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72" name="Freeform 294"/>
              <p:cNvSpPr>
                <a:spLocks/>
              </p:cNvSpPr>
              <p:nvPr/>
            </p:nvSpPr>
            <p:spPr bwMode="auto">
              <a:xfrm>
                <a:off x="7950314" y="1391211"/>
                <a:ext cx="0" cy="0"/>
              </a:xfrm>
              <a:custGeom>
                <a:avLst/>
                <a:gdLst>
                  <a:gd name="T0" fmla="*/ 0 w 1"/>
                  <a:gd name="T1" fmla="*/ 0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1" y="0"/>
                    </a:cubicBezTo>
                    <a:cubicBezTo>
                      <a:pt x="1" y="0"/>
                      <a:pt x="0" y="0"/>
                      <a:pt x="0" y="0"/>
                    </a:cubicBezTo>
                    <a:cubicBezTo>
                      <a:pt x="0" y="0"/>
                      <a:pt x="0" y="0"/>
                      <a:pt x="0" y="0"/>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73" name="Freeform 295"/>
              <p:cNvSpPr>
                <a:spLocks/>
              </p:cNvSpPr>
              <p:nvPr/>
            </p:nvSpPr>
            <p:spPr bwMode="auto">
              <a:xfrm>
                <a:off x="7950314" y="1391211"/>
                <a:ext cx="0" cy="1588"/>
              </a:xfrm>
              <a:custGeom>
                <a:avLst/>
                <a:gdLst>
                  <a:gd name="T0" fmla="*/ 0 w 1"/>
                  <a:gd name="T1" fmla="*/ 0 h 1"/>
                  <a:gd name="T2" fmla="*/ 1 w 1"/>
                  <a:gd name="T3" fmla="*/ 0 h 1"/>
                  <a:gd name="T4" fmla="*/ 1 w 1"/>
                  <a:gd name="T5" fmla="*/ 0 h 1"/>
                  <a:gd name="T6" fmla="*/ 1 w 1"/>
                  <a:gd name="T7" fmla="*/ 1 h 1"/>
                  <a:gd name="T8" fmla="*/ 1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0"/>
                      <a:pt x="0" y="0"/>
                      <a:pt x="1" y="0"/>
                    </a:cubicBezTo>
                    <a:cubicBezTo>
                      <a:pt x="1" y="0"/>
                      <a:pt x="1" y="0"/>
                      <a:pt x="1" y="0"/>
                    </a:cubicBezTo>
                    <a:lnTo>
                      <a:pt x="1" y="1"/>
                    </a:lnTo>
                    <a:cubicBezTo>
                      <a:pt x="1" y="1"/>
                      <a:pt x="1" y="0"/>
                      <a:pt x="1" y="0"/>
                    </a:cubicBez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74" name="Freeform 296"/>
              <p:cNvSpPr>
                <a:spLocks/>
              </p:cNvSpPr>
              <p:nvPr/>
            </p:nvSpPr>
            <p:spPr bwMode="auto">
              <a:xfrm>
                <a:off x="7950314" y="1391211"/>
                <a:ext cx="0" cy="1588"/>
              </a:xfrm>
              <a:custGeom>
                <a:avLst/>
                <a:gdLst>
                  <a:gd name="T0" fmla="*/ 0 w 1"/>
                  <a:gd name="T1" fmla="*/ 1 h 1"/>
                  <a:gd name="T2" fmla="*/ 0 w 1"/>
                  <a:gd name="T3" fmla="*/ 0 h 1"/>
                  <a:gd name="T4" fmla="*/ 1 w 1"/>
                  <a:gd name="T5" fmla="*/ 1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lnTo>
                      <a:pt x="0" y="0"/>
                    </a:lnTo>
                    <a:cubicBezTo>
                      <a:pt x="0" y="1"/>
                      <a:pt x="0" y="1"/>
                      <a:pt x="1" y="1"/>
                    </a:cubicBezTo>
                    <a:lnTo>
                      <a:pt x="0" y="1"/>
                    </a:lnTo>
                    <a:cubicBezTo>
                      <a:pt x="0" y="1"/>
                      <a:pt x="0" y="1"/>
                      <a:pt x="0" y="1"/>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75" name="Freeform 297"/>
              <p:cNvSpPr>
                <a:spLocks/>
              </p:cNvSpPr>
              <p:nvPr/>
            </p:nvSpPr>
            <p:spPr bwMode="auto">
              <a:xfrm>
                <a:off x="7950314" y="1392798"/>
                <a:ext cx="0" cy="0"/>
              </a:xfrm>
              <a:custGeom>
                <a:avLst/>
                <a:gdLst>
                  <a:gd name="T0" fmla="*/ 0 w 1"/>
                  <a:gd name="T1" fmla="*/ 1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1" y="0"/>
                    </a:cubicBezTo>
                    <a:cubicBezTo>
                      <a:pt x="1" y="0"/>
                      <a:pt x="1" y="0"/>
                      <a:pt x="1" y="0"/>
                    </a:cubicBezTo>
                    <a:lnTo>
                      <a:pt x="1" y="0"/>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76" name="Rectangle 298"/>
              <p:cNvSpPr>
                <a:spLocks noChangeArrowheads="1"/>
              </p:cNvSpPr>
              <p:nvPr/>
            </p:nvSpPr>
            <p:spPr bwMode="auto">
              <a:xfrm>
                <a:off x="7950314" y="1392798"/>
                <a:ext cx="1588" cy="1588"/>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77" name="Rectangle 299"/>
              <p:cNvSpPr>
                <a:spLocks noChangeArrowheads="1"/>
              </p:cNvSpPr>
              <p:nvPr/>
            </p:nvSpPr>
            <p:spPr bwMode="auto">
              <a:xfrm>
                <a:off x="7950314" y="139279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78" name="Rectangle 300"/>
              <p:cNvSpPr>
                <a:spLocks noChangeArrowheads="1"/>
              </p:cNvSpPr>
              <p:nvPr/>
            </p:nvSpPr>
            <p:spPr bwMode="auto">
              <a:xfrm>
                <a:off x="7950314" y="1392798"/>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79" name="Freeform 301"/>
              <p:cNvSpPr>
                <a:spLocks/>
              </p:cNvSpPr>
              <p:nvPr/>
            </p:nvSpPr>
            <p:spPr bwMode="auto">
              <a:xfrm>
                <a:off x="7950314" y="1392798"/>
                <a:ext cx="1588"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0" y="0"/>
                      <a:pt x="1" y="0"/>
                      <a:pt x="1" y="0"/>
                    </a:cubicBezTo>
                    <a:lnTo>
                      <a:pt x="1" y="0"/>
                    </a:lnTo>
                    <a:cubicBezTo>
                      <a:pt x="0" y="0"/>
                      <a:pt x="0" y="0"/>
                      <a:pt x="0" y="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80" name="Freeform 302"/>
              <p:cNvSpPr>
                <a:spLocks/>
              </p:cNvSpPr>
              <p:nvPr/>
            </p:nvSpPr>
            <p:spPr bwMode="auto">
              <a:xfrm>
                <a:off x="7951902" y="1392798"/>
                <a:ext cx="0" cy="0"/>
              </a:xfrm>
              <a:custGeom>
                <a:avLst/>
                <a:gdLst>
                  <a:gd name="T0" fmla="*/ 0 h 1"/>
                  <a:gd name="T1" fmla="*/ 0 h 1"/>
                  <a:gd name="T2" fmla="*/ 0 h 1"/>
                  <a:gd name="T3" fmla="*/ 1 h 1"/>
                  <a:gd name="T4" fmla="*/ 0 h 1"/>
                </a:gdLst>
                <a:ahLst/>
                <a:cxnLst>
                  <a:cxn ang="0">
                    <a:pos x="0" y="T0"/>
                  </a:cxn>
                  <a:cxn ang="0">
                    <a:pos x="0" y="T1"/>
                  </a:cxn>
                  <a:cxn ang="0">
                    <a:pos x="0" y="T2"/>
                  </a:cxn>
                  <a:cxn ang="0">
                    <a:pos x="0" y="T3"/>
                  </a:cxn>
                  <a:cxn ang="0">
                    <a:pos x="0" y="T4"/>
                  </a:cxn>
                </a:cxnLst>
                <a:rect l="0" t="0" r="r" b="b"/>
                <a:pathLst>
                  <a:path h="1">
                    <a:moveTo>
                      <a:pt x="0" y="0"/>
                    </a:moveTo>
                    <a:lnTo>
                      <a:pt x="0" y="0"/>
                    </a:lnTo>
                    <a:cubicBezTo>
                      <a:pt x="0" y="0"/>
                      <a:pt x="0" y="0"/>
                      <a:pt x="0" y="0"/>
                    </a:cubicBezTo>
                    <a:lnTo>
                      <a:pt x="0" y="1"/>
                    </a:lnTo>
                    <a:cubicBezTo>
                      <a:pt x="0" y="0"/>
                      <a:pt x="0" y="0"/>
                      <a:pt x="0" y="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81" name="Freeform 303"/>
              <p:cNvSpPr>
                <a:spLocks/>
              </p:cNvSpPr>
              <p:nvPr/>
            </p:nvSpPr>
            <p:spPr bwMode="auto">
              <a:xfrm>
                <a:off x="7951902" y="1392798"/>
                <a:ext cx="0" cy="0"/>
              </a:xfrm>
              <a:custGeom>
                <a:avLst/>
                <a:gdLst>
                  <a:gd name="T0" fmla="*/ 0 w 1"/>
                  <a:gd name="T1" fmla="*/ 1 h 1"/>
                  <a:gd name="T2" fmla="*/ 0 w 1"/>
                  <a:gd name="T3" fmla="*/ 0 h 1"/>
                  <a:gd name="T4" fmla="*/ 1 w 1"/>
                  <a:gd name="T5" fmla="*/ 1 h 1"/>
                  <a:gd name="T6" fmla="*/ 1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lnTo>
                      <a:pt x="0" y="0"/>
                    </a:lnTo>
                    <a:cubicBezTo>
                      <a:pt x="1" y="0"/>
                      <a:pt x="1" y="0"/>
                      <a:pt x="1" y="1"/>
                    </a:cubicBezTo>
                    <a:lnTo>
                      <a:pt x="1" y="1"/>
                    </a:lnTo>
                    <a:cubicBezTo>
                      <a:pt x="1" y="1"/>
                      <a:pt x="1" y="1"/>
                      <a:pt x="0" y="1"/>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82" name="Freeform 304"/>
              <p:cNvSpPr>
                <a:spLocks/>
              </p:cNvSpPr>
              <p:nvPr/>
            </p:nvSpPr>
            <p:spPr bwMode="auto">
              <a:xfrm>
                <a:off x="7951902" y="1392798"/>
                <a:ext cx="1588"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1" y="0"/>
                      <a:pt x="1" y="0"/>
                      <a:pt x="1" y="0"/>
                    </a:cubicBezTo>
                    <a:lnTo>
                      <a:pt x="1" y="0"/>
                    </a:lnTo>
                    <a:cubicBezTo>
                      <a:pt x="1" y="0"/>
                      <a:pt x="1" y="0"/>
                      <a:pt x="0" y="0"/>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83" name="Freeform 305"/>
              <p:cNvSpPr>
                <a:spLocks/>
              </p:cNvSpPr>
              <p:nvPr/>
            </p:nvSpPr>
            <p:spPr bwMode="auto">
              <a:xfrm>
                <a:off x="7953489" y="1392798"/>
                <a:ext cx="1588" cy="0"/>
              </a:xfrm>
              <a:custGeom>
                <a:avLst/>
                <a:gdLst>
                  <a:gd name="T0" fmla="*/ 0 w 2"/>
                  <a:gd name="T1" fmla="*/ 0 w 2"/>
                  <a:gd name="T2" fmla="*/ 2 w 2"/>
                  <a:gd name="T3" fmla="*/ 2 w 2"/>
                  <a:gd name="T4" fmla="*/ 0 w 2"/>
                </a:gdLst>
                <a:ahLst/>
                <a:cxnLst>
                  <a:cxn ang="0">
                    <a:pos x="T0" y="0"/>
                  </a:cxn>
                  <a:cxn ang="0">
                    <a:pos x="T1" y="0"/>
                  </a:cxn>
                  <a:cxn ang="0">
                    <a:pos x="T2" y="0"/>
                  </a:cxn>
                  <a:cxn ang="0">
                    <a:pos x="T3" y="0"/>
                  </a:cxn>
                  <a:cxn ang="0">
                    <a:pos x="T4" y="0"/>
                  </a:cxn>
                </a:cxnLst>
                <a:rect l="0" t="0" r="r" b="b"/>
                <a:pathLst>
                  <a:path w="2">
                    <a:moveTo>
                      <a:pt x="0" y="0"/>
                    </a:moveTo>
                    <a:lnTo>
                      <a:pt x="0" y="0"/>
                    </a:lnTo>
                    <a:cubicBezTo>
                      <a:pt x="1" y="0"/>
                      <a:pt x="1" y="0"/>
                      <a:pt x="2" y="0"/>
                    </a:cubicBezTo>
                    <a:lnTo>
                      <a:pt x="2" y="0"/>
                    </a:lnTo>
                    <a:cubicBezTo>
                      <a:pt x="1" y="0"/>
                      <a:pt x="1" y="0"/>
                      <a:pt x="0" y="0"/>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84" name="Freeform 306"/>
              <p:cNvSpPr>
                <a:spLocks/>
              </p:cNvSpPr>
              <p:nvPr/>
            </p:nvSpPr>
            <p:spPr bwMode="auto">
              <a:xfrm>
                <a:off x="7955077" y="1392798"/>
                <a:ext cx="0" cy="1588"/>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0" y="0"/>
                    </a:lnTo>
                    <a:cubicBezTo>
                      <a:pt x="0" y="1"/>
                      <a:pt x="1" y="1"/>
                      <a:pt x="1" y="1"/>
                    </a:cubicBezTo>
                    <a:lnTo>
                      <a:pt x="1" y="1"/>
                    </a:lnTo>
                    <a:cubicBezTo>
                      <a:pt x="1" y="1"/>
                      <a:pt x="0" y="1"/>
                      <a:pt x="0"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85" name="Rectangle 307"/>
              <p:cNvSpPr>
                <a:spLocks noChangeArrowheads="1"/>
              </p:cNvSpPr>
              <p:nvPr/>
            </p:nvSpPr>
            <p:spPr bwMode="auto">
              <a:xfrm>
                <a:off x="7950314" y="139279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86" name="Freeform 308"/>
              <p:cNvSpPr>
                <a:spLocks/>
              </p:cNvSpPr>
              <p:nvPr/>
            </p:nvSpPr>
            <p:spPr bwMode="auto">
              <a:xfrm>
                <a:off x="7950314" y="1392798"/>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lnTo>
                      <a:pt x="0" y="0"/>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87" name="Freeform 309"/>
              <p:cNvSpPr>
                <a:spLocks/>
              </p:cNvSpPr>
              <p:nvPr/>
            </p:nvSpPr>
            <p:spPr bwMode="auto">
              <a:xfrm>
                <a:off x="7950314" y="1392798"/>
                <a:ext cx="1588"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0" y="0"/>
                      <a:pt x="1" y="0"/>
                      <a:pt x="1" y="0"/>
                    </a:cubicBezTo>
                    <a:lnTo>
                      <a:pt x="1" y="0"/>
                    </a:lnTo>
                    <a:cubicBezTo>
                      <a:pt x="1" y="0"/>
                      <a:pt x="0" y="0"/>
                      <a:pt x="0" y="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88" name="Freeform 310"/>
              <p:cNvSpPr>
                <a:spLocks/>
              </p:cNvSpPr>
              <p:nvPr/>
            </p:nvSpPr>
            <p:spPr bwMode="auto">
              <a:xfrm>
                <a:off x="7951902" y="1392798"/>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lnTo>
                      <a:pt x="0" y="0"/>
                    </a:lnTo>
                    <a:cubicBezTo>
                      <a:pt x="0" y="0"/>
                      <a:pt x="0" y="0"/>
                      <a:pt x="0" y="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89" name="Freeform 311"/>
              <p:cNvSpPr>
                <a:spLocks/>
              </p:cNvSpPr>
              <p:nvPr/>
            </p:nvSpPr>
            <p:spPr bwMode="auto">
              <a:xfrm>
                <a:off x="7951902" y="1392798"/>
                <a:ext cx="0" cy="0"/>
              </a:xfrm>
              <a:custGeom>
                <a:avLst/>
                <a:gdLst>
                  <a:gd name="T0" fmla="*/ 0 w 1"/>
                  <a:gd name="T1" fmla="*/ 0 h 1"/>
                  <a:gd name="T2" fmla="*/ 0 w 1"/>
                  <a:gd name="T3" fmla="*/ 0 h 1"/>
                  <a:gd name="T4" fmla="*/ 1 w 1"/>
                  <a:gd name="T5" fmla="*/ 0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0" y="0"/>
                    </a:lnTo>
                    <a:cubicBezTo>
                      <a:pt x="1" y="0"/>
                      <a:pt x="1" y="0"/>
                      <a:pt x="1" y="0"/>
                    </a:cubicBezTo>
                    <a:lnTo>
                      <a:pt x="1" y="1"/>
                    </a:lnTo>
                    <a:cubicBezTo>
                      <a:pt x="1" y="0"/>
                      <a:pt x="1" y="0"/>
                      <a:pt x="0"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90" name="Freeform 312"/>
              <p:cNvSpPr>
                <a:spLocks/>
              </p:cNvSpPr>
              <p:nvPr/>
            </p:nvSpPr>
            <p:spPr bwMode="auto">
              <a:xfrm>
                <a:off x="7951902" y="1392798"/>
                <a:ext cx="1588" cy="0"/>
              </a:xfrm>
              <a:custGeom>
                <a:avLst/>
                <a:gdLst>
                  <a:gd name="T0" fmla="*/ 0 w 1"/>
                  <a:gd name="T1" fmla="*/ 1 h 1"/>
                  <a:gd name="T2" fmla="*/ 0 w 1"/>
                  <a:gd name="T3" fmla="*/ 0 h 1"/>
                  <a:gd name="T4" fmla="*/ 1 w 1"/>
                  <a:gd name="T5" fmla="*/ 1 h 1"/>
                  <a:gd name="T6" fmla="*/ 1 w 1"/>
                  <a:gd name="T7" fmla="*/ 1 h 1"/>
                  <a:gd name="T8" fmla="*/ 0 w 1"/>
                  <a:gd name="T9" fmla="*/ 0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lnTo>
                      <a:pt x="0" y="0"/>
                    </a:lnTo>
                    <a:cubicBezTo>
                      <a:pt x="1" y="1"/>
                      <a:pt x="1" y="1"/>
                      <a:pt x="1" y="1"/>
                    </a:cubicBezTo>
                    <a:lnTo>
                      <a:pt x="1" y="1"/>
                    </a:lnTo>
                    <a:cubicBezTo>
                      <a:pt x="1" y="1"/>
                      <a:pt x="1" y="1"/>
                      <a:pt x="0" y="0"/>
                    </a:cubicBezTo>
                    <a:lnTo>
                      <a:pt x="0" y="1"/>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91" name="Freeform 313"/>
              <p:cNvSpPr>
                <a:spLocks/>
              </p:cNvSpPr>
              <p:nvPr/>
            </p:nvSpPr>
            <p:spPr bwMode="auto">
              <a:xfrm>
                <a:off x="7953489" y="1392798"/>
                <a:ext cx="1588" cy="0"/>
              </a:xfrm>
              <a:custGeom>
                <a:avLst/>
                <a:gdLst>
                  <a:gd name="T0" fmla="*/ 0 w 2"/>
                  <a:gd name="T1" fmla="*/ 0 w 2"/>
                  <a:gd name="T2" fmla="*/ 2 w 2"/>
                  <a:gd name="T3" fmla="*/ 2 w 2"/>
                  <a:gd name="T4" fmla="*/ 0 w 2"/>
                </a:gdLst>
                <a:ahLst/>
                <a:cxnLst>
                  <a:cxn ang="0">
                    <a:pos x="T0" y="0"/>
                  </a:cxn>
                  <a:cxn ang="0">
                    <a:pos x="T1" y="0"/>
                  </a:cxn>
                  <a:cxn ang="0">
                    <a:pos x="T2" y="0"/>
                  </a:cxn>
                  <a:cxn ang="0">
                    <a:pos x="T3" y="0"/>
                  </a:cxn>
                  <a:cxn ang="0">
                    <a:pos x="T4" y="0"/>
                  </a:cxn>
                </a:cxnLst>
                <a:rect l="0" t="0" r="r" b="b"/>
                <a:pathLst>
                  <a:path w="2">
                    <a:moveTo>
                      <a:pt x="0" y="0"/>
                    </a:moveTo>
                    <a:lnTo>
                      <a:pt x="0" y="0"/>
                    </a:lnTo>
                    <a:cubicBezTo>
                      <a:pt x="1" y="0"/>
                      <a:pt x="1" y="0"/>
                      <a:pt x="2" y="0"/>
                    </a:cubicBezTo>
                    <a:lnTo>
                      <a:pt x="2" y="0"/>
                    </a:lnTo>
                    <a:cubicBezTo>
                      <a:pt x="1" y="0"/>
                      <a:pt x="1" y="0"/>
                      <a:pt x="0" y="0"/>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92" name="Freeform 314"/>
              <p:cNvSpPr>
                <a:spLocks/>
              </p:cNvSpPr>
              <p:nvPr/>
            </p:nvSpPr>
            <p:spPr bwMode="auto">
              <a:xfrm>
                <a:off x="7955077" y="1392798"/>
                <a:ext cx="0" cy="1588"/>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0" y="0"/>
                    </a:lnTo>
                    <a:cubicBezTo>
                      <a:pt x="0" y="0"/>
                      <a:pt x="1" y="1"/>
                      <a:pt x="1" y="1"/>
                    </a:cubicBezTo>
                    <a:lnTo>
                      <a:pt x="1" y="1"/>
                    </a:lnTo>
                    <a:cubicBezTo>
                      <a:pt x="1" y="1"/>
                      <a:pt x="0" y="0"/>
                      <a:pt x="0"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93" name="Rectangle 315"/>
              <p:cNvSpPr>
                <a:spLocks noChangeArrowheads="1"/>
              </p:cNvSpPr>
              <p:nvPr/>
            </p:nvSpPr>
            <p:spPr bwMode="auto">
              <a:xfrm>
                <a:off x="7950314" y="139279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94" name="Freeform 316"/>
              <p:cNvSpPr>
                <a:spLocks/>
              </p:cNvSpPr>
              <p:nvPr/>
            </p:nvSpPr>
            <p:spPr bwMode="auto">
              <a:xfrm>
                <a:off x="7950314" y="1392798"/>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lnTo>
                      <a:pt x="0" y="0"/>
                    </a:lnTo>
                    <a:cubicBezTo>
                      <a:pt x="0" y="0"/>
                      <a:pt x="0" y="0"/>
                      <a:pt x="0" y="0"/>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95" name="Freeform 317"/>
              <p:cNvSpPr>
                <a:spLocks/>
              </p:cNvSpPr>
              <p:nvPr/>
            </p:nvSpPr>
            <p:spPr bwMode="auto">
              <a:xfrm>
                <a:off x="7950314" y="1392798"/>
                <a:ext cx="1588"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0" y="0"/>
                      <a:pt x="1" y="0"/>
                      <a:pt x="1" y="0"/>
                    </a:cubicBezTo>
                    <a:lnTo>
                      <a:pt x="1" y="0"/>
                    </a:lnTo>
                    <a:cubicBezTo>
                      <a:pt x="1" y="0"/>
                      <a:pt x="0" y="0"/>
                      <a:pt x="0" y="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96" name="Freeform 318"/>
              <p:cNvSpPr>
                <a:spLocks/>
              </p:cNvSpPr>
              <p:nvPr/>
            </p:nvSpPr>
            <p:spPr bwMode="auto">
              <a:xfrm>
                <a:off x="7951902" y="1392798"/>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lnTo>
                      <a:pt x="0" y="0"/>
                    </a:lnTo>
                    <a:cubicBezTo>
                      <a:pt x="0" y="0"/>
                      <a:pt x="0" y="0"/>
                      <a:pt x="0" y="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97" name="Freeform 319"/>
              <p:cNvSpPr>
                <a:spLocks/>
              </p:cNvSpPr>
              <p:nvPr/>
            </p:nvSpPr>
            <p:spPr bwMode="auto">
              <a:xfrm>
                <a:off x="7951902" y="1392798"/>
                <a:ext cx="0" cy="0"/>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0" y="0"/>
                    </a:lnTo>
                    <a:cubicBezTo>
                      <a:pt x="1" y="0"/>
                      <a:pt x="1" y="0"/>
                      <a:pt x="1" y="1"/>
                    </a:cubicBezTo>
                    <a:lnTo>
                      <a:pt x="1" y="1"/>
                    </a:lnTo>
                    <a:cubicBezTo>
                      <a:pt x="1" y="0"/>
                      <a:pt x="1" y="0"/>
                      <a:pt x="0"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98" name="Freeform 320"/>
              <p:cNvSpPr>
                <a:spLocks/>
              </p:cNvSpPr>
              <p:nvPr/>
            </p:nvSpPr>
            <p:spPr bwMode="auto">
              <a:xfrm>
                <a:off x="7951902" y="1392798"/>
                <a:ext cx="1588" cy="0"/>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0" y="0"/>
                    </a:lnTo>
                    <a:cubicBezTo>
                      <a:pt x="1" y="1"/>
                      <a:pt x="1" y="1"/>
                      <a:pt x="1" y="1"/>
                    </a:cubicBezTo>
                    <a:lnTo>
                      <a:pt x="1" y="1"/>
                    </a:lnTo>
                    <a:cubicBezTo>
                      <a:pt x="1" y="1"/>
                      <a:pt x="1" y="1"/>
                      <a:pt x="0" y="0"/>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699" name="Freeform 321"/>
              <p:cNvSpPr>
                <a:spLocks/>
              </p:cNvSpPr>
              <p:nvPr/>
            </p:nvSpPr>
            <p:spPr bwMode="auto">
              <a:xfrm>
                <a:off x="7953489" y="1392798"/>
                <a:ext cx="1588" cy="0"/>
              </a:xfrm>
              <a:custGeom>
                <a:avLst/>
                <a:gdLst>
                  <a:gd name="T0" fmla="*/ 0 w 2"/>
                  <a:gd name="T1" fmla="*/ 0 w 2"/>
                  <a:gd name="T2" fmla="*/ 2 w 2"/>
                  <a:gd name="T3" fmla="*/ 2 w 2"/>
                  <a:gd name="T4" fmla="*/ 0 w 2"/>
                </a:gdLst>
                <a:ahLst/>
                <a:cxnLst>
                  <a:cxn ang="0">
                    <a:pos x="T0" y="0"/>
                  </a:cxn>
                  <a:cxn ang="0">
                    <a:pos x="T1" y="0"/>
                  </a:cxn>
                  <a:cxn ang="0">
                    <a:pos x="T2" y="0"/>
                  </a:cxn>
                  <a:cxn ang="0">
                    <a:pos x="T3" y="0"/>
                  </a:cxn>
                  <a:cxn ang="0">
                    <a:pos x="T4" y="0"/>
                  </a:cxn>
                </a:cxnLst>
                <a:rect l="0" t="0" r="r" b="b"/>
                <a:pathLst>
                  <a:path w="2">
                    <a:moveTo>
                      <a:pt x="0" y="0"/>
                    </a:moveTo>
                    <a:lnTo>
                      <a:pt x="0" y="0"/>
                    </a:lnTo>
                    <a:cubicBezTo>
                      <a:pt x="1" y="0"/>
                      <a:pt x="1" y="0"/>
                      <a:pt x="2" y="0"/>
                    </a:cubicBezTo>
                    <a:lnTo>
                      <a:pt x="2" y="0"/>
                    </a:lnTo>
                    <a:cubicBezTo>
                      <a:pt x="1" y="0"/>
                      <a:pt x="1" y="0"/>
                      <a:pt x="0" y="0"/>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00" name="Freeform 322"/>
              <p:cNvSpPr>
                <a:spLocks/>
              </p:cNvSpPr>
              <p:nvPr/>
            </p:nvSpPr>
            <p:spPr bwMode="auto">
              <a:xfrm>
                <a:off x="7955077" y="1392798"/>
                <a:ext cx="0" cy="1588"/>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0" y="0"/>
                    </a:lnTo>
                    <a:cubicBezTo>
                      <a:pt x="0" y="0"/>
                      <a:pt x="1" y="1"/>
                      <a:pt x="1" y="1"/>
                    </a:cubicBezTo>
                    <a:lnTo>
                      <a:pt x="1" y="1"/>
                    </a:lnTo>
                    <a:cubicBezTo>
                      <a:pt x="1" y="1"/>
                      <a:pt x="0" y="0"/>
                      <a:pt x="0"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01" name="Freeform 323"/>
              <p:cNvSpPr>
                <a:spLocks/>
              </p:cNvSpPr>
              <p:nvPr/>
            </p:nvSpPr>
            <p:spPr bwMode="auto">
              <a:xfrm>
                <a:off x="7947139" y="1214998"/>
                <a:ext cx="77788" cy="176213"/>
              </a:xfrm>
              <a:custGeom>
                <a:avLst/>
                <a:gdLst>
                  <a:gd name="T0" fmla="*/ 0 w 103"/>
                  <a:gd name="T1" fmla="*/ 230 h 230"/>
                  <a:gd name="T2" fmla="*/ 102 w 103"/>
                  <a:gd name="T3" fmla="*/ 0 h 230"/>
                  <a:gd name="T4" fmla="*/ 103 w 103"/>
                  <a:gd name="T5" fmla="*/ 0 h 230"/>
                  <a:gd name="T6" fmla="*/ 2 w 103"/>
                  <a:gd name="T7" fmla="*/ 230 h 230"/>
                  <a:gd name="T8" fmla="*/ 0 w 103"/>
                  <a:gd name="T9" fmla="*/ 230 h 230"/>
                </a:gdLst>
                <a:ahLst/>
                <a:cxnLst>
                  <a:cxn ang="0">
                    <a:pos x="T0" y="T1"/>
                  </a:cxn>
                  <a:cxn ang="0">
                    <a:pos x="T2" y="T3"/>
                  </a:cxn>
                  <a:cxn ang="0">
                    <a:pos x="T4" y="T5"/>
                  </a:cxn>
                  <a:cxn ang="0">
                    <a:pos x="T6" y="T7"/>
                  </a:cxn>
                  <a:cxn ang="0">
                    <a:pos x="T8" y="T9"/>
                  </a:cxn>
                </a:cxnLst>
                <a:rect l="0" t="0" r="r" b="b"/>
                <a:pathLst>
                  <a:path w="103" h="230">
                    <a:moveTo>
                      <a:pt x="0" y="230"/>
                    </a:moveTo>
                    <a:lnTo>
                      <a:pt x="102" y="0"/>
                    </a:lnTo>
                    <a:cubicBezTo>
                      <a:pt x="102" y="0"/>
                      <a:pt x="103" y="0"/>
                      <a:pt x="103" y="0"/>
                    </a:cubicBezTo>
                    <a:lnTo>
                      <a:pt x="2" y="230"/>
                    </a:lnTo>
                    <a:cubicBezTo>
                      <a:pt x="1" y="230"/>
                      <a:pt x="1" y="230"/>
                      <a:pt x="0" y="23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02" name="Freeform 324"/>
              <p:cNvSpPr>
                <a:spLocks/>
              </p:cNvSpPr>
              <p:nvPr/>
            </p:nvSpPr>
            <p:spPr bwMode="auto">
              <a:xfrm>
                <a:off x="7948727" y="1214998"/>
                <a:ext cx="77788" cy="176213"/>
              </a:xfrm>
              <a:custGeom>
                <a:avLst/>
                <a:gdLst>
                  <a:gd name="T0" fmla="*/ 0 w 102"/>
                  <a:gd name="T1" fmla="*/ 230 h 231"/>
                  <a:gd name="T2" fmla="*/ 101 w 102"/>
                  <a:gd name="T3" fmla="*/ 0 h 231"/>
                  <a:gd name="T4" fmla="*/ 102 w 102"/>
                  <a:gd name="T5" fmla="*/ 1 h 231"/>
                  <a:gd name="T6" fmla="*/ 1 w 102"/>
                  <a:gd name="T7" fmla="*/ 231 h 231"/>
                  <a:gd name="T8" fmla="*/ 0 w 102"/>
                  <a:gd name="T9" fmla="*/ 230 h 231"/>
                </a:gdLst>
                <a:ahLst/>
                <a:cxnLst>
                  <a:cxn ang="0">
                    <a:pos x="T0" y="T1"/>
                  </a:cxn>
                  <a:cxn ang="0">
                    <a:pos x="T2" y="T3"/>
                  </a:cxn>
                  <a:cxn ang="0">
                    <a:pos x="T4" y="T5"/>
                  </a:cxn>
                  <a:cxn ang="0">
                    <a:pos x="T6" y="T7"/>
                  </a:cxn>
                  <a:cxn ang="0">
                    <a:pos x="T8" y="T9"/>
                  </a:cxn>
                </a:cxnLst>
                <a:rect l="0" t="0" r="r" b="b"/>
                <a:pathLst>
                  <a:path w="102" h="231">
                    <a:moveTo>
                      <a:pt x="0" y="230"/>
                    </a:moveTo>
                    <a:lnTo>
                      <a:pt x="101" y="0"/>
                    </a:lnTo>
                    <a:cubicBezTo>
                      <a:pt x="101" y="0"/>
                      <a:pt x="102" y="1"/>
                      <a:pt x="102" y="1"/>
                    </a:cubicBezTo>
                    <a:lnTo>
                      <a:pt x="1" y="231"/>
                    </a:lnTo>
                    <a:cubicBezTo>
                      <a:pt x="0" y="230"/>
                      <a:pt x="0" y="230"/>
                      <a:pt x="0" y="230"/>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03" name="Freeform 325"/>
              <p:cNvSpPr>
                <a:spLocks/>
              </p:cNvSpPr>
              <p:nvPr/>
            </p:nvSpPr>
            <p:spPr bwMode="auto">
              <a:xfrm>
                <a:off x="7948727" y="1216586"/>
                <a:ext cx="77788" cy="174625"/>
              </a:xfrm>
              <a:custGeom>
                <a:avLst/>
                <a:gdLst>
                  <a:gd name="T0" fmla="*/ 0 w 102"/>
                  <a:gd name="T1" fmla="*/ 230 h 230"/>
                  <a:gd name="T2" fmla="*/ 101 w 102"/>
                  <a:gd name="T3" fmla="*/ 0 h 230"/>
                  <a:gd name="T4" fmla="*/ 102 w 102"/>
                  <a:gd name="T5" fmla="*/ 0 h 230"/>
                  <a:gd name="T6" fmla="*/ 1 w 102"/>
                  <a:gd name="T7" fmla="*/ 230 h 230"/>
                  <a:gd name="T8" fmla="*/ 0 w 102"/>
                  <a:gd name="T9" fmla="*/ 230 h 230"/>
                </a:gdLst>
                <a:ahLst/>
                <a:cxnLst>
                  <a:cxn ang="0">
                    <a:pos x="T0" y="T1"/>
                  </a:cxn>
                  <a:cxn ang="0">
                    <a:pos x="T2" y="T3"/>
                  </a:cxn>
                  <a:cxn ang="0">
                    <a:pos x="T4" y="T5"/>
                  </a:cxn>
                  <a:cxn ang="0">
                    <a:pos x="T6" y="T7"/>
                  </a:cxn>
                  <a:cxn ang="0">
                    <a:pos x="T8" y="T9"/>
                  </a:cxn>
                </a:cxnLst>
                <a:rect l="0" t="0" r="r" b="b"/>
                <a:pathLst>
                  <a:path w="102" h="230">
                    <a:moveTo>
                      <a:pt x="0" y="230"/>
                    </a:moveTo>
                    <a:lnTo>
                      <a:pt x="101" y="0"/>
                    </a:lnTo>
                    <a:cubicBezTo>
                      <a:pt x="102" y="0"/>
                      <a:pt x="102" y="0"/>
                      <a:pt x="102" y="0"/>
                    </a:cubicBezTo>
                    <a:lnTo>
                      <a:pt x="1" y="230"/>
                    </a:lnTo>
                    <a:cubicBezTo>
                      <a:pt x="0" y="230"/>
                      <a:pt x="0" y="230"/>
                      <a:pt x="0" y="230"/>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04" name="Freeform 326"/>
              <p:cNvSpPr>
                <a:spLocks/>
              </p:cNvSpPr>
              <p:nvPr/>
            </p:nvSpPr>
            <p:spPr bwMode="auto">
              <a:xfrm>
                <a:off x="7950314" y="1216586"/>
                <a:ext cx="76200" cy="174625"/>
              </a:xfrm>
              <a:custGeom>
                <a:avLst/>
                <a:gdLst>
                  <a:gd name="T0" fmla="*/ 0 w 102"/>
                  <a:gd name="T1" fmla="*/ 230 h 230"/>
                  <a:gd name="T2" fmla="*/ 101 w 102"/>
                  <a:gd name="T3" fmla="*/ 0 h 230"/>
                  <a:gd name="T4" fmla="*/ 102 w 102"/>
                  <a:gd name="T5" fmla="*/ 0 h 230"/>
                  <a:gd name="T6" fmla="*/ 1 w 102"/>
                  <a:gd name="T7" fmla="*/ 230 h 230"/>
                  <a:gd name="T8" fmla="*/ 0 w 102"/>
                  <a:gd name="T9" fmla="*/ 230 h 230"/>
                </a:gdLst>
                <a:ahLst/>
                <a:cxnLst>
                  <a:cxn ang="0">
                    <a:pos x="T0" y="T1"/>
                  </a:cxn>
                  <a:cxn ang="0">
                    <a:pos x="T2" y="T3"/>
                  </a:cxn>
                  <a:cxn ang="0">
                    <a:pos x="T4" y="T5"/>
                  </a:cxn>
                  <a:cxn ang="0">
                    <a:pos x="T6" y="T7"/>
                  </a:cxn>
                  <a:cxn ang="0">
                    <a:pos x="T8" y="T9"/>
                  </a:cxn>
                </a:cxnLst>
                <a:rect l="0" t="0" r="r" b="b"/>
                <a:pathLst>
                  <a:path w="102" h="230">
                    <a:moveTo>
                      <a:pt x="0" y="230"/>
                    </a:moveTo>
                    <a:lnTo>
                      <a:pt x="101" y="0"/>
                    </a:lnTo>
                    <a:cubicBezTo>
                      <a:pt x="102" y="0"/>
                      <a:pt x="102" y="0"/>
                      <a:pt x="102" y="0"/>
                    </a:cubicBezTo>
                    <a:lnTo>
                      <a:pt x="1" y="230"/>
                    </a:lnTo>
                    <a:cubicBezTo>
                      <a:pt x="0" y="230"/>
                      <a:pt x="0" y="230"/>
                      <a:pt x="0" y="230"/>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05" name="Freeform 327"/>
              <p:cNvSpPr>
                <a:spLocks/>
              </p:cNvSpPr>
              <p:nvPr/>
            </p:nvSpPr>
            <p:spPr bwMode="auto">
              <a:xfrm>
                <a:off x="7950314" y="1216586"/>
                <a:ext cx="77788" cy="174625"/>
              </a:xfrm>
              <a:custGeom>
                <a:avLst/>
                <a:gdLst>
                  <a:gd name="T0" fmla="*/ 0 w 102"/>
                  <a:gd name="T1" fmla="*/ 230 h 230"/>
                  <a:gd name="T2" fmla="*/ 101 w 102"/>
                  <a:gd name="T3" fmla="*/ 0 h 230"/>
                  <a:gd name="T4" fmla="*/ 102 w 102"/>
                  <a:gd name="T5" fmla="*/ 0 h 230"/>
                  <a:gd name="T6" fmla="*/ 0 w 102"/>
                  <a:gd name="T7" fmla="*/ 230 h 230"/>
                  <a:gd name="T8" fmla="*/ 0 w 102"/>
                  <a:gd name="T9" fmla="*/ 230 h 230"/>
                </a:gdLst>
                <a:ahLst/>
                <a:cxnLst>
                  <a:cxn ang="0">
                    <a:pos x="T0" y="T1"/>
                  </a:cxn>
                  <a:cxn ang="0">
                    <a:pos x="T2" y="T3"/>
                  </a:cxn>
                  <a:cxn ang="0">
                    <a:pos x="T4" y="T5"/>
                  </a:cxn>
                  <a:cxn ang="0">
                    <a:pos x="T6" y="T7"/>
                  </a:cxn>
                  <a:cxn ang="0">
                    <a:pos x="T8" y="T9"/>
                  </a:cxn>
                </a:cxnLst>
                <a:rect l="0" t="0" r="r" b="b"/>
                <a:pathLst>
                  <a:path w="102" h="230">
                    <a:moveTo>
                      <a:pt x="0" y="230"/>
                    </a:moveTo>
                    <a:lnTo>
                      <a:pt x="101" y="0"/>
                    </a:lnTo>
                    <a:cubicBezTo>
                      <a:pt x="101" y="0"/>
                      <a:pt x="102" y="0"/>
                      <a:pt x="102" y="0"/>
                    </a:cubicBezTo>
                    <a:lnTo>
                      <a:pt x="0" y="230"/>
                    </a:lnTo>
                    <a:cubicBezTo>
                      <a:pt x="0" y="230"/>
                      <a:pt x="0" y="230"/>
                      <a:pt x="0" y="230"/>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06" name="Freeform 328"/>
              <p:cNvSpPr>
                <a:spLocks/>
              </p:cNvSpPr>
              <p:nvPr/>
            </p:nvSpPr>
            <p:spPr bwMode="auto">
              <a:xfrm>
                <a:off x="7950314" y="1216586"/>
                <a:ext cx="77788" cy="176213"/>
              </a:xfrm>
              <a:custGeom>
                <a:avLst/>
                <a:gdLst>
                  <a:gd name="T0" fmla="*/ 0 w 102"/>
                  <a:gd name="T1" fmla="*/ 230 h 231"/>
                  <a:gd name="T2" fmla="*/ 102 w 102"/>
                  <a:gd name="T3" fmla="*/ 0 h 231"/>
                  <a:gd name="T4" fmla="*/ 102 w 102"/>
                  <a:gd name="T5" fmla="*/ 1 h 231"/>
                  <a:gd name="T6" fmla="*/ 1 w 102"/>
                  <a:gd name="T7" fmla="*/ 231 h 231"/>
                  <a:gd name="T8" fmla="*/ 0 w 102"/>
                  <a:gd name="T9" fmla="*/ 230 h 231"/>
                </a:gdLst>
                <a:ahLst/>
                <a:cxnLst>
                  <a:cxn ang="0">
                    <a:pos x="T0" y="T1"/>
                  </a:cxn>
                  <a:cxn ang="0">
                    <a:pos x="T2" y="T3"/>
                  </a:cxn>
                  <a:cxn ang="0">
                    <a:pos x="T4" y="T5"/>
                  </a:cxn>
                  <a:cxn ang="0">
                    <a:pos x="T6" y="T7"/>
                  </a:cxn>
                  <a:cxn ang="0">
                    <a:pos x="T8" y="T9"/>
                  </a:cxn>
                </a:cxnLst>
                <a:rect l="0" t="0" r="r" b="b"/>
                <a:pathLst>
                  <a:path w="102" h="231">
                    <a:moveTo>
                      <a:pt x="0" y="230"/>
                    </a:moveTo>
                    <a:lnTo>
                      <a:pt x="102" y="0"/>
                    </a:lnTo>
                    <a:cubicBezTo>
                      <a:pt x="102" y="0"/>
                      <a:pt x="102" y="1"/>
                      <a:pt x="102" y="1"/>
                    </a:cubicBezTo>
                    <a:lnTo>
                      <a:pt x="1" y="231"/>
                    </a:lnTo>
                    <a:cubicBezTo>
                      <a:pt x="0" y="231"/>
                      <a:pt x="0" y="231"/>
                      <a:pt x="0" y="230"/>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07" name="Freeform 329"/>
              <p:cNvSpPr>
                <a:spLocks/>
              </p:cNvSpPr>
              <p:nvPr/>
            </p:nvSpPr>
            <p:spPr bwMode="auto">
              <a:xfrm>
                <a:off x="7950314" y="1216586"/>
                <a:ext cx="77788" cy="176213"/>
              </a:xfrm>
              <a:custGeom>
                <a:avLst/>
                <a:gdLst>
                  <a:gd name="T0" fmla="*/ 0 w 101"/>
                  <a:gd name="T1" fmla="*/ 230 h 230"/>
                  <a:gd name="T2" fmla="*/ 101 w 101"/>
                  <a:gd name="T3" fmla="*/ 0 h 230"/>
                  <a:gd name="T4" fmla="*/ 101 w 101"/>
                  <a:gd name="T5" fmla="*/ 0 h 230"/>
                  <a:gd name="T6" fmla="*/ 0 w 101"/>
                  <a:gd name="T7" fmla="*/ 230 h 230"/>
                  <a:gd name="T8" fmla="*/ 0 w 101"/>
                  <a:gd name="T9" fmla="*/ 230 h 230"/>
                </a:gdLst>
                <a:ahLst/>
                <a:cxnLst>
                  <a:cxn ang="0">
                    <a:pos x="T0" y="T1"/>
                  </a:cxn>
                  <a:cxn ang="0">
                    <a:pos x="T2" y="T3"/>
                  </a:cxn>
                  <a:cxn ang="0">
                    <a:pos x="T4" y="T5"/>
                  </a:cxn>
                  <a:cxn ang="0">
                    <a:pos x="T6" y="T7"/>
                  </a:cxn>
                  <a:cxn ang="0">
                    <a:pos x="T8" y="T9"/>
                  </a:cxn>
                </a:cxnLst>
                <a:rect l="0" t="0" r="r" b="b"/>
                <a:pathLst>
                  <a:path w="101" h="230">
                    <a:moveTo>
                      <a:pt x="0" y="230"/>
                    </a:moveTo>
                    <a:lnTo>
                      <a:pt x="101" y="0"/>
                    </a:lnTo>
                    <a:cubicBezTo>
                      <a:pt x="101" y="0"/>
                      <a:pt x="101" y="0"/>
                      <a:pt x="101" y="0"/>
                    </a:cubicBezTo>
                    <a:lnTo>
                      <a:pt x="0" y="230"/>
                    </a:lnTo>
                    <a:cubicBezTo>
                      <a:pt x="0" y="230"/>
                      <a:pt x="0" y="230"/>
                      <a:pt x="0" y="230"/>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08" name="Freeform 330"/>
              <p:cNvSpPr>
                <a:spLocks/>
              </p:cNvSpPr>
              <p:nvPr/>
            </p:nvSpPr>
            <p:spPr bwMode="auto">
              <a:xfrm>
                <a:off x="7950314" y="1216586"/>
                <a:ext cx="77788" cy="176213"/>
              </a:xfrm>
              <a:custGeom>
                <a:avLst/>
                <a:gdLst>
                  <a:gd name="T0" fmla="*/ 0 w 49"/>
                  <a:gd name="T1" fmla="*/ 111 h 111"/>
                  <a:gd name="T2" fmla="*/ 49 w 49"/>
                  <a:gd name="T3" fmla="*/ 0 h 111"/>
                  <a:gd name="T4" fmla="*/ 49 w 49"/>
                  <a:gd name="T5" fmla="*/ 0 h 111"/>
                  <a:gd name="T6" fmla="*/ 0 w 49"/>
                  <a:gd name="T7" fmla="*/ 111 h 111"/>
                  <a:gd name="T8" fmla="*/ 0 w 49"/>
                  <a:gd name="T9" fmla="*/ 111 h 111"/>
                </a:gdLst>
                <a:ahLst/>
                <a:cxnLst>
                  <a:cxn ang="0">
                    <a:pos x="T0" y="T1"/>
                  </a:cxn>
                  <a:cxn ang="0">
                    <a:pos x="T2" y="T3"/>
                  </a:cxn>
                  <a:cxn ang="0">
                    <a:pos x="T4" y="T5"/>
                  </a:cxn>
                  <a:cxn ang="0">
                    <a:pos x="T6" y="T7"/>
                  </a:cxn>
                  <a:cxn ang="0">
                    <a:pos x="T8" y="T9"/>
                  </a:cxn>
                </a:cxnLst>
                <a:rect l="0" t="0" r="r" b="b"/>
                <a:pathLst>
                  <a:path w="49" h="111">
                    <a:moveTo>
                      <a:pt x="0" y="111"/>
                    </a:moveTo>
                    <a:lnTo>
                      <a:pt x="49" y="0"/>
                    </a:lnTo>
                    <a:lnTo>
                      <a:pt x="49" y="0"/>
                    </a:lnTo>
                    <a:lnTo>
                      <a:pt x="0" y="111"/>
                    </a:lnTo>
                    <a:lnTo>
                      <a:pt x="0" y="111"/>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09" name="Freeform 331"/>
              <p:cNvSpPr>
                <a:spLocks/>
              </p:cNvSpPr>
              <p:nvPr/>
            </p:nvSpPr>
            <p:spPr bwMode="auto">
              <a:xfrm>
                <a:off x="7950314" y="1216586"/>
                <a:ext cx="77788" cy="176213"/>
              </a:xfrm>
              <a:custGeom>
                <a:avLst/>
                <a:gdLst>
                  <a:gd name="T0" fmla="*/ 0 w 49"/>
                  <a:gd name="T1" fmla="*/ 111 h 111"/>
                  <a:gd name="T2" fmla="*/ 49 w 49"/>
                  <a:gd name="T3" fmla="*/ 0 h 111"/>
                  <a:gd name="T4" fmla="*/ 49 w 49"/>
                  <a:gd name="T5" fmla="*/ 0 h 111"/>
                  <a:gd name="T6" fmla="*/ 0 w 49"/>
                  <a:gd name="T7" fmla="*/ 111 h 111"/>
                  <a:gd name="T8" fmla="*/ 0 w 49"/>
                  <a:gd name="T9" fmla="*/ 111 h 111"/>
                </a:gdLst>
                <a:ahLst/>
                <a:cxnLst>
                  <a:cxn ang="0">
                    <a:pos x="T0" y="T1"/>
                  </a:cxn>
                  <a:cxn ang="0">
                    <a:pos x="T2" y="T3"/>
                  </a:cxn>
                  <a:cxn ang="0">
                    <a:pos x="T4" y="T5"/>
                  </a:cxn>
                  <a:cxn ang="0">
                    <a:pos x="T6" y="T7"/>
                  </a:cxn>
                  <a:cxn ang="0">
                    <a:pos x="T8" y="T9"/>
                  </a:cxn>
                </a:cxnLst>
                <a:rect l="0" t="0" r="r" b="b"/>
                <a:pathLst>
                  <a:path w="49" h="111">
                    <a:moveTo>
                      <a:pt x="0" y="111"/>
                    </a:moveTo>
                    <a:lnTo>
                      <a:pt x="49" y="0"/>
                    </a:lnTo>
                    <a:lnTo>
                      <a:pt x="49" y="0"/>
                    </a:lnTo>
                    <a:lnTo>
                      <a:pt x="0" y="111"/>
                    </a:lnTo>
                    <a:lnTo>
                      <a:pt x="0"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10" name="Freeform 332"/>
              <p:cNvSpPr>
                <a:spLocks/>
              </p:cNvSpPr>
              <p:nvPr/>
            </p:nvSpPr>
            <p:spPr bwMode="auto">
              <a:xfrm>
                <a:off x="7950314" y="1216586"/>
                <a:ext cx="77788" cy="176213"/>
              </a:xfrm>
              <a:custGeom>
                <a:avLst/>
                <a:gdLst>
                  <a:gd name="T0" fmla="*/ 0 w 102"/>
                  <a:gd name="T1" fmla="*/ 230 h 230"/>
                  <a:gd name="T2" fmla="*/ 102 w 102"/>
                  <a:gd name="T3" fmla="*/ 0 h 230"/>
                  <a:gd name="T4" fmla="*/ 102 w 102"/>
                  <a:gd name="T5" fmla="*/ 0 h 230"/>
                  <a:gd name="T6" fmla="*/ 0 w 102"/>
                  <a:gd name="T7" fmla="*/ 230 h 230"/>
                  <a:gd name="T8" fmla="*/ 0 w 102"/>
                  <a:gd name="T9" fmla="*/ 230 h 230"/>
                </a:gdLst>
                <a:ahLst/>
                <a:cxnLst>
                  <a:cxn ang="0">
                    <a:pos x="T0" y="T1"/>
                  </a:cxn>
                  <a:cxn ang="0">
                    <a:pos x="T2" y="T3"/>
                  </a:cxn>
                  <a:cxn ang="0">
                    <a:pos x="T4" y="T5"/>
                  </a:cxn>
                  <a:cxn ang="0">
                    <a:pos x="T6" y="T7"/>
                  </a:cxn>
                  <a:cxn ang="0">
                    <a:pos x="T8" y="T9"/>
                  </a:cxn>
                </a:cxnLst>
                <a:rect l="0" t="0" r="r" b="b"/>
                <a:pathLst>
                  <a:path w="102" h="230">
                    <a:moveTo>
                      <a:pt x="0" y="230"/>
                    </a:moveTo>
                    <a:lnTo>
                      <a:pt x="102" y="0"/>
                    </a:lnTo>
                    <a:lnTo>
                      <a:pt x="102" y="0"/>
                    </a:lnTo>
                    <a:lnTo>
                      <a:pt x="0" y="230"/>
                    </a:lnTo>
                    <a:cubicBezTo>
                      <a:pt x="0" y="230"/>
                      <a:pt x="0" y="230"/>
                      <a:pt x="0" y="230"/>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11" name="Freeform 333"/>
              <p:cNvSpPr>
                <a:spLocks/>
              </p:cNvSpPr>
              <p:nvPr/>
            </p:nvSpPr>
            <p:spPr bwMode="auto">
              <a:xfrm>
                <a:off x="7950314" y="1216586"/>
                <a:ext cx="77788" cy="176213"/>
              </a:xfrm>
              <a:custGeom>
                <a:avLst/>
                <a:gdLst>
                  <a:gd name="T0" fmla="*/ 0 w 102"/>
                  <a:gd name="T1" fmla="*/ 230 h 230"/>
                  <a:gd name="T2" fmla="*/ 102 w 102"/>
                  <a:gd name="T3" fmla="*/ 0 h 230"/>
                  <a:gd name="T4" fmla="*/ 102 w 102"/>
                  <a:gd name="T5" fmla="*/ 0 h 230"/>
                  <a:gd name="T6" fmla="*/ 1 w 102"/>
                  <a:gd name="T7" fmla="*/ 230 h 230"/>
                  <a:gd name="T8" fmla="*/ 0 w 102"/>
                  <a:gd name="T9" fmla="*/ 230 h 230"/>
                </a:gdLst>
                <a:ahLst/>
                <a:cxnLst>
                  <a:cxn ang="0">
                    <a:pos x="T0" y="T1"/>
                  </a:cxn>
                  <a:cxn ang="0">
                    <a:pos x="T2" y="T3"/>
                  </a:cxn>
                  <a:cxn ang="0">
                    <a:pos x="T4" y="T5"/>
                  </a:cxn>
                  <a:cxn ang="0">
                    <a:pos x="T6" y="T7"/>
                  </a:cxn>
                  <a:cxn ang="0">
                    <a:pos x="T8" y="T9"/>
                  </a:cxn>
                </a:cxnLst>
                <a:rect l="0" t="0" r="r" b="b"/>
                <a:pathLst>
                  <a:path w="102" h="230">
                    <a:moveTo>
                      <a:pt x="0" y="230"/>
                    </a:moveTo>
                    <a:lnTo>
                      <a:pt x="102" y="0"/>
                    </a:lnTo>
                    <a:cubicBezTo>
                      <a:pt x="102" y="0"/>
                      <a:pt x="102" y="0"/>
                      <a:pt x="102" y="0"/>
                    </a:cubicBezTo>
                    <a:lnTo>
                      <a:pt x="1" y="230"/>
                    </a:lnTo>
                    <a:cubicBezTo>
                      <a:pt x="1" y="230"/>
                      <a:pt x="0" y="230"/>
                      <a:pt x="0" y="23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12" name="Freeform 334"/>
              <p:cNvSpPr>
                <a:spLocks/>
              </p:cNvSpPr>
              <p:nvPr/>
            </p:nvSpPr>
            <p:spPr bwMode="auto">
              <a:xfrm>
                <a:off x="7951902" y="1216586"/>
                <a:ext cx="77788" cy="176213"/>
              </a:xfrm>
              <a:custGeom>
                <a:avLst/>
                <a:gdLst>
                  <a:gd name="T0" fmla="*/ 0 w 102"/>
                  <a:gd name="T1" fmla="*/ 230 h 230"/>
                  <a:gd name="T2" fmla="*/ 101 w 102"/>
                  <a:gd name="T3" fmla="*/ 0 h 230"/>
                  <a:gd name="T4" fmla="*/ 102 w 102"/>
                  <a:gd name="T5" fmla="*/ 0 h 230"/>
                  <a:gd name="T6" fmla="*/ 0 w 102"/>
                  <a:gd name="T7" fmla="*/ 230 h 230"/>
                  <a:gd name="T8" fmla="*/ 0 w 102"/>
                  <a:gd name="T9" fmla="*/ 230 h 230"/>
                </a:gdLst>
                <a:ahLst/>
                <a:cxnLst>
                  <a:cxn ang="0">
                    <a:pos x="T0" y="T1"/>
                  </a:cxn>
                  <a:cxn ang="0">
                    <a:pos x="T2" y="T3"/>
                  </a:cxn>
                  <a:cxn ang="0">
                    <a:pos x="T4" y="T5"/>
                  </a:cxn>
                  <a:cxn ang="0">
                    <a:pos x="T6" y="T7"/>
                  </a:cxn>
                  <a:cxn ang="0">
                    <a:pos x="T8" y="T9"/>
                  </a:cxn>
                </a:cxnLst>
                <a:rect l="0" t="0" r="r" b="b"/>
                <a:pathLst>
                  <a:path w="102" h="230">
                    <a:moveTo>
                      <a:pt x="0" y="230"/>
                    </a:moveTo>
                    <a:lnTo>
                      <a:pt x="101" y="0"/>
                    </a:lnTo>
                    <a:cubicBezTo>
                      <a:pt x="102" y="0"/>
                      <a:pt x="102" y="0"/>
                      <a:pt x="102" y="0"/>
                    </a:cubicBezTo>
                    <a:lnTo>
                      <a:pt x="0" y="230"/>
                    </a:lnTo>
                    <a:cubicBezTo>
                      <a:pt x="0" y="230"/>
                      <a:pt x="0" y="230"/>
                      <a:pt x="0" y="23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13" name="Freeform 335"/>
              <p:cNvSpPr>
                <a:spLocks/>
              </p:cNvSpPr>
              <p:nvPr/>
            </p:nvSpPr>
            <p:spPr bwMode="auto">
              <a:xfrm>
                <a:off x="7951902" y="1216586"/>
                <a:ext cx="77788" cy="176213"/>
              </a:xfrm>
              <a:custGeom>
                <a:avLst/>
                <a:gdLst>
                  <a:gd name="T0" fmla="*/ 0 w 103"/>
                  <a:gd name="T1" fmla="*/ 230 h 230"/>
                  <a:gd name="T2" fmla="*/ 102 w 103"/>
                  <a:gd name="T3" fmla="*/ 0 h 230"/>
                  <a:gd name="T4" fmla="*/ 103 w 103"/>
                  <a:gd name="T5" fmla="*/ 0 h 230"/>
                  <a:gd name="T6" fmla="*/ 1 w 103"/>
                  <a:gd name="T7" fmla="*/ 230 h 230"/>
                  <a:gd name="T8" fmla="*/ 0 w 103"/>
                  <a:gd name="T9" fmla="*/ 230 h 230"/>
                </a:gdLst>
                <a:ahLst/>
                <a:cxnLst>
                  <a:cxn ang="0">
                    <a:pos x="T0" y="T1"/>
                  </a:cxn>
                  <a:cxn ang="0">
                    <a:pos x="T2" y="T3"/>
                  </a:cxn>
                  <a:cxn ang="0">
                    <a:pos x="T4" y="T5"/>
                  </a:cxn>
                  <a:cxn ang="0">
                    <a:pos x="T6" y="T7"/>
                  </a:cxn>
                  <a:cxn ang="0">
                    <a:pos x="T8" y="T9"/>
                  </a:cxn>
                </a:cxnLst>
                <a:rect l="0" t="0" r="r" b="b"/>
                <a:pathLst>
                  <a:path w="103" h="230">
                    <a:moveTo>
                      <a:pt x="0" y="230"/>
                    </a:moveTo>
                    <a:lnTo>
                      <a:pt x="102" y="0"/>
                    </a:lnTo>
                    <a:cubicBezTo>
                      <a:pt x="102" y="0"/>
                      <a:pt x="103" y="0"/>
                      <a:pt x="103" y="0"/>
                    </a:cubicBezTo>
                    <a:lnTo>
                      <a:pt x="1" y="230"/>
                    </a:lnTo>
                    <a:cubicBezTo>
                      <a:pt x="1" y="230"/>
                      <a:pt x="1" y="230"/>
                      <a:pt x="0" y="23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14" name="Freeform 336"/>
              <p:cNvSpPr>
                <a:spLocks/>
              </p:cNvSpPr>
              <p:nvPr/>
            </p:nvSpPr>
            <p:spPr bwMode="auto">
              <a:xfrm>
                <a:off x="7951902" y="1216586"/>
                <a:ext cx="79375" cy="176213"/>
              </a:xfrm>
              <a:custGeom>
                <a:avLst/>
                <a:gdLst>
                  <a:gd name="T0" fmla="*/ 0 w 103"/>
                  <a:gd name="T1" fmla="*/ 230 h 231"/>
                  <a:gd name="T2" fmla="*/ 102 w 103"/>
                  <a:gd name="T3" fmla="*/ 0 h 231"/>
                  <a:gd name="T4" fmla="*/ 103 w 103"/>
                  <a:gd name="T5" fmla="*/ 1 h 231"/>
                  <a:gd name="T6" fmla="*/ 1 w 103"/>
                  <a:gd name="T7" fmla="*/ 231 h 231"/>
                  <a:gd name="T8" fmla="*/ 0 w 103"/>
                  <a:gd name="T9" fmla="*/ 230 h 231"/>
                </a:gdLst>
                <a:ahLst/>
                <a:cxnLst>
                  <a:cxn ang="0">
                    <a:pos x="T0" y="T1"/>
                  </a:cxn>
                  <a:cxn ang="0">
                    <a:pos x="T2" y="T3"/>
                  </a:cxn>
                  <a:cxn ang="0">
                    <a:pos x="T4" y="T5"/>
                  </a:cxn>
                  <a:cxn ang="0">
                    <a:pos x="T6" y="T7"/>
                  </a:cxn>
                  <a:cxn ang="0">
                    <a:pos x="T8" y="T9"/>
                  </a:cxn>
                </a:cxnLst>
                <a:rect l="0" t="0" r="r" b="b"/>
                <a:pathLst>
                  <a:path w="103" h="231">
                    <a:moveTo>
                      <a:pt x="0" y="230"/>
                    </a:moveTo>
                    <a:lnTo>
                      <a:pt x="102" y="0"/>
                    </a:lnTo>
                    <a:cubicBezTo>
                      <a:pt x="102" y="1"/>
                      <a:pt x="103" y="1"/>
                      <a:pt x="103" y="1"/>
                    </a:cubicBezTo>
                    <a:lnTo>
                      <a:pt x="1" y="231"/>
                    </a:lnTo>
                    <a:cubicBezTo>
                      <a:pt x="1" y="231"/>
                      <a:pt x="1" y="231"/>
                      <a:pt x="0" y="230"/>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15" name="Freeform 337"/>
              <p:cNvSpPr>
                <a:spLocks/>
              </p:cNvSpPr>
              <p:nvPr/>
            </p:nvSpPr>
            <p:spPr bwMode="auto">
              <a:xfrm>
                <a:off x="7953489" y="1218173"/>
                <a:ext cx="77788" cy="174625"/>
              </a:xfrm>
              <a:custGeom>
                <a:avLst/>
                <a:gdLst>
                  <a:gd name="T0" fmla="*/ 0 w 103"/>
                  <a:gd name="T1" fmla="*/ 230 h 230"/>
                  <a:gd name="T2" fmla="*/ 102 w 103"/>
                  <a:gd name="T3" fmla="*/ 0 h 230"/>
                  <a:gd name="T4" fmla="*/ 103 w 103"/>
                  <a:gd name="T5" fmla="*/ 0 h 230"/>
                  <a:gd name="T6" fmla="*/ 2 w 103"/>
                  <a:gd name="T7" fmla="*/ 230 h 230"/>
                  <a:gd name="T8" fmla="*/ 0 w 103"/>
                  <a:gd name="T9" fmla="*/ 230 h 230"/>
                </a:gdLst>
                <a:ahLst/>
                <a:cxnLst>
                  <a:cxn ang="0">
                    <a:pos x="T0" y="T1"/>
                  </a:cxn>
                  <a:cxn ang="0">
                    <a:pos x="T2" y="T3"/>
                  </a:cxn>
                  <a:cxn ang="0">
                    <a:pos x="T4" y="T5"/>
                  </a:cxn>
                  <a:cxn ang="0">
                    <a:pos x="T6" y="T7"/>
                  </a:cxn>
                  <a:cxn ang="0">
                    <a:pos x="T8" y="T9"/>
                  </a:cxn>
                </a:cxnLst>
                <a:rect l="0" t="0" r="r" b="b"/>
                <a:pathLst>
                  <a:path w="103" h="230">
                    <a:moveTo>
                      <a:pt x="0" y="230"/>
                    </a:moveTo>
                    <a:lnTo>
                      <a:pt x="102" y="0"/>
                    </a:lnTo>
                    <a:cubicBezTo>
                      <a:pt x="102" y="0"/>
                      <a:pt x="103" y="0"/>
                      <a:pt x="103" y="0"/>
                    </a:cubicBezTo>
                    <a:lnTo>
                      <a:pt x="2" y="230"/>
                    </a:lnTo>
                    <a:cubicBezTo>
                      <a:pt x="1" y="230"/>
                      <a:pt x="1" y="230"/>
                      <a:pt x="0" y="230"/>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16" name="Freeform 338"/>
              <p:cNvSpPr>
                <a:spLocks/>
              </p:cNvSpPr>
              <p:nvPr/>
            </p:nvSpPr>
            <p:spPr bwMode="auto">
              <a:xfrm>
                <a:off x="7955077" y="1218173"/>
                <a:ext cx="77788" cy="176213"/>
              </a:xfrm>
              <a:custGeom>
                <a:avLst/>
                <a:gdLst>
                  <a:gd name="T0" fmla="*/ 0 w 103"/>
                  <a:gd name="T1" fmla="*/ 230 h 231"/>
                  <a:gd name="T2" fmla="*/ 101 w 103"/>
                  <a:gd name="T3" fmla="*/ 0 h 231"/>
                  <a:gd name="T4" fmla="*/ 103 w 103"/>
                  <a:gd name="T5" fmla="*/ 1 h 231"/>
                  <a:gd name="T6" fmla="*/ 1 w 103"/>
                  <a:gd name="T7" fmla="*/ 231 h 231"/>
                  <a:gd name="T8" fmla="*/ 0 w 103"/>
                  <a:gd name="T9" fmla="*/ 230 h 231"/>
                </a:gdLst>
                <a:ahLst/>
                <a:cxnLst>
                  <a:cxn ang="0">
                    <a:pos x="T0" y="T1"/>
                  </a:cxn>
                  <a:cxn ang="0">
                    <a:pos x="T2" y="T3"/>
                  </a:cxn>
                  <a:cxn ang="0">
                    <a:pos x="T4" y="T5"/>
                  </a:cxn>
                  <a:cxn ang="0">
                    <a:pos x="T6" y="T7"/>
                  </a:cxn>
                  <a:cxn ang="0">
                    <a:pos x="T8" y="T9"/>
                  </a:cxn>
                </a:cxnLst>
                <a:rect l="0" t="0" r="r" b="b"/>
                <a:pathLst>
                  <a:path w="103" h="231">
                    <a:moveTo>
                      <a:pt x="0" y="230"/>
                    </a:moveTo>
                    <a:lnTo>
                      <a:pt x="101" y="0"/>
                    </a:lnTo>
                    <a:cubicBezTo>
                      <a:pt x="102" y="0"/>
                      <a:pt x="102" y="1"/>
                      <a:pt x="103" y="1"/>
                    </a:cubicBezTo>
                    <a:lnTo>
                      <a:pt x="1" y="231"/>
                    </a:lnTo>
                    <a:cubicBezTo>
                      <a:pt x="1" y="231"/>
                      <a:pt x="0" y="230"/>
                      <a:pt x="0" y="23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17" name="Freeform 339"/>
              <p:cNvSpPr>
                <a:spLocks/>
              </p:cNvSpPr>
              <p:nvPr/>
            </p:nvSpPr>
            <p:spPr bwMode="auto">
              <a:xfrm>
                <a:off x="8024927" y="1214998"/>
                <a:ext cx="0"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0" y="0"/>
                      <a:pt x="1" y="0"/>
                      <a:pt x="1" y="0"/>
                    </a:cubicBezTo>
                    <a:lnTo>
                      <a:pt x="1" y="0"/>
                    </a:lnTo>
                    <a:cubicBezTo>
                      <a:pt x="1"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18" name="Freeform 340"/>
              <p:cNvSpPr>
                <a:spLocks/>
              </p:cNvSpPr>
              <p:nvPr/>
            </p:nvSpPr>
            <p:spPr bwMode="auto">
              <a:xfrm>
                <a:off x="8024927" y="1214998"/>
                <a:ext cx="1588" cy="1588"/>
              </a:xfrm>
              <a:custGeom>
                <a:avLst/>
                <a:gdLst>
                  <a:gd name="T0" fmla="*/ 0 w 1"/>
                  <a:gd name="T1" fmla="*/ 0 h 1"/>
                  <a:gd name="T2" fmla="*/ 0 w 1"/>
                  <a:gd name="T3" fmla="*/ 0 h 1"/>
                  <a:gd name="T4" fmla="*/ 1 w 1"/>
                  <a:gd name="T5" fmla="*/ 0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0" y="0"/>
                    </a:lnTo>
                    <a:cubicBezTo>
                      <a:pt x="1" y="0"/>
                      <a:pt x="1" y="0"/>
                      <a:pt x="1" y="0"/>
                    </a:cubicBezTo>
                    <a:lnTo>
                      <a:pt x="1" y="1"/>
                    </a:lnTo>
                    <a:cubicBezTo>
                      <a:pt x="1" y="1"/>
                      <a:pt x="1" y="0"/>
                      <a:pt x="0" y="0"/>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19" name="Freeform 341"/>
              <p:cNvSpPr>
                <a:spLocks/>
              </p:cNvSpPr>
              <p:nvPr/>
            </p:nvSpPr>
            <p:spPr bwMode="auto">
              <a:xfrm>
                <a:off x="8026514" y="1214998"/>
                <a:ext cx="0" cy="1588"/>
              </a:xfrm>
              <a:custGeom>
                <a:avLst/>
                <a:gdLst>
                  <a:gd name="T0" fmla="*/ 0 w 1"/>
                  <a:gd name="T1" fmla="*/ 1 h 1"/>
                  <a:gd name="T2" fmla="*/ 0 w 1"/>
                  <a:gd name="T3" fmla="*/ 0 h 1"/>
                  <a:gd name="T4" fmla="*/ 1 w 1"/>
                  <a:gd name="T5" fmla="*/ 1 h 1"/>
                  <a:gd name="T6" fmla="*/ 1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lnTo>
                      <a:pt x="0" y="0"/>
                    </a:lnTo>
                    <a:cubicBezTo>
                      <a:pt x="1" y="1"/>
                      <a:pt x="1" y="1"/>
                      <a:pt x="1" y="1"/>
                    </a:cubicBezTo>
                    <a:lnTo>
                      <a:pt x="1" y="1"/>
                    </a:lnTo>
                    <a:cubicBezTo>
                      <a:pt x="1" y="1"/>
                      <a:pt x="0" y="1"/>
                      <a:pt x="0" y="1"/>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20" name="Freeform 342"/>
              <p:cNvSpPr>
                <a:spLocks/>
              </p:cNvSpPr>
              <p:nvPr/>
            </p:nvSpPr>
            <p:spPr bwMode="auto">
              <a:xfrm>
                <a:off x="8026514" y="1216586"/>
                <a:ext cx="0"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1" y="0"/>
                      <a:pt x="1" y="0"/>
                      <a:pt x="1" y="0"/>
                    </a:cubicBezTo>
                    <a:lnTo>
                      <a:pt x="1" y="0"/>
                    </a:lnTo>
                    <a:cubicBezTo>
                      <a:pt x="1" y="0"/>
                      <a:pt x="1" y="0"/>
                      <a:pt x="0" y="0"/>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21" name="Freeform 343"/>
              <p:cNvSpPr>
                <a:spLocks/>
              </p:cNvSpPr>
              <p:nvPr/>
            </p:nvSpPr>
            <p:spPr bwMode="auto">
              <a:xfrm>
                <a:off x="8026514" y="1216586"/>
                <a:ext cx="1588"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1" y="0"/>
                      <a:pt x="1" y="0"/>
                      <a:pt x="1" y="0"/>
                    </a:cubicBezTo>
                    <a:lnTo>
                      <a:pt x="1" y="0"/>
                    </a:lnTo>
                    <a:cubicBezTo>
                      <a:pt x="1" y="0"/>
                      <a:pt x="0" y="0"/>
                      <a:pt x="0" y="0"/>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22" name="Freeform 344"/>
              <p:cNvSpPr>
                <a:spLocks/>
              </p:cNvSpPr>
              <p:nvPr/>
            </p:nvSpPr>
            <p:spPr bwMode="auto">
              <a:xfrm>
                <a:off x="8028102" y="1216586"/>
                <a:ext cx="0" cy="0"/>
              </a:xfrm>
              <a:custGeom>
                <a:avLst/>
                <a:gdLst>
                  <a:gd name="T0" fmla="*/ 0 h 1"/>
                  <a:gd name="T1" fmla="*/ 0 h 1"/>
                  <a:gd name="T2" fmla="*/ 0 h 1"/>
                  <a:gd name="T3" fmla="*/ 1 h 1"/>
                  <a:gd name="T4" fmla="*/ 1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lnTo>
                      <a:pt x="0" y="0"/>
                    </a:lnTo>
                    <a:cubicBezTo>
                      <a:pt x="0" y="0"/>
                      <a:pt x="0" y="0"/>
                      <a:pt x="0" y="0"/>
                    </a:cubicBezTo>
                    <a:lnTo>
                      <a:pt x="0" y="1"/>
                    </a:lnTo>
                    <a:cubicBezTo>
                      <a:pt x="0" y="1"/>
                      <a:pt x="0" y="1"/>
                      <a:pt x="0" y="1"/>
                    </a:cubicBezTo>
                    <a:lnTo>
                      <a:pt x="0"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23" name="Freeform 345"/>
              <p:cNvSpPr>
                <a:spLocks/>
              </p:cNvSpPr>
              <p:nvPr/>
            </p:nvSpPr>
            <p:spPr bwMode="auto">
              <a:xfrm>
                <a:off x="8028102" y="1216586"/>
                <a:ext cx="0" cy="0"/>
              </a:xfrm>
              <a:custGeom>
                <a:avLst/>
                <a:gdLst>
                  <a:gd name="T0" fmla="*/ 0 w 1"/>
                  <a:gd name="T1" fmla="*/ 1 h 1"/>
                  <a:gd name="T2" fmla="*/ 0 w 1"/>
                  <a:gd name="T3" fmla="*/ 0 h 1"/>
                  <a:gd name="T4" fmla="*/ 1 w 1"/>
                  <a:gd name="T5" fmla="*/ 0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lnTo>
                      <a:pt x="0" y="0"/>
                    </a:lnTo>
                    <a:cubicBezTo>
                      <a:pt x="0" y="0"/>
                      <a:pt x="1" y="0"/>
                      <a:pt x="1" y="0"/>
                    </a:cubicBezTo>
                    <a:lnTo>
                      <a:pt x="0" y="1"/>
                    </a:lnTo>
                    <a:cubicBezTo>
                      <a:pt x="0" y="1"/>
                      <a:pt x="0" y="1"/>
                      <a:pt x="0" y="1"/>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24" name="Freeform 346"/>
              <p:cNvSpPr>
                <a:spLocks/>
              </p:cNvSpPr>
              <p:nvPr/>
            </p:nvSpPr>
            <p:spPr bwMode="auto">
              <a:xfrm>
                <a:off x="8028102" y="1216586"/>
                <a:ext cx="0" cy="0"/>
              </a:xfrm>
              <a:custGeom>
                <a:avLst/>
                <a:gdLst>
                  <a:gd name="T0" fmla="*/ 0 w 1"/>
                  <a:gd name="T1" fmla="*/ 1 h 1"/>
                  <a:gd name="T2" fmla="*/ 1 w 1"/>
                  <a:gd name="T3" fmla="*/ 0 h 1"/>
                  <a:gd name="T4" fmla="*/ 1 w 1"/>
                  <a:gd name="T5" fmla="*/ 0 h 1"/>
                  <a:gd name="T6" fmla="*/ 1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lnTo>
                      <a:pt x="1" y="0"/>
                    </a:lnTo>
                    <a:lnTo>
                      <a:pt x="1" y="0"/>
                    </a:lnTo>
                    <a:lnTo>
                      <a:pt x="1" y="1"/>
                    </a:lnTo>
                    <a:lnTo>
                      <a:pt x="0" y="1"/>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25" name="Rectangle 347"/>
              <p:cNvSpPr>
                <a:spLocks noChangeArrowheads="1"/>
              </p:cNvSpPr>
              <p:nvPr/>
            </p:nvSpPr>
            <p:spPr bwMode="auto">
              <a:xfrm>
                <a:off x="8028102" y="1216586"/>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26" name="Freeform 348"/>
              <p:cNvSpPr>
                <a:spLocks/>
              </p:cNvSpPr>
              <p:nvPr/>
            </p:nvSpPr>
            <p:spPr bwMode="auto">
              <a:xfrm>
                <a:off x="8028102" y="1216586"/>
                <a:ext cx="0" cy="0"/>
              </a:xfrm>
              <a:custGeom>
                <a:avLst/>
                <a:gdLst>
                  <a:gd name="T0" fmla="*/ 1 h 1"/>
                  <a:gd name="T1" fmla="*/ 0 h 1"/>
                  <a:gd name="T2" fmla="*/ 0 h 1"/>
                  <a:gd name="T3" fmla="*/ 1 h 1"/>
                  <a:gd name="T4" fmla="*/ 1 h 1"/>
                </a:gdLst>
                <a:ahLst/>
                <a:cxnLst>
                  <a:cxn ang="0">
                    <a:pos x="0" y="T0"/>
                  </a:cxn>
                  <a:cxn ang="0">
                    <a:pos x="0" y="T1"/>
                  </a:cxn>
                  <a:cxn ang="0">
                    <a:pos x="0" y="T2"/>
                  </a:cxn>
                  <a:cxn ang="0">
                    <a:pos x="0" y="T3"/>
                  </a:cxn>
                  <a:cxn ang="0">
                    <a:pos x="0" y="T4"/>
                  </a:cxn>
                </a:cxnLst>
                <a:rect l="0" t="0" r="r" b="b"/>
                <a:pathLst>
                  <a:path h="1">
                    <a:moveTo>
                      <a:pt x="0" y="1"/>
                    </a:moveTo>
                    <a:lnTo>
                      <a:pt x="0" y="0"/>
                    </a:lnTo>
                    <a:cubicBezTo>
                      <a:pt x="0" y="0"/>
                      <a:pt x="0" y="0"/>
                      <a:pt x="0" y="0"/>
                    </a:cubicBezTo>
                    <a:lnTo>
                      <a:pt x="0" y="1"/>
                    </a:lnTo>
                    <a:lnTo>
                      <a:pt x="0" y="1"/>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27" name="Freeform 349"/>
              <p:cNvSpPr>
                <a:spLocks/>
              </p:cNvSpPr>
              <p:nvPr/>
            </p:nvSpPr>
            <p:spPr bwMode="auto">
              <a:xfrm>
                <a:off x="8028102" y="1216586"/>
                <a:ext cx="1588" cy="0"/>
              </a:xfrm>
              <a:custGeom>
                <a:avLst/>
                <a:gdLst>
                  <a:gd name="T0" fmla="*/ 0 w 1"/>
                  <a:gd name="T1" fmla="*/ 1 h 1"/>
                  <a:gd name="T2" fmla="*/ 0 w 1"/>
                  <a:gd name="T3" fmla="*/ 0 h 1"/>
                  <a:gd name="T4" fmla="*/ 1 w 1"/>
                  <a:gd name="T5" fmla="*/ 1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lnTo>
                      <a:pt x="0" y="0"/>
                    </a:lnTo>
                    <a:cubicBezTo>
                      <a:pt x="0" y="0"/>
                      <a:pt x="0" y="0"/>
                      <a:pt x="1" y="1"/>
                    </a:cubicBezTo>
                    <a:lnTo>
                      <a:pt x="0" y="1"/>
                    </a:lnTo>
                    <a:cubicBezTo>
                      <a:pt x="0" y="1"/>
                      <a:pt x="0" y="1"/>
                      <a:pt x="0" y="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28" name="Freeform 350"/>
              <p:cNvSpPr>
                <a:spLocks/>
              </p:cNvSpPr>
              <p:nvPr/>
            </p:nvSpPr>
            <p:spPr bwMode="auto">
              <a:xfrm>
                <a:off x="8028102" y="1216586"/>
                <a:ext cx="1588" cy="0"/>
              </a:xfrm>
              <a:custGeom>
                <a:avLst/>
                <a:gdLst>
                  <a:gd name="T0" fmla="*/ 0 w 1"/>
                  <a:gd name="T1" fmla="*/ 1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1" y="0"/>
                    </a:lnTo>
                    <a:cubicBezTo>
                      <a:pt x="1" y="0"/>
                      <a:pt x="1" y="0"/>
                      <a:pt x="1" y="0"/>
                    </a:cubicBezTo>
                    <a:lnTo>
                      <a:pt x="1" y="0"/>
                    </a:lnTo>
                    <a:cubicBezTo>
                      <a:pt x="1" y="0"/>
                      <a:pt x="1" y="0"/>
                      <a:pt x="0" y="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29" name="Freeform 351"/>
              <p:cNvSpPr>
                <a:spLocks/>
              </p:cNvSpPr>
              <p:nvPr/>
            </p:nvSpPr>
            <p:spPr bwMode="auto">
              <a:xfrm>
                <a:off x="8029689" y="1216586"/>
                <a:ext cx="0"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1" y="0"/>
                      <a:pt x="1" y="0"/>
                      <a:pt x="1" y="0"/>
                    </a:cubicBezTo>
                    <a:lnTo>
                      <a:pt x="1" y="0"/>
                    </a:lnTo>
                    <a:cubicBezTo>
                      <a:pt x="1" y="0"/>
                      <a:pt x="0" y="0"/>
                      <a:pt x="0"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30" name="Freeform 352"/>
              <p:cNvSpPr>
                <a:spLocks/>
              </p:cNvSpPr>
              <p:nvPr/>
            </p:nvSpPr>
            <p:spPr bwMode="auto">
              <a:xfrm>
                <a:off x="8029689" y="1216586"/>
                <a:ext cx="1588" cy="1588"/>
              </a:xfrm>
              <a:custGeom>
                <a:avLst/>
                <a:gdLst>
                  <a:gd name="T0" fmla="*/ 0 w 1"/>
                  <a:gd name="T1" fmla="*/ 0 h 1"/>
                  <a:gd name="T2" fmla="*/ 0 w 1"/>
                  <a:gd name="T3" fmla="*/ 0 h 1"/>
                  <a:gd name="T4" fmla="*/ 1 w 1"/>
                  <a:gd name="T5" fmla="*/ 0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0" y="0"/>
                    </a:lnTo>
                    <a:cubicBezTo>
                      <a:pt x="0" y="0"/>
                      <a:pt x="1" y="0"/>
                      <a:pt x="1" y="0"/>
                    </a:cubicBezTo>
                    <a:lnTo>
                      <a:pt x="1" y="1"/>
                    </a:lnTo>
                    <a:cubicBezTo>
                      <a:pt x="1" y="1"/>
                      <a:pt x="0" y="1"/>
                      <a:pt x="0" y="0"/>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31" name="Freeform 353"/>
              <p:cNvSpPr>
                <a:spLocks/>
              </p:cNvSpPr>
              <p:nvPr/>
            </p:nvSpPr>
            <p:spPr bwMode="auto">
              <a:xfrm>
                <a:off x="8031277" y="1216586"/>
                <a:ext cx="1588" cy="1588"/>
              </a:xfrm>
              <a:custGeom>
                <a:avLst/>
                <a:gdLst>
                  <a:gd name="T0" fmla="*/ 0 w 2"/>
                  <a:gd name="T1" fmla="*/ 1 h 1"/>
                  <a:gd name="T2" fmla="*/ 0 w 2"/>
                  <a:gd name="T3" fmla="*/ 0 h 1"/>
                  <a:gd name="T4" fmla="*/ 2 w 2"/>
                  <a:gd name="T5" fmla="*/ 0 h 1"/>
                  <a:gd name="T6" fmla="*/ 1 w 2"/>
                  <a:gd name="T7" fmla="*/ 1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lnTo>
                      <a:pt x="0" y="0"/>
                    </a:lnTo>
                    <a:cubicBezTo>
                      <a:pt x="1" y="0"/>
                      <a:pt x="1" y="0"/>
                      <a:pt x="2" y="0"/>
                    </a:cubicBezTo>
                    <a:lnTo>
                      <a:pt x="1" y="1"/>
                    </a:lnTo>
                    <a:cubicBezTo>
                      <a:pt x="1" y="1"/>
                      <a:pt x="0" y="1"/>
                      <a:pt x="0" y="1"/>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32" name="Freeform 354"/>
              <p:cNvSpPr>
                <a:spLocks/>
              </p:cNvSpPr>
              <p:nvPr/>
            </p:nvSpPr>
            <p:spPr bwMode="auto">
              <a:xfrm>
                <a:off x="8031277" y="1216586"/>
                <a:ext cx="1588" cy="1588"/>
              </a:xfrm>
              <a:custGeom>
                <a:avLst/>
                <a:gdLst>
                  <a:gd name="T0" fmla="*/ 0 w 2"/>
                  <a:gd name="T1" fmla="*/ 1 h 2"/>
                  <a:gd name="T2" fmla="*/ 1 w 2"/>
                  <a:gd name="T3" fmla="*/ 0 h 2"/>
                  <a:gd name="T4" fmla="*/ 2 w 2"/>
                  <a:gd name="T5" fmla="*/ 1 h 2"/>
                  <a:gd name="T6" fmla="*/ 2 w 2"/>
                  <a:gd name="T7" fmla="*/ 2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lnTo>
                      <a:pt x="1" y="0"/>
                    </a:lnTo>
                    <a:cubicBezTo>
                      <a:pt x="1" y="1"/>
                      <a:pt x="2" y="1"/>
                      <a:pt x="2" y="1"/>
                    </a:cubicBezTo>
                    <a:lnTo>
                      <a:pt x="2" y="2"/>
                    </a:lnTo>
                    <a:cubicBezTo>
                      <a:pt x="1" y="2"/>
                      <a:pt x="1" y="1"/>
                      <a:pt x="0" y="1"/>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33" name="Freeform 355"/>
              <p:cNvSpPr>
                <a:spLocks/>
              </p:cNvSpPr>
              <p:nvPr/>
            </p:nvSpPr>
            <p:spPr bwMode="auto">
              <a:xfrm>
                <a:off x="8024927" y="1210236"/>
                <a:ext cx="1588" cy="4763"/>
              </a:xfrm>
              <a:custGeom>
                <a:avLst/>
                <a:gdLst>
                  <a:gd name="T0" fmla="*/ 0 w 2"/>
                  <a:gd name="T1" fmla="*/ 7 h 7"/>
                  <a:gd name="T2" fmla="*/ 1 w 2"/>
                  <a:gd name="T3" fmla="*/ 0 h 7"/>
                  <a:gd name="T4" fmla="*/ 2 w 2"/>
                  <a:gd name="T5" fmla="*/ 0 h 7"/>
                  <a:gd name="T6" fmla="*/ 1 w 2"/>
                  <a:gd name="T7" fmla="*/ 7 h 7"/>
                  <a:gd name="T8" fmla="*/ 0 w 2"/>
                  <a:gd name="T9" fmla="*/ 7 h 7"/>
                </a:gdLst>
                <a:ahLst/>
                <a:cxnLst>
                  <a:cxn ang="0">
                    <a:pos x="T0" y="T1"/>
                  </a:cxn>
                  <a:cxn ang="0">
                    <a:pos x="T2" y="T3"/>
                  </a:cxn>
                  <a:cxn ang="0">
                    <a:pos x="T4" y="T5"/>
                  </a:cxn>
                  <a:cxn ang="0">
                    <a:pos x="T6" y="T7"/>
                  </a:cxn>
                  <a:cxn ang="0">
                    <a:pos x="T8" y="T9"/>
                  </a:cxn>
                </a:cxnLst>
                <a:rect l="0" t="0" r="r" b="b"/>
                <a:pathLst>
                  <a:path w="2" h="7">
                    <a:moveTo>
                      <a:pt x="0" y="7"/>
                    </a:moveTo>
                    <a:cubicBezTo>
                      <a:pt x="0" y="7"/>
                      <a:pt x="1" y="0"/>
                      <a:pt x="1" y="0"/>
                    </a:cubicBezTo>
                    <a:lnTo>
                      <a:pt x="2" y="0"/>
                    </a:lnTo>
                    <a:cubicBezTo>
                      <a:pt x="2" y="0"/>
                      <a:pt x="1" y="7"/>
                      <a:pt x="1" y="7"/>
                    </a:cubicBezTo>
                    <a:cubicBezTo>
                      <a:pt x="1" y="7"/>
                      <a:pt x="0" y="7"/>
                      <a:pt x="0"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34" name="Freeform 356"/>
              <p:cNvSpPr>
                <a:spLocks/>
              </p:cNvSpPr>
              <p:nvPr/>
            </p:nvSpPr>
            <p:spPr bwMode="auto">
              <a:xfrm>
                <a:off x="8024927" y="1210236"/>
                <a:ext cx="1588" cy="6350"/>
              </a:xfrm>
              <a:custGeom>
                <a:avLst/>
                <a:gdLst>
                  <a:gd name="T0" fmla="*/ 0 w 3"/>
                  <a:gd name="T1" fmla="*/ 7 h 8"/>
                  <a:gd name="T2" fmla="*/ 1 w 3"/>
                  <a:gd name="T3" fmla="*/ 0 h 8"/>
                  <a:gd name="T4" fmla="*/ 2 w 3"/>
                  <a:gd name="T5" fmla="*/ 0 h 8"/>
                  <a:gd name="T6" fmla="*/ 1 w 3"/>
                  <a:gd name="T7" fmla="*/ 7 h 8"/>
                  <a:gd name="T8" fmla="*/ 0 w 3"/>
                  <a:gd name="T9" fmla="*/ 7 h 8"/>
                </a:gdLst>
                <a:ahLst/>
                <a:cxnLst>
                  <a:cxn ang="0">
                    <a:pos x="T0" y="T1"/>
                  </a:cxn>
                  <a:cxn ang="0">
                    <a:pos x="T2" y="T3"/>
                  </a:cxn>
                  <a:cxn ang="0">
                    <a:pos x="T4" y="T5"/>
                  </a:cxn>
                  <a:cxn ang="0">
                    <a:pos x="T6" y="T7"/>
                  </a:cxn>
                  <a:cxn ang="0">
                    <a:pos x="T8" y="T9"/>
                  </a:cxn>
                </a:cxnLst>
                <a:rect l="0" t="0" r="r" b="b"/>
                <a:pathLst>
                  <a:path w="3" h="8">
                    <a:moveTo>
                      <a:pt x="0" y="7"/>
                    </a:moveTo>
                    <a:cubicBezTo>
                      <a:pt x="0" y="7"/>
                      <a:pt x="1" y="0"/>
                      <a:pt x="1" y="0"/>
                    </a:cubicBezTo>
                    <a:lnTo>
                      <a:pt x="2" y="0"/>
                    </a:lnTo>
                    <a:cubicBezTo>
                      <a:pt x="3" y="0"/>
                      <a:pt x="2" y="8"/>
                      <a:pt x="1" y="7"/>
                    </a:cubicBezTo>
                    <a:cubicBezTo>
                      <a:pt x="1" y="7"/>
                      <a:pt x="1" y="7"/>
                      <a:pt x="0" y="7"/>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35" name="Freeform 357"/>
              <p:cNvSpPr>
                <a:spLocks/>
              </p:cNvSpPr>
              <p:nvPr/>
            </p:nvSpPr>
            <p:spPr bwMode="auto">
              <a:xfrm>
                <a:off x="8026514" y="1210236"/>
                <a:ext cx="1588" cy="6350"/>
              </a:xfrm>
              <a:custGeom>
                <a:avLst/>
                <a:gdLst>
                  <a:gd name="T0" fmla="*/ 0 w 3"/>
                  <a:gd name="T1" fmla="*/ 7 h 8"/>
                  <a:gd name="T2" fmla="*/ 1 w 3"/>
                  <a:gd name="T3" fmla="*/ 0 h 8"/>
                  <a:gd name="T4" fmla="*/ 2 w 3"/>
                  <a:gd name="T5" fmla="*/ 0 h 8"/>
                  <a:gd name="T6" fmla="*/ 1 w 3"/>
                  <a:gd name="T7" fmla="*/ 8 h 8"/>
                  <a:gd name="T8" fmla="*/ 0 w 3"/>
                  <a:gd name="T9" fmla="*/ 7 h 8"/>
                </a:gdLst>
                <a:ahLst/>
                <a:cxnLst>
                  <a:cxn ang="0">
                    <a:pos x="T0" y="T1"/>
                  </a:cxn>
                  <a:cxn ang="0">
                    <a:pos x="T2" y="T3"/>
                  </a:cxn>
                  <a:cxn ang="0">
                    <a:pos x="T4" y="T5"/>
                  </a:cxn>
                  <a:cxn ang="0">
                    <a:pos x="T6" y="T7"/>
                  </a:cxn>
                  <a:cxn ang="0">
                    <a:pos x="T8" y="T9"/>
                  </a:cxn>
                </a:cxnLst>
                <a:rect l="0" t="0" r="r" b="b"/>
                <a:pathLst>
                  <a:path w="3" h="8">
                    <a:moveTo>
                      <a:pt x="0" y="7"/>
                    </a:moveTo>
                    <a:cubicBezTo>
                      <a:pt x="1" y="8"/>
                      <a:pt x="2" y="0"/>
                      <a:pt x="1" y="0"/>
                    </a:cubicBezTo>
                    <a:lnTo>
                      <a:pt x="2" y="0"/>
                    </a:lnTo>
                    <a:cubicBezTo>
                      <a:pt x="3" y="0"/>
                      <a:pt x="2" y="8"/>
                      <a:pt x="1" y="8"/>
                    </a:cubicBezTo>
                    <a:cubicBezTo>
                      <a:pt x="1" y="8"/>
                      <a:pt x="1" y="8"/>
                      <a:pt x="0" y="7"/>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36" name="Freeform 358"/>
              <p:cNvSpPr>
                <a:spLocks/>
              </p:cNvSpPr>
              <p:nvPr/>
            </p:nvSpPr>
            <p:spPr bwMode="auto">
              <a:xfrm>
                <a:off x="8026514" y="1210236"/>
                <a:ext cx="1588" cy="6350"/>
              </a:xfrm>
              <a:custGeom>
                <a:avLst/>
                <a:gdLst>
                  <a:gd name="T0" fmla="*/ 0 w 2"/>
                  <a:gd name="T1" fmla="*/ 8 h 8"/>
                  <a:gd name="T2" fmla="*/ 1 w 2"/>
                  <a:gd name="T3" fmla="*/ 0 h 8"/>
                  <a:gd name="T4" fmla="*/ 2 w 2"/>
                  <a:gd name="T5" fmla="*/ 0 h 8"/>
                  <a:gd name="T6" fmla="*/ 1 w 2"/>
                  <a:gd name="T7" fmla="*/ 8 h 8"/>
                  <a:gd name="T8" fmla="*/ 0 w 2"/>
                  <a:gd name="T9" fmla="*/ 8 h 8"/>
                </a:gdLst>
                <a:ahLst/>
                <a:cxnLst>
                  <a:cxn ang="0">
                    <a:pos x="T0" y="T1"/>
                  </a:cxn>
                  <a:cxn ang="0">
                    <a:pos x="T2" y="T3"/>
                  </a:cxn>
                  <a:cxn ang="0">
                    <a:pos x="T4" y="T5"/>
                  </a:cxn>
                  <a:cxn ang="0">
                    <a:pos x="T6" y="T7"/>
                  </a:cxn>
                  <a:cxn ang="0">
                    <a:pos x="T8" y="T9"/>
                  </a:cxn>
                </a:cxnLst>
                <a:rect l="0" t="0" r="r" b="b"/>
                <a:pathLst>
                  <a:path w="2" h="8">
                    <a:moveTo>
                      <a:pt x="0" y="8"/>
                    </a:moveTo>
                    <a:cubicBezTo>
                      <a:pt x="1" y="8"/>
                      <a:pt x="2" y="0"/>
                      <a:pt x="1" y="0"/>
                    </a:cubicBezTo>
                    <a:lnTo>
                      <a:pt x="2" y="0"/>
                    </a:lnTo>
                    <a:cubicBezTo>
                      <a:pt x="2" y="0"/>
                      <a:pt x="1" y="8"/>
                      <a:pt x="1" y="8"/>
                    </a:cubicBezTo>
                    <a:cubicBezTo>
                      <a:pt x="1" y="8"/>
                      <a:pt x="1" y="8"/>
                      <a:pt x="0" y="8"/>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37" name="Freeform 359"/>
              <p:cNvSpPr>
                <a:spLocks/>
              </p:cNvSpPr>
              <p:nvPr/>
            </p:nvSpPr>
            <p:spPr bwMode="auto">
              <a:xfrm>
                <a:off x="8026514" y="1210236"/>
                <a:ext cx="1588" cy="6350"/>
              </a:xfrm>
              <a:custGeom>
                <a:avLst/>
                <a:gdLst>
                  <a:gd name="T0" fmla="*/ 0 w 2"/>
                  <a:gd name="T1" fmla="*/ 8 h 8"/>
                  <a:gd name="T2" fmla="*/ 1 w 2"/>
                  <a:gd name="T3" fmla="*/ 0 h 8"/>
                  <a:gd name="T4" fmla="*/ 2 w 2"/>
                  <a:gd name="T5" fmla="*/ 0 h 8"/>
                  <a:gd name="T6" fmla="*/ 1 w 2"/>
                  <a:gd name="T7" fmla="*/ 8 h 8"/>
                  <a:gd name="T8" fmla="*/ 0 w 2"/>
                  <a:gd name="T9" fmla="*/ 8 h 8"/>
                </a:gdLst>
                <a:ahLst/>
                <a:cxnLst>
                  <a:cxn ang="0">
                    <a:pos x="T0" y="T1"/>
                  </a:cxn>
                  <a:cxn ang="0">
                    <a:pos x="T2" y="T3"/>
                  </a:cxn>
                  <a:cxn ang="0">
                    <a:pos x="T4" y="T5"/>
                  </a:cxn>
                  <a:cxn ang="0">
                    <a:pos x="T6" y="T7"/>
                  </a:cxn>
                  <a:cxn ang="0">
                    <a:pos x="T8" y="T9"/>
                  </a:cxn>
                </a:cxnLst>
                <a:rect l="0" t="0" r="r" b="b"/>
                <a:pathLst>
                  <a:path w="2" h="8">
                    <a:moveTo>
                      <a:pt x="0" y="8"/>
                    </a:moveTo>
                    <a:cubicBezTo>
                      <a:pt x="0" y="8"/>
                      <a:pt x="1" y="0"/>
                      <a:pt x="1" y="0"/>
                    </a:cubicBezTo>
                    <a:lnTo>
                      <a:pt x="2" y="0"/>
                    </a:lnTo>
                    <a:cubicBezTo>
                      <a:pt x="2" y="0"/>
                      <a:pt x="1" y="8"/>
                      <a:pt x="1" y="8"/>
                    </a:cubicBezTo>
                    <a:cubicBezTo>
                      <a:pt x="1" y="8"/>
                      <a:pt x="0" y="8"/>
                      <a:pt x="0" y="8"/>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38" name="Freeform 360"/>
              <p:cNvSpPr>
                <a:spLocks/>
              </p:cNvSpPr>
              <p:nvPr/>
            </p:nvSpPr>
            <p:spPr bwMode="auto">
              <a:xfrm>
                <a:off x="8028102" y="1210236"/>
                <a:ext cx="1588" cy="6350"/>
              </a:xfrm>
              <a:custGeom>
                <a:avLst/>
                <a:gdLst>
                  <a:gd name="T0" fmla="*/ 0 w 2"/>
                  <a:gd name="T1" fmla="*/ 8 h 8"/>
                  <a:gd name="T2" fmla="*/ 1 w 2"/>
                  <a:gd name="T3" fmla="*/ 0 h 8"/>
                  <a:gd name="T4" fmla="*/ 1 w 2"/>
                  <a:gd name="T5" fmla="*/ 0 h 8"/>
                  <a:gd name="T6" fmla="*/ 0 w 2"/>
                  <a:gd name="T7" fmla="*/ 8 h 8"/>
                  <a:gd name="T8" fmla="*/ 0 w 2"/>
                  <a:gd name="T9" fmla="*/ 8 h 8"/>
                </a:gdLst>
                <a:ahLst/>
                <a:cxnLst>
                  <a:cxn ang="0">
                    <a:pos x="T0" y="T1"/>
                  </a:cxn>
                  <a:cxn ang="0">
                    <a:pos x="T2" y="T3"/>
                  </a:cxn>
                  <a:cxn ang="0">
                    <a:pos x="T4" y="T5"/>
                  </a:cxn>
                  <a:cxn ang="0">
                    <a:pos x="T6" y="T7"/>
                  </a:cxn>
                  <a:cxn ang="0">
                    <a:pos x="T8" y="T9"/>
                  </a:cxn>
                </a:cxnLst>
                <a:rect l="0" t="0" r="r" b="b"/>
                <a:pathLst>
                  <a:path w="2" h="8">
                    <a:moveTo>
                      <a:pt x="0" y="8"/>
                    </a:moveTo>
                    <a:cubicBezTo>
                      <a:pt x="0" y="8"/>
                      <a:pt x="1" y="0"/>
                      <a:pt x="1" y="0"/>
                    </a:cubicBezTo>
                    <a:lnTo>
                      <a:pt x="1" y="0"/>
                    </a:lnTo>
                    <a:cubicBezTo>
                      <a:pt x="2" y="0"/>
                      <a:pt x="1" y="8"/>
                      <a:pt x="0" y="8"/>
                    </a:cubicBezTo>
                    <a:cubicBezTo>
                      <a:pt x="0" y="8"/>
                      <a:pt x="0" y="8"/>
                      <a:pt x="0" y="8"/>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39" name="Freeform 361"/>
              <p:cNvSpPr>
                <a:spLocks/>
              </p:cNvSpPr>
              <p:nvPr/>
            </p:nvSpPr>
            <p:spPr bwMode="auto">
              <a:xfrm>
                <a:off x="8028102" y="1210236"/>
                <a:ext cx="1588" cy="6350"/>
              </a:xfrm>
              <a:custGeom>
                <a:avLst/>
                <a:gdLst>
                  <a:gd name="T0" fmla="*/ 0 w 2"/>
                  <a:gd name="T1" fmla="*/ 8 h 8"/>
                  <a:gd name="T2" fmla="*/ 1 w 2"/>
                  <a:gd name="T3" fmla="*/ 0 h 8"/>
                  <a:gd name="T4" fmla="*/ 2 w 2"/>
                  <a:gd name="T5" fmla="*/ 0 h 8"/>
                  <a:gd name="T6" fmla="*/ 1 w 2"/>
                  <a:gd name="T7" fmla="*/ 8 h 8"/>
                  <a:gd name="T8" fmla="*/ 0 w 2"/>
                  <a:gd name="T9" fmla="*/ 8 h 8"/>
                </a:gdLst>
                <a:ahLst/>
                <a:cxnLst>
                  <a:cxn ang="0">
                    <a:pos x="T0" y="T1"/>
                  </a:cxn>
                  <a:cxn ang="0">
                    <a:pos x="T2" y="T3"/>
                  </a:cxn>
                  <a:cxn ang="0">
                    <a:pos x="T4" y="T5"/>
                  </a:cxn>
                  <a:cxn ang="0">
                    <a:pos x="T6" y="T7"/>
                  </a:cxn>
                  <a:cxn ang="0">
                    <a:pos x="T8" y="T9"/>
                  </a:cxn>
                </a:cxnLst>
                <a:rect l="0" t="0" r="r" b="b"/>
                <a:pathLst>
                  <a:path w="2" h="8">
                    <a:moveTo>
                      <a:pt x="0" y="8"/>
                    </a:moveTo>
                    <a:cubicBezTo>
                      <a:pt x="1" y="8"/>
                      <a:pt x="2" y="0"/>
                      <a:pt x="1" y="0"/>
                    </a:cubicBezTo>
                    <a:lnTo>
                      <a:pt x="2" y="0"/>
                    </a:lnTo>
                    <a:cubicBezTo>
                      <a:pt x="2" y="0"/>
                      <a:pt x="1" y="8"/>
                      <a:pt x="1" y="8"/>
                    </a:cubicBezTo>
                    <a:cubicBezTo>
                      <a:pt x="1" y="8"/>
                      <a:pt x="0" y="8"/>
                      <a:pt x="0" y="8"/>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40" name="Freeform 362"/>
              <p:cNvSpPr>
                <a:spLocks/>
              </p:cNvSpPr>
              <p:nvPr/>
            </p:nvSpPr>
            <p:spPr bwMode="auto">
              <a:xfrm>
                <a:off x="8028102" y="1210236"/>
                <a:ext cx="1588" cy="6350"/>
              </a:xfrm>
              <a:custGeom>
                <a:avLst/>
                <a:gdLst>
                  <a:gd name="T0" fmla="*/ 1 w 2"/>
                  <a:gd name="T1" fmla="*/ 8 h 8"/>
                  <a:gd name="T2" fmla="*/ 2 w 2"/>
                  <a:gd name="T3" fmla="*/ 0 h 8"/>
                  <a:gd name="T4" fmla="*/ 2 w 2"/>
                  <a:gd name="T5" fmla="*/ 0 h 8"/>
                  <a:gd name="T6" fmla="*/ 1 w 2"/>
                  <a:gd name="T7" fmla="*/ 8 h 8"/>
                  <a:gd name="T8" fmla="*/ 0 w 2"/>
                  <a:gd name="T9" fmla="*/ 8 h 8"/>
                  <a:gd name="T10" fmla="*/ 1 w 2"/>
                  <a:gd name="T11" fmla="*/ 8 h 8"/>
                </a:gdLst>
                <a:ahLst/>
                <a:cxnLst>
                  <a:cxn ang="0">
                    <a:pos x="T0" y="T1"/>
                  </a:cxn>
                  <a:cxn ang="0">
                    <a:pos x="T2" y="T3"/>
                  </a:cxn>
                  <a:cxn ang="0">
                    <a:pos x="T4" y="T5"/>
                  </a:cxn>
                  <a:cxn ang="0">
                    <a:pos x="T6" y="T7"/>
                  </a:cxn>
                  <a:cxn ang="0">
                    <a:pos x="T8" y="T9"/>
                  </a:cxn>
                  <a:cxn ang="0">
                    <a:pos x="T10" y="T11"/>
                  </a:cxn>
                </a:cxnLst>
                <a:rect l="0" t="0" r="r" b="b"/>
                <a:pathLst>
                  <a:path w="2" h="8">
                    <a:moveTo>
                      <a:pt x="1" y="8"/>
                    </a:moveTo>
                    <a:cubicBezTo>
                      <a:pt x="1" y="8"/>
                      <a:pt x="2" y="0"/>
                      <a:pt x="2" y="0"/>
                    </a:cubicBezTo>
                    <a:lnTo>
                      <a:pt x="2" y="0"/>
                    </a:lnTo>
                    <a:cubicBezTo>
                      <a:pt x="2" y="0"/>
                      <a:pt x="1" y="8"/>
                      <a:pt x="1" y="8"/>
                    </a:cubicBezTo>
                    <a:lnTo>
                      <a:pt x="0" y="8"/>
                    </a:lnTo>
                    <a:lnTo>
                      <a:pt x="1" y="8"/>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41" name="Freeform 363"/>
              <p:cNvSpPr>
                <a:spLocks/>
              </p:cNvSpPr>
              <p:nvPr/>
            </p:nvSpPr>
            <p:spPr bwMode="auto">
              <a:xfrm>
                <a:off x="8028102" y="1210236"/>
                <a:ext cx="1588" cy="6350"/>
              </a:xfrm>
              <a:custGeom>
                <a:avLst/>
                <a:gdLst>
                  <a:gd name="T0" fmla="*/ 0 w 1"/>
                  <a:gd name="T1" fmla="*/ 8 h 8"/>
                  <a:gd name="T2" fmla="*/ 1 w 1"/>
                  <a:gd name="T3" fmla="*/ 0 h 8"/>
                  <a:gd name="T4" fmla="*/ 1 w 1"/>
                  <a:gd name="T5" fmla="*/ 0 h 8"/>
                  <a:gd name="T6" fmla="*/ 0 w 1"/>
                  <a:gd name="T7" fmla="*/ 8 h 8"/>
                </a:gdLst>
                <a:ahLst/>
                <a:cxnLst>
                  <a:cxn ang="0">
                    <a:pos x="T0" y="T1"/>
                  </a:cxn>
                  <a:cxn ang="0">
                    <a:pos x="T2" y="T3"/>
                  </a:cxn>
                  <a:cxn ang="0">
                    <a:pos x="T4" y="T5"/>
                  </a:cxn>
                  <a:cxn ang="0">
                    <a:pos x="T6" y="T7"/>
                  </a:cxn>
                </a:cxnLst>
                <a:rect l="0" t="0" r="r" b="b"/>
                <a:pathLst>
                  <a:path w="1" h="8">
                    <a:moveTo>
                      <a:pt x="0" y="8"/>
                    </a:moveTo>
                    <a:cubicBezTo>
                      <a:pt x="0" y="8"/>
                      <a:pt x="1" y="0"/>
                      <a:pt x="1" y="0"/>
                    </a:cubicBezTo>
                    <a:lnTo>
                      <a:pt x="1" y="0"/>
                    </a:lnTo>
                    <a:cubicBezTo>
                      <a:pt x="1" y="0"/>
                      <a:pt x="0" y="8"/>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42" name="Freeform 364"/>
              <p:cNvSpPr>
                <a:spLocks/>
              </p:cNvSpPr>
              <p:nvPr/>
            </p:nvSpPr>
            <p:spPr bwMode="auto">
              <a:xfrm>
                <a:off x="8028102" y="1210236"/>
                <a:ext cx="1588" cy="6350"/>
              </a:xfrm>
              <a:custGeom>
                <a:avLst/>
                <a:gdLst>
                  <a:gd name="T0" fmla="*/ 0 w 1"/>
                  <a:gd name="T1" fmla="*/ 8 h 8"/>
                  <a:gd name="T2" fmla="*/ 1 w 1"/>
                  <a:gd name="T3" fmla="*/ 0 h 8"/>
                  <a:gd name="T4" fmla="*/ 1 w 1"/>
                  <a:gd name="T5" fmla="*/ 0 h 8"/>
                  <a:gd name="T6" fmla="*/ 0 w 1"/>
                  <a:gd name="T7" fmla="*/ 8 h 8"/>
                  <a:gd name="T8" fmla="*/ 0 w 1"/>
                  <a:gd name="T9" fmla="*/ 8 h 8"/>
                </a:gdLst>
                <a:ahLst/>
                <a:cxnLst>
                  <a:cxn ang="0">
                    <a:pos x="T0" y="T1"/>
                  </a:cxn>
                  <a:cxn ang="0">
                    <a:pos x="T2" y="T3"/>
                  </a:cxn>
                  <a:cxn ang="0">
                    <a:pos x="T4" y="T5"/>
                  </a:cxn>
                  <a:cxn ang="0">
                    <a:pos x="T6" y="T7"/>
                  </a:cxn>
                  <a:cxn ang="0">
                    <a:pos x="T8" y="T9"/>
                  </a:cxn>
                </a:cxnLst>
                <a:rect l="0" t="0" r="r" b="b"/>
                <a:pathLst>
                  <a:path w="1" h="8">
                    <a:moveTo>
                      <a:pt x="0" y="8"/>
                    </a:moveTo>
                    <a:cubicBezTo>
                      <a:pt x="0" y="8"/>
                      <a:pt x="1" y="0"/>
                      <a:pt x="1" y="0"/>
                    </a:cubicBezTo>
                    <a:lnTo>
                      <a:pt x="1" y="0"/>
                    </a:lnTo>
                    <a:cubicBezTo>
                      <a:pt x="1" y="0"/>
                      <a:pt x="0" y="8"/>
                      <a:pt x="0" y="8"/>
                    </a:cubicBezTo>
                    <a:cubicBezTo>
                      <a:pt x="0" y="8"/>
                      <a:pt x="0" y="8"/>
                      <a:pt x="0" y="8"/>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43" name="Freeform 365"/>
              <p:cNvSpPr>
                <a:spLocks/>
              </p:cNvSpPr>
              <p:nvPr/>
            </p:nvSpPr>
            <p:spPr bwMode="auto">
              <a:xfrm>
                <a:off x="8028102" y="1210236"/>
                <a:ext cx="1588" cy="6350"/>
              </a:xfrm>
              <a:custGeom>
                <a:avLst/>
                <a:gdLst>
                  <a:gd name="T0" fmla="*/ 0 w 2"/>
                  <a:gd name="T1" fmla="*/ 8 h 9"/>
                  <a:gd name="T2" fmla="*/ 1 w 2"/>
                  <a:gd name="T3" fmla="*/ 0 h 9"/>
                  <a:gd name="T4" fmla="*/ 2 w 2"/>
                  <a:gd name="T5" fmla="*/ 0 h 9"/>
                  <a:gd name="T6" fmla="*/ 1 w 2"/>
                  <a:gd name="T7" fmla="*/ 9 h 9"/>
                  <a:gd name="T8" fmla="*/ 0 w 2"/>
                  <a:gd name="T9" fmla="*/ 8 h 9"/>
                </a:gdLst>
                <a:ahLst/>
                <a:cxnLst>
                  <a:cxn ang="0">
                    <a:pos x="T0" y="T1"/>
                  </a:cxn>
                  <a:cxn ang="0">
                    <a:pos x="T2" y="T3"/>
                  </a:cxn>
                  <a:cxn ang="0">
                    <a:pos x="T4" y="T5"/>
                  </a:cxn>
                  <a:cxn ang="0">
                    <a:pos x="T6" y="T7"/>
                  </a:cxn>
                  <a:cxn ang="0">
                    <a:pos x="T8" y="T9"/>
                  </a:cxn>
                </a:cxnLst>
                <a:rect l="0" t="0" r="r" b="b"/>
                <a:pathLst>
                  <a:path w="2" h="9">
                    <a:moveTo>
                      <a:pt x="0" y="8"/>
                    </a:moveTo>
                    <a:cubicBezTo>
                      <a:pt x="0" y="8"/>
                      <a:pt x="1" y="0"/>
                      <a:pt x="1" y="0"/>
                    </a:cubicBezTo>
                    <a:lnTo>
                      <a:pt x="2" y="0"/>
                    </a:lnTo>
                    <a:cubicBezTo>
                      <a:pt x="2" y="0"/>
                      <a:pt x="1" y="8"/>
                      <a:pt x="1" y="9"/>
                    </a:cubicBezTo>
                    <a:cubicBezTo>
                      <a:pt x="0" y="9"/>
                      <a:pt x="0" y="8"/>
                      <a:pt x="0" y="8"/>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44" name="Freeform 366"/>
              <p:cNvSpPr>
                <a:spLocks/>
              </p:cNvSpPr>
              <p:nvPr/>
            </p:nvSpPr>
            <p:spPr bwMode="auto">
              <a:xfrm>
                <a:off x="8029689" y="1210236"/>
                <a:ext cx="1588" cy="6350"/>
              </a:xfrm>
              <a:custGeom>
                <a:avLst/>
                <a:gdLst>
                  <a:gd name="T0" fmla="*/ 0 w 2"/>
                  <a:gd name="T1" fmla="*/ 9 h 9"/>
                  <a:gd name="T2" fmla="*/ 1 w 2"/>
                  <a:gd name="T3" fmla="*/ 0 h 9"/>
                  <a:gd name="T4" fmla="*/ 1 w 2"/>
                  <a:gd name="T5" fmla="*/ 0 h 9"/>
                  <a:gd name="T6" fmla="*/ 0 w 2"/>
                  <a:gd name="T7" fmla="*/ 9 h 9"/>
                  <a:gd name="T8" fmla="*/ 0 w 2"/>
                  <a:gd name="T9" fmla="*/ 9 h 9"/>
                </a:gdLst>
                <a:ahLst/>
                <a:cxnLst>
                  <a:cxn ang="0">
                    <a:pos x="T0" y="T1"/>
                  </a:cxn>
                  <a:cxn ang="0">
                    <a:pos x="T2" y="T3"/>
                  </a:cxn>
                  <a:cxn ang="0">
                    <a:pos x="T4" y="T5"/>
                  </a:cxn>
                  <a:cxn ang="0">
                    <a:pos x="T6" y="T7"/>
                  </a:cxn>
                  <a:cxn ang="0">
                    <a:pos x="T8" y="T9"/>
                  </a:cxn>
                </a:cxnLst>
                <a:rect l="0" t="0" r="r" b="b"/>
                <a:pathLst>
                  <a:path w="2" h="9">
                    <a:moveTo>
                      <a:pt x="0" y="9"/>
                    </a:moveTo>
                    <a:cubicBezTo>
                      <a:pt x="0" y="9"/>
                      <a:pt x="1" y="0"/>
                      <a:pt x="1" y="0"/>
                    </a:cubicBezTo>
                    <a:lnTo>
                      <a:pt x="1" y="0"/>
                    </a:lnTo>
                    <a:cubicBezTo>
                      <a:pt x="2" y="0"/>
                      <a:pt x="1" y="9"/>
                      <a:pt x="0" y="9"/>
                    </a:cubicBezTo>
                    <a:cubicBezTo>
                      <a:pt x="0" y="9"/>
                      <a:pt x="0" y="9"/>
                      <a:pt x="0" y="9"/>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45" name="Freeform 367"/>
              <p:cNvSpPr>
                <a:spLocks/>
              </p:cNvSpPr>
              <p:nvPr/>
            </p:nvSpPr>
            <p:spPr bwMode="auto">
              <a:xfrm>
                <a:off x="8029689" y="1210236"/>
                <a:ext cx="1588" cy="6350"/>
              </a:xfrm>
              <a:custGeom>
                <a:avLst/>
                <a:gdLst>
                  <a:gd name="T0" fmla="*/ 0 w 3"/>
                  <a:gd name="T1" fmla="*/ 9 h 9"/>
                  <a:gd name="T2" fmla="*/ 1 w 3"/>
                  <a:gd name="T3" fmla="*/ 0 h 9"/>
                  <a:gd name="T4" fmla="*/ 2 w 3"/>
                  <a:gd name="T5" fmla="*/ 0 h 9"/>
                  <a:gd name="T6" fmla="*/ 1 w 3"/>
                  <a:gd name="T7" fmla="*/ 9 h 9"/>
                  <a:gd name="T8" fmla="*/ 0 w 3"/>
                  <a:gd name="T9" fmla="*/ 9 h 9"/>
                </a:gdLst>
                <a:ahLst/>
                <a:cxnLst>
                  <a:cxn ang="0">
                    <a:pos x="T0" y="T1"/>
                  </a:cxn>
                  <a:cxn ang="0">
                    <a:pos x="T2" y="T3"/>
                  </a:cxn>
                  <a:cxn ang="0">
                    <a:pos x="T4" y="T5"/>
                  </a:cxn>
                  <a:cxn ang="0">
                    <a:pos x="T6" y="T7"/>
                  </a:cxn>
                  <a:cxn ang="0">
                    <a:pos x="T8" y="T9"/>
                  </a:cxn>
                </a:cxnLst>
                <a:rect l="0" t="0" r="r" b="b"/>
                <a:pathLst>
                  <a:path w="3" h="9">
                    <a:moveTo>
                      <a:pt x="0" y="9"/>
                    </a:moveTo>
                    <a:cubicBezTo>
                      <a:pt x="1" y="9"/>
                      <a:pt x="2" y="0"/>
                      <a:pt x="1" y="0"/>
                    </a:cubicBezTo>
                    <a:lnTo>
                      <a:pt x="2" y="0"/>
                    </a:lnTo>
                    <a:cubicBezTo>
                      <a:pt x="3" y="1"/>
                      <a:pt x="1" y="9"/>
                      <a:pt x="1" y="9"/>
                    </a:cubicBezTo>
                    <a:cubicBezTo>
                      <a:pt x="1" y="9"/>
                      <a:pt x="1" y="9"/>
                      <a:pt x="0" y="9"/>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46" name="Freeform 368"/>
              <p:cNvSpPr>
                <a:spLocks/>
              </p:cNvSpPr>
              <p:nvPr/>
            </p:nvSpPr>
            <p:spPr bwMode="auto">
              <a:xfrm>
                <a:off x="8029689" y="1210236"/>
                <a:ext cx="3175" cy="6350"/>
              </a:xfrm>
              <a:custGeom>
                <a:avLst/>
                <a:gdLst>
                  <a:gd name="T0" fmla="*/ 0 w 3"/>
                  <a:gd name="T1" fmla="*/ 9 h 9"/>
                  <a:gd name="T2" fmla="*/ 1 w 3"/>
                  <a:gd name="T3" fmla="*/ 0 h 9"/>
                  <a:gd name="T4" fmla="*/ 2 w 3"/>
                  <a:gd name="T5" fmla="*/ 0 h 9"/>
                  <a:gd name="T6" fmla="*/ 1 w 3"/>
                  <a:gd name="T7" fmla="*/ 9 h 9"/>
                  <a:gd name="T8" fmla="*/ 0 w 3"/>
                  <a:gd name="T9" fmla="*/ 9 h 9"/>
                </a:gdLst>
                <a:ahLst/>
                <a:cxnLst>
                  <a:cxn ang="0">
                    <a:pos x="T0" y="T1"/>
                  </a:cxn>
                  <a:cxn ang="0">
                    <a:pos x="T2" y="T3"/>
                  </a:cxn>
                  <a:cxn ang="0">
                    <a:pos x="T4" y="T5"/>
                  </a:cxn>
                  <a:cxn ang="0">
                    <a:pos x="T6" y="T7"/>
                  </a:cxn>
                  <a:cxn ang="0">
                    <a:pos x="T8" y="T9"/>
                  </a:cxn>
                </a:cxnLst>
                <a:rect l="0" t="0" r="r" b="b"/>
                <a:pathLst>
                  <a:path w="3" h="9">
                    <a:moveTo>
                      <a:pt x="0" y="9"/>
                    </a:moveTo>
                    <a:cubicBezTo>
                      <a:pt x="0" y="9"/>
                      <a:pt x="2" y="0"/>
                      <a:pt x="1" y="0"/>
                    </a:cubicBezTo>
                    <a:lnTo>
                      <a:pt x="2" y="0"/>
                    </a:lnTo>
                    <a:cubicBezTo>
                      <a:pt x="3" y="1"/>
                      <a:pt x="2" y="9"/>
                      <a:pt x="1" y="9"/>
                    </a:cubicBezTo>
                    <a:cubicBezTo>
                      <a:pt x="1" y="9"/>
                      <a:pt x="1" y="9"/>
                      <a:pt x="0" y="9"/>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47" name="Freeform 369"/>
              <p:cNvSpPr>
                <a:spLocks/>
              </p:cNvSpPr>
              <p:nvPr/>
            </p:nvSpPr>
            <p:spPr bwMode="auto">
              <a:xfrm>
                <a:off x="8031277" y="1210236"/>
                <a:ext cx="1588" cy="6350"/>
              </a:xfrm>
              <a:custGeom>
                <a:avLst/>
                <a:gdLst>
                  <a:gd name="T0" fmla="*/ 0 w 3"/>
                  <a:gd name="T1" fmla="*/ 9 h 9"/>
                  <a:gd name="T2" fmla="*/ 1 w 3"/>
                  <a:gd name="T3" fmla="*/ 0 h 9"/>
                  <a:gd name="T4" fmla="*/ 3 w 3"/>
                  <a:gd name="T5" fmla="*/ 0 h 9"/>
                  <a:gd name="T6" fmla="*/ 2 w 3"/>
                  <a:gd name="T7" fmla="*/ 9 h 9"/>
                  <a:gd name="T8" fmla="*/ 0 w 3"/>
                  <a:gd name="T9" fmla="*/ 9 h 9"/>
                </a:gdLst>
                <a:ahLst/>
                <a:cxnLst>
                  <a:cxn ang="0">
                    <a:pos x="T0" y="T1"/>
                  </a:cxn>
                  <a:cxn ang="0">
                    <a:pos x="T2" y="T3"/>
                  </a:cxn>
                  <a:cxn ang="0">
                    <a:pos x="T4" y="T5"/>
                  </a:cxn>
                  <a:cxn ang="0">
                    <a:pos x="T6" y="T7"/>
                  </a:cxn>
                  <a:cxn ang="0">
                    <a:pos x="T8" y="T9"/>
                  </a:cxn>
                </a:cxnLst>
                <a:rect l="0" t="0" r="r" b="b"/>
                <a:pathLst>
                  <a:path w="3" h="9">
                    <a:moveTo>
                      <a:pt x="0" y="9"/>
                    </a:moveTo>
                    <a:cubicBezTo>
                      <a:pt x="1" y="9"/>
                      <a:pt x="2" y="0"/>
                      <a:pt x="1" y="0"/>
                    </a:cubicBezTo>
                    <a:lnTo>
                      <a:pt x="3" y="0"/>
                    </a:lnTo>
                    <a:cubicBezTo>
                      <a:pt x="3" y="1"/>
                      <a:pt x="2" y="9"/>
                      <a:pt x="2" y="9"/>
                    </a:cubicBezTo>
                    <a:cubicBezTo>
                      <a:pt x="1" y="9"/>
                      <a:pt x="1" y="9"/>
                      <a:pt x="0" y="9"/>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48" name="Freeform 370"/>
              <p:cNvSpPr>
                <a:spLocks/>
              </p:cNvSpPr>
              <p:nvPr/>
            </p:nvSpPr>
            <p:spPr bwMode="auto">
              <a:xfrm>
                <a:off x="8032864" y="1210236"/>
                <a:ext cx="1588" cy="7938"/>
              </a:xfrm>
              <a:custGeom>
                <a:avLst/>
                <a:gdLst>
                  <a:gd name="T0" fmla="*/ 0 w 3"/>
                  <a:gd name="T1" fmla="*/ 9 h 10"/>
                  <a:gd name="T2" fmla="*/ 1 w 3"/>
                  <a:gd name="T3" fmla="*/ 0 h 10"/>
                  <a:gd name="T4" fmla="*/ 2 w 3"/>
                  <a:gd name="T5" fmla="*/ 0 h 10"/>
                  <a:gd name="T6" fmla="*/ 1 w 3"/>
                  <a:gd name="T7" fmla="*/ 10 h 10"/>
                  <a:gd name="T8" fmla="*/ 0 w 3"/>
                  <a:gd name="T9" fmla="*/ 9 h 10"/>
                </a:gdLst>
                <a:ahLst/>
                <a:cxnLst>
                  <a:cxn ang="0">
                    <a:pos x="T0" y="T1"/>
                  </a:cxn>
                  <a:cxn ang="0">
                    <a:pos x="T2" y="T3"/>
                  </a:cxn>
                  <a:cxn ang="0">
                    <a:pos x="T4" y="T5"/>
                  </a:cxn>
                  <a:cxn ang="0">
                    <a:pos x="T6" y="T7"/>
                  </a:cxn>
                  <a:cxn ang="0">
                    <a:pos x="T8" y="T9"/>
                  </a:cxn>
                </a:cxnLst>
                <a:rect l="0" t="0" r="r" b="b"/>
                <a:pathLst>
                  <a:path w="3" h="10">
                    <a:moveTo>
                      <a:pt x="0" y="9"/>
                    </a:moveTo>
                    <a:cubicBezTo>
                      <a:pt x="0" y="9"/>
                      <a:pt x="1" y="1"/>
                      <a:pt x="1" y="0"/>
                    </a:cubicBezTo>
                    <a:lnTo>
                      <a:pt x="2" y="0"/>
                    </a:lnTo>
                    <a:cubicBezTo>
                      <a:pt x="3" y="1"/>
                      <a:pt x="1" y="10"/>
                      <a:pt x="1" y="10"/>
                    </a:cubicBezTo>
                    <a:cubicBezTo>
                      <a:pt x="1" y="10"/>
                      <a:pt x="0" y="10"/>
                      <a:pt x="0" y="9"/>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49" name="Freeform 371"/>
              <p:cNvSpPr>
                <a:spLocks/>
              </p:cNvSpPr>
              <p:nvPr/>
            </p:nvSpPr>
            <p:spPr bwMode="auto">
              <a:xfrm>
                <a:off x="8024927" y="1205473"/>
                <a:ext cx="1588" cy="4763"/>
              </a:xfrm>
              <a:custGeom>
                <a:avLst/>
                <a:gdLst>
                  <a:gd name="T0" fmla="*/ 1 w 2"/>
                  <a:gd name="T1" fmla="*/ 7 h 7"/>
                  <a:gd name="T2" fmla="*/ 0 w 2"/>
                  <a:gd name="T3" fmla="*/ 0 h 7"/>
                  <a:gd name="T4" fmla="*/ 1 w 2"/>
                  <a:gd name="T5" fmla="*/ 0 h 7"/>
                  <a:gd name="T6" fmla="*/ 2 w 2"/>
                  <a:gd name="T7" fmla="*/ 7 h 7"/>
                  <a:gd name="T8" fmla="*/ 1 w 2"/>
                  <a:gd name="T9" fmla="*/ 7 h 7"/>
                </a:gdLst>
                <a:ahLst/>
                <a:cxnLst>
                  <a:cxn ang="0">
                    <a:pos x="T0" y="T1"/>
                  </a:cxn>
                  <a:cxn ang="0">
                    <a:pos x="T2" y="T3"/>
                  </a:cxn>
                  <a:cxn ang="0">
                    <a:pos x="T4" y="T5"/>
                  </a:cxn>
                  <a:cxn ang="0">
                    <a:pos x="T6" y="T7"/>
                  </a:cxn>
                  <a:cxn ang="0">
                    <a:pos x="T8" y="T9"/>
                  </a:cxn>
                </a:cxnLst>
                <a:rect l="0" t="0" r="r" b="b"/>
                <a:pathLst>
                  <a:path w="2" h="7">
                    <a:moveTo>
                      <a:pt x="1" y="7"/>
                    </a:moveTo>
                    <a:cubicBezTo>
                      <a:pt x="1" y="7"/>
                      <a:pt x="1" y="4"/>
                      <a:pt x="0" y="0"/>
                    </a:cubicBezTo>
                    <a:cubicBezTo>
                      <a:pt x="0" y="0"/>
                      <a:pt x="1" y="0"/>
                      <a:pt x="1" y="0"/>
                    </a:cubicBezTo>
                    <a:cubicBezTo>
                      <a:pt x="2" y="4"/>
                      <a:pt x="2" y="7"/>
                      <a:pt x="2" y="7"/>
                    </a:cubicBezTo>
                    <a:lnTo>
                      <a:pt x="1"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50" name="Freeform 372"/>
              <p:cNvSpPr>
                <a:spLocks/>
              </p:cNvSpPr>
              <p:nvPr/>
            </p:nvSpPr>
            <p:spPr bwMode="auto">
              <a:xfrm>
                <a:off x="8024927" y="1205473"/>
                <a:ext cx="1588" cy="4763"/>
              </a:xfrm>
              <a:custGeom>
                <a:avLst/>
                <a:gdLst>
                  <a:gd name="T0" fmla="*/ 1 w 2"/>
                  <a:gd name="T1" fmla="*/ 7 h 7"/>
                  <a:gd name="T2" fmla="*/ 0 w 2"/>
                  <a:gd name="T3" fmla="*/ 0 h 7"/>
                  <a:gd name="T4" fmla="*/ 1 w 2"/>
                  <a:gd name="T5" fmla="*/ 0 h 7"/>
                  <a:gd name="T6" fmla="*/ 2 w 2"/>
                  <a:gd name="T7" fmla="*/ 7 h 7"/>
                  <a:gd name="T8" fmla="*/ 1 w 2"/>
                  <a:gd name="T9" fmla="*/ 7 h 7"/>
                </a:gdLst>
                <a:ahLst/>
                <a:cxnLst>
                  <a:cxn ang="0">
                    <a:pos x="T0" y="T1"/>
                  </a:cxn>
                  <a:cxn ang="0">
                    <a:pos x="T2" y="T3"/>
                  </a:cxn>
                  <a:cxn ang="0">
                    <a:pos x="T4" y="T5"/>
                  </a:cxn>
                  <a:cxn ang="0">
                    <a:pos x="T6" y="T7"/>
                  </a:cxn>
                  <a:cxn ang="0">
                    <a:pos x="T8" y="T9"/>
                  </a:cxn>
                </a:cxnLst>
                <a:rect l="0" t="0" r="r" b="b"/>
                <a:pathLst>
                  <a:path w="2" h="7">
                    <a:moveTo>
                      <a:pt x="1" y="7"/>
                    </a:moveTo>
                    <a:cubicBezTo>
                      <a:pt x="1" y="7"/>
                      <a:pt x="1" y="4"/>
                      <a:pt x="0" y="0"/>
                    </a:cubicBezTo>
                    <a:cubicBezTo>
                      <a:pt x="0" y="0"/>
                      <a:pt x="1" y="0"/>
                      <a:pt x="1" y="0"/>
                    </a:cubicBezTo>
                    <a:cubicBezTo>
                      <a:pt x="2" y="4"/>
                      <a:pt x="2" y="7"/>
                      <a:pt x="2" y="7"/>
                    </a:cubicBezTo>
                    <a:lnTo>
                      <a:pt x="1" y="7"/>
                    </a:ln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51" name="Freeform 373"/>
              <p:cNvSpPr>
                <a:spLocks/>
              </p:cNvSpPr>
              <p:nvPr/>
            </p:nvSpPr>
            <p:spPr bwMode="auto">
              <a:xfrm>
                <a:off x="8026514" y="1205473"/>
                <a:ext cx="0" cy="4763"/>
              </a:xfrm>
              <a:custGeom>
                <a:avLst/>
                <a:gdLst>
                  <a:gd name="T0" fmla="*/ 1 w 2"/>
                  <a:gd name="T1" fmla="*/ 7 h 7"/>
                  <a:gd name="T2" fmla="*/ 0 w 2"/>
                  <a:gd name="T3" fmla="*/ 0 h 7"/>
                  <a:gd name="T4" fmla="*/ 1 w 2"/>
                  <a:gd name="T5" fmla="*/ 0 h 7"/>
                  <a:gd name="T6" fmla="*/ 2 w 2"/>
                  <a:gd name="T7" fmla="*/ 7 h 7"/>
                  <a:gd name="T8" fmla="*/ 1 w 2"/>
                  <a:gd name="T9" fmla="*/ 7 h 7"/>
                </a:gdLst>
                <a:ahLst/>
                <a:cxnLst>
                  <a:cxn ang="0">
                    <a:pos x="T0" y="T1"/>
                  </a:cxn>
                  <a:cxn ang="0">
                    <a:pos x="T2" y="T3"/>
                  </a:cxn>
                  <a:cxn ang="0">
                    <a:pos x="T4" y="T5"/>
                  </a:cxn>
                  <a:cxn ang="0">
                    <a:pos x="T6" y="T7"/>
                  </a:cxn>
                  <a:cxn ang="0">
                    <a:pos x="T8" y="T9"/>
                  </a:cxn>
                </a:cxnLst>
                <a:rect l="0" t="0" r="r" b="b"/>
                <a:pathLst>
                  <a:path w="2" h="7">
                    <a:moveTo>
                      <a:pt x="1" y="7"/>
                    </a:moveTo>
                    <a:cubicBezTo>
                      <a:pt x="1" y="7"/>
                      <a:pt x="1" y="4"/>
                      <a:pt x="0" y="0"/>
                    </a:cubicBezTo>
                    <a:cubicBezTo>
                      <a:pt x="1" y="0"/>
                      <a:pt x="1" y="0"/>
                      <a:pt x="1" y="0"/>
                    </a:cubicBezTo>
                    <a:cubicBezTo>
                      <a:pt x="2" y="4"/>
                      <a:pt x="2" y="7"/>
                      <a:pt x="2" y="7"/>
                    </a:cubicBezTo>
                    <a:lnTo>
                      <a:pt x="1" y="7"/>
                    </a:ln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52" name="Freeform 374"/>
              <p:cNvSpPr>
                <a:spLocks/>
              </p:cNvSpPr>
              <p:nvPr/>
            </p:nvSpPr>
            <p:spPr bwMode="auto">
              <a:xfrm>
                <a:off x="8026514" y="1203886"/>
                <a:ext cx="1588" cy="6350"/>
              </a:xfrm>
              <a:custGeom>
                <a:avLst/>
                <a:gdLst>
                  <a:gd name="T0" fmla="*/ 1 w 2"/>
                  <a:gd name="T1" fmla="*/ 8 h 8"/>
                  <a:gd name="T2" fmla="*/ 0 w 2"/>
                  <a:gd name="T3" fmla="*/ 1 h 8"/>
                  <a:gd name="T4" fmla="*/ 1 w 2"/>
                  <a:gd name="T5" fmla="*/ 0 h 8"/>
                  <a:gd name="T6" fmla="*/ 2 w 2"/>
                  <a:gd name="T7" fmla="*/ 8 h 8"/>
                  <a:gd name="T8" fmla="*/ 1 w 2"/>
                  <a:gd name="T9" fmla="*/ 8 h 8"/>
                </a:gdLst>
                <a:ahLst/>
                <a:cxnLst>
                  <a:cxn ang="0">
                    <a:pos x="T0" y="T1"/>
                  </a:cxn>
                  <a:cxn ang="0">
                    <a:pos x="T2" y="T3"/>
                  </a:cxn>
                  <a:cxn ang="0">
                    <a:pos x="T4" y="T5"/>
                  </a:cxn>
                  <a:cxn ang="0">
                    <a:pos x="T6" y="T7"/>
                  </a:cxn>
                  <a:cxn ang="0">
                    <a:pos x="T8" y="T9"/>
                  </a:cxn>
                </a:cxnLst>
                <a:rect l="0" t="0" r="r" b="b"/>
                <a:pathLst>
                  <a:path w="2" h="8">
                    <a:moveTo>
                      <a:pt x="1" y="8"/>
                    </a:moveTo>
                    <a:cubicBezTo>
                      <a:pt x="1" y="8"/>
                      <a:pt x="1" y="5"/>
                      <a:pt x="0" y="1"/>
                    </a:cubicBezTo>
                    <a:cubicBezTo>
                      <a:pt x="1" y="1"/>
                      <a:pt x="1" y="0"/>
                      <a:pt x="1" y="0"/>
                    </a:cubicBezTo>
                    <a:cubicBezTo>
                      <a:pt x="2" y="5"/>
                      <a:pt x="2" y="8"/>
                      <a:pt x="2" y="8"/>
                    </a:cubicBezTo>
                    <a:lnTo>
                      <a:pt x="1" y="8"/>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53" name="Freeform 375"/>
              <p:cNvSpPr>
                <a:spLocks/>
              </p:cNvSpPr>
              <p:nvPr/>
            </p:nvSpPr>
            <p:spPr bwMode="auto">
              <a:xfrm>
                <a:off x="8026514" y="1203886"/>
                <a:ext cx="1588" cy="6350"/>
              </a:xfrm>
              <a:custGeom>
                <a:avLst/>
                <a:gdLst>
                  <a:gd name="T0" fmla="*/ 1 w 2"/>
                  <a:gd name="T1" fmla="*/ 8 h 8"/>
                  <a:gd name="T2" fmla="*/ 0 w 2"/>
                  <a:gd name="T3" fmla="*/ 0 h 8"/>
                  <a:gd name="T4" fmla="*/ 1 w 2"/>
                  <a:gd name="T5" fmla="*/ 0 h 8"/>
                  <a:gd name="T6" fmla="*/ 2 w 2"/>
                  <a:gd name="T7" fmla="*/ 8 h 8"/>
                  <a:gd name="T8" fmla="*/ 1 w 2"/>
                  <a:gd name="T9" fmla="*/ 8 h 8"/>
                </a:gdLst>
                <a:ahLst/>
                <a:cxnLst>
                  <a:cxn ang="0">
                    <a:pos x="T0" y="T1"/>
                  </a:cxn>
                  <a:cxn ang="0">
                    <a:pos x="T2" y="T3"/>
                  </a:cxn>
                  <a:cxn ang="0">
                    <a:pos x="T4" y="T5"/>
                  </a:cxn>
                  <a:cxn ang="0">
                    <a:pos x="T6" y="T7"/>
                  </a:cxn>
                  <a:cxn ang="0">
                    <a:pos x="T8" y="T9"/>
                  </a:cxn>
                </a:cxnLst>
                <a:rect l="0" t="0" r="r" b="b"/>
                <a:pathLst>
                  <a:path w="2" h="8">
                    <a:moveTo>
                      <a:pt x="1" y="8"/>
                    </a:moveTo>
                    <a:cubicBezTo>
                      <a:pt x="1" y="8"/>
                      <a:pt x="1" y="5"/>
                      <a:pt x="0" y="0"/>
                    </a:cubicBezTo>
                    <a:cubicBezTo>
                      <a:pt x="0" y="0"/>
                      <a:pt x="1" y="0"/>
                      <a:pt x="1" y="0"/>
                    </a:cubicBezTo>
                    <a:cubicBezTo>
                      <a:pt x="2" y="5"/>
                      <a:pt x="2" y="8"/>
                      <a:pt x="2" y="8"/>
                    </a:cubicBezTo>
                    <a:lnTo>
                      <a:pt x="1" y="8"/>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54" name="Freeform 376"/>
              <p:cNvSpPr>
                <a:spLocks/>
              </p:cNvSpPr>
              <p:nvPr/>
            </p:nvSpPr>
            <p:spPr bwMode="auto">
              <a:xfrm>
                <a:off x="8028102" y="1203886"/>
                <a:ext cx="0" cy="6350"/>
              </a:xfrm>
              <a:custGeom>
                <a:avLst/>
                <a:gdLst>
                  <a:gd name="T0" fmla="*/ 1 w 1"/>
                  <a:gd name="T1" fmla="*/ 8 h 8"/>
                  <a:gd name="T2" fmla="*/ 0 w 1"/>
                  <a:gd name="T3" fmla="*/ 0 h 8"/>
                  <a:gd name="T4" fmla="*/ 0 w 1"/>
                  <a:gd name="T5" fmla="*/ 0 h 8"/>
                  <a:gd name="T6" fmla="*/ 1 w 1"/>
                  <a:gd name="T7" fmla="*/ 8 h 8"/>
                  <a:gd name="T8" fmla="*/ 1 w 1"/>
                  <a:gd name="T9" fmla="*/ 8 h 8"/>
                </a:gdLst>
                <a:ahLst/>
                <a:cxnLst>
                  <a:cxn ang="0">
                    <a:pos x="T0" y="T1"/>
                  </a:cxn>
                  <a:cxn ang="0">
                    <a:pos x="T2" y="T3"/>
                  </a:cxn>
                  <a:cxn ang="0">
                    <a:pos x="T4" y="T5"/>
                  </a:cxn>
                  <a:cxn ang="0">
                    <a:pos x="T6" y="T7"/>
                  </a:cxn>
                  <a:cxn ang="0">
                    <a:pos x="T8" y="T9"/>
                  </a:cxn>
                </a:cxnLst>
                <a:rect l="0" t="0" r="r" b="b"/>
                <a:pathLst>
                  <a:path w="1" h="8">
                    <a:moveTo>
                      <a:pt x="1" y="8"/>
                    </a:moveTo>
                    <a:cubicBezTo>
                      <a:pt x="1" y="8"/>
                      <a:pt x="1" y="5"/>
                      <a:pt x="0" y="0"/>
                    </a:cubicBezTo>
                    <a:cubicBezTo>
                      <a:pt x="0" y="0"/>
                      <a:pt x="0" y="0"/>
                      <a:pt x="0" y="0"/>
                    </a:cubicBezTo>
                    <a:cubicBezTo>
                      <a:pt x="1" y="5"/>
                      <a:pt x="1" y="8"/>
                      <a:pt x="1" y="8"/>
                    </a:cubicBezTo>
                    <a:lnTo>
                      <a:pt x="1" y="8"/>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55" name="Freeform 377"/>
              <p:cNvSpPr>
                <a:spLocks/>
              </p:cNvSpPr>
              <p:nvPr/>
            </p:nvSpPr>
            <p:spPr bwMode="auto">
              <a:xfrm>
                <a:off x="8028102" y="1203886"/>
                <a:ext cx="1588" cy="6350"/>
              </a:xfrm>
              <a:custGeom>
                <a:avLst/>
                <a:gdLst>
                  <a:gd name="T0" fmla="*/ 1 w 2"/>
                  <a:gd name="T1" fmla="*/ 8 h 8"/>
                  <a:gd name="T2" fmla="*/ 0 w 2"/>
                  <a:gd name="T3" fmla="*/ 0 h 8"/>
                  <a:gd name="T4" fmla="*/ 1 w 2"/>
                  <a:gd name="T5" fmla="*/ 0 h 8"/>
                  <a:gd name="T6" fmla="*/ 2 w 2"/>
                  <a:gd name="T7" fmla="*/ 8 h 8"/>
                  <a:gd name="T8" fmla="*/ 1 w 2"/>
                  <a:gd name="T9" fmla="*/ 8 h 8"/>
                </a:gdLst>
                <a:ahLst/>
                <a:cxnLst>
                  <a:cxn ang="0">
                    <a:pos x="T0" y="T1"/>
                  </a:cxn>
                  <a:cxn ang="0">
                    <a:pos x="T2" y="T3"/>
                  </a:cxn>
                  <a:cxn ang="0">
                    <a:pos x="T4" y="T5"/>
                  </a:cxn>
                  <a:cxn ang="0">
                    <a:pos x="T6" y="T7"/>
                  </a:cxn>
                  <a:cxn ang="0">
                    <a:pos x="T8" y="T9"/>
                  </a:cxn>
                </a:cxnLst>
                <a:rect l="0" t="0" r="r" b="b"/>
                <a:pathLst>
                  <a:path w="2" h="8">
                    <a:moveTo>
                      <a:pt x="1" y="8"/>
                    </a:moveTo>
                    <a:cubicBezTo>
                      <a:pt x="1" y="8"/>
                      <a:pt x="1" y="5"/>
                      <a:pt x="0" y="0"/>
                    </a:cubicBezTo>
                    <a:cubicBezTo>
                      <a:pt x="0" y="0"/>
                      <a:pt x="0" y="0"/>
                      <a:pt x="1" y="0"/>
                    </a:cubicBezTo>
                    <a:cubicBezTo>
                      <a:pt x="2" y="5"/>
                      <a:pt x="2" y="8"/>
                      <a:pt x="2" y="8"/>
                    </a:cubicBezTo>
                    <a:lnTo>
                      <a:pt x="1" y="8"/>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56" name="Freeform 378"/>
              <p:cNvSpPr>
                <a:spLocks/>
              </p:cNvSpPr>
              <p:nvPr/>
            </p:nvSpPr>
            <p:spPr bwMode="auto">
              <a:xfrm>
                <a:off x="8028102" y="1203886"/>
                <a:ext cx="1588" cy="6350"/>
              </a:xfrm>
              <a:custGeom>
                <a:avLst/>
                <a:gdLst>
                  <a:gd name="T0" fmla="*/ 1 w 1"/>
                  <a:gd name="T1" fmla="*/ 8 h 8"/>
                  <a:gd name="T2" fmla="*/ 0 w 1"/>
                  <a:gd name="T3" fmla="*/ 0 h 8"/>
                  <a:gd name="T4" fmla="*/ 0 w 1"/>
                  <a:gd name="T5" fmla="*/ 0 h 8"/>
                  <a:gd name="T6" fmla="*/ 1 w 1"/>
                  <a:gd name="T7" fmla="*/ 8 h 8"/>
                  <a:gd name="T8" fmla="*/ 1 w 1"/>
                  <a:gd name="T9" fmla="*/ 8 h 8"/>
                </a:gdLst>
                <a:ahLst/>
                <a:cxnLst>
                  <a:cxn ang="0">
                    <a:pos x="T0" y="T1"/>
                  </a:cxn>
                  <a:cxn ang="0">
                    <a:pos x="T2" y="T3"/>
                  </a:cxn>
                  <a:cxn ang="0">
                    <a:pos x="T4" y="T5"/>
                  </a:cxn>
                  <a:cxn ang="0">
                    <a:pos x="T6" y="T7"/>
                  </a:cxn>
                  <a:cxn ang="0">
                    <a:pos x="T8" y="T9"/>
                  </a:cxn>
                </a:cxnLst>
                <a:rect l="0" t="0" r="r" b="b"/>
                <a:pathLst>
                  <a:path w="1" h="8">
                    <a:moveTo>
                      <a:pt x="1" y="8"/>
                    </a:moveTo>
                    <a:cubicBezTo>
                      <a:pt x="1" y="8"/>
                      <a:pt x="1" y="5"/>
                      <a:pt x="0" y="0"/>
                    </a:cubicBezTo>
                    <a:cubicBezTo>
                      <a:pt x="0" y="0"/>
                      <a:pt x="0" y="0"/>
                      <a:pt x="0" y="0"/>
                    </a:cubicBezTo>
                    <a:cubicBezTo>
                      <a:pt x="1" y="5"/>
                      <a:pt x="1" y="8"/>
                      <a:pt x="1" y="8"/>
                    </a:cubicBezTo>
                    <a:lnTo>
                      <a:pt x="1" y="8"/>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57" name="Freeform 379"/>
              <p:cNvSpPr>
                <a:spLocks/>
              </p:cNvSpPr>
              <p:nvPr/>
            </p:nvSpPr>
            <p:spPr bwMode="auto">
              <a:xfrm>
                <a:off x="8018577" y="1194361"/>
                <a:ext cx="6350" cy="11113"/>
              </a:xfrm>
              <a:custGeom>
                <a:avLst/>
                <a:gdLst>
                  <a:gd name="T0" fmla="*/ 8 w 9"/>
                  <a:gd name="T1" fmla="*/ 14 h 14"/>
                  <a:gd name="T2" fmla="*/ 0 w 9"/>
                  <a:gd name="T3" fmla="*/ 1 h 14"/>
                  <a:gd name="T4" fmla="*/ 1 w 9"/>
                  <a:gd name="T5" fmla="*/ 0 h 14"/>
                  <a:gd name="T6" fmla="*/ 9 w 9"/>
                  <a:gd name="T7" fmla="*/ 14 h 14"/>
                  <a:gd name="T8" fmla="*/ 8 w 9"/>
                  <a:gd name="T9" fmla="*/ 14 h 14"/>
                </a:gdLst>
                <a:ahLst/>
                <a:cxnLst>
                  <a:cxn ang="0">
                    <a:pos x="T0" y="T1"/>
                  </a:cxn>
                  <a:cxn ang="0">
                    <a:pos x="T2" y="T3"/>
                  </a:cxn>
                  <a:cxn ang="0">
                    <a:pos x="T4" y="T5"/>
                  </a:cxn>
                  <a:cxn ang="0">
                    <a:pos x="T6" y="T7"/>
                  </a:cxn>
                  <a:cxn ang="0">
                    <a:pos x="T8" y="T9"/>
                  </a:cxn>
                </a:cxnLst>
                <a:rect l="0" t="0" r="r" b="b"/>
                <a:pathLst>
                  <a:path w="9" h="14">
                    <a:moveTo>
                      <a:pt x="8" y="14"/>
                    </a:moveTo>
                    <a:cubicBezTo>
                      <a:pt x="7" y="10"/>
                      <a:pt x="4" y="5"/>
                      <a:pt x="0" y="1"/>
                    </a:cubicBezTo>
                    <a:cubicBezTo>
                      <a:pt x="0" y="0"/>
                      <a:pt x="0" y="0"/>
                      <a:pt x="1" y="0"/>
                    </a:cubicBezTo>
                    <a:cubicBezTo>
                      <a:pt x="5" y="4"/>
                      <a:pt x="8" y="10"/>
                      <a:pt x="9" y="14"/>
                    </a:cubicBezTo>
                    <a:cubicBezTo>
                      <a:pt x="9" y="14"/>
                      <a:pt x="8" y="14"/>
                      <a:pt x="8" y="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58" name="Freeform 380"/>
              <p:cNvSpPr>
                <a:spLocks/>
              </p:cNvSpPr>
              <p:nvPr/>
            </p:nvSpPr>
            <p:spPr bwMode="auto">
              <a:xfrm>
                <a:off x="8018577" y="1192773"/>
                <a:ext cx="7938" cy="12700"/>
              </a:xfrm>
              <a:custGeom>
                <a:avLst/>
                <a:gdLst>
                  <a:gd name="T0" fmla="*/ 8 w 9"/>
                  <a:gd name="T1" fmla="*/ 15 h 15"/>
                  <a:gd name="T2" fmla="*/ 0 w 9"/>
                  <a:gd name="T3" fmla="*/ 1 h 15"/>
                  <a:gd name="T4" fmla="*/ 0 w 9"/>
                  <a:gd name="T5" fmla="*/ 0 h 15"/>
                  <a:gd name="T6" fmla="*/ 9 w 9"/>
                  <a:gd name="T7" fmla="*/ 15 h 15"/>
                  <a:gd name="T8" fmla="*/ 8 w 9"/>
                  <a:gd name="T9" fmla="*/ 15 h 15"/>
                </a:gdLst>
                <a:ahLst/>
                <a:cxnLst>
                  <a:cxn ang="0">
                    <a:pos x="T0" y="T1"/>
                  </a:cxn>
                  <a:cxn ang="0">
                    <a:pos x="T2" y="T3"/>
                  </a:cxn>
                  <a:cxn ang="0">
                    <a:pos x="T4" y="T5"/>
                  </a:cxn>
                  <a:cxn ang="0">
                    <a:pos x="T6" y="T7"/>
                  </a:cxn>
                  <a:cxn ang="0">
                    <a:pos x="T8" y="T9"/>
                  </a:cxn>
                </a:cxnLst>
                <a:rect l="0" t="0" r="r" b="b"/>
                <a:pathLst>
                  <a:path w="9" h="15">
                    <a:moveTo>
                      <a:pt x="8" y="15"/>
                    </a:moveTo>
                    <a:cubicBezTo>
                      <a:pt x="7" y="11"/>
                      <a:pt x="4" y="5"/>
                      <a:pt x="0" y="1"/>
                    </a:cubicBezTo>
                    <a:cubicBezTo>
                      <a:pt x="0" y="1"/>
                      <a:pt x="0" y="0"/>
                      <a:pt x="0" y="0"/>
                    </a:cubicBezTo>
                    <a:cubicBezTo>
                      <a:pt x="5" y="4"/>
                      <a:pt x="8" y="10"/>
                      <a:pt x="9" y="15"/>
                    </a:cubicBezTo>
                    <a:cubicBezTo>
                      <a:pt x="9" y="15"/>
                      <a:pt x="9" y="15"/>
                      <a:pt x="8" y="15"/>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59" name="Freeform 381"/>
              <p:cNvSpPr>
                <a:spLocks/>
              </p:cNvSpPr>
              <p:nvPr/>
            </p:nvSpPr>
            <p:spPr bwMode="auto">
              <a:xfrm>
                <a:off x="8018577" y="1192773"/>
                <a:ext cx="7938" cy="12700"/>
              </a:xfrm>
              <a:custGeom>
                <a:avLst/>
                <a:gdLst>
                  <a:gd name="T0" fmla="*/ 9 w 10"/>
                  <a:gd name="T1" fmla="*/ 16 h 16"/>
                  <a:gd name="T2" fmla="*/ 0 w 10"/>
                  <a:gd name="T3" fmla="*/ 1 h 16"/>
                  <a:gd name="T4" fmla="*/ 1 w 10"/>
                  <a:gd name="T5" fmla="*/ 0 h 16"/>
                  <a:gd name="T6" fmla="*/ 10 w 10"/>
                  <a:gd name="T7" fmla="*/ 16 h 16"/>
                  <a:gd name="T8" fmla="*/ 9 w 10"/>
                  <a:gd name="T9" fmla="*/ 16 h 16"/>
                </a:gdLst>
                <a:ahLst/>
                <a:cxnLst>
                  <a:cxn ang="0">
                    <a:pos x="T0" y="T1"/>
                  </a:cxn>
                  <a:cxn ang="0">
                    <a:pos x="T2" y="T3"/>
                  </a:cxn>
                  <a:cxn ang="0">
                    <a:pos x="T4" y="T5"/>
                  </a:cxn>
                  <a:cxn ang="0">
                    <a:pos x="T6" y="T7"/>
                  </a:cxn>
                  <a:cxn ang="0">
                    <a:pos x="T8" y="T9"/>
                  </a:cxn>
                </a:cxnLst>
                <a:rect l="0" t="0" r="r" b="b"/>
                <a:pathLst>
                  <a:path w="10" h="16">
                    <a:moveTo>
                      <a:pt x="9" y="16"/>
                    </a:moveTo>
                    <a:cubicBezTo>
                      <a:pt x="8" y="11"/>
                      <a:pt x="5" y="5"/>
                      <a:pt x="0" y="1"/>
                    </a:cubicBezTo>
                    <a:cubicBezTo>
                      <a:pt x="1" y="1"/>
                      <a:pt x="1" y="1"/>
                      <a:pt x="1" y="0"/>
                    </a:cubicBezTo>
                    <a:cubicBezTo>
                      <a:pt x="6" y="5"/>
                      <a:pt x="9" y="11"/>
                      <a:pt x="10" y="16"/>
                    </a:cubicBezTo>
                    <a:cubicBezTo>
                      <a:pt x="10" y="16"/>
                      <a:pt x="10" y="16"/>
                      <a:pt x="9" y="16"/>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60" name="Freeform 382"/>
              <p:cNvSpPr>
                <a:spLocks/>
              </p:cNvSpPr>
              <p:nvPr/>
            </p:nvSpPr>
            <p:spPr bwMode="auto">
              <a:xfrm>
                <a:off x="8020164" y="1192773"/>
                <a:ext cx="6350" cy="12700"/>
              </a:xfrm>
              <a:custGeom>
                <a:avLst/>
                <a:gdLst>
                  <a:gd name="T0" fmla="*/ 9 w 10"/>
                  <a:gd name="T1" fmla="*/ 16 h 16"/>
                  <a:gd name="T2" fmla="*/ 0 w 10"/>
                  <a:gd name="T3" fmla="*/ 0 h 16"/>
                  <a:gd name="T4" fmla="*/ 1 w 10"/>
                  <a:gd name="T5" fmla="*/ 0 h 16"/>
                  <a:gd name="T6" fmla="*/ 10 w 10"/>
                  <a:gd name="T7" fmla="*/ 15 h 16"/>
                  <a:gd name="T8" fmla="*/ 9 w 10"/>
                  <a:gd name="T9" fmla="*/ 16 h 16"/>
                </a:gdLst>
                <a:ahLst/>
                <a:cxnLst>
                  <a:cxn ang="0">
                    <a:pos x="T0" y="T1"/>
                  </a:cxn>
                  <a:cxn ang="0">
                    <a:pos x="T2" y="T3"/>
                  </a:cxn>
                  <a:cxn ang="0">
                    <a:pos x="T4" y="T5"/>
                  </a:cxn>
                  <a:cxn ang="0">
                    <a:pos x="T6" y="T7"/>
                  </a:cxn>
                  <a:cxn ang="0">
                    <a:pos x="T8" y="T9"/>
                  </a:cxn>
                </a:cxnLst>
                <a:rect l="0" t="0" r="r" b="b"/>
                <a:pathLst>
                  <a:path w="10" h="16">
                    <a:moveTo>
                      <a:pt x="9" y="16"/>
                    </a:moveTo>
                    <a:cubicBezTo>
                      <a:pt x="8" y="11"/>
                      <a:pt x="5" y="5"/>
                      <a:pt x="0" y="0"/>
                    </a:cubicBezTo>
                    <a:cubicBezTo>
                      <a:pt x="0" y="0"/>
                      <a:pt x="0" y="0"/>
                      <a:pt x="1" y="0"/>
                    </a:cubicBezTo>
                    <a:cubicBezTo>
                      <a:pt x="5" y="4"/>
                      <a:pt x="9" y="11"/>
                      <a:pt x="10" y="15"/>
                    </a:cubicBezTo>
                    <a:cubicBezTo>
                      <a:pt x="10" y="15"/>
                      <a:pt x="10" y="16"/>
                      <a:pt x="9" y="16"/>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61" name="Freeform 383"/>
              <p:cNvSpPr>
                <a:spLocks/>
              </p:cNvSpPr>
              <p:nvPr/>
            </p:nvSpPr>
            <p:spPr bwMode="auto">
              <a:xfrm>
                <a:off x="8020164" y="1191186"/>
                <a:ext cx="7938" cy="12700"/>
              </a:xfrm>
              <a:custGeom>
                <a:avLst/>
                <a:gdLst>
                  <a:gd name="T0" fmla="*/ 9 w 10"/>
                  <a:gd name="T1" fmla="*/ 16 h 16"/>
                  <a:gd name="T2" fmla="*/ 0 w 10"/>
                  <a:gd name="T3" fmla="*/ 1 h 16"/>
                  <a:gd name="T4" fmla="*/ 0 w 10"/>
                  <a:gd name="T5" fmla="*/ 0 h 16"/>
                  <a:gd name="T6" fmla="*/ 10 w 10"/>
                  <a:gd name="T7" fmla="*/ 16 h 16"/>
                  <a:gd name="T8" fmla="*/ 9 w 10"/>
                  <a:gd name="T9" fmla="*/ 16 h 16"/>
                </a:gdLst>
                <a:ahLst/>
                <a:cxnLst>
                  <a:cxn ang="0">
                    <a:pos x="T0" y="T1"/>
                  </a:cxn>
                  <a:cxn ang="0">
                    <a:pos x="T2" y="T3"/>
                  </a:cxn>
                  <a:cxn ang="0">
                    <a:pos x="T4" y="T5"/>
                  </a:cxn>
                  <a:cxn ang="0">
                    <a:pos x="T6" y="T7"/>
                  </a:cxn>
                  <a:cxn ang="0">
                    <a:pos x="T8" y="T9"/>
                  </a:cxn>
                </a:cxnLst>
                <a:rect l="0" t="0" r="r" b="b"/>
                <a:pathLst>
                  <a:path w="10" h="16">
                    <a:moveTo>
                      <a:pt x="9" y="16"/>
                    </a:moveTo>
                    <a:cubicBezTo>
                      <a:pt x="8" y="12"/>
                      <a:pt x="4" y="5"/>
                      <a:pt x="0" y="1"/>
                    </a:cubicBezTo>
                    <a:cubicBezTo>
                      <a:pt x="0" y="1"/>
                      <a:pt x="0" y="1"/>
                      <a:pt x="0" y="0"/>
                    </a:cubicBezTo>
                    <a:cubicBezTo>
                      <a:pt x="5" y="5"/>
                      <a:pt x="9" y="11"/>
                      <a:pt x="10" y="16"/>
                    </a:cubicBezTo>
                    <a:cubicBezTo>
                      <a:pt x="10" y="16"/>
                      <a:pt x="9" y="16"/>
                      <a:pt x="9" y="16"/>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62" name="Freeform 384"/>
              <p:cNvSpPr>
                <a:spLocks/>
              </p:cNvSpPr>
              <p:nvPr/>
            </p:nvSpPr>
            <p:spPr bwMode="auto">
              <a:xfrm>
                <a:off x="8020164" y="1191186"/>
                <a:ext cx="7938" cy="12700"/>
              </a:xfrm>
              <a:custGeom>
                <a:avLst/>
                <a:gdLst>
                  <a:gd name="T0" fmla="*/ 10 w 10"/>
                  <a:gd name="T1" fmla="*/ 16 h 16"/>
                  <a:gd name="T2" fmla="*/ 0 w 10"/>
                  <a:gd name="T3" fmla="*/ 0 h 16"/>
                  <a:gd name="T4" fmla="*/ 1 w 10"/>
                  <a:gd name="T5" fmla="*/ 0 h 16"/>
                  <a:gd name="T6" fmla="*/ 10 w 10"/>
                  <a:gd name="T7" fmla="*/ 16 h 16"/>
                  <a:gd name="T8" fmla="*/ 10 w 10"/>
                  <a:gd name="T9" fmla="*/ 16 h 16"/>
                </a:gdLst>
                <a:ahLst/>
                <a:cxnLst>
                  <a:cxn ang="0">
                    <a:pos x="T0" y="T1"/>
                  </a:cxn>
                  <a:cxn ang="0">
                    <a:pos x="T2" y="T3"/>
                  </a:cxn>
                  <a:cxn ang="0">
                    <a:pos x="T4" y="T5"/>
                  </a:cxn>
                  <a:cxn ang="0">
                    <a:pos x="T6" y="T7"/>
                  </a:cxn>
                  <a:cxn ang="0">
                    <a:pos x="T8" y="T9"/>
                  </a:cxn>
                </a:cxnLst>
                <a:rect l="0" t="0" r="r" b="b"/>
                <a:pathLst>
                  <a:path w="10" h="16">
                    <a:moveTo>
                      <a:pt x="10" y="16"/>
                    </a:moveTo>
                    <a:cubicBezTo>
                      <a:pt x="9" y="11"/>
                      <a:pt x="5" y="5"/>
                      <a:pt x="0" y="0"/>
                    </a:cubicBezTo>
                    <a:cubicBezTo>
                      <a:pt x="0" y="0"/>
                      <a:pt x="0" y="0"/>
                      <a:pt x="1" y="0"/>
                    </a:cubicBezTo>
                    <a:cubicBezTo>
                      <a:pt x="6" y="5"/>
                      <a:pt x="9" y="11"/>
                      <a:pt x="10" y="16"/>
                    </a:cubicBezTo>
                    <a:cubicBezTo>
                      <a:pt x="10" y="16"/>
                      <a:pt x="10" y="16"/>
                      <a:pt x="10" y="16"/>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63" name="Freeform 385"/>
              <p:cNvSpPr>
                <a:spLocks/>
              </p:cNvSpPr>
              <p:nvPr/>
            </p:nvSpPr>
            <p:spPr bwMode="auto">
              <a:xfrm>
                <a:off x="8021752" y="1191186"/>
                <a:ext cx="6350" cy="12700"/>
              </a:xfrm>
              <a:custGeom>
                <a:avLst/>
                <a:gdLst>
                  <a:gd name="T0" fmla="*/ 9 w 10"/>
                  <a:gd name="T1" fmla="*/ 16 h 16"/>
                  <a:gd name="T2" fmla="*/ 0 w 10"/>
                  <a:gd name="T3" fmla="*/ 0 h 16"/>
                  <a:gd name="T4" fmla="*/ 0 w 10"/>
                  <a:gd name="T5" fmla="*/ 0 h 16"/>
                  <a:gd name="T6" fmla="*/ 10 w 10"/>
                  <a:gd name="T7" fmla="*/ 16 h 16"/>
                  <a:gd name="T8" fmla="*/ 9 w 10"/>
                  <a:gd name="T9" fmla="*/ 16 h 16"/>
                </a:gdLst>
                <a:ahLst/>
                <a:cxnLst>
                  <a:cxn ang="0">
                    <a:pos x="T0" y="T1"/>
                  </a:cxn>
                  <a:cxn ang="0">
                    <a:pos x="T2" y="T3"/>
                  </a:cxn>
                  <a:cxn ang="0">
                    <a:pos x="T4" y="T5"/>
                  </a:cxn>
                  <a:cxn ang="0">
                    <a:pos x="T6" y="T7"/>
                  </a:cxn>
                  <a:cxn ang="0">
                    <a:pos x="T8" y="T9"/>
                  </a:cxn>
                </a:cxnLst>
                <a:rect l="0" t="0" r="r" b="b"/>
                <a:pathLst>
                  <a:path w="10" h="16">
                    <a:moveTo>
                      <a:pt x="9" y="16"/>
                    </a:moveTo>
                    <a:cubicBezTo>
                      <a:pt x="8" y="11"/>
                      <a:pt x="5" y="5"/>
                      <a:pt x="0" y="0"/>
                    </a:cubicBezTo>
                    <a:cubicBezTo>
                      <a:pt x="0" y="0"/>
                      <a:pt x="0" y="0"/>
                      <a:pt x="0" y="0"/>
                    </a:cubicBezTo>
                    <a:cubicBezTo>
                      <a:pt x="5" y="5"/>
                      <a:pt x="8" y="11"/>
                      <a:pt x="10" y="16"/>
                    </a:cubicBezTo>
                    <a:cubicBezTo>
                      <a:pt x="9" y="16"/>
                      <a:pt x="9" y="16"/>
                      <a:pt x="9" y="16"/>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64" name="Freeform 386"/>
              <p:cNvSpPr>
                <a:spLocks/>
              </p:cNvSpPr>
              <p:nvPr/>
            </p:nvSpPr>
            <p:spPr bwMode="auto">
              <a:xfrm>
                <a:off x="8021752" y="1191186"/>
                <a:ext cx="6350" cy="12700"/>
              </a:xfrm>
              <a:custGeom>
                <a:avLst/>
                <a:gdLst>
                  <a:gd name="T0" fmla="*/ 10 w 10"/>
                  <a:gd name="T1" fmla="*/ 16 h 16"/>
                  <a:gd name="T2" fmla="*/ 0 w 10"/>
                  <a:gd name="T3" fmla="*/ 0 h 16"/>
                  <a:gd name="T4" fmla="*/ 0 w 10"/>
                  <a:gd name="T5" fmla="*/ 0 h 16"/>
                  <a:gd name="T6" fmla="*/ 10 w 10"/>
                  <a:gd name="T7" fmla="*/ 16 h 16"/>
                  <a:gd name="T8" fmla="*/ 10 w 10"/>
                  <a:gd name="T9" fmla="*/ 16 h 16"/>
                </a:gdLst>
                <a:ahLst/>
                <a:cxnLst>
                  <a:cxn ang="0">
                    <a:pos x="T0" y="T1"/>
                  </a:cxn>
                  <a:cxn ang="0">
                    <a:pos x="T2" y="T3"/>
                  </a:cxn>
                  <a:cxn ang="0">
                    <a:pos x="T4" y="T5"/>
                  </a:cxn>
                  <a:cxn ang="0">
                    <a:pos x="T6" y="T7"/>
                  </a:cxn>
                  <a:cxn ang="0">
                    <a:pos x="T8" y="T9"/>
                  </a:cxn>
                </a:cxnLst>
                <a:rect l="0" t="0" r="r" b="b"/>
                <a:pathLst>
                  <a:path w="10" h="16">
                    <a:moveTo>
                      <a:pt x="10" y="16"/>
                    </a:moveTo>
                    <a:cubicBezTo>
                      <a:pt x="8" y="11"/>
                      <a:pt x="5" y="5"/>
                      <a:pt x="0" y="0"/>
                    </a:cubicBezTo>
                    <a:cubicBezTo>
                      <a:pt x="0" y="0"/>
                      <a:pt x="0" y="0"/>
                      <a:pt x="0" y="0"/>
                    </a:cubicBezTo>
                    <a:cubicBezTo>
                      <a:pt x="5" y="5"/>
                      <a:pt x="9" y="11"/>
                      <a:pt x="10" y="16"/>
                    </a:cubicBezTo>
                    <a:cubicBezTo>
                      <a:pt x="10" y="16"/>
                      <a:pt x="10" y="16"/>
                      <a:pt x="10" y="16"/>
                    </a:cubicBez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65" name="Freeform 387"/>
              <p:cNvSpPr>
                <a:spLocks/>
              </p:cNvSpPr>
              <p:nvPr/>
            </p:nvSpPr>
            <p:spPr bwMode="auto">
              <a:xfrm>
                <a:off x="8007464" y="1188011"/>
                <a:ext cx="11113" cy="6350"/>
              </a:xfrm>
              <a:custGeom>
                <a:avLst/>
                <a:gdLst>
                  <a:gd name="T0" fmla="*/ 15 w 16"/>
                  <a:gd name="T1" fmla="*/ 9 h 9"/>
                  <a:gd name="T2" fmla="*/ 0 w 16"/>
                  <a:gd name="T3" fmla="*/ 1 h 9"/>
                  <a:gd name="T4" fmla="*/ 0 w 16"/>
                  <a:gd name="T5" fmla="*/ 0 h 9"/>
                  <a:gd name="T6" fmla="*/ 16 w 16"/>
                  <a:gd name="T7" fmla="*/ 8 h 9"/>
                  <a:gd name="T8" fmla="*/ 15 w 16"/>
                  <a:gd name="T9" fmla="*/ 9 h 9"/>
                </a:gdLst>
                <a:ahLst/>
                <a:cxnLst>
                  <a:cxn ang="0">
                    <a:pos x="T0" y="T1"/>
                  </a:cxn>
                  <a:cxn ang="0">
                    <a:pos x="T2" y="T3"/>
                  </a:cxn>
                  <a:cxn ang="0">
                    <a:pos x="T4" y="T5"/>
                  </a:cxn>
                  <a:cxn ang="0">
                    <a:pos x="T6" y="T7"/>
                  </a:cxn>
                  <a:cxn ang="0">
                    <a:pos x="T8" y="T9"/>
                  </a:cxn>
                </a:cxnLst>
                <a:rect l="0" t="0" r="r" b="b"/>
                <a:pathLst>
                  <a:path w="16" h="9">
                    <a:moveTo>
                      <a:pt x="15" y="9"/>
                    </a:moveTo>
                    <a:cubicBezTo>
                      <a:pt x="10" y="4"/>
                      <a:pt x="5" y="2"/>
                      <a:pt x="0" y="1"/>
                    </a:cubicBezTo>
                    <a:cubicBezTo>
                      <a:pt x="0" y="0"/>
                      <a:pt x="0" y="0"/>
                      <a:pt x="0" y="0"/>
                    </a:cubicBezTo>
                    <a:cubicBezTo>
                      <a:pt x="5" y="1"/>
                      <a:pt x="11" y="4"/>
                      <a:pt x="16" y="8"/>
                    </a:cubicBezTo>
                    <a:cubicBezTo>
                      <a:pt x="15" y="8"/>
                      <a:pt x="15" y="8"/>
                      <a:pt x="15"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66" name="Freeform 388"/>
              <p:cNvSpPr>
                <a:spLocks/>
              </p:cNvSpPr>
              <p:nvPr/>
            </p:nvSpPr>
            <p:spPr bwMode="auto">
              <a:xfrm>
                <a:off x="8007464" y="1188011"/>
                <a:ext cx="11113" cy="6350"/>
              </a:xfrm>
              <a:custGeom>
                <a:avLst/>
                <a:gdLst>
                  <a:gd name="T0" fmla="*/ 16 w 16"/>
                  <a:gd name="T1" fmla="*/ 9 h 9"/>
                  <a:gd name="T2" fmla="*/ 0 w 16"/>
                  <a:gd name="T3" fmla="*/ 1 h 9"/>
                  <a:gd name="T4" fmla="*/ 1 w 16"/>
                  <a:gd name="T5" fmla="*/ 0 h 9"/>
                  <a:gd name="T6" fmla="*/ 16 w 16"/>
                  <a:gd name="T7" fmla="*/ 8 h 9"/>
                  <a:gd name="T8" fmla="*/ 16 w 16"/>
                  <a:gd name="T9" fmla="*/ 9 h 9"/>
                </a:gdLst>
                <a:ahLst/>
                <a:cxnLst>
                  <a:cxn ang="0">
                    <a:pos x="T0" y="T1"/>
                  </a:cxn>
                  <a:cxn ang="0">
                    <a:pos x="T2" y="T3"/>
                  </a:cxn>
                  <a:cxn ang="0">
                    <a:pos x="T4" y="T5"/>
                  </a:cxn>
                  <a:cxn ang="0">
                    <a:pos x="T6" y="T7"/>
                  </a:cxn>
                  <a:cxn ang="0">
                    <a:pos x="T8" y="T9"/>
                  </a:cxn>
                </a:cxnLst>
                <a:rect l="0" t="0" r="r" b="b"/>
                <a:pathLst>
                  <a:path w="16" h="9">
                    <a:moveTo>
                      <a:pt x="16" y="9"/>
                    </a:moveTo>
                    <a:cubicBezTo>
                      <a:pt x="11" y="5"/>
                      <a:pt x="5" y="2"/>
                      <a:pt x="0" y="1"/>
                    </a:cubicBezTo>
                    <a:cubicBezTo>
                      <a:pt x="1" y="0"/>
                      <a:pt x="1" y="0"/>
                      <a:pt x="1" y="0"/>
                    </a:cubicBezTo>
                    <a:cubicBezTo>
                      <a:pt x="5" y="1"/>
                      <a:pt x="12" y="4"/>
                      <a:pt x="16" y="8"/>
                    </a:cubicBezTo>
                    <a:cubicBezTo>
                      <a:pt x="16" y="8"/>
                      <a:pt x="16" y="9"/>
                      <a:pt x="16" y="9"/>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67" name="Freeform 389"/>
              <p:cNvSpPr>
                <a:spLocks/>
              </p:cNvSpPr>
              <p:nvPr/>
            </p:nvSpPr>
            <p:spPr bwMode="auto">
              <a:xfrm>
                <a:off x="8007464" y="1186423"/>
                <a:ext cx="12700" cy="6350"/>
              </a:xfrm>
              <a:custGeom>
                <a:avLst/>
                <a:gdLst>
                  <a:gd name="T0" fmla="*/ 15 w 16"/>
                  <a:gd name="T1" fmla="*/ 9 h 9"/>
                  <a:gd name="T2" fmla="*/ 0 w 16"/>
                  <a:gd name="T3" fmla="*/ 1 h 9"/>
                  <a:gd name="T4" fmla="*/ 0 w 16"/>
                  <a:gd name="T5" fmla="*/ 0 h 9"/>
                  <a:gd name="T6" fmla="*/ 16 w 16"/>
                  <a:gd name="T7" fmla="*/ 8 h 9"/>
                  <a:gd name="T8" fmla="*/ 15 w 16"/>
                  <a:gd name="T9" fmla="*/ 9 h 9"/>
                </a:gdLst>
                <a:ahLst/>
                <a:cxnLst>
                  <a:cxn ang="0">
                    <a:pos x="T0" y="T1"/>
                  </a:cxn>
                  <a:cxn ang="0">
                    <a:pos x="T2" y="T3"/>
                  </a:cxn>
                  <a:cxn ang="0">
                    <a:pos x="T4" y="T5"/>
                  </a:cxn>
                  <a:cxn ang="0">
                    <a:pos x="T6" y="T7"/>
                  </a:cxn>
                  <a:cxn ang="0">
                    <a:pos x="T8" y="T9"/>
                  </a:cxn>
                </a:cxnLst>
                <a:rect l="0" t="0" r="r" b="b"/>
                <a:pathLst>
                  <a:path w="16" h="9">
                    <a:moveTo>
                      <a:pt x="15" y="9"/>
                    </a:moveTo>
                    <a:cubicBezTo>
                      <a:pt x="11" y="5"/>
                      <a:pt x="4" y="2"/>
                      <a:pt x="0" y="1"/>
                    </a:cubicBezTo>
                    <a:cubicBezTo>
                      <a:pt x="0" y="0"/>
                      <a:pt x="0" y="0"/>
                      <a:pt x="0" y="0"/>
                    </a:cubicBezTo>
                    <a:cubicBezTo>
                      <a:pt x="5" y="1"/>
                      <a:pt x="11" y="4"/>
                      <a:pt x="16" y="8"/>
                    </a:cubicBezTo>
                    <a:cubicBezTo>
                      <a:pt x="16" y="9"/>
                      <a:pt x="16" y="9"/>
                      <a:pt x="15" y="9"/>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68" name="Freeform 390"/>
              <p:cNvSpPr>
                <a:spLocks/>
              </p:cNvSpPr>
              <p:nvPr/>
            </p:nvSpPr>
            <p:spPr bwMode="auto">
              <a:xfrm>
                <a:off x="8007464" y="1186423"/>
                <a:ext cx="12700" cy="6350"/>
              </a:xfrm>
              <a:custGeom>
                <a:avLst/>
                <a:gdLst>
                  <a:gd name="T0" fmla="*/ 16 w 17"/>
                  <a:gd name="T1" fmla="*/ 9 h 9"/>
                  <a:gd name="T2" fmla="*/ 0 w 17"/>
                  <a:gd name="T3" fmla="*/ 1 h 9"/>
                  <a:gd name="T4" fmla="*/ 0 w 17"/>
                  <a:gd name="T5" fmla="*/ 0 h 9"/>
                  <a:gd name="T6" fmla="*/ 17 w 17"/>
                  <a:gd name="T7" fmla="*/ 9 h 9"/>
                  <a:gd name="T8" fmla="*/ 16 w 17"/>
                  <a:gd name="T9" fmla="*/ 9 h 9"/>
                </a:gdLst>
                <a:ahLst/>
                <a:cxnLst>
                  <a:cxn ang="0">
                    <a:pos x="T0" y="T1"/>
                  </a:cxn>
                  <a:cxn ang="0">
                    <a:pos x="T2" y="T3"/>
                  </a:cxn>
                  <a:cxn ang="0">
                    <a:pos x="T4" y="T5"/>
                  </a:cxn>
                  <a:cxn ang="0">
                    <a:pos x="T6" y="T7"/>
                  </a:cxn>
                  <a:cxn ang="0">
                    <a:pos x="T8" y="T9"/>
                  </a:cxn>
                </a:cxnLst>
                <a:rect l="0" t="0" r="r" b="b"/>
                <a:pathLst>
                  <a:path w="17" h="9">
                    <a:moveTo>
                      <a:pt x="16" y="9"/>
                    </a:moveTo>
                    <a:cubicBezTo>
                      <a:pt x="11" y="5"/>
                      <a:pt x="5" y="2"/>
                      <a:pt x="0" y="1"/>
                    </a:cubicBezTo>
                    <a:cubicBezTo>
                      <a:pt x="0" y="0"/>
                      <a:pt x="0" y="0"/>
                      <a:pt x="0" y="0"/>
                    </a:cubicBezTo>
                    <a:cubicBezTo>
                      <a:pt x="5" y="1"/>
                      <a:pt x="12" y="4"/>
                      <a:pt x="17" y="9"/>
                    </a:cubicBezTo>
                    <a:cubicBezTo>
                      <a:pt x="16" y="9"/>
                      <a:pt x="16" y="9"/>
                      <a:pt x="16" y="9"/>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69" name="Freeform 391"/>
              <p:cNvSpPr>
                <a:spLocks/>
              </p:cNvSpPr>
              <p:nvPr/>
            </p:nvSpPr>
            <p:spPr bwMode="auto">
              <a:xfrm>
                <a:off x="8007464" y="1184836"/>
                <a:ext cx="12700" cy="7938"/>
              </a:xfrm>
              <a:custGeom>
                <a:avLst/>
                <a:gdLst>
                  <a:gd name="T0" fmla="*/ 17 w 17"/>
                  <a:gd name="T1" fmla="*/ 10 h 10"/>
                  <a:gd name="T2" fmla="*/ 0 w 17"/>
                  <a:gd name="T3" fmla="*/ 1 h 10"/>
                  <a:gd name="T4" fmla="*/ 0 w 17"/>
                  <a:gd name="T5" fmla="*/ 0 h 10"/>
                  <a:gd name="T6" fmla="*/ 17 w 17"/>
                  <a:gd name="T7" fmla="*/ 9 h 10"/>
                  <a:gd name="T8" fmla="*/ 17 w 17"/>
                  <a:gd name="T9" fmla="*/ 10 h 10"/>
                </a:gdLst>
                <a:ahLst/>
                <a:cxnLst>
                  <a:cxn ang="0">
                    <a:pos x="T0" y="T1"/>
                  </a:cxn>
                  <a:cxn ang="0">
                    <a:pos x="T2" y="T3"/>
                  </a:cxn>
                  <a:cxn ang="0">
                    <a:pos x="T4" y="T5"/>
                  </a:cxn>
                  <a:cxn ang="0">
                    <a:pos x="T6" y="T7"/>
                  </a:cxn>
                  <a:cxn ang="0">
                    <a:pos x="T8" y="T9"/>
                  </a:cxn>
                </a:cxnLst>
                <a:rect l="0" t="0" r="r" b="b"/>
                <a:pathLst>
                  <a:path w="17" h="10">
                    <a:moveTo>
                      <a:pt x="17" y="10"/>
                    </a:moveTo>
                    <a:cubicBezTo>
                      <a:pt x="12" y="5"/>
                      <a:pt x="5" y="2"/>
                      <a:pt x="0" y="1"/>
                    </a:cubicBezTo>
                    <a:cubicBezTo>
                      <a:pt x="0" y="1"/>
                      <a:pt x="0" y="0"/>
                      <a:pt x="0" y="0"/>
                    </a:cubicBezTo>
                    <a:cubicBezTo>
                      <a:pt x="5" y="1"/>
                      <a:pt x="12" y="5"/>
                      <a:pt x="17" y="9"/>
                    </a:cubicBezTo>
                    <a:cubicBezTo>
                      <a:pt x="17" y="10"/>
                      <a:pt x="17" y="10"/>
                      <a:pt x="17" y="10"/>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70" name="Freeform 392"/>
              <p:cNvSpPr>
                <a:spLocks/>
              </p:cNvSpPr>
              <p:nvPr/>
            </p:nvSpPr>
            <p:spPr bwMode="auto">
              <a:xfrm>
                <a:off x="8007464" y="1184836"/>
                <a:ext cx="14288" cy="6350"/>
              </a:xfrm>
              <a:custGeom>
                <a:avLst/>
                <a:gdLst>
                  <a:gd name="T0" fmla="*/ 17 w 18"/>
                  <a:gd name="T1" fmla="*/ 9 h 9"/>
                  <a:gd name="T2" fmla="*/ 0 w 18"/>
                  <a:gd name="T3" fmla="*/ 0 h 9"/>
                  <a:gd name="T4" fmla="*/ 1 w 18"/>
                  <a:gd name="T5" fmla="*/ 0 h 9"/>
                  <a:gd name="T6" fmla="*/ 18 w 18"/>
                  <a:gd name="T7" fmla="*/ 9 h 9"/>
                  <a:gd name="T8" fmla="*/ 17 w 18"/>
                  <a:gd name="T9" fmla="*/ 9 h 9"/>
                </a:gdLst>
                <a:ahLst/>
                <a:cxnLst>
                  <a:cxn ang="0">
                    <a:pos x="T0" y="T1"/>
                  </a:cxn>
                  <a:cxn ang="0">
                    <a:pos x="T2" y="T3"/>
                  </a:cxn>
                  <a:cxn ang="0">
                    <a:pos x="T4" y="T5"/>
                  </a:cxn>
                  <a:cxn ang="0">
                    <a:pos x="T6" y="T7"/>
                  </a:cxn>
                  <a:cxn ang="0">
                    <a:pos x="T8" y="T9"/>
                  </a:cxn>
                </a:cxnLst>
                <a:rect l="0" t="0" r="r" b="b"/>
                <a:pathLst>
                  <a:path w="18" h="9">
                    <a:moveTo>
                      <a:pt x="17" y="9"/>
                    </a:moveTo>
                    <a:cubicBezTo>
                      <a:pt x="12" y="5"/>
                      <a:pt x="5" y="1"/>
                      <a:pt x="0" y="0"/>
                    </a:cubicBezTo>
                    <a:cubicBezTo>
                      <a:pt x="0" y="0"/>
                      <a:pt x="1" y="0"/>
                      <a:pt x="1" y="0"/>
                    </a:cubicBezTo>
                    <a:cubicBezTo>
                      <a:pt x="6" y="1"/>
                      <a:pt x="13" y="4"/>
                      <a:pt x="18" y="9"/>
                    </a:cubicBezTo>
                    <a:cubicBezTo>
                      <a:pt x="17" y="9"/>
                      <a:pt x="17" y="9"/>
                      <a:pt x="17" y="9"/>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71" name="Freeform 393"/>
              <p:cNvSpPr>
                <a:spLocks/>
              </p:cNvSpPr>
              <p:nvPr/>
            </p:nvSpPr>
            <p:spPr bwMode="auto">
              <a:xfrm>
                <a:off x="8007464" y="1184836"/>
                <a:ext cx="14288" cy="6350"/>
              </a:xfrm>
              <a:custGeom>
                <a:avLst/>
                <a:gdLst>
                  <a:gd name="T0" fmla="*/ 18 w 18"/>
                  <a:gd name="T1" fmla="*/ 10 h 10"/>
                  <a:gd name="T2" fmla="*/ 0 w 18"/>
                  <a:gd name="T3" fmla="*/ 1 h 10"/>
                  <a:gd name="T4" fmla="*/ 1 w 18"/>
                  <a:gd name="T5" fmla="*/ 0 h 10"/>
                  <a:gd name="T6" fmla="*/ 18 w 18"/>
                  <a:gd name="T7" fmla="*/ 10 h 10"/>
                  <a:gd name="T8" fmla="*/ 18 w 18"/>
                  <a:gd name="T9" fmla="*/ 10 h 10"/>
                </a:gdLst>
                <a:ahLst/>
                <a:cxnLst>
                  <a:cxn ang="0">
                    <a:pos x="T0" y="T1"/>
                  </a:cxn>
                  <a:cxn ang="0">
                    <a:pos x="T2" y="T3"/>
                  </a:cxn>
                  <a:cxn ang="0">
                    <a:pos x="T4" y="T5"/>
                  </a:cxn>
                  <a:cxn ang="0">
                    <a:pos x="T6" y="T7"/>
                  </a:cxn>
                  <a:cxn ang="0">
                    <a:pos x="T8" y="T9"/>
                  </a:cxn>
                </a:cxnLst>
                <a:rect l="0" t="0" r="r" b="b"/>
                <a:pathLst>
                  <a:path w="18" h="10">
                    <a:moveTo>
                      <a:pt x="18" y="10"/>
                    </a:moveTo>
                    <a:cubicBezTo>
                      <a:pt x="12" y="5"/>
                      <a:pt x="6" y="2"/>
                      <a:pt x="0" y="1"/>
                    </a:cubicBezTo>
                    <a:cubicBezTo>
                      <a:pt x="0" y="1"/>
                      <a:pt x="1" y="1"/>
                      <a:pt x="1" y="0"/>
                    </a:cubicBezTo>
                    <a:cubicBezTo>
                      <a:pt x="6" y="2"/>
                      <a:pt x="13" y="5"/>
                      <a:pt x="18" y="10"/>
                    </a:cubicBezTo>
                    <a:cubicBezTo>
                      <a:pt x="18" y="10"/>
                      <a:pt x="18" y="10"/>
                      <a:pt x="18" y="10"/>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72" name="Freeform 394"/>
              <p:cNvSpPr>
                <a:spLocks/>
              </p:cNvSpPr>
              <p:nvPr/>
            </p:nvSpPr>
            <p:spPr bwMode="auto">
              <a:xfrm>
                <a:off x="8007464" y="1184836"/>
                <a:ext cx="14288" cy="6350"/>
              </a:xfrm>
              <a:custGeom>
                <a:avLst/>
                <a:gdLst>
                  <a:gd name="T0" fmla="*/ 17 w 17"/>
                  <a:gd name="T1" fmla="*/ 10 h 10"/>
                  <a:gd name="T2" fmla="*/ 0 w 17"/>
                  <a:gd name="T3" fmla="*/ 0 h 10"/>
                  <a:gd name="T4" fmla="*/ 0 w 17"/>
                  <a:gd name="T5" fmla="*/ 0 h 10"/>
                  <a:gd name="T6" fmla="*/ 17 w 17"/>
                  <a:gd name="T7" fmla="*/ 10 h 10"/>
                  <a:gd name="T8" fmla="*/ 17 w 17"/>
                  <a:gd name="T9" fmla="*/ 10 h 10"/>
                </a:gdLst>
                <a:ahLst/>
                <a:cxnLst>
                  <a:cxn ang="0">
                    <a:pos x="T0" y="T1"/>
                  </a:cxn>
                  <a:cxn ang="0">
                    <a:pos x="T2" y="T3"/>
                  </a:cxn>
                  <a:cxn ang="0">
                    <a:pos x="T4" y="T5"/>
                  </a:cxn>
                  <a:cxn ang="0">
                    <a:pos x="T6" y="T7"/>
                  </a:cxn>
                  <a:cxn ang="0">
                    <a:pos x="T8" y="T9"/>
                  </a:cxn>
                </a:cxnLst>
                <a:rect l="0" t="0" r="r" b="b"/>
                <a:pathLst>
                  <a:path w="17" h="10">
                    <a:moveTo>
                      <a:pt x="17" y="10"/>
                    </a:moveTo>
                    <a:cubicBezTo>
                      <a:pt x="12" y="5"/>
                      <a:pt x="5" y="2"/>
                      <a:pt x="0" y="0"/>
                    </a:cubicBezTo>
                    <a:lnTo>
                      <a:pt x="0" y="0"/>
                    </a:lnTo>
                    <a:cubicBezTo>
                      <a:pt x="5" y="2"/>
                      <a:pt x="12" y="5"/>
                      <a:pt x="17" y="10"/>
                    </a:cubicBezTo>
                    <a:lnTo>
                      <a:pt x="17" y="1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73" name="Freeform 395"/>
              <p:cNvSpPr>
                <a:spLocks/>
              </p:cNvSpPr>
              <p:nvPr/>
            </p:nvSpPr>
            <p:spPr bwMode="auto">
              <a:xfrm>
                <a:off x="8001114" y="1188011"/>
                <a:ext cx="6350" cy="1588"/>
              </a:xfrm>
              <a:custGeom>
                <a:avLst/>
                <a:gdLst>
                  <a:gd name="T0" fmla="*/ 7 w 7"/>
                  <a:gd name="T1" fmla="*/ 2 h 2"/>
                  <a:gd name="T2" fmla="*/ 0 w 7"/>
                  <a:gd name="T3" fmla="*/ 1 h 2"/>
                  <a:gd name="T4" fmla="*/ 0 w 7"/>
                  <a:gd name="T5" fmla="*/ 0 h 2"/>
                  <a:gd name="T6" fmla="*/ 7 w 7"/>
                  <a:gd name="T7" fmla="*/ 1 h 2"/>
                  <a:gd name="T8" fmla="*/ 7 w 7"/>
                  <a:gd name="T9" fmla="*/ 2 h 2"/>
                </a:gdLst>
                <a:ahLst/>
                <a:cxnLst>
                  <a:cxn ang="0">
                    <a:pos x="T0" y="T1"/>
                  </a:cxn>
                  <a:cxn ang="0">
                    <a:pos x="T2" y="T3"/>
                  </a:cxn>
                  <a:cxn ang="0">
                    <a:pos x="T4" y="T5"/>
                  </a:cxn>
                  <a:cxn ang="0">
                    <a:pos x="T6" y="T7"/>
                  </a:cxn>
                  <a:cxn ang="0">
                    <a:pos x="T8" y="T9"/>
                  </a:cxn>
                </a:cxnLst>
                <a:rect l="0" t="0" r="r" b="b"/>
                <a:pathLst>
                  <a:path w="7" h="2">
                    <a:moveTo>
                      <a:pt x="7" y="2"/>
                    </a:moveTo>
                    <a:cubicBezTo>
                      <a:pt x="3" y="1"/>
                      <a:pt x="0" y="1"/>
                      <a:pt x="0" y="1"/>
                    </a:cubicBezTo>
                    <a:lnTo>
                      <a:pt x="0" y="0"/>
                    </a:lnTo>
                    <a:cubicBezTo>
                      <a:pt x="0" y="0"/>
                      <a:pt x="3" y="0"/>
                      <a:pt x="7" y="1"/>
                    </a:cubicBezTo>
                    <a:cubicBezTo>
                      <a:pt x="7" y="1"/>
                      <a:pt x="7" y="1"/>
                      <a:pt x="7"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74" name="Freeform 396"/>
              <p:cNvSpPr>
                <a:spLocks/>
              </p:cNvSpPr>
              <p:nvPr/>
            </p:nvSpPr>
            <p:spPr bwMode="auto">
              <a:xfrm>
                <a:off x="8001114" y="1186423"/>
                <a:ext cx="6350" cy="1588"/>
              </a:xfrm>
              <a:custGeom>
                <a:avLst/>
                <a:gdLst>
                  <a:gd name="T0" fmla="*/ 7 w 8"/>
                  <a:gd name="T1" fmla="*/ 3 h 3"/>
                  <a:gd name="T2" fmla="*/ 0 w 8"/>
                  <a:gd name="T3" fmla="*/ 2 h 3"/>
                  <a:gd name="T4" fmla="*/ 0 w 8"/>
                  <a:gd name="T5" fmla="*/ 0 h 3"/>
                  <a:gd name="T6" fmla="*/ 8 w 8"/>
                  <a:gd name="T7" fmla="*/ 2 h 3"/>
                  <a:gd name="T8" fmla="*/ 7 w 8"/>
                  <a:gd name="T9" fmla="*/ 3 h 3"/>
                </a:gdLst>
                <a:ahLst/>
                <a:cxnLst>
                  <a:cxn ang="0">
                    <a:pos x="T0" y="T1"/>
                  </a:cxn>
                  <a:cxn ang="0">
                    <a:pos x="T2" y="T3"/>
                  </a:cxn>
                  <a:cxn ang="0">
                    <a:pos x="T4" y="T5"/>
                  </a:cxn>
                  <a:cxn ang="0">
                    <a:pos x="T6" y="T7"/>
                  </a:cxn>
                  <a:cxn ang="0">
                    <a:pos x="T8" y="T9"/>
                  </a:cxn>
                </a:cxnLst>
                <a:rect l="0" t="0" r="r" b="b"/>
                <a:pathLst>
                  <a:path w="8" h="3">
                    <a:moveTo>
                      <a:pt x="7" y="3"/>
                    </a:moveTo>
                    <a:cubicBezTo>
                      <a:pt x="3" y="2"/>
                      <a:pt x="0" y="2"/>
                      <a:pt x="0" y="2"/>
                    </a:cubicBezTo>
                    <a:lnTo>
                      <a:pt x="0" y="0"/>
                    </a:lnTo>
                    <a:cubicBezTo>
                      <a:pt x="0" y="0"/>
                      <a:pt x="3" y="1"/>
                      <a:pt x="8" y="2"/>
                    </a:cubicBezTo>
                    <a:cubicBezTo>
                      <a:pt x="8" y="2"/>
                      <a:pt x="8" y="2"/>
                      <a:pt x="7" y="3"/>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75" name="Freeform 397"/>
              <p:cNvSpPr>
                <a:spLocks/>
              </p:cNvSpPr>
              <p:nvPr/>
            </p:nvSpPr>
            <p:spPr bwMode="auto">
              <a:xfrm>
                <a:off x="8001114" y="1184836"/>
                <a:ext cx="6350" cy="3175"/>
              </a:xfrm>
              <a:custGeom>
                <a:avLst/>
                <a:gdLst>
                  <a:gd name="T0" fmla="*/ 8 w 8"/>
                  <a:gd name="T1" fmla="*/ 3 h 3"/>
                  <a:gd name="T2" fmla="*/ 0 w 8"/>
                  <a:gd name="T3" fmla="*/ 1 h 3"/>
                  <a:gd name="T4" fmla="*/ 0 w 8"/>
                  <a:gd name="T5" fmla="*/ 0 h 3"/>
                  <a:gd name="T6" fmla="*/ 8 w 8"/>
                  <a:gd name="T7" fmla="*/ 2 h 3"/>
                  <a:gd name="T8" fmla="*/ 8 w 8"/>
                  <a:gd name="T9" fmla="*/ 3 h 3"/>
                </a:gdLst>
                <a:ahLst/>
                <a:cxnLst>
                  <a:cxn ang="0">
                    <a:pos x="T0" y="T1"/>
                  </a:cxn>
                  <a:cxn ang="0">
                    <a:pos x="T2" y="T3"/>
                  </a:cxn>
                  <a:cxn ang="0">
                    <a:pos x="T4" y="T5"/>
                  </a:cxn>
                  <a:cxn ang="0">
                    <a:pos x="T6" y="T7"/>
                  </a:cxn>
                  <a:cxn ang="0">
                    <a:pos x="T8" y="T9"/>
                  </a:cxn>
                </a:cxnLst>
                <a:rect l="0" t="0" r="r" b="b"/>
                <a:pathLst>
                  <a:path w="8" h="3">
                    <a:moveTo>
                      <a:pt x="8" y="3"/>
                    </a:moveTo>
                    <a:cubicBezTo>
                      <a:pt x="3" y="1"/>
                      <a:pt x="0" y="1"/>
                      <a:pt x="0" y="1"/>
                    </a:cubicBezTo>
                    <a:lnTo>
                      <a:pt x="0" y="0"/>
                    </a:lnTo>
                    <a:cubicBezTo>
                      <a:pt x="0" y="0"/>
                      <a:pt x="3" y="1"/>
                      <a:pt x="8" y="2"/>
                    </a:cubicBezTo>
                    <a:cubicBezTo>
                      <a:pt x="8" y="2"/>
                      <a:pt x="8" y="2"/>
                      <a:pt x="8" y="3"/>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76" name="Freeform 398"/>
              <p:cNvSpPr>
                <a:spLocks/>
              </p:cNvSpPr>
              <p:nvPr/>
            </p:nvSpPr>
            <p:spPr bwMode="auto">
              <a:xfrm>
                <a:off x="8001114" y="1184836"/>
                <a:ext cx="6350" cy="1588"/>
              </a:xfrm>
              <a:custGeom>
                <a:avLst/>
                <a:gdLst>
                  <a:gd name="T0" fmla="*/ 8 w 8"/>
                  <a:gd name="T1" fmla="*/ 2 h 2"/>
                  <a:gd name="T2" fmla="*/ 0 w 8"/>
                  <a:gd name="T3" fmla="*/ 0 h 2"/>
                  <a:gd name="T4" fmla="*/ 0 w 8"/>
                  <a:gd name="T5" fmla="*/ 0 h 2"/>
                  <a:gd name="T6" fmla="*/ 8 w 8"/>
                  <a:gd name="T7" fmla="*/ 1 h 2"/>
                  <a:gd name="T8" fmla="*/ 8 w 8"/>
                  <a:gd name="T9" fmla="*/ 2 h 2"/>
                </a:gdLst>
                <a:ahLst/>
                <a:cxnLst>
                  <a:cxn ang="0">
                    <a:pos x="T0" y="T1"/>
                  </a:cxn>
                  <a:cxn ang="0">
                    <a:pos x="T2" y="T3"/>
                  </a:cxn>
                  <a:cxn ang="0">
                    <a:pos x="T4" y="T5"/>
                  </a:cxn>
                  <a:cxn ang="0">
                    <a:pos x="T6" y="T7"/>
                  </a:cxn>
                  <a:cxn ang="0">
                    <a:pos x="T8" y="T9"/>
                  </a:cxn>
                </a:cxnLst>
                <a:rect l="0" t="0" r="r" b="b"/>
                <a:pathLst>
                  <a:path w="8" h="2">
                    <a:moveTo>
                      <a:pt x="8" y="2"/>
                    </a:moveTo>
                    <a:cubicBezTo>
                      <a:pt x="3" y="1"/>
                      <a:pt x="0" y="0"/>
                      <a:pt x="0" y="0"/>
                    </a:cubicBezTo>
                    <a:lnTo>
                      <a:pt x="0" y="0"/>
                    </a:lnTo>
                    <a:cubicBezTo>
                      <a:pt x="0" y="0"/>
                      <a:pt x="3" y="0"/>
                      <a:pt x="8" y="1"/>
                    </a:cubicBezTo>
                    <a:cubicBezTo>
                      <a:pt x="8" y="1"/>
                      <a:pt x="8" y="1"/>
                      <a:pt x="8" y="2"/>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77" name="Freeform 399"/>
              <p:cNvSpPr>
                <a:spLocks/>
              </p:cNvSpPr>
              <p:nvPr/>
            </p:nvSpPr>
            <p:spPr bwMode="auto">
              <a:xfrm>
                <a:off x="8001114" y="1184836"/>
                <a:ext cx="6350" cy="1588"/>
              </a:xfrm>
              <a:custGeom>
                <a:avLst/>
                <a:gdLst>
                  <a:gd name="T0" fmla="*/ 8 w 8"/>
                  <a:gd name="T1" fmla="*/ 2 h 2"/>
                  <a:gd name="T2" fmla="*/ 0 w 8"/>
                  <a:gd name="T3" fmla="*/ 1 h 2"/>
                  <a:gd name="T4" fmla="*/ 0 w 8"/>
                  <a:gd name="T5" fmla="*/ 0 h 2"/>
                  <a:gd name="T6" fmla="*/ 8 w 8"/>
                  <a:gd name="T7" fmla="*/ 1 h 2"/>
                  <a:gd name="T8" fmla="*/ 8 w 8"/>
                  <a:gd name="T9" fmla="*/ 2 h 2"/>
                </a:gdLst>
                <a:ahLst/>
                <a:cxnLst>
                  <a:cxn ang="0">
                    <a:pos x="T0" y="T1"/>
                  </a:cxn>
                  <a:cxn ang="0">
                    <a:pos x="T2" y="T3"/>
                  </a:cxn>
                  <a:cxn ang="0">
                    <a:pos x="T4" y="T5"/>
                  </a:cxn>
                  <a:cxn ang="0">
                    <a:pos x="T6" y="T7"/>
                  </a:cxn>
                  <a:cxn ang="0">
                    <a:pos x="T8" y="T9"/>
                  </a:cxn>
                </a:cxnLst>
                <a:rect l="0" t="0" r="r" b="b"/>
                <a:pathLst>
                  <a:path w="8" h="2">
                    <a:moveTo>
                      <a:pt x="8" y="2"/>
                    </a:moveTo>
                    <a:cubicBezTo>
                      <a:pt x="3" y="1"/>
                      <a:pt x="0" y="1"/>
                      <a:pt x="0" y="1"/>
                    </a:cubicBezTo>
                    <a:lnTo>
                      <a:pt x="0" y="0"/>
                    </a:lnTo>
                    <a:cubicBezTo>
                      <a:pt x="0" y="0"/>
                      <a:pt x="3" y="0"/>
                      <a:pt x="8" y="1"/>
                    </a:cubicBezTo>
                    <a:cubicBezTo>
                      <a:pt x="8" y="1"/>
                      <a:pt x="8" y="2"/>
                      <a:pt x="8" y="2"/>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78" name="Freeform 400"/>
              <p:cNvSpPr>
                <a:spLocks/>
              </p:cNvSpPr>
              <p:nvPr/>
            </p:nvSpPr>
            <p:spPr bwMode="auto">
              <a:xfrm>
                <a:off x="8001114" y="1184836"/>
                <a:ext cx="6350" cy="0"/>
              </a:xfrm>
              <a:custGeom>
                <a:avLst/>
                <a:gdLst>
                  <a:gd name="T0" fmla="*/ 8 w 8"/>
                  <a:gd name="T1" fmla="*/ 1 h 1"/>
                  <a:gd name="T2" fmla="*/ 0 w 8"/>
                  <a:gd name="T3" fmla="*/ 0 h 1"/>
                  <a:gd name="T4" fmla="*/ 0 w 8"/>
                  <a:gd name="T5" fmla="*/ 0 h 1"/>
                  <a:gd name="T6" fmla="*/ 8 w 8"/>
                  <a:gd name="T7" fmla="*/ 1 h 1"/>
                  <a:gd name="T8" fmla="*/ 8 w 8"/>
                  <a:gd name="T9" fmla="*/ 1 h 1"/>
                </a:gdLst>
                <a:ahLst/>
                <a:cxnLst>
                  <a:cxn ang="0">
                    <a:pos x="T0" y="T1"/>
                  </a:cxn>
                  <a:cxn ang="0">
                    <a:pos x="T2" y="T3"/>
                  </a:cxn>
                  <a:cxn ang="0">
                    <a:pos x="T4" y="T5"/>
                  </a:cxn>
                  <a:cxn ang="0">
                    <a:pos x="T6" y="T7"/>
                  </a:cxn>
                  <a:cxn ang="0">
                    <a:pos x="T8" y="T9"/>
                  </a:cxn>
                </a:cxnLst>
                <a:rect l="0" t="0" r="r" b="b"/>
                <a:pathLst>
                  <a:path w="8" h="1">
                    <a:moveTo>
                      <a:pt x="8" y="1"/>
                    </a:moveTo>
                    <a:cubicBezTo>
                      <a:pt x="3" y="0"/>
                      <a:pt x="0" y="0"/>
                      <a:pt x="0" y="0"/>
                    </a:cubicBezTo>
                    <a:lnTo>
                      <a:pt x="0" y="0"/>
                    </a:lnTo>
                    <a:cubicBezTo>
                      <a:pt x="0" y="0"/>
                      <a:pt x="3" y="0"/>
                      <a:pt x="8" y="1"/>
                    </a:cubicBezTo>
                    <a:cubicBezTo>
                      <a:pt x="8" y="1"/>
                      <a:pt x="8" y="1"/>
                      <a:pt x="8" y="1"/>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79" name="Freeform 401"/>
              <p:cNvSpPr>
                <a:spLocks/>
              </p:cNvSpPr>
              <p:nvPr/>
            </p:nvSpPr>
            <p:spPr bwMode="auto">
              <a:xfrm>
                <a:off x="8001114" y="1183248"/>
                <a:ext cx="6350" cy="1588"/>
              </a:xfrm>
              <a:custGeom>
                <a:avLst/>
                <a:gdLst>
                  <a:gd name="T0" fmla="*/ 8 w 9"/>
                  <a:gd name="T1" fmla="*/ 2 h 2"/>
                  <a:gd name="T2" fmla="*/ 0 w 9"/>
                  <a:gd name="T3" fmla="*/ 1 h 2"/>
                  <a:gd name="T4" fmla="*/ 0 w 9"/>
                  <a:gd name="T5" fmla="*/ 0 h 2"/>
                  <a:gd name="T6" fmla="*/ 9 w 9"/>
                  <a:gd name="T7" fmla="*/ 1 h 2"/>
                  <a:gd name="T8" fmla="*/ 8 w 9"/>
                  <a:gd name="T9" fmla="*/ 2 h 2"/>
                </a:gdLst>
                <a:ahLst/>
                <a:cxnLst>
                  <a:cxn ang="0">
                    <a:pos x="T0" y="T1"/>
                  </a:cxn>
                  <a:cxn ang="0">
                    <a:pos x="T2" y="T3"/>
                  </a:cxn>
                  <a:cxn ang="0">
                    <a:pos x="T4" y="T5"/>
                  </a:cxn>
                  <a:cxn ang="0">
                    <a:pos x="T6" y="T7"/>
                  </a:cxn>
                  <a:cxn ang="0">
                    <a:pos x="T8" y="T9"/>
                  </a:cxn>
                </a:cxnLst>
                <a:rect l="0" t="0" r="r" b="b"/>
                <a:pathLst>
                  <a:path w="9" h="2">
                    <a:moveTo>
                      <a:pt x="8" y="2"/>
                    </a:moveTo>
                    <a:cubicBezTo>
                      <a:pt x="3" y="1"/>
                      <a:pt x="0" y="1"/>
                      <a:pt x="0" y="1"/>
                    </a:cubicBezTo>
                    <a:lnTo>
                      <a:pt x="0" y="0"/>
                    </a:lnTo>
                    <a:cubicBezTo>
                      <a:pt x="0" y="0"/>
                      <a:pt x="3" y="0"/>
                      <a:pt x="9" y="1"/>
                    </a:cubicBezTo>
                    <a:cubicBezTo>
                      <a:pt x="9" y="1"/>
                      <a:pt x="8" y="2"/>
                      <a:pt x="8" y="2"/>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80" name="Freeform 402"/>
              <p:cNvSpPr>
                <a:spLocks/>
              </p:cNvSpPr>
              <p:nvPr/>
            </p:nvSpPr>
            <p:spPr bwMode="auto">
              <a:xfrm>
                <a:off x="8001114" y="1183248"/>
                <a:ext cx="6350" cy="1588"/>
              </a:xfrm>
              <a:custGeom>
                <a:avLst/>
                <a:gdLst>
                  <a:gd name="T0" fmla="*/ 9 w 9"/>
                  <a:gd name="T1" fmla="*/ 1 h 1"/>
                  <a:gd name="T2" fmla="*/ 0 w 9"/>
                  <a:gd name="T3" fmla="*/ 0 h 1"/>
                  <a:gd name="T4" fmla="*/ 0 w 9"/>
                  <a:gd name="T5" fmla="*/ 0 h 1"/>
                  <a:gd name="T6" fmla="*/ 9 w 9"/>
                  <a:gd name="T7" fmla="*/ 1 h 1"/>
                  <a:gd name="T8" fmla="*/ 9 w 9"/>
                  <a:gd name="T9" fmla="*/ 1 h 1"/>
                </a:gdLst>
                <a:ahLst/>
                <a:cxnLst>
                  <a:cxn ang="0">
                    <a:pos x="T0" y="T1"/>
                  </a:cxn>
                  <a:cxn ang="0">
                    <a:pos x="T2" y="T3"/>
                  </a:cxn>
                  <a:cxn ang="0">
                    <a:pos x="T4" y="T5"/>
                  </a:cxn>
                  <a:cxn ang="0">
                    <a:pos x="T6" y="T7"/>
                  </a:cxn>
                  <a:cxn ang="0">
                    <a:pos x="T8" y="T9"/>
                  </a:cxn>
                </a:cxnLst>
                <a:rect l="0" t="0" r="r" b="b"/>
                <a:pathLst>
                  <a:path w="9" h="1">
                    <a:moveTo>
                      <a:pt x="9" y="1"/>
                    </a:moveTo>
                    <a:cubicBezTo>
                      <a:pt x="3" y="0"/>
                      <a:pt x="0" y="0"/>
                      <a:pt x="0" y="0"/>
                    </a:cubicBezTo>
                    <a:lnTo>
                      <a:pt x="0" y="0"/>
                    </a:lnTo>
                    <a:cubicBezTo>
                      <a:pt x="0" y="0"/>
                      <a:pt x="3" y="0"/>
                      <a:pt x="9" y="1"/>
                    </a:cubicBezTo>
                    <a:lnTo>
                      <a:pt x="9" y="1"/>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81" name="Freeform 403"/>
              <p:cNvSpPr>
                <a:spLocks/>
              </p:cNvSpPr>
              <p:nvPr/>
            </p:nvSpPr>
            <p:spPr bwMode="auto">
              <a:xfrm>
                <a:off x="8028102" y="1203886"/>
                <a:ext cx="1588" cy="6350"/>
              </a:xfrm>
              <a:custGeom>
                <a:avLst/>
                <a:gdLst>
                  <a:gd name="T0" fmla="*/ 1 w 1"/>
                  <a:gd name="T1" fmla="*/ 8 h 8"/>
                  <a:gd name="T2" fmla="*/ 0 w 1"/>
                  <a:gd name="T3" fmla="*/ 0 h 8"/>
                  <a:gd name="T4" fmla="*/ 0 w 1"/>
                  <a:gd name="T5" fmla="*/ 0 h 8"/>
                  <a:gd name="T6" fmla="*/ 1 w 1"/>
                  <a:gd name="T7" fmla="*/ 8 h 8"/>
                  <a:gd name="T8" fmla="*/ 1 w 1"/>
                  <a:gd name="T9" fmla="*/ 8 h 8"/>
                </a:gdLst>
                <a:ahLst/>
                <a:cxnLst>
                  <a:cxn ang="0">
                    <a:pos x="T0" y="T1"/>
                  </a:cxn>
                  <a:cxn ang="0">
                    <a:pos x="T2" y="T3"/>
                  </a:cxn>
                  <a:cxn ang="0">
                    <a:pos x="T4" y="T5"/>
                  </a:cxn>
                  <a:cxn ang="0">
                    <a:pos x="T6" y="T7"/>
                  </a:cxn>
                  <a:cxn ang="0">
                    <a:pos x="T8" y="T9"/>
                  </a:cxn>
                </a:cxnLst>
                <a:rect l="0" t="0" r="r" b="b"/>
                <a:pathLst>
                  <a:path w="1" h="8">
                    <a:moveTo>
                      <a:pt x="1" y="8"/>
                    </a:moveTo>
                    <a:cubicBezTo>
                      <a:pt x="1" y="8"/>
                      <a:pt x="1" y="5"/>
                      <a:pt x="0" y="0"/>
                    </a:cubicBezTo>
                    <a:lnTo>
                      <a:pt x="0" y="0"/>
                    </a:lnTo>
                    <a:cubicBezTo>
                      <a:pt x="1" y="5"/>
                      <a:pt x="1" y="8"/>
                      <a:pt x="1" y="8"/>
                    </a:cubicBezTo>
                    <a:lnTo>
                      <a:pt x="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82" name="Freeform 404"/>
              <p:cNvSpPr>
                <a:spLocks/>
              </p:cNvSpPr>
              <p:nvPr/>
            </p:nvSpPr>
            <p:spPr bwMode="auto">
              <a:xfrm>
                <a:off x="8028102" y="1203886"/>
                <a:ext cx="1588" cy="6350"/>
              </a:xfrm>
              <a:custGeom>
                <a:avLst/>
                <a:gdLst>
                  <a:gd name="T0" fmla="*/ 1 w 2"/>
                  <a:gd name="T1" fmla="*/ 8 h 8"/>
                  <a:gd name="T2" fmla="*/ 0 w 2"/>
                  <a:gd name="T3" fmla="*/ 0 h 8"/>
                  <a:gd name="T4" fmla="*/ 0 w 2"/>
                  <a:gd name="T5" fmla="*/ 0 h 8"/>
                  <a:gd name="T6" fmla="*/ 1 w 2"/>
                  <a:gd name="T7" fmla="*/ 8 h 8"/>
                  <a:gd name="T8" fmla="*/ 1 w 2"/>
                  <a:gd name="T9" fmla="*/ 8 h 8"/>
                </a:gdLst>
                <a:ahLst/>
                <a:cxnLst>
                  <a:cxn ang="0">
                    <a:pos x="T0" y="T1"/>
                  </a:cxn>
                  <a:cxn ang="0">
                    <a:pos x="T2" y="T3"/>
                  </a:cxn>
                  <a:cxn ang="0">
                    <a:pos x="T4" y="T5"/>
                  </a:cxn>
                  <a:cxn ang="0">
                    <a:pos x="T6" y="T7"/>
                  </a:cxn>
                  <a:cxn ang="0">
                    <a:pos x="T8" y="T9"/>
                  </a:cxn>
                </a:cxnLst>
                <a:rect l="0" t="0" r="r" b="b"/>
                <a:pathLst>
                  <a:path w="2" h="8">
                    <a:moveTo>
                      <a:pt x="1" y="8"/>
                    </a:moveTo>
                    <a:cubicBezTo>
                      <a:pt x="1" y="8"/>
                      <a:pt x="1" y="5"/>
                      <a:pt x="0" y="0"/>
                    </a:cubicBezTo>
                    <a:cubicBezTo>
                      <a:pt x="0" y="0"/>
                      <a:pt x="0" y="0"/>
                      <a:pt x="0" y="0"/>
                    </a:cubicBezTo>
                    <a:cubicBezTo>
                      <a:pt x="2" y="5"/>
                      <a:pt x="1" y="8"/>
                      <a:pt x="1" y="8"/>
                    </a:cubicBezTo>
                    <a:lnTo>
                      <a:pt x="1" y="8"/>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83" name="Freeform 405"/>
              <p:cNvSpPr>
                <a:spLocks/>
              </p:cNvSpPr>
              <p:nvPr/>
            </p:nvSpPr>
            <p:spPr bwMode="auto">
              <a:xfrm>
                <a:off x="8028102" y="1203886"/>
                <a:ext cx="1588" cy="6350"/>
              </a:xfrm>
              <a:custGeom>
                <a:avLst/>
                <a:gdLst>
                  <a:gd name="T0" fmla="*/ 1 w 2"/>
                  <a:gd name="T1" fmla="*/ 8 h 8"/>
                  <a:gd name="T2" fmla="*/ 0 w 2"/>
                  <a:gd name="T3" fmla="*/ 0 h 8"/>
                  <a:gd name="T4" fmla="*/ 1 w 2"/>
                  <a:gd name="T5" fmla="*/ 0 h 8"/>
                  <a:gd name="T6" fmla="*/ 2 w 2"/>
                  <a:gd name="T7" fmla="*/ 8 h 8"/>
                  <a:gd name="T8" fmla="*/ 1 w 2"/>
                  <a:gd name="T9" fmla="*/ 8 h 8"/>
                </a:gdLst>
                <a:ahLst/>
                <a:cxnLst>
                  <a:cxn ang="0">
                    <a:pos x="T0" y="T1"/>
                  </a:cxn>
                  <a:cxn ang="0">
                    <a:pos x="T2" y="T3"/>
                  </a:cxn>
                  <a:cxn ang="0">
                    <a:pos x="T4" y="T5"/>
                  </a:cxn>
                  <a:cxn ang="0">
                    <a:pos x="T6" y="T7"/>
                  </a:cxn>
                  <a:cxn ang="0">
                    <a:pos x="T8" y="T9"/>
                  </a:cxn>
                </a:cxnLst>
                <a:rect l="0" t="0" r="r" b="b"/>
                <a:pathLst>
                  <a:path w="2" h="8">
                    <a:moveTo>
                      <a:pt x="1" y="8"/>
                    </a:moveTo>
                    <a:cubicBezTo>
                      <a:pt x="1" y="8"/>
                      <a:pt x="2" y="5"/>
                      <a:pt x="0" y="0"/>
                    </a:cubicBezTo>
                    <a:cubicBezTo>
                      <a:pt x="0" y="0"/>
                      <a:pt x="1" y="0"/>
                      <a:pt x="1" y="0"/>
                    </a:cubicBezTo>
                    <a:cubicBezTo>
                      <a:pt x="2" y="5"/>
                      <a:pt x="2" y="8"/>
                      <a:pt x="2" y="8"/>
                    </a:cubicBezTo>
                    <a:lnTo>
                      <a:pt x="1" y="8"/>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84" name="Freeform 406"/>
              <p:cNvSpPr>
                <a:spLocks/>
              </p:cNvSpPr>
              <p:nvPr/>
            </p:nvSpPr>
            <p:spPr bwMode="auto">
              <a:xfrm>
                <a:off x="8029689" y="1203886"/>
                <a:ext cx="1588" cy="6350"/>
              </a:xfrm>
              <a:custGeom>
                <a:avLst/>
                <a:gdLst>
                  <a:gd name="T0" fmla="*/ 1 w 2"/>
                  <a:gd name="T1" fmla="*/ 9 h 9"/>
                  <a:gd name="T2" fmla="*/ 0 w 2"/>
                  <a:gd name="T3" fmla="*/ 1 h 9"/>
                  <a:gd name="T4" fmla="*/ 1 w 2"/>
                  <a:gd name="T5" fmla="*/ 0 h 9"/>
                  <a:gd name="T6" fmla="*/ 1 w 2"/>
                  <a:gd name="T7" fmla="*/ 9 h 9"/>
                  <a:gd name="T8" fmla="*/ 1 w 2"/>
                  <a:gd name="T9" fmla="*/ 9 h 9"/>
                </a:gdLst>
                <a:ahLst/>
                <a:cxnLst>
                  <a:cxn ang="0">
                    <a:pos x="T0" y="T1"/>
                  </a:cxn>
                  <a:cxn ang="0">
                    <a:pos x="T2" y="T3"/>
                  </a:cxn>
                  <a:cxn ang="0">
                    <a:pos x="T4" y="T5"/>
                  </a:cxn>
                  <a:cxn ang="0">
                    <a:pos x="T6" y="T7"/>
                  </a:cxn>
                  <a:cxn ang="0">
                    <a:pos x="T8" y="T9"/>
                  </a:cxn>
                </a:cxnLst>
                <a:rect l="0" t="0" r="r" b="b"/>
                <a:pathLst>
                  <a:path w="2" h="9">
                    <a:moveTo>
                      <a:pt x="1" y="9"/>
                    </a:moveTo>
                    <a:cubicBezTo>
                      <a:pt x="1" y="9"/>
                      <a:pt x="1" y="6"/>
                      <a:pt x="0" y="1"/>
                    </a:cubicBezTo>
                    <a:cubicBezTo>
                      <a:pt x="0" y="1"/>
                      <a:pt x="0" y="0"/>
                      <a:pt x="1" y="0"/>
                    </a:cubicBezTo>
                    <a:cubicBezTo>
                      <a:pt x="2" y="6"/>
                      <a:pt x="1" y="9"/>
                      <a:pt x="1" y="9"/>
                    </a:cubicBezTo>
                    <a:lnTo>
                      <a:pt x="1" y="9"/>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85" name="Freeform 407"/>
              <p:cNvSpPr>
                <a:spLocks/>
              </p:cNvSpPr>
              <p:nvPr/>
            </p:nvSpPr>
            <p:spPr bwMode="auto">
              <a:xfrm>
                <a:off x="8029689" y="1203886"/>
                <a:ext cx="1588" cy="6350"/>
              </a:xfrm>
              <a:custGeom>
                <a:avLst/>
                <a:gdLst>
                  <a:gd name="T0" fmla="*/ 0 w 2"/>
                  <a:gd name="T1" fmla="*/ 9 h 9"/>
                  <a:gd name="T2" fmla="*/ 0 w 2"/>
                  <a:gd name="T3" fmla="*/ 0 h 9"/>
                  <a:gd name="T4" fmla="*/ 0 w 2"/>
                  <a:gd name="T5" fmla="*/ 0 h 9"/>
                  <a:gd name="T6" fmla="*/ 1 w 2"/>
                  <a:gd name="T7" fmla="*/ 9 h 9"/>
                  <a:gd name="T8" fmla="*/ 0 w 2"/>
                  <a:gd name="T9" fmla="*/ 9 h 9"/>
                </a:gdLst>
                <a:ahLst/>
                <a:cxnLst>
                  <a:cxn ang="0">
                    <a:pos x="T0" y="T1"/>
                  </a:cxn>
                  <a:cxn ang="0">
                    <a:pos x="T2" y="T3"/>
                  </a:cxn>
                  <a:cxn ang="0">
                    <a:pos x="T4" y="T5"/>
                  </a:cxn>
                  <a:cxn ang="0">
                    <a:pos x="T6" y="T7"/>
                  </a:cxn>
                  <a:cxn ang="0">
                    <a:pos x="T8" y="T9"/>
                  </a:cxn>
                </a:cxnLst>
                <a:rect l="0" t="0" r="r" b="b"/>
                <a:pathLst>
                  <a:path w="2" h="9">
                    <a:moveTo>
                      <a:pt x="0" y="9"/>
                    </a:moveTo>
                    <a:cubicBezTo>
                      <a:pt x="0" y="9"/>
                      <a:pt x="1" y="6"/>
                      <a:pt x="0" y="0"/>
                    </a:cubicBezTo>
                    <a:cubicBezTo>
                      <a:pt x="0" y="0"/>
                      <a:pt x="0" y="0"/>
                      <a:pt x="0" y="0"/>
                    </a:cubicBezTo>
                    <a:cubicBezTo>
                      <a:pt x="2" y="6"/>
                      <a:pt x="1" y="9"/>
                      <a:pt x="1" y="9"/>
                    </a:cubicBezTo>
                    <a:lnTo>
                      <a:pt x="0" y="9"/>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86" name="Freeform 408"/>
              <p:cNvSpPr>
                <a:spLocks/>
              </p:cNvSpPr>
              <p:nvPr/>
            </p:nvSpPr>
            <p:spPr bwMode="auto">
              <a:xfrm>
                <a:off x="8029689" y="1203886"/>
                <a:ext cx="3175" cy="6350"/>
              </a:xfrm>
              <a:custGeom>
                <a:avLst/>
                <a:gdLst>
                  <a:gd name="T0" fmla="*/ 1 w 3"/>
                  <a:gd name="T1" fmla="*/ 9 h 9"/>
                  <a:gd name="T2" fmla="*/ 0 w 3"/>
                  <a:gd name="T3" fmla="*/ 0 h 9"/>
                  <a:gd name="T4" fmla="*/ 1 w 3"/>
                  <a:gd name="T5" fmla="*/ 0 h 9"/>
                  <a:gd name="T6" fmla="*/ 2 w 3"/>
                  <a:gd name="T7" fmla="*/ 9 h 9"/>
                  <a:gd name="T8" fmla="*/ 1 w 3"/>
                  <a:gd name="T9" fmla="*/ 9 h 9"/>
                </a:gdLst>
                <a:ahLst/>
                <a:cxnLst>
                  <a:cxn ang="0">
                    <a:pos x="T0" y="T1"/>
                  </a:cxn>
                  <a:cxn ang="0">
                    <a:pos x="T2" y="T3"/>
                  </a:cxn>
                  <a:cxn ang="0">
                    <a:pos x="T4" y="T5"/>
                  </a:cxn>
                  <a:cxn ang="0">
                    <a:pos x="T6" y="T7"/>
                  </a:cxn>
                  <a:cxn ang="0">
                    <a:pos x="T8" y="T9"/>
                  </a:cxn>
                </a:cxnLst>
                <a:rect l="0" t="0" r="r" b="b"/>
                <a:pathLst>
                  <a:path w="3" h="9">
                    <a:moveTo>
                      <a:pt x="1" y="9"/>
                    </a:moveTo>
                    <a:cubicBezTo>
                      <a:pt x="1" y="9"/>
                      <a:pt x="2" y="6"/>
                      <a:pt x="0" y="0"/>
                    </a:cubicBezTo>
                    <a:cubicBezTo>
                      <a:pt x="1" y="0"/>
                      <a:pt x="1" y="0"/>
                      <a:pt x="1" y="0"/>
                    </a:cubicBezTo>
                    <a:cubicBezTo>
                      <a:pt x="3" y="6"/>
                      <a:pt x="2" y="9"/>
                      <a:pt x="2" y="9"/>
                    </a:cubicBezTo>
                    <a:lnTo>
                      <a:pt x="1" y="9"/>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87" name="Freeform 409"/>
              <p:cNvSpPr>
                <a:spLocks/>
              </p:cNvSpPr>
              <p:nvPr/>
            </p:nvSpPr>
            <p:spPr bwMode="auto">
              <a:xfrm>
                <a:off x="8031277" y="1203886"/>
                <a:ext cx="1588" cy="6350"/>
              </a:xfrm>
              <a:custGeom>
                <a:avLst/>
                <a:gdLst>
                  <a:gd name="T0" fmla="*/ 1 w 3"/>
                  <a:gd name="T1" fmla="*/ 9 h 9"/>
                  <a:gd name="T2" fmla="*/ 0 w 3"/>
                  <a:gd name="T3" fmla="*/ 0 h 9"/>
                  <a:gd name="T4" fmla="*/ 2 w 3"/>
                  <a:gd name="T5" fmla="*/ 0 h 9"/>
                  <a:gd name="T6" fmla="*/ 3 w 3"/>
                  <a:gd name="T7" fmla="*/ 9 h 9"/>
                  <a:gd name="T8" fmla="*/ 1 w 3"/>
                  <a:gd name="T9" fmla="*/ 9 h 9"/>
                </a:gdLst>
                <a:ahLst/>
                <a:cxnLst>
                  <a:cxn ang="0">
                    <a:pos x="T0" y="T1"/>
                  </a:cxn>
                  <a:cxn ang="0">
                    <a:pos x="T2" y="T3"/>
                  </a:cxn>
                  <a:cxn ang="0">
                    <a:pos x="T4" y="T5"/>
                  </a:cxn>
                  <a:cxn ang="0">
                    <a:pos x="T6" y="T7"/>
                  </a:cxn>
                  <a:cxn ang="0">
                    <a:pos x="T8" y="T9"/>
                  </a:cxn>
                </a:cxnLst>
                <a:rect l="0" t="0" r="r" b="b"/>
                <a:pathLst>
                  <a:path w="3" h="9">
                    <a:moveTo>
                      <a:pt x="1" y="9"/>
                    </a:moveTo>
                    <a:cubicBezTo>
                      <a:pt x="1" y="9"/>
                      <a:pt x="2" y="6"/>
                      <a:pt x="0" y="0"/>
                    </a:cubicBezTo>
                    <a:cubicBezTo>
                      <a:pt x="1" y="0"/>
                      <a:pt x="1" y="0"/>
                      <a:pt x="2" y="0"/>
                    </a:cubicBezTo>
                    <a:cubicBezTo>
                      <a:pt x="3" y="6"/>
                      <a:pt x="3" y="9"/>
                      <a:pt x="3" y="9"/>
                    </a:cubicBezTo>
                    <a:lnTo>
                      <a:pt x="1" y="9"/>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88" name="Freeform 410"/>
              <p:cNvSpPr>
                <a:spLocks/>
              </p:cNvSpPr>
              <p:nvPr/>
            </p:nvSpPr>
            <p:spPr bwMode="auto">
              <a:xfrm>
                <a:off x="8032864" y="1202298"/>
                <a:ext cx="1588" cy="7938"/>
              </a:xfrm>
              <a:custGeom>
                <a:avLst/>
                <a:gdLst>
                  <a:gd name="T0" fmla="*/ 1 w 3"/>
                  <a:gd name="T1" fmla="*/ 10 h 10"/>
                  <a:gd name="T2" fmla="*/ 0 w 3"/>
                  <a:gd name="T3" fmla="*/ 1 h 10"/>
                  <a:gd name="T4" fmla="*/ 1 w 3"/>
                  <a:gd name="T5" fmla="*/ 0 h 10"/>
                  <a:gd name="T6" fmla="*/ 2 w 3"/>
                  <a:gd name="T7" fmla="*/ 10 h 10"/>
                  <a:gd name="T8" fmla="*/ 1 w 3"/>
                  <a:gd name="T9" fmla="*/ 10 h 10"/>
                </a:gdLst>
                <a:ahLst/>
                <a:cxnLst>
                  <a:cxn ang="0">
                    <a:pos x="T0" y="T1"/>
                  </a:cxn>
                  <a:cxn ang="0">
                    <a:pos x="T2" y="T3"/>
                  </a:cxn>
                  <a:cxn ang="0">
                    <a:pos x="T4" y="T5"/>
                  </a:cxn>
                  <a:cxn ang="0">
                    <a:pos x="T6" y="T7"/>
                  </a:cxn>
                  <a:cxn ang="0">
                    <a:pos x="T8" y="T9"/>
                  </a:cxn>
                </a:cxnLst>
                <a:rect l="0" t="0" r="r" b="b"/>
                <a:pathLst>
                  <a:path w="3" h="10">
                    <a:moveTo>
                      <a:pt x="1" y="10"/>
                    </a:moveTo>
                    <a:cubicBezTo>
                      <a:pt x="1" y="10"/>
                      <a:pt x="1" y="7"/>
                      <a:pt x="0" y="1"/>
                    </a:cubicBezTo>
                    <a:cubicBezTo>
                      <a:pt x="0" y="1"/>
                      <a:pt x="1" y="1"/>
                      <a:pt x="1" y="0"/>
                    </a:cubicBezTo>
                    <a:cubicBezTo>
                      <a:pt x="3" y="6"/>
                      <a:pt x="2" y="10"/>
                      <a:pt x="2" y="10"/>
                    </a:cubicBezTo>
                    <a:lnTo>
                      <a:pt x="1" y="10"/>
                    </a:ln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89" name="Freeform 411"/>
              <p:cNvSpPr>
                <a:spLocks/>
              </p:cNvSpPr>
              <p:nvPr/>
            </p:nvSpPr>
            <p:spPr bwMode="auto">
              <a:xfrm>
                <a:off x="8021752" y="1191186"/>
                <a:ext cx="6350" cy="12700"/>
              </a:xfrm>
              <a:custGeom>
                <a:avLst/>
                <a:gdLst>
                  <a:gd name="T0" fmla="*/ 10 w 10"/>
                  <a:gd name="T1" fmla="*/ 17 h 17"/>
                  <a:gd name="T2" fmla="*/ 0 w 10"/>
                  <a:gd name="T3" fmla="*/ 1 h 17"/>
                  <a:gd name="T4" fmla="*/ 0 w 10"/>
                  <a:gd name="T5" fmla="*/ 0 h 17"/>
                  <a:gd name="T6" fmla="*/ 10 w 10"/>
                  <a:gd name="T7" fmla="*/ 17 h 17"/>
                  <a:gd name="T8" fmla="*/ 10 w 10"/>
                  <a:gd name="T9" fmla="*/ 17 h 17"/>
                </a:gdLst>
                <a:ahLst/>
                <a:cxnLst>
                  <a:cxn ang="0">
                    <a:pos x="T0" y="T1"/>
                  </a:cxn>
                  <a:cxn ang="0">
                    <a:pos x="T2" y="T3"/>
                  </a:cxn>
                  <a:cxn ang="0">
                    <a:pos x="T4" y="T5"/>
                  </a:cxn>
                  <a:cxn ang="0">
                    <a:pos x="T6" y="T7"/>
                  </a:cxn>
                  <a:cxn ang="0">
                    <a:pos x="T8" y="T9"/>
                  </a:cxn>
                </a:cxnLst>
                <a:rect l="0" t="0" r="r" b="b"/>
                <a:pathLst>
                  <a:path w="10" h="17">
                    <a:moveTo>
                      <a:pt x="10" y="17"/>
                    </a:moveTo>
                    <a:cubicBezTo>
                      <a:pt x="9" y="12"/>
                      <a:pt x="5" y="6"/>
                      <a:pt x="0" y="1"/>
                    </a:cubicBezTo>
                    <a:lnTo>
                      <a:pt x="0" y="0"/>
                    </a:lnTo>
                    <a:cubicBezTo>
                      <a:pt x="5" y="5"/>
                      <a:pt x="9" y="12"/>
                      <a:pt x="10" y="17"/>
                    </a:cubicBezTo>
                    <a:lnTo>
                      <a:pt x="10"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90" name="Freeform 412"/>
              <p:cNvSpPr>
                <a:spLocks/>
              </p:cNvSpPr>
              <p:nvPr/>
            </p:nvSpPr>
            <p:spPr bwMode="auto">
              <a:xfrm>
                <a:off x="8021752" y="1191186"/>
                <a:ext cx="6350" cy="12700"/>
              </a:xfrm>
              <a:custGeom>
                <a:avLst/>
                <a:gdLst>
                  <a:gd name="T0" fmla="*/ 10 w 10"/>
                  <a:gd name="T1" fmla="*/ 17 h 17"/>
                  <a:gd name="T2" fmla="*/ 0 w 10"/>
                  <a:gd name="T3" fmla="*/ 0 h 17"/>
                  <a:gd name="T4" fmla="*/ 1 w 10"/>
                  <a:gd name="T5" fmla="*/ 0 h 17"/>
                  <a:gd name="T6" fmla="*/ 10 w 10"/>
                  <a:gd name="T7" fmla="*/ 17 h 17"/>
                  <a:gd name="T8" fmla="*/ 10 w 10"/>
                  <a:gd name="T9" fmla="*/ 17 h 17"/>
                </a:gdLst>
                <a:ahLst/>
                <a:cxnLst>
                  <a:cxn ang="0">
                    <a:pos x="T0" y="T1"/>
                  </a:cxn>
                  <a:cxn ang="0">
                    <a:pos x="T2" y="T3"/>
                  </a:cxn>
                  <a:cxn ang="0">
                    <a:pos x="T4" y="T5"/>
                  </a:cxn>
                  <a:cxn ang="0">
                    <a:pos x="T6" y="T7"/>
                  </a:cxn>
                  <a:cxn ang="0">
                    <a:pos x="T8" y="T9"/>
                  </a:cxn>
                </a:cxnLst>
                <a:rect l="0" t="0" r="r" b="b"/>
                <a:pathLst>
                  <a:path w="10" h="17">
                    <a:moveTo>
                      <a:pt x="10" y="17"/>
                    </a:moveTo>
                    <a:cubicBezTo>
                      <a:pt x="9" y="12"/>
                      <a:pt x="5" y="5"/>
                      <a:pt x="0" y="0"/>
                    </a:cubicBezTo>
                    <a:cubicBezTo>
                      <a:pt x="0" y="0"/>
                      <a:pt x="0" y="0"/>
                      <a:pt x="1" y="0"/>
                    </a:cubicBezTo>
                    <a:cubicBezTo>
                      <a:pt x="6" y="5"/>
                      <a:pt x="9" y="12"/>
                      <a:pt x="10" y="17"/>
                    </a:cubicBezTo>
                    <a:cubicBezTo>
                      <a:pt x="10" y="17"/>
                      <a:pt x="10" y="17"/>
                      <a:pt x="10" y="17"/>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91" name="Freeform 413"/>
              <p:cNvSpPr>
                <a:spLocks/>
              </p:cNvSpPr>
              <p:nvPr/>
            </p:nvSpPr>
            <p:spPr bwMode="auto">
              <a:xfrm>
                <a:off x="8021752" y="1191186"/>
                <a:ext cx="7938" cy="12700"/>
              </a:xfrm>
              <a:custGeom>
                <a:avLst/>
                <a:gdLst>
                  <a:gd name="T0" fmla="*/ 9 w 10"/>
                  <a:gd name="T1" fmla="*/ 17 h 17"/>
                  <a:gd name="T2" fmla="*/ 0 w 10"/>
                  <a:gd name="T3" fmla="*/ 0 h 17"/>
                  <a:gd name="T4" fmla="*/ 0 w 10"/>
                  <a:gd name="T5" fmla="*/ 0 h 17"/>
                  <a:gd name="T6" fmla="*/ 10 w 10"/>
                  <a:gd name="T7" fmla="*/ 17 h 17"/>
                  <a:gd name="T8" fmla="*/ 9 w 10"/>
                  <a:gd name="T9" fmla="*/ 17 h 17"/>
                </a:gdLst>
                <a:ahLst/>
                <a:cxnLst>
                  <a:cxn ang="0">
                    <a:pos x="T0" y="T1"/>
                  </a:cxn>
                  <a:cxn ang="0">
                    <a:pos x="T2" y="T3"/>
                  </a:cxn>
                  <a:cxn ang="0">
                    <a:pos x="T4" y="T5"/>
                  </a:cxn>
                  <a:cxn ang="0">
                    <a:pos x="T6" y="T7"/>
                  </a:cxn>
                  <a:cxn ang="0">
                    <a:pos x="T8" y="T9"/>
                  </a:cxn>
                </a:cxnLst>
                <a:rect l="0" t="0" r="r" b="b"/>
                <a:pathLst>
                  <a:path w="10" h="17">
                    <a:moveTo>
                      <a:pt x="9" y="17"/>
                    </a:moveTo>
                    <a:cubicBezTo>
                      <a:pt x="8" y="12"/>
                      <a:pt x="5" y="5"/>
                      <a:pt x="0" y="0"/>
                    </a:cubicBezTo>
                    <a:lnTo>
                      <a:pt x="0" y="0"/>
                    </a:lnTo>
                    <a:cubicBezTo>
                      <a:pt x="5" y="5"/>
                      <a:pt x="9" y="11"/>
                      <a:pt x="10" y="17"/>
                    </a:cubicBezTo>
                    <a:cubicBezTo>
                      <a:pt x="10" y="17"/>
                      <a:pt x="9" y="17"/>
                      <a:pt x="9" y="17"/>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92" name="Freeform 415"/>
              <p:cNvSpPr>
                <a:spLocks/>
              </p:cNvSpPr>
              <p:nvPr/>
            </p:nvSpPr>
            <p:spPr bwMode="auto">
              <a:xfrm>
                <a:off x="8021752" y="1191185"/>
                <a:ext cx="7938" cy="12700"/>
              </a:xfrm>
              <a:custGeom>
                <a:avLst/>
                <a:gdLst>
                  <a:gd name="T0" fmla="*/ 10 w 11"/>
                  <a:gd name="T1" fmla="*/ 18 h 18"/>
                  <a:gd name="T2" fmla="*/ 0 w 11"/>
                  <a:gd name="T3" fmla="*/ 1 h 18"/>
                  <a:gd name="T4" fmla="*/ 1 w 11"/>
                  <a:gd name="T5" fmla="*/ 0 h 18"/>
                  <a:gd name="T6" fmla="*/ 11 w 11"/>
                  <a:gd name="T7" fmla="*/ 17 h 18"/>
                  <a:gd name="T8" fmla="*/ 10 w 11"/>
                  <a:gd name="T9" fmla="*/ 18 h 18"/>
                </a:gdLst>
                <a:ahLst/>
                <a:cxnLst>
                  <a:cxn ang="0">
                    <a:pos x="T0" y="T1"/>
                  </a:cxn>
                  <a:cxn ang="0">
                    <a:pos x="T2" y="T3"/>
                  </a:cxn>
                  <a:cxn ang="0">
                    <a:pos x="T4" y="T5"/>
                  </a:cxn>
                  <a:cxn ang="0">
                    <a:pos x="T6" y="T7"/>
                  </a:cxn>
                  <a:cxn ang="0">
                    <a:pos x="T8" y="T9"/>
                  </a:cxn>
                </a:cxnLst>
                <a:rect l="0" t="0" r="r" b="b"/>
                <a:pathLst>
                  <a:path w="11" h="18">
                    <a:moveTo>
                      <a:pt x="10" y="18"/>
                    </a:moveTo>
                    <a:cubicBezTo>
                      <a:pt x="9" y="12"/>
                      <a:pt x="5" y="6"/>
                      <a:pt x="0" y="1"/>
                    </a:cubicBezTo>
                    <a:cubicBezTo>
                      <a:pt x="0" y="1"/>
                      <a:pt x="0" y="0"/>
                      <a:pt x="1" y="0"/>
                    </a:cubicBezTo>
                    <a:cubicBezTo>
                      <a:pt x="6" y="6"/>
                      <a:pt x="9" y="12"/>
                      <a:pt x="11" y="17"/>
                    </a:cubicBezTo>
                    <a:cubicBezTo>
                      <a:pt x="10" y="17"/>
                      <a:pt x="10" y="18"/>
                      <a:pt x="10" y="18"/>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93" name="Freeform 416"/>
              <p:cNvSpPr>
                <a:spLocks/>
              </p:cNvSpPr>
              <p:nvPr/>
            </p:nvSpPr>
            <p:spPr bwMode="auto">
              <a:xfrm>
                <a:off x="8023340" y="1191185"/>
                <a:ext cx="6350" cy="12700"/>
              </a:xfrm>
              <a:custGeom>
                <a:avLst/>
                <a:gdLst>
                  <a:gd name="T0" fmla="*/ 10 w 10"/>
                  <a:gd name="T1" fmla="*/ 17 h 17"/>
                  <a:gd name="T2" fmla="*/ 0 w 10"/>
                  <a:gd name="T3" fmla="*/ 0 h 17"/>
                  <a:gd name="T4" fmla="*/ 0 w 10"/>
                  <a:gd name="T5" fmla="*/ 0 h 17"/>
                  <a:gd name="T6" fmla="*/ 10 w 10"/>
                  <a:gd name="T7" fmla="*/ 17 h 17"/>
                  <a:gd name="T8" fmla="*/ 10 w 10"/>
                  <a:gd name="T9" fmla="*/ 17 h 17"/>
                </a:gdLst>
                <a:ahLst/>
                <a:cxnLst>
                  <a:cxn ang="0">
                    <a:pos x="T0" y="T1"/>
                  </a:cxn>
                  <a:cxn ang="0">
                    <a:pos x="T2" y="T3"/>
                  </a:cxn>
                  <a:cxn ang="0">
                    <a:pos x="T4" y="T5"/>
                  </a:cxn>
                  <a:cxn ang="0">
                    <a:pos x="T6" y="T7"/>
                  </a:cxn>
                  <a:cxn ang="0">
                    <a:pos x="T8" y="T9"/>
                  </a:cxn>
                </a:cxnLst>
                <a:rect l="0" t="0" r="r" b="b"/>
                <a:pathLst>
                  <a:path w="10" h="17">
                    <a:moveTo>
                      <a:pt x="10" y="17"/>
                    </a:moveTo>
                    <a:cubicBezTo>
                      <a:pt x="8" y="12"/>
                      <a:pt x="5" y="6"/>
                      <a:pt x="0" y="0"/>
                    </a:cubicBezTo>
                    <a:cubicBezTo>
                      <a:pt x="0" y="0"/>
                      <a:pt x="0" y="0"/>
                      <a:pt x="0" y="0"/>
                    </a:cubicBezTo>
                    <a:cubicBezTo>
                      <a:pt x="6" y="5"/>
                      <a:pt x="9" y="12"/>
                      <a:pt x="10" y="17"/>
                    </a:cubicBezTo>
                    <a:cubicBezTo>
                      <a:pt x="10" y="17"/>
                      <a:pt x="10" y="17"/>
                      <a:pt x="10" y="17"/>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94" name="Freeform 417"/>
              <p:cNvSpPr>
                <a:spLocks/>
              </p:cNvSpPr>
              <p:nvPr/>
            </p:nvSpPr>
            <p:spPr bwMode="auto">
              <a:xfrm>
                <a:off x="8023340" y="1189598"/>
                <a:ext cx="7938" cy="14288"/>
              </a:xfrm>
              <a:custGeom>
                <a:avLst/>
                <a:gdLst>
                  <a:gd name="T0" fmla="*/ 10 w 11"/>
                  <a:gd name="T1" fmla="*/ 18 h 18"/>
                  <a:gd name="T2" fmla="*/ 0 w 11"/>
                  <a:gd name="T3" fmla="*/ 1 h 18"/>
                  <a:gd name="T4" fmla="*/ 1 w 11"/>
                  <a:gd name="T5" fmla="*/ 0 h 18"/>
                  <a:gd name="T6" fmla="*/ 11 w 11"/>
                  <a:gd name="T7" fmla="*/ 18 h 18"/>
                  <a:gd name="T8" fmla="*/ 10 w 11"/>
                  <a:gd name="T9" fmla="*/ 18 h 18"/>
                </a:gdLst>
                <a:ahLst/>
                <a:cxnLst>
                  <a:cxn ang="0">
                    <a:pos x="T0" y="T1"/>
                  </a:cxn>
                  <a:cxn ang="0">
                    <a:pos x="T2" y="T3"/>
                  </a:cxn>
                  <a:cxn ang="0">
                    <a:pos x="T4" y="T5"/>
                  </a:cxn>
                  <a:cxn ang="0">
                    <a:pos x="T6" y="T7"/>
                  </a:cxn>
                  <a:cxn ang="0">
                    <a:pos x="T8" y="T9"/>
                  </a:cxn>
                </a:cxnLst>
                <a:rect l="0" t="0" r="r" b="b"/>
                <a:pathLst>
                  <a:path w="11" h="18">
                    <a:moveTo>
                      <a:pt x="10" y="18"/>
                    </a:moveTo>
                    <a:cubicBezTo>
                      <a:pt x="9" y="13"/>
                      <a:pt x="6" y="6"/>
                      <a:pt x="0" y="1"/>
                    </a:cubicBezTo>
                    <a:cubicBezTo>
                      <a:pt x="0" y="0"/>
                      <a:pt x="1" y="0"/>
                      <a:pt x="1" y="0"/>
                    </a:cubicBezTo>
                    <a:cubicBezTo>
                      <a:pt x="7" y="6"/>
                      <a:pt x="10" y="12"/>
                      <a:pt x="11" y="18"/>
                    </a:cubicBezTo>
                    <a:cubicBezTo>
                      <a:pt x="11" y="18"/>
                      <a:pt x="11" y="18"/>
                      <a:pt x="10" y="18"/>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95" name="Freeform 418"/>
              <p:cNvSpPr>
                <a:spLocks/>
              </p:cNvSpPr>
              <p:nvPr/>
            </p:nvSpPr>
            <p:spPr bwMode="auto">
              <a:xfrm>
                <a:off x="8023340" y="1189598"/>
                <a:ext cx="9525" cy="14288"/>
              </a:xfrm>
              <a:custGeom>
                <a:avLst/>
                <a:gdLst>
                  <a:gd name="T0" fmla="*/ 10 w 12"/>
                  <a:gd name="T1" fmla="*/ 19 h 19"/>
                  <a:gd name="T2" fmla="*/ 0 w 12"/>
                  <a:gd name="T3" fmla="*/ 1 h 19"/>
                  <a:gd name="T4" fmla="*/ 1 w 12"/>
                  <a:gd name="T5" fmla="*/ 0 h 19"/>
                  <a:gd name="T6" fmla="*/ 12 w 12"/>
                  <a:gd name="T7" fmla="*/ 19 h 19"/>
                  <a:gd name="T8" fmla="*/ 10 w 12"/>
                  <a:gd name="T9" fmla="*/ 19 h 19"/>
                </a:gdLst>
                <a:ahLst/>
                <a:cxnLst>
                  <a:cxn ang="0">
                    <a:pos x="T0" y="T1"/>
                  </a:cxn>
                  <a:cxn ang="0">
                    <a:pos x="T2" y="T3"/>
                  </a:cxn>
                  <a:cxn ang="0">
                    <a:pos x="T4" y="T5"/>
                  </a:cxn>
                  <a:cxn ang="0">
                    <a:pos x="T6" y="T7"/>
                  </a:cxn>
                  <a:cxn ang="0">
                    <a:pos x="T8" y="T9"/>
                  </a:cxn>
                </a:cxnLst>
                <a:rect l="0" t="0" r="r" b="b"/>
                <a:pathLst>
                  <a:path w="12" h="19">
                    <a:moveTo>
                      <a:pt x="10" y="19"/>
                    </a:moveTo>
                    <a:cubicBezTo>
                      <a:pt x="9" y="13"/>
                      <a:pt x="6" y="7"/>
                      <a:pt x="0" y="1"/>
                    </a:cubicBezTo>
                    <a:cubicBezTo>
                      <a:pt x="0" y="1"/>
                      <a:pt x="0" y="0"/>
                      <a:pt x="1" y="0"/>
                    </a:cubicBezTo>
                    <a:cubicBezTo>
                      <a:pt x="7" y="6"/>
                      <a:pt x="10" y="13"/>
                      <a:pt x="12" y="19"/>
                    </a:cubicBezTo>
                    <a:cubicBezTo>
                      <a:pt x="11" y="19"/>
                      <a:pt x="11" y="19"/>
                      <a:pt x="10" y="19"/>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96" name="Freeform 419"/>
              <p:cNvSpPr>
                <a:spLocks/>
              </p:cNvSpPr>
              <p:nvPr/>
            </p:nvSpPr>
            <p:spPr bwMode="auto">
              <a:xfrm>
                <a:off x="8024927" y="1188010"/>
                <a:ext cx="7938" cy="15875"/>
              </a:xfrm>
              <a:custGeom>
                <a:avLst/>
                <a:gdLst>
                  <a:gd name="T0" fmla="*/ 11 w 12"/>
                  <a:gd name="T1" fmla="*/ 20 h 20"/>
                  <a:gd name="T2" fmla="*/ 0 w 12"/>
                  <a:gd name="T3" fmla="*/ 1 h 20"/>
                  <a:gd name="T4" fmla="*/ 1 w 12"/>
                  <a:gd name="T5" fmla="*/ 0 h 20"/>
                  <a:gd name="T6" fmla="*/ 12 w 12"/>
                  <a:gd name="T7" fmla="*/ 19 h 20"/>
                  <a:gd name="T8" fmla="*/ 11 w 12"/>
                  <a:gd name="T9" fmla="*/ 20 h 20"/>
                </a:gdLst>
                <a:ahLst/>
                <a:cxnLst>
                  <a:cxn ang="0">
                    <a:pos x="T0" y="T1"/>
                  </a:cxn>
                  <a:cxn ang="0">
                    <a:pos x="T2" y="T3"/>
                  </a:cxn>
                  <a:cxn ang="0">
                    <a:pos x="T4" y="T5"/>
                  </a:cxn>
                  <a:cxn ang="0">
                    <a:pos x="T6" y="T7"/>
                  </a:cxn>
                  <a:cxn ang="0">
                    <a:pos x="T8" y="T9"/>
                  </a:cxn>
                </a:cxnLst>
                <a:rect l="0" t="0" r="r" b="b"/>
                <a:pathLst>
                  <a:path w="12" h="20">
                    <a:moveTo>
                      <a:pt x="11" y="20"/>
                    </a:moveTo>
                    <a:cubicBezTo>
                      <a:pt x="9" y="14"/>
                      <a:pt x="6" y="7"/>
                      <a:pt x="0" y="1"/>
                    </a:cubicBezTo>
                    <a:cubicBezTo>
                      <a:pt x="0" y="1"/>
                      <a:pt x="0" y="1"/>
                      <a:pt x="1" y="0"/>
                    </a:cubicBezTo>
                    <a:cubicBezTo>
                      <a:pt x="7" y="6"/>
                      <a:pt x="11" y="14"/>
                      <a:pt x="12" y="19"/>
                    </a:cubicBezTo>
                    <a:cubicBezTo>
                      <a:pt x="12" y="20"/>
                      <a:pt x="11" y="20"/>
                      <a:pt x="11" y="2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97" name="Freeform 420"/>
              <p:cNvSpPr>
                <a:spLocks/>
              </p:cNvSpPr>
              <p:nvPr/>
            </p:nvSpPr>
            <p:spPr bwMode="auto">
              <a:xfrm>
                <a:off x="8007465" y="1184835"/>
                <a:ext cx="14288" cy="6350"/>
              </a:xfrm>
              <a:custGeom>
                <a:avLst/>
                <a:gdLst>
                  <a:gd name="T0" fmla="*/ 17 w 17"/>
                  <a:gd name="T1" fmla="*/ 10 h 10"/>
                  <a:gd name="T2" fmla="*/ 0 w 17"/>
                  <a:gd name="T3" fmla="*/ 0 h 10"/>
                  <a:gd name="T4" fmla="*/ 0 w 17"/>
                  <a:gd name="T5" fmla="*/ 0 h 10"/>
                  <a:gd name="T6" fmla="*/ 17 w 17"/>
                  <a:gd name="T7" fmla="*/ 9 h 10"/>
                  <a:gd name="T8" fmla="*/ 17 w 17"/>
                  <a:gd name="T9" fmla="*/ 10 h 10"/>
                </a:gdLst>
                <a:ahLst/>
                <a:cxnLst>
                  <a:cxn ang="0">
                    <a:pos x="T0" y="T1"/>
                  </a:cxn>
                  <a:cxn ang="0">
                    <a:pos x="T2" y="T3"/>
                  </a:cxn>
                  <a:cxn ang="0">
                    <a:pos x="T4" y="T5"/>
                  </a:cxn>
                  <a:cxn ang="0">
                    <a:pos x="T6" y="T7"/>
                  </a:cxn>
                  <a:cxn ang="0">
                    <a:pos x="T8" y="T9"/>
                  </a:cxn>
                </a:cxnLst>
                <a:rect l="0" t="0" r="r" b="b"/>
                <a:pathLst>
                  <a:path w="17" h="10">
                    <a:moveTo>
                      <a:pt x="17" y="10"/>
                    </a:moveTo>
                    <a:cubicBezTo>
                      <a:pt x="12" y="5"/>
                      <a:pt x="5" y="2"/>
                      <a:pt x="0" y="0"/>
                    </a:cubicBezTo>
                    <a:cubicBezTo>
                      <a:pt x="0" y="0"/>
                      <a:pt x="0" y="0"/>
                      <a:pt x="0" y="0"/>
                    </a:cubicBezTo>
                    <a:cubicBezTo>
                      <a:pt x="5" y="1"/>
                      <a:pt x="12" y="4"/>
                      <a:pt x="17" y="9"/>
                    </a:cubicBezTo>
                    <a:lnTo>
                      <a:pt x="17"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98" name="Freeform 421"/>
              <p:cNvSpPr>
                <a:spLocks/>
              </p:cNvSpPr>
              <p:nvPr/>
            </p:nvSpPr>
            <p:spPr bwMode="auto">
              <a:xfrm>
                <a:off x="8007465" y="1184835"/>
                <a:ext cx="14288" cy="6350"/>
              </a:xfrm>
              <a:custGeom>
                <a:avLst/>
                <a:gdLst>
                  <a:gd name="T0" fmla="*/ 17 w 18"/>
                  <a:gd name="T1" fmla="*/ 9 h 9"/>
                  <a:gd name="T2" fmla="*/ 0 w 18"/>
                  <a:gd name="T3" fmla="*/ 0 h 9"/>
                  <a:gd name="T4" fmla="*/ 0 w 18"/>
                  <a:gd name="T5" fmla="*/ 0 h 9"/>
                  <a:gd name="T6" fmla="*/ 18 w 18"/>
                  <a:gd name="T7" fmla="*/ 9 h 9"/>
                  <a:gd name="T8" fmla="*/ 17 w 18"/>
                  <a:gd name="T9" fmla="*/ 9 h 9"/>
                </a:gdLst>
                <a:ahLst/>
                <a:cxnLst>
                  <a:cxn ang="0">
                    <a:pos x="T0" y="T1"/>
                  </a:cxn>
                  <a:cxn ang="0">
                    <a:pos x="T2" y="T3"/>
                  </a:cxn>
                  <a:cxn ang="0">
                    <a:pos x="T4" y="T5"/>
                  </a:cxn>
                  <a:cxn ang="0">
                    <a:pos x="T6" y="T7"/>
                  </a:cxn>
                  <a:cxn ang="0">
                    <a:pos x="T8" y="T9"/>
                  </a:cxn>
                </a:cxnLst>
                <a:rect l="0" t="0" r="r" b="b"/>
                <a:pathLst>
                  <a:path w="18" h="9">
                    <a:moveTo>
                      <a:pt x="17" y="9"/>
                    </a:moveTo>
                    <a:cubicBezTo>
                      <a:pt x="12" y="4"/>
                      <a:pt x="5" y="1"/>
                      <a:pt x="0" y="0"/>
                    </a:cubicBezTo>
                    <a:cubicBezTo>
                      <a:pt x="0" y="0"/>
                      <a:pt x="0" y="0"/>
                      <a:pt x="0" y="0"/>
                    </a:cubicBezTo>
                    <a:cubicBezTo>
                      <a:pt x="5" y="1"/>
                      <a:pt x="12" y="4"/>
                      <a:pt x="18" y="9"/>
                    </a:cubicBezTo>
                    <a:cubicBezTo>
                      <a:pt x="17" y="9"/>
                      <a:pt x="17" y="9"/>
                      <a:pt x="17" y="9"/>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799" name="Freeform 422"/>
              <p:cNvSpPr>
                <a:spLocks/>
              </p:cNvSpPr>
              <p:nvPr/>
            </p:nvSpPr>
            <p:spPr bwMode="auto">
              <a:xfrm>
                <a:off x="8007465" y="1183248"/>
                <a:ext cx="14288" cy="7938"/>
              </a:xfrm>
              <a:custGeom>
                <a:avLst/>
                <a:gdLst>
                  <a:gd name="T0" fmla="*/ 18 w 18"/>
                  <a:gd name="T1" fmla="*/ 10 h 10"/>
                  <a:gd name="T2" fmla="*/ 0 w 18"/>
                  <a:gd name="T3" fmla="*/ 1 h 10"/>
                  <a:gd name="T4" fmla="*/ 0 w 18"/>
                  <a:gd name="T5" fmla="*/ 0 h 10"/>
                  <a:gd name="T6" fmla="*/ 18 w 18"/>
                  <a:gd name="T7" fmla="*/ 10 h 10"/>
                  <a:gd name="T8" fmla="*/ 18 w 18"/>
                  <a:gd name="T9" fmla="*/ 10 h 10"/>
                </a:gdLst>
                <a:ahLst/>
                <a:cxnLst>
                  <a:cxn ang="0">
                    <a:pos x="T0" y="T1"/>
                  </a:cxn>
                  <a:cxn ang="0">
                    <a:pos x="T2" y="T3"/>
                  </a:cxn>
                  <a:cxn ang="0">
                    <a:pos x="T4" y="T5"/>
                  </a:cxn>
                  <a:cxn ang="0">
                    <a:pos x="T6" y="T7"/>
                  </a:cxn>
                  <a:cxn ang="0">
                    <a:pos x="T8" y="T9"/>
                  </a:cxn>
                </a:cxnLst>
                <a:rect l="0" t="0" r="r" b="b"/>
                <a:pathLst>
                  <a:path w="18" h="10">
                    <a:moveTo>
                      <a:pt x="18" y="10"/>
                    </a:moveTo>
                    <a:cubicBezTo>
                      <a:pt x="12" y="5"/>
                      <a:pt x="5" y="2"/>
                      <a:pt x="0" y="1"/>
                    </a:cubicBezTo>
                    <a:cubicBezTo>
                      <a:pt x="0" y="1"/>
                      <a:pt x="0" y="0"/>
                      <a:pt x="0" y="0"/>
                    </a:cubicBezTo>
                    <a:cubicBezTo>
                      <a:pt x="6" y="2"/>
                      <a:pt x="13" y="5"/>
                      <a:pt x="18" y="10"/>
                    </a:cubicBezTo>
                    <a:lnTo>
                      <a:pt x="18" y="1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00" name="Freeform 423"/>
              <p:cNvSpPr>
                <a:spLocks/>
              </p:cNvSpPr>
              <p:nvPr/>
            </p:nvSpPr>
            <p:spPr bwMode="auto">
              <a:xfrm>
                <a:off x="8007465" y="1183248"/>
                <a:ext cx="15875" cy="7938"/>
              </a:xfrm>
              <a:custGeom>
                <a:avLst/>
                <a:gdLst>
                  <a:gd name="T0" fmla="*/ 18 w 19"/>
                  <a:gd name="T1" fmla="*/ 10 h 10"/>
                  <a:gd name="T2" fmla="*/ 0 w 19"/>
                  <a:gd name="T3" fmla="*/ 0 h 10"/>
                  <a:gd name="T4" fmla="*/ 0 w 19"/>
                  <a:gd name="T5" fmla="*/ 0 h 10"/>
                  <a:gd name="T6" fmla="*/ 19 w 19"/>
                  <a:gd name="T7" fmla="*/ 9 h 10"/>
                  <a:gd name="T8" fmla="*/ 18 w 19"/>
                  <a:gd name="T9" fmla="*/ 10 h 10"/>
                </a:gdLst>
                <a:ahLst/>
                <a:cxnLst>
                  <a:cxn ang="0">
                    <a:pos x="T0" y="T1"/>
                  </a:cxn>
                  <a:cxn ang="0">
                    <a:pos x="T2" y="T3"/>
                  </a:cxn>
                  <a:cxn ang="0">
                    <a:pos x="T4" y="T5"/>
                  </a:cxn>
                  <a:cxn ang="0">
                    <a:pos x="T6" y="T7"/>
                  </a:cxn>
                  <a:cxn ang="0">
                    <a:pos x="T8" y="T9"/>
                  </a:cxn>
                </a:cxnLst>
                <a:rect l="0" t="0" r="r" b="b"/>
                <a:pathLst>
                  <a:path w="19" h="10">
                    <a:moveTo>
                      <a:pt x="18" y="10"/>
                    </a:moveTo>
                    <a:cubicBezTo>
                      <a:pt x="13" y="5"/>
                      <a:pt x="6" y="2"/>
                      <a:pt x="0" y="0"/>
                    </a:cubicBezTo>
                    <a:cubicBezTo>
                      <a:pt x="0" y="0"/>
                      <a:pt x="0" y="0"/>
                      <a:pt x="0" y="0"/>
                    </a:cubicBezTo>
                    <a:cubicBezTo>
                      <a:pt x="6" y="1"/>
                      <a:pt x="13" y="4"/>
                      <a:pt x="19" y="9"/>
                    </a:cubicBezTo>
                    <a:cubicBezTo>
                      <a:pt x="18" y="9"/>
                      <a:pt x="18" y="10"/>
                      <a:pt x="18" y="1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01" name="Freeform 424"/>
              <p:cNvSpPr>
                <a:spLocks/>
              </p:cNvSpPr>
              <p:nvPr/>
            </p:nvSpPr>
            <p:spPr bwMode="auto">
              <a:xfrm>
                <a:off x="8007465" y="1183248"/>
                <a:ext cx="15875" cy="7938"/>
              </a:xfrm>
              <a:custGeom>
                <a:avLst/>
                <a:gdLst>
                  <a:gd name="T0" fmla="*/ 19 w 19"/>
                  <a:gd name="T1" fmla="*/ 10 h 10"/>
                  <a:gd name="T2" fmla="*/ 0 w 19"/>
                  <a:gd name="T3" fmla="*/ 1 h 10"/>
                  <a:gd name="T4" fmla="*/ 0 w 19"/>
                  <a:gd name="T5" fmla="*/ 0 h 10"/>
                  <a:gd name="T6" fmla="*/ 19 w 19"/>
                  <a:gd name="T7" fmla="*/ 10 h 10"/>
                  <a:gd name="T8" fmla="*/ 19 w 19"/>
                  <a:gd name="T9" fmla="*/ 10 h 10"/>
                </a:gdLst>
                <a:ahLst/>
                <a:cxnLst>
                  <a:cxn ang="0">
                    <a:pos x="T0" y="T1"/>
                  </a:cxn>
                  <a:cxn ang="0">
                    <a:pos x="T2" y="T3"/>
                  </a:cxn>
                  <a:cxn ang="0">
                    <a:pos x="T4" y="T5"/>
                  </a:cxn>
                  <a:cxn ang="0">
                    <a:pos x="T6" y="T7"/>
                  </a:cxn>
                  <a:cxn ang="0">
                    <a:pos x="T8" y="T9"/>
                  </a:cxn>
                </a:cxnLst>
                <a:rect l="0" t="0" r="r" b="b"/>
                <a:pathLst>
                  <a:path w="19" h="10">
                    <a:moveTo>
                      <a:pt x="19" y="10"/>
                    </a:moveTo>
                    <a:cubicBezTo>
                      <a:pt x="13" y="5"/>
                      <a:pt x="6" y="2"/>
                      <a:pt x="0" y="1"/>
                    </a:cubicBezTo>
                    <a:cubicBezTo>
                      <a:pt x="0" y="0"/>
                      <a:pt x="0" y="0"/>
                      <a:pt x="0" y="0"/>
                    </a:cubicBezTo>
                    <a:cubicBezTo>
                      <a:pt x="6" y="1"/>
                      <a:pt x="13" y="4"/>
                      <a:pt x="19" y="10"/>
                    </a:cubicBezTo>
                    <a:cubicBezTo>
                      <a:pt x="19" y="10"/>
                      <a:pt x="19" y="10"/>
                      <a:pt x="19" y="1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02" name="Freeform 425"/>
              <p:cNvSpPr>
                <a:spLocks/>
              </p:cNvSpPr>
              <p:nvPr/>
            </p:nvSpPr>
            <p:spPr bwMode="auto">
              <a:xfrm>
                <a:off x="8007465" y="1181660"/>
                <a:ext cx="15875" cy="9525"/>
              </a:xfrm>
              <a:custGeom>
                <a:avLst/>
                <a:gdLst>
                  <a:gd name="T0" fmla="*/ 19 w 20"/>
                  <a:gd name="T1" fmla="*/ 11 h 11"/>
                  <a:gd name="T2" fmla="*/ 0 w 20"/>
                  <a:gd name="T3" fmla="*/ 1 h 11"/>
                  <a:gd name="T4" fmla="*/ 1 w 20"/>
                  <a:gd name="T5" fmla="*/ 0 h 11"/>
                  <a:gd name="T6" fmla="*/ 20 w 20"/>
                  <a:gd name="T7" fmla="*/ 10 h 11"/>
                  <a:gd name="T8" fmla="*/ 19 w 20"/>
                  <a:gd name="T9" fmla="*/ 11 h 11"/>
                </a:gdLst>
                <a:ahLst/>
                <a:cxnLst>
                  <a:cxn ang="0">
                    <a:pos x="T0" y="T1"/>
                  </a:cxn>
                  <a:cxn ang="0">
                    <a:pos x="T2" y="T3"/>
                  </a:cxn>
                  <a:cxn ang="0">
                    <a:pos x="T4" y="T5"/>
                  </a:cxn>
                  <a:cxn ang="0">
                    <a:pos x="T6" y="T7"/>
                  </a:cxn>
                  <a:cxn ang="0">
                    <a:pos x="T8" y="T9"/>
                  </a:cxn>
                </a:cxnLst>
                <a:rect l="0" t="0" r="r" b="b"/>
                <a:pathLst>
                  <a:path w="20" h="11">
                    <a:moveTo>
                      <a:pt x="19" y="11"/>
                    </a:moveTo>
                    <a:cubicBezTo>
                      <a:pt x="13" y="5"/>
                      <a:pt x="6" y="2"/>
                      <a:pt x="0" y="1"/>
                    </a:cubicBezTo>
                    <a:cubicBezTo>
                      <a:pt x="1" y="1"/>
                      <a:pt x="1" y="0"/>
                      <a:pt x="1" y="0"/>
                    </a:cubicBezTo>
                    <a:cubicBezTo>
                      <a:pt x="7" y="1"/>
                      <a:pt x="14" y="4"/>
                      <a:pt x="20" y="10"/>
                    </a:cubicBezTo>
                    <a:cubicBezTo>
                      <a:pt x="20" y="10"/>
                      <a:pt x="19" y="10"/>
                      <a:pt x="19" y="11"/>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03" name="Freeform 426"/>
              <p:cNvSpPr>
                <a:spLocks/>
              </p:cNvSpPr>
              <p:nvPr/>
            </p:nvSpPr>
            <p:spPr bwMode="auto">
              <a:xfrm>
                <a:off x="8009052" y="1181660"/>
                <a:ext cx="15875" cy="7938"/>
              </a:xfrm>
              <a:custGeom>
                <a:avLst/>
                <a:gdLst>
                  <a:gd name="T0" fmla="*/ 19 w 20"/>
                  <a:gd name="T1" fmla="*/ 11 h 11"/>
                  <a:gd name="T2" fmla="*/ 0 w 20"/>
                  <a:gd name="T3" fmla="*/ 1 h 11"/>
                  <a:gd name="T4" fmla="*/ 0 w 20"/>
                  <a:gd name="T5" fmla="*/ 0 h 11"/>
                  <a:gd name="T6" fmla="*/ 20 w 20"/>
                  <a:gd name="T7" fmla="*/ 10 h 11"/>
                  <a:gd name="T8" fmla="*/ 19 w 20"/>
                  <a:gd name="T9" fmla="*/ 11 h 11"/>
                </a:gdLst>
                <a:ahLst/>
                <a:cxnLst>
                  <a:cxn ang="0">
                    <a:pos x="T0" y="T1"/>
                  </a:cxn>
                  <a:cxn ang="0">
                    <a:pos x="T2" y="T3"/>
                  </a:cxn>
                  <a:cxn ang="0">
                    <a:pos x="T4" y="T5"/>
                  </a:cxn>
                  <a:cxn ang="0">
                    <a:pos x="T6" y="T7"/>
                  </a:cxn>
                  <a:cxn ang="0">
                    <a:pos x="T8" y="T9"/>
                  </a:cxn>
                </a:cxnLst>
                <a:rect l="0" t="0" r="r" b="b"/>
                <a:pathLst>
                  <a:path w="20" h="11">
                    <a:moveTo>
                      <a:pt x="19" y="11"/>
                    </a:moveTo>
                    <a:cubicBezTo>
                      <a:pt x="13" y="5"/>
                      <a:pt x="6" y="2"/>
                      <a:pt x="0" y="1"/>
                    </a:cubicBezTo>
                    <a:cubicBezTo>
                      <a:pt x="0" y="1"/>
                      <a:pt x="0" y="0"/>
                      <a:pt x="0" y="0"/>
                    </a:cubicBezTo>
                    <a:cubicBezTo>
                      <a:pt x="6" y="1"/>
                      <a:pt x="14" y="4"/>
                      <a:pt x="20" y="10"/>
                    </a:cubicBezTo>
                    <a:cubicBezTo>
                      <a:pt x="19" y="10"/>
                      <a:pt x="19" y="11"/>
                      <a:pt x="19" y="11"/>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04" name="Freeform 427"/>
              <p:cNvSpPr>
                <a:spLocks/>
              </p:cNvSpPr>
              <p:nvPr/>
            </p:nvSpPr>
            <p:spPr bwMode="auto">
              <a:xfrm>
                <a:off x="8009052" y="1180073"/>
                <a:ext cx="15875" cy="9525"/>
              </a:xfrm>
              <a:custGeom>
                <a:avLst/>
                <a:gdLst>
                  <a:gd name="T0" fmla="*/ 20 w 21"/>
                  <a:gd name="T1" fmla="*/ 12 h 12"/>
                  <a:gd name="T2" fmla="*/ 0 w 21"/>
                  <a:gd name="T3" fmla="*/ 2 h 12"/>
                  <a:gd name="T4" fmla="*/ 0 w 21"/>
                  <a:gd name="T5" fmla="*/ 0 h 12"/>
                  <a:gd name="T6" fmla="*/ 21 w 21"/>
                  <a:gd name="T7" fmla="*/ 11 h 12"/>
                  <a:gd name="T8" fmla="*/ 20 w 21"/>
                  <a:gd name="T9" fmla="*/ 12 h 12"/>
                </a:gdLst>
                <a:ahLst/>
                <a:cxnLst>
                  <a:cxn ang="0">
                    <a:pos x="T0" y="T1"/>
                  </a:cxn>
                  <a:cxn ang="0">
                    <a:pos x="T2" y="T3"/>
                  </a:cxn>
                  <a:cxn ang="0">
                    <a:pos x="T4" y="T5"/>
                  </a:cxn>
                  <a:cxn ang="0">
                    <a:pos x="T6" y="T7"/>
                  </a:cxn>
                  <a:cxn ang="0">
                    <a:pos x="T8" y="T9"/>
                  </a:cxn>
                </a:cxnLst>
                <a:rect l="0" t="0" r="r" b="b"/>
                <a:pathLst>
                  <a:path w="21" h="12">
                    <a:moveTo>
                      <a:pt x="20" y="12"/>
                    </a:moveTo>
                    <a:cubicBezTo>
                      <a:pt x="14" y="6"/>
                      <a:pt x="6" y="3"/>
                      <a:pt x="0" y="2"/>
                    </a:cubicBezTo>
                    <a:cubicBezTo>
                      <a:pt x="0" y="1"/>
                      <a:pt x="0" y="1"/>
                      <a:pt x="0" y="0"/>
                    </a:cubicBezTo>
                    <a:cubicBezTo>
                      <a:pt x="7" y="2"/>
                      <a:pt x="15" y="6"/>
                      <a:pt x="21" y="11"/>
                    </a:cubicBezTo>
                    <a:cubicBezTo>
                      <a:pt x="20" y="12"/>
                      <a:pt x="20" y="12"/>
                      <a:pt x="20" y="12"/>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05" name="Freeform 428"/>
              <p:cNvSpPr>
                <a:spLocks/>
              </p:cNvSpPr>
              <p:nvPr/>
            </p:nvSpPr>
            <p:spPr bwMode="auto">
              <a:xfrm>
                <a:off x="8001115" y="1183248"/>
                <a:ext cx="6350" cy="1588"/>
              </a:xfrm>
              <a:custGeom>
                <a:avLst/>
                <a:gdLst>
                  <a:gd name="T0" fmla="*/ 9 w 9"/>
                  <a:gd name="T1" fmla="*/ 1 h 1"/>
                  <a:gd name="T2" fmla="*/ 0 w 9"/>
                  <a:gd name="T3" fmla="*/ 0 h 1"/>
                  <a:gd name="T4" fmla="*/ 0 w 9"/>
                  <a:gd name="T5" fmla="*/ 0 h 1"/>
                  <a:gd name="T6" fmla="*/ 9 w 9"/>
                  <a:gd name="T7" fmla="*/ 1 h 1"/>
                  <a:gd name="T8" fmla="*/ 9 w 9"/>
                  <a:gd name="T9" fmla="*/ 1 h 1"/>
                </a:gdLst>
                <a:ahLst/>
                <a:cxnLst>
                  <a:cxn ang="0">
                    <a:pos x="T0" y="T1"/>
                  </a:cxn>
                  <a:cxn ang="0">
                    <a:pos x="T2" y="T3"/>
                  </a:cxn>
                  <a:cxn ang="0">
                    <a:pos x="T4" y="T5"/>
                  </a:cxn>
                  <a:cxn ang="0">
                    <a:pos x="T6" y="T7"/>
                  </a:cxn>
                  <a:cxn ang="0">
                    <a:pos x="T8" y="T9"/>
                  </a:cxn>
                </a:cxnLst>
                <a:rect l="0" t="0" r="r" b="b"/>
                <a:pathLst>
                  <a:path w="9" h="1">
                    <a:moveTo>
                      <a:pt x="9" y="1"/>
                    </a:moveTo>
                    <a:cubicBezTo>
                      <a:pt x="3" y="0"/>
                      <a:pt x="0" y="0"/>
                      <a:pt x="0" y="0"/>
                    </a:cubicBezTo>
                    <a:lnTo>
                      <a:pt x="0" y="0"/>
                    </a:lnTo>
                    <a:cubicBezTo>
                      <a:pt x="0" y="0"/>
                      <a:pt x="3" y="0"/>
                      <a:pt x="9" y="1"/>
                    </a:cubicBezTo>
                    <a:cubicBezTo>
                      <a:pt x="9" y="1"/>
                      <a:pt x="9" y="1"/>
                      <a:pt x="9"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06" name="Freeform 429"/>
              <p:cNvSpPr>
                <a:spLocks/>
              </p:cNvSpPr>
              <p:nvPr/>
            </p:nvSpPr>
            <p:spPr bwMode="auto">
              <a:xfrm>
                <a:off x="8001115" y="1183248"/>
                <a:ext cx="6350" cy="1588"/>
              </a:xfrm>
              <a:custGeom>
                <a:avLst/>
                <a:gdLst>
                  <a:gd name="T0" fmla="*/ 9 w 9"/>
                  <a:gd name="T1" fmla="*/ 1 h 1"/>
                  <a:gd name="T2" fmla="*/ 0 w 9"/>
                  <a:gd name="T3" fmla="*/ 0 h 1"/>
                  <a:gd name="T4" fmla="*/ 0 w 9"/>
                  <a:gd name="T5" fmla="*/ 0 h 1"/>
                  <a:gd name="T6" fmla="*/ 9 w 9"/>
                  <a:gd name="T7" fmla="*/ 1 h 1"/>
                  <a:gd name="T8" fmla="*/ 9 w 9"/>
                  <a:gd name="T9" fmla="*/ 1 h 1"/>
                </a:gdLst>
                <a:ahLst/>
                <a:cxnLst>
                  <a:cxn ang="0">
                    <a:pos x="T0" y="T1"/>
                  </a:cxn>
                  <a:cxn ang="0">
                    <a:pos x="T2" y="T3"/>
                  </a:cxn>
                  <a:cxn ang="0">
                    <a:pos x="T4" y="T5"/>
                  </a:cxn>
                  <a:cxn ang="0">
                    <a:pos x="T6" y="T7"/>
                  </a:cxn>
                  <a:cxn ang="0">
                    <a:pos x="T8" y="T9"/>
                  </a:cxn>
                </a:cxnLst>
                <a:rect l="0" t="0" r="r" b="b"/>
                <a:pathLst>
                  <a:path w="9" h="1">
                    <a:moveTo>
                      <a:pt x="9" y="1"/>
                    </a:moveTo>
                    <a:cubicBezTo>
                      <a:pt x="3" y="0"/>
                      <a:pt x="0" y="0"/>
                      <a:pt x="0" y="0"/>
                    </a:cubicBezTo>
                    <a:lnTo>
                      <a:pt x="0" y="0"/>
                    </a:lnTo>
                    <a:cubicBezTo>
                      <a:pt x="0" y="0"/>
                      <a:pt x="3" y="0"/>
                      <a:pt x="9" y="1"/>
                    </a:cubicBezTo>
                    <a:cubicBezTo>
                      <a:pt x="9" y="1"/>
                      <a:pt x="9" y="1"/>
                      <a:pt x="9" y="1"/>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07" name="Freeform 430"/>
              <p:cNvSpPr>
                <a:spLocks/>
              </p:cNvSpPr>
              <p:nvPr/>
            </p:nvSpPr>
            <p:spPr bwMode="auto">
              <a:xfrm>
                <a:off x="8001115" y="1183248"/>
                <a:ext cx="6350" cy="1588"/>
              </a:xfrm>
              <a:custGeom>
                <a:avLst/>
                <a:gdLst>
                  <a:gd name="T0" fmla="*/ 9 w 9"/>
                  <a:gd name="T1" fmla="*/ 2 h 2"/>
                  <a:gd name="T2" fmla="*/ 0 w 9"/>
                  <a:gd name="T3" fmla="*/ 1 h 2"/>
                  <a:gd name="T4" fmla="*/ 0 w 9"/>
                  <a:gd name="T5" fmla="*/ 0 h 2"/>
                  <a:gd name="T6" fmla="*/ 9 w 9"/>
                  <a:gd name="T7" fmla="*/ 1 h 2"/>
                  <a:gd name="T8" fmla="*/ 9 w 9"/>
                  <a:gd name="T9" fmla="*/ 2 h 2"/>
                </a:gdLst>
                <a:ahLst/>
                <a:cxnLst>
                  <a:cxn ang="0">
                    <a:pos x="T0" y="T1"/>
                  </a:cxn>
                  <a:cxn ang="0">
                    <a:pos x="T2" y="T3"/>
                  </a:cxn>
                  <a:cxn ang="0">
                    <a:pos x="T4" y="T5"/>
                  </a:cxn>
                  <a:cxn ang="0">
                    <a:pos x="T6" y="T7"/>
                  </a:cxn>
                  <a:cxn ang="0">
                    <a:pos x="T8" y="T9"/>
                  </a:cxn>
                </a:cxnLst>
                <a:rect l="0" t="0" r="r" b="b"/>
                <a:pathLst>
                  <a:path w="9" h="2">
                    <a:moveTo>
                      <a:pt x="9" y="2"/>
                    </a:moveTo>
                    <a:cubicBezTo>
                      <a:pt x="3" y="1"/>
                      <a:pt x="0" y="1"/>
                      <a:pt x="0" y="1"/>
                    </a:cubicBezTo>
                    <a:lnTo>
                      <a:pt x="0" y="0"/>
                    </a:lnTo>
                    <a:cubicBezTo>
                      <a:pt x="0" y="0"/>
                      <a:pt x="3" y="0"/>
                      <a:pt x="9" y="1"/>
                    </a:cubicBezTo>
                    <a:cubicBezTo>
                      <a:pt x="9" y="1"/>
                      <a:pt x="9" y="2"/>
                      <a:pt x="9" y="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08" name="Freeform 431"/>
              <p:cNvSpPr>
                <a:spLocks/>
              </p:cNvSpPr>
              <p:nvPr/>
            </p:nvSpPr>
            <p:spPr bwMode="auto">
              <a:xfrm>
                <a:off x="8001115" y="1181660"/>
                <a:ext cx="6350" cy="1588"/>
              </a:xfrm>
              <a:custGeom>
                <a:avLst/>
                <a:gdLst>
                  <a:gd name="T0" fmla="*/ 9 w 9"/>
                  <a:gd name="T1" fmla="*/ 2 h 2"/>
                  <a:gd name="T2" fmla="*/ 0 w 9"/>
                  <a:gd name="T3" fmla="*/ 1 h 2"/>
                  <a:gd name="T4" fmla="*/ 0 w 9"/>
                  <a:gd name="T5" fmla="*/ 1 h 2"/>
                  <a:gd name="T6" fmla="*/ 9 w 9"/>
                  <a:gd name="T7" fmla="*/ 2 h 2"/>
                  <a:gd name="T8" fmla="*/ 9 w 9"/>
                  <a:gd name="T9" fmla="*/ 2 h 2"/>
                </a:gdLst>
                <a:ahLst/>
                <a:cxnLst>
                  <a:cxn ang="0">
                    <a:pos x="T0" y="T1"/>
                  </a:cxn>
                  <a:cxn ang="0">
                    <a:pos x="T2" y="T3"/>
                  </a:cxn>
                  <a:cxn ang="0">
                    <a:pos x="T4" y="T5"/>
                  </a:cxn>
                  <a:cxn ang="0">
                    <a:pos x="T6" y="T7"/>
                  </a:cxn>
                  <a:cxn ang="0">
                    <a:pos x="T8" y="T9"/>
                  </a:cxn>
                </a:cxnLst>
                <a:rect l="0" t="0" r="r" b="b"/>
                <a:pathLst>
                  <a:path w="9" h="2">
                    <a:moveTo>
                      <a:pt x="9" y="2"/>
                    </a:moveTo>
                    <a:cubicBezTo>
                      <a:pt x="3" y="1"/>
                      <a:pt x="0" y="1"/>
                      <a:pt x="0" y="1"/>
                    </a:cubicBezTo>
                    <a:lnTo>
                      <a:pt x="0" y="1"/>
                    </a:lnTo>
                    <a:cubicBezTo>
                      <a:pt x="0" y="1"/>
                      <a:pt x="3" y="0"/>
                      <a:pt x="9" y="2"/>
                    </a:cubicBezTo>
                    <a:cubicBezTo>
                      <a:pt x="9" y="2"/>
                      <a:pt x="9" y="2"/>
                      <a:pt x="9" y="2"/>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09" name="Freeform 432"/>
              <p:cNvSpPr>
                <a:spLocks/>
              </p:cNvSpPr>
              <p:nvPr/>
            </p:nvSpPr>
            <p:spPr bwMode="auto">
              <a:xfrm>
                <a:off x="8001115" y="1181660"/>
                <a:ext cx="6350" cy="1588"/>
              </a:xfrm>
              <a:custGeom>
                <a:avLst/>
                <a:gdLst>
                  <a:gd name="T0" fmla="*/ 9 w 9"/>
                  <a:gd name="T1" fmla="*/ 3 h 3"/>
                  <a:gd name="T2" fmla="*/ 0 w 9"/>
                  <a:gd name="T3" fmla="*/ 2 h 3"/>
                  <a:gd name="T4" fmla="*/ 0 w 9"/>
                  <a:gd name="T5" fmla="*/ 1 h 3"/>
                  <a:gd name="T6" fmla="*/ 9 w 9"/>
                  <a:gd name="T7" fmla="*/ 2 h 3"/>
                  <a:gd name="T8" fmla="*/ 9 w 9"/>
                  <a:gd name="T9" fmla="*/ 3 h 3"/>
                </a:gdLst>
                <a:ahLst/>
                <a:cxnLst>
                  <a:cxn ang="0">
                    <a:pos x="T0" y="T1"/>
                  </a:cxn>
                  <a:cxn ang="0">
                    <a:pos x="T2" y="T3"/>
                  </a:cxn>
                  <a:cxn ang="0">
                    <a:pos x="T4" y="T5"/>
                  </a:cxn>
                  <a:cxn ang="0">
                    <a:pos x="T6" y="T7"/>
                  </a:cxn>
                  <a:cxn ang="0">
                    <a:pos x="T8" y="T9"/>
                  </a:cxn>
                </a:cxnLst>
                <a:rect l="0" t="0" r="r" b="b"/>
                <a:pathLst>
                  <a:path w="9" h="3">
                    <a:moveTo>
                      <a:pt x="9" y="3"/>
                    </a:moveTo>
                    <a:cubicBezTo>
                      <a:pt x="3" y="1"/>
                      <a:pt x="0" y="2"/>
                      <a:pt x="0" y="2"/>
                    </a:cubicBezTo>
                    <a:lnTo>
                      <a:pt x="0" y="1"/>
                    </a:lnTo>
                    <a:cubicBezTo>
                      <a:pt x="0" y="1"/>
                      <a:pt x="3" y="0"/>
                      <a:pt x="9" y="2"/>
                    </a:cubicBezTo>
                    <a:cubicBezTo>
                      <a:pt x="9" y="2"/>
                      <a:pt x="9" y="2"/>
                      <a:pt x="9" y="3"/>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10" name="Freeform 433"/>
              <p:cNvSpPr>
                <a:spLocks/>
              </p:cNvSpPr>
              <p:nvPr/>
            </p:nvSpPr>
            <p:spPr bwMode="auto">
              <a:xfrm>
                <a:off x="8001115" y="1180073"/>
                <a:ext cx="7938" cy="3175"/>
              </a:xfrm>
              <a:custGeom>
                <a:avLst/>
                <a:gdLst>
                  <a:gd name="T0" fmla="*/ 9 w 10"/>
                  <a:gd name="T1" fmla="*/ 3 h 3"/>
                  <a:gd name="T2" fmla="*/ 0 w 10"/>
                  <a:gd name="T3" fmla="*/ 2 h 3"/>
                  <a:gd name="T4" fmla="*/ 0 w 10"/>
                  <a:gd name="T5" fmla="*/ 1 h 3"/>
                  <a:gd name="T6" fmla="*/ 10 w 10"/>
                  <a:gd name="T7" fmla="*/ 2 h 3"/>
                  <a:gd name="T8" fmla="*/ 9 w 10"/>
                  <a:gd name="T9" fmla="*/ 3 h 3"/>
                </a:gdLst>
                <a:ahLst/>
                <a:cxnLst>
                  <a:cxn ang="0">
                    <a:pos x="T0" y="T1"/>
                  </a:cxn>
                  <a:cxn ang="0">
                    <a:pos x="T2" y="T3"/>
                  </a:cxn>
                  <a:cxn ang="0">
                    <a:pos x="T4" y="T5"/>
                  </a:cxn>
                  <a:cxn ang="0">
                    <a:pos x="T6" y="T7"/>
                  </a:cxn>
                  <a:cxn ang="0">
                    <a:pos x="T8" y="T9"/>
                  </a:cxn>
                </a:cxnLst>
                <a:rect l="0" t="0" r="r" b="b"/>
                <a:pathLst>
                  <a:path w="10" h="3">
                    <a:moveTo>
                      <a:pt x="9" y="3"/>
                    </a:moveTo>
                    <a:cubicBezTo>
                      <a:pt x="3" y="1"/>
                      <a:pt x="0" y="2"/>
                      <a:pt x="0" y="2"/>
                    </a:cubicBezTo>
                    <a:lnTo>
                      <a:pt x="0" y="1"/>
                    </a:lnTo>
                    <a:cubicBezTo>
                      <a:pt x="0" y="1"/>
                      <a:pt x="4" y="0"/>
                      <a:pt x="10" y="2"/>
                    </a:cubicBezTo>
                    <a:cubicBezTo>
                      <a:pt x="10" y="2"/>
                      <a:pt x="10" y="3"/>
                      <a:pt x="9" y="3"/>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11" name="Freeform 434"/>
              <p:cNvSpPr>
                <a:spLocks/>
              </p:cNvSpPr>
              <p:nvPr/>
            </p:nvSpPr>
            <p:spPr bwMode="auto">
              <a:xfrm>
                <a:off x="8001115" y="1180073"/>
                <a:ext cx="7938" cy="1588"/>
              </a:xfrm>
              <a:custGeom>
                <a:avLst/>
                <a:gdLst>
                  <a:gd name="T0" fmla="*/ 10 w 10"/>
                  <a:gd name="T1" fmla="*/ 3 h 3"/>
                  <a:gd name="T2" fmla="*/ 0 w 10"/>
                  <a:gd name="T3" fmla="*/ 2 h 3"/>
                  <a:gd name="T4" fmla="*/ 0 w 10"/>
                  <a:gd name="T5" fmla="*/ 1 h 3"/>
                  <a:gd name="T6" fmla="*/ 10 w 10"/>
                  <a:gd name="T7" fmla="*/ 2 h 3"/>
                  <a:gd name="T8" fmla="*/ 10 w 10"/>
                  <a:gd name="T9" fmla="*/ 3 h 3"/>
                </a:gdLst>
                <a:ahLst/>
                <a:cxnLst>
                  <a:cxn ang="0">
                    <a:pos x="T0" y="T1"/>
                  </a:cxn>
                  <a:cxn ang="0">
                    <a:pos x="T2" y="T3"/>
                  </a:cxn>
                  <a:cxn ang="0">
                    <a:pos x="T4" y="T5"/>
                  </a:cxn>
                  <a:cxn ang="0">
                    <a:pos x="T6" y="T7"/>
                  </a:cxn>
                  <a:cxn ang="0">
                    <a:pos x="T8" y="T9"/>
                  </a:cxn>
                </a:cxnLst>
                <a:rect l="0" t="0" r="r" b="b"/>
                <a:pathLst>
                  <a:path w="10" h="3">
                    <a:moveTo>
                      <a:pt x="10" y="3"/>
                    </a:moveTo>
                    <a:cubicBezTo>
                      <a:pt x="4" y="1"/>
                      <a:pt x="0" y="2"/>
                      <a:pt x="0" y="2"/>
                    </a:cubicBezTo>
                    <a:lnTo>
                      <a:pt x="0" y="1"/>
                    </a:lnTo>
                    <a:cubicBezTo>
                      <a:pt x="0" y="1"/>
                      <a:pt x="4" y="0"/>
                      <a:pt x="10" y="2"/>
                    </a:cubicBezTo>
                    <a:cubicBezTo>
                      <a:pt x="10" y="2"/>
                      <a:pt x="10" y="2"/>
                      <a:pt x="10" y="3"/>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12" name="Freeform 435"/>
              <p:cNvSpPr>
                <a:spLocks/>
              </p:cNvSpPr>
              <p:nvPr/>
            </p:nvSpPr>
            <p:spPr bwMode="auto">
              <a:xfrm>
                <a:off x="8001115" y="1178485"/>
                <a:ext cx="7938" cy="3175"/>
              </a:xfrm>
              <a:custGeom>
                <a:avLst/>
                <a:gdLst>
                  <a:gd name="T0" fmla="*/ 10 w 10"/>
                  <a:gd name="T1" fmla="*/ 3 h 3"/>
                  <a:gd name="T2" fmla="*/ 0 w 10"/>
                  <a:gd name="T3" fmla="*/ 2 h 3"/>
                  <a:gd name="T4" fmla="*/ 0 w 10"/>
                  <a:gd name="T5" fmla="*/ 0 h 3"/>
                  <a:gd name="T6" fmla="*/ 10 w 10"/>
                  <a:gd name="T7" fmla="*/ 1 h 3"/>
                  <a:gd name="T8" fmla="*/ 10 w 10"/>
                  <a:gd name="T9" fmla="*/ 3 h 3"/>
                </a:gdLst>
                <a:ahLst/>
                <a:cxnLst>
                  <a:cxn ang="0">
                    <a:pos x="T0" y="T1"/>
                  </a:cxn>
                  <a:cxn ang="0">
                    <a:pos x="T2" y="T3"/>
                  </a:cxn>
                  <a:cxn ang="0">
                    <a:pos x="T4" y="T5"/>
                  </a:cxn>
                  <a:cxn ang="0">
                    <a:pos x="T6" y="T7"/>
                  </a:cxn>
                  <a:cxn ang="0">
                    <a:pos x="T8" y="T9"/>
                  </a:cxn>
                </a:cxnLst>
                <a:rect l="0" t="0" r="r" b="b"/>
                <a:pathLst>
                  <a:path w="10" h="3">
                    <a:moveTo>
                      <a:pt x="10" y="3"/>
                    </a:moveTo>
                    <a:cubicBezTo>
                      <a:pt x="4" y="1"/>
                      <a:pt x="0" y="2"/>
                      <a:pt x="0" y="2"/>
                    </a:cubicBezTo>
                    <a:lnTo>
                      <a:pt x="0" y="0"/>
                    </a:lnTo>
                    <a:cubicBezTo>
                      <a:pt x="0" y="0"/>
                      <a:pt x="4" y="0"/>
                      <a:pt x="10" y="1"/>
                    </a:cubicBezTo>
                    <a:cubicBezTo>
                      <a:pt x="10" y="2"/>
                      <a:pt x="10" y="2"/>
                      <a:pt x="10" y="3"/>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13" name="Rectangle 436"/>
              <p:cNvSpPr>
                <a:spLocks noChangeArrowheads="1"/>
              </p:cNvSpPr>
              <p:nvPr/>
            </p:nvSpPr>
            <p:spPr bwMode="auto">
              <a:xfrm>
                <a:off x="8001115" y="1188010"/>
                <a:ext cx="1588"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14" name="Rectangle 437"/>
              <p:cNvSpPr>
                <a:spLocks noChangeArrowheads="1"/>
              </p:cNvSpPr>
              <p:nvPr/>
            </p:nvSpPr>
            <p:spPr bwMode="auto">
              <a:xfrm>
                <a:off x="8001115" y="1186423"/>
                <a:ext cx="1588" cy="1588"/>
              </a:xfrm>
              <a:prstGeom prst="rect">
                <a:avLst/>
              </a:prstGeom>
              <a:solidFill>
                <a:srgbClr val="3B3B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15" name="Rectangle 438"/>
              <p:cNvSpPr>
                <a:spLocks noChangeArrowheads="1"/>
              </p:cNvSpPr>
              <p:nvPr/>
            </p:nvSpPr>
            <p:spPr bwMode="auto">
              <a:xfrm>
                <a:off x="8001115" y="1184835"/>
                <a:ext cx="1588" cy="1588"/>
              </a:xfrm>
              <a:prstGeom prst="rect">
                <a:avLst/>
              </a:prstGeom>
              <a:solidFill>
                <a:srgbClr val="6F6F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16" name="Rectangle 439"/>
              <p:cNvSpPr>
                <a:spLocks noChangeArrowheads="1"/>
              </p:cNvSpPr>
              <p:nvPr/>
            </p:nvSpPr>
            <p:spPr bwMode="auto">
              <a:xfrm>
                <a:off x="8001115" y="1184835"/>
                <a:ext cx="1588" cy="1588"/>
              </a:xfrm>
              <a:prstGeom prst="rect">
                <a:avLst/>
              </a:prstGeom>
              <a:solidFill>
                <a:srgbClr val="9B9B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17" name="Rectangle 440"/>
              <p:cNvSpPr>
                <a:spLocks noChangeArrowheads="1"/>
              </p:cNvSpPr>
              <p:nvPr/>
            </p:nvSpPr>
            <p:spPr bwMode="auto">
              <a:xfrm>
                <a:off x="8001115" y="1184835"/>
                <a:ext cx="1588" cy="158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18" name="Rectangle 441"/>
              <p:cNvSpPr>
                <a:spLocks noChangeArrowheads="1"/>
              </p:cNvSpPr>
              <p:nvPr/>
            </p:nvSpPr>
            <p:spPr bwMode="auto">
              <a:xfrm>
                <a:off x="8001115" y="1184835"/>
                <a:ext cx="1588" cy="1588"/>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19" name="Rectangle 442"/>
              <p:cNvSpPr>
                <a:spLocks noChangeArrowheads="1"/>
              </p:cNvSpPr>
              <p:nvPr/>
            </p:nvSpPr>
            <p:spPr bwMode="auto">
              <a:xfrm>
                <a:off x="8001115" y="1183248"/>
                <a:ext cx="1588" cy="158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20" name="Rectangle 443"/>
              <p:cNvSpPr>
                <a:spLocks noChangeArrowheads="1"/>
              </p:cNvSpPr>
              <p:nvPr/>
            </p:nvSpPr>
            <p:spPr bwMode="auto">
              <a:xfrm>
                <a:off x="8001115" y="1183248"/>
                <a:ext cx="1588" cy="1588"/>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21" name="Rectangle 444"/>
              <p:cNvSpPr>
                <a:spLocks noChangeArrowheads="1"/>
              </p:cNvSpPr>
              <p:nvPr/>
            </p:nvSpPr>
            <p:spPr bwMode="auto">
              <a:xfrm>
                <a:off x="8001115" y="118324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22" name="Rectangle 445"/>
              <p:cNvSpPr>
                <a:spLocks noChangeArrowheads="1"/>
              </p:cNvSpPr>
              <p:nvPr/>
            </p:nvSpPr>
            <p:spPr bwMode="auto">
              <a:xfrm>
                <a:off x="8001115" y="1183248"/>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23" name="Rectangle 446"/>
              <p:cNvSpPr>
                <a:spLocks noChangeArrowheads="1"/>
              </p:cNvSpPr>
              <p:nvPr/>
            </p:nvSpPr>
            <p:spPr bwMode="auto">
              <a:xfrm>
                <a:off x="8001115" y="1183248"/>
                <a:ext cx="1588" cy="15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24" name="Rectangle 447"/>
              <p:cNvSpPr>
                <a:spLocks noChangeArrowheads="1"/>
              </p:cNvSpPr>
              <p:nvPr/>
            </p:nvSpPr>
            <p:spPr bwMode="auto">
              <a:xfrm>
                <a:off x="8001115" y="1183248"/>
                <a:ext cx="1588" cy="15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25" name="Rectangle 448"/>
              <p:cNvSpPr>
                <a:spLocks noChangeArrowheads="1"/>
              </p:cNvSpPr>
              <p:nvPr/>
            </p:nvSpPr>
            <p:spPr bwMode="auto">
              <a:xfrm>
                <a:off x="8001115" y="1181660"/>
                <a:ext cx="1588" cy="1588"/>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26" name="Rectangle 449"/>
              <p:cNvSpPr>
                <a:spLocks noChangeArrowheads="1"/>
              </p:cNvSpPr>
              <p:nvPr/>
            </p:nvSpPr>
            <p:spPr bwMode="auto">
              <a:xfrm>
                <a:off x="8001115" y="1181660"/>
                <a:ext cx="1588" cy="1588"/>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27" name="Rectangle 450"/>
              <p:cNvSpPr>
                <a:spLocks noChangeArrowheads="1"/>
              </p:cNvSpPr>
              <p:nvPr/>
            </p:nvSpPr>
            <p:spPr bwMode="auto">
              <a:xfrm>
                <a:off x="8001115" y="1180073"/>
                <a:ext cx="1588" cy="1588"/>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28" name="Freeform 451"/>
              <p:cNvSpPr>
                <a:spLocks/>
              </p:cNvSpPr>
              <p:nvPr/>
            </p:nvSpPr>
            <p:spPr bwMode="auto">
              <a:xfrm>
                <a:off x="8001115" y="1178485"/>
                <a:ext cx="0" cy="1588"/>
              </a:xfrm>
              <a:custGeom>
                <a:avLst/>
                <a:gdLst>
                  <a:gd name="T0" fmla="*/ 1 w 1"/>
                  <a:gd name="T1" fmla="*/ 2 h 2"/>
                  <a:gd name="T2" fmla="*/ 0 w 1"/>
                  <a:gd name="T3" fmla="*/ 2 h 2"/>
                  <a:gd name="T4" fmla="*/ 0 w 1"/>
                  <a:gd name="T5" fmla="*/ 0 h 2"/>
                  <a:gd name="T6" fmla="*/ 1 w 1"/>
                  <a:gd name="T7" fmla="*/ 0 h 2"/>
                  <a:gd name="T8" fmla="*/ 1 w 1"/>
                  <a:gd name="T9" fmla="*/ 1 h 2"/>
                  <a:gd name="T10" fmla="*/ 1 w 1"/>
                  <a:gd name="T11" fmla="*/ 2 h 2"/>
                </a:gdLst>
                <a:ahLst/>
                <a:cxnLst>
                  <a:cxn ang="0">
                    <a:pos x="T0" y="T1"/>
                  </a:cxn>
                  <a:cxn ang="0">
                    <a:pos x="T2" y="T3"/>
                  </a:cxn>
                  <a:cxn ang="0">
                    <a:pos x="T4" y="T5"/>
                  </a:cxn>
                  <a:cxn ang="0">
                    <a:pos x="T6" y="T7"/>
                  </a:cxn>
                  <a:cxn ang="0">
                    <a:pos x="T8" y="T9"/>
                  </a:cxn>
                  <a:cxn ang="0">
                    <a:pos x="T10" y="T11"/>
                  </a:cxn>
                </a:cxnLst>
                <a:rect l="0" t="0" r="r" b="b"/>
                <a:pathLst>
                  <a:path w="1" h="2">
                    <a:moveTo>
                      <a:pt x="1" y="2"/>
                    </a:moveTo>
                    <a:lnTo>
                      <a:pt x="0" y="2"/>
                    </a:lnTo>
                    <a:lnTo>
                      <a:pt x="0" y="0"/>
                    </a:lnTo>
                    <a:lnTo>
                      <a:pt x="1" y="0"/>
                    </a:lnTo>
                    <a:lnTo>
                      <a:pt x="1" y="1"/>
                    </a:lnTo>
                    <a:lnTo>
                      <a:pt x="1" y="2"/>
                    </a:ln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29" name="Rectangle 452"/>
              <p:cNvSpPr>
                <a:spLocks noChangeArrowheads="1"/>
              </p:cNvSpPr>
              <p:nvPr/>
            </p:nvSpPr>
            <p:spPr bwMode="auto">
              <a:xfrm>
                <a:off x="7767752" y="1188010"/>
                <a:ext cx="233363"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30" name="Rectangle 453"/>
              <p:cNvSpPr>
                <a:spLocks noChangeArrowheads="1"/>
              </p:cNvSpPr>
              <p:nvPr/>
            </p:nvSpPr>
            <p:spPr bwMode="auto">
              <a:xfrm>
                <a:off x="7767752" y="1186423"/>
                <a:ext cx="233363" cy="1588"/>
              </a:xfrm>
              <a:prstGeom prst="rect">
                <a:avLst/>
              </a:prstGeom>
              <a:solidFill>
                <a:srgbClr val="3B3B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31" name="Rectangle 454"/>
              <p:cNvSpPr>
                <a:spLocks noChangeArrowheads="1"/>
              </p:cNvSpPr>
              <p:nvPr/>
            </p:nvSpPr>
            <p:spPr bwMode="auto">
              <a:xfrm>
                <a:off x="7767752" y="1184835"/>
                <a:ext cx="233363" cy="1588"/>
              </a:xfrm>
              <a:prstGeom prst="rect">
                <a:avLst/>
              </a:prstGeom>
              <a:solidFill>
                <a:srgbClr val="6F6F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32" name="Rectangle 455"/>
              <p:cNvSpPr>
                <a:spLocks noChangeArrowheads="1"/>
              </p:cNvSpPr>
              <p:nvPr/>
            </p:nvSpPr>
            <p:spPr bwMode="auto">
              <a:xfrm>
                <a:off x="7767752" y="1184835"/>
                <a:ext cx="233363" cy="1588"/>
              </a:xfrm>
              <a:prstGeom prst="rect">
                <a:avLst/>
              </a:prstGeom>
              <a:solidFill>
                <a:srgbClr val="9B9B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33" name="Rectangle 456"/>
              <p:cNvSpPr>
                <a:spLocks noChangeArrowheads="1"/>
              </p:cNvSpPr>
              <p:nvPr/>
            </p:nvSpPr>
            <p:spPr bwMode="auto">
              <a:xfrm>
                <a:off x="7767752" y="1184835"/>
                <a:ext cx="233363" cy="158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34" name="Rectangle 457"/>
              <p:cNvSpPr>
                <a:spLocks noChangeArrowheads="1"/>
              </p:cNvSpPr>
              <p:nvPr/>
            </p:nvSpPr>
            <p:spPr bwMode="auto">
              <a:xfrm>
                <a:off x="7767752" y="1184835"/>
                <a:ext cx="233363" cy="1588"/>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35" name="Rectangle 458"/>
              <p:cNvSpPr>
                <a:spLocks noChangeArrowheads="1"/>
              </p:cNvSpPr>
              <p:nvPr/>
            </p:nvSpPr>
            <p:spPr bwMode="auto">
              <a:xfrm>
                <a:off x="7767752" y="1183248"/>
                <a:ext cx="233363" cy="158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36" name="Rectangle 459"/>
              <p:cNvSpPr>
                <a:spLocks noChangeArrowheads="1"/>
              </p:cNvSpPr>
              <p:nvPr/>
            </p:nvSpPr>
            <p:spPr bwMode="auto">
              <a:xfrm>
                <a:off x="7767752" y="1183248"/>
                <a:ext cx="233363" cy="1588"/>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37" name="Rectangle 460"/>
              <p:cNvSpPr>
                <a:spLocks noChangeArrowheads="1"/>
              </p:cNvSpPr>
              <p:nvPr/>
            </p:nvSpPr>
            <p:spPr bwMode="auto">
              <a:xfrm>
                <a:off x="7767752" y="1183248"/>
                <a:ext cx="2333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38" name="Rectangle 461"/>
              <p:cNvSpPr>
                <a:spLocks noChangeArrowheads="1"/>
              </p:cNvSpPr>
              <p:nvPr/>
            </p:nvSpPr>
            <p:spPr bwMode="auto">
              <a:xfrm>
                <a:off x="7767752" y="1183248"/>
                <a:ext cx="233363"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39" name="Rectangle 462"/>
              <p:cNvSpPr>
                <a:spLocks noChangeArrowheads="1"/>
              </p:cNvSpPr>
              <p:nvPr/>
            </p:nvSpPr>
            <p:spPr bwMode="auto">
              <a:xfrm>
                <a:off x="7767752" y="1183248"/>
                <a:ext cx="233363" cy="15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40" name="Rectangle 463"/>
              <p:cNvSpPr>
                <a:spLocks noChangeArrowheads="1"/>
              </p:cNvSpPr>
              <p:nvPr/>
            </p:nvSpPr>
            <p:spPr bwMode="auto">
              <a:xfrm>
                <a:off x="7767752" y="1183248"/>
                <a:ext cx="233363" cy="15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41" name="Rectangle 464"/>
              <p:cNvSpPr>
                <a:spLocks noChangeArrowheads="1"/>
              </p:cNvSpPr>
              <p:nvPr/>
            </p:nvSpPr>
            <p:spPr bwMode="auto">
              <a:xfrm>
                <a:off x="7767752" y="1181660"/>
                <a:ext cx="233363" cy="1588"/>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42" name="Rectangle 465"/>
              <p:cNvSpPr>
                <a:spLocks noChangeArrowheads="1"/>
              </p:cNvSpPr>
              <p:nvPr/>
            </p:nvSpPr>
            <p:spPr bwMode="auto">
              <a:xfrm>
                <a:off x="7767752" y="1181660"/>
                <a:ext cx="233363" cy="1588"/>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43" name="Rectangle 466"/>
              <p:cNvSpPr>
                <a:spLocks noChangeArrowheads="1"/>
              </p:cNvSpPr>
              <p:nvPr/>
            </p:nvSpPr>
            <p:spPr bwMode="auto">
              <a:xfrm>
                <a:off x="7767752" y="1180073"/>
                <a:ext cx="233363" cy="1588"/>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44" name="Rectangle 467"/>
              <p:cNvSpPr>
                <a:spLocks noChangeArrowheads="1"/>
              </p:cNvSpPr>
              <p:nvPr/>
            </p:nvSpPr>
            <p:spPr bwMode="auto">
              <a:xfrm>
                <a:off x="7767752" y="1178485"/>
                <a:ext cx="233363" cy="1588"/>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45" name="Rectangle 468"/>
              <p:cNvSpPr>
                <a:spLocks noChangeArrowheads="1"/>
              </p:cNvSpPr>
              <p:nvPr/>
            </p:nvSpPr>
            <p:spPr bwMode="auto">
              <a:xfrm>
                <a:off x="7767752" y="1188010"/>
                <a:ext cx="1588"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46" name="Rectangle 469"/>
              <p:cNvSpPr>
                <a:spLocks noChangeArrowheads="1"/>
              </p:cNvSpPr>
              <p:nvPr/>
            </p:nvSpPr>
            <p:spPr bwMode="auto">
              <a:xfrm>
                <a:off x="7767752" y="1186423"/>
                <a:ext cx="1588" cy="1588"/>
              </a:xfrm>
              <a:prstGeom prst="rect">
                <a:avLst/>
              </a:prstGeom>
              <a:solidFill>
                <a:srgbClr val="3B3B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47" name="Rectangle 470"/>
              <p:cNvSpPr>
                <a:spLocks noChangeArrowheads="1"/>
              </p:cNvSpPr>
              <p:nvPr/>
            </p:nvSpPr>
            <p:spPr bwMode="auto">
              <a:xfrm>
                <a:off x="7767752" y="1184835"/>
                <a:ext cx="1588" cy="1588"/>
              </a:xfrm>
              <a:prstGeom prst="rect">
                <a:avLst/>
              </a:prstGeom>
              <a:solidFill>
                <a:srgbClr val="6F6F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48" name="Rectangle 471"/>
              <p:cNvSpPr>
                <a:spLocks noChangeArrowheads="1"/>
              </p:cNvSpPr>
              <p:nvPr/>
            </p:nvSpPr>
            <p:spPr bwMode="auto">
              <a:xfrm>
                <a:off x="7767752" y="1184835"/>
                <a:ext cx="1588" cy="1588"/>
              </a:xfrm>
              <a:prstGeom prst="rect">
                <a:avLst/>
              </a:prstGeom>
              <a:solidFill>
                <a:srgbClr val="9B9B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49" name="Rectangle 472"/>
              <p:cNvSpPr>
                <a:spLocks noChangeArrowheads="1"/>
              </p:cNvSpPr>
              <p:nvPr/>
            </p:nvSpPr>
            <p:spPr bwMode="auto">
              <a:xfrm>
                <a:off x="7767752" y="1184835"/>
                <a:ext cx="1588" cy="158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50" name="Rectangle 473"/>
              <p:cNvSpPr>
                <a:spLocks noChangeArrowheads="1"/>
              </p:cNvSpPr>
              <p:nvPr/>
            </p:nvSpPr>
            <p:spPr bwMode="auto">
              <a:xfrm>
                <a:off x="7767752" y="1184835"/>
                <a:ext cx="1588" cy="1588"/>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51" name="Rectangle 474"/>
              <p:cNvSpPr>
                <a:spLocks noChangeArrowheads="1"/>
              </p:cNvSpPr>
              <p:nvPr/>
            </p:nvSpPr>
            <p:spPr bwMode="auto">
              <a:xfrm>
                <a:off x="7767752" y="1183248"/>
                <a:ext cx="1588" cy="158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52" name="Rectangle 475"/>
              <p:cNvSpPr>
                <a:spLocks noChangeArrowheads="1"/>
              </p:cNvSpPr>
              <p:nvPr/>
            </p:nvSpPr>
            <p:spPr bwMode="auto">
              <a:xfrm>
                <a:off x="7767752" y="1183248"/>
                <a:ext cx="1588" cy="1588"/>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53" name="Rectangle 476"/>
              <p:cNvSpPr>
                <a:spLocks noChangeArrowheads="1"/>
              </p:cNvSpPr>
              <p:nvPr/>
            </p:nvSpPr>
            <p:spPr bwMode="auto">
              <a:xfrm>
                <a:off x="7767752" y="118324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54" name="Rectangle 477"/>
              <p:cNvSpPr>
                <a:spLocks noChangeArrowheads="1"/>
              </p:cNvSpPr>
              <p:nvPr/>
            </p:nvSpPr>
            <p:spPr bwMode="auto">
              <a:xfrm>
                <a:off x="7767752" y="1183248"/>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55" name="Rectangle 478"/>
              <p:cNvSpPr>
                <a:spLocks noChangeArrowheads="1"/>
              </p:cNvSpPr>
              <p:nvPr/>
            </p:nvSpPr>
            <p:spPr bwMode="auto">
              <a:xfrm>
                <a:off x="7767752" y="1183248"/>
                <a:ext cx="1588" cy="15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56" name="Rectangle 479"/>
              <p:cNvSpPr>
                <a:spLocks noChangeArrowheads="1"/>
              </p:cNvSpPr>
              <p:nvPr/>
            </p:nvSpPr>
            <p:spPr bwMode="auto">
              <a:xfrm>
                <a:off x="7767752" y="1183248"/>
                <a:ext cx="1588" cy="15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57" name="Rectangle 480"/>
              <p:cNvSpPr>
                <a:spLocks noChangeArrowheads="1"/>
              </p:cNvSpPr>
              <p:nvPr/>
            </p:nvSpPr>
            <p:spPr bwMode="auto">
              <a:xfrm>
                <a:off x="7767752" y="1181660"/>
                <a:ext cx="1588" cy="1588"/>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58" name="Rectangle 481"/>
              <p:cNvSpPr>
                <a:spLocks noChangeArrowheads="1"/>
              </p:cNvSpPr>
              <p:nvPr/>
            </p:nvSpPr>
            <p:spPr bwMode="auto">
              <a:xfrm>
                <a:off x="7767752" y="1181660"/>
                <a:ext cx="1588" cy="1588"/>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59" name="Rectangle 482"/>
              <p:cNvSpPr>
                <a:spLocks noChangeArrowheads="1"/>
              </p:cNvSpPr>
              <p:nvPr/>
            </p:nvSpPr>
            <p:spPr bwMode="auto">
              <a:xfrm>
                <a:off x="7767752" y="1180073"/>
                <a:ext cx="1588" cy="1588"/>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60" name="Rectangle 483"/>
              <p:cNvSpPr>
                <a:spLocks noChangeArrowheads="1"/>
              </p:cNvSpPr>
              <p:nvPr/>
            </p:nvSpPr>
            <p:spPr bwMode="auto">
              <a:xfrm>
                <a:off x="7767752" y="1178485"/>
                <a:ext cx="1588" cy="1588"/>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61" name="Freeform 484"/>
              <p:cNvSpPr>
                <a:spLocks/>
              </p:cNvSpPr>
              <p:nvPr/>
            </p:nvSpPr>
            <p:spPr bwMode="auto">
              <a:xfrm>
                <a:off x="7761402" y="1188010"/>
                <a:ext cx="6350" cy="1588"/>
              </a:xfrm>
              <a:custGeom>
                <a:avLst/>
                <a:gdLst>
                  <a:gd name="T0" fmla="*/ 8 w 8"/>
                  <a:gd name="T1" fmla="*/ 1 h 2"/>
                  <a:gd name="T2" fmla="*/ 0 w 8"/>
                  <a:gd name="T3" fmla="*/ 2 h 2"/>
                  <a:gd name="T4" fmla="*/ 0 w 8"/>
                  <a:gd name="T5" fmla="*/ 1 h 2"/>
                  <a:gd name="T6" fmla="*/ 8 w 8"/>
                  <a:gd name="T7" fmla="*/ 0 h 2"/>
                  <a:gd name="T8" fmla="*/ 8 w 8"/>
                  <a:gd name="T9" fmla="*/ 1 h 2"/>
                </a:gdLst>
                <a:ahLst/>
                <a:cxnLst>
                  <a:cxn ang="0">
                    <a:pos x="T0" y="T1"/>
                  </a:cxn>
                  <a:cxn ang="0">
                    <a:pos x="T2" y="T3"/>
                  </a:cxn>
                  <a:cxn ang="0">
                    <a:pos x="T4" y="T5"/>
                  </a:cxn>
                  <a:cxn ang="0">
                    <a:pos x="T6" y="T7"/>
                  </a:cxn>
                  <a:cxn ang="0">
                    <a:pos x="T8" y="T9"/>
                  </a:cxn>
                </a:cxnLst>
                <a:rect l="0" t="0" r="r" b="b"/>
                <a:pathLst>
                  <a:path w="8" h="2">
                    <a:moveTo>
                      <a:pt x="8" y="1"/>
                    </a:moveTo>
                    <a:cubicBezTo>
                      <a:pt x="8" y="1"/>
                      <a:pt x="4" y="1"/>
                      <a:pt x="0" y="2"/>
                    </a:cubicBezTo>
                    <a:cubicBezTo>
                      <a:pt x="0" y="1"/>
                      <a:pt x="0" y="1"/>
                      <a:pt x="0" y="1"/>
                    </a:cubicBezTo>
                    <a:cubicBezTo>
                      <a:pt x="4" y="0"/>
                      <a:pt x="8" y="0"/>
                      <a:pt x="8" y="0"/>
                    </a:cubicBezTo>
                    <a:lnTo>
                      <a:pt x="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62" name="Freeform 485"/>
              <p:cNvSpPr>
                <a:spLocks/>
              </p:cNvSpPr>
              <p:nvPr/>
            </p:nvSpPr>
            <p:spPr bwMode="auto">
              <a:xfrm>
                <a:off x="7759815" y="1186423"/>
                <a:ext cx="7938" cy="1588"/>
              </a:xfrm>
              <a:custGeom>
                <a:avLst/>
                <a:gdLst>
                  <a:gd name="T0" fmla="*/ 9 w 9"/>
                  <a:gd name="T1" fmla="*/ 2 h 3"/>
                  <a:gd name="T2" fmla="*/ 1 w 9"/>
                  <a:gd name="T3" fmla="*/ 3 h 3"/>
                  <a:gd name="T4" fmla="*/ 0 w 9"/>
                  <a:gd name="T5" fmla="*/ 2 h 3"/>
                  <a:gd name="T6" fmla="*/ 9 w 9"/>
                  <a:gd name="T7" fmla="*/ 0 h 3"/>
                  <a:gd name="T8" fmla="*/ 9 w 9"/>
                  <a:gd name="T9" fmla="*/ 2 h 3"/>
                </a:gdLst>
                <a:ahLst/>
                <a:cxnLst>
                  <a:cxn ang="0">
                    <a:pos x="T0" y="T1"/>
                  </a:cxn>
                  <a:cxn ang="0">
                    <a:pos x="T2" y="T3"/>
                  </a:cxn>
                  <a:cxn ang="0">
                    <a:pos x="T4" y="T5"/>
                  </a:cxn>
                  <a:cxn ang="0">
                    <a:pos x="T6" y="T7"/>
                  </a:cxn>
                  <a:cxn ang="0">
                    <a:pos x="T8" y="T9"/>
                  </a:cxn>
                </a:cxnLst>
                <a:rect l="0" t="0" r="r" b="b"/>
                <a:pathLst>
                  <a:path w="9" h="3">
                    <a:moveTo>
                      <a:pt x="9" y="2"/>
                    </a:moveTo>
                    <a:cubicBezTo>
                      <a:pt x="9" y="2"/>
                      <a:pt x="5" y="2"/>
                      <a:pt x="1" y="3"/>
                    </a:cubicBezTo>
                    <a:cubicBezTo>
                      <a:pt x="1" y="2"/>
                      <a:pt x="0" y="2"/>
                      <a:pt x="0" y="2"/>
                    </a:cubicBezTo>
                    <a:cubicBezTo>
                      <a:pt x="5" y="0"/>
                      <a:pt x="9" y="0"/>
                      <a:pt x="9" y="0"/>
                    </a:cubicBezTo>
                    <a:lnTo>
                      <a:pt x="9" y="2"/>
                    </a:ln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63" name="Freeform 486"/>
              <p:cNvSpPr>
                <a:spLocks/>
              </p:cNvSpPr>
              <p:nvPr/>
            </p:nvSpPr>
            <p:spPr bwMode="auto">
              <a:xfrm>
                <a:off x="7759815" y="1184835"/>
                <a:ext cx="7938" cy="3175"/>
              </a:xfrm>
              <a:custGeom>
                <a:avLst/>
                <a:gdLst>
                  <a:gd name="T0" fmla="*/ 9 w 9"/>
                  <a:gd name="T1" fmla="*/ 1 h 3"/>
                  <a:gd name="T2" fmla="*/ 0 w 9"/>
                  <a:gd name="T3" fmla="*/ 3 h 3"/>
                  <a:gd name="T4" fmla="*/ 0 w 9"/>
                  <a:gd name="T5" fmla="*/ 2 h 3"/>
                  <a:gd name="T6" fmla="*/ 9 w 9"/>
                  <a:gd name="T7" fmla="*/ 0 h 3"/>
                  <a:gd name="T8" fmla="*/ 9 w 9"/>
                  <a:gd name="T9" fmla="*/ 1 h 3"/>
                </a:gdLst>
                <a:ahLst/>
                <a:cxnLst>
                  <a:cxn ang="0">
                    <a:pos x="T0" y="T1"/>
                  </a:cxn>
                  <a:cxn ang="0">
                    <a:pos x="T2" y="T3"/>
                  </a:cxn>
                  <a:cxn ang="0">
                    <a:pos x="T4" y="T5"/>
                  </a:cxn>
                  <a:cxn ang="0">
                    <a:pos x="T6" y="T7"/>
                  </a:cxn>
                  <a:cxn ang="0">
                    <a:pos x="T8" y="T9"/>
                  </a:cxn>
                </a:cxnLst>
                <a:rect l="0" t="0" r="r" b="b"/>
                <a:pathLst>
                  <a:path w="9" h="3">
                    <a:moveTo>
                      <a:pt x="9" y="1"/>
                    </a:moveTo>
                    <a:cubicBezTo>
                      <a:pt x="9" y="1"/>
                      <a:pt x="5" y="2"/>
                      <a:pt x="0" y="3"/>
                    </a:cubicBezTo>
                    <a:cubicBezTo>
                      <a:pt x="0" y="2"/>
                      <a:pt x="0" y="2"/>
                      <a:pt x="0" y="2"/>
                    </a:cubicBezTo>
                    <a:cubicBezTo>
                      <a:pt x="5" y="1"/>
                      <a:pt x="9" y="0"/>
                      <a:pt x="9" y="0"/>
                    </a:cubicBezTo>
                    <a:lnTo>
                      <a:pt x="9" y="1"/>
                    </a:ln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64" name="Freeform 487"/>
              <p:cNvSpPr>
                <a:spLocks/>
              </p:cNvSpPr>
              <p:nvPr/>
            </p:nvSpPr>
            <p:spPr bwMode="auto">
              <a:xfrm>
                <a:off x="7759815" y="1184835"/>
                <a:ext cx="7938" cy="1588"/>
              </a:xfrm>
              <a:custGeom>
                <a:avLst/>
                <a:gdLst>
                  <a:gd name="T0" fmla="*/ 9 w 9"/>
                  <a:gd name="T1" fmla="*/ 0 h 2"/>
                  <a:gd name="T2" fmla="*/ 0 w 9"/>
                  <a:gd name="T3" fmla="*/ 2 h 2"/>
                  <a:gd name="T4" fmla="*/ 0 w 9"/>
                  <a:gd name="T5" fmla="*/ 1 h 2"/>
                  <a:gd name="T6" fmla="*/ 9 w 9"/>
                  <a:gd name="T7" fmla="*/ 0 h 2"/>
                  <a:gd name="T8" fmla="*/ 9 w 9"/>
                  <a:gd name="T9" fmla="*/ 0 h 2"/>
                </a:gdLst>
                <a:ahLst/>
                <a:cxnLst>
                  <a:cxn ang="0">
                    <a:pos x="T0" y="T1"/>
                  </a:cxn>
                  <a:cxn ang="0">
                    <a:pos x="T2" y="T3"/>
                  </a:cxn>
                  <a:cxn ang="0">
                    <a:pos x="T4" y="T5"/>
                  </a:cxn>
                  <a:cxn ang="0">
                    <a:pos x="T6" y="T7"/>
                  </a:cxn>
                  <a:cxn ang="0">
                    <a:pos x="T8" y="T9"/>
                  </a:cxn>
                </a:cxnLst>
                <a:rect l="0" t="0" r="r" b="b"/>
                <a:pathLst>
                  <a:path w="9" h="2">
                    <a:moveTo>
                      <a:pt x="9" y="0"/>
                    </a:moveTo>
                    <a:cubicBezTo>
                      <a:pt x="9" y="0"/>
                      <a:pt x="5" y="1"/>
                      <a:pt x="0" y="2"/>
                    </a:cubicBezTo>
                    <a:cubicBezTo>
                      <a:pt x="0" y="1"/>
                      <a:pt x="0" y="1"/>
                      <a:pt x="0" y="1"/>
                    </a:cubicBezTo>
                    <a:cubicBezTo>
                      <a:pt x="5" y="0"/>
                      <a:pt x="9" y="0"/>
                      <a:pt x="9" y="0"/>
                    </a:cubicBezTo>
                    <a:lnTo>
                      <a:pt x="9" y="0"/>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65" name="Freeform 488"/>
              <p:cNvSpPr>
                <a:spLocks/>
              </p:cNvSpPr>
              <p:nvPr/>
            </p:nvSpPr>
            <p:spPr bwMode="auto">
              <a:xfrm>
                <a:off x="7759815" y="1184835"/>
                <a:ext cx="7938" cy="1588"/>
              </a:xfrm>
              <a:custGeom>
                <a:avLst/>
                <a:gdLst>
                  <a:gd name="T0" fmla="*/ 9 w 9"/>
                  <a:gd name="T1" fmla="*/ 1 h 2"/>
                  <a:gd name="T2" fmla="*/ 0 w 9"/>
                  <a:gd name="T3" fmla="*/ 2 h 2"/>
                  <a:gd name="T4" fmla="*/ 0 w 9"/>
                  <a:gd name="T5" fmla="*/ 1 h 2"/>
                  <a:gd name="T6" fmla="*/ 9 w 9"/>
                  <a:gd name="T7" fmla="*/ 0 h 2"/>
                  <a:gd name="T8" fmla="*/ 9 w 9"/>
                  <a:gd name="T9" fmla="*/ 1 h 2"/>
                </a:gdLst>
                <a:ahLst/>
                <a:cxnLst>
                  <a:cxn ang="0">
                    <a:pos x="T0" y="T1"/>
                  </a:cxn>
                  <a:cxn ang="0">
                    <a:pos x="T2" y="T3"/>
                  </a:cxn>
                  <a:cxn ang="0">
                    <a:pos x="T4" y="T5"/>
                  </a:cxn>
                  <a:cxn ang="0">
                    <a:pos x="T6" y="T7"/>
                  </a:cxn>
                  <a:cxn ang="0">
                    <a:pos x="T8" y="T9"/>
                  </a:cxn>
                </a:cxnLst>
                <a:rect l="0" t="0" r="r" b="b"/>
                <a:pathLst>
                  <a:path w="9" h="2">
                    <a:moveTo>
                      <a:pt x="9" y="1"/>
                    </a:moveTo>
                    <a:cubicBezTo>
                      <a:pt x="9" y="1"/>
                      <a:pt x="5" y="1"/>
                      <a:pt x="0" y="2"/>
                    </a:cubicBezTo>
                    <a:cubicBezTo>
                      <a:pt x="0" y="2"/>
                      <a:pt x="0" y="1"/>
                      <a:pt x="0" y="1"/>
                    </a:cubicBezTo>
                    <a:cubicBezTo>
                      <a:pt x="5" y="0"/>
                      <a:pt x="9" y="0"/>
                      <a:pt x="9" y="0"/>
                    </a:cubicBezTo>
                    <a:lnTo>
                      <a:pt x="9" y="1"/>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66" name="Freeform 489"/>
              <p:cNvSpPr>
                <a:spLocks/>
              </p:cNvSpPr>
              <p:nvPr/>
            </p:nvSpPr>
            <p:spPr bwMode="auto">
              <a:xfrm>
                <a:off x="7759815" y="1184835"/>
                <a:ext cx="7938" cy="0"/>
              </a:xfrm>
              <a:custGeom>
                <a:avLst/>
                <a:gdLst>
                  <a:gd name="T0" fmla="*/ 9 w 9"/>
                  <a:gd name="T1" fmla="*/ 0 h 1"/>
                  <a:gd name="T2" fmla="*/ 0 w 9"/>
                  <a:gd name="T3" fmla="*/ 1 h 1"/>
                  <a:gd name="T4" fmla="*/ 0 w 9"/>
                  <a:gd name="T5" fmla="*/ 1 h 1"/>
                  <a:gd name="T6" fmla="*/ 9 w 9"/>
                  <a:gd name="T7" fmla="*/ 0 h 1"/>
                  <a:gd name="T8" fmla="*/ 9 w 9"/>
                  <a:gd name="T9" fmla="*/ 0 h 1"/>
                </a:gdLst>
                <a:ahLst/>
                <a:cxnLst>
                  <a:cxn ang="0">
                    <a:pos x="T0" y="T1"/>
                  </a:cxn>
                  <a:cxn ang="0">
                    <a:pos x="T2" y="T3"/>
                  </a:cxn>
                  <a:cxn ang="0">
                    <a:pos x="T4" y="T5"/>
                  </a:cxn>
                  <a:cxn ang="0">
                    <a:pos x="T6" y="T7"/>
                  </a:cxn>
                  <a:cxn ang="0">
                    <a:pos x="T8" y="T9"/>
                  </a:cxn>
                </a:cxnLst>
                <a:rect l="0" t="0" r="r" b="b"/>
                <a:pathLst>
                  <a:path w="9" h="1">
                    <a:moveTo>
                      <a:pt x="9" y="0"/>
                    </a:moveTo>
                    <a:cubicBezTo>
                      <a:pt x="9" y="0"/>
                      <a:pt x="5" y="0"/>
                      <a:pt x="0" y="1"/>
                    </a:cubicBezTo>
                    <a:cubicBezTo>
                      <a:pt x="0" y="1"/>
                      <a:pt x="0" y="1"/>
                      <a:pt x="0" y="1"/>
                    </a:cubicBezTo>
                    <a:cubicBezTo>
                      <a:pt x="5" y="0"/>
                      <a:pt x="9" y="0"/>
                      <a:pt x="9" y="0"/>
                    </a:cubicBezTo>
                    <a:lnTo>
                      <a:pt x="9"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67" name="Freeform 490"/>
              <p:cNvSpPr>
                <a:spLocks/>
              </p:cNvSpPr>
              <p:nvPr/>
            </p:nvSpPr>
            <p:spPr bwMode="auto">
              <a:xfrm>
                <a:off x="7759815" y="1183248"/>
                <a:ext cx="7938" cy="1588"/>
              </a:xfrm>
              <a:custGeom>
                <a:avLst/>
                <a:gdLst>
                  <a:gd name="T0" fmla="*/ 9 w 9"/>
                  <a:gd name="T1" fmla="*/ 1 h 2"/>
                  <a:gd name="T2" fmla="*/ 0 w 9"/>
                  <a:gd name="T3" fmla="*/ 2 h 2"/>
                  <a:gd name="T4" fmla="*/ 0 w 9"/>
                  <a:gd name="T5" fmla="*/ 1 h 2"/>
                  <a:gd name="T6" fmla="*/ 9 w 9"/>
                  <a:gd name="T7" fmla="*/ 0 h 2"/>
                  <a:gd name="T8" fmla="*/ 9 w 9"/>
                  <a:gd name="T9" fmla="*/ 1 h 2"/>
                </a:gdLst>
                <a:ahLst/>
                <a:cxnLst>
                  <a:cxn ang="0">
                    <a:pos x="T0" y="T1"/>
                  </a:cxn>
                  <a:cxn ang="0">
                    <a:pos x="T2" y="T3"/>
                  </a:cxn>
                  <a:cxn ang="0">
                    <a:pos x="T4" y="T5"/>
                  </a:cxn>
                  <a:cxn ang="0">
                    <a:pos x="T6" y="T7"/>
                  </a:cxn>
                  <a:cxn ang="0">
                    <a:pos x="T8" y="T9"/>
                  </a:cxn>
                </a:cxnLst>
                <a:rect l="0" t="0" r="r" b="b"/>
                <a:pathLst>
                  <a:path w="9" h="2">
                    <a:moveTo>
                      <a:pt x="9" y="1"/>
                    </a:moveTo>
                    <a:cubicBezTo>
                      <a:pt x="9" y="1"/>
                      <a:pt x="5" y="1"/>
                      <a:pt x="0" y="2"/>
                    </a:cubicBezTo>
                    <a:cubicBezTo>
                      <a:pt x="0" y="2"/>
                      <a:pt x="0" y="2"/>
                      <a:pt x="0" y="1"/>
                    </a:cubicBezTo>
                    <a:cubicBezTo>
                      <a:pt x="5" y="0"/>
                      <a:pt x="9" y="0"/>
                      <a:pt x="9" y="0"/>
                    </a:cubicBezTo>
                    <a:lnTo>
                      <a:pt x="9" y="1"/>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68" name="Freeform 491"/>
              <p:cNvSpPr>
                <a:spLocks/>
              </p:cNvSpPr>
              <p:nvPr/>
            </p:nvSpPr>
            <p:spPr bwMode="auto">
              <a:xfrm>
                <a:off x="7759815" y="1183248"/>
                <a:ext cx="7938" cy="1588"/>
              </a:xfrm>
              <a:custGeom>
                <a:avLst/>
                <a:gdLst>
                  <a:gd name="T0" fmla="*/ 10 w 10"/>
                  <a:gd name="T1" fmla="*/ 0 h 1"/>
                  <a:gd name="T2" fmla="*/ 1 w 10"/>
                  <a:gd name="T3" fmla="*/ 1 h 1"/>
                  <a:gd name="T4" fmla="*/ 0 w 10"/>
                  <a:gd name="T5" fmla="*/ 1 h 1"/>
                  <a:gd name="T6" fmla="*/ 10 w 10"/>
                  <a:gd name="T7" fmla="*/ 0 h 1"/>
                  <a:gd name="T8" fmla="*/ 10 w 10"/>
                  <a:gd name="T9" fmla="*/ 0 h 1"/>
                </a:gdLst>
                <a:ahLst/>
                <a:cxnLst>
                  <a:cxn ang="0">
                    <a:pos x="T0" y="T1"/>
                  </a:cxn>
                  <a:cxn ang="0">
                    <a:pos x="T2" y="T3"/>
                  </a:cxn>
                  <a:cxn ang="0">
                    <a:pos x="T4" y="T5"/>
                  </a:cxn>
                  <a:cxn ang="0">
                    <a:pos x="T6" y="T7"/>
                  </a:cxn>
                  <a:cxn ang="0">
                    <a:pos x="T8" y="T9"/>
                  </a:cxn>
                </a:cxnLst>
                <a:rect l="0" t="0" r="r" b="b"/>
                <a:pathLst>
                  <a:path w="10" h="1">
                    <a:moveTo>
                      <a:pt x="10" y="0"/>
                    </a:moveTo>
                    <a:cubicBezTo>
                      <a:pt x="10" y="0"/>
                      <a:pt x="6" y="0"/>
                      <a:pt x="1" y="1"/>
                    </a:cubicBezTo>
                    <a:cubicBezTo>
                      <a:pt x="1" y="1"/>
                      <a:pt x="0" y="1"/>
                      <a:pt x="0" y="1"/>
                    </a:cubicBezTo>
                    <a:cubicBezTo>
                      <a:pt x="6" y="0"/>
                      <a:pt x="10" y="0"/>
                      <a:pt x="10" y="0"/>
                    </a:cubicBezTo>
                    <a:lnTo>
                      <a:pt x="1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69" name="Freeform 492"/>
              <p:cNvSpPr>
                <a:spLocks/>
              </p:cNvSpPr>
              <p:nvPr/>
            </p:nvSpPr>
            <p:spPr bwMode="auto">
              <a:xfrm>
                <a:off x="7750290" y="1188010"/>
                <a:ext cx="11113" cy="6350"/>
              </a:xfrm>
              <a:custGeom>
                <a:avLst/>
                <a:gdLst>
                  <a:gd name="T0" fmla="*/ 15 w 15"/>
                  <a:gd name="T1" fmla="*/ 1 h 9"/>
                  <a:gd name="T2" fmla="*/ 1 w 15"/>
                  <a:gd name="T3" fmla="*/ 9 h 9"/>
                  <a:gd name="T4" fmla="*/ 0 w 15"/>
                  <a:gd name="T5" fmla="*/ 8 h 9"/>
                  <a:gd name="T6" fmla="*/ 15 w 15"/>
                  <a:gd name="T7" fmla="*/ 0 h 9"/>
                  <a:gd name="T8" fmla="*/ 15 w 15"/>
                  <a:gd name="T9" fmla="*/ 1 h 9"/>
                </a:gdLst>
                <a:ahLst/>
                <a:cxnLst>
                  <a:cxn ang="0">
                    <a:pos x="T0" y="T1"/>
                  </a:cxn>
                  <a:cxn ang="0">
                    <a:pos x="T2" y="T3"/>
                  </a:cxn>
                  <a:cxn ang="0">
                    <a:pos x="T4" y="T5"/>
                  </a:cxn>
                  <a:cxn ang="0">
                    <a:pos x="T6" y="T7"/>
                  </a:cxn>
                  <a:cxn ang="0">
                    <a:pos x="T8" y="T9"/>
                  </a:cxn>
                </a:cxnLst>
                <a:rect l="0" t="0" r="r" b="b"/>
                <a:pathLst>
                  <a:path w="15" h="9">
                    <a:moveTo>
                      <a:pt x="15" y="1"/>
                    </a:moveTo>
                    <a:cubicBezTo>
                      <a:pt x="10" y="2"/>
                      <a:pt x="5" y="4"/>
                      <a:pt x="1" y="9"/>
                    </a:cubicBezTo>
                    <a:cubicBezTo>
                      <a:pt x="0" y="8"/>
                      <a:pt x="0" y="8"/>
                      <a:pt x="0" y="8"/>
                    </a:cubicBezTo>
                    <a:cubicBezTo>
                      <a:pt x="4" y="4"/>
                      <a:pt x="10" y="1"/>
                      <a:pt x="15" y="0"/>
                    </a:cubicBezTo>
                    <a:cubicBezTo>
                      <a:pt x="15" y="0"/>
                      <a:pt x="15" y="0"/>
                      <a:pt x="15"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70" name="Freeform 493"/>
              <p:cNvSpPr>
                <a:spLocks/>
              </p:cNvSpPr>
              <p:nvPr/>
            </p:nvSpPr>
            <p:spPr bwMode="auto">
              <a:xfrm>
                <a:off x="7748702" y="1188010"/>
                <a:ext cx="12700" cy="6350"/>
              </a:xfrm>
              <a:custGeom>
                <a:avLst/>
                <a:gdLst>
                  <a:gd name="T0" fmla="*/ 16 w 16"/>
                  <a:gd name="T1" fmla="*/ 1 h 9"/>
                  <a:gd name="T2" fmla="*/ 1 w 16"/>
                  <a:gd name="T3" fmla="*/ 9 h 9"/>
                  <a:gd name="T4" fmla="*/ 0 w 16"/>
                  <a:gd name="T5" fmla="*/ 8 h 9"/>
                  <a:gd name="T6" fmla="*/ 15 w 16"/>
                  <a:gd name="T7" fmla="*/ 0 h 9"/>
                  <a:gd name="T8" fmla="*/ 16 w 16"/>
                  <a:gd name="T9" fmla="*/ 1 h 9"/>
                </a:gdLst>
                <a:ahLst/>
                <a:cxnLst>
                  <a:cxn ang="0">
                    <a:pos x="T0" y="T1"/>
                  </a:cxn>
                  <a:cxn ang="0">
                    <a:pos x="T2" y="T3"/>
                  </a:cxn>
                  <a:cxn ang="0">
                    <a:pos x="T4" y="T5"/>
                  </a:cxn>
                  <a:cxn ang="0">
                    <a:pos x="T6" y="T7"/>
                  </a:cxn>
                  <a:cxn ang="0">
                    <a:pos x="T8" y="T9"/>
                  </a:cxn>
                </a:cxnLst>
                <a:rect l="0" t="0" r="r" b="b"/>
                <a:pathLst>
                  <a:path w="16" h="9">
                    <a:moveTo>
                      <a:pt x="16" y="1"/>
                    </a:moveTo>
                    <a:cubicBezTo>
                      <a:pt x="11" y="2"/>
                      <a:pt x="5" y="5"/>
                      <a:pt x="1" y="9"/>
                    </a:cubicBezTo>
                    <a:cubicBezTo>
                      <a:pt x="0" y="9"/>
                      <a:pt x="0" y="8"/>
                      <a:pt x="0" y="8"/>
                    </a:cubicBezTo>
                    <a:cubicBezTo>
                      <a:pt x="4" y="4"/>
                      <a:pt x="11" y="1"/>
                      <a:pt x="15" y="0"/>
                    </a:cubicBezTo>
                    <a:cubicBezTo>
                      <a:pt x="15" y="0"/>
                      <a:pt x="16" y="0"/>
                      <a:pt x="16" y="1"/>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71" name="Freeform 494"/>
              <p:cNvSpPr>
                <a:spLocks/>
              </p:cNvSpPr>
              <p:nvPr/>
            </p:nvSpPr>
            <p:spPr bwMode="auto">
              <a:xfrm>
                <a:off x="7748702" y="1186423"/>
                <a:ext cx="11113" cy="6350"/>
              </a:xfrm>
              <a:custGeom>
                <a:avLst/>
                <a:gdLst>
                  <a:gd name="T0" fmla="*/ 16 w 16"/>
                  <a:gd name="T1" fmla="*/ 1 h 9"/>
                  <a:gd name="T2" fmla="*/ 1 w 16"/>
                  <a:gd name="T3" fmla="*/ 9 h 9"/>
                  <a:gd name="T4" fmla="*/ 0 w 16"/>
                  <a:gd name="T5" fmla="*/ 8 h 9"/>
                  <a:gd name="T6" fmla="*/ 16 w 16"/>
                  <a:gd name="T7" fmla="*/ 0 h 9"/>
                  <a:gd name="T8" fmla="*/ 16 w 16"/>
                  <a:gd name="T9" fmla="*/ 1 h 9"/>
                </a:gdLst>
                <a:ahLst/>
                <a:cxnLst>
                  <a:cxn ang="0">
                    <a:pos x="T0" y="T1"/>
                  </a:cxn>
                  <a:cxn ang="0">
                    <a:pos x="T2" y="T3"/>
                  </a:cxn>
                  <a:cxn ang="0">
                    <a:pos x="T4" y="T5"/>
                  </a:cxn>
                  <a:cxn ang="0">
                    <a:pos x="T6" y="T7"/>
                  </a:cxn>
                  <a:cxn ang="0">
                    <a:pos x="T8" y="T9"/>
                  </a:cxn>
                </a:cxnLst>
                <a:rect l="0" t="0" r="r" b="b"/>
                <a:pathLst>
                  <a:path w="16" h="9">
                    <a:moveTo>
                      <a:pt x="16" y="1"/>
                    </a:moveTo>
                    <a:cubicBezTo>
                      <a:pt x="12" y="2"/>
                      <a:pt x="5" y="5"/>
                      <a:pt x="1" y="9"/>
                    </a:cubicBezTo>
                    <a:cubicBezTo>
                      <a:pt x="1" y="9"/>
                      <a:pt x="0" y="9"/>
                      <a:pt x="0" y="8"/>
                    </a:cubicBezTo>
                    <a:cubicBezTo>
                      <a:pt x="5" y="4"/>
                      <a:pt x="11" y="1"/>
                      <a:pt x="16" y="0"/>
                    </a:cubicBezTo>
                    <a:cubicBezTo>
                      <a:pt x="16" y="0"/>
                      <a:pt x="16" y="0"/>
                      <a:pt x="16" y="1"/>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72" name="Freeform 495"/>
              <p:cNvSpPr>
                <a:spLocks/>
              </p:cNvSpPr>
              <p:nvPr/>
            </p:nvSpPr>
            <p:spPr bwMode="auto">
              <a:xfrm>
                <a:off x="7748702" y="1186423"/>
                <a:ext cx="11113" cy="6350"/>
              </a:xfrm>
              <a:custGeom>
                <a:avLst/>
                <a:gdLst>
                  <a:gd name="T0" fmla="*/ 16 w 16"/>
                  <a:gd name="T1" fmla="*/ 1 h 9"/>
                  <a:gd name="T2" fmla="*/ 0 w 16"/>
                  <a:gd name="T3" fmla="*/ 9 h 9"/>
                  <a:gd name="T4" fmla="*/ 0 w 16"/>
                  <a:gd name="T5" fmla="*/ 9 h 9"/>
                  <a:gd name="T6" fmla="*/ 16 w 16"/>
                  <a:gd name="T7" fmla="*/ 0 h 9"/>
                  <a:gd name="T8" fmla="*/ 16 w 16"/>
                  <a:gd name="T9" fmla="*/ 1 h 9"/>
                </a:gdLst>
                <a:ahLst/>
                <a:cxnLst>
                  <a:cxn ang="0">
                    <a:pos x="T0" y="T1"/>
                  </a:cxn>
                  <a:cxn ang="0">
                    <a:pos x="T2" y="T3"/>
                  </a:cxn>
                  <a:cxn ang="0">
                    <a:pos x="T4" y="T5"/>
                  </a:cxn>
                  <a:cxn ang="0">
                    <a:pos x="T6" y="T7"/>
                  </a:cxn>
                  <a:cxn ang="0">
                    <a:pos x="T8" y="T9"/>
                  </a:cxn>
                </a:cxnLst>
                <a:rect l="0" t="0" r="r" b="b"/>
                <a:pathLst>
                  <a:path w="16" h="9">
                    <a:moveTo>
                      <a:pt x="16" y="1"/>
                    </a:moveTo>
                    <a:cubicBezTo>
                      <a:pt x="11" y="2"/>
                      <a:pt x="5" y="5"/>
                      <a:pt x="0" y="9"/>
                    </a:cubicBezTo>
                    <a:cubicBezTo>
                      <a:pt x="0" y="9"/>
                      <a:pt x="0" y="9"/>
                      <a:pt x="0" y="9"/>
                    </a:cubicBezTo>
                    <a:cubicBezTo>
                      <a:pt x="4" y="4"/>
                      <a:pt x="11" y="1"/>
                      <a:pt x="16" y="0"/>
                    </a:cubicBezTo>
                    <a:cubicBezTo>
                      <a:pt x="16" y="0"/>
                      <a:pt x="16" y="0"/>
                      <a:pt x="16" y="1"/>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73" name="Freeform 496"/>
              <p:cNvSpPr>
                <a:spLocks/>
              </p:cNvSpPr>
              <p:nvPr/>
            </p:nvSpPr>
            <p:spPr bwMode="auto">
              <a:xfrm>
                <a:off x="7747115" y="1184835"/>
                <a:ext cx="12700" cy="7938"/>
              </a:xfrm>
              <a:custGeom>
                <a:avLst/>
                <a:gdLst>
                  <a:gd name="T0" fmla="*/ 17 w 17"/>
                  <a:gd name="T1" fmla="*/ 1 h 10"/>
                  <a:gd name="T2" fmla="*/ 1 w 17"/>
                  <a:gd name="T3" fmla="*/ 10 h 10"/>
                  <a:gd name="T4" fmla="*/ 0 w 17"/>
                  <a:gd name="T5" fmla="*/ 9 h 10"/>
                  <a:gd name="T6" fmla="*/ 17 w 17"/>
                  <a:gd name="T7" fmla="*/ 0 h 10"/>
                  <a:gd name="T8" fmla="*/ 17 w 17"/>
                  <a:gd name="T9" fmla="*/ 1 h 10"/>
                </a:gdLst>
                <a:ahLst/>
                <a:cxnLst>
                  <a:cxn ang="0">
                    <a:pos x="T0" y="T1"/>
                  </a:cxn>
                  <a:cxn ang="0">
                    <a:pos x="T2" y="T3"/>
                  </a:cxn>
                  <a:cxn ang="0">
                    <a:pos x="T4" y="T5"/>
                  </a:cxn>
                  <a:cxn ang="0">
                    <a:pos x="T6" y="T7"/>
                  </a:cxn>
                  <a:cxn ang="0">
                    <a:pos x="T8" y="T9"/>
                  </a:cxn>
                </a:cxnLst>
                <a:rect l="0" t="0" r="r" b="b"/>
                <a:pathLst>
                  <a:path w="17" h="10">
                    <a:moveTo>
                      <a:pt x="17" y="1"/>
                    </a:moveTo>
                    <a:cubicBezTo>
                      <a:pt x="12" y="2"/>
                      <a:pt x="5" y="5"/>
                      <a:pt x="1" y="10"/>
                    </a:cubicBezTo>
                    <a:cubicBezTo>
                      <a:pt x="0" y="10"/>
                      <a:pt x="0" y="10"/>
                      <a:pt x="0" y="9"/>
                    </a:cubicBezTo>
                    <a:cubicBezTo>
                      <a:pt x="5" y="5"/>
                      <a:pt x="12" y="1"/>
                      <a:pt x="17" y="0"/>
                    </a:cubicBezTo>
                    <a:cubicBezTo>
                      <a:pt x="17" y="0"/>
                      <a:pt x="17" y="1"/>
                      <a:pt x="17" y="1"/>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74" name="Freeform 497"/>
              <p:cNvSpPr>
                <a:spLocks/>
              </p:cNvSpPr>
              <p:nvPr/>
            </p:nvSpPr>
            <p:spPr bwMode="auto">
              <a:xfrm>
                <a:off x="7747115" y="1184835"/>
                <a:ext cx="12700" cy="6350"/>
              </a:xfrm>
              <a:custGeom>
                <a:avLst/>
                <a:gdLst>
                  <a:gd name="T0" fmla="*/ 17 w 17"/>
                  <a:gd name="T1" fmla="*/ 0 h 9"/>
                  <a:gd name="T2" fmla="*/ 0 w 17"/>
                  <a:gd name="T3" fmla="*/ 9 h 9"/>
                  <a:gd name="T4" fmla="*/ 0 w 17"/>
                  <a:gd name="T5" fmla="*/ 9 h 9"/>
                  <a:gd name="T6" fmla="*/ 17 w 17"/>
                  <a:gd name="T7" fmla="*/ 0 h 9"/>
                  <a:gd name="T8" fmla="*/ 17 w 17"/>
                  <a:gd name="T9" fmla="*/ 0 h 9"/>
                </a:gdLst>
                <a:ahLst/>
                <a:cxnLst>
                  <a:cxn ang="0">
                    <a:pos x="T0" y="T1"/>
                  </a:cxn>
                  <a:cxn ang="0">
                    <a:pos x="T2" y="T3"/>
                  </a:cxn>
                  <a:cxn ang="0">
                    <a:pos x="T4" y="T5"/>
                  </a:cxn>
                  <a:cxn ang="0">
                    <a:pos x="T6" y="T7"/>
                  </a:cxn>
                  <a:cxn ang="0">
                    <a:pos x="T8" y="T9"/>
                  </a:cxn>
                </a:cxnLst>
                <a:rect l="0" t="0" r="r" b="b"/>
                <a:pathLst>
                  <a:path w="17" h="9">
                    <a:moveTo>
                      <a:pt x="17" y="0"/>
                    </a:moveTo>
                    <a:cubicBezTo>
                      <a:pt x="12" y="1"/>
                      <a:pt x="5" y="5"/>
                      <a:pt x="0" y="9"/>
                    </a:cubicBezTo>
                    <a:lnTo>
                      <a:pt x="0" y="9"/>
                    </a:lnTo>
                    <a:cubicBezTo>
                      <a:pt x="5" y="4"/>
                      <a:pt x="11" y="1"/>
                      <a:pt x="17" y="0"/>
                    </a:cubicBezTo>
                    <a:cubicBezTo>
                      <a:pt x="17" y="0"/>
                      <a:pt x="17" y="0"/>
                      <a:pt x="17" y="0"/>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75" name="Freeform 498"/>
              <p:cNvSpPr>
                <a:spLocks/>
              </p:cNvSpPr>
              <p:nvPr/>
            </p:nvSpPr>
            <p:spPr bwMode="auto">
              <a:xfrm>
                <a:off x="7747115" y="1184835"/>
                <a:ext cx="12700" cy="6350"/>
              </a:xfrm>
              <a:custGeom>
                <a:avLst/>
                <a:gdLst>
                  <a:gd name="T0" fmla="*/ 18 w 18"/>
                  <a:gd name="T1" fmla="*/ 1 h 10"/>
                  <a:gd name="T2" fmla="*/ 1 w 18"/>
                  <a:gd name="T3" fmla="*/ 10 h 10"/>
                  <a:gd name="T4" fmla="*/ 0 w 18"/>
                  <a:gd name="T5" fmla="*/ 10 h 10"/>
                  <a:gd name="T6" fmla="*/ 18 w 18"/>
                  <a:gd name="T7" fmla="*/ 0 h 10"/>
                  <a:gd name="T8" fmla="*/ 18 w 18"/>
                  <a:gd name="T9" fmla="*/ 1 h 10"/>
                </a:gdLst>
                <a:ahLst/>
                <a:cxnLst>
                  <a:cxn ang="0">
                    <a:pos x="T0" y="T1"/>
                  </a:cxn>
                  <a:cxn ang="0">
                    <a:pos x="T2" y="T3"/>
                  </a:cxn>
                  <a:cxn ang="0">
                    <a:pos x="T4" y="T5"/>
                  </a:cxn>
                  <a:cxn ang="0">
                    <a:pos x="T6" y="T7"/>
                  </a:cxn>
                  <a:cxn ang="0">
                    <a:pos x="T8" y="T9"/>
                  </a:cxn>
                </a:cxnLst>
                <a:rect l="0" t="0" r="r" b="b"/>
                <a:pathLst>
                  <a:path w="18" h="10">
                    <a:moveTo>
                      <a:pt x="18" y="1"/>
                    </a:moveTo>
                    <a:cubicBezTo>
                      <a:pt x="12" y="2"/>
                      <a:pt x="6" y="5"/>
                      <a:pt x="1" y="10"/>
                    </a:cubicBezTo>
                    <a:cubicBezTo>
                      <a:pt x="0" y="10"/>
                      <a:pt x="0" y="10"/>
                      <a:pt x="0" y="10"/>
                    </a:cubicBezTo>
                    <a:cubicBezTo>
                      <a:pt x="6" y="5"/>
                      <a:pt x="12" y="2"/>
                      <a:pt x="18" y="0"/>
                    </a:cubicBezTo>
                    <a:cubicBezTo>
                      <a:pt x="18" y="0"/>
                      <a:pt x="18" y="1"/>
                      <a:pt x="18" y="1"/>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76" name="Freeform 499"/>
              <p:cNvSpPr>
                <a:spLocks/>
              </p:cNvSpPr>
              <p:nvPr/>
            </p:nvSpPr>
            <p:spPr bwMode="auto">
              <a:xfrm>
                <a:off x="7747115" y="1184835"/>
                <a:ext cx="12700" cy="6350"/>
              </a:xfrm>
              <a:custGeom>
                <a:avLst/>
                <a:gdLst>
                  <a:gd name="T0" fmla="*/ 18 w 18"/>
                  <a:gd name="T1" fmla="*/ 0 h 10"/>
                  <a:gd name="T2" fmla="*/ 0 w 18"/>
                  <a:gd name="T3" fmla="*/ 10 h 10"/>
                  <a:gd name="T4" fmla="*/ 0 w 18"/>
                  <a:gd name="T5" fmla="*/ 10 h 10"/>
                  <a:gd name="T6" fmla="*/ 17 w 18"/>
                  <a:gd name="T7" fmla="*/ 0 h 10"/>
                  <a:gd name="T8" fmla="*/ 18 w 18"/>
                  <a:gd name="T9" fmla="*/ 0 h 10"/>
                </a:gdLst>
                <a:ahLst/>
                <a:cxnLst>
                  <a:cxn ang="0">
                    <a:pos x="T0" y="T1"/>
                  </a:cxn>
                  <a:cxn ang="0">
                    <a:pos x="T2" y="T3"/>
                  </a:cxn>
                  <a:cxn ang="0">
                    <a:pos x="T4" y="T5"/>
                  </a:cxn>
                  <a:cxn ang="0">
                    <a:pos x="T6" y="T7"/>
                  </a:cxn>
                  <a:cxn ang="0">
                    <a:pos x="T8" y="T9"/>
                  </a:cxn>
                </a:cxnLst>
                <a:rect l="0" t="0" r="r" b="b"/>
                <a:pathLst>
                  <a:path w="18" h="10">
                    <a:moveTo>
                      <a:pt x="18" y="0"/>
                    </a:moveTo>
                    <a:cubicBezTo>
                      <a:pt x="12" y="2"/>
                      <a:pt x="6" y="5"/>
                      <a:pt x="0" y="10"/>
                    </a:cubicBezTo>
                    <a:cubicBezTo>
                      <a:pt x="0" y="10"/>
                      <a:pt x="0" y="10"/>
                      <a:pt x="0" y="10"/>
                    </a:cubicBezTo>
                    <a:cubicBezTo>
                      <a:pt x="5" y="5"/>
                      <a:pt x="12" y="2"/>
                      <a:pt x="17" y="0"/>
                    </a:cubicBezTo>
                    <a:lnTo>
                      <a:pt x="18"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77" name="Freeform 500"/>
              <p:cNvSpPr>
                <a:spLocks/>
              </p:cNvSpPr>
              <p:nvPr/>
            </p:nvSpPr>
            <p:spPr bwMode="auto">
              <a:xfrm>
                <a:off x="7742352" y="1194360"/>
                <a:ext cx="7938" cy="11113"/>
              </a:xfrm>
              <a:custGeom>
                <a:avLst/>
                <a:gdLst>
                  <a:gd name="T0" fmla="*/ 10 w 10"/>
                  <a:gd name="T1" fmla="*/ 1 h 14"/>
                  <a:gd name="T2" fmla="*/ 1 w 10"/>
                  <a:gd name="T3" fmla="*/ 14 h 14"/>
                  <a:gd name="T4" fmla="*/ 0 w 10"/>
                  <a:gd name="T5" fmla="*/ 14 h 14"/>
                  <a:gd name="T6" fmla="*/ 9 w 10"/>
                  <a:gd name="T7" fmla="*/ 0 h 14"/>
                  <a:gd name="T8" fmla="*/ 10 w 10"/>
                  <a:gd name="T9" fmla="*/ 1 h 14"/>
                </a:gdLst>
                <a:ahLst/>
                <a:cxnLst>
                  <a:cxn ang="0">
                    <a:pos x="T0" y="T1"/>
                  </a:cxn>
                  <a:cxn ang="0">
                    <a:pos x="T2" y="T3"/>
                  </a:cxn>
                  <a:cxn ang="0">
                    <a:pos x="T4" y="T5"/>
                  </a:cxn>
                  <a:cxn ang="0">
                    <a:pos x="T6" y="T7"/>
                  </a:cxn>
                  <a:cxn ang="0">
                    <a:pos x="T8" y="T9"/>
                  </a:cxn>
                </a:cxnLst>
                <a:rect l="0" t="0" r="r" b="b"/>
                <a:pathLst>
                  <a:path w="10" h="14">
                    <a:moveTo>
                      <a:pt x="10" y="1"/>
                    </a:moveTo>
                    <a:cubicBezTo>
                      <a:pt x="5" y="5"/>
                      <a:pt x="2" y="10"/>
                      <a:pt x="1" y="14"/>
                    </a:cubicBezTo>
                    <a:cubicBezTo>
                      <a:pt x="1" y="14"/>
                      <a:pt x="0" y="14"/>
                      <a:pt x="0" y="14"/>
                    </a:cubicBezTo>
                    <a:cubicBezTo>
                      <a:pt x="1" y="10"/>
                      <a:pt x="4" y="4"/>
                      <a:pt x="9" y="0"/>
                    </a:cubicBezTo>
                    <a:cubicBezTo>
                      <a:pt x="9" y="0"/>
                      <a:pt x="9" y="0"/>
                      <a:pt x="10"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78" name="Freeform 501"/>
              <p:cNvSpPr>
                <a:spLocks/>
              </p:cNvSpPr>
              <p:nvPr/>
            </p:nvSpPr>
            <p:spPr bwMode="auto">
              <a:xfrm>
                <a:off x="7742352" y="1192773"/>
                <a:ext cx="7938" cy="12700"/>
              </a:xfrm>
              <a:custGeom>
                <a:avLst/>
                <a:gdLst>
                  <a:gd name="T0" fmla="*/ 10 w 10"/>
                  <a:gd name="T1" fmla="*/ 1 h 15"/>
                  <a:gd name="T2" fmla="*/ 1 w 10"/>
                  <a:gd name="T3" fmla="*/ 15 h 15"/>
                  <a:gd name="T4" fmla="*/ 0 w 10"/>
                  <a:gd name="T5" fmla="*/ 15 h 15"/>
                  <a:gd name="T6" fmla="*/ 9 w 10"/>
                  <a:gd name="T7" fmla="*/ 0 h 15"/>
                  <a:gd name="T8" fmla="*/ 10 w 10"/>
                  <a:gd name="T9" fmla="*/ 1 h 15"/>
                </a:gdLst>
                <a:ahLst/>
                <a:cxnLst>
                  <a:cxn ang="0">
                    <a:pos x="T0" y="T1"/>
                  </a:cxn>
                  <a:cxn ang="0">
                    <a:pos x="T2" y="T3"/>
                  </a:cxn>
                  <a:cxn ang="0">
                    <a:pos x="T4" y="T5"/>
                  </a:cxn>
                  <a:cxn ang="0">
                    <a:pos x="T6" y="T7"/>
                  </a:cxn>
                  <a:cxn ang="0">
                    <a:pos x="T8" y="T9"/>
                  </a:cxn>
                </a:cxnLst>
                <a:rect l="0" t="0" r="r" b="b"/>
                <a:pathLst>
                  <a:path w="10" h="15">
                    <a:moveTo>
                      <a:pt x="10" y="1"/>
                    </a:moveTo>
                    <a:cubicBezTo>
                      <a:pt x="5" y="5"/>
                      <a:pt x="2" y="11"/>
                      <a:pt x="1" y="15"/>
                    </a:cubicBezTo>
                    <a:cubicBezTo>
                      <a:pt x="1" y="15"/>
                      <a:pt x="0" y="15"/>
                      <a:pt x="0" y="15"/>
                    </a:cubicBezTo>
                    <a:cubicBezTo>
                      <a:pt x="1" y="10"/>
                      <a:pt x="4" y="4"/>
                      <a:pt x="9" y="0"/>
                    </a:cubicBezTo>
                    <a:cubicBezTo>
                      <a:pt x="9" y="0"/>
                      <a:pt x="9" y="1"/>
                      <a:pt x="10" y="1"/>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79" name="Freeform 502"/>
              <p:cNvSpPr>
                <a:spLocks/>
              </p:cNvSpPr>
              <p:nvPr/>
            </p:nvSpPr>
            <p:spPr bwMode="auto">
              <a:xfrm>
                <a:off x="7740765" y="1192773"/>
                <a:ext cx="7938" cy="12700"/>
              </a:xfrm>
              <a:custGeom>
                <a:avLst/>
                <a:gdLst>
                  <a:gd name="T0" fmla="*/ 10 w 10"/>
                  <a:gd name="T1" fmla="*/ 1 h 16"/>
                  <a:gd name="T2" fmla="*/ 1 w 10"/>
                  <a:gd name="T3" fmla="*/ 16 h 16"/>
                  <a:gd name="T4" fmla="*/ 0 w 10"/>
                  <a:gd name="T5" fmla="*/ 16 h 16"/>
                  <a:gd name="T6" fmla="*/ 9 w 10"/>
                  <a:gd name="T7" fmla="*/ 0 h 16"/>
                  <a:gd name="T8" fmla="*/ 10 w 10"/>
                  <a:gd name="T9" fmla="*/ 1 h 16"/>
                </a:gdLst>
                <a:ahLst/>
                <a:cxnLst>
                  <a:cxn ang="0">
                    <a:pos x="T0" y="T1"/>
                  </a:cxn>
                  <a:cxn ang="0">
                    <a:pos x="T2" y="T3"/>
                  </a:cxn>
                  <a:cxn ang="0">
                    <a:pos x="T4" y="T5"/>
                  </a:cxn>
                  <a:cxn ang="0">
                    <a:pos x="T6" y="T7"/>
                  </a:cxn>
                  <a:cxn ang="0">
                    <a:pos x="T8" y="T9"/>
                  </a:cxn>
                </a:cxnLst>
                <a:rect l="0" t="0" r="r" b="b"/>
                <a:pathLst>
                  <a:path w="10" h="16">
                    <a:moveTo>
                      <a:pt x="10" y="1"/>
                    </a:moveTo>
                    <a:cubicBezTo>
                      <a:pt x="5" y="5"/>
                      <a:pt x="2" y="11"/>
                      <a:pt x="1" y="16"/>
                    </a:cubicBezTo>
                    <a:cubicBezTo>
                      <a:pt x="1" y="16"/>
                      <a:pt x="0" y="16"/>
                      <a:pt x="0" y="16"/>
                    </a:cubicBezTo>
                    <a:cubicBezTo>
                      <a:pt x="1" y="11"/>
                      <a:pt x="5" y="5"/>
                      <a:pt x="9" y="0"/>
                    </a:cubicBezTo>
                    <a:cubicBezTo>
                      <a:pt x="9" y="1"/>
                      <a:pt x="10" y="1"/>
                      <a:pt x="10" y="1"/>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80" name="Freeform 503"/>
              <p:cNvSpPr>
                <a:spLocks/>
              </p:cNvSpPr>
              <p:nvPr/>
            </p:nvSpPr>
            <p:spPr bwMode="auto">
              <a:xfrm>
                <a:off x="7740765" y="1192773"/>
                <a:ext cx="7938" cy="12700"/>
              </a:xfrm>
              <a:custGeom>
                <a:avLst/>
                <a:gdLst>
                  <a:gd name="T0" fmla="*/ 10 w 10"/>
                  <a:gd name="T1" fmla="*/ 0 h 16"/>
                  <a:gd name="T2" fmla="*/ 1 w 10"/>
                  <a:gd name="T3" fmla="*/ 16 h 16"/>
                  <a:gd name="T4" fmla="*/ 0 w 10"/>
                  <a:gd name="T5" fmla="*/ 15 h 16"/>
                  <a:gd name="T6" fmla="*/ 10 w 10"/>
                  <a:gd name="T7" fmla="*/ 0 h 16"/>
                  <a:gd name="T8" fmla="*/ 10 w 10"/>
                  <a:gd name="T9" fmla="*/ 0 h 16"/>
                </a:gdLst>
                <a:ahLst/>
                <a:cxnLst>
                  <a:cxn ang="0">
                    <a:pos x="T0" y="T1"/>
                  </a:cxn>
                  <a:cxn ang="0">
                    <a:pos x="T2" y="T3"/>
                  </a:cxn>
                  <a:cxn ang="0">
                    <a:pos x="T4" y="T5"/>
                  </a:cxn>
                  <a:cxn ang="0">
                    <a:pos x="T6" y="T7"/>
                  </a:cxn>
                  <a:cxn ang="0">
                    <a:pos x="T8" y="T9"/>
                  </a:cxn>
                </a:cxnLst>
                <a:rect l="0" t="0" r="r" b="b"/>
                <a:pathLst>
                  <a:path w="10" h="16">
                    <a:moveTo>
                      <a:pt x="10" y="0"/>
                    </a:moveTo>
                    <a:cubicBezTo>
                      <a:pt x="6" y="5"/>
                      <a:pt x="2" y="11"/>
                      <a:pt x="1" y="16"/>
                    </a:cubicBezTo>
                    <a:cubicBezTo>
                      <a:pt x="1" y="16"/>
                      <a:pt x="0" y="15"/>
                      <a:pt x="0" y="15"/>
                    </a:cubicBezTo>
                    <a:cubicBezTo>
                      <a:pt x="1" y="11"/>
                      <a:pt x="5" y="4"/>
                      <a:pt x="10" y="0"/>
                    </a:cubicBezTo>
                    <a:cubicBezTo>
                      <a:pt x="10" y="0"/>
                      <a:pt x="10" y="0"/>
                      <a:pt x="10" y="0"/>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81" name="Freeform 504"/>
              <p:cNvSpPr>
                <a:spLocks/>
              </p:cNvSpPr>
              <p:nvPr/>
            </p:nvSpPr>
            <p:spPr bwMode="auto">
              <a:xfrm>
                <a:off x="7740765" y="1191185"/>
                <a:ext cx="7938" cy="12700"/>
              </a:xfrm>
              <a:custGeom>
                <a:avLst/>
                <a:gdLst>
                  <a:gd name="T0" fmla="*/ 11 w 11"/>
                  <a:gd name="T1" fmla="*/ 1 h 16"/>
                  <a:gd name="T2" fmla="*/ 1 w 11"/>
                  <a:gd name="T3" fmla="*/ 16 h 16"/>
                  <a:gd name="T4" fmla="*/ 0 w 11"/>
                  <a:gd name="T5" fmla="*/ 16 h 16"/>
                  <a:gd name="T6" fmla="*/ 10 w 11"/>
                  <a:gd name="T7" fmla="*/ 0 h 16"/>
                  <a:gd name="T8" fmla="*/ 11 w 11"/>
                  <a:gd name="T9" fmla="*/ 1 h 16"/>
                </a:gdLst>
                <a:ahLst/>
                <a:cxnLst>
                  <a:cxn ang="0">
                    <a:pos x="T0" y="T1"/>
                  </a:cxn>
                  <a:cxn ang="0">
                    <a:pos x="T2" y="T3"/>
                  </a:cxn>
                  <a:cxn ang="0">
                    <a:pos x="T4" y="T5"/>
                  </a:cxn>
                  <a:cxn ang="0">
                    <a:pos x="T6" y="T7"/>
                  </a:cxn>
                  <a:cxn ang="0">
                    <a:pos x="T8" y="T9"/>
                  </a:cxn>
                </a:cxnLst>
                <a:rect l="0" t="0" r="r" b="b"/>
                <a:pathLst>
                  <a:path w="11" h="16">
                    <a:moveTo>
                      <a:pt x="11" y="1"/>
                    </a:moveTo>
                    <a:cubicBezTo>
                      <a:pt x="6" y="5"/>
                      <a:pt x="2" y="12"/>
                      <a:pt x="1" y="16"/>
                    </a:cubicBezTo>
                    <a:cubicBezTo>
                      <a:pt x="1" y="16"/>
                      <a:pt x="1" y="16"/>
                      <a:pt x="0" y="16"/>
                    </a:cubicBezTo>
                    <a:cubicBezTo>
                      <a:pt x="2" y="11"/>
                      <a:pt x="5" y="5"/>
                      <a:pt x="10" y="0"/>
                    </a:cubicBezTo>
                    <a:cubicBezTo>
                      <a:pt x="10" y="1"/>
                      <a:pt x="10" y="1"/>
                      <a:pt x="11" y="1"/>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82" name="Freeform 505"/>
              <p:cNvSpPr>
                <a:spLocks/>
              </p:cNvSpPr>
              <p:nvPr/>
            </p:nvSpPr>
            <p:spPr bwMode="auto">
              <a:xfrm>
                <a:off x="7740765" y="1191185"/>
                <a:ext cx="6350" cy="12700"/>
              </a:xfrm>
              <a:custGeom>
                <a:avLst/>
                <a:gdLst>
                  <a:gd name="T0" fmla="*/ 10 w 10"/>
                  <a:gd name="T1" fmla="*/ 0 h 16"/>
                  <a:gd name="T2" fmla="*/ 0 w 10"/>
                  <a:gd name="T3" fmla="*/ 16 h 16"/>
                  <a:gd name="T4" fmla="*/ 0 w 10"/>
                  <a:gd name="T5" fmla="*/ 16 h 16"/>
                  <a:gd name="T6" fmla="*/ 10 w 10"/>
                  <a:gd name="T7" fmla="*/ 0 h 16"/>
                  <a:gd name="T8" fmla="*/ 10 w 10"/>
                  <a:gd name="T9" fmla="*/ 0 h 16"/>
                </a:gdLst>
                <a:ahLst/>
                <a:cxnLst>
                  <a:cxn ang="0">
                    <a:pos x="T0" y="T1"/>
                  </a:cxn>
                  <a:cxn ang="0">
                    <a:pos x="T2" y="T3"/>
                  </a:cxn>
                  <a:cxn ang="0">
                    <a:pos x="T4" y="T5"/>
                  </a:cxn>
                  <a:cxn ang="0">
                    <a:pos x="T6" y="T7"/>
                  </a:cxn>
                  <a:cxn ang="0">
                    <a:pos x="T8" y="T9"/>
                  </a:cxn>
                </a:cxnLst>
                <a:rect l="0" t="0" r="r" b="b"/>
                <a:pathLst>
                  <a:path w="10" h="16">
                    <a:moveTo>
                      <a:pt x="10" y="0"/>
                    </a:moveTo>
                    <a:cubicBezTo>
                      <a:pt x="5" y="5"/>
                      <a:pt x="2" y="11"/>
                      <a:pt x="0" y="16"/>
                    </a:cubicBezTo>
                    <a:cubicBezTo>
                      <a:pt x="0" y="16"/>
                      <a:pt x="0" y="16"/>
                      <a:pt x="0" y="16"/>
                    </a:cubicBezTo>
                    <a:cubicBezTo>
                      <a:pt x="1" y="11"/>
                      <a:pt x="5" y="5"/>
                      <a:pt x="10" y="0"/>
                    </a:cubicBezTo>
                    <a:cubicBezTo>
                      <a:pt x="10" y="0"/>
                      <a:pt x="10" y="0"/>
                      <a:pt x="10" y="0"/>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83" name="Freeform 506"/>
              <p:cNvSpPr>
                <a:spLocks/>
              </p:cNvSpPr>
              <p:nvPr/>
            </p:nvSpPr>
            <p:spPr bwMode="auto">
              <a:xfrm>
                <a:off x="7740765" y="1191185"/>
                <a:ext cx="6350" cy="12700"/>
              </a:xfrm>
              <a:custGeom>
                <a:avLst/>
                <a:gdLst>
                  <a:gd name="T0" fmla="*/ 10 w 10"/>
                  <a:gd name="T1" fmla="*/ 0 h 16"/>
                  <a:gd name="T2" fmla="*/ 0 w 10"/>
                  <a:gd name="T3" fmla="*/ 16 h 16"/>
                  <a:gd name="T4" fmla="*/ 0 w 10"/>
                  <a:gd name="T5" fmla="*/ 16 h 16"/>
                  <a:gd name="T6" fmla="*/ 9 w 10"/>
                  <a:gd name="T7" fmla="*/ 0 h 16"/>
                  <a:gd name="T8" fmla="*/ 10 w 10"/>
                  <a:gd name="T9" fmla="*/ 0 h 16"/>
                </a:gdLst>
                <a:ahLst/>
                <a:cxnLst>
                  <a:cxn ang="0">
                    <a:pos x="T0" y="T1"/>
                  </a:cxn>
                  <a:cxn ang="0">
                    <a:pos x="T2" y="T3"/>
                  </a:cxn>
                  <a:cxn ang="0">
                    <a:pos x="T4" y="T5"/>
                  </a:cxn>
                  <a:cxn ang="0">
                    <a:pos x="T6" y="T7"/>
                  </a:cxn>
                  <a:cxn ang="0">
                    <a:pos x="T8" y="T9"/>
                  </a:cxn>
                </a:cxnLst>
                <a:rect l="0" t="0" r="r" b="b"/>
                <a:pathLst>
                  <a:path w="10" h="16">
                    <a:moveTo>
                      <a:pt x="10" y="0"/>
                    </a:moveTo>
                    <a:cubicBezTo>
                      <a:pt x="5" y="5"/>
                      <a:pt x="1" y="11"/>
                      <a:pt x="0" y="16"/>
                    </a:cubicBezTo>
                    <a:cubicBezTo>
                      <a:pt x="0" y="16"/>
                      <a:pt x="0" y="16"/>
                      <a:pt x="0" y="16"/>
                    </a:cubicBezTo>
                    <a:cubicBezTo>
                      <a:pt x="1" y="11"/>
                      <a:pt x="4" y="5"/>
                      <a:pt x="9" y="0"/>
                    </a:cubicBezTo>
                    <a:cubicBezTo>
                      <a:pt x="9" y="0"/>
                      <a:pt x="10" y="0"/>
                      <a:pt x="10" y="0"/>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84" name="Freeform 507"/>
              <p:cNvSpPr>
                <a:spLocks/>
              </p:cNvSpPr>
              <p:nvPr/>
            </p:nvSpPr>
            <p:spPr bwMode="auto">
              <a:xfrm>
                <a:off x="7739177" y="1191185"/>
                <a:ext cx="7938" cy="12700"/>
              </a:xfrm>
              <a:custGeom>
                <a:avLst/>
                <a:gdLst>
                  <a:gd name="T0" fmla="*/ 10 w 10"/>
                  <a:gd name="T1" fmla="*/ 0 h 16"/>
                  <a:gd name="T2" fmla="*/ 1 w 10"/>
                  <a:gd name="T3" fmla="*/ 16 h 16"/>
                  <a:gd name="T4" fmla="*/ 0 w 10"/>
                  <a:gd name="T5" fmla="*/ 16 h 16"/>
                  <a:gd name="T6" fmla="*/ 10 w 10"/>
                  <a:gd name="T7" fmla="*/ 0 h 16"/>
                  <a:gd name="T8" fmla="*/ 10 w 10"/>
                  <a:gd name="T9" fmla="*/ 0 h 16"/>
                </a:gdLst>
                <a:ahLst/>
                <a:cxnLst>
                  <a:cxn ang="0">
                    <a:pos x="T0" y="T1"/>
                  </a:cxn>
                  <a:cxn ang="0">
                    <a:pos x="T2" y="T3"/>
                  </a:cxn>
                  <a:cxn ang="0">
                    <a:pos x="T4" y="T5"/>
                  </a:cxn>
                  <a:cxn ang="0">
                    <a:pos x="T6" y="T7"/>
                  </a:cxn>
                  <a:cxn ang="0">
                    <a:pos x="T8" y="T9"/>
                  </a:cxn>
                </a:cxnLst>
                <a:rect l="0" t="0" r="r" b="b"/>
                <a:pathLst>
                  <a:path w="10" h="16">
                    <a:moveTo>
                      <a:pt x="10" y="0"/>
                    </a:moveTo>
                    <a:cubicBezTo>
                      <a:pt x="5" y="5"/>
                      <a:pt x="2" y="11"/>
                      <a:pt x="1" y="16"/>
                    </a:cubicBezTo>
                    <a:cubicBezTo>
                      <a:pt x="0" y="16"/>
                      <a:pt x="0" y="16"/>
                      <a:pt x="0" y="16"/>
                    </a:cubicBezTo>
                    <a:cubicBezTo>
                      <a:pt x="2" y="11"/>
                      <a:pt x="5" y="4"/>
                      <a:pt x="10" y="0"/>
                    </a:cubicBezTo>
                    <a:lnTo>
                      <a:pt x="1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85" name="Freeform 508"/>
              <p:cNvSpPr>
                <a:spLocks/>
              </p:cNvSpPr>
              <p:nvPr/>
            </p:nvSpPr>
            <p:spPr bwMode="auto">
              <a:xfrm>
                <a:off x="7742352" y="1205473"/>
                <a:ext cx="1588" cy="4763"/>
              </a:xfrm>
              <a:custGeom>
                <a:avLst/>
                <a:gdLst>
                  <a:gd name="T0" fmla="*/ 2 w 2"/>
                  <a:gd name="T1" fmla="*/ 0 h 7"/>
                  <a:gd name="T2" fmla="*/ 1 w 2"/>
                  <a:gd name="T3" fmla="*/ 7 h 7"/>
                  <a:gd name="T4" fmla="*/ 0 w 2"/>
                  <a:gd name="T5" fmla="*/ 7 h 7"/>
                  <a:gd name="T6" fmla="*/ 1 w 2"/>
                  <a:gd name="T7" fmla="*/ 0 h 7"/>
                  <a:gd name="T8" fmla="*/ 2 w 2"/>
                  <a:gd name="T9" fmla="*/ 0 h 7"/>
                </a:gdLst>
                <a:ahLst/>
                <a:cxnLst>
                  <a:cxn ang="0">
                    <a:pos x="T0" y="T1"/>
                  </a:cxn>
                  <a:cxn ang="0">
                    <a:pos x="T2" y="T3"/>
                  </a:cxn>
                  <a:cxn ang="0">
                    <a:pos x="T4" y="T5"/>
                  </a:cxn>
                  <a:cxn ang="0">
                    <a:pos x="T6" y="T7"/>
                  </a:cxn>
                  <a:cxn ang="0">
                    <a:pos x="T8" y="T9"/>
                  </a:cxn>
                </a:cxnLst>
                <a:rect l="0" t="0" r="r" b="b"/>
                <a:pathLst>
                  <a:path w="2" h="7">
                    <a:moveTo>
                      <a:pt x="2" y="0"/>
                    </a:moveTo>
                    <a:cubicBezTo>
                      <a:pt x="1" y="4"/>
                      <a:pt x="1" y="7"/>
                      <a:pt x="1" y="7"/>
                    </a:cubicBezTo>
                    <a:lnTo>
                      <a:pt x="0" y="7"/>
                    </a:lnTo>
                    <a:cubicBezTo>
                      <a:pt x="0" y="7"/>
                      <a:pt x="0" y="4"/>
                      <a:pt x="1" y="0"/>
                    </a:cubicBezTo>
                    <a:cubicBezTo>
                      <a:pt x="1" y="0"/>
                      <a:pt x="2" y="0"/>
                      <a:pt x="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86" name="Freeform 509"/>
              <p:cNvSpPr>
                <a:spLocks/>
              </p:cNvSpPr>
              <p:nvPr/>
            </p:nvSpPr>
            <p:spPr bwMode="auto">
              <a:xfrm>
                <a:off x="7740765" y="1205473"/>
                <a:ext cx="1588" cy="4763"/>
              </a:xfrm>
              <a:custGeom>
                <a:avLst/>
                <a:gdLst>
                  <a:gd name="T0" fmla="*/ 2 w 2"/>
                  <a:gd name="T1" fmla="*/ 0 h 7"/>
                  <a:gd name="T2" fmla="*/ 1 w 2"/>
                  <a:gd name="T3" fmla="*/ 7 h 7"/>
                  <a:gd name="T4" fmla="*/ 0 w 2"/>
                  <a:gd name="T5" fmla="*/ 7 h 7"/>
                  <a:gd name="T6" fmla="*/ 1 w 2"/>
                  <a:gd name="T7" fmla="*/ 0 h 7"/>
                  <a:gd name="T8" fmla="*/ 2 w 2"/>
                  <a:gd name="T9" fmla="*/ 0 h 7"/>
                </a:gdLst>
                <a:ahLst/>
                <a:cxnLst>
                  <a:cxn ang="0">
                    <a:pos x="T0" y="T1"/>
                  </a:cxn>
                  <a:cxn ang="0">
                    <a:pos x="T2" y="T3"/>
                  </a:cxn>
                  <a:cxn ang="0">
                    <a:pos x="T4" y="T5"/>
                  </a:cxn>
                  <a:cxn ang="0">
                    <a:pos x="T6" y="T7"/>
                  </a:cxn>
                  <a:cxn ang="0">
                    <a:pos x="T8" y="T9"/>
                  </a:cxn>
                </a:cxnLst>
                <a:rect l="0" t="0" r="r" b="b"/>
                <a:pathLst>
                  <a:path w="2" h="7">
                    <a:moveTo>
                      <a:pt x="2" y="0"/>
                    </a:moveTo>
                    <a:cubicBezTo>
                      <a:pt x="1" y="4"/>
                      <a:pt x="1" y="7"/>
                      <a:pt x="1" y="7"/>
                    </a:cubicBezTo>
                    <a:lnTo>
                      <a:pt x="0" y="7"/>
                    </a:lnTo>
                    <a:cubicBezTo>
                      <a:pt x="0" y="7"/>
                      <a:pt x="0" y="4"/>
                      <a:pt x="1" y="0"/>
                    </a:cubicBezTo>
                    <a:cubicBezTo>
                      <a:pt x="1" y="0"/>
                      <a:pt x="2" y="0"/>
                      <a:pt x="2" y="0"/>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87" name="Freeform 510"/>
              <p:cNvSpPr>
                <a:spLocks/>
              </p:cNvSpPr>
              <p:nvPr/>
            </p:nvSpPr>
            <p:spPr bwMode="auto">
              <a:xfrm>
                <a:off x="7740765" y="1205473"/>
                <a:ext cx="1588" cy="4763"/>
              </a:xfrm>
              <a:custGeom>
                <a:avLst/>
                <a:gdLst>
                  <a:gd name="T0" fmla="*/ 2 w 2"/>
                  <a:gd name="T1" fmla="*/ 0 h 7"/>
                  <a:gd name="T2" fmla="*/ 1 w 2"/>
                  <a:gd name="T3" fmla="*/ 7 h 7"/>
                  <a:gd name="T4" fmla="*/ 0 w 2"/>
                  <a:gd name="T5" fmla="*/ 7 h 7"/>
                  <a:gd name="T6" fmla="*/ 1 w 2"/>
                  <a:gd name="T7" fmla="*/ 0 h 7"/>
                  <a:gd name="T8" fmla="*/ 2 w 2"/>
                  <a:gd name="T9" fmla="*/ 0 h 7"/>
                </a:gdLst>
                <a:ahLst/>
                <a:cxnLst>
                  <a:cxn ang="0">
                    <a:pos x="T0" y="T1"/>
                  </a:cxn>
                  <a:cxn ang="0">
                    <a:pos x="T2" y="T3"/>
                  </a:cxn>
                  <a:cxn ang="0">
                    <a:pos x="T4" y="T5"/>
                  </a:cxn>
                  <a:cxn ang="0">
                    <a:pos x="T6" y="T7"/>
                  </a:cxn>
                  <a:cxn ang="0">
                    <a:pos x="T8" y="T9"/>
                  </a:cxn>
                </a:cxnLst>
                <a:rect l="0" t="0" r="r" b="b"/>
                <a:pathLst>
                  <a:path w="2" h="7">
                    <a:moveTo>
                      <a:pt x="2" y="0"/>
                    </a:moveTo>
                    <a:cubicBezTo>
                      <a:pt x="1" y="4"/>
                      <a:pt x="1" y="7"/>
                      <a:pt x="1" y="7"/>
                    </a:cubicBezTo>
                    <a:lnTo>
                      <a:pt x="0" y="7"/>
                    </a:lnTo>
                    <a:cubicBezTo>
                      <a:pt x="0" y="7"/>
                      <a:pt x="0" y="4"/>
                      <a:pt x="1" y="0"/>
                    </a:cubicBezTo>
                    <a:cubicBezTo>
                      <a:pt x="1" y="0"/>
                      <a:pt x="2" y="0"/>
                      <a:pt x="2" y="0"/>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88" name="Freeform 511"/>
              <p:cNvSpPr>
                <a:spLocks/>
              </p:cNvSpPr>
              <p:nvPr/>
            </p:nvSpPr>
            <p:spPr bwMode="auto">
              <a:xfrm>
                <a:off x="7740765" y="1203885"/>
                <a:ext cx="0" cy="6350"/>
              </a:xfrm>
              <a:custGeom>
                <a:avLst/>
                <a:gdLst>
                  <a:gd name="T0" fmla="*/ 2 w 2"/>
                  <a:gd name="T1" fmla="*/ 1 h 8"/>
                  <a:gd name="T2" fmla="*/ 1 w 2"/>
                  <a:gd name="T3" fmla="*/ 8 h 8"/>
                  <a:gd name="T4" fmla="*/ 0 w 2"/>
                  <a:gd name="T5" fmla="*/ 8 h 8"/>
                  <a:gd name="T6" fmla="*/ 1 w 2"/>
                  <a:gd name="T7" fmla="*/ 0 h 8"/>
                  <a:gd name="T8" fmla="*/ 2 w 2"/>
                  <a:gd name="T9" fmla="*/ 1 h 8"/>
                </a:gdLst>
                <a:ahLst/>
                <a:cxnLst>
                  <a:cxn ang="0">
                    <a:pos x="T0" y="T1"/>
                  </a:cxn>
                  <a:cxn ang="0">
                    <a:pos x="T2" y="T3"/>
                  </a:cxn>
                  <a:cxn ang="0">
                    <a:pos x="T4" y="T5"/>
                  </a:cxn>
                  <a:cxn ang="0">
                    <a:pos x="T6" y="T7"/>
                  </a:cxn>
                  <a:cxn ang="0">
                    <a:pos x="T8" y="T9"/>
                  </a:cxn>
                </a:cxnLst>
                <a:rect l="0" t="0" r="r" b="b"/>
                <a:pathLst>
                  <a:path w="2" h="8">
                    <a:moveTo>
                      <a:pt x="2" y="1"/>
                    </a:moveTo>
                    <a:cubicBezTo>
                      <a:pt x="1" y="5"/>
                      <a:pt x="1" y="8"/>
                      <a:pt x="1" y="8"/>
                    </a:cubicBezTo>
                    <a:lnTo>
                      <a:pt x="0" y="8"/>
                    </a:lnTo>
                    <a:cubicBezTo>
                      <a:pt x="0" y="8"/>
                      <a:pt x="0" y="5"/>
                      <a:pt x="1" y="0"/>
                    </a:cubicBezTo>
                    <a:cubicBezTo>
                      <a:pt x="1" y="0"/>
                      <a:pt x="2" y="1"/>
                      <a:pt x="2" y="1"/>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89" name="Freeform 512"/>
              <p:cNvSpPr>
                <a:spLocks/>
              </p:cNvSpPr>
              <p:nvPr/>
            </p:nvSpPr>
            <p:spPr bwMode="auto">
              <a:xfrm>
                <a:off x="7739177" y="1203885"/>
                <a:ext cx="1588" cy="6350"/>
              </a:xfrm>
              <a:custGeom>
                <a:avLst/>
                <a:gdLst>
                  <a:gd name="T0" fmla="*/ 2 w 2"/>
                  <a:gd name="T1" fmla="*/ 0 h 8"/>
                  <a:gd name="T2" fmla="*/ 1 w 2"/>
                  <a:gd name="T3" fmla="*/ 8 h 8"/>
                  <a:gd name="T4" fmla="*/ 0 w 2"/>
                  <a:gd name="T5" fmla="*/ 8 h 8"/>
                  <a:gd name="T6" fmla="*/ 1 w 2"/>
                  <a:gd name="T7" fmla="*/ 0 h 8"/>
                  <a:gd name="T8" fmla="*/ 2 w 2"/>
                  <a:gd name="T9" fmla="*/ 0 h 8"/>
                </a:gdLst>
                <a:ahLst/>
                <a:cxnLst>
                  <a:cxn ang="0">
                    <a:pos x="T0" y="T1"/>
                  </a:cxn>
                  <a:cxn ang="0">
                    <a:pos x="T2" y="T3"/>
                  </a:cxn>
                  <a:cxn ang="0">
                    <a:pos x="T4" y="T5"/>
                  </a:cxn>
                  <a:cxn ang="0">
                    <a:pos x="T6" y="T7"/>
                  </a:cxn>
                  <a:cxn ang="0">
                    <a:pos x="T8" y="T9"/>
                  </a:cxn>
                </a:cxnLst>
                <a:rect l="0" t="0" r="r" b="b"/>
                <a:pathLst>
                  <a:path w="2" h="8">
                    <a:moveTo>
                      <a:pt x="2" y="0"/>
                    </a:moveTo>
                    <a:cubicBezTo>
                      <a:pt x="1" y="5"/>
                      <a:pt x="1" y="8"/>
                      <a:pt x="1" y="8"/>
                    </a:cubicBezTo>
                    <a:lnTo>
                      <a:pt x="0" y="8"/>
                    </a:lnTo>
                    <a:cubicBezTo>
                      <a:pt x="0" y="8"/>
                      <a:pt x="0" y="5"/>
                      <a:pt x="1" y="0"/>
                    </a:cubicBezTo>
                    <a:cubicBezTo>
                      <a:pt x="2" y="0"/>
                      <a:pt x="2" y="0"/>
                      <a:pt x="2" y="0"/>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90" name="Freeform 513"/>
              <p:cNvSpPr>
                <a:spLocks/>
              </p:cNvSpPr>
              <p:nvPr/>
            </p:nvSpPr>
            <p:spPr bwMode="auto">
              <a:xfrm>
                <a:off x="7739177" y="1203885"/>
                <a:ext cx="1588" cy="6350"/>
              </a:xfrm>
              <a:custGeom>
                <a:avLst/>
                <a:gdLst>
                  <a:gd name="T0" fmla="*/ 1 w 1"/>
                  <a:gd name="T1" fmla="*/ 0 h 8"/>
                  <a:gd name="T2" fmla="*/ 0 w 1"/>
                  <a:gd name="T3" fmla="*/ 8 h 8"/>
                  <a:gd name="T4" fmla="*/ 0 w 1"/>
                  <a:gd name="T5" fmla="*/ 8 h 8"/>
                  <a:gd name="T6" fmla="*/ 1 w 1"/>
                  <a:gd name="T7" fmla="*/ 0 h 8"/>
                  <a:gd name="T8" fmla="*/ 1 w 1"/>
                  <a:gd name="T9" fmla="*/ 0 h 8"/>
                </a:gdLst>
                <a:ahLst/>
                <a:cxnLst>
                  <a:cxn ang="0">
                    <a:pos x="T0" y="T1"/>
                  </a:cxn>
                  <a:cxn ang="0">
                    <a:pos x="T2" y="T3"/>
                  </a:cxn>
                  <a:cxn ang="0">
                    <a:pos x="T4" y="T5"/>
                  </a:cxn>
                  <a:cxn ang="0">
                    <a:pos x="T6" y="T7"/>
                  </a:cxn>
                  <a:cxn ang="0">
                    <a:pos x="T8" y="T9"/>
                  </a:cxn>
                </a:cxnLst>
                <a:rect l="0" t="0" r="r" b="b"/>
                <a:pathLst>
                  <a:path w="1" h="8">
                    <a:moveTo>
                      <a:pt x="1" y="0"/>
                    </a:moveTo>
                    <a:cubicBezTo>
                      <a:pt x="0" y="5"/>
                      <a:pt x="0" y="8"/>
                      <a:pt x="0" y="8"/>
                    </a:cubicBezTo>
                    <a:lnTo>
                      <a:pt x="0" y="8"/>
                    </a:lnTo>
                    <a:cubicBezTo>
                      <a:pt x="0" y="8"/>
                      <a:pt x="0" y="5"/>
                      <a:pt x="1" y="0"/>
                    </a:cubicBezTo>
                    <a:cubicBezTo>
                      <a:pt x="1" y="0"/>
                      <a:pt x="1" y="0"/>
                      <a:pt x="1" y="0"/>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91" name="Freeform 514"/>
              <p:cNvSpPr>
                <a:spLocks/>
              </p:cNvSpPr>
              <p:nvPr/>
            </p:nvSpPr>
            <p:spPr bwMode="auto">
              <a:xfrm>
                <a:off x="7739177" y="1203885"/>
                <a:ext cx="1588" cy="6350"/>
              </a:xfrm>
              <a:custGeom>
                <a:avLst/>
                <a:gdLst>
                  <a:gd name="T0" fmla="*/ 2 w 2"/>
                  <a:gd name="T1" fmla="*/ 0 h 8"/>
                  <a:gd name="T2" fmla="*/ 1 w 2"/>
                  <a:gd name="T3" fmla="*/ 8 h 8"/>
                  <a:gd name="T4" fmla="*/ 0 w 2"/>
                  <a:gd name="T5" fmla="*/ 8 h 8"/>
                  <a:gd name="T6" fmla="*/ 2 w 2"/>
                  <a:gd name="T7" fmla="*/ 0 h 8"/>
                  <a:gd name="T8" fmla="*/ 2 w 2"/>
                  <a:gd name="T9" fmla="*/ 0 h 8"/>
                </a:gdLst>
                <a:ahLst/>
                <a:cxnLst>
                  <a:cxn ang="0">
                    <a:pos x="T0" y="T1"/>
                  </a:cxn>
                  <a:cxn ang="0">
                    <a:pos x="T2" y="T3"/>
                  </a:cxn>
                  <a:cxn ang="0">
                    <a:pos x="T4" y="T5"/>
                  </a:cxn>
                  <a:cxn ang="0">
                    <a:pos x="T6" y="T7"/>
                  </a:cxn>
                  <a:cxn ang="0">
                    <a:pos x="T8" y="T9"/>
                  </a:cxn>
                </a:cxnLst>
                <a:rect l="0" t="0" r="r" b="b"/>
                <a:pathLst>
                  <a:path w="2" h="8">
                    <a:moveTo>
                      <a:pt x="2" y="0"/>
                    </a:moveTo>
                    <a:cubicBezTo>
                      <a:pt x="1" y="5"/>
                      <a:pt x="1" y="8"/>
                      <a:pt x="1" y="8"/>
                    </a:cubicBezTo>
                    <a:lnTo>
                      <a:pt x="0" y="8"/>
                    </a:lnTo>
                    <a:cubicBezTo>
                      <a:pt x="0" y="8"/>
                      <a:pt x="0" y="5"/>
                      <a:pt x="2" y="0"/>
                    </a:cubicBezTo>
                    <a:cubicBezTo>
                      <a:pt x="2" y="0"/>
                      <a:pt x="2" y="0"/>
                      <a:pt x="2" y="0"/>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92" name="Freeform 515"/>
              <p:cNvSpPr>
                <a:spLocks/>
              </p:cNvSpPr>
              <p:nvPr/>
            </p:nvSpPr>
            <p:spPr bwMode="auto">
              <a:xfrm>
                <a:off x="7739177" y="1203885"/>
                <a:ext cx="1588" cy="6350"/>
              </a:xfrm>
              <a:custGeom>
                <a:avLst/>
                <a:gdLst>
                  <a:gd name="T0" fmla="*/ 2 w 2"/>
                  <a:gd name="T1" fmla="*/ 0 h 8"/>
                  <a:gd name="T2" fmla="*/ 0 w 2"/>
                  <a:gd name="T3" fmla="*/ 8 h 8"/>
                  <a:gd name="T4" fmla="*/ 0 w 2"/>
                  <a:gd name="T5" fmla="*/ 8 h 8"/>
                  <a:gd name="T6" fmla="*/ 1 w 2"/>
                  <a:gd name="T7" fmla="*/ 0 h 8"/>
                  <a:gd name="T8" fmla="*/ 2 w 2"/>
                  <a:gd name="T9" fmla="*/ 0 h 8"/>
                </a:gdLst>
                <a:ahLst/>
                <a:cxnLst>
                  <a:cxn ang="0">
                    <a:pos x="T0" y="T1"/>
                  </a:cxn>
                  <a:cxn ang="0">
                    <a:pos x="T2" y="T3"/>
                  </a:cxn>
                  <a:cxn ang="0">
                    <a:pos x="T4" y="T5"/>
                  </a:cxn>
                  <a:cxn ang="0">
                    <a:pos x="T6" y="T7"/>
                  </a:cxn>
                  <a:cxn ang="0">
                    <a:pos x="T8" y="T9"/>
                  </a:cxn>
                </a:cxnLst>
                <a:rect l="0" t="0" r="r" b="b"/>
                <a:pathLst>
                  <a:path w="2" h="8">
                    <a:moveTo>
                      <a:pt x="2" y="0"/>
                    </a:moveTo>
                    <a:cubicBezTo>
                      <a:pt x="0" y="5"/>
                      <a:pt x="0" y="8"/>
                      <a:pt x="0" y="8"/>
                    </a:cubicBezTo>
                    <a:lnTo>
                      <a:pt x="0" y="8"/>
                    </a:lnTo>
                    <a:cubicBezTo>
                      <a:pt x="0" y="8"/>
                      <a:pt x="0" y="5"/>
                      <a:pt x="1" y="0"/>
                    </a:cubicBezTo>
                    <a:cubicBezTo>
                      <a:pt x="1" y="0"/>
                      <a:pt x="2" y="0"/>
                      <a:pt x="2" y="0"/>
                    </a:cubicBez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93" name="Freeform 516"/>
              <p:cNvSpPr>
                <a:spLocks/>
              </p:cNvSpPr>
              <p:nvPr/>
            </p:nvSpPr>
            <p:spPr bwMode="auto">
              <a:xfrm>
                <a:off x="7759815" y="1183248"/>
                <a:ext cx="7938" cy="1588"/>
              </a:xfrm>
              <a:custGeom>
                <a:avLst/>
                <a:gdLst>
                  <a:gd name="T0" fmla="*/ 10 w 10"/>
                  <a:gd name="T1" fmla="*/ 0 h 1"/>
                  <a:gd name="T2" fmla="*/ 0 w 10"/>
                  <a:gd name="T3" fmla="*/ 1 h 1"/>
                  <a:gd name="T4" fmla="*/ 0 w 10"/>
                  <a:gd name="T5" fmla="*/ 1 h 1"/>
                  <a:gd name="T6" fmla="*/ 10 w 10"/>
                  <a:gd name="T7" fmla="*/ 0 h 1"/>
                  <a:gd name="T8" fmla="*/ 10 w 10"/>
                  <a:gd name="T9" fmla="*/ 0 h 1"/>
                </a:gdLst>
                <a:ahLst/>
                <a:cxnLst>
                  <a:cxn ang="0">
                    <a:pos x="T0" y="T1"/>
                  </a:cxn>
                  <a:cxn ang="0">
                    <a:pos x="T2" y="T3"/>
                  </a:cxn>
                  <a:cxn ang="0">
                    <a:pos x="T4" y="T5"/>
                  </a:cxn>
                  <a:cxn ang="0">
                    <a:pos x="T6" y="T7"/>
                  </a:cxn>
                  <a:cxn ang="0">
                    <a:pos x="T8" y="T9"/>
                  </a:cxn>
                </a:cxnLst>
                <a:rect l="0" t="0" r="r" b="b"/>
                <a:pathLst>
                  <a:path w="10" h="1">
                    <a:moveTo>
                      <a:pt x="10" y="0"/>
                    </a:moveTo>
                    <a:cubicBezTo>
                      <a:pt x="10" y="0"/>
                      <a:pt x="6" y="0"/>
                      <a:pt x="0" y="1"/>
                    </a:cubicBezTo>
                    <a:lnTo>
                      <a:pt x="0" y="1"/>
                    </a:lnTo>
                    <a:cubicBezTo>
                      <a:pt x="6" y="0"/>
                      <a:pt x="10" y="0"/>
                      <a:pt x="10" y="0"/>
                    </a:cubicBez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94" name="Freeform 517"/>
              <p:cNvSpPr>
                <a:spLocks/>
              </p:cNvSpPr>
              <p:nvPr/>
            </p:nvSpPr>
            <p:spPr bwMode="auto">
              <a:xfrm>
                <a:off x="7759815" y="1183248"/>
                <a:ext cx="7938" cy="1588"/>
              </a:xfrm>
              <a:custGeom>
                <a:avLst/>
                <a:gdLst>
                  <a:gd name="T0" fmla="*/ 10 w 10"/>
                  <a:gd name="T1" fmla="*/ 0 h 1"/>
                  <a:gd name="T2" fmla="*/ 0 w 10"/>
                  <a:gd name="T3" fmla="*/ 1 h 1"/>
                  <a:gd name="T4" fmla="*/ 0 w 10"/>
                  <a:gd name="T5" fmla="*/ 1 h 1"/>
                  <a:gd name="T6" fmla="*/ 10 w 10"/>
                  <a:gd name="T7" fmla="*/ 0 h 1"/>
                  <a:gd name="T8" fmla="*/ 10 w 10"/>
                  <a:gd name="T9" fmla="*/ 0 h 1"/>
                </a:gdLst>
                <a:ahLst/>
                <a:cxnLst>
                  <a:cxn ang="0">
                    <a:pos x="T0" y="T1"/>
                  </a:cxn>
                  <a:cxn ang="0">
                    <a:pos x="T2" y="T3"/>
                  </a:cxn>
                  <a:cxn ang="0">
                    <a:pos x="T4" y="T5"/>
                  </a:cxn>
                  <a:cxn ang="0">
                    <a:pos x="T6" y="T7"/>
                  </a:cxn>
                  <a:cxn ang="0">
                    <a:pos x="T8" y="T9"/>
                  </a:cxn>
                </a:cxnLst>
                <a:rect l="0" t="0" r="r" b="b"/>
                <a:pathLst>
                  <a:path w="10" h="1">
                    <a:moveTo>
                      <a:pt x="10" y="0"/>
                    </a:moveTo>
                    <a:cubicBezTo>
                      <a:pt x="10" y="0"/>
                      <a:pt x="6" y="0"/>
                      <a:pt x="0" y="1"/>
                    </a:cubicBezTo>
                    <a:cubicBezTo>
                      <a:pt x="0" y="1"/>
                      <a:pt x="0" y="1"/>
                      <a:pt x="0" y="1"/>
                    </a:cubicBezTo>
                    <a:cubicBezTo>
                      <a:pt x="6" y="0"/>
                      <a:pt x="10" y="0"/>
                      <a:pt x="10" y="0"/>
                    </a:cubicBezTo>
                    <a:lnTo>
                      <a:pt x="1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95" name="Freeform 518"/>
              <p:cNvSpPr>
                <a:spLocks/>
              </p:cNvSpPr>
              <p:nvPr/>
            </p:nvSpPr>
            <p:spPr bwMode="auto">
              <a:xfrm>
                <a:off x="7759815" y="1183248"/>
                <a:ext cx="7938" cy="1588"/>
              </a:xfrm>
              <a:custGeom>
                <a:avLst/>
                <a:gdLst>
                  <a:gd name="T0" fmla="*/ 10 w 10"/>
                  <a:gd name="T1" fmla="*/ 1 h 2"/>
                  <a:gd name="T2" fmla="*/ 0 w 10"/>
                  <a:gd name="T3" fmla="*/ 2 h 2"/>
                  <a:gd name="T4" fmla="*/ 0 w 10"/>
                  <a:gd name="T5" fmla="*/ 1 h 2"/>
                  <a:gd name="T6" fmla="*/ 10 w 10"/>
                  <a:gd name="T7" fmla="*/ 0 h 2"/>
                  <a:gd name="T8" fmla="*/ 10 w 10"/>
                  <a:gd name="T9" fmla="*/ 1 h 2"/>
                </a:gdLst>
                <a:ahLst/>
                <a:cxnLst>
                  <a:cxn ang="0">
                    <a:pos x="T0" y="T1"/>
                  </a:cxn>
                  <a:cxn ang="0">
                    <a:pos x="T2" y="T3"/>
                  </a:cxn>
                  <a:cxn ang="0">
                    <a:pos x="T4" y="T5"/>
                  </a:cxn>
                  <a:cxn ang="0">
                    <a:pos x="T6" y="T7"/>
                  </a:cxn>
                  <a:cxn ang="0">
                    <a:pos x="T8" y="T9"/>
                  </a:cxn>
                </a:cxnLst>
                <a:rect l="0" t="0" r="r" b="b"/>
                <a:pathLst>
                  <a:path w="10" h="2">
                    <a:moveTo>
                      <a:pt x="10" y="1"/>
                    </a:moveTo>
                    <a:cubicBezTo>
                      <a:pt x="10" y="1"/>
                      <a:pt x="6" y="1"/>
                      <a:pt x="0" y="2"/>
                    </a:cubicBezTo>
                    <a:cubicBezTo>
                      <a:pt x="0" y="2"/>
                      <a:pt x="0" y="1"/>
                      <a:pt x="0" y="1"/>
                    </a:cubicBezTo>
                    <a:cubicBezTo>
                      <a:pt x="6" y="0"/>
                      <a:pt x="10" y="0"/>
                      <a:pt x="10" y="0"/>
                    </a:cubicBezTo>
                    <a:lnTo>
                      <a:pt x="10"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96" name="Freeform 519"/>
              <p:cNvSpPr>
                <a:spLocks/>
              </p:cNvSpPr>
              <p:nvPr/>
            </p:nvSpPr>
            <p:spPr bwMode="auto">
              <a:xfrm>
                <a:off x="7759815" y="1181660"/>
                <a:ext cx="7938" cy="1588"/>
              </a:xfrm>
              <a:custGeom>
                <a:avLst/>
                <a:gdLst>
                  <a:gd name="T0" fmla="*/ 10 w 10"/>
                  <a:gd name="T1" fmla="*/ 1 h 2"/>
                  <a:gd name="T2" fmla="*/ 0 w 10"/>
                  <a:gd name="T3" fmla="*/ 2 h 2"/>
                  <a:gd name="T4" fmla="*/ 0 w 10"/>
                  <a:gd name="T5" fmla="*/ 2 h 2"/>
                  <a:gd name="T6" fmla="*/ 10 w 10"/>
                  <a:gd name="T7" fmla="*/ 1 h 2"/>
                  <a:gd name="T8" fmla="*/ 10 w 10"/>
                  <a:gd name="T9" fmla="*/ 1 h 2"/>
                </a:gdLst>
                <a:ahLst/>
                <a:cxnLst>
                  <a:cxn ang="0">
                    <a:pos x="T0" y="T1"/>
                  </a:cxn>
                  <a:cxn ang="0">
                    <a:pos x="T2" y="T3"/>
                  </a:cxn>
                  <a:cxn ang="0">
                    <a:pos x="T4" y="T5"/>
                  </a:cxn>
                  <a:cxn ang="0">
                    <a:pos x="T6" y="T7"/>
                  </a:cxn>
                  <a:cxn ang="0">
                    <a:pos x="T8" y="T9"/>
                  </a:cxn>
                </a:cxnLst>
                <a:rect l="0" t="0" r="r" b="b"/>
                <a:pathLst>
                  <a:path w="10" h="2">
                    <a:moveTo>
                      <a:pt x="10" y="1"/>
                    </a:moveTo>
                    <a:cubicBezTo>
                      <a:pt x="10" y="1"/>
                      <a:pt x="6" y="1"/>
                      <a:pt x="0" y="2"/>
                    </a:cubicBezTo>
                    <a:cubicBezTo>
                      <a:pt x="0" y="2"/>
                      <a:pt x="0" y="2"/>
                      <a:pt x="0" y="2"/>
                    </a:cubicBezTo>
                    <a:cubicBezTo>
                      <a:pt x="6" y="0"/>
                      <a:pt x="10" y="1"/>
                      <a:pt x="10" y="1"/>
                    </a:cubicBezTo>
                    <a:lnTo>
                      <a:pt x="10" y="1"/>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97" name="Freeform 520"/>
              <p:cNvSpPr>
                <a:spLocks/>
              </p:cNvSpPr>
              <p:nvPr/>
            </p:nvSpPr>
            <p:spPr bwMode="auto">
              <a:xfrm>
                <a:off x="7759815" y="1181660"/>
                <a:ext cx="7938" cy="1588"/>
              </a:xfrm>
              <a:custGeom>
                <a:avLst/>
                <a:gdLst>
                  <a:gd name="T0" fmla="*/ 10 w 10"/>
                  <a:gd name="T1" fmla="*/ 2 h 3"/>
                  <a:gd name="T2" fmla="*/ 0 w 10"/>
                  <a:gd name="T3" fmla="*/ 3 h 3"/>
                  <a:gd name="T4" fmla="*/ 0 w 10"/>
                  <a:gd name="T5" fmla="*/ 2 h 3"/>
                  <a:gd name="T6" fmla="*/ 10 w 10"/>
                  <a:gd name="T7" fmla="*/ 1 h 3"/>
                  <a:gd name="T8" fmla="*/ 10 w 10"/>
                  <a:gd name="T9" fmla="*/ 2 h 3"/>
                </a:gdLst>
                <a:ahLst/>
                <a:cxnLst>
                  <a:cxn ang="0">
                    <a:pos x="T0" y="T1"/>
                  </a:cxn>
                  <a:cxn ang="0">
                    <a:pos x="T2" y="T3"/>
                  </a:cxn>
                  <a:cxn ang="0">
                    <a:pos x="T4" y="T5"/>
                  </a:cxn>
                  <a:cxn ang="0">
                    <a:pos x="T6" y="T7"/>
                  </a:cxn>
                  <a:cxn ang="0">
                    <a:pos x="T8" y="T9"/>
                  </a:cxn>
                </a:cxnLst>
                <a:rect l="0" t="0" r="r" b="b"/>
                <a:pathLst>
                  <a:path w="10" h="3">
                    <a:moveTo>
                      <a:pt x="10" y="2"/>
                    </a:moveTo>
                    <a:cubicBezTo>
                      <a:pt x="10" y="2"/>
                      <a:pt x="6" y="1"/>
                      <a:pt x="0" y="3"/>
                    </a:cubicBezTo>
                    <a:cubicBezTo>
                      <a:pt x="0" y="2"/>
                      <a:pt x="0" y="2"/>
                      <a:pt x="0" y="2"/>
                    </a:cubicBezTo>
                    <a:cubicBezTo>
                      <a:pt x="6" y="0"/>
                      <a:pt x="10" y="1"/>
                      <a:pt x="10" y="1"/>
                    </a:cubicBezTo>
                    <a:lnTo>
                      <a:pt x="10"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98" name="Freeform 521"/>
              <p:cNvSpPr>
                <a:spLocks/>
              </p:cNvSpPr>
              <p:nvPr/>
            </p:nvSpPr>
            <p:spPr bwMode="auto">
              <a:xfrm>
                <a:off x="7759815" y="1180073"/>
                <a:ext cx="7938" cy="3175"/>
              </a:xfrm>
              <a:custGeom>
                <a:avLst/>
                <a:gdLst>
                  <a:gd name="T0" fmla="*/ 11 w 11"/>
                  <a:gd name="T1" fmla="*/ 2 h 3"/>
                  <a:gd name="T2" fmla="*/ 1 w 11"/>
                  <a:gd name="T3" fmla="*/ 3 h 3"/>
                  <a:gd name="T4" fmla="*/ 0 w 11"/>
                  <a:gd name="T5" fmla="*/ 2 h 3"/>
                  <a:gd name="T6" fmla="*/ 11 w 11"/>
                  <a:gd name="T7" fmla="*/ 1 h 3"/>
                  <a:gd name="T8" fmla="*/ 11 w 11"/>
                  <a:gd name="T9" fmla="*/ 2 h 3"/>
                </a:gdLst>
                <a:ahLst/>
                <a:cxnLst>
                  <a:cxn ang="0">
                    <a:pos x="T0" y="T1"/>
                  </a:cxn>
                  <a:cxn ang="0">
                    <a:pos x="T2" y="T3"/>
                  </a:cxn>
                  <a:cxn ang="0">
                    <a:pos x="T4" y="T5"/>
                  </a:cxn>
                  <a:cxn ang="0">
                    <a:pos x="T6" y="T7"/>
                  </a:cxn>
                  <a:cxn ang="0">
                    <a:pos x="T8" y="T9"/>
                  </a:cxn>
                </a:cxnLst>
                <a:rect l="0" t="0" r="r" b="b"/>
                <a:pathLst>
                  <a:path w="11" h="3">
                    <a:moveTo>
                      <a:pt x="11" y="2"/>
                    </a:moveTo>
                    <a:cubicBezTo>
                      <a:pt x="11" y="2"/>
                      <a:pt x="7" y="1"/>
                      <a:pt x="1" y="3"/>
                    </a:cubicBezTo>
                    <a:cubicBezTo>
                      <a:pt x="1" y="3"/>
                      <a:pt x="1" y="2"/>
                      <a:pt x="0" y="2"/>
                    </a:cubicBezTo>
                    <a:cubicBezTo>
                      <a:pt x="7" y="0"/>
                      <a:pt x="11" y="1"/>
                      <a:pt x="11" y="1"/>
                    </a:cubicBezTo>
                    <a:lnTo>
                      <a:pt x="11"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899" name="Freeform 522"/>
              <p:cNvSpPr>
                <a:spLocks/>
              </p:cNvSpPr>
              <p:nvPr/>
            </p:nvSpPr>
            <p:spPr bwMode="auto">
              <a:xfrm>
                <a:off x="7759815" y="1180073"/>
                <a:ext cx="7938" cy="1588"/>
              </a:xfrm>
              <a:custGeom>
                <a:avLst/>
                <a:gdLst>
                  <a:gd name="T0" fmla="*/ 11 w 11"/>
                  <a:gd name="T1" fmla="*/ 2 h 3"/>
                  <a:gd name="T2" fmla="*/ 0 w 11"/>
                  <a:gd name="T3" fmla="*/ 3 h 3"/>
                  <a:gd name="T4" fmla="*/ 0 w 11"/>
                  <a:gd name="T5" fmla="*/ 2 h 3"/>
                  <a:gd name="T6" fmla="*/ 11 w 11"/>
                  <a:gd name="T7" fmla="*/ 1 h 3"/>
                  <a:gd name="T8" fmla="*/ 11 w 11"/>
                  <a:gd name="T9" fmla="*/ 2 h 3"/>
                </a:gdLst>
                <a:ahLst/>
                <a:cxnLst>
                  <a:cxn ang="0">
                    <a:pos x="T0" y="T1"/>
                  </a:cxn>
                  <a:cxn ang="0">
                    <a:pos x="T2" y="T3"/>
                  </a:cxn>
                  <a:cxn ang="0">
                    <a:pos x="T4" y="T5"/>
                  </a:cxn>
                  <a:cxn ang="0">
                    <a:pos x="T6" y="T7"/>
                  </a:cxn>
                  <a:cxn ang="0">
                    <a:pos x="T8" y="T9"/>
                  </a:cxn>
                </a:cxnLst>
                <a:rect l="0" t="0" r="r" b="b"/>
                <a:pathLst>
                  <a:path w="11" h="3">
                    <a:moveTo>
                      <a:pt x="11" y="2"/>
                    </a:moveTo>
                    <a:cubicBezTo>
                      <a:pt x="11" y="2"/>
                      <a:pt x="7" y="1"/>
                      <a:pt x="0" y="3"/>
                    </a:cubicBezTo>
                    <a:cubicBezTo>
                      <a:pt x="0" y="3"/>
                      <a:pt x="0" y="2"/>
                      <a:pt x="0" y="2"/>
                    </a:cubicBezTo>
                    <a:cubicBezTo>
                      <a:pt x="6" y="0"/>
                      <a:pt x="11" y="1"/>
                      <a:pt x="11" y="1"/>
                    </a:cubicBezTo>
                    <a:lnTo>
                      <a:pt x="11" y="2"/>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00" name="Freeform 523"/>
              <p:cNvSpPr>
                <a:spLocks/>
              </p:cNvSpPr>
              <p:nvPr/>
            </p:nvSpPr>
            <p:spPr bwMode="auto">
              <a:xfrm>
                <a:off x="7759815" y="1178485"/>
                <a:ext cx="7938" cy="3175"/>
              </a:xfrm>
              <a:custGeom>
                <a:avLst/>
                <a:gdLst>
                  <a:gd name="T0" fmla="*/ 11 w 11"/>
                  <a:gd name="T1" fmla="*/ 2 h 3"/>
                  <a:gd name="T2" fmla="*/ 0 w 11"/>
                  <a:gd name="T3" fmla="*/ 3 h 3"/>
                  <a:gd name="T4" fmla="*/ 0 w 11"/>
                  <a:gd name="T5" fmla="*/ 1 h 3"/>
                  <a:gd name="T6" fmla="*/ 11 w 11"/>
                  <a:gd name="T7" fmla="*/ 0 h 3"/>
                  <a:gd name="T8" fmla="*/ 11 w 11"/>
                  <a:gd name="T9" fmla="*/ 2 h 3"/>
                </a:gdLst>
                <a:ahLst/>
                <a:cxnLst>
                  <a:cxn ang="0">
                    <a:pos x="T0" y="T1"/>
                  </a:cxn>
                  <a:cxn ang="0">
                    <a:pos x="T2" y="T3"/>
                  </a:cxn>
                  <a:cxn ang="0">
                    <a:pos x="T4" y="T5"/>
                  </a:cxn>
                  <a:cxn ang="0">
                    <a:pos x="T6" y="T7"/>
                  </a:cxn>
                  <a:cxn ang="0">
                    <a:pos x="T8" y="T9"/>
                  </a:cxn>
                </a:cxnLst>
                <a:rect l="0" t="0" r="r" b="b"/>
                <a:pathLst>
                  <a:path w="11" h="3">
                    <a:moveTo>
                      <a:pt x="11" y="2"/>
                    </a:moveTo>
                    <a:cubicBezTo>
                      <a:pt x="11" y="2"/>
                      <a:pt x="6" y="1"/>
                      <a:pt x="0" y="3"/>
                    </a:cubicBezTo>
                    <a:cubicBezTo>
                      <a:pt x="0" y="2"/>
                      <a:pt x="0" y="2"/>
                      <a:pt x="0" y="1"/>
                    </a:cubicBezTo>
                    <a:cubicBezTo>
                      <a:pt x="6" y="0"/>
                      <a:pt x="11" y="0"/>
                      <a:pt x="11" y="0"/>
                    </a:cubicBezTo>
                    <a:lnTo>
                      <a:pt x="11" y="2"/>
                    </a:ln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01" name="Freeform 524"/>
              <p:cNvSpPr>
                <a:spLocks/>
              </p:cNvSpPr>
              <p:nvPr/>
            </p:nvSpPr>
            <p:spPr bwMode="auto">
              <a:xfrm>
                <a:off x="7747115" y="1184835"/>
                <a:ext cx="12700" cy="6350"/>
              </a:xfrm>
              <a:custGeom>
                <a:avLst/>
                <a:gdLst>
                  <a:gd name="T0" fmla="*/ 17 w 17"/>
                  <a:gd name="T1" fmla="*/ 0 h 10"/>
                  <a:gd name="T2" fmla="*/ 0 w 17"/>
                  <a:gd name="T3" fmla="*/ 10 h 10"/>
                  <a:gd name="T4" fmla="*/ 0 w 17"/>
                  <a:gd name="T5" fmla="*/ 9 h 10"/>
                  <a:gd name="T6" fmla="*/ 17 w 17"/>
                  <a:gd name="T7" fmla="*/ 0 h 10"/>
                  <a:gd name="T8" fmla="*/ 17 w 17"/>
                  <a:gd name="T9" fmla="*/ 0 h 10"/>
                </a:gdLst>
                <a:ahLst/>
                <a:cxnLst>
                  <a:cxn ang="0">
                    <a:pos x="T0" y="T1"/>
                  </a:cxn>
                  <a:cxn ang="0">
                    <a:pos x="T2" y="T3"/>
                  </a:cxn>
                  <a:cxn ang="0">
                    <a:pos x="T4" y="T5"/>
                  </a:cxn>
                  <a:cxn ang="0">
                    <a:pos x="T6" y="T7"/>
                  </a:cxn>
                  <a:cxn ang="0">
                    <a:pos x="T8" y="T9"/>
                  </a:cxn>
                </a:cxnLst>
                <a:rect l="0" t="0" r="r" b="b"/>
                <a:pathLst>
                  <a:path w="17" h="10">
                    <a:moveTo>
                      <a:pt x="17" y="0"/>
                    </a:moveTo>
                    <a:cubicBezTo>
                      <a:pt x="12" y="2"/>
                      <a:pt x="5" y="5"/>
                      <a:pt x="0" y="10"/>
                    </a:cubicBezTo>
                    <a:lnTo>
                      <a:pt x="0" y="9"/>
                    </a:lnTo>
                    <a:cubicBezTo>
                      <a:pt x="5" y="4"/>
                      <a:pt x="12" y="1"/>
                      <a:pt x="17" y="0"/>
                    </a:cubicBez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02" name="Freeform 525"/>
              <p:cNvSpPr>
                <a:spLocks/>
              </p:cNvSpPr>
              <p:nvPr/>
            </p:nvSpPr>
            <p:spPr bwMode="auto">
              <a:xfrm>
                <a:off x="7747115" y="1184835"/>
                <a:ext cx="12700" cy="6350"/>
              </a:xfrm>
              <a:custGeom>
                <a:avLst/>
                <a:gdLst>
                  <a:gd name="T0" fmla="*/ 17 w 17"/>
                  <a:gd name="T1" fmla="*/ 0 h 9"/>
                  <a:gd name="T2" fmla="*/ 0 w 17"/>
                  <a:gd name="T3" fmla="*/ 9 h 9"/>
                  <a:gd name="T4" fmla="*/ 0 w 17"/>
                  <a:gd name="T5" fmla="*/ 9 h 9"/>
                  <a:gd name="T6" fmla="*/ 17 w 17"/>
                  <a:gd name="T7" fmla="*/ 0 h 9"/>
                  <a:gd name="T8" fmla="*/ 17 w 17"/>
                  <a:gd name="T9" fmla="*/ 0 h 9"/>
                </a:gdLst>
                <a:ahLst/>
                <a:cxnLst>
                  <a:cxn ang="0">
                    <a:pos x="T0" y="T1"/>
                  </a:cxn>
                  <a:cxn ang="0">
                    <a:pos x="T2" y="T3"/>
                  </a:cxn>
                  <a:cxn ang="0">
                    <a:pos x="T4" y="T5"/>
                  </a:cxn>
                  <a:cxn ang="0">
                    <a:pos x="T6" y="T7"/>
                  </a:cxn>
                  <a:cxn ang="0">
                    <a:pos x="T8" y="T9"/>
                  </a:cxn>
                </a:cxnLst>
                <a:rect l="0" t="0" r="r" b="b"/>
                <a:pathLst>
                  <a:path w="17" h="9">
                    <a:moveTo>
                      <a:pt x="17" y="0"/>
                    </a:moveTo>
                    <a:cubicBezTo>
                      <a:pt x="12" y="1"/>
                      <a:pt x="5" y="4"/>
                      <a:pt x="0" y="9"/>
                    </a:cubicBezTo>
                    <a:cubicBezTo>
                      <a:pt x="0" y="9"/>
                      <a:pt x="0" y="9"/>
                      <a:pt x="0" y="9"/>
                    </a:cubicBezTo>
                    <a:cubicBezTo>
                      <a:pt x="5" y="4"/>
                      <a:pt x="12" y="1"/>
                      <a:pt x="17" y="0"/>
                    </a:cubicBezTo>
                    <a:cubicBezTo>
                      <a:pt x="17" y="0"/>
                      <a:pt x="17" y="0"/>
                      <a:pt x="17" y="0"/>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03" name="Freeform 526"/>
              <p:cNvSpPr>
                <a:spLocks/>
              </p:cNvSpPr>
              <p:nvPr/>
            </p:nvSpPr>
            <p:spPr bwMode="auto">
              <a:xfrm>
                <a:off x="7745527" y="1183248"/>
                <a:ext cx="14288" cy="7938"/>
              </a:xfrm>
              <a:custGeom>
                <a:avLst/>
                <a:gdLst>
                  <a:gd name="T0" fmla="*/ 18 w 18"/>
                  <a:gd name="T1" fmla="*/ 1 h 10"/>
                  <a:gd name="T2" fmla="*/ 1 w 18"/>
                  <a:gd name="T3" fmla="*/ 10 h 10"/>
                  <a:gd name="T4" fmla="*/ 0 w 18"/>
                  <a:gd name="T5" fmla="*/ 10 h 10"/>
                  <a:gd name="T6" fmla="*/ 18 w 18"/>
                  <a:gd name="T7" fmla="*/ 0 h 10"/>
                  <a:gd name="T8" fmla="*/ 18 w 18"/>
                  <a:gd name="T9" fmla="*/ 1 h 10"/>
                </a:gdLst>
                <a:ahLst/>
                <a:cxnLst>
                  <a:cxn ang="0">
                    <a:pos x="T0" y="T1"/>
                  </a:cxn>
                  <a:cxn ang="0">
                    <a:pos x="T2" y="T3"/>
                  </a:cxn>
                  <a:cxn ang="0">
                    <a:pos x="T4" y="T5"/>
                  </a:cxn>
                  <a:cxn ang="0">
                    <a:pos x="T6" y="T7"/>
                  </a:cxn>
                  <a:cxn ang="0">
                    <a:pos x="T8" y="T9"/>
                  </a:cxn>
                </a:cxnLst>
                <a:rect l="0" t="0" r="r" b="b"/>
                <a:pathLst>
                  <a:path w="18" h="10">
                    <a:moveTo>
                      <a:pt x="18" y="1"/>
                    </a:moveTo>
                    <a:cubicBezTo>
                      <a:pt x="13" y="2"/>
                      <a:pt x="6" y="5"/>
                      <a:pt x="1" y="10"/>
                    </a:cubicBezTo>
                    <a:lnTo>
                      <a:pt x="0" y="10"/>
                    </a:lnTo>
                    <a:cubicBezTo>
                      <a:pt x="6" y="5"/>
                      <a:pt x="12" y="2"/>
                      <a:pt x="18" y="0"/>
                    </a:cubicBezTo>
                    <a:cubicBezTo>
                      <a:pt x="18" y="0"/>
                      <a:pt x="18" y="1"/>
                      <a:pt x="18" y="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04" name="Freeform 527"/>
              <p:cNvSpPr>
                <a:spLocks/>
              </p:cNvSpPr>
              <p:nvPr/>
            </p:nvSpPr>
            <p:spPr bwMode="auto">
              <a:xfrm>
                <a:off x="7745527" y="1183248"/>
                <a:ext cx="14288" cy="7938"/>
              </a:xfrm>
              <a:custGeom>
                <a:avLst/>
                <a:gdLst>
                  <a:gd name="T0" fmla="*/ 18 w 18"/>
                  <a:gd name="T1" fmla="*/ 0 h 10"/>
                  <a:gd name="T2" fmla="*/ 0 w 18"/>
                  <a:gd name="T3" fmla="*/ 10 h 10"/>
                  <a:gd name="T4" fmla="*/ 0 w 18"/>
                  <a:gd name="T5" fmla="*/ 9 h 10"/>
                  <a:gd name="T6" fmla="*/ 18 w 18"/>
                  <a:gd name="T7" fmla="*/ 0 h 10"/>
                  <a:gd name="T8" fmla="*/ 18 w 18"/>
                  <a:gd name="T9" fmla="*/ 0 h 10"/>
                </a:gdLst>
                <a:ahLst/>
                <a:cxnLst>
                  <a:cxn ang="0">
                    <a:pos x="T0" y="T1"/>
                  </a:cxn>
                  <a:cxn ang="0">
                    <a:pos x="T2" y="T3"/>
                  </a:cxn>
                  <a:cxn ang="0">
                    <a:pos x="T4" y="T5"/>
                  </a:cxn>
                  <a:cxn ang="0">
                    <a:pos x="T6" y="T7"/>
                  </a:cxn>
                  <a:cxn ang="0">
                    <a:pos x="T8" y="T9"/>
                  </a:cxn>
                </a:cxnLst>
                <a:rect l="0" t="0" r="r" b="b"/>
                <a:pathLst>
                  <a:path w="18" h="10">
                    <a:moveTo>
                      <a:pt x="18" y="0"/>
                    </a:moveTo>
                    <a:cubicBezTo>
                      <a:pt x="12" y="2"/>
                      <a:pt x="6" y="5"/>
                      <a:pt x="0" y="10"/>
                    </a:cubicBezTo>
                    <a:cubicBezTo>
                      <a:pt x="0" y="10"/>
                      <a:pt x="0" y="9"/>
                      <a:pt x="0" y="9"/>
                    </a:cubicBezTo>
                    <a:cubicBezTo>
                      <a:pt x="5" y="4"/>
                      <a:pt x="12" y="1"/>
                      <a:pt x="18" y="0"/>
                    </a:cubicBezTo>
                    <a:cubicBezTo>
                      <a:pt x="18" y="0"/>
                      <a:pt x="18" y="0"/>
                      <a:pt x="18" y="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05" name="Freeform 528"/>
              <p:cNvSpPr>
                <a:spLocks/>
              </p:cNvSpPr>
              <p:nvPr/>
            </p:nvSpPr>
            <p:spPr bwMode="auto">
              <a:xfrm>
                <a:off x="7745527" y="1183248"/>
                <a:ext cx="14288" cy="7938"/>
              </a:xfrm>
              <a:custGeom>
                <a:avLst/>
                <a:gdLst>
                  <a:gd name="T0" fmla="*/ 19 w 19"/>
                  <a:gd name="T1" fmla="*/ 1 h 10"/>
                  <a:gd name="T2" fmla="*/ 1 w 19"/>
                  <a:gd name="T3" fmla="*/ 10 h 10"/>
                  <a:gd name="T4" fmla="*/ 0 w 19"/>
                  <a:gd name="T5" fmla="*/ 10 h 10"/>
                  <a:gd name="T6" fmla="*/ 19 w 19"/>
                  <a:gd name="T7" fmla="*/ 0 h 10"/>
                  <a:gd name="T8" fmla="*/ 19 w 19"/>
                  <a:gd name="T9" fmla="*/ 1 h 10"/>
                </a:gdLst>
                <a:ahLst/>
                <a:cxnLst>
                  <a:cxn ang="0">
                    <a:pos x="T0" y="T1"/>
                  </a:cxn>
                  <a:cxn ang="0">
                    <a:pos x="T2" y="T3"/>
                  </a:cxn>
                  <a:cxn ang="0">
                    <a:pos x="T4" y="T5"/>
                  </a:cxn>
                  <a:cxn ang="0">
                    <a:pos x="T6" y="T7"/>
                  </a:cxn>
                  <a:cxn ang="0">
                    <a:pos x="T8" y="T9"/>
                  </a:cxn>
                </a:cxnLst>
                <a:rect l="0" t="0" r="r" b="b"/>
                <a:pathLst>
                  <a:path w="19" h="10">
                    <a:moveTo>
                      <a:pt x="19" y="1"/>
                    </a:moveTo>
                    <a:cubicBezTo>
                      <a:pt x="13" y="2"/>
                      <a:pt x="6" y="5"/>
                      <a:pt x="1" y="10"/>
                    </a:cubicBezTo>
                    <a:cubicBezTo>
                      <a:pt x="0" y="10"/>
                      <a:pt x="0" y="10"/>
                      <a:pt x="0" y="10"/>
                    </a:cubicBezTo>
                    <a:cubicBezTo>
                      <a:pt x="6" y="4"/>
                      <a:pt x="13" y="1"/>
                      <a:pt x="19" y="0"/>
                    </a:cubicBezTo>
                    <a:cubicBezTo>
                      <a:pt x="19" y="0"/>
                      <a:pt x="19" y="0"/>
                      <a:pt x="19" y="1"/>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06" name="Freeform 529"/>
              <p:cNvSpPr>
                <a:spLocks/>
              </p:cNvSpPr>
              <p:nvPr/>
            </p:nvSpPr>
            <p:spPr bwMode="auto">
              <a:xfrm>
                <a:off x="7743940" y="1181660"/>
                <a:ext cx="15875" cy="9525"/>
              </a:xfrm>
              <a:custGeom>
                <a:avLst/>
                <a:gdLst>
                  <a:gd name="T0" fmla="*/ 20 w 20"/>
                  <a:gd name="T1" fmla="*/ 1 h 11"/>
                  <a:gd name="T2" fmla="*/ 1 w 20"/>
                  <a:gd name="T3" fmla="*/ 11 h 11"/>
                  <a:gd name="T4" fmla="*/ 0 w 20"/>
                  <a:gd name="T5" fmla="*/ 10 h 11"/>
                  <a:gd name="T6" fmla="*/ 19 w 20"/>
                  <a:gd name="T7" fmla="*/ 0 h 11"/>
                  <a:gd name="T8" fmla="*/ 20 w 20"/>
                  <a:gd name="T9" fmla="*/ 1 h 11"/>
                </a:gdLst>
                <a:ahLst/>
                <a:cxnLst>
                  <a:cxn ang="0">
                    <a:pos x="T0" y="T1"/>
                  </a:cxn>
                  <a:cxn ang="0">
                    <a:pos x="T2" y="T3"/>
                  </a:cxn>
                  <a:cxn ang="0">
                    <a:pos x="T4" y="T5"/>
                  </a:cxn>
                  <a:cxn ang="0">
                    <a:pos x="T6" y="T7"/>
                  </a:cxn>
                  <a:cxn ang="0">
                    <a:pos x="T8" y="T9"/>
                  </a:cxn>
                </a:cxnLst>
                <a:rect l="0" t="0" r="r" b="b"/>
                <a:pathLst>
                  <a:path w="20" h="11">
                    <a:moveTo>
                      <a:pt x="20" y="1"/>
                    </a:moveTo>
                    <a:cubicBezTo>
                      <a:pt x="14" y="2"/>
                      <a:pt x="7" y="5"/>
                      <a:pt x="1" y="11"/>
                    </a:cubicBezTo>
                    <a:cubicBezTo>
                      <a:pt x="1" y="10"/>
                      <a:pt x="0" y="10"/>
                      <a:pt x="0" y="10"/>
                    </a:cubicBezTo>
                    <a:cubicBezTo>
                      <a:pt x="6" y="4"/>
                      <a:pt x="13" y="1"/>
                      <a:pt x="19" y="0"/>
                    </a:cubicBezTo>
                    <a:cubicBezTo>
                      <a:pt x="20" y="0"/>
                      <a:pt x="20" y="1"/>
                      <a:pt x="20" y="1"/>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07" name="Freeform 530"/>
              <p:cNvSpPr>
                <a:spLocks/>
              </p:cNvSpPr>
              <p:nvPr/>
            </p:nvSpPr>
            <p:spPr bwMode="auto">
              <a:xfrm>
                <a:off x="7743940" y="1181660"/>
                <a:ext cx="15875" cy="7938"/>
              </a:xfrm>
              <a:custGeom>
                <a:avLst/>
                <a:gdLst>
                  <a:gd name="T0" fmla="*/ 20 w 20"/>
                  <a:gd name="T1" fmla="*/ 1 h 11"/>
                  <a:gd name="T2" fmla="*/ 1 w 20"/>
                  <a:gd name="T3" fmla="*/ 11 h 11"/>
                  <a:gd name="T4" fmla="*/ 0 w 20"/>
                  <a:gd name="T5" fmla="*/ 10 h 11"/>
                  <a:gd name="T6" fmla="*/ 20 w 20"/>
                  <a:gd name="T7" fmla="*/ 0 h 11"/>
                  <a:gd name="T8" fmla="*/ 20 w 20"/>
                  <a:gd name="T9" fmla="*/ 1 h 11"/>
                </a:gdLst>
                <a:ahLst/>
                <a:cxnLst>
                  <a:cxn ang="0">
                    <a:pos x="T0" y="T1"/>
                  </a:cxn>
                  <a:cxn ang="0">
                    <a:pos x="T2" y="T3"/>
                  </a:cxn>
                  <a:cxn ang="0">
                    <a:pos x="T4" y="T5"/>
                  </a:cxn>
                  <a:cxn ang="0">
                    <a:pos x="T6" y="T7"/>
                  </a:cxn>
                  <a:cxn ang="0">
                    <a:pos x="T8" y="T9"/>
                  </a:cxn>
                </a:cxnLst>
                <a:rect l="0" t="0" r="r" b="b"/>
                <a:pathLst>
                  <a:path w="20" h="11">
                    <a:moveTo>
                      <a:pt x="20" y="1"/>
                    </a:moveTo>
                    <a:cubicBezTo>
                      <a:pt x="14" y="2"/>
                      <a:pt x="7" y="5"/>
                      <a:pt x="1" y="11"/>
                    </a:cubicBezTo>
                    <a:cubicBezTo>
                      <a:pt x="1" y="11"/>
                      <a:pt x="1" y="10"/>
                      <a:pt x="0" y="10"/>
                    </a:cubicBezTo>
                    <a:cubicBezTo>
                      <a:pt x="6" y="4"/>
                      <a:pt x="14" y="1"/>
                      <a:pt x="20" y="0"/>
                    </a:cubicBezTo>
                    <a:cubicBezTo>
                      <a:pt x="20" y="0"/>
                      <a:pt x="20" y="0"/>
                      <a:pt x="20" y="1"/>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08" name="Freeform 531"/>
              <p:cNvSpPr>
                <a:spLocks/>
              </p:cNvSpPr>
              <p:nvPr/>
            </p:nvSpPr>
            <p:spPr bwMode="auto">
              <a:xfrm>
                <a:off x="7742352" y="1180073"/>
                <a:ext cx="17463" cy="9525"/>
              </a:xfrm>
              <a:custGeom>
                <a:avLst/>
                <a:gdLst>
                  <a:gd name="T0" fmla="*/ 21 w 21"/>
                  <a:gd name="T1" fmla="*/ 2 h 12"/>
                  <a:gd name="T2" fmla="*/ 1 w 21"/>
                  <a:gd name="T3" fmla="*/ 12 h 12"/>
                  <a:gd name="T4" fmla="*/ 0 w 21"/>
                  <a:gd name="T5" fmla="*/ 11 h 12"/>
                  <a:gd name="T6" fmla="*/ 21 w 21"/>
                  <a:gd name="T7" fmla="*/ 0 h 12"/>
                  <a:gd name="T8" fmla="*/ 21 w 21"/>
                  <a:gd name="T9" fmla="*/ 2 h 12"/>
                </a:gdLst>
                <a:ahLst/>
                <a:cxnLst>
                  <a:cxn ang="0">
                    <a:pos x="T0" y="T1"/>
                  </a:cxn>
                  <a:cxn ang="0">
                    <a:pos x="T2" y="T3"/>
                  </a:cxn>
                  <a:cxn ang="0">
                    <a:pos x="T4" y="T5"/>
                  </a:cxn>
                  <a:cxn ang="0">
                    <a:pos x="T6" y="T7"/>
                  </a:cxn>
                  <a:cxn ang="0">
                    <a:pos x="T8" y="T9"/>
                  </a:cxn>
                </a:cxnLst>
                <a:rect l="0" t="0" r="r" b="b"/>
                <a:pathLst>
                  <a:path w="21" h="12">
                    <a:moveTo>
                      <a:pt x="21" y="2"/>
                    </a:moveTo>
                    <a:cubicBezTo>
                      <a:pt x="15" y="3"/>
                      <a:pt x="7" y="6"/>
                      <a:pt x="1" y="12"/>
                    </a:cubicBezTo>
                    <a:cubicBezTo>
                      <a:pt x="1" y="12"/>
                      <a:pt x="1" y="12"/>
                      <a:pt x="0" y="11"/>
                    </a:cubicBezTo>
                    <a:cubicBezTo>
                      <a:pt x="7" y="6"/>
                      <a:pt x="14" y="2"/>
                      <a:pt x="21" y="0"/>
                    </a:cubicBezTo>
                    <a:cubicBezTo>
                      <a:pt x="21" y="1"/>
                      <a:pt x="21" y="1"/>
                      <a:pt x="21" y="2"/>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09" name="Freeform 532"/>
              <p:cNvSpPr>
                <a:spLocks/>
              </p:cNvSpPr>
              <p:nvPr/>
            </p:nvSpPr>
            <p:spPr bwMode="auto">
              <a:xfrm>
                <a:off x="7739177" y="1191185"/>
                <a:ext cx="7938" cy="12700"/>
              </a:xfrm>
              <a:custGeom>
                <a:avLst/>
                <a:gdLst>
                  <a:gd name="T0" fmla="*/ 10 w 10"/>
                  <a:gd name="T1" fmla="*/ 1 h 17"/>
                  <a:gd name="T2" fmla="*/ 0 w 10"/>
                  <a:gd name="T3" fmla="*/ 17 h 17"/>
                  <a:gd name="T4" fmla="*/ 0 w 10"/>
                  <a:gd name="T5" fmla="*/ 17 h 17"/>
                  <a:gd name="T6" fmla="*/ 10 w 10"/>
                  <a:gd name="T7" fmla="*/ 0 h 17"/>
                  <a:gd name="T8" fmla="*/ 10 w 10"/>
                  <a:gd name="T9" fmla="*/ 1 h 17"/>
                </a:gdLst>
                <a:ahLst/>
                <a:cxnLst>
                  <a:cxn ang="0">
                    <a:pos x="T0" y="T1"/>
                  </a:cxn>
                  <a:cxn ang="0">
                    <a:pos x="T2" y="T3"/>
                  </a:cxn>
                  <a:cxn ang="0">
                    <a:pos x="T4" y="T5"/>
                  </a:cxn>
                  <a:cxn ang="0">
                    <a:pos x="T6" y="T7"/>
                  </a:cxn>
                  <a:cxn ang="0">
                    <a:pos x="T8" y="T9"/>
                  </a:cxn>
                </a:cxnLst>
                <a:rect l="0" t="0" r="r" b="b"/>
                <a:pathLst>
                  <a:path w="10" h="17">
                    <a:moveTo>
                      <a:pt x="10" y="1"/>
                    </a:moveTo>
                    <a:cubicBezTo>
                      <a:pt x="5" y="6"/>
                      <a:pt x="2" y="12"/>
                      <a:pt x="0" y="17"/>
                    </a:cubicBezTo>
                    <a:lnTo>
                      <a:pt x="0" y="17"/>
                    </a:lnTo>
                    <a:cubicBezTo>
                      <a:pt x="1" y="12"/>
                      <a:pt x="5" y="5"/>
                      <a:pt x="10" y="0"/>
                    </a:cubicBezTo>
                    <a:lnTo>
                      <a:pt x="1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10" name="Freeform 533"/>
              <p:cNvSpPr>
                <a:spLocks/>
              </p:cNvSpPr>
              <p:nvPr/>
            </p:nvSpPr>
            <p:spPr bwMode="auto">
              <a:xfrm>
                <a:off x="7739177" y="1191185"/>
                <a:ext cx="7938" cy="12700"/>
              </a:xfrm>
              <a:custGeom>
                <a:avLst/>
                <a:gdLst>
                  <a:gd name="T0" fmla="*/ 10 w 10"/>
                  <a:gd name="T1" fmla="*/ 0 h 17"/>
                  <a:gd name="T2" fmla="*/ 0 w 10"/>
                  <a:gd name="T3" fmla="*/ 17 h 17"/>
                  <a:gd name="T4" fmla="*/ 0 w 10"/>
                  <a:gd name="T5" fmla="*/ 17 h 17"/>
                  <a:gd name="T6" fmla="*/ 10 w 10"/>
                  <a:gd name="T7" fmla="*/ 0 h 17"/>
                  <a:gd name="T8" fmla="*/ 10 w 10"/>
                  <a:gd name="T9" fmla="*/ 0 h 17"/>
                </a:gdLst>
                <a:ahLst/>
                <a:cxnLst>
                  <a:cxn ang="0">
                    <a:pos x="T0" y="T1"/>
                  </a:cxn>
                  <a:cxn ang="0">
                    <a:pos x="T2" y="T3"/>
                  </a:cxn>
                  <a:cxn ang="0">
                    <a:pos x="T4" y="T5"/>
                  </a:cxn>
                  <a:cxn ang="0">
                    <a:pos x="T6" y="T7"/>
                  </a:cxn>
                  <a:cxn ang="0">
                    <a:pos x="T8" y="T9"/>
                  </a:cxn>
                </a:cxnLst>
                <a:rect l="0" t="0" r="r" b="b"/>
                <a:pathLst>
                  <a:path w="10" h="17">
                    <a:moveTo>
                      <a:pt x="10" y="0"/>
                    </a:moveTo>
                    <a:cubicBezTo>
                      <a:pt x="5" y="5"/>
                      <a:pt x="1" y="12"/>
                      <a:pt x="0" y="17"/>
                    </a:cubicBezTo>
                    <a:cubicBezTo>
                      <a:pt x="0" y="17"/>
                      <a:pt x="0" y="17"/>
                      <a:pt x="0" y="17"/>
                    </a:cubicBezTo>
                    <a:cubicBezTo>
                      <a:pt x="1" y="11"/>
                      <a:pt x="4" y="5"/>
                      <a:pt x="10" y="0"/>
                    </a:cubicBezTo>
                    <a:cubicBezTo>
                      <a:pt x="10" y="0"/>
                      <a:pt x="10" y="0"/>
                      <a:pt x="10" y="0"/>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11" name="Freeform 534"/>
              <p:cNvSpPr>
                <a:spLocks/>
              </p:cNvSpPr>
              <p:nvPr/>
            </p:nvSpPr>
            <p:spPr bwMode="auto">
              <a:xfrm>
                <a:off x="7739177" y="1191185"/>
                <a:ext cx="7938" cy="12700"/>
              </a:xfrm>
              <a:custGeom>
                <a:avLst/>
                <a:gdLst>
                  <a:gd name="T0" fmla="*/ 11 w 11"/>
                  <a:gd name="T1" fmla="*/ 0 h 17"/>
                  <a:gd name="T2" fmla="*/ 1 w 11"/>
                  <a:gd name="T3" fmla="*/ 17 h 17"/>
                  <a:gd name="T4" fmla="*/ 0 w 11"/>
                  <a:gd name="T5" fmla="*/ 17 h 17"/>
                  <a:gd name="T6" fmla="*/ 10 w 11"/>
                  <a:gd name="T7" fmla="*/ 0 h 17"/>
                  <a:gd name="T8" fmla="*/ 11 w 11"/>
                  <a:gd name="T9" fmla="*/ 0 h 17"/>
                </a:gdLst>
                <a:ahLst/>
                <a:cxnLst>
                  <a:cxn ang="0">
                    <a:pos x="T0" y="T1"/>
                  </a:cxn>
                  <a:cxn ang="0">
                    <a:pos x="T2" y="T3"/>
                  </a:cxn>
                  <a:cxn ang="0">
                    <a:pos x="T4" y="T5"/>
                  </a:cxn>
                  <a:cxn ang="0">
                    <a:pos x="T6" y="T7"/>
                  </a:cxn>
                  <a:cxn ang="0">
                    <a:pos x="T8" y="T9"/>
                  </a:cxn>
                </a:cxnLst>
                <a:rect l="0" t="0" r="r" b="b"/>
                <a:pathLst>
                  <a:path w="11" h="17">
                    <a:moveTo>
                      <a:pt x="11" y="0"/>
                    </a:moveTo>
                    <a:cubicBezTo>
                      <a:pt x="5" y="5"/>
                      <a:pt x="2" y="12"/>
                      <a:pt x="1" y="17"/>
                    </a:cubicBezTo>
                    <a:cubicBezTo>
                      <a:pt x="1" y="17"/>
                      <a:pt x="1" y="17"/>
                      <a:pt x="0" y="17"/>
                    </a:cubicBezTo>
                    <a:cubicBezTo>
                      <a:pt x="2" y="11"/>
                      <a:pt x="5" y="5"/>
                      <a:pt x="10" y="0"/>
                    </a:cubicBezTo>
                    <a:lnTo>
                      <a:pt x="11"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12" name="Freeform 535"/>
              <p:cNvSpPr>
                <a:spLocks/>
              </p:cNvSpPr>
              <p:nvPr/>
            </p:nvSpPr>
            <p:spPr bwMode="auto">
              <a:xfrm>
                <a:off x="7739177" y="1191185"/>
                <a:ext cx="6350" cy="12700"/>
              </a:xfrm>
              <a:custGeom>
                <a:avLst/>
                <a:gdLst>
                  <a:gd name="T0" fmla="*/ 10 w 10"/>
                  <a:gd name="T1" fmla="*/ 1 h 18"/>
                  <a:gd name="T2" fmla="*/ 0 w 10"/>
                  <a:gd name="T3" fmla="*/ 18 h 18"/>
                  <a:gd name="T4" fmla="*/ 0 w 10"/>
                  <a:gd name="T5" fmla="*/ 17 h 18"/>
                  <a:gd name="T6" fmla="*/ 10 w 10"/>
                  <a:gd name="T7" fmla="*/ 0 h 18"/>
                  <a:gd name="T8" fmla="*/ 10 w 10"/>
                  <a:gd name="T9" fmla="*/ 1 h 18"/>
                </a:gdLst>
                <a:ahLst/>
                <a:cxnLst>
                  <a:cxn ang="0">
                    <a:pos x="T0" y="T1"/>
                  </a:cxn>
                  <a:cxn ang="0">
                    <a:pos x="T2" y="T3"/>
                  </a:cxn>
                  <a:cxn ang="0">
                    <a:pos x="T4" y="T5"/>
                  </a:cxn>
                  <a:cxn ang="0">
                    <a:pos x="T6" y="T7"/>
                  </a:cxn>
                  <a:cxn ang="0">
                    <a:pos x="T8" y="T9"/>
                  </a:cxn>
                </a:cxnLst>
                <a:rect l="0" t="0" r="r" b="b"/>
                <a:pathLst>
                  <a:path w="10" h="18">
                    <a:moveTo>
                      <a:pt x="10" y="1"/>
                    </a:moveTo>
                    <a:cubicBezTo>
                      <a:pt x="5" y="6"/>
                      <a:pt x="2" y="12"/>
                      <a:pt x="0" y="18"/>
                    </a:cubicBezTo>
                    <a:cubicBezTo>
                      <a:pt x="0" y="18"/>
                      <a:pt x="0" y="17"/>
                      <a:pt x="0" y="17"/>
                    </a:cubicBezTo>
                    <a:cubicBezTo>
                      <a:pt x="1" y="12"/>
                      <a:pt x="4" y="6"/>
                      <a:pt x="10" y="0"/>
                    </a:cubicBezTo>
                    <a:cubicBezTo>
                      <a:pt x="10" y="0"/>
                      <a:pt x="10" y="1"/>
                      <a:pt x="10" y="1"/>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13" name="Freeform 536"/>
              <p:cNvSpPr>
                <a:spLocks/>
              </p:cNvSpPr>
              <p:nvPr/>
            </p:nvSpPr>
            <p:spPr bwMode="auto">
              <a:xfrm>
                <a:off x="7737590" y="1191185"/>
                <a:ext cx="7938" cy="12700"/>
              </a:xfrm>
              <a:custGeom>
                <a:avLst/>
                <a:gdLst>
                  <a:gd name="T0" fmla="*/ 11 w 11"/>
                  <a:gd name="T1" fmla="*/ 0 h 17"/>
                  <a:gd name="T2" fmla="*/ 1 w 11"/>
                  <a:gd name="T3" fmla="*/ 17 h 17"/>
                  <a:gd name="T4" fmla="*/ 0 w 11"/>
                  <a:gd name="T5" fmla="*/ 17 h 17"/>
                  <a:gd name="T6" fmla="*/ 10 w 11"/>
                  <a:gd name="T7" fmla="*/ 0 h 17"/>
                  <a:gd name="T8" fmla="*/ 11 w 11"/>
                  <a:gd name="T9" fmla="*/ 0 h 17"/>
                </a:gdLst>
                <a:ahLst/>
                <a:cxnLst>
                  <a:cxn ang="0">
                    <a:pos x="T0" y="T1"/>
                  </a:cxn>
                  <a:cxn ang="0">
                    <a:pos x="T2" y="T3"/>
                  </a:cxn>
                  <a:cxn ang="0">
                    <a:pos x="T4" y="T5"/>
                  </a:cxn>
                  <a:cxn ang="0">
                    <a:pos x="T6" y="T7"/>
                  </a:cxn>
                  <a:cxn ang="0">
                    <a:pos x="T8" y="T9"/>
                  </a:cxn>
                </a:cxnLst>
                <a:rect l="0" t="0" r="r" b="b"/>
                <a:pathLst>
                  <a:path w="11" h="17">
                    <a:moveTo>
                      <a:pt x="11" y="0"/>
                    </a:moveTo>
                    <a:cubicBezTo>
                      <a:pt x="5" y="6"/>
                      <a:pt x="2" y="12"/>
                      <a:pt x="1" y="17"/>
                    </a:cubicBezTo>
                    <a:cubicBezTo>
                      <a:pt x="0" y="17"/>
                      <a:pt x="0" y="17"/>
                      <a:pt x="0" y="17"/>
                    </a:cubicBezTo>
                    <a:cubicBezTo>
                      <a:pt x="1" y="12"/>
                      <a:pt x="4" y="5"/>
                      <a:pt x="10" y="0"/>
                    </a:cubicBezTo>
                    <a:cubicBezTo>
                      <a:pt x="10" y="0"/>
                      <a:pt x="10" y="0"/>
                      <a:pt x="11"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14" name="Freeform 537"/>
              <p:cNvSpPr>
                <a:spLocks/>
              </p:cNvSpPr>
              <p:nvPr/>
            </p:nvSpPr>
            <p:spPr bwMode="auto">
              <a:xfrm>
                <a:off x="7737590" y="1189598"/>
                <a:ext cx="7938" cy="14288"/>
              </a:xfrm>
              <a:custGeom>
                <a:avLst/>
                <a:gdLst>
                  <a:gd name="T0" fmla="*/ 11 w 11"/>
                  <a:gd name="T1" fmla="*/ 1 h 18"/>
                  <a:gd name="T2" fmla="*/ 1 w 11"/>
                  <a:gd name="T3" fmla="*/ 18 h 18"/>
                  <a:gd name="T4" fmla="*/ 0 w 11"/>
                  <a:gd name="T5" fmla="*/ 18 h 18"/>
                  <a:gd name="T6" fmla="*/ 10 w 11"/>
                  <a:gd name="T7" fmla="*/ 0 h 18"/>
                  <a:gd name="T8" fmla="*/ 11 w 11"/>
                  <a:gd name="T9" fmla="*/ 1 h 18"/>
                </a:gdLst>
                <a:ahLst/>
                <a:cxnLst>
                  <a:cxn ang="0">
                    <a:pos x="T0" y="T1"/>
                  </a:cxn>
                  <a:cxn ang="0">
                    <a:pos x="T2" y="T3"/>
                  </a:cxn>
                  <a:cxn ang="0">
                    <a:pos x="T4" y="T5"/>
                  </a:cxn>
                  <a:cxn ang="0">
                    <a:pos x="T6" y="T7"/>
                  </a:cxn>
                  <a:cxn ang="0">
                    <a:pos x="T8" y="T9"/>
                  </a:cxn>
                </a:cxnLst>
                <a:rect l="0" t="0" r="r" b="b"/>
                <a:pathLst>
                  <a:path w="11" h="18">
                    <a:moveTo>
                      <a:pt x="11" y="1"/>
                    </a:moveTo>
                    <a:cubicBezTo>
                      <a:pt x="5" y="6"/>
                      <a:pt x="2" y="13"/>
                      <a:pt x="1" y="18"/>
                    </a:cubicBezTo>
                    <a:cubicBezTo>
                      <a:pt x="0" y="18"/>
                      <a:pt x="0" y="18"/>
                      <a:pt x="0" y="18"/>
                    </a:cubicBezTo>
                    <a:cubicBezTo>
                      <a:pt x="1" y="12"/>
                      <a:pt x="4" y="6"/>
                      <a:pt x="10" y="0"/>
                    </a:cubicBezTo>
                    <a:cubicBezTo>
                      <a:pt x="10" y="0"/>
                      <a:pt x="11" y="0"/>
                      <a:pt x="11" y="1"/>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15" name="Freeform 538"/>
              <p:cNvSpPr>
                <a:spLocks/>
              </p:cNvSpPr>
              <p:nvPr/>
            </p:nvSpPr>
            <p:spPr bwMode="auto">
              <a:xfrm>
                <a:off x="7736002" y="1189598"/>
                <a:ext cx="7938" cy="14288"/>
              </a:xfrm>
              <a:custGeom>
                <a:avLst/>
                <a:gdLst>
                  <a:gd name="T0" fmla="*/ 12 w 12"/>
                  <a:gd name="T1" fmla="*/ 1 h 19"/>
                  <a:gd name="T2" fmla="*/ 2 w 12"/>
                  <a:gd name="T3" fmla="*/ 19 h 19"/>
                  <a:gd name="T4" fmla="*/ 0 w 12"/>
                  <a:gd name="T5" fmla="*/ 19 h 19"/>
                  <a:gd name="T6" fmla="*/ 11 w 12"/>
                  <a:gd name="T7" fmla="*/ 0 h 19"/>
                  <a:gd name="T8" fmla="*/ 12 w 12"/>
                  <a:gd name="T9" fmla="*/ 1 h 19"/>
                </a:gdLst>
                <a:ahLst/>
                <a:cxnLst>
                  <a:cxn ang="0">
                    <a:pos x="T0" y="T1"/>
                  </a:cxn>
                  <a:cxn ang="0">
                    <a:pos x="T2" y="T3"/>
                  </a:cxn>
                  <a:cxn ang="0">
                    <a:pos x="T4" y="T5"/>
                  </a:cxn>
                  <a:cxn ang="0">
                    <a:pos x="T6" y="T7"/>
                  </a:cxn>
                  <a:cxn ang="0">
                    <a:pos x="T8" y="T9"/>
                  </a:cxn>
                </a:cxnLst>
                <a:rect l="0" t="0" r="r" b="b"/>
                <a:pathLst>
                  <a:path w="12" h="19">
                    <a:moveTo>
                      <a:pt x="12" y="1"/>
                    </a:moveTo>
                    <a:cubicBezTo>
                      <a:pt x="6" y="7"/>
                      <a:pt x="3" y="13"/>
                      <a:pt x="2" y="19"/>
                    </a:cubicBezTo>
                    <a:cubicBezTo>
                      <a:pt x="1" y="19"/>
                      <a:pt x="1" y="19"/>
                      <a:pt x="0" y="19"/>
                    </a:cubicBezTo>
                    <a:cubicBezTo>
                      <a:pt x="2" y="13"/>
                      <a:pt x="5" y="6"/>
                      <a:pt x="11" y="0"/>
                    </a:cubicBezTo>
                    <a:cubicBezTo>
                      <a:pt x="12" y="0"/>
                      <a:pt x="12" y="1"/>
                      <a:pt x="12" y="1"/>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16" name="Freeform 539"/>
              <p:cNvSpPr>
                <a:spLocks/>
              </p:cNvSpPr>
              <p:nvPr/>
            </p:nvSpPr>
            <p:spPr bwMode="auto">
              <a:xfrm>
                <a:off x="7734415" y="1188010"/>
                <a:ext cx="9525" cy="15875"/>
              </a:xfrm>
              <a:custGeom>
                <a:avLst/>
                <a:gdLst>
                  <a:gd name="T0" fmla="*/ 12 w 12"/>
                  <a:gd name="T1" fmla="*/ 1 h 20"/>
                  <a:gd name="T2" fmla="*/ 1 w 12"/>
                  <a:gd name="T3" fmla="*/ 20 h 20"/>
                  <a:gd name="T4" fmla="*/ 0 w 12"/>
                  <a:gd name="T5" fmla="*/ 19 h 20"/>
                  <a:gd name="T6" fmla="*/ 11 w 12"/>
                  <a:gd name="T7" fmla="*/ 0 h 20"/>
                  <a:gd name="T8" fmla="*/ 12 w 12"/>
                  <a:gd name="T9" fmla="*/ 1 h 20"/>
                </a:gdLst>
                <a:ahLst/>
                <a:cxnLst>
                  <a:cxn ang="0">
                    <a:pos x="T0" y="T1"/>
                  </a:cxn>
                  <a:cxn ang="0">
                    <a:pos x="T2" y="T3"/>
                  </a:cxn>
                  <a:cxn ang="0">
                    <a:pos x="T4" y="T5"/>
                  </a:cxn>
                  <a:cxn ang="0">
                    <a:pos x="T6" y="T7"/>
                  </a:cxn>
                  <a:cxn ang="0">
                    <a:pos x="T8" y="T9"/>
                  </a:cxn>
                </a:cxnLst>
                <a:rect l="0" t="0" r="r" b="b"/>
                <a:pathLst>
                  <a:path w="12" h="20">
                    <a:moveTo>
                      <a:pt x="12" y="1"/>
                    </a:moveTo>
                    <a:cubicBezTo>
                      <a:pt x="6" y="7"/>
                      <a:pt x="3" y="14"/>
                      <a:pt x="1" y="20"/>
                    </a:cubicBezTo>
                    <a:cubicBezTo>
                      <a:pt x="1" y="20"/>
                      <a:pt x="1" y="20"/>
                      <a:pt x="0" y="19"/>
                    </a:cubicBezTo>
                    <a:cubicBezTo>
                      <a:pt x="1" y="14"/>
                      <a:pt x="5" y="6"/>
                      <a:pt x="11" y="0"/>
                    </a:cubicBezTo>
                    <a:cubicBezTo>
                      <a:pt x="12" y="1"/>
                      <a:pt x="12" y="1"/>
                      <a:pt x="12" y="1"/>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17" name="Freeform 540"/>
              <p:cNvSpPr>
                <a:spLocks/>
              </p:cNvSpPr>
              <p:nvPr/>
            </p:nvSpPr>
            <p:spPr bwMode="auto">
              <a:xfrm>
                <a:off x="7739177" y="1203885"/>
                <a:ext cx="0" cy="6350"/>
              </a:xfrm>
              <a:custGeom>
                <a:avLst/>
                <a:gdLst>
                  <a:gd name="T0" fmla="*/ 1 w 1"/>
                  <a:gd name="T1" fmla="*/ 0 h 8"/>
                  <a:gd name="T2" fmla="*/ 0 w 1"/>
                  <a:gd name="T3" fmla="*/ 8 h 8"/>
                  <a:gd name="T4" fmla="*/ 0 w 1"/>
                  <a:gd name="T5" fmla="*/ 8 h 8"/>
                  <a:gd name="T6" fmla="*/ 1 w 1"/>
                  <a:gd name="T7" fmla="*/ 0 h 8"/>
                  <a:gd name="T8" fmla="*/ 1 w 1"/>
                  <a:gd name="T9" fmla="*/ 0 h 8"/>
                </a:gdLst>
                <a:ahLst/>
                <a:cxnLst>
                  <a:cxn ang="0">
                    <a:pos x="T0" y="T1"/>
                  </a:cxn>
                  <a:cxn ang="0">
                    <a:pos x="T2" y="T3"/>
                  </a:cxn>
                  <a:cxn ang="0">
                    <a:pos x="T4" y="T5"/>
                  </a:cxn>
                  <a:cxn ang="0">
                    <a:pos x="T6" y="T7"/>
                  </a:cxn>
                  <a:cxn ang="0">
                    <a:pos x="T8" y="T9"/>
                  </a:cxn>
                </a:cxnLst>
                <a:rect l="0" t="0" r="r" b="b"/>
                <a:pathLst>
                  <a:path w="1" h="8">
                    <a:moveTo>
                      <a:pt x="1" y="0"/>
                    </a:moveTo>
                    <a:cubicBezTo>
                      <a:pt x="0" y="5"/>
                      <a:pt x="0" y="8"/>
                      <a:pt x="0" y="8"/>
                    </a:cubicBezTo>
                    <a:lnTo>
                      <a:pt x="0" y="8"/>
                    </a:lnTo>
                    <a:cubicBezTo>
                      <a:pt x="0" y="8"/>
                      <a:pt x="0" y="5"/>
                      <a:pt x="1"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18" name="Freeform 541"/>
              <p:cNvSpPr>
                <a:spLocks/>
              </p:cNvSpPr>
              <p:nvPr/>
            </p:nvSpPr>
            <p:spPr bwMode="auto">
              <a:xfrm>
                <a:off x="7739177" y="1203885"/>
                <a:ext cx="0" cy="6350"/>
              </a:xfrm>
              <a:custGeom>
                <a:avLst/>
                <a:gdLst>
                  <a:gd name="T0" fmla="*/ 1 w 1"/>
                  <a:gd name="T1" fmla="*/ 0 h 8"/>
                  <a:gd name="T2" fmla="*/ 0 w 1"/>
                  <a:gd name="T3" fmla="*/ 8 h 8"/>
                  <a:gd name="T4" fmla="*/ 0 w 1"/>
                  <a:gd name="T5" fmla="*/ 8 h 8"/>
                  <a:gd name="T6" fmla="*/ 1 w 1"/>
                  <a:gd name="T7" fmla="*/ 0 h 8"/>
                  <a:gd name="T8" fmla="*/ 1 w 1"/>
                  <a:gd name="T9" fmla="*/ 0 h 8"/>
                </a:gdLst>
                <a:ahLst/>
                <a:cxnLst>
                  <a:cxn ang="0">
                    <a:pos x="T0" y="T1"/>
                  </a:cxn>
                  <a:cxn ang="0">
                    <a:pos x="T2" y="T3"/>
                  </a:cxn>
                  <a:cxn ang="0">
                    <a:pos x="T4" y="T5"/>
                  </a:cxn>
                  <a:cxn ang="0">
                    <a:pos x="T6" y="T7"/>
                  </a:cxn>
                  <a:cxn ang="0">
                    <a:pos x="T8" y="T9"/>
                  </a:cxn>
                </a:cxnLst>
                <a:rect l="0" t="0" r="r" b="b"/>
                <a:pathLst>
                  <a:path w="1" h="8">
                    <a:moveTo>
                      <a:pt x="1" y="0"/>
                    </a:moveTo>
                    <a:cubicBezTo>
                      <a:pt x="0" y="5"/>
                      <a:pt x="0" y="8"/>
                      <a:pt x="0" y="8"/>
                    </a:cubicBezTo>
                    <a:lnTo>
                      <a:pt x="0" y="8"/>
                    </a:lnTo>
                    <a:cubicBezTo>
                      <a:pt x="0" y="8"/>
                      <a:pt x="0" y="5"/>
                      <a:pt x="1" y="0"/>
                    </a:cubicBezTo>
                    <a:cubicBezTo>
                      <a:pt x="1" y="0"/>
                      <a:pt x="1" y="0"/>
                      <a:pt x="1" y="0"/>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19" name="Freeform 542"/>
              <p:cNvSpPr>
                <a:spLocks/>
              </p:cNvSpPr>
              <p:nvPr/>
            </p:nvSpPr>
            <p:spPr bwMode="auto">
              <a:xfrm>
                <a:off x="7737590" y="1203885"/>
                <a:ext cx="1588" cy="6350"/>
              </a:xfrm>
              <a:custGeom>
                <a:avLst/>
                <a:gdLst>
                  <a:gd name="T0" fmla="*/ 2 w 2"/>
                  <a:gd name="T1" fmla="*/ 0 h 8"/>
                  <a:gd name="T2" fmla="*/ 1 w 2"/>
                  <a:gd name="T3" fmla="*/ 8 h 8"/>
                  <a:gd name="T4" fmla="*/ 0 w 2"/>
                  <a:gd name="T5" fmla="*/ 8 h 8"/>
                  <a:gd name="T6" fmla="*/ 1 w 2"/>
                  <a:gd name="T7" fmla="*/ 0 h 8"/>
                  <a:gd name="T8" fmla="*/ 2 w 2"/>
                  <a:gd name="T9" fmla="*/ 0 h 8"/>
                </a:gdLst>
                <a:ahLst/>
                <a:cxnLst>
                  <a:cxn ang="0">
                    <a:pos x="T0" y="T1"/>
                  </a:cxn>
                  <a:cxn ang="0">
                    <a:pos x="T2" y="T3"/>
                  </a:cxn>
                  <a:cxn ang="0">
                    <a:pos x="T4" y="T5"/>
                  </a:cxn>
                  <a:cxn ang="0">
                    <a:pos x="T6" y="T7"/>
                  </a:cxn>
                  <a:cxn ang="0">
                    <a:pos x="T8" y="T9"/>
                  </a:cxn>
                </a:cxnLst>
                <a:rect l="0" t="0" r="r" b="b"/>
                <a:pathLst>
                  <a:path w="2" h="8">
                    <a:moveTo>
                      <a:pt x="2" y="0"/>
                    </a:moveTo>
                    <a:cubicBezTo>
                      <a:pt x="1" y="5"/>
                      <a:pt x="1" y="8"/>
                      <a:pt x="1" y="8"/>
                    </a:cubicBezTo>
                    <a:lnTo>
                      <a:pt x="0" y="8"/>
                    </a:lnTo>
                    <a:cubicBezTo>
                      <a:pt x="0" y="8"/>
                      <a:pt x="0" y="5"/>
                      <a:pt x="1" y="0"/>
                    </a:cubicBezTo>
                    <a:cubicBezTo>
                      <a:pt x="2" y="0"/>
                      <a:pt x="2" y="0"/>
                      <a:pt x="2" y="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20" name="Freeform 543"/>
              <p:cNvSpPr>
                <a:spLocks/>
              </p:cNvSpPr>
              <p:nvPr/>
            </p:nvSpPr>
            <p:spPr bwMode="auto">
              <a:xfrm>
                <a:off x="7737590" y="1203885"/>
                <a:ext cx="1588" cy="6350"/>
              </a:xfrm>
              <a:custGeom>
                <a:avLst/>
                <a:gdLst>
                  <a:gd name="T0" fmla="*/ 2 w 2"/>
                  <a:gd name="T1" fmla="*/ 1 h 9"/>
                  <a:gd name="T2" fmla="*/ 1 w 2"/>
                  <a:gd name="T3" fmla="*/ 9 h 9"/>
                  <a:gd name="T4" fmla="*/ 1 w 2"/>
                  <a:gd name="T5" fmla="*/ 9 h 9"/>
                  <a:gd name="T6" fmla="*/ 2 w 2"/>
                  <a:gd name="T7" fmla="*/ 0 h 9"/>
                  <a:gd name="T8" fmla="*/ 2 w 2"/>
                  <a:gd name="T9" fmla="*/ 1 h 9"/>
                </a:gdLst>
                <a:ahLst/>
                <a:cxnLst>
                  <a:cxn ang="0">
                    <a:pos x="T0" y="T1"/>
                  </a:cxn>
                  <a:cxn ang="0">
                    <a:pos x="T2" y="T3"/>
                  </a:cxn>
                  <a:cxn ang="0">
                    <a:pos x="T4" y="T5"/>
                  </a:cxn>
                  <a:cxn ang="0">
                    <a:pos x="T6" y="T7"/>
                  </a:cxn>
                  <a:cxn ang="0">
                    <a:pos x="T8" y="T9"/>
                  </a:cxn>
                </a:cxnLst>
                <a:rect l="0" t="0" r="r" b="b"/>
                <a:pathLst>
                  <a:path w="2" h="9">
                    <a:moveTo>
                      <a:pt x="2" y="1"/>
                    </a:moveTo>
                    <a:cubicBezTo>
                      <a:pt x="1" y="6"/>
                      <a:pt x="1" y="9"/>
                      <a:pt x="1" y="9"/>
                    </a:cubicBezTo>
                    <a:lnTo>
                      <a:pt x="1" y="9"/>
                    </a:lnTo>
                    <a:cubicBezTo>
                      <a:pt x="1" y="9"/>
                      <a:pt x="0" y="6"/>
                      <a:pt x="2" y="0"/>
                    </a:cubicBezTo>
                    <a:cubicBezTo>
                      <a:pt x="2" y="0"/>
                      <a:pt x="2" y="1"/>
                      <a:pt x="2" y="1"/>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21" name="Freeform 544"/>
              <p:cNvSpPr>
                <a:spLocks/>
              </p:cNvSpPr>
              <p:nvPr/>
            </p:nvSpPr>
            <p:spPr bwMode="auto">
              <a:xfrm>
                <a:off x="7736002" y="1203885"/>
                <a:ext cx="3175" cy="6350"/>
              </a:xfrm>
              <a:custGeom>
                <a:avLst/>
                <a:gdLst>
                  <a:gd name="T0" fmla="*/ 3 w 3"/>
                  <a:gd name="T1" fmla="*/ 0 h 9"/>
                  <a:gd name="T2" fmla="*/ 2 w 3"/>
                  <a:gd name="T3" fmla="*/ 9 h 9"/>
                  <a:gd name="T4" fmla="*/ 1 w 3"/>
                  <a:gd name="T5" fmla="*/ 9 h 9"/>
                  <a:gd name="T6" fmla="*/ 2 w 3"/>
                  <a:gd name="T7" fmla="*/ 0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cubicBezTo>
                      <a:pt x="1" y="6"/>
                      <a:pt x="2" y="9"/>
                      <a:pt x="2" y="9"/>
                    </a:cubicBezTo>
                    <a:lnTo>
                      <a:pt x="1" y="9"/>
                    </a:lnTo>
                    <a:cubicBezTo>
                      <a:pt x="1" y="9"/>
                      <a:pt x="0" y="6"/>
                      <a:pt x="2" y="0"/>
                    </a:cubicBezTo>
                    <a:cubicBezTo>
                      <a:pt x="2" y="0"/>
                      <a:pt x="2" y="0"/>
                      <a:pt x="3"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22" name="Freeform 545"/>
              <p:cNvSpPr>
                <a:spLocks/>
              </p:cNvSpPr>
              <p:nvPr/>
            </p:nvSpPr>
            <p:spPr bwMode="auto">
              <a:xfrm>
                <a:off x="7736002" y="1203885"/>
                <a:ext cx="1588" cy="6350"/>
              </a:xfrm>
              <a:custGeom>
                <a:avLst/>
                <a:gdLst>
                  <a:gd name="T0" fmla="*/ 3 w 3"/>
                  <a:gd name="T1" fmla="*/ 0 h 9"/>
                  <a:gd name="T2" fmla="*/ 2 w 3"/>
                  <a:gd name="T3" fmla="*/ 9 h 9"/>
                  <a:gd name="T4" fmla="*/ 1 w 3"/>
                  <a:gd name="T5" fmla="*/ 9 h 9"/>
                  <a:gd name="T6" fmla="*/ 2 w 3"/>
                  <a:gd name="T7" fmla="*/ 0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cubicBezTo>
                      <a:pt x="1" y="6"/>
                      <a:pt x="2" y="9"/>
                      <a:pt x="2" y="9"/>
                    </a:cubicBezTo>
                    <a:lnTo>
                      <a:pt x="1" y="9"/>
                    </a:lnTo>
                    <a:cubicBezTo>
                      <a:pt x="1" y="9"/>
                      <a:pt x="0" y="6"/>
                      <a:pt x="2" y="0"/>
                    </a:cubicBezTo>
                    <a:cubicBezTo>
                      <a:pt x="2" y="0"/>
                      <a:pt x="2" y="0"/>
                      <a:pt x="3" y="0"/>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23" name="Freeform 546"/>
              <p:cNvSpPr>
                <a:spLocks/>
              </p:cNvSpPr>
              <p:nvPr/>
            </p:nvSpPr>
            <p:spPr bwMode="auto">
              <a:xfrm>
                <a:off x="7734415" y="1203885"/>
                <a:ext cx="3175" cy="6350"/>
              </a:xfrm>
              <a:custGeom>
                <a:avLst/>
                <a:gdLst>
                  <a:gd name="T0" fmla="*/ 3 w 3"/>
                  <a:gd name="T1" fmla="*/ 0 h 9"/>
                  <a:gd name="T2" fmla="*/ 2 w 3"/>
                  <a:gd name="T3" fmla="*/ 9 h 9"/>
                  <a:gd name="T4" fmla="*/ 0 w 3"/>
                  <a:gd name="T5" fmla="*/ 9 h 9"/>
                  <a:gd name="T6" fmla="*/ 1 w 3"/>
                  <a:gd name="T7" fmla="*/ 0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cubicBezTo>
                      <a:pt x="1" y="6"/>
                      <a:pt x="2" y="9"/>
                      <a:pt x="2" y="9"/>
                    </a:cubicBezTo>
                    <a:lnTo>
                      <a:pt x="0" y="9"/>
                    </a:lnTo>
                    <a:cubicBezTo>
                      <a:pt x="0" y="9"/>
                      <a:pt x="0" y="6"/>
                      <a:pt x="1" y="0"/>
                    </a:cubicBezTo>
                    <a:cubicBezTo>
                      <a:pt x="2" y="0"/>
                      <a:pt x="2" y="0"/>
                      <a:pt x="3" y="0"/>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24" name="Freeform 547"/>
              <p:cNvSpPr>
                <a:spLocks/>
              </p:cNvSpPr>
              <p:nvPr/>
            </p:nvSpPr>
            <p:spPr bwMode="auto">
              <a:xfrm>
                <a:off x="7734415" y="1202298"/>
                <a:ext cx="1588" cy="7938"/>
              </a:xfrm>
              <a:custGeom>
                <a:avLst/>
                <a:gdLst>
                  <a:gd name="T0" fmla="*/ 2 w 2"/>
                  <a:gd name="T1" fmla="*/ 1 h 10"/>
                  <a:gd name="T2" fmla="*/ 1 w 2"/>
                  <a:gd name="T3" fmla="*/ 10 h 10"/>
                  <a:gd name="T4" fmla="*/ 0 w 2"/>
                  <a:gd name="T5" fmla="*/ 10 h 10"/>
                  <a:gd name="T6" fmla="*/ 1 w 2"/>
                  <a:gd name="T7" fmla="*/ 0 h 10"/>
                  <a:gd name="T8" fmla="*/ 2 w 2"/>
                  <a:gd name="T9" fmla="*/ 1 h 10"/>
                </a:gdLst>
                <a:ahLst/>
                <a:cxnLst>
                  <a:cxn ang="0">
                    <a:pos x="T0" y="T1"/>
                  </a:cxn>
                  <a:cxn ang="0">
                    <a:pos x="T2" y="T3"/>
                  </a:cxn>
                  <a:cxn ang="0">
                    <a:pos x="T4" y="T5"/>
                  </a:cxn>
                  <a:cxn ang="0">
                    <a:pos x="T6" y="T7"/>
                  </a:cxn>
                  <a:cxn ang="0">
                    <a:pos x="T8" y="T9"/>
                  </a:cxn>
                </a:cxnLst>
                <a:rect l="0" t="0" r="r" b="b"/>
                <a:pathLst>
                  <a:path w="2" h="10">
                    <a:moveTo>
                      <a:pt x="2" y="1"/>
                    </a:moveTo>
                    <a:cubicBezTo>
                      <a:pt x="1" y="7"/>
                      <a:pt x="1" y="10"/>
                      <a:pt x="1" y="10"/>
                    </a:cubicBezTo>
                    <a:lnTo>
                      <a:pt x="0" y="10"/>
                    </a:lnTo>
                    <a:cubicBezTo>
                      <a:pt x="0" y="10"/>
                      <a:pt x="0" y="6"/>
                      <a:pt x="1" y="0"/>
                    </a:cubicBezTo>
                    <a:cubicBezTo>
                      <a:pt x="2" y="1"/>
                      <a:pt x="2" y="1"/>
                      <a:pt x="2" y="1"/>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25" name="Freeform 548"/>
              <p:cNvSpPr>
                <a:spLocks/>
              </p:cNvSpPr>
              <p:nvPr/>
            </p:nvSpPr>
            <p:spPr bwMode="auto">
              <a:xfrm>
                <a:off x="7742352" y="1210235"/>
                <a:ext cx="1588" cy="4763"/>
              </a:xfrm>
              <a:custGeom>
                <a:avLst/>
                <a:gdLst>
                  <a:gd name="T0" fmla="*/ 1 w 2"/>
                  <a:gd name="T1" fmla="*/ 0 h 7"/>
                  <a:gd name="T2" fmla="*/ 2 w 2"/>
                  <a:gd name="T3" fmla="*/ 7 h 7"/>
                  <a:gd name="T4" fmla="*/ 1 w 2"/>
                  <a:gd name="T5" fmla="*/ 7 h 7"/>
                  <a:gd name="T6" fmla="*/ 0 w 2"/>
                  <a:gd name="T7" fmla="*/ 0 h 7"/>
                  <a:gd name="T8" fmla="*/ 1 w 2"/>
                  <a:gd name="T9" fmla="*/ 0 h 7"/>
                </a:gdLst>
                <a:ahLst/>
                <a:cxnLst>
                  <a:cxn ang="0">
                    <a:pos x="T0" y="T1"/>
                  </a:cxn>
                  <a:cxn ang="0">
                    <a:pos x="T2" y="T3"/>
                  </a:cxn>
                  <a:cxn ang="0">
                    <a:pos x="T4" y="T5"/>
                  </a:cxn>
                  <a:cxn ang="0">
                    <a:pos x="T6" y="T7"/>
                  </a:cxn>
                  <a:cxn ang="0">
                    <a:pos x="T8" y="T9"/>
                  </a:cxn>
                </a:cxnLst>
                <a:rect l="0" t="0" r="r" b="b"/>
                <a:pathLst>
                  <a:path w="2" h="7">
                    <a:moveTo>
                      <a:pt x="1" y="0"/>
                    </a:moveTo>
                    <a:cubicBezTo>
                      <a:pt x="1" y="0"/>
                      <a:pt x="2" y="7"/>
                      <a:pt x="2" y="7"/>
                    </a:cubicBezTo>
                    <a:cubicBezTo>
                      <a:pt x="2" y="7"/>
                      <a:pt x="1" y="7"/>
                      <a:pt x="1" y="7"/>
                    </a:cubicBezTo>
                    <a:cubicBezTo>
                      <a:pt x="1" y="7"/>
                      <a:pt x="0" y="0"/>
                      <a:pt x="0" y="0"/>
                    </a:cubicBez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26" name="Freeform 549"/>
              <p:cNvSpPr>
                <a:spLocks/>
              </p:cNvSpPr>
              <p:nvPr/>
            </p:nvSpPr>
            <p:spPr bwMode="auto">
              <a:xfrm>
                <a:off x="7740765" y="1210235"/>
                <a:ext cx="1588" cy="6350"/>
              </a:xfrm>
              <a:custGeom>
                <a:avLst/>
                <a:gdLst>
                  <a:gd name="T0" fmla="*/ 1 w 2"/>
                  <a:gd name="T1" fmla="*/ 0 h 8"/>
                  <a:gd name="T2" fmla="*/ 2 w 2"/>
                  <a:gd name="T3" fmla="*/ 7 h 8"/>
                  <a:gd name="T4" fmla="*/ 1 w 2"/>
                  <a:gd name="T5" fmla="*/ 7 h 8"/>
                  <a:gd name="T6" fmla="*/ 0 w 2"/>
                  <a:gd name="T7" fmla="*/ 0 h 8"/>
                  <a:gd name="T8" fmla="*/ 1 w 2"/>
                  <a:gd name="T9" fmla="*/ 0 h 8"/>
                </a:gdLst>
                <a:ahLst/>
                <a:cxnLst>
                  <a:cxn ang="0">
                    <a:pos x="T0" y="T1"/>
                  </a:cxn>
                  <a:cxn ang="0">
                    <a:pos x="T2" y="T3"/>
                  </a:cxn>
                  <a:cxn ang="0">
                    <a:pos x="T4" y="T5"/>
                  </a:cxn>
                  <a:cxn ang="0">
                    <a:pos x="T6" y="T7"/>
                  </a:cxn>
                  <a:cxn ang="0">
                    <a:pos x="T8" y="T9"/>
                  </a:cxn>
                </a:cxnLst>
                <a:rect l="0" t="0" r="r" b="b"/>
                <a:pathLst>
                  <a:path w="2" h="8">
                    <a:moveTo>
                      <a:pt x="1" y="0"/>
                    </a:moveTo>
                    <a:cubicBezTo>
                      <a:pt x="1" y="0"/>
                      <a:pt x="2" y="7"/>
                      <a:pt x="2" y="7"/>
                    </a:cubicBezTo>
                    <a:cubicBezTo>
                      <a:pt x="2" y="7"/>
                      <a:pt x="1" y="7"/>
                      <a:pt x="1" y="7"/>
                    </a:cubicBezTo>
                    <a:cubicBezTo>
                      <a:pt x="1" y="8"/>
                      <a:pt x="0" y="0"/>
                      <a:pt x="0" y="0"/>
                    </a:cubicBezTo>
                    <a:lnTo>
                      <a:pt x="1" y="0"/>
                    </a:ln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27" name="Freeform 550"/>
              <p:cNvSpPr>
                <a:spLocks/>
              </p:cNvSpPr>
              <p:nvPr/>
            </p:nvSpPr>
            <p:spPr bwMode="auto">
              <a:xfrm>
                <a:off x="7740765" y="1210235"/>
                <a:ext cx="1588" cy="6350"/>
              </a:xfrm>
              <a:custGeom>
                <a:avLst/>
                <a:gdLst>
                  <a:gd name="T0" fmla="*/ 1 w 2"/>
                  <a:gd name="T1" fmla="*/ 0 h 8"/>
                  <a:gd name="T2" fmla="*/ 2 w 2"/>
                  <a:gd name="T3" fmla="*/ 7 h 8"/>
                  <a:gd name="T4" fmla="*/ 1 w 2"/>
                  <a:gd name="T5" fmla="*/ 8 h 8"/>
                  <a:gd name="T6" fmla="*/ 0 w 2"/>
                  <a:gd name="T7" fmla="*/ 0 h 8"/>
                  <a:gd name="T8" fmla="*/ 1 w 2"/>
                  <a:gd name="T9" fmla="*/ 0 h 8"/>
                </a:gdLst>
                <a:ahLst/>
                <a:cxnLst>
                  <a:cxn ang="0">
                    <a:pos x="T0" y="T1"/>
                  </a:cxn>
                  <a:cxn ang="0">
                    <a:pos x="T2" y="T3"/>
                  </a:cxn>
                  <a:cxn ang="0">
                    <a:pos x="T4" y="T5"/>
                  </a:cxn>
                  <a:cxn ang="0">
                    <a:pos x="T6" y="T7"/>
                  </a:cxn>
                  <a:cxn ang="0">
                    <a:pos x="T8" y="T9"/>
                  </a:cxn>
                </a:cxnLst>
                <a:rect l="0" t="0" r="r" b="b"/>
                <a:pathLst>
                  <a:path w="2" h="8">
                    <a:moveTo>
                      <a:pt x="1" y="0"/>
                    </a:moveTo>
                    <a:cubicBezTo>
                      <a:pt x="1" y="0"/>
                      <a:pt x="2" y="8"/>
                      <a:pt x="2" y="7"/>
                    </a:cubicBezTo>
                    <a:cubicBezTo>
                      <a:pt x="1" y="8"/>
                      <a:pt x="1" y="8"/>
                      <a:pt x="1" y="8"/>
                    </a:cubicBezTo>
                    <a:cubicBezTo>
                      <a:pt x="1" y="8"/>
                      <a:pt x="0" y="0"/>
                      <a:pt x="0" y="0"/>
                    </a:cubicBezTo>
                    <a:lnTo>
                      <a:pt x="1" y="0"/>
                    </a:ln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28" name="Freeform 551"/>
              <p:cNvSpPr>
                <a:spLocks/>
              </p:cNvSpPr>
              <p:nvPr/>
            </p:nvSpPr>
            <p:spPr bwMode="auto">
              <a:xfrm>
                <a:off x="7740765" y="1210235"/>
                <a:ext cx="0" cy="6350"/>
              </a:xfrm>
              <a:custGeom>
                <a:avLst/>
                <a:gdLst>
                  <a:gd name="T0" fmla="*/ 1 w 2"/>
                  <a:gd name="T1" fmla="*/ 0 h 8"/>
                  <a:gd name="T2" fmla="*/ 2 w 2"/>
                  <a:gd name="T3" fmla="*/ 8 h 8"/>
                  <a:gd name="T4" fmla="*/ 1 w 2"/>
                  <a:gd name="T5" fmla="*/ 8 h 8"/>
                  <a:gd name="T6" fmla="*/ 0 w 2"/>
                  <a:gd name="T7" fmla="*/ 0 h 8"/>
                  <a:gd name="T8" fmla="*/ 1 w 2"/>
                  <a:gd name="T9" fmla="*/ 0 h 8"/>
                </a:gdLst>
                <a:ahLst/>
                <a:cxnLst>
                  <a:cxn ang="0">
                    <a:pos x="T0" y="T1"/>
                  </a:cxn>
                  <a:cxn ang="0">
                    <a:pos x="T2" y="T3"/>
                  </a:cxn>
                  <a:cxn ang="0">
                    <a:pos x="T4" y="T5"/>
                  </a:cxn>
                  <a:cxn ang="0">
                    <a:pos x="T6" y="T7"/>
                  </a:cxn>
                  <a:cxn ang="0">
                    <a:pos x="T8" y="T9"/>
                  </a:cxn>
                </a:cxnLst>
                <a:rect l="0" t="0" r="r" b="b"/>
                <a:pathLst>
                  <a:path w="2" h="8">
                    <a:moveTo>
                      <a:pt x="1" y="0"/>
                    </a:moveTo>
                    <a:cubicBezTo>
                      <a:pt x="1" y="0"/>
                      <a:pt x="2" y="8"/>
                      <a:pt x="2" y="8"/>
                    </a:cubicBezTo>
                    <a:cubicBezTo>
                      <a:pt x="2" y="8"/>
                      <a:pt x="1" y="8"/>
                      <a:pt x="1" y="8"/>
                    </a:cubicBezTo>
                    <a:cubicBezTo>
                      <a:pt x="1" y="8"/>
                      <a:pt x="0" y="0"/>
                      <a:pt x="0" y="0"/>
                    </a:cubicBezTo>
                    <a:lnTo>
                      <a:pt x="1" y="0"/>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29" name="Freeform 552"/>
              <p:cNvSpPr>
                <a:spLocks/>
              </p:cNvSpPr>
              <p:nvPr/>
            </p:nvSpPr>
            <p:spPr bwMode="auto">
              <a:xfrm>
                <a:off x="7739177" y="1210235"/>
                <a:ext cx="1588" cy="6350"/>
              </a:xfrm>
              <a:custGeom>
                <a:avLst/>
                <a:gdLst>
                  <a:gd name="T0" fmla="*/ 1 w 2"/>
                  <a:gd name="T1" fmla="*/ 0 h 8"/>
                  <a:gd name="T2" fmla="*/ 2 w 2"/>
                  <a:gd name="T3" fmla="*/ 8 h 8"/>
                  <a:gd name="T4" fmla="*/ 1 w 2"/>
                  <a:gd name="T5" fmla="*/ 8 h 8"/>
                  <a:gd name="T6" fmla="*/ 0 w 2"/>
                  <a:gd name="T7" fmla="*/ 0 h 8"/>
                  <a:gd name="T8" fmla="*/ 1 w 2"/>
                  <a:gd name="T9" fmla="*/ 0 h 8"/>
                </a:gdLst>
                <a:ahLst/>
                <a:cxnLst>
                  <a:cxn ang="0">
                    <a:pos x="T0" y="T1"/>
                  </a:cxn>
                  <a:cxn ang="0">
                    <a:pos x="T2" y="T3"/>
                  </a:cxn>
                  <a:cxn ang="0">
                    <a:pos x="T4" y="T5"/>
                  </a:cxn>
                  <a:cxn ang="0">
                    <a:pos x="T6" y="T7"/>
                  </a:cxn>
                  <a:cxn ang="0">
                    <a:pos x="T8" y="T9"/>
                  </a:cxn>
                </a:cxnLst>
                <a:rect l="0" t="0" r="r" b="b"/>
                <a:pathLst>
                  <a:path w="2" h="8">
                    <a:moveTo>
                      <a:pt x="1" y="0"/>
                    </a:moveTo>
                    <a:cubicBezTo>
                      <a:pt x="1" y="0"/>
                      <a:pt x="2" y="8"/>
                      <a:pt x="2" y="8"/>
                    </a:cubicBezTo>
                    <a:cubicBezTo>
                      <a:pt x="2" y="8"/>
                      <a:pt x="2" y="8"/>
                      <a:pt x="1" y="8"/>
                    </a:cubicBezTo>
                    <a:cubicBezTo>
                      <a:pt x="1" y="8"/>
                      <a:pt x="0" y="0"/>
                      <a:pt x="0" y="0"/>
                    </a:cubicBezTo>
                    <a:lnTo>
                      <a:pt x="1"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30" name="Freeform 553"/>
              <p:cNvSpPr>
                <a:spLocks/>
              </p:cNvSpPr>
              <p:nvPr/>
            </p:nvSpPr>
            <p:spPr bwMode="auto">
              <a:xfrm>
                <a:off x="7739177" y="1210235"/>
                <a:ext cx="1588" cy="6350"/>
              </a:xfrm>
              <a:custGeom>
                <a:avLst/>
                <a:gdLst>
                  <a:gd name="T0" fmla="*/ 0 w 1"/>
                  <a:gd name="T1" fmla="*/ 0 h 8"/>
                  <a:gd name="T2" fmla="*/ 1 w 1"/>
                  <a:gd name="T3" fmla="*/ 8 h 8"/>
                  <a:gd name="T4" fmla="*/ 1 w 1"/>
                  <a:gd name="T5" fmla="*/ 8 h 8"/>
                  <a:gd name="T6" fmla="*/ 0 w 1"/>
                  <a:gd name="T7" fmla="*/ 0 h 8"/>
                  <a:gd name="T8" fmla="*/ 0 w 1"/>
                  <a:gd name="T9" fmla="*/ 0 h 8"/>
                </a:gdLst>
                <a:ahLst/>
                <a:cxnLst>
                  <a:cxn ang="0">
                    <a:pos x="T0" y="T1"/>
                  </a:cxn>
                  <a:cxn ang="0">
                    <a:pos x="T2" y="T3"/>
                  </a:cxn>
                  <a:cxn ang="0">
                    <a:pos x="T4" y="T5"/>
                  </a:cxn>
                  <a:cxn ang="0">
                    <a:pos x="T6" y="T7"/>
                  </a:cxn>
                  <a:cxn ang="0">
                    <a:pos x="T8" y="T9"/>
                  </a:cxn>
                </a:cxnLst>
                <a:rect l="0" t="0" r="r" b="b"/>
                <a:pathLst>
                  <a:path w="1" h="8">
                    <a:moveTo>
                      <a:pt x="0" y="0"/>
                    </a:moveTo>
                    <a:cubicBezTo>
                      <a:pt x="0" y="0"/>
                      <a:pt x="1" y="8"/>
                      <a:pt x="1" y="8"/>
                    </a:cubicBezTo>
                    <a:cubicBezTo>
                      <a:pt x="1" y="8"/>
                      <a:pt x="1" y="8"/>
                      <a:pt x="1" y="8"/>
                    </a:cubicBezTo>
                    <a:cubicBezTo>
                      <a:pt x="1" y="8"/>
                      <a:pt x="0" y="0"/>
                      <a:pt x="0" y="0"/>
                    </a:cubicBezTo>
                    <a:lnTo>
                      <a:pt x="0"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31" name="Freeform 554"/>
              <p:cNvSpPr>
                <a:spLocks/>
              </p:cNvSpPr>
              <p:nvPr/>
            </p:nvSpPr>
            <p:spPr bwMode="auto">
              <a:xfrm>
                <a:off x="7739177" y="1210235"/>
                <a:ext cx="1588" cy="6350"/>
              </a:xfrm>
              <a:custGeom>
                <a:avLst/>
                <a:gdLst>
                  <a:gd name="T0" fmla="*/ 1 w 2"/>
                  <a:gd name="T1" fmla="*/ 0 h 8"/>
                  <a:gd name="T2" fmla="*/ 2 w 2"/>
                  <a:gd name="T3" fmla="*/ 8 h 8"/>
                  <a:gd name="T4" fmla="*/ 2 w 2"/>
                  <a:gd name="T5" fmla="*/ 8 h 8"/>
                  <a:gd name="T6" fmla="*/ 0 w 2"/>
                  <a:gd name="T7" fmla="*/ 0 h 8"/>
                  <a:gd name="T8" fmla="*/ 1 w 2"/>
                  <a:gd name="T9" fmla="*/ 0 h 8"/>
                </a:gdLst>
                <a:ahLst/>
                <a:cxnLst>
                  <a:cxn ang="0">
                    <a:pos x="T0" y="T1"/>
                  </a:cxn>
                  <a:cxn ang="0">
                    <a:pos x="T2" y="T3"/>
                  </a:cxn>
                  <a:cxn ang="0">
                    <a:pos x="T4" y="T5"/>
                  </a:cxn>
                  <a:cxn ang="0">
                    <a:pos x="T6" y="T7"/>
                  </a:cxn>
                  <a:cxn ang="0">
                    <a:pos x="T8" y="T9"/>
                  </a:cxn>
                </a:cxnLst>
                <a:rect l="0" t="0" r="r" b="b"/>
                <a:pathLst>
                  <a:path w="2" h="8">
                    <a:moveTo>
                      <a:pt x="1" y="0"/>
                    </a:moveTo>
                    <a:cubicBezTo>
                      <a:pt x="1" y="0"/>
                      <a:pt x="2" y="8"/>
                      <a:pt x="2" y="8"/>
                    </a:cubicBezTo>
                    <a:cubicBezTo>
                      <a:pt x="2" y="8"/>
                      <a:pt x="2" y="8"/>
                      <a:pt x="2" y="8"/>
                    </a:cubicBezTo>
                    <a:cubicBezTo>
                      <a:pt x="1" y="8"/>
                      <a:pt x="0" y="0"/>
                      <a:pt x="0" y="0"/>
                    </a:cubicBezTo>
                    <a:lnTo>
                      <a:pt x="1"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32" name="Freeform 555"/>
              <p:cNvSpPr>
                <a:spLocks/>
              </p:cNvSpPr>
              <p:nvPr/>
            </p:nvSpPr>
            <p:spPr bwMode="auto">
              <a:xfrm>
                <a:off x="7739177" y="1210235"/>
                <a:ext cx="1588" cy="6350"/>
              </a:xfrm>
              <a:custGeom>
                <a:avLst/>
                <a:gdLst>
                  <a:gd name="T0" fmla="*/ 0 w 2"/>
                  <a:gd name="T1" fmla="*/ 0 h 8"/>
                  <a:gd name="T2" fmla="*/ 2 w 2"/>
                  <a:gd name="T3" fmla="*/ 8 h 8"/>
                  <a:gd name="T4" fmla="*/ 1 w 2"/>
                  <a:gd name="T5" fmla="*/ 8 h 8"/>
                  <a:gd name="T6" fmla="*/ 0 w 2"/>
                  <a:gd name="T7" fmla="*/ 0 h 8"/>
                  <a:gd name="T8" fmla="*/ 0 w 2"/>
                  <a:gd name="T9" fmla="*/ 0 h 8"/>
                </a:gdLst>
                <a:ahLst/>
                <a:cxnLst>
                  <a:cxn ang="0">
                    <a:pos x="T0" y="T1"/>
                  </a:cxn>
                  <a:cxn ang="0">
                    <a:pos x="T2" y="T3"/>
                  </a:cxn>
                  <a:cxn ang="0">
                    <a:pos x="T4" y="T5"/>
                  </a:cxn>
                  <a:cxn ang="0">
                    <a:pos x="T6" y="T7"/>
                  </a:cxn>
                  <a:cxn ang="0">
                    <a:pos x="T8" y="T9"/>
                  </a:cxn>
                </a:cxnLst>
                <a:rect l="0" t="0" r="r" b="b"/>
                <a:pathLst>
                  <a:path w="2" h="8">
                    <a:moveTo>
                      <a:pt x="0" y="0"/>
                    </a:moveTo>
                    <a:cubicBezTo>
                      <a:pt x="0" y="0"/>
                      <a:pt x="1" y="8"/>
                      <a:pt x="2" y="8"/>
                    </a:cubicBezTo>
                    <a:lnTo>
                      <a:pt x="1" y="8"/>
                    </a:lnTo>
                    <a:cubicBezTo>
                      <a:pt x="1" y="8"/>
                      <a:pt x="0" y="0"/>
                      <a:pt x="0" y="0"/>
                    </a:cubicBez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33" name="Freeform 556"/>
              <p:cNvSpPr>
                <a:spLocks/>
              </p:cNvSpPr>
              <p:nvPr/>
            </p:nvSpPr>
            <p:spPr bwMode="auto">
              <a:xfrm>
                <a:off x="7739177" y="1210235"/>
                <a:ext cx="0" cy="6350"/>
              </a:xfrm>
              <a:custGeom>
                <a:avLst/>
                <a:gdLst>
                  <a:gd name="T0" fmla="*/ 0 w 1"/>
                  <a:gd name="T1" fmla="*/ 0 h 8"/>
                  <a:gd name="T2" fmla="*/ 1 w 1"/>
                  <a:gd name="T3" fmla="*/ 8 h 8"/>
                  <a:gd name="T4" fmla="*/ 1 w 1"/>
                  <a:gd name="T5" fmla="*/ 8 h 8"/>
                  <a:gd name="T6" fmla="*/ 0 w 1"/>
                  <a:gd name="T7" fmla="*/ 0 h 8"/>
                  <a:gd name="T8" fmla="*/ 1 w 1"/>
                  <a:gd name="T9" fmla="*/ 0 h 8"/>
                  <a:gd name="T10" fmla="*/ 0 w 1"/>
                  <a:gd name="T11" fmla="*/ 0 h 8"/>
                </a:gdLst>
                <a:ahLst/>
                <a:cxnLst>
                  <a:cxn ang="0">
                    <a:pos x="T0" y="T1"/>
                  </a:cxn>
                  <a:cxn ang="0">
                    <a:pos x="T2" y="T3"/>
                  </a:cxn>
                  <a:cxn ang="0">
                    <a:pos x="T4" y="T5"/>
                  </a:cxn>
                  <a:cxn ang="0">
                    <a:pos x="T6" y="T7"/>
                  </a:cxn>
                  <a:cxn ang="0">
                    <a:pos x="T8" y="T9"/>
                  </a:cxn>
                  <a:cxn ang="0">
                    <a:pos x="T10" y="T11"/>
                  </a:cxn>
                </a:cxnLst>
                <a:rect l="0" t="0" r="r" b="b"/>
                <a:pathLst>
                  <a:path w="1" h="8">
                    <a:moveTo>
                      <a:pt x="0" y="0"/>
                    </a:moveTo>
                    <a:cubicBezTo>
                      <a:pt x="0" y="0"/>
                      <a:pt x="1" y="8"/>
                      <a:pt x="1" y="8"/>
                    </a:cubicBezTo>
                    <a:lnTo>
                      <a:pt x="1" y="8"/>
                    </a:lnTo>
                    <a:cubicBezTo>
                      <a:pt x="1" y="8"/>
                      <a:pt x="0" y="0"/>
                      <a:pt x="0" y="0"/>
                    </a:cubicBez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34" name="Freeform 557"/>
              <p:cNvSpPr>
                <a:spLocks/>
              </p:cNvSpPr>
              <p:nvPr/>
            </p:nvSpPr>
            <p:spPr bwMode="auto">
              <a:xfrm>
                <a:off x="7739177" y="1210235"/>
                <a:ext cx="0" cy="6350"/>
              </a:xfrm>
              <a:custGeom>
                <a:avLst/>
                <a:gdLst>
                  <a:gd name="T0" fmla="*/ 0 w 1"/>
                  <a:gd name="T1" fmla="*/ 0 h 8"/>
                  <a:gd name="T2" fmla="*/ 1 w 1"/>
                  <a:gd name="T3" fmla="*/ 8 h 8"/>
                  <a:gd name="T4" fmla="*/ 1 w 1"/>
                  <a:gd name="T5" fmla="*/ 8 h 8"/>
                  <a:gd name="T6" fmla="*/ 0 w 1"/>
                  <a:gd name="T7" fmla="*/ 0 h 8"/>
                  <a:gd name="T8" fmla="*/ 0 w 1"/>
                  <a:gd name="T9" fmla="*/ 0 h 8"/>
                </a:gdLst>
                <a:ahLst/>
                <a:cxnLst>
                  <a:cxn ang="0">
                    <a:pos x="T0" y="T1"/>
                  </a:cxn>
                  <a:cxn ang="0">
                    <a:pos x="T2" y="T3"/>
                  </a:cxn>
                  <a:cxn ang="0">
                    <a:pos x="T4" y="T5"/>
                  </a:cxn>
                  <a:cxn ang="0">
                    <a:pos x="T6" y="T7"/>
                  </a:cxn>
                  <a:cxn ang="0">
                    <a:pos x="T8" y="T9"/>
                  </a:cxn>
                </a:cxnLst>
                <a:rect l="0" t="0" r="r" b="b"/>
                <a:pathLst>
                  <a:path w="1" h="8">
                    <a:moveTo>
                      <a:pt x="0" y="0"/>
                    </a:moveTo>
                    <a:cubicBezTo>
                      <a:pt x="0" y="0"/>
                      <a:pt x="1" y="8"/>
                      <a:pt x="1" y="8"/>
                    </a:cubicBezTo>
                    <a:cubicBezTo>
                      <a:pt x="1" y="8"/>
                      <a:pt x="1" y="8"/>
                      <a:pt x="1" y="8"/>
                    </a:cubicBezTo>
                    <a:cubicBezTo>
                      <a:pt x="1" y="8"/>
                      <a:pt x="0" y="0"/>
                      <a:pt x="0" y="0"/>
                    </a:cubicBez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35" name="Freeform 558"/>
              <p:cNvSpPr>
                <a:spLocks/>
              </p:cNvSpPr>
              <p:nvPr/>
            </p:nvSpPr>
            <p:spPr bwMode="auto">
              <a:xfrm>
                <a:off x="7737590" y="1210235"/>
                <a:ext cx="1588" cy="6350"/>
              </a:xfrm>
              <a:custGeom>
                <a:avLst/>
                <a:gdLst>
                  <a:gd name="T0" fmla="*/ 1 w 2"/>
                  <a:gd name="T1" fmla="*/ 0 h 9"/>
                  <a:gd name="T2" fmla="*/ 2 w 2"/>
                  <a:gd name="T3" fmla="*/ 8 h 9"/>
                  <a:gd name="T4" fmla="*/ 2 w 2"/>
                  <a:gd name="T5" fmla="*/ 9 h 9"/>
                  <a:gd name="T6" fmla="*/ 0 w 2"/>
                  <a:gd name="T7" fmla="*/ 0 h 9"/>
                  <a:gd name="T8" fmla="*/ 1 w 2"/>
                  <a:gd name="T9" fmla="*/ 0 h 9"/>
                </a:gdLst>
                <a:ahLst/>
                <a:cxnLst>
                  <a:cxn ang="0">
                    <a:pos x="T0" y="T1"/>
                  </a:cxn>
                  <a:cxn ang="0">
                    <a:pos x="T2" y="T3"/>
                  </a:cxn>
                  <a:cxn ang="0">
                    <a:pos x="T4" y="T5"/>
                  </a:cxn>
                  <a:cxn ang="0">
                    <a:pos x="T6" y="T7"/>
                  </a:cxn>
                  <a:cxn ang="0">
                    <a:pos x="T8" y="T9"/>
                  </a:cxn>
                </a:cxnLst>
                <a:rect l="0" t="0" r="r" b="b"/>
                <a:pathLst>
                  <a:path w="2" h="9">
                    <a:moveTo>
                      <a:pt x="1" y="0"/>
                    </a:moveTo>
                    <a:cubicBezTo>
                      <a:pt x="1" y="0"/>
                      <a:pt x="2" y="8"/>
                      <a:pt x="2" y="8"/>
                    </a:cubicBezTo>
                    <a:cubicBezTo>
                      <a:pt x="2" y="8"/>
                      <a:pt x="2" y="8"/>
                      <a:pt x="2" y="9"/>
                    </a:cubicBezTo>
                    <a:cubicBezTo>
                      <a:pt x="1" y="9"/>
                      <a:pt x="0" y="0"/>
                      <a:pt x="0" y="0"/>
                    </a:cubicBezTo>
                    <a:lnTo>
                      <a:pt x="1"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36" name="Freeform 559"/>
              <p:cNvSpPr>
                <a:spLocks/>
              </p:cNvSpPr>
              <p:nvPr/>
            </p:nvSpPr>
            <p:spPr bwMode="auto">
              <a:xfrm>
                <a:off x="7737590" y="1210235"/>
                <a:ext cx="1588" cy="6350"/>
              </a:xfrm>
              <a:custGeom>
                <a:avLst/>
                <a:gdLst>
                  <a:gd name="T0" fmla="*/ 0 w 2"/>
                  <a:gd name="T1" fmla="*/ 0 h 9"/>
                  <a:gd name="T2" fmla="*/ 2 w 2"/>
                  <a:gd name="T3" fmla="*/ 9 h 9"/>
                  <a:gd name="T4" fmla="*/ 1 w 2"/>
                  <a:gd name="T5" fmla="*/ 9 h 9"/>
                  <a:gd name="T6" fmla="*/ 0 w 2"/>
                  <a:gd name="T7" fmla="*/ 0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8"/>
                      <a:pt x="2" y="9"/>
                    </a:cubicBezTo>
                    <a:cubicBezTo>
                      <a:pt x="1" y="9"/>
                      <a:pt x="1" y="9"/>
                      <a:pt x="1" y="9"/>
                    </a:cubicBezTo>
                    <a:cubicBezTo>
                      <a:pt x="1" y="9"/>
                      <a:pt x="0" y="0"/>
                      <a:pt x="0" y="0"/>
                    </a:cubicBezTo>
                    <a:lnTo>
                      <a:pt x="0"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37" name="Freeform 560"/>
              <p:cNvSpPr>
                <a:spLocks/>
              </p:cNvSpPr>
              <p:nvPr/>
            </p:nvSpPr>
            <p:spPr bwMode="auto">
              <a:xfrm>
                <a:off x="7737590" y="1210235"/>
                <a:ext cx="1588" cy="6350"/>
              </a:xfrm>
              <a:custGeom>
                <a:avLst/>
                <a:gdLst>
                  <a:gd name="T0" fmla="*/ 1 w 2"/>
                  <a:gd name="T1" fmla="*/ 0 h 9"/>
                  <a:gd name="T2" fmla="*/ 2 w 2"/>
                  <a:gd name="T3" fmla="*/ 9 h 9"/>
                  <a:gd name="T4" fmla="*/ 1 w 2"/>
                  <a:gd name="T5" fmla="*/ 9 h 9"/>
                  <a:gd name="T6" fmla="*/ 0 w 2"/>
                  <a:gd name="T7" fmla="*/ 0 h 9"/>
                  <a:gd name="T8" fmla="*/ 1 w 2"/>
                  <a:gd name="T9" fmla="*/ 0 h 9"/>
                </a:gdLst>
                <a:ahLst/>
                <a:cxnLst>
                  <a:cxn ang="0">
                    <a:pos x="T0" y="T1"/>
                  </a:cxn>
                  <a:cxn ang="0">
                    <a:pos x="T2" y="T3"/>
                  </a:cxn>
                  <a:cxn ang="0">
                    <a:pos x="T4" y="T5"/>
                  </a:cxn>
                  <a:cxn ang="0">
                    <a:pos x="T6" y="T7"/>
                  </a:cxn>
                  <a:cxn ang="0">
                    <a:pos x="T8" y="T9"/>
                  </a:cxn>
                </a:cxnLst>
                <a:rect l="0" t="0" r="r" b="b"/>
                <a:pathLst>
                  <a:path w="2" h="9">
                    <a:moveTo>
                      <a:pt x="1" y="0"/>
                    </a:moveTo>
                    <a:cubicBezTo>
                      <a:pt x="1" y="0"/>
                      <a:pt x="2" y="9"/>
                      <a:pt x="2" y="9"/>
                    </a:cubicBezTo>
                    <a:cubicBezTo>
                      <a:pt x="2" y="9"/>
                      <a:pt x="1" y="9"/>
                      <a:pt x="1" y="9"/>
                    </a:cubicBezTo>
                    <a:cubicBezTo>
                      <a:pt x="1" y="9"/>
                      <a:pt x="0" y="0"/>
                      <a:pt x="0" y="0"/>
                    </a:cubicBezTo>
                    <a:lnTo>
                      <a:pt x="1" y="0"/>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38" name="Freeform 561"/>
              <p:cNvSpPr>
                <a:spLocks/>
              </p:cNvSpPr>
              <p:nvPr/>
            </p:nvSpPr>
            <p:spPr bwMode="auto">
              <a:xfrm>
                <a:off x="7736002" y="1210235"/>
                <a:ext cx="1588" cy="6350"/>
              </a:xfrm>
              <a:custGeom>
                <a:avLst/>
                <a:gdLst>
                  <a:gd name="T0" fmla="*/ 2 w 3"/>
                  <a:gd name="T1" fmla="*/ 0 h 9"/>
                  <a:gd name="T2" fmla="*/ 3 w 3"/>
                  <a:gd name="T3" fmla="*/ 9 h 9"/>
                  <a:gd name="T4" fmla="*/ 2 w 3"/>
                  <a:gd name="T5" fmla="*/ 9 h 9"/>
                  <a:gd name="T6" fmla="*/ 1 w 3"/>
                  <a:gd name="T7" fmla="*/ 0 h 9"/>
                  <a:gd name="T8" fmla="*/ 2 w 3"/>
                  <a:gd name="T9" fmla="*/ 0 h 9"/>
                </a:gdLst>
                <a:ahLst/>
                <a:cxnLst>
                  <a:cxn ang="0">
                    <a:pos x="T0" y="T1"/>
                  </a:cxn>
                  <a:cxn ang="0">
                    <a:pos x="T2" y="T3"/>
                  </a:cxn>
                  <a:cxn ang="0">
                    <a:pos x="T4" y="T5"/>
                  </a:cxn>
                  <a:cxn ang="0">
                    <a:pos x="T6" y="T7"/>
                  </a:cxn>
                  <a:cxn ang="0">
                    <a:pos x="T8" y="T9"/>
                  </a:cxn>
                </a:cxnLst>
                <a:rect l="0" t="0" r="r" b="b"/>
                <a:pathLst>
                  <a:path w="3" h="9">
                    <a:moveTo>
                      <a:pt x="2" y="0"/>
                    </a:moveTo>
                    <a:cubicBezTo>
                      <a:pt x="2" y="1"/>
                      <a:pt x="3" y="9"/>
                      <a:pt x="3" y="9"/>
                    </a:cubicBezTo>
                    <a:cubicBezTo>
                      <a:pt x="3" y="9"/>
                      <a:pt x="2" y="9"/>
                      <a:pt x="2" y="9"/>
                    </a:cubicBezTo>
                    <a:cubicBezTo>
                      <a:pt x="2" y="9"/>
                      <a:pt x="0" y="0"/>
                      <a:pt x="1" y="0"/>
                    </a:cubicBezTo>
                    <a:lnTo>
                      <a:pt x="2" y="0"/>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39" name="Freeform 562"/>
              <p:cNvSpPr>
                <a:spLocks/>
              </p:cNvSpPr>
              <p:nvPr/>
            </p:nvSpPr>
            <p:spPr bwMode="auto">
              <a:xfrm>
                <a:off x="7734415" y="1210235"/>
                <a:ext cx="3175" cy="6350"/>
              </a:xfrm>
              <a:custGeom>
                <a:avLst/>
                <a:gdLst>
                  <a:gd name="T0" fmla="*/ 2 w 3"/>
                  <a:gd name="T1" fmla="*/ 0 h 9"/>
                  <a:gd name="T2" fmla="*/ 3 w 3"/>
                  <a:gd name="T3" fmla="*/ 9 h 9"/>
                  <a:gd name="T4" fmla="*/ 2 w 3"/>
                  <a:gd name="T5" fmla="*/ 9 h 9"/>
                  <a:gd name="T6" fmla="*/ 0 w 3"/>
                  <a:gd name="T7" fmla="*/ 0 h 9"/>
                  <a:gd name="T8" fmla="*/ 2 w 3"/>
                  <a:gd name="T9" fmla="*/ 0 h 9"/>
                </a:gdLst>
                <a:ahLst/>
                <a:cxnLst>
                  <a:cxn ang="0">
                    <a:pos x="T0" y="T1"/>
                  </a:cxn>
                  <a:cxn ang="0">
                    <a:pos x="T2" y="T3"/>
                  </a:cxn>
                  <a:cxn ang="0">
                    <a:pos x="T4" y="T5"/>
                  </a:cxn>
                  <a:cxn ang="0">
                    <a:pos x="T6" y="T7"/>
                  </a:cxn>
                  <a:cxn ang="0">
                    <a:pos x="T8" y="T9"/>
                  </a:cxn>
                </a:cxnLst>
                <a:rect l="0" t="0" r="r" b="b"/>
                <a:pathLst>
                  <a:path w="3" h="9">
                    <a:moveTo>
                      <a:pt x="2" y="0"/>
                    </a:moveTo>
                    <a:cubicBezTo>
                      <a:pt x="1" y="1"/>
                      <a:pt x="3" y="9"/>
                      <a:pt x="3" y="9"/>
                    </a:cubicBezTo>
                    <a:cubicBezTo>
                      <a:pt x="3" y="9"/>
                      <a:pt x="2" y="9"/>
                      <a:pt x="2" y="9"/>
                    </a:cubicBezTo>
                    <a:cubicBezTo>
                      <a:pt x="1" y="9"/>
                      <a:pt x="0" y="1"/>
                      <a:pt x="0" y="0"/>
                    </a:cubicBezTo>
                    <a:lnTo>
                      <a:pt x="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40" name="Freeform 563"/>
              <p:cNvSpPr>
                <a:spLocks/>
              </p:cNvSpPr>
              <p:nvPr/>
            </p:nvSpPr>
            <p:spPr bwMode="auto">
              <a:xfrm>
                <a:off x="7732827" y="1210235"/>
                <a:ext cx="3175" cy="7938"/>
              </a:xfrm>
              <a:custGeom>
                <a:avLst/>
                <a:gdLst>
                  <a:gd name="T0" fmla="*/ 2 w 4"/>
                  <a:gd name="T1" fmla="*/ 0 h 10"/>
                  <a:gd name="T2" fmla="*/ 4 w 4"/>
                  <a:gd name="T3" fmla="*/ 9 h 10"/>
                  <a:gd name="T4" fmla="*/ 2 w 4"/>
                  <a:gd name="T5" fmla="*/ 10 h 10"/>
                  <a:gd name="T6" fmla="*/ 1 w 4"/>
                  <a:gd name="T7" fmla="*/ 0 h 10"/>
                  <a:gd name="T8" fmla="*/ 2 w 4"/>
                  <a:gd name="T9" fmla="*/ 0 h 10"/>
                </a:gdLst>
                <a:ahLst/>
                <a:cxnLst>
                  <a:cxn ang="0">
                    <a:pos x="T0" y="T1"/>
                  </a:cxn>
                  <a:cxn ang="0">
                    <a:pos x="T2" y="T3"/>
                  </a:cxn>
                  <a:cxn ang="0">
                    <a:pos x="T4" y="T5"/>
                  </a:cxn>
                  <a:cxn ang="0">
                    <a:pos x="T6" y="T7"/>
                  </a:cxn>
                  <a:cxn ang="0">
                    <a:pos x="T8" y="T9"/>
                  </a:cxn>
                </a:cxnLst>
                <a:rect l="0" t="0" r="r" b="b"/>
                <a:pathLst>
                  <a:path w="4" h="10">
                    <a:moveTo>
                      <a:pt x="2" y="0"/>
                    </a:moveTo>
                    <a:cubicBezTo>
                      <a:pt x="2" y="1"/>
                      <a:pt x="3" y="9"/>
                      <a:pt x="4" y="9"/>
                    </a:cubicBezTo>
                    <a:cubicBezTo>
                      <a:pt x="3" y="10"/>
                      <a:pt x="3" y="10"/>
                      <a:pt x="2" y="10"/>
                    </a:cubicBezTo>
                    <a:cubicBezTo>
                      <a:pt x="2" y="10"/>
                      <a:pt x="0" y="1"/>
                      <a:pt x="1" y="0"/>
                    </a:cubicBezTo>
                    <a:lnTo>
                      <a:pt x="2" y="0"/>
                    </a:ln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41" name="Freeform 564"/>
              <p:cNvSpPr>
                <a:spLocks/>
              </p:cNvSpPr>
              <p:nvPr/>
            </p:nvSpPr>
            <p:spPr bwMode="auto">
              <a:xfrm>
                <a:off x="7742352" y="1214998"/>
                <a:ext cx="15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1" y="0"/>
                    </a:lnTo>
                    <a:cubicBezTo>
                      <a:pt x="1" y="0"/>
                      <a:pt x="0" y="0"/>
                      <a:pt x="0" y="0"/>
                    </a:cubicBezTo>
                    <a:lnTo>
                      <a:pt x="0" y="0"/>
                    </a:lnTo>
                    <a:cubicBezTo>
                      <a:pt x="0"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42" name="Freeform 565"/>
              <p:cNvSpPr>
                <a:spLocks/>
              </p:cNvSpPr>
              <p:nvPr/>
            </p:nvSpPr>
            <p:spPr bwMode="auto">
              <a:xfrm>
                <a:off x="7742352" y="1214998"/>
                <a:ext cx="0" cy="1588"/>
              </a:xfrm>
              <a:custGeom>
                <a:avLst/>
                <a:gdLst>
                  <a:gd name="T0" fmla="*/ 1 w 1"/>
                  <a:gd name="T1" fmla="*/ 0 h 1"/>
                  <a:gd name="T2" fmla="*/ 1 w 1"/>
                  <a:gd name="T3" fmla="*/ 0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0"/>
                    </a:lnTo>
                    <a:cubicBezTo>
                      <a:pt x="1" y="0"/>
                      <a:pt x="0" y="1"/>
                      <a:pt x="0" y="1"/>
                    </a:cubicBezTo>
                    <a:lnTo>
                      <a:pt x="0" y="0"/>
                    </a:lnTo>
                    <a:cubicBezTo>
                      <a:pt x="0" y="0"/>
                      <a:pt x="1" y="0"/>
                      <a:pt x="1" y="0"/>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43" name="Freeform 566"/>
              <p:cNvSpPr>
                <a:spLocks/>
              </p:cNvSpPr>
              <p:nvPr/>
            </p:nvSpPr>
            <p:spPr bwMode="auto">
              <a:xfrm>
                <a:off x="7740765" y="1214998"/>
                <a:ext cx="1588" cy="1588"/>
              </a:xfrm>
              <a:custGeom>
                <a:avLst/>
                <a:gdLst>
                  <a:gd name="T0" fmla="*/ 1 w 1"/>
                  <a:gd name="T1" fmla="*/ 0 h 1"/>
                  <a:gd name="T2" fmla="*/ 1 w 1"/>
                  <a:gd name="T3" fmla="*/ 1 h 1"/>
                  <a:gd name="T4" fmla="*/ 0 w 1"/>
                  <a:gd name="T5" fmla="*/ 1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cubicBezTo>
                      <a:pt x="1" y="1"/>
                      <a:pt x="0" y="1"/>
                      <a:pt x="0" y="1"/>
                    </a:cubicBezTo>
                    <a:lnTo>
                      <a:pt x="0" y="1"/>
                    </a:lnTo>
                    <a:cubicBezTo>
                      <a:pt x="0" y="1"/>
                      <a:pt x="0" y="1"/>
                      <a:pt x="1" y="0"/>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44" name="Freeform 567"/>
              <p:cNvSpPr>
                <a:spLocks/>
              </p:cNvSpPr>
              <p:nvPr/>
            </p:nvSpPr>
            <p:spPr bwMode="auto">
              <a:xfrm>
                <a:off x="7740765" y="1216585"/>
                <a:ext cx="0"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1" y="0"/>
                    </a:lnTo>
                    <a:cubicBezTo>
                      <a:pt x="1" y="0"/>
                      <a:pt x="0" y="0"/>
                      <a:pt x="0" y="0"/>
                    </a:cubicBezTo>
                    <a:lnTo>
                      <a:pt x="0" y="0"/>
                    </a:lnTo>
                    <a:cubicBezTo>
                      <a:pt x="0" y="0"/>
                      <a:pt x="1" y="0"/>
                      <a:pt x="1" y="0"/>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45" name="Freeform 568"/>
              <p:cNvSpPr>
                <a:spLocks/>
              </p:cNvSpPr>
              <p:nvPr/>
            </p:nvSpPr>
            <p:spPr bwMode="auto">
              <a:xfrm>
                <a:off x="7740765" y="1216585"/>
                <a:ext cx="0"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1" y="0"/>
                    </a:lnTo>
                    <a:cubicBezTo>
                      <a:pt x="1" y="0"/>
                      <a:pt x="1" y="0"/>
                      <a:pt x="0" y="0"/>
                    </a:cubicBezTo>
                    <a:lnTo>
                      <a:pt x="0" y="0"/>
                    </a:lnTo>
                    <a:cubicBezTo>
                      <a:pt x="0" y="0"/>
                      <a:pt x="1" y="0"/>
                      <a:pt x="1" y="0"/>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46" name="Freeform 569"/>
              <p:cNvSpPr>
                <a:spLocks/>
              </p:cNvSpPr>
              <p:nvPr/>
            </p:nvSpPr>
            <p:spPr bwMode="auto">
              <a:xfrm>
                <a:off x="7740765" y="1216585"/>
                <a:ext cx="0" cy="0"/>
              </a:xfrm>
              <a:custGeom>
                <a:avLst/>
                <a:gdLst>
                  <a:gd name="T0" fmla="*/ 0 h 1"/>
                  <a:gd name="T1" fmla="*/ 0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lnTo>
                      <a:pt x="0" y="0"/>
                    </a:lnTo>
                    <a:cubicBezTo>
                      <a:pt x="0" y="0"/>
                      <a:pt x="0" y="1"/>
                      <a:pt x="0" y="1"/>
                    </a:cubicBezTo>
                    <a:lnTo>
                      <a:pt x="0" y="0"/>
                    </a:lnTo>
                    <a:cubicBezTo>
                      <a:pt x="0" y="0"/>
                      <a:pt x="0" y="0"/>
                      <a:pt x="0" y="0"/>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47" name="Freeform 570"/>
              <p:cNvSpPr>
                <a:spLocks/>
              </p:cNvSpPr>
              <p:nvPr/>
            </p:nvSpPr>
            <p:spPr bwMode="auto">
              <a:xfrm>
                <a:off x="7740765" y="1216585"/>
                <a:ext cx="0" cy="0"/>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lnTo>
                      <a:pt x="0" y="1"/>
                    </a:lnTo>
                    <a:cubicBezTo>
                      <a:pt x="0" y="1"/>
                      <a:pt x="0" y="1"/>
                      <a:pt x="0" y="1"/>
                    </a:cubicBezTo>
                    <a:lnTo>
                      <a:pt x="0" y="0"/>
                    </a:lnTo>
                    <a:cubicBezTo>
                      <a:pt x="0" y="0"/>
                      <a:pt x="0" y="0"/>
                      <a:pt x="0" y="0"/>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48" name="Freeform 571"/>
              <p:cNvSpPr>
                <a:spLocks/>
              </p:cNvSpPr>
              <p:nvPr/>
            </p:nvSpPr>
            <p:spPr bwMode="auto">
              <a:xfrm>
                <a:off x="7739177" y="1216585"/>
                <a:ext cx="1588" cy="0"/>
              </a:xfrm>
              <a:custGeom>
                <a:avLst/>
                <a:gdLst>
                  <a:gd name="T0" fmla="*/ 1 w 1"/>
                  <a:gd name="T1" fmla="*/ 0 h 1"/>
                  <a:gd name="T2" fmla="*/ 1 w 1"/>
                  <a:gd name="T3" fmla="*/ 1 h 1"/>
                  <a:gd name="T4" fmla="*/ 1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lnTo>
                      <a:pt x="1" y="1"/>
                    </a:lnTo>
                    <a:lnTo>
                      <a:pt x="0" y="0"/>
                    </a:lnTo>
                    <a:lnTo>
                      <a:pt x="1"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49" name="Freeform 572"/>
              <p:cNvSpPr>
                <a:spLocks/>
              </p:cNvSpPr>
              <p:nvPr/>
            </p:nvSpPr>
            <p:spPr bwMode="auto">
              <a:xfrm>
                <a:off x="7739177" y="1216585"/>
                <a:ext cx="1588" cy="0"/>
              </a:xfrm>
              <a:custGeom>
                <a:avLst/>
                <a:gdLst>
                  <a:gd name="T0" fmla="*/ 0 w 1"/>
                  <a:gd name="T1" fmla="*/ 1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lnTo>
                      <a:pt x="1" y="0"/>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50" name="Freeform 573"/>
              <p:cNvSpPr>
                <a:spLocks/>
              </p:cNvSpPr>
              <p:nvPr/>
            </p:nvSpPr>
            <p:spPr bwMode="auto">
              <a:xfrm>
                <a:off x="7739177" y="1216585"/>
                <a:ext cx="1588" cy="0"/>
              </a:xfrm>
              <a:custGeom>
                <a:avLst/>
                <a:gdLst>
                  <a:gd name="T0" fmla="*/ 0 w 1"/>
                  <a:gd name="T1" fmla="*/ 0 h 1"/>
                  <a:gd name="T2" fmla="*/ 1 w 1"/>
                  <a:gd name="T3" fmla="*/ 1 h 1"/>
                  <a:gd name="T4" fmla="*/ 0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1" y="1"/>
                    </a:lnTo>
                    <a:lnTo>
                      <a:pt x="0" y="1"/>
                    </a:lnTo>
                    <a:lnTo>
                      <a:pt x="0" y="0"/>
                    </a:lnTo>
                    <a:cubicBezTo>
                      <a:pt x="0" y="0"/>
                      <a:pt x="0" y="0"/>
                      <a:pt x="0" y="0"/>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51" name="Freeform 574"/>
              <p:cNvSpPr>
                <a:spLocks/>
              </p:cNvSpPr>
              <p:nvPr/>
            </p:nvSpPr>
            <p:spPr bwMode="auto">
              <a:xfrm>
                <a:off x="7739177" y="1216585"/>
                <a:ext cx="0" cy="0"/>
              </a:xfrm>
              <a:custGeom>
                <a:avLst/>
                <a:gdLst>
                  <a:gd name="T0" fmla="*/ 0 h 1"/>
                  <a:gd name="T1" fmla="*/ 1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lnTo>
                      <a:pt x="0" y="1"/>
                    </a:lnTo>
                    <a:cubicBezTo>
                      <a:pt x="0" y="1"/>
                      <a:pt x="0" y="1"/>
                      <a:pt x="0" y="1"/>
                    </a:cubicBezTo>
                    <a:lnTo>
                      <a:pt x="0" y="1"/>
                    </a:lnTo>
                    <a:cubicBezTo>
                      <a:pt x="0" y="1"/>
                      <a:pt x="0" y="0"/>
                      <a:pt x="0" y="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52" name="Freeform 575"/>
              <p:cNvSpPr>
                <a:spLocks/>
              </p:cNvSpPr>
              <p:nvPr/>
            </p:nvSpPr>
            <p:spPr bwMode="auto">
              <a:xfrm>
                <a:off x="7739177" y="1216585"/>
                <a:ext cx="0"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1" y="0"/>
                    </a:lnTo>
                    <a:cubicBezTo>
                      <a:pt x="1" y="0"/>
                      <a:pt x="0" y="0"/>
                      <a:pt x="0" y="0"/>
                    </a:cubicBezTo>
                    <a:lnTo>
                      <a:pt x="0" y="0"/>
                    </a:lnTo>
                    <a:cubicBezTo>
                      <a:pt x="0" y="0"/>
                      <a:pt x="0" y="0"/>
                      <a:pt x="1" y="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53" name="Freeform 576"/>
              <p:cNvSpPr>
                <a:spLocks/>
              </p:cNvSpPr>
              <p:nvPr/>
            </p:nvSpPr>
            <p:spPr bwMode="auto">
              <a:xfrm>
                <a:off x="7737590" y="1216585"/>
                <a:ext cx="15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1" y="0"/>
                    </a:lnTo>
                    <a:cubicBezTo>
                      <a:pt x="1" y="0"/>
                      <a:pt x="1" y="0"/>
                      <a:pt x="0" y="0"/>
                    </a:cubicBezTo>
                    <a:lnTo>
                      <a:pt x="0" y="0"/>
                    </a:lnTo>
                    <a:cubicBezTo>
                      <a:pt x="0" y="0"/>
                      <a:pt x="1" y="0"/>
                      <a:pt x="1"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54" name="Freeform 577"/>
              <p:cNvSpPr>
                <a:spLocks/>
              </p:cNvSpPr>
              <p:nvPr/>
            </p:nvSpPr>
            <p:spPr bwMode="auto">
              <a:xfrm>
                <a:off x="7737590" y="1216585"/>
                <a:ext cx="0" cy="1588"/>
              </a:xfrm>
              <a:custGeom>
                <a:avLst/>
                <a:gdLst>
                  <a:gd name="T0" fmla="*/ 1 w 1"/>
                  <a:gd name="T1" fmla="*/ 0 h 1"/>
                  <a:gd name="T2" fmla="*/ 1 w 1"/>
                  <a:gd name="T3" fmla="*/ 0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0"/>
                    </a:lnTo>
                    <a:cubicBezTo>
                      <a:pt x="1" y="1"/>
                      <a:pt x="1" y="1"/>
                      <a:pt x="0" y="1"/>
                    </a:cubicBezTo>
                    <a:lnTo>
                      <a:pt x="0" y="0"/>
                    </a:lnTo>
                    <a:cubicBezTo>
                      <a:pt x="0" y="0"/>
                      <a:pt x="1" y="0"/>
                      <a:pt x="1" y="0"/>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55" name="Freeform 578"/>
              <p:cNvSpPr>
                <a:spLocks/>
              </p:cNvSpPr>
              <p:nvPr/>
            </p:nvSpPr>
            <p:spPr bwMode="auto">
              <a:xfrm>
                <a:off x="7736002" y="1216585"/>
                <a:ext cx="1588" cy="1588"/>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cubicBezTo>
                      <a:pt x="1" y="1"/>
                      <a:pt x="0" y="1"/>
                      <a:pt x="0" y="1"/>
                    </a:cubicBezTo>
                    <a:lnTo>
                      <a:pt x="0" y="0"/>
                    </a:lnTo>
                    <a:cubicBezTo>
                      <a:pt x="0" y="0"/>
                      <a:pt x="1" y="0"/>
                      <a:pt x="1" y="0"/>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56" name="Freeform 579"/>
              <p:cNvSpPr>
                <a:spLocks/>
              </p:cNvSpPr>
              <p:nvPr/>
            </p:nvSpPr>
            <p:spPr bwMode="auto">
              <a:xfrm>
                <a:off x="7734415" y="1216585"/>
                <a:ext cx="1588" cy="1588"/>
              </a:xfrm>
              <a:custGeom>
                <a:avLst/>
                <a:gdLst>
                  <a:gd name="T0" fmla="*/ 2 w 2"/>
                  <a:gd name="T1" fmla="*/ 0 h 2"/>
                  <a:gd name="T2" fmla="*/ 2 w 2"/>
                  <a:gd name="T3" fmla="*/ 1 h 2"/>
                  <a:gd name="T4" fmla="*/ 0 w 2"/>
                  <a:gd name="T5" fmla="*/ 2 h 2"/>
                  <a:gd name="T6" fmla="*/ 0 w 2"/>
                  <a:gd name="T7" fmla="*/ 1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2" y="1"/>
                    </a:lnTo>
                    <a:cubicBezTo>
                      <a:pt x="1" y="1"/>
                      <a:pt x="1" y="2"/>
                      <a:pt x="0" y="2"/>
                    </a:cubicBezTo>
                    <a:lnTo>
                      <a:pt x="0" y="1"/>
                    </a:lnTo>
                    <a:cubicBezTo>
                      <a:pt x="1" y="1"/>
                      <a:pt x="1" y="1"/>
                      <a:pt x="2"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57" name="Freeform 580"/>
              <p:cNvSpPr>
                <a:spLocks/>
              </p:cNvSpPr>
              <p:nvPr/>
            </p:nvSpPr>
            <p:spPr bwMode="auto">
              <a:xfrm>
                <a:off x="7742352" y="1214998"/>
                <a:ext cx="79375" cy="176213"/>
              </a:xfrm>
              <a:custGeom>
                <a:avLst/>
                <a:gdLst>
                  <a:gd name="T0" fmla="*/ 1 w 103"/>
                  <a:gd name="T1" fmla="*/ 0 h 230"/>
                  <a:gd name="T2" fmla="*/ 103 w 103"/>
                  <a:gd name="T3" fmla="*/ 230 h 230"/>
                  <a:gd name="T4" fmla="*/ 102 w 103"/>
                  <a:gd name="T5" fmla="*/ 230 h 230"/>
                  <a:gd name="T6" fmla="*/ 0 w 103"/>
                  <a:gd name="T7" fmla="*/ 0 h 230"/>
                  <a:gd name="T8" fmla="*/ 1 w 103"/>
                  <a:gd name="T9" fmla="*/ 0 h 230"/>
                </a:gdLst>
                <a:ahLst/>
                <a:cxnLst>
                  <a:cxn ang="0">
                    <a:pos x="T0" y="T1"/>
                  </a:cxn>
                  <a:cxn ang="0">
                    <a:pos x="T2" y="T3"/>
                  </a:cxn>
                  <a:cxn ang="0">
                    <a:pos x="T4" y="T5"/>
                  </a:cxn>
                  <a:cxn ang="0">
                    <a:pos x="T6" y="T7"/>
                  </a:cxn>
                  <a:cxn ang="0">
                    <a:pos x="T8" y="T9"/>
                  </a:cxn>
                </a:cxnLst>
                <a:rect l="0" t="0" r="r" b="b"/>
                <a:pathLst>
                  <a:path w="103" h="230">
                    <a:moveTo>
                      <a:pt x="1" y="0"/>
                    </a:moveTo>
                    <a:lnTo>
                      <a:pt x="103" y="230"/>
                    </a:lnTo>
                    <a:cubicBezTo>
                      <a:pt x="103" y="230"/>
                      <a:pt x="102" y="230"/>
                      <a:pt x="102" y="230"/>
                    </a:cubicBezTo>
                    <a:lnTo>
                      <a:pt x="0" y="0"/>
                    </a:lnTo>
                    <a:cubicBezTo>
                      <a:pt x="0"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58" name="Freeform 581"/>
              <p:cNvSpPr>
                <a:spLocks/>
              </p:cNvSpPr>
              <p:nvPr/>
            </p:nvSpPr>
            <p:spPr bwMode="auto">
              <a:xfrm>
                <a:off x="7742352" y="1214998"/>
                <a:ext cx="77788" cy="176213"/>
              </a:xfrm>
              <a:custGeom>
                <a:avLst/>
                <a:gdLst>
                  <a:gd name="T0" fmla="*/ 1 w 103"/>
                  <a:gd name="T1" fmla="*/ 0 h 231"/>
                  <a:gd name="T2" fmla="*/ 103 w 103"/>
                  <a:gd name="T3" fmla="*/ 230 h 231"/>
                  <a:gd name="T4" fmla="*/ 101 w 103"/>
                  <a:gd name="T5" fmla="*/ 231 h 231"/>
                  <a:gd name="T6" fmla="*/ 0 w 103"/>
                  <a:gd name="T7" fmla="*/ 1 h 231"/>
                  <a:gd name="T8" fmla="*/ 1 w 103"/>
                  <a:gd name="T9" fmla="*/ 0 h 231"/>
                </a:gdLst>
                <a:ahLst/>
                <a:cxnLst>
                  <a:cxn ang="0">
                    <a:pos x="T0" y="T1"/>
                  </a:cxn>
                  <a:cxn ang="0">
                    <a:pos x="T2" y="T3"/>
                  </a:cxn>
                  <a:cxn ang="0">
                    <a:pos x="T4" y="T5"/>
                  </a:cxn>
                  <a:cxn ang="0">
                    <a:pos x="T6" y="T7"/>
                  </a:cxn>
                  <a:cxn ang="0">
                    <a:pos x="T8" y="T9"/>
                  </a:cxn>
                </a:cxnLst>
                <a:rect l="0" t="0" r="r" b="b"/>
                <a:pathLst>
                  <a:path w="103" h="231">
                    <a:moveTo>
                      <a:pt x="1" y="0"/>
                    </a:moveTo>
                    <a:lnTo>
                      <a:pt x="103" y="230"/>
                    </a:lnTo>
                    <a:cubicBezTo>
                      <a:pt x="102" y="230"/>
                      <a:pt x="102" y="230"/>
                      <a:pt x="101" y="231"/>
                    </a:cubicBezTo>
                    <a:lnTo>
                      <a:pt x="0" y="1"/>
                    </a:lnTo>
                    <a:cubicBezTo>
                      <a:pt x="0" y="1"/>
                      <a:pt x="1" y="0"/>
                      <a:pt x="1" y="0"/>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59" name="Freeform 582"/>
              <p:cNvSpPr>
                <a:spLocks/>
              </p:cNvSpPr>
              <p:nvPr/>
            </p:nvSpPr>
            <p:spPr bwMode="auto">
              <a:xfrm>
                <a:off x="7740765" y="1216585"/>
                <a:ext cx="77788" cy="174625"/>
              </a:xfrm>
              <a:custGeom>
                <a:avLst/>
                <a:gdLst>
                  <a:gd name="T0" fmla="*/ 1 w 102"/>
                  <a:gd name="T1" fmla="*/ 0 h 230"/>
                  <a:gd name="T2" fmla="*/ 102 w 102"/>
                  <a:gd name="T3" fmla="*/ 230 h 230"/>
                  <a:gd name="T4" fmla="*/ 101 w 102"/>
                  <a:gd name="T5" fmla="*/ 230 h 230"/>
                  <a:gd name="T6" fmla="*/ 0 w 102"/>
                  <a:gd name="T7" fmla="*/ 0 h 230"/>
                  <a:gd name="T8" fmla="*/ 1 w 102"/>
                  <a:gd name="T9" fmla="*/ 0 h 230"/>
                </a:gdLst>
                <a:ahLst/>
                <a:cxnLst>
                  <a:cxn ang="0">
                    <a:pos x="T0" y="T1"/>
                  </a:cxn>
                  <a:cxn ang="0">
                    <a:pos x="T2" y="T3"/>
                  </a:cxn>
                  <a:cxn ang="0">
                    <a:pos x="T4" y="T5"/>
                  </a:cxn>
                  <a:cxn ang="0">
                    <a:pos x="T6" y="T7"/>
                  </a:cxn>
                  <a:cxn ang="0">
                    <a:pos x="T8" y="T9"/>
                  </a:cxn>
                </a:cxnLst>
                <a:rect l="0" t="0" r="r" b="b"/>
                <a:pathLst>
                  <a:path w="102" h="230">
                    <a:moveTo>
                      <a:pt x="1" y="0"/>
                    </a:moveTo>
                    <a:lnTo>
                      <a:pt x="102" y="230"/>
                    </a:lnTo>
                    <a:cubicBezTo>
                      <a:pt x="102" y="230"/>
                      <a:pt x="102" y="230"/>
                      <a:pt x="101" y="230"/>
                    </a:cubicBezTo>
                    <a:lnTo>
                      <a:pt x="0" y="0"/>
                    </a:lnTo>
                    <a:cubicBezTo>
                      <a:pt x="0" y="0"/>
                      <a:pt x="1" y="0"/>
                      <a:pt x="1" y="0"/>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60" name="Freeform 583"/>
              <p:cNvSpPr>
                <a:spLocks/>
              </p:cNvSpPr>
              <p:nvPr/>
            </p:nvSpPr>
            <p:spPr bwMode="auto">
              <a:xfrm>
                <a:off x="7740765" y="1216585"/>
                <a:ext cx="77788" cy="174625"/>
              </a:xfrm>
              <a:custGeom>
                <a:avLst/>
                <a:gdLst>
                  <a:gd name="T0" fmla="*/ 1 w 102"/>
                  <a:gd name="T1" fmla="*/ 0 h 230"/>
                  <a:gd name="T2" fmla="*/ 102 w 102"/>
                  <a:gd name="T3" fmla="*/ 230 h 230"/>
                  <a:gd name="T4" fmla="*/ 102 w 102"/>
                  <a:gd name="T5" fmla="*/ 230 h 230"/>
                  <a:gd name="T6" fmla="*/ 0 w 102"/>
                  <a:gd name="T7" fmla="*/ 0 h 230"/>
                  <a:gd name="T8" fmla="*/ 1 w 102"/>
                  <a:gd name="T9" fmla="*/ 0 h 230"/>
                </a:gdLst>
                <a:ahLst/>
                <a:cxnLst>
                  <a:cxn ang="0">
                    <a:pos x="T0" y="T1"/>
                  </a:cxn>
                  <a:cxn ang="0">
                    <a:pos x="T2" y="T3"/>
                  </a:cxn>
                  <a:cxn ang="0">
                    <a:pos x="T4" y="T5"/>
                  </a:cxn>
                  <a:cxn ang="0">
                    <a:pos x="T6" y="T7"/>
                  </a:cxn>
                  <a:cxn ang="0">
                    <a:pos x="T8" y="T9"/>
                  </a:cxn>
                </a:cxnLst>
                <a:rect l="0" t="0" r="r" b="b"/>
                <a:pathLst>
                  <a:path w="102" h="230">
                    <a:moveTo>
                      <a:pt x="1" y="0"/>
                    </a:moveTo>
                    <a:lnTo>
                      <a:pt x="102" y="230"/>
                    </a:lnTo>
                    <a:cubicBezTo>
                      <a:pt x="102" y="230"/>
                      <a:pt x="102" y="230"/>
                      <a:pt x="102" y="230"/>
                    </a:cubicBezTo>
                    <a:lnTo>
                      <a:pt x="0" y="0"/>
                    </a:lnTo>
                    <a:cubicBezTo>
                      <a:pt x="0" y="0"/>
                      <a:pt x="1" y="0"/>
                      <a:pt x="1" y="0"/>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61" name="Freeform 584"/>
              <p:cNvSpPr>
                <a:spLocks/>
              </p:cNvSpPr>
              <p:nvPr/>
            </p:nvSpPr>
            <p:spPr bwMode="auto">
              <a:xfrm>
                <a:off x="7740765" y="1216585"/>
                <a:ext cx="77788" cy="174625"/>
              </a:xfrm>
              <a:custGeom>
                <a:avLst/>
                <a:gdLst>
                  <a:gd name="T0" fmla="*/ 1 w 103"/>
                  <a:gd name="T1" fmla="*/ 0 h 230"/>
                  <a:gd name="T2" fmla="*/ 103 w 103"/>
                  <a:gd name="T3" fmla="*/ 230 h 230"/>
                  <a:gd name="T4" fmla="*/ 102 w 103"/>
                  <a:gd name="T5" fmla="*/ 230 h 230"/>
                  <a:gd name="T6" fmla="*/ 0 w 103"/>
                  <a:gd name="T7" fmla="*/ 0 h 230"/>
                  <a:gd name="T8" fmla="*/ 1 w 103"/>
                  <a:gd name="T9" fmla="*/ 0 h 230"/>
                </a:gdLst>
                <a:ahLst/>
                <a:cxnLst>
                  <a:cxn ang="0">
                    <a:pos x="T0" y="T1"/>
                  </a:cxn>
                  <a:cxn ang="0">
                    <a:pos x="T2" y="T3"/>
                  </a:cxn>
                  <a:cxn ang="0">
                    <a:pos x="T4" y="T5"/>
                  </a:cxn>
                  <a:cxn ang="0">
                    <a:pos x="T6" y="T7"/>
                  </a:cxn>
                  <a:cxn ang="0">
                    <a:pos x="T8" y="T9"/>
                  </a:cxn>
                </a:cxnLst>
                <a:rect l="0" t="0" r="r" b="b"/>
                <a:pathLst>
                  <a:path w="103" h="230">
                    <a:moveTo>
                      <a:pt x="1" y="0"/>
                    </a:moveTo>
                    <a:lnTo>
                      <a:pt x="103" y="230"/>
                    </a:lnTo>
                    <a:cubicBezTo>
                      <a:pt x="102" y="230"/>
                      <a:pt x="102" y="230"/>
                      <a:pt x="102" y="230"/>
                    </a:cubicBezTo>
                    <a:lnTo>
                      <a:pt x="0" y="0"/>
                    </a:lnTo>
                    <a:cubicBezTo>
                      <a:pt x="1" y="0"/>
                      <a:pt x="1" y="0"/>
                      <a:pt x="1" y="0"/>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62" name="Freeform 585"/>
              <p:cNvSpPr>
                <a:spLocks/>
              </p:cNvSpPr>
              <p:nvPr/>
            </p:nvSpPr>
            <p:spPr bwMode="auto">
              <a:xfrm>
                <a:off x="7740765" y="1216585"/>
                <a:ext cx="76200" cy="176213"/>
              </a:xfrm>
              <a:custGeom>
                <a:avLst/>
                <a:gdLst>
                  <a:gd name="T0" fmla="*/ 0 w 102"/>
                  <a:gd name="T1" fmla="*/ 0 h 231"/>
                  <a:gd name="T2" fmla="*/ 102 w 102"/>
                  <a:gd name="T3" fmla="*/ 230 h 231"/>
                  <a:gd name="T4" fmla="*/ 102 w 102"/>
                  <a:gd name="T5" fmla="*/ 231 h 231"/>
                  <a:gd name="T6" fmla="*/ 0 w 102"/>
                  <a:gd name="T7" fmla="*/ 1 h 231"/>
                  <a:gd name="T8" fmla="*/ 0 w 102"/>
                  <a:gd name="T9" fmla="*/ 0 h 231"/>
                </a:gdLst>
                <a:ahLst/>
                <a:cxnLst>
                  <a:cxn ang="0">
                    <a:pos x="T0" y="T1"/>
                  </a:cxn>
                  <a:cxn ang="0">
                    <a:pos x="T2" y="T3"/>
                  </a:cxn>
                  <a:cxn ang="0">
                    <a:pos x="T4" y="T5"/>
                  </a:cxn>
                  <a:cxn ang="0">
                    <a:pos x="T6" y="T7"/>
                  </a:cxn>
                  <a:cxn ang="0">
                    <a:pos x="T8" y="T9"/>
                  </a:cxn>
                </a:cxnLst>
                <a:rect l="0" t="0" r="r" b="b"/>
                <a:pathLst>
                  <a:path w="102" h="231">
                    <a:moveTo>
                      <a:pt x="0" y="0"/>
                    </a:moveTo>
                    <a:lnTo>
                      <a:pt x="102" y="230"/>
                    </a:lnTo>
                    <a:cubicBezTo>
                      <a:pt x="102" y="231"/>
                      <a:pt x="102" y="231"/>
                      <a:pt x="102" y="231"/>
                    </a:cubicBezTo>
                    <a:lnTo>
                      <a:pt x="0" y="1"/>
                    </a:lnTo>
                    <a:cubicBezTo>
                      <a:pt x="0" y="1"/>
                      <a:pt x="0" y="0"/>
                      <a:pt x="0" y="0"/>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63" name="Freeform 586"/>
              <p:cNvSpPr>
                <a:spLocks/>
              </p:cNvSpPr>
              <p:nvPr/>
            </p:nvSpPr>
            <p:spPr bwMode="auto">
              <a:xfrm>
                <a:off x="7740765" y="1216585"/>
                <a:ext cx="76200" cy="176213"/>
              </a:xfrm>
              <a:custGeom>
                <a:avLst/>
                <a:gdLst>
                  <a:gd name="T0" fmla="*/ 0 w 102"/>
                  <a:gd name="T1" fmla="*/ 0 h 230"/>
                  <a:gd name="T2" fmla="*/ 102 w 102"/>
                  <a:gd name="T3" fmla="*/ 230 h 230"/>
                  <a:gd name="T4" fmla="*/ 101 w 102"/>
                  <a:gd name="T5" fmla="*/ 230 h 230"/>
                  <a:gd name="T6" fmla="*/ 0 w 102"/>
                  <a:gd name="T7" fmla="*/ 0 h 230"/>
                  <a:gd name="T8" fmla="*/ 0 w 102"/>
                  <a:gd name="T9" fmla="*/ 0 h 230"/>
                </a:gdLst>
                <a:ahLst/>
                <a:cxnLst>
                  <a:cxn ang="0">
                    <a:pos x="T0" y="T1"/>
                  </a:cxn>
                  <a:cxn ang="0">
                    <a:pos x="T2" y="T3"/>
                  </a:cxn>
                  <a:cxn ang="0">
                    <a:pos x="T4" y="T5"/>
                  </a:cxn>
                  <a:cxn ang="0">
                    <a:pos x="T6" y="T7"/>
                  </a:cxn>
                  <a:cxn ang="0">
                    <a:pos x="T8" y="T9"/>
                  </a:cxn>
                </a:cxnLst>
                <a:rect l="0" t="0" r="r" b="b"/>
                <a:pathLst>
                  <a:path w="102" h="230">
                    <a:moveTo>
                      <a:pt x="0" y="0"/>
                    </a:moveTo>
                    <a:lnTo>
                      <a:pt x="102" y="230"/>
                    </a:lnTo>
                    <a:cubicBezTo>
                      <a:pt x="101" y="230"/>
                      <a:pt x="101" y="230"/>
                      <a:pt x="101" y="230"/>
                    </a:cubicBezTo>
                    <a:lnTo>
                      <a:pt x="0" y="0"/>
                    </a:lnTo>
                    <a:cubicBezTo>
                      <a:pt x="0" y="0"/>
                      <a:pt x="0" y="0"/>
                      <a:pt x="0" y="0"/>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64" name="Freeform 587"/>
              <p:cNvSpPr>
                <a:spLocks/>
              </p:cNvSpPr>
              <p:nvPr/>
            </p:nvSpPr>
            <p:spPr bwMode="auto">
              <a:xfrm>
                <a:off x="7740765" y="1216585"/>
                <a:ext cx="76200" cy="176213"/>
              </a:xfrm>
              <a:custGeom>
                <a:avLst/>
                <a:gdLst>
                  <a:gd name="T0" fmla="*/ 0 w 48"/>
                  <a:gd name="T1" fmla="*/ 0 h 111"/>
                  <a:gd name="T2" fmla="*/ 48 w 48"/>
                  <a:gd name="T3" fmla="*/ 111 h 111"/>
                  <a:gd name="T4" fmla="*/ 48 w 48"/>
                  <a:gd name="T5" fmla="*/ 111 h 111"/>
                  <a:gd name="T6" fmla="*/ 0 w 48"/>
                  <a:gd name="T7" fmla="*/ 0 h 111"/>
                  <a:gd name="T8" fmla="*/ 0 w 48"/>
                  <a:gd name="T9" fmla="*/ 0 h 111"/>
                </a:gdLst>
                <a:ahLst/>
                <a:cxnLst>
                  <a:cxn ang="0">
                    <a:pos x="T0" y="T1"/>
                  </a:cxn>
                  <a:cxn ang="0">
                    <a:pos x="T2" y="T3"/>
                  </a:cxn>
                  <a:cxn ang="0">
                    <a:pos x="T4" y="T5"/>
                  </a:cxn>
                  <a:cxn ang="0">
                    <a:pos x="T6" y="T7"/>
                  </a:cxn>
                  <a:cxn ang="0">
                    <a:pos x="T8" y="T9"/>
                  </a:cxn>
                </a:cxnLst>
                <a:rect l="0" t="0" r="r" b="b"/>
                <a:pathLst>
                  <a:path w="48" h="111">
                    <a:moveTo>
                      <a:pt x="0" y="0"/>
                    </a:moveTo>
                    <a:lnTo>
                      <a:pt x="48" y="111"/>
                    </a:lnTo>
                    <a:lnTo>
                      <a:pt x="48" y="111"/>
                    </a:lnTo>
                    <a:lnTo>
                      <a:pt x="0" y="0"/>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65" name="Freeform 588"/>
              <p:cNvSpPr>
                <a:spLocks/>
              </p:cNvSpPr>
              <p:nvPr/>
            </p:nvSpPr>
            <p:spPr bwMode="auto">
              <a:xfrm>
                <a:off x="7739177" y="1216585"/>
                <a:ext cx="77788" cy="176213"/>
              </a:xfrm>
              <a:custGeom>
                <a:avLst/>
                <a:gdLst>
                  <a:gd name="T0" fmla="*/ 1 w 49"/>
                  <a:gd name="T1" fmla="*/ 0 h 111"/>
                  <a:gd name="T2" fmla="*/ 49 w 49"/>
                  <a:gd name="T3" fmla="*/ 111 h 111"/>
                  <a:gd name="T4" fmla="*/ 49 w 49"/>
                  <a:gd name="T5" fmla="*/ 111 h 111"/>
                  <a:gd name="T6" fmla="*/ 0 w 49"/>
                  <a:gd name="T7" fmla="*/ 0 h 111"/>
                  <a:gd name="T8" fmla="*/ 1 w 49"/>
                  <a:gd name="T9" fmla="*/ 0 h 111"/>
                </a:gdLst>
                <a:ahLst/>
                <a:cxnLst>
                  <a:cxn ang="0">
                    <a:pos x="T0" y="T1"/>
                  </a:cxn>
                  <a:cxn ang="0">
                    <a:pos x="T2" y="T3"/>
                  </a:cxn>
                  <a:cxn ang="0">
                    <a:pos x="T4" y="T5"/>
                  </a:cxn>
                  <a:cxn ang="0">
                    <a:pos x="T6" y="T7"/>
                  </a:cxn>
                  <a:cxn ang="0">
                    <a:pos x="T8" y="T9"/>
                  </a:cxn>
                </a:cxnLst>
                <a:rect l="0" t="0" r="r" b="b"/>
                <a:pathLst>
                  <a:path w="49" h="111">
                    <a:moveTo>
                      <a:pt x="1" y="0"/>
                    </a:moveTo>
                    <a:lnTo>
                      <a:pt x="49" y="111"/>
                    </a:lnTo>
                    <a:lnTo>
                      <a:pt x="49" y="111"/>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66" name="Freeform 589"/>
              <p:cNvSpPr>
                <a:spLocks/>
              </p:cNvSpPr>
              <p:nvPr/>
            </p:nvSpPr>
            <p:spPr bwMode="auto">
              <a:xfrm>
                <a:off x="7739177" y="1216585"/>
                <a:ext cx="77788" cy="176213"/>
              </a:xfrm>
              <a:custGeom>
                <a:avLst/>
                <a:gdLst>
                  <a:gd name="T0" fmla="*/ 1 w 102"/>
                  <a:gd name="T1" fmla="*/ 0 h 230"/>
                  <a:gd name="T2" fmla="*/ 102 w 102"/>
                  <a:gd name="T3" fmla="*/ 230 h 230"/>
                  <a:gd name="T4" fmla="*/ 102 w 102"/>
                  <a:gd name="T5" fmla="*/ 230 h 230"/>
                  <a:gd name="T6" fmla="*/ 0 w 102"/>
                  <a:gd name="T7" fmla="*/ 0 h 230"/>
                  <a:gd name="T8" fmla="*/ 1 w 102"/>
                  <a:gd name="T9" fmla="*/ 0 h 230"/>
                </a:gdLst>
                <a:ahLst/>
                <a:cxnLst>
                  <a:cxn ang="0">
                    <a:pos x="T0" y="T1"/>
                  </a:cxn>
                  <a:cxn ang="0">
                    <a:pos x="T2" y="T3"/>
                  </a:cxn>
                  <a:cxn ang="0">
                    <a:pos x="T4" y="T5"/>
                  </a:cxn>
                  <a:cxn ang="0">
                    <a:pos x="T6" y="T7"/>
                  </a:cxn>
                  <a:cxn ang="0">
                    <a:pos x="T8" y="T9"/>
                  </a:cxn>
                </a:cxnLst>
                <a:rect l="0" t="0" r="r" b="b"/>
                <a:pathLst>
                  <a:path w="102" h="230">
                    <a:moveTo>
                      <a:pt x="1" y="0"/>
                    </a:moveTo>
                    <a:lnTo>
                      <a:pt x="102" y="230"/>
                    </a:lnTo>
                    <a:cubicBezTo>
                      <a:pt x="102" y="230"/>
                      <a:pt x="102" y="230"/>
                      <a:pt x="102" y="230"/>
                    </a:cubicBezTo>
                    <a:lnTo>
                      <a:pt x="0" y="0"/>
                    </a:lnTo>
                    <a:lnTo>
                      <a:pt x="1"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67" name="Freeform 590"/>
              <p:cNvSpPr>
                <a:spLocks/>
              </p:cNvSpPr>
              <p:nvPr/>
            </p:nvSpPr>
            <p:spPr bwMode="auto">
              <a:xfrm>
                <a:off x="7739177" y="1216585"/>
                <a:ext cx="77788" cy="176213"/>
              </a:xfrm>
              <a:custGeom>
                <a:avLst/>
                <a:gdLst>
                  <a:gd name="T0" fmla="*/ 0 w 102"/>
                  <a:gd name="T1" fmla="*/ 0 h 230"/>
                  <a:gd name="T2" fmla="*/ 102 w 102"/>
                  <a:gd name="T3" fmla="*/ 230 h 230"/>
                  <a:gd name="T4" fmla="*/ 101 w 102"/>
                  <a:gd name="T5" fmla="*/ 230 h 230"/>
                  <a:gd name="T6" fmla="*/ 0 w 102"/>
                  <a:gd name="T7" fmla="*/ 0 h 230"/>
                  <a:gd name="T8" fmla="*/ 0 w 102"/>
                  <a:gd name="T9" fmla="*/ 0 h 230"/>
                </a:gdLst>
                <a:ahLst/>
                <a:cxnLst>
                  <a:cxn ang="0">
                    <a:pos x="T0" y="T1"/>
                  </a:cxn>
                  <a:cxn ang="0">
                    <a:pos x="T2" y="T3"/>
                  </a:cxn>
                  <a:cxn ang="0">
                    <a:pos x="T4" y="T5"/>
                  </a:cxn>
                  <a:cxn ang="0">
                    <a:pos x="T6" y="T7"/>
                  </a:cxn>
                  <a:cxn ang="0">
                    <a:pos x="T8" y="T9"/>
                  </a:cxn>
                </a:cxnLst>
                <a:rect l="0" t="0" r="r" b="b"/>
                <a:pathLst>
                  <a:path w="102" h="230">
                    <a:moveTo>
                      <a:pt x="0" y="0"/>
                    </a:moveTo>
                    <a:lnTo>
                      <a:pt x="102" y="230"/>
                    </a:lnTo>
                    <a:cubicBezTo>
                      <a:pt x="102" y="230"/>
                      <a:pt x="102" y="230"/>
                      <a:pt x="101" y="230"/>
                    </a:cubicBezTo>
                    <a:lnTo>
                      <a:pt x="0" y="0"/>
                    </a:lnTo>
                    <a:cubicBezTo>
                      <a:pt x="0" y="0"/>
                      <a:pt x="0" y="0"/>
                      <a:pt x="0" y="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68" name="Freeform 591"/>
              <p:cNvSpPr>
                <a:spLocks/>
              </p:cNvSpPr>
              <p:nvPr/>
            </p:nvSpPr>
            <p:spPr bwMode="auto">
              <a:xfrm>
                <a:off x="7739177" y="1216585"/>
                <a:ext cx="77788" cy="176213"/>
              </a:xfrm>
              <a:custGeom>
                <a:avLst/>
                <a:gdLst>
                  <a:gd name="T0" fmla="*/ 1 w 102"/>
                  <a:gd name="T1" fmla="*/ 0 h 230"/>
                  <a:gd name="T2" fmla="*/ 102 w 102"/>
                  <a:gd name="T3" fmla="*/ 230 h 230"/>
                  <a:gd name="T4" fmla="*/ 102 w 102"/>
                  <a:gd name="T5" fmla="*/ 230 h 230"/>
                  <a:gd name="T6" fmla="*/ 0 w 102"/>
                  <a:gd name="T7" fmla="*/ 0 h 230"/>
                  <a:gd name="T8" fmla="*/ 1 w 102"/>
                  <a:gd name="T9" fmla="*/ 0 h 230"/>
                </a:gdLst>
                <a:ahLst/>
                <a:cxnLst>
                  <a:cxn ang="0">
                    <a:pos x="T0" y="T1"/>
                  </a:cxn>
                  <a:cxn ang="0">
                    <a:pos x="T2" y="T3"/>
                  </a:cxn>
                  <a:cxn ang="0">
                    <a:pos x="T4" y="T5"/>
                  </a:cxn>
                  <a:cxn ang="0">
                    <a:pos x="T6" y="T7"/>
                  </a:cxn>
                  <a:cxn ang="0">
                    <a:pos x="T8" y="T9"/>
                  </a:cxn>
                </a:cxnLst>
                <a:rect l="0" t="0" r="r" b="b"/>
                <a:pathLst>
                  <a:path w="102" h="230">
                    <a:moveTo>
                      <a:pt x="1" y="0"/>
                    </a:moveTo>
                    <a:lnTo>
                      <a:pt x="102" y="230"/>
                    </a:lnTo>
                    <a:cubicBezTo>
                      <a:pt x="102" y="230"/>
                      <a:pt x="102" y="230"/>
                      <a:pt x="102" y="230"/>
                    </a:cubicBezTo>
                    <a:lnTo>
                      <a:pt x="0" y="0"/>
                    </a:lnTo>
                    <a:cubicBezTo>
                      <a:pt x="0" y="0"/>
                      <a:pt x="1" y="0"/>
                      <a:pt x="1" y="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69" name="Freeform 592"/>
              <p:cNvSpPr>
                <a:spLocks/>
              </p:cNvSpPr>
              <p:nvPr/>
            </p:nvSpPr>
            <p:spPr bwMode="auto">
              <a:xfrm>
                <a:off x="7737590" y="1216585"/>
                <a:ext cx="79375" cy="176213"/>
              </a:xfrm>
              <a:custGeom>
                <a:avLst/>
                <a:gdLst>
                  <a:gd name="T0" fmla="*/ 1 w 103"/>
                  <a:gd name="T1" fmla="*/ 0 h 230"/>
                  <a:gd name="T2" fmla="*/ 103 w 103"/>
                  <a:gd name="T3" fmla="*/ 230 h 230"/>
                  <a:gd name="T4" fmla="*/ 102 w 103"/>
                  <a:gd name="T5" fmla="*/ 230 h 230"/>
                  <a:gd name="T6" fmla="*/ 0 w 103"/>
                  <a:gd name="T7" fmla="*/ 0 h 230"/>
                  <a:gd name="T8" fmla="*/ 1 w 103"/>
                  <a:gd name="T9" fmla="*/ 0 h 230"/>
                </a:gdLst>
                <a:ahLst/>
                <a:cxnLst>
                  <a:cxn ang="0">
                    <a:pos x="T0" y="T1"/>
                  </a:cxn>
                  <a:cxn ang="0">
                    <a:pos x="T2" y="T3"/>
                  </a:cxn>
                  <a:cxn ang="0">
                    <a:pos x="T4" y="T5"/>
                  </a:cxn>
                  <a:cxn ang="0">
                    <a:pos x="T6" y="T7"/>
                  </a:cxn>
                  <a:cxn ang="0">
                    <a:pos x="T8" y="T9"/>
                  </a:cxn>
                </a:cxnLst>
                <a:rect l="0" t="0" r="r" b="b"/>
                <a:pathLst>
                  <a:path w="103" h="230">
                    <a:moveTo>
                      <a:pt x="1" y="0"/>
                    </a:moveTo>
                    <a:lnTo>
                      <a:pt x="103" y="230"/>
                    </a:lnTo>
                    <a:cubicBezTo>
                      <a:pt x="102" y="230"/>
                      <a:pt x="102" y="230"/>
                      <a:pt x="102" y="230"/>
                    </a:cubicBezTo>
                    <a:lnTo>
                      <a:pt x="0" y="0"/>
                    </a:lnTo>
                    <a:cubicBezTo>
                      <a:pt x="1" y="0"/>
                      <a:pt x="1" y="0"/>
                      <a:pt x="1"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70" name="Freeform 593"/>
              <p:cNvSpPr>
                <a:spLocks/>
              </p:cNvSpPr>
              <p:nvPr/>
            </p:nvSpPr>
            <p:spPr bwMode="auto">
              <a:xfrm>
                <a:off x="7737590" y="1216585"/>
                <a:ext cx="77788" cy="176213"/>
              </a:xfrm>
              <a:custGeom>
                <a:avLst/>
                <a:gdLst>
                  <a:gd name="T0" fmla="*/ 1 w 103"/>
                  <a:gd name="T1" fmla="*/ 0 h 231"/>
                  <a:gd name="T2" fmla="*/ 103 w 103"/>
                  <a:gd name="T3" fmla="*/ 230 h 231"/>
                  <a:gd name="T4" fmla="*/ 102 w 103"/>
                  <a:gd name="T5" fmla="*/ 231 h 231"/>
                  <a:gd name="T6" fmla="*/ 0 w 103"/>
                  <a:gd name="T7" fmla="*/ 1 h 231"/>
                  <a:gd name="T8" fmla="*/ 1 w 103"/>
                  <a:gd name="T9" fmla="*/ 0 h 231"/>
                </a:gdLst>
                <a:ahLst/>
                <a:cxnLst>
                  <a:cxn ang="0">
                    <a:pos x="T0" y="T1"/>
                  </a:cxn>
                  <a:cxn ang="0">
                    <a:pos x="T2" y="T3"/>
                  </a:cxn>
                  <a:cxn ang="0">
                    <a:pos x="T4" y="T5"/>
                  </a:cxn>
                  <a:cxn ang="0">
                    <a:pos x="T6" y="T7"/>
                  </a:cxn>
                  <a:cxn ang="0">
                    <a:pos x="T8" y="T9"/>
                  </a:cxn>
                </a:cxnLst>
                <a:rect l="0" t="0" r="r" b="b"/>
                <a:pathLst>
                  <a:path w="103" h="231">
                    <a:moveTo>
                      <a:pt x="1" y="0"/>
                    </a:moveTo>
                    <a:lnTo>
                      <a:pt x="103" y="230"/>
                    </a:lnTo>
                    <a:cubicBezTo>
                      <a:pt x="102" y="231"/>
                      <a:pt x="102" y="231"/>
                      <a:pt x="102" y="231"/>
                    </a:cubicBezTo>
                    <a:lnTo>
                      <a:pt x="0" y="1"/>
                    </a:lnTo>
                    <a:cubicBezTo>
                      <a:pt x="1" y="1"/>
                      <a:pt x="1" y="1"/>
                      <a:pt x="1" y="0"/>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71" name="Freeform 594"/>
              <p:cNvSpPr>
                <a:spLocks/>
              </p:cNvSpPr>
              <p:nvPr/>
            </p:nvSpPr>
            <p:spPr bwMode="auto">
              <a:xfrm>
                <a:off x="7736002" y="1218173"/>
                <a:ext cx="79375" cy="174625"/>
              </a:xfrm>
              <a:custGeom>
                <a:avLst/>
                <a:gdLst>
                  <a:gd name="T0" fmla="*/ 1 w 103"/>
                  <a:gd name="T1" fmla="*/ 0 h 230"/>
                  <a:gd name="T2" fmla="*/ 103 w 103"/>
                  <a:gd name="T3" fmla="*/ 230 h 230"/>
                  <a:gd name="T4" fmla="*/ 102 w 103"/>
                  <a:gd name="T5" fmla="*/ 230 h 230"/>
                  <a:gd name="T6" fmla="*/ 0 w 103"/>
                  <a:gd name="T7" fmla="*/ 0 h 230"/>
                  <a:gd name="T8" fmla="*/ 1 w 103"/>
                  <a:gd name="T9" fmla="*/ 0 h 230"/>
                </a:gdLst>
                <a:ahLst/>
                <a:cxnLst>
                  <a:cxn ang="0">
                    <a:pos x="T0" y="T1"/>
                  </a:cxn>
                  <a:cxn ang="0">
                    <a:pos x="T2" y="T3"/>
                  </a:cxn>
                  <a:cxn ang="0">
                    <a:pos x="T4" y="T5"/>
                  </a:cxn>
                  <a:cxn ang="0">
                    <a:pos x="T6" y="T7"/>
                  </a:cxn>
                  <a:cxn ang="0">
                    <a:pos x="T8" y="T9"/>
                  </a:cxn>
                </a:cxnLst>
                <a:rect l="0" t="0" r="r" b="b"/>
                <a:pathLst>
                  <a:path w="103" h="230">
                    <a:moveTo>
                      <a:pt x="1" y="0"/>
                    </a:moveTo>
                    <a:lnTo>
                      <a:pt x="103" y="230"/>
                    </a:lnTo>
                    <a:cubicBezTo>
                      <a:pt x="102" y="230"/>
                      <a:pt x="102" y="230"/>
                      <a:pt x="102" y="230"/>
                    </a:cubicBezTo>
                    <a:lnTo>
                      <a:pt x="0" y="0"/>
                    </a:lnTo>
                    <a:cubicBezTo>
                      <a:pt x="0" y="0"/>
                      <a:pt x="1" y="0"/>
                      <a:pt x="1" y="0"/>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72" name="Freeform 595"/>
              <p:cNvSpPr>
                <a:spLocks/>
              </p:cNvSpPr>
              <p:nvPr/>
            </p:nvSpPr>
            <p:spPr bwMode="auto">
              <a:xfrm>
                <a:off x="7734415" y="1218173"/>
                <a:ext cx="79375" cy="176213"/>
              </a:xfrm>
              <a:custGeom>
                <a:avLst/>
                <a:gdLst>
                  <a:gd name="T0" fmla="*/ 2 w 103"/>
                  <a:gd name="T1" fmla="*/ 0 h 231"/>
                  <a:gd name="T2" fmla="*/ 103 w 103"/>
                  <a:gd name="T3" fmla="*/ 230 h 231"/>
                  <a:gd name="T4" fmla="*/ 102 w 103"/>
                  <a:gd name="T5" fmla="*/ 231 h 231"/>
                  <a:gd name="T6" fmla="*/ 0 w 103"/>
                  <a:gd name="T7" fmla="*/ 1 h 231"/>
                  <a:gd name="T8" fmla="*/ 2 w 103"/>
                  <a:gd name="T9" fmla="*/ 0 h 231"/>
                </a:gdLst>
                <a:ahLst/>
                <a:cxnLst>
                  <a:cxn ang="0">
                    <a:pos x="T0" y="T1"/>
                  </a:cxn>
                  <a:cxn ang="0">
                    <a:pos x="T2" y="T3"/>
                  </a:cxn>
                  <a:cxn ang="0">
                    <a:pos x="T4" y="T5"/>
                  </a:cxn>
                  <a:cxn ang="0">
                    <a:pos x="T6" y="T7"/>
                  </a:cxn>
                  <a:cxn ang="0">
                    <a:pos x="T8" y="T9"/>
                  </a:cxn>
                </a:cxnLst>
                <a:rect l="0" t="0" r="r" b="b"/>
                <a:pathLst>
                  <a:path w="103" h="231">
                    <a:moveTo>
                      <a:pt x="2" y="0"/>
                    </a:moveTo>
                    <a:lnTo>
                      <a:pt x="103" y="230"/>
                    </a:lnTo>
                    <a:cubicBezTo>
                      <a:pt x="103" y="230"/>
                      <a:pt x="103" y="231"/>
                      <a:pt x="102" y="231"/>
                    </a:cubicBezTo>
                    <a:lnTo>
                      <a:pt x="0" y="1"/>
                    </a:lnTo>
                    <a:cubicBezTo>
                      <a:pt x="1" y="1"/>
                      <a:pt x="1" y="0"/>
                      <a:pt x="2"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73" name="Freeform 596"/>
              <p:cNvSpPr>
                <a:spLocks/>
              </p:cNvSpPr>
              <p:nvPr/>
            </p:nvSpPr>
            <p:spPr bwMode="auto">
              <a:xfrm>
                <a:off x="7820140" y="1391210"/>
                <a:ext cx="15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0" y="0"/>
                      <a:pt x="0" y="0"/>
                    </a:cubicBezTo>
                    <a:cubicBezTo>
                      <a:pt x="0" y="0"/>
                      <a:pt x="0" y="0"/>
                      <a:pt x="0" y="0"/>
                    </a:cubicBezTo>
                    <a:cubicBezTo>
                      <a:pt x="0" y="0"/>
                      <a:pt x="0"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74" name="Freeform 597"/>
              <p:cNvSpPr>
                <a:spLocks/>
              </p:cNvSpPr>
              <p:nvPr/>
            </p:nvSpPr>
            <p:spPr bwMode="auto">
              <a:xfrm>
                <a:off x="7818552" y="1391210"/>
                <a:ext cx="1588" cy="0"/>
              </a:xfrm>
              <a:custGeom>
                <a:avLst/>
                <a:gdLst>
                  <a:gd name="T0" fmla="*/ 2 w 2"/>
                  <a:gd name="T1" fmla="*/ 0 h 1"/>
                  <a:gd name="T2" fmla="*/ 2 w 2"/>
                  <a:gd name="T3" fmla="*/ 0 h 1"/>
                  <a:gd name="T4" fmla="*/ 1 w 2"/>
                  <a:gd name="T5" fmla="*/ 1 h 1"/>
                  <a:gd name="T6" fmla="*/ 0 w 2"/>
                  <a:gd name="T7" fmla="*/ 1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2" y="0"/>
                      <a:pt x="2" y="0"/>
                      <a:pt x="2" y="0"/>
                    </a:cubicBezTo>
                    <a:cubicBezTo>
                      <a:pt x="1" y="1"/>
                      <a:pt x="1" y="1"/>
                      <a:pt x="1" y="1"/>
                    </a:cubicBezTo>
                    <a:cubicBezTo>
                      <a:pt x="1" y="1"/>
                      <a:pt x="1" y="1"/>
                      <a:pt x="0" y="1"/>
                    </a:cubicBezTo>
                    <a:cubicBezTo>
                      <a:pt x="1" y="0"/>
                      <a:pt x="1" y="0"/>
                      <a:pt x="2" y="0"/>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75" name="Freeform 598"/>
              <p:cNvSpPr>
                <a:spLocks/>
              </p:cNvSpPr>
              <p:nvPr/>
            </p:nvSpPr>
            <p:spPr bwMode="auto">
              <a:xfrm>
                <a:off x="7818552" y="1391210"/>
                <a:ext cx="1588" cy="0"/>
              </a:xfrm>
              <a:custGeom>
                <a:avLst/>
                <a:gdLst>
                  <a:gd name="T0" fmla="*/ 0 w 1"/>
                  <a:gd name="T1" fmla="*/ 1 w 1"/>
                  <a:gd name="T2" fmla="*/ 0 w 1"/>
                  <a:gd name="T3" fmla="*/ 0 w 1"/>
                  <a:gd name="T4" fmla="*/ 1 w 1"/>
                  <a:gd name="T5" fmla="*/ 0 w 1"/>
                </a:gdLst>
                <a:ahLst/>
                <a:cxnLst>
                  <a:cxn ang="0">
                    <a:pos x="T0" y="0"/>
                  </a:cxn>
                  <a:cxn ang="0">
                    <a:pos x="T1" y="0"/>
                  </a:cxn>
                  <a:cxn ang="0">
                    <a:pos x="T2" y="0"/>
                  </a:cxn>
                  <a:cxn ang="0">
                    <a:pos x="T3" y="0"/>
                  </a:cxn>
                  <a:cxn ang="0">
                    <a:pos x="T4" y="0"/>
                  </a:cxn>
                  <a:cxn ang="0">
                    <a:pos x="T5" y="0"/>
                  </a:cxn>
                </a:cxnLst>
                <a:rect l="0" t="0" r="r" b="b"/>
                <a:pathLst>
                  <a:path w="1">
                    <a:moveTo>
                      <a:pt x="0" y="0"/>
                    </a:moveTo>
                    <a:cubicBezTo>
                      <a:pt x="0" y="0"/>
                      <a:pt x="0" y="0"/>
                      <a:pt x="1" y="0"/>
                    </a:cubicBezTo>
                    <a:cubicBezTo>
                      <a:pt x="0" y="0"/>
                      <a:pt x="0" y="0"/>
                      <a:pt x="0" y="0"/>
                    </a:cubicBezTo>
                    <a:cubicBezTo>
                      <a:pt x="0" y="0"/>
                      <a:pt x="0" y="0"/>
                      <a:pt x="0" y="0"/>
                    </a:cubicBezTo>
                    <a:cubicBezTo>
                      <a:pt x="0" y="0"/>
                      <a:pt x="0" y="0"/>
                      <a:pt x="1" y="0"/>
                    </a:cubicBezTo>
                    <a:lnTo>
                      <a:pt x="0" y="0"/>
                    </a:ln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76" name="Freeform 599"/>
              <p:cNvSpPr>
                <a:spLocks/>
              </p:cNvSpPr>
              <p:nvPr/>
            </p:nvSpPr>
            <p:spPr bwMode="auto">
              <a:xfrm>
                <a:off x="7818552" y="1391210"/>
                <a:ext cx="0" cy="0"/>
              </a:xfrm>
              <a:custGeom>
                <a:avLst/>
                <a:gdLst>
                  <a:gd name="T0" fmla="*/ 0 w 1"/>
                  <a:gd name="T1" fmla="*/ 1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1" y="0"/>
                      <a:pt x="1" y="0"/>
                    </a:cubicBezTo>
                    <a:cubicBezTo>
                      <a:pt x="0" y="0"/>
                      <a:pt x="0" y="0"/>
                      <a:pt x="0" y="0"/>
                    </a:cubicBezTo>
                    <a:cubicBezTo>
                      <a:pt x="0" y="0"/>
                      <a:pt x="0" y="0"/>
                      <a:pt x="0" y="0"/>
                    </a:cubicBezTo>
                    <a:cubicBezTo>
                      <a:pt x="0" y="0"/>
                      <a:pt x="0" y="0"/>
                      <a:pt x="0" y="0"/>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77" name="Freeform 600"/>
              <p:cNvSpPr>
                <a:spLocks/>
              </p:cNvSpPr>
              <p:nvPr/>
            </p:nvSpPr>
            <p:spPr bwMode="auto">
              <a:xfrm>
                <a:off x="7816965" y="1391210"/>
                <a:ext cx="1588" cy="1588"/>
              </a:xfrm>
              <a:custGeom>
                <a:avLst/>
                <a:gdLst>
                  <a:gd name="T0" fmla="*/ 1 w 1"/>
                  <a:gd name="T1" fmla="*/ 0 h 1"/>
                  <a:gd name="T2" fmla="*/ 1 w 1"/>
                  <a:gd name="T3" fmla="*/ 0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1" y="0"/>
                      <a:pt x="0" y="1"/>
                      <a:pt x="0" y="1"/>
                    </a:cubicBezTo>
                    <a:cubicBezTo>
                      <a:pt x="0" y="1"/>
                      <a:pt x="0" y="0"/>
                      <a:pt x="0" y="0"/>
                    </a:cubicBezTo>
                    <a:cubicBezTo>
                      <a:pt x="0" y="0"/>
                      <a:pt x="0" y="0"/>
                      <a:pt x="1" y="0"/>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78" name="Freeform 601"/>
              <p:cNvSpPr>
                <a:spLocks/>
              </p:cNvSpPr>
              <p:nvPr/>
            </p:nvSpPr>
            <p:spPr bwMode="auto">
              <a:xfrm>
                <a:off x="7816965" y="1391210"/>
                <a:ext cx="0" cy="1588"/>
              </a:xfrm>
              <a:custGeom>
                <a:avLst/>
                <a:gdLst>
                  <a:gd name="T0" fmla="*/ 0 h 1"/>
                  <a:gd name="T1" fmla="*/ 1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1"/>
                      <a:pt x="0" y="1"/>
                      <a:pt x="0" y="1"/>
                    </a:cubicBezTo>
                    <a:cubicBezTo>
                      <a:pt x="0" y="1"/>
                      <a:pt x="0" y="1"/>
                      <a:pt x="0" y="0"/>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79" name="Freeform 602"/>
              <p:cNvSpPr>
                <a:spLocks/>
              </p:cNvSpPr>
              <p:nvPr/>
            </p:nvSpPr>
            <p:spPr bwMode="auto">
              <a:xfrm>
                <a:off x="7816965" y="1391210"/>
                <a:ext cx="0" cy="1588"/>
              </a:xfrm>
              <a:custGeom>
                <a:avLst/>
                <a:gdLst>
                  <a:gd name="T0" fmla="*/ 1 w 1"/>
                  <a:gd name="T1" fmla="*/ 1 h 1"/>
                  <a:gd name="T2" fmla="*/ 1 w 1"/>
                  <a:gd name="T3" fmla="*/ 1 h 1"/>
                  <a:gd name="T4" fmla="*/ 0 w 1"/>
                  <a:gd name="T5" fmla="*/ 1 h 1"/>
                  <a:gd name="T6" fmla="*/ 0 w 1"/>
                  <a:gd name="T7" fmla="*/ 1 h 1"/>
                  <a:gd name="T8" fmla="*/ 1 w 1"/>
                  <a:gd name="T9" fmla="*/ 0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lnTo>
                      <a:pt x="1" y="1"/>
                    </a:lnTo>
                    <a:lnTo>
                      <a:pt x="0" y="1"/>
                    </a:lnTo>
                    <a:lnTo>
                      <a:pt x="0" y="1"/>
                    </a:lnTo>
                    <a:cubicBezTo>
                      <a:pt x="0" y="1"/>
                      <a:pt x="0" y="1"/>
                      <a:pt x="1" y="0"/>
                    </a:cubicBezTo>
                    <a:lnTo>
                      <a:pt x="1" y="1"/>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80" name="Rectangle 603"/>
              <p:cNvSpPr>
                <a:spLocks noChangeArrowheads="1"/>
              </p:cNvSpPr>
              <p:nvPr/>
            </p:nvSpPr>
            <p:spPr bwMode="auto">
              <a:xfrm>
                <a:off x="7816965" y="1392798"/>
                <a:ext cx="1588" cy="1588"/>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81" name="Freeform 604"/>
              <p:cNvSpPr>
                <a:spLocks/>
              </p:cNvSpPr>
              <p:nvPr/>
            </p:nvSpPr>
            <p:spPr bwMode="auto">
              <a:xfrm>
                <a:off x="7820140" y="1391210"/>
                <a:ext cx="1588" cy="0"/>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1"/>
                    </a:cubicBezTo>
                    <a:cubicBezTo>
                      <a:pt x="1" y="1"/>
                      <a:pt x="0" y="1"/>
                      <a:pt x="0" y="1"/>
                    </a:cubicBezTo>
                    <a:cubicBezTo>
                      <a:pt x="0" y="1"/>
                      <a:pt x="0" y="1"/>
                      <a:pt x="0" y="0"/>
                    </a:cubicBezTo>
                    <a:cubicBezTo>
                      <a:pt x="0"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82" name="Freeform 605"/>
              <p:cNvSpPr>
                <a:spLocks/>
              </p:cNvSpPr>
              <p:nvPr/>
            </p:nvSpPr>
            <p:spPr bwMode="auto">
              <a:xfrm>
                <a:off x="7820140" y="1391210"/>
                <a:ext cx="0" cy="0"/>
              </a:xfrm>
              <a:custGeom>
                <a:avLst/>
                <a:gdLst>
                  <a:gd name="T0" fmla="*/ 1 w 1"/>
                  <a:gd name="T1" fmla="*/ 0 h 1"/>
                  <a:gd name="T2" fmla="*/ 1 w 1"/>
                  <a:gd name="T3" fmla="*/ 1 h 1"/>
                  <a:gd name="T4" fmla="*/ 0 w 1"/>
                  <a:gd name="T5" fmla="*/ 1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0" y="1"/>
                      <a:pt x="0" y="1"/>
                      <a:pt x="0" y="1"/>
                    </a:cubicBezTo>
                    <a:cubicBezTo>
                      <a:pt x="0" y="1"/>
                      <a:pt x="0" y="1"/>
                      <a:pt x="0" y="1"/>
                    </a:cubicBezTo>
                    <a:cubicBezTo>
                      <a:pt x="0" y="1"/>
                      <a:pt x="0" y="1"/>
                      <a:pt x="1" y="0"/>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83" name="Freeform 606"/>
              <p:cNvSpPr>
                <a:spLocks/>
              </p:cNvSpPr>
              <p:nvPr/>
            </p:nvSpPr>
            <p:spPr bwMode="auto">
              <a:xfrm>
                <a:off x="7818552" y="1391210"/>
                <a:ext cx="1588" cy="1588"/>
              </a:xfrm>
              <a:custGeom>
                <a:avLst/>
                <a:gdLst>
                  <a:gd name="T0" fmla="*/ 1 w 1"/>
                  <a:gd name="T1" fmla="*/ 0 h 1"/>
                  <a:gd name="T2" fmla="*/ 1 w 1"/>
                  <a:gd name="T3" fmla="*/ 0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0" y="0"/>
                      <a:pt x="0" y="0"/>
                      <a:pt x="0" y="1"/>
                    </a:cubicBezTo>
                    <a:lnTo>
                      <a:pt x="0" y="0"/>
                    </a:lnTo>
                    <a:cubicBezTo>
                      <a:pt x="0" y="0"/>
                      <a:pt x="0" y="0"/>
                      <a:pt x="1" y="0"/>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84" name="Freeform 607"/>
              <p:cNvSpPr>
                <a:spLocks/>
              </p:cNvSpPr>
              <p:nvPr/>
            </p:nvSpPr>
            <p:spPr bwMode="auto">
              <a:xfrm>
                <a:off x="7818552" y="1391210"/>
                <a:ext cx="0" cy="1588"/>
              </a:xfrm>
              <a:custGeom>
                <a:avLst/>
                <a:gdLst>
                  <a:gd name="T0" fmla="*/ 1 w 1"/>
                  <a:gd name="T1" fmla="*/ 0 h 1"/>
                  <a:gd name="T2" fmla="*/ 1 w 1"/>
                  <a:gd name="T3" fmla="*/ 1 h 1"/>
                  <a:gd name="T4" fmla="*/ 0 w 1"/>
                  <a:gd name="T5" fmla="*/ 1 h 1"/>
                  <a:gd name="T6" fmla="*/ 0 w 1"/>
                  <a:gd name="T7" fmla="*/ 0 h 1"/>
                  <a:gd name="T8" fmla="*/ 0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lnTo>
                      <a:pt x="1" y="1"/>
                    </a:lnTo>
                    <a:cubicBezTo>
                      <a:pt x="0" y="1"/>
                      <a:pt x="0" y="1"/>
                      <a:pt x="0" y="1"/>
                    </a:cubicBezTo>
                    <a:cubicBezTo>
                      <a:pt x="0" y="1"/>
                      <a:pt x="0" y="0"/>
                      <a:pt x="0" y="0"/>
                    </a:cubicBezTo>
                    <a:cubicBezTo>
                      <a:pt x="0" y="0"/>
                      <a:pt x="0" y="0"/>
                      <a:pt x="0" y="0"/>
                    </a:cubicBezTo>
                    <a:lnTo>
                      <a:pt x="1" y="0"/>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85" name="Freeform 608"/>
              <p:cNvSpPr>
                <a:spLocks/>
              </p:cNvSpPr>
              <p:nvPr/>
            </p:nvSpPr>
            <p:spPr bwMode="auto">
              <a:xfrm>
                <a:off x="7816965" y="1391210"/>
                <a:ext cx="1588" cy="1588"/>
              </a:xfrm>
              <a:custGeom>
                <a:avLst/>
                <a:gdLst>
                  <a:gd name="T0" fmla="*/ 1 w 1"/>
                  <a:gd name="T1" fmla="*/ 0 h 1"/>
                  <a:gd name="T2" fmla="*/ 1 w 1"/>
                  <a:gd name="T3" fmla="*/ 1 h 1"/>
                  <a:gd name="T4" fmla="*/ 0 w 1"/>
                  <a:gd name="T5" fmla="*/ 1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1"/>
                      <a:pt x="1" y="1"/>
                    </a:cubicBezTo>
                    <a:cubicBezTo>
                      <a:pt x="1" y="1"/>
                      <a:pt x="0" y="1"/>
                      <a:pt x="0" y="1"/>
                    </a:cubicBezTo>
                    <a:lnTo>
                      <a:pt x="0" y="1"/>
                    </a:lnTo>
                    <a:cubicBezTo>
                      <a:pt x="0" y="1"/>
                      <a:pt x="1" y="0"/>
                      <a:pt x="1" y="0"/>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86" name="Freeform 609"/>
              <p:cNvSpPr>
                <a:spLocks/>
              </p:cNvSpPr>
              <p:nvPr/>
            </p:nvSpPr>
            <p:spPr bwMode="auto">
              <a:xfrm>
                <a:off x="7816965" y="1392798"/>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lnTo>
                      <a:pt x="0" y="0"/>
                    </a:lnTo>
                    <a:cubicBezTo>
                      <a:pt x="0" y="0"/>
                      <a:pt x="0" y="0"/>
                      <a:pt x="0" y="0"/>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87" name="Freeform 610"/>
              <p:cNvSpPr>
                <a:spLocks/>
              </p:cNvSpPr>
              <p:nvPr/>
            </p:nvSpPr>
            <p:spPr bwMode="auto">
              <a:xfrm>
                <a:off x="7816965" y="1392798"/>
                <a:ext cx="0"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1" y="0"/>
                    </a:lnTo>
                    <a:cubicBezTo>
                      <a:pt x="1" y="0"/>
                      <a:pt x="0" y="0"/>
                      <a:pt x="0" y="0"/>
                    </a:cubicBezTo>
                    <a:lnTo>
                      <a:pt x="0" y="0"/>
                    </a:lnTo>
                    <a:lnTo>
                      <a:pt x="1"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88" name="Rectangle 611"/>
              <p:cNvSpPr>
                <a:spLocks noChangeArrowheads="1"/>
              </p:cNvSpPr>
              <p:nvPr/>
            </p:nvSpPr>
            <p:spPr bwMode="auto">
              <a:xfrm>
                <a:off x="7816965" y="1392798"/>
                <a:ext cx="1588" cy="1588"/>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89" name="Rectangle 612"/>
              <p:cNvSpPr>
                <a:spLocks noChangeArrowheads="1"/>
              </p:cNvSpPr>
              <p:nvPr/>
            </p:nvSpPr>
            <p:spPr bwMode="auto">
              <a:xfrm>
                <a:off x="7816965" y="139279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90" name="Freeform 613"/>
              <p:cNvSpPr>
                <a:spLocks/>
              </p:cNvSpPr>
              <p:nvPr/>
            </p:nvSpPr>
            <p:spPr bwMode="auto">
              <a:xfrm>
                <a:off x="7816965" y="1392798"/>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lnTo>
                      <a:pt x="0" y="0"/>
                    </a:lnTo>
                    <a:cubicBezTo>
                      <a:pt x="0" y="0"/>
                      <a:pt x="0" y="0"/>
                      <a:pt x="0" y="0"/>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91" name="Freeform 614"/>
              <p:cNvSpPr>
                <a:spLocks/>
              </p:cNvSpPr>
              <p:nvPr/>
            </p:nvSpPr>
            <p:spPr bwMode="auto">
              <a:xfrm>
                <a:off x="7816965" y="1392798"/>
                <a:ext cx="0"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1" y="0"/>
                    </a:lnTo>
                    <a:cubicBezTo>
                      <a:pt x="1" y="0"/>
                      <a:pt x="0" y="0"/>
                      <a:pt x="0" y="0"/>
                    </a:cubicBezTo>
                    <a:lnTo>
                      <a:pt x="0" y="0"/>
                    </a:lnTo>
                    <a:cubicBezTo>
                      <a:pt x="1" y="0"/>
                      <a:pt x="1" y="0"/>
                      <a:pt x="1" y="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92" name="Freeform 616"/>
              <p:cNvSpPr>
                <a:spLocks/>
              </p:cNvSpPr>
              <p:nvPr/>
            </p:nvSpPr>
            <p:spPr bwMode="auto">
              <a:xfrm>
                <a:off x="7816964" y="1392798"/>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lnTo>
                      <a:pt x="0" y="0"/>
                    </a:lnTo>
                    <a:cubicBezTo>
                      <a:pt x="0" y="0"/>
                      <a:pt x="0" y="0"/>
                      <a:pt x="0" y="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93" name="Freeform 617"/>
              <p:cNvSpPr>
                <a:spLocks/>
              </p:cNvSpPr>
              <p:nvPr/>
            </p:nvSpPr>
            <p:spPr bwMode="auto">
              <a:xfrm>
                <a:off x="7815377" y="1392798"/>
                <a:ext cx="15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1" y="0"/>
                    </a:lnTo>
                    <a:cubicBezTo>
                      <a:pt x="0" y="0"/>
                      <a:pt x="0" y="0"/>
                      <a:pt x="0" y="0"/>
                    </a:cubicBezTo>
                    <a:lnTo>
                      <a:pt x="0" y="0"/>
                    </a:lnTo>
                    <a:cubicBezTo>
                      <a:pt x="0" y="0"/>
                      <a:pt x="0" y="0"/>
                      <a:pt x="1"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94" name="Freeform 618"/>
              <p:cNvSpPr>
                <a:spLocks/>
              </p:cNvSpPr>
              <p:nvPr/>
            </p:nvSpPr>
            <p:spPr bwMode="auto">
              <a:xfrm>
                <a:off x="7815377" y="1392798"/>
                <a:ext cx="0" cy="0"/>
              </a:xfrm>
              <a:custGeom>
                <a:avLst/>
                <a:gdLst>
                  <a:gd name="T0" fmla="*/ 1 w 1"/>
                  <a:gd name="T1" fmla="*/ 0 h 1"/>
                  <a:gd name="T2" fmla="*/ 1 w 1"/>
                  <a:gd name="T3" fmla="*/ 0 h 1"/>
                  <a:gd name="T4" fmla="*/ 0 w 1"/>
                  <a:gd name="T5" fmla="*/ 1 h 1"/>
                  <a:gd name="T6" fmla="*/ 0 w 1"/>
                  <a:gd name="T7" fmla="*/ 1 h 1"/>
                  <a:gd name="T8" fmla="*/ 1 w 1"/>
                  <a:gd name="T9" fmla="*/ 1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lnTo>
                      <a:pt x="1" y="0"/>
                    </a:lnTo>
                    <a:cubicBezTo>
                      <a:pt x="0" y="1"/>
                      <a:pt x="0" y="1"/>
                      <a:pt x="0" y="1"/>
                    </a:cubicBezTo>
                    <a:lnTo>
                      <a:pt x="0" y="1"/>
                    </a:lnTo>
                    <a:cubicBezTo>
                      <a:pt x="0" y="1"/>
                      <a:pt x="0" y="1"/>
                      <a:pt x="1" y="1"/>
                    </a:cubicBezTo>
                    <a:lnTo>
                      <a:pt x="1" y="0"/>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95" name="Freeform 619"/>
              <p:cNvSpPr>
                <a:spLocks/>
              </p:cNvSpPr>
              <p:nvPr/>
            </p:nvSpPr>
            <p:spPr bwMode="auto">
              <a:xfrm>
                <a:off x="7813789" y="1392798"/>
                <a:ext cx="15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1" y="0"/>
                    </a:lnTo>
                    <a:cubicBezTo>
                      <a:pt x="0" y="0"/>
                      <a:pt x="0" y="0"/>
                      <a:pt x="0" y="0"/>
                    </a:cubicBezTo>
                    <a:lnTo>
                      <a:pt x="0" y="0"/>
                    </a:lnTo>
                    <a:cubicBezTo>
                      <a:pt x="0" y="0"/>
                      <a:pt x="0" y="0"/>
                      <a:pt x="1" y="0"/>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96" name="Freeform 620"/>
              <p:cNvSpPr>
                <a:spLocks/>
              </p:cNvSpPr>
              <p:nvPr/>
            </p:nvSpPr>
            <p:spPr bwMode="auto">
              <a:xfrm>
                <a:off x="7812202" y="1392798"/>
                <a:ext cx="1588" cy="1588"/>
              </a:xfrm>
              <a:custGeom>
                <a:avLst/>
                <a:gdLst>
                  <a:gd name="T0" fmla="*/ 1 w 1"/>
                  <a:gd name="T1" fmla="*/ 0 h 1"/>
                  <a:gd name="T2" fmla="*/ 1 w 1"/>
                  <a:gd name="T3" fmla="*/ 0 h 1"/>
                  <a:gd name="T4" fmla="*/ 0 w 1"/>
                  <a:gd name="T5" fmla="*/ 1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0"/>
                    </a:lnTo>
                    <a:cubicBezTo>
                      <a:pt x="1" y="0"/>
                      <a:pt x="1" y="1"/>
                      <a:pt x="0" y="1"/>
                    </a:cubicBezTo>
                    <a:lnTo>
                      <a:pt x="0" y="1"/>
                    </a:lnTo>
                    <a:cubicBezTo>
                      <a:pt x="1" y="1"/>
                      <a:pt x="1" y="0"/>
                      <a:pt x="1"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97" name="Rectangle 621"/>
              <p:cNvSpPr>
                <a:spLocks noChangeArrowheads="1"/>
              </p:cNvSpPr>
              <p:nvPr/>
            </p:nvSpPr>
            <p:spPr bwMode="auto">
              <a:xfrm>
                <a:off x="7816964" y="139279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98" name="Freeform 622"/>
              <p:cNvSpPr>
                <a:spLocks/>
              </p:cNvSpPr>
              <p:nvPr/>
            </p:nvSpPr>
            <p:spPr bwMode="auto">
              <a:xfrm>
                <a:off x="7816964" y="1392798"/>
                <a:ext cx="0" cy="0"/>
              </a:xfrm>
              <a:custGeom>
                <a:avLst/>
                <a:gdLst/>
                <a:ahLst/>
                <a:cxnLst>
                  <a:cxn ang="0">
                    <a:pos x="0" y="0"/>
                  </a:cxn>
                  <a:cxn ang="0">
                    <a:pos x="0" y="0"/>
                  </a:cxn>
                  <a:cxn ang="0">
                    <a:pos x="0" y="0"/>
                  </a:cxn>
                  <a:cxn ang="0">
                    <a:pos x="0" y="0"/>
                  </a:cxn>
                  <a:cxn ang="0">
                    <a:pos x="0" y="0"/>
                  </a:cxn>
                </a:cxnLst>
                <a:rect l="0" t="0" r="r" b="b"/>
                <a:pathLst>
                  <a:path>
                    <a:moveTo>
                      <a:pt x="0" y="0"/>
                    </a:moveTo>
                    <a:lnTo>
                      <a:pt x="0" y="0"/>
                    </a:lnTo>
                    <a:lnTo>
                      <a:pt x="0" y="0"/>
                    </a:lnTo>
                    <a:lnTo>
                      <a:pt x="0" y="0"/>
                    </a:lnTo>
                    <a:cubicBezTo>
                      <a:pt x="0" y="0"/>
                      <a:pt x="0" y="0"/>
                      <a:pt x="0" y="0"/>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99" name="Freeform 623"/>
              <p:cNvSpPr>
                <a:spLocks/>
              </p:cNvSpPr>
              <p:nvPr/>
            </p:nvSpPr>
            <p:spPr bwMode="auto">
              <a:xfrm>
                <a:off x="7816964" y="1392798"/>
                <a:ext cx="0"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1" y="0"/>
                    </a:lnTo>
                    <a:cubicBezTo>
                      <a:pt x="1" y="0"/>
                      <a:pt x="1" y="0"/>
                      <a:pt x="0" y="0"/>
                    </a:cubicBezTo>
                    <a:lnTo>
                      <a:pt x="0" y="0"/>
                    </a:lnTo>
                    <a:cubicBezTo>
                      <a:pt x="1" y="0"/>
                      <a:pt x="1" y="0"/>
                      <a:pt x="1" y="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00" name="Freeform 624"/>
              <p:cNvSpPr>
                <a:spLocks/>
              </p:cNvSpPr>
              <p:nvPr/>
            </p:nvSpPr>
            <p:spPr bwMode="auto">
              <a:xfrm>
                <a:off x="7816964" y="1392798"/>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lnTo>
                      <a:pt x="0" y="0"/>
                    </a:lnTo>
                    <a:cubicBezTo>
                      <a:pt x="0" y="0"/>
                      <a:pt x="0" y="0"/>
                      <a:pt x="0" y="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01" name="Freeform 625"/>
              <p:cNvSpPr>
                <a:spLocks/>
              </p:cNvSpPr>
              <p:nvPr/>
            </p:nvSpPr>
            <p:spPr bwMode="auto">
              <a:xfrm>
                <a:off x="7815377" y="1392798"/>
                <a:ext cx="1588" cy="0"/>
              </a:xfrm>
              <a:custGeom>
                <a:avLst/>
                <a:gdLst>
                  <a:gd name="T0" fmla="*/ 1 w 1"/>
                  <a:gd name="T1" fmla="*/ 0 h 1"/>
                  <a:gd name="T2" fmla="*/ 1 w 1"/>
                  <a:gd name="T3" fmla="*/ 0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0"/>
                    </a:lnTo>
                    <a:cubicBezTo>
                      <a:pt x="0" y="0"/>
                      <a:pt x="0" y="1"/>
                      <a:pt x="0" y="1"/>
                    </a:cubicBezTo>
                    <a:lnTo>
                      <a:pt x="0" y="0"/>
                    </a:lnTo>
                    <a:cubicBezTo>
                      <a:pt x="0" y="0"/>
                      <a:pt x="0" y="0"/>
                      <a:pt x="1"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02" name="Freeform 626"/>
              <p:cNvSpPr>
                <a:spLocks/>
              </p:cNvSpPr>
              <p:nvPr/>
            </p:nvSpPr>
            <p:spPr bwMode="auto">
              <a:xfrm>
                <a:off x="7815377" y="1392798"/>
                <a:ext cx="0" cy="0"/>
              </a:xfrm>
              <a:custGeom>
                <a:avLst/>
                <a:gdLst>
                  <a:gd name="T0" fmla="*/ 1 w 1"/>
                  <a:gd name="T1" fmla="*/ 0 h 1"/>
                  <a:gd name="T2" fmla="*/ 1 w 1"/>
                  <a:gd name="T3" fmla="*/ 1 h 1"/>
                  <a:gd name="T4" fmla="*/ 0 w 1"/>
                  <a:gd name="T5" fmla="*/ 1 h 1"/>
                  <a:gd name="T6" fmla="*/ 0 w 1"/>
                  <a:gd name="T7" fmla="*/ 1 h 1"/>
                  <a:gd name="T8" fmla="*/ 1 w 1"/>
                  <a:gd name="T9" fmla="*/ 1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lnTo>
                      <a:pt x="1" y="1"/>
                    </a:lnTo>
                    <a:cubicBezTo>
                      <a:pt x="0" y="1"/>
                      <a:pt x="0" y="1"/>
                      <a:pt x="0" y="1"/>
                    </a:cubicBezTo>
                    <a:lnTo>
                      <a:pt x="0" y="1"/>
                    </a:lnTo>
                    <a:cubicBezTo>
                      <a:pt x="0" y="1"/>
                      <a:pt x="0" y="1"/>
                      <a:pt x="1" y="1"/>
                    </a:cubicBezTo>
                    <a:lnTo>
                      <a:pt x="1" y="0"/>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03" name="Freeform 627"/>
              <p:cNvSpPr>
                <a:spLocks/>
              </p:cNvSpPr>
              <p:nvPr/>
            </p:nvSpPr>
            <p:spPr bwMode="auto">
              <a:xfrm>
                <a:off x="7813789" y="1392798"/>
                <a:ext cx="1588" cy="0"/>
              </a:xfrm>
              <a:custGeom>
                <a:avLst/>
                <a:gdLst>
                  <a:gd name="T0" fmla="*/ 2 w 2"/>
                  <a:gd name="T1" fmla="*/ 2 w 2"/>
                  <a:gd name="T2" fmla="*/ 0 w 2"/>
                  <a:gd name="T3" fmla="*/ 0 w 2"/>
                  <a:gd name="T4" fmla="*/ 2 w 2"/>
                </a:gdLst>
                <a:ahLst/>
                <a:cxnLst>
                  <a:cxn ang="0">
                    <a:pos x="T0" y="0"/>
                  </a:cxn>
                  <a:cxn ang="0">
                    <a:pos x="T1" y="0"/>
                  </a:cxn>
                  <a:cxn ang="0">
                    <a:pos x="T2" y="0"/>
                  </a:cxn>
                  <a:cxn ang="0">
                    <a:pos x="T3" y="0"/>
                  </a:cxn>
                  <a:cxn ang="0">
                    <a:pos x="T4" y="0"/>
                  </a:cxn>
                </a:cxnLst>
                <a:rect l="0" t="0" r="r" b="b"/>
                <a:pathLst>
                  <a:path w="2">
                    <a:moveTo>
                      <a:pt x="2" y="0"/>
                    </a:moveTo>
                    <a:lnTo>
                      <a:pt x="2" y="0"/>
                    </a:lnTo>
                    <a:cubicBezTo>
                      <a:pt x="1" y="0"/>
                      <a:pt x="1" y="0"/>
                      <a:pt x="0" y="0"/>
                    </a:cubicBezTo>
                    <a:lnTo>
                      <a:pt x="0" y="0"/>
                    </a:lnTo>
                    <a:cubicBezTo>
                      <a:pt x="1" y="0"/>
                      <a:pt x="1" y="0"/>
                      <a:pt x="2" y="0"/>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04" name="Freeform 628"/>
              <p:cNvSpPr>
                <a:spLocks/>
              </p:cNvSpPr>
              <p:nvPr/>
            </p:nvSpPr>
            <p:spPr bwMode="auto">
              <a:xfrm>
                <a:off x="7812202" y="1392798"/>
                <a:ext cx="1588" cy="1588"/>
              </a:xfrm>
              <a:custGeom>
                <a:avLst/>
                <a:gdLst>
                  <a:gd name="T0" fmla="*/ 1 w 1"/>
                  <a:gd name="T1" fmla="*/ 0 h 1"/>
                  <a:gd name="T2" fmla="*/ 1 w 1"/>
                  <a:gd name="T3" fmla="*/ 0 h 1"/>
                  <a:gd name="T4" fmla="*/ 0 w 1"/>
                  <a:gd name="T5" fmla="*/ 1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0"/>
                    </a:lnTo>
                    <a:cubicBezTo>
                      <a:pt x="1" y="0"/>
                      <a:pt x="1" y="0"/>
                      <a:pt x="0" y="1"/>
                    </a:cubicBezTo>
                    <a:lnTo>
                      <a:pt x="0" y="1"/>
                    </a:lnTo>
                    <a:cubicBezTo>
                      <a:pt x="1" y="0"/>
                      <a:pt x="1" y="0"/>
                      <a:pt x="1"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05" name="Rectangle 629"/>
              <p:cNvSpPr>
                <a:spLocks noChangeArrowheads="1"/>
              </p:cNvSpPr>
              <p:nvPr/>
            </p:nvSpPr>
            <p:spPr bwMode="auto">
              <a:xfrm>
                <a:off x="7816964" y="139279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06" name="Rectangle 630"/>
              <p:cNvSpPr>
                <a:spLocks noChangeArrowheads="1"/>
              </p:cNvSpPr>
              <p:nvPr/>
            </p:nvSpPr>
            <p:spPr bwMode="auto">
              <a:xfrm>
                <a:off x="7816964" y="1392798"/>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07" name="Freeform 631"/>
              <p:cNvSpPr>
                <a:spLocks/>
              </p:cNvSpPr>
              <p:nvPr/>
            </p:nvSpPr>
            <p:spPr bwMode="auto">
              <a:xfrm>
                <a:off x="7816964" y="1392798"/>
                <a:ext cx="0"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1" y="0"/>
                    </a:lnTo>
                    <a:cubicBezTo>
                      <a:pt x="1" y="0"/>
                      <a:pt x="1" y="0"/>
                      <a:pt x="0" y="0"/>
                    </a:cubicBezTo>
                    <a:lnTo>
                      <a:pt x="0" y="0"/>
                    </a:lnTo>
                    <a:cubicBezTo>
                      <a:pt x="1" y="0"/>
                      <a:pt x="1" y="0"/>
                      <a:pt x="1" y="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08" name="Freeform 632"/>
              <p:cNvSpPr>
                <a:spLocks/>
              </p:cNvSpPr>
              <p:nvPr/>
            </p:nvSpPr>
            <p:spPr bwMode="auto">
              <a:xfrm>
                <a:off x="7816964" y="1392798"/>
                <a:ext cx="0" cy="0"/>
              </a:xfrm>
              <a:custGeom>
                <a:avLst/>
                <a:gdLst>
                  <a:gd name="T0" fmla="*/ 0 h 1"/>
                  <a:gd name="T1" fmla="*/ 0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lnTo>
                      <a:pt x="0" y="0"/>
                    </a:lnTo>
                    <a:cubicBezTo>
                      <a:pt x="0" y="0"/>
                      <a:pt x="0" y="0"/>
                      <a:pt x="0" y="1"/>
                    </a:cubicBezTo>
                    <a:lnTo>
                      <a:pt x="0" y="0"/>
                    </a:lnTo>
                    <a:cubicBezTo>
                      <a:pt x="0" y="0"/>
                      <a:pt x="0" y="0"/>
                      <a:pt x="0" y="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09" name="Freeform 633"/>
              <p:cNvSpPr>
                <a:spLocks/>
              </p:cNvSpPr>
              <p:nvPr/>
            </p:nvSpPr>
            <p:spPr bwMode="auto">
              <a:xfrm>
                <a:off x="7815377" y="1392798"/>
                <a:ext cx="1588" cy="0"/>
              </a:xfrm>
              <a:custGeom>
                <a:avLst/>
                <a:gdLst>
                  <a:gd name="T0" fmla="*/ 1 w 1"/>
                  <a:gd name="T1" fmla="*/ 0 h 1"/>
                  <a:gd name="T2" fmla="*/ 1 w 1"/>
                  <a:gd name="T3" fmla="*/ 1 h 1"/>
                  <a:gd name="T4" fmla="*/ 0 w 1"/>
                  <a:gd name="T5" fmla="*/ 1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cubicBezTo>
                      <a:pt x="0" y="1"/>
                      <a:pt x="0" y="1"/>
                      <a:pt x="0" y="1"/>
                    </a:cubicBezTo>
                    <a:lnTo>
                      <a:pt x="0" y="1"/>
                    </a:lnTo>
                    <a:cubicBezTo>
                      <a:pt x="0" y="0"/>
                      <a:pt x="0" y="0"/>
                      <a:pt x="1"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10" name="Freeform 634"/>
              <p:cNvSpPr>
                <a:spLocks/>
              </p:cNvSpPr>
              <p:nvPr/>
            </p:nvSpPr>
            <p:spPr bwMode="auto">
              <a:xfrm>
                <a:off x="7815377" y="1392798"/>
                <a:ext cx="0"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1" y="0"/>
                    </a:lnTo>
                    <a:cubicBezTo>
                      <a:pt x="0" y="0"/>
                      <a:pt x="0" y="0"/>
                      <a:pt x="0" y="0"/>
                    </a:cubicBezTo>
                    <a:lnTo>
                      <a:pt x="0" y="0"/>
                    </a:lnTo>
                    <a:cubicBezTo>
                      <a:pt x="0" y="0"/>
                      <a:pt x="0" y="0"/>
                      <a:pt x="1" y="0"/>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11" name="Freeform 635"/>
              <p:cNvSpPr>
                <a:spLocks/>
              </p:cNvSpPr>
              <p:nvPr/>
            </p:nvSpPr>
            <p:spPr bwMode="auto">
              <a:xfrm>
                <a:off x="7813789" y="1392798"/>
                <a:ext cx="1588" cy="0"/>
              </a:xfrm>
              <a:custGeom>
                <a:avLst/>
                <a:gdLst>
                  <a:gd name="T0" fmla="*/ 2 w 2"/>
                  <a:gd name="T1" fmla="*/ 2 w 2"/>
                  <a:gd name="T2" fmla="*/ 0 w 2"/>
                  <a:gd name="T3" fmla="*/ 0 w 2"/>
                  <a:gd name="T4" fmla="*/ 2 w 2"/>
                </a:gdLst>
                <a:ahLst/>
                <a:cxnLst>
                  <a:cxn ang="0">
                    <a:pos x="T0" y="0"/>
                  </a:cxn>
                  <a:cxn ang="0">
                    <a:pos x="T1" y="0"/>
                  </a:cxn>
                  <a:cxn ang="0">
                    <a:pos x="T2" y="0"/>
                  </a:cxn>
                  <a:cxn ang="0">
                    <a:pos x="T3" y="0"/>
                  </a:cxn>
                  <a:cxn ang="0">
                    <a:pos x="T4" y="0"/>
                  </a:cxn>
                </a:cxnLst>
                <a:rect l="0" t="0" r="r" b="b"/>
                <a:pathLst>
                  <a:path w="2">
                    <a:moveTo>
                      <a:pt x="2" y="0"/>
                    </a:moveTo>
                    <a:lnTo>
                      <a:pt x="2" y="0"/>
                    </a:lnTo>
                    <a:cubicBezTo>
                      <a:pt x="1" y="0"/>
                      <a:pt x="1" y="0"/>
                      <a:pt x="0" y="0"/>
                    </a:cubicBezTo>
                    <a:lnTo>
                      <a:pt x="0" y="0"/>
                    </a:lnTo>
                    <a:cubicBezTo>
                      <a:pt x="1" y="0"/>
                      <a:pt x="1" y="0"/>
                      <a:pt x="2" y="0"/>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12" name="Freeform 636"/>
              <p:cNvSpPr>
                <a:spLocks/>
              </p:cNvSpPr>
              <p:nvPr/>
            </p:nvSpPr>
            <p:spPr bwMode="auto">
              <a:xfrm>
                <a:off x="7812202" y="1392798"/>
                <a:ext cx="1588" cy="1588"/>
              </a:xfrm>
              <a:custGeom>
                <a:avLst/>
                <a:gdLst>
                  <a:gd name="T0" fmla="*/ 1 w 1"/>
                  <a:gd name="T1" fmla="*/ 0 h 1"/>
                  <a:gd name="T2" fmla="*/ 1 w 1"/>
                  <a:gd name="T3" fmla="*/ 0 h 1"/>
                  <a:gd name="T4" fmla="*/ 0 w 1"/>
                  <a:gd name="T5" fmla="*/ 1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0"/>
                    </a:lnTo>
                    <a:cubicBezTo>
                      <a:pt x="1" y="0"/>
                      <a:pt x="1" y="1"/>
                      <a:pt x="0" y="1"/>
                    </a:cubicBezTo>
                    <a:lnTo>
                      <a:pt x="0" y="1"/>
                    </a:lnTo>
                    <a:cubicBezTo>
                      <a:pt x="1" y="0"/>
                      <a:pt x="1" y="0"/>
                      <a:pt x="1"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13" name="Freeform 637"/>
              <p:cNvSpPr>
                <a:spLocks/>
              </p:cNvSpPr>
              <p:nvPr/>
            </p:nvSpPr>
            <p:spPr bwMode="auto">
              <a:xfrm>
                <a:off x="7820139" y="1391210"/>
                <a:ext cx="7938" cy="33338"/>
              </a:xfrm>
              <a:custGeom>
                <a:avLst/>
                <a:gdLst>
                  <a:gd name="T0" fmla="*/ 1 w 10"/>
                  <a:gd name="T1" fmla="*/ 0 h 44"/>
                  <a:gd name="T2" fmla="*/ 10 w 10"/>
                  <a:gd name="T3" fmla="*/ 44 h 44"/>
                  <a:gd name="T4" fmla="*/ 9 w 10"/>
                  <a:gd name="T5" fmla="*/ 44 h 44"/>
                  <a:gd name="T6" fmla="*/ 0 w 10"/>
                  <a:gd name="T7" fmla="*/ 0 h 44"/>
                  <a:gd name="T8" fmla="*/ 1 w 10"/>
                  <a:gd name="T9" fmla="*/ 0 h 44"/>
                </a:gdLst>
                <a:ahLst/>
                <a:cxnLst>
                  <a:cxn ang="0">
                    <a:pos x="T0" y="T1"/>
                  </a:cxn>
                  <a:cxn ang="0">
                    <a:pos x="T2" y="T3"/>
                  </a:cxn>
                  <a:cxn ang="0">
                    <a:pos x="T4" y="T5"/>
                  </a:cxn>
                  <a:cxn ang="0">
                    <a:pos x="T6" y="T7"/>
                  </a:cxn>
                  <a:cxn ang="0">
                    <a:pos x="T8" y="T9"/>
                  </a:cxn>
                </a:cxnLst>
                <a:rect l="0" t="0" r="r" b="b"/>
                <a:pathLst>
                  <a:path w="10" h="44">
                    <a:moveTo>
                      <a:pt x="1" y="0"/>
                    </a:moveTo>
                    <a:cubicBezTo>
                      <a:pt x="1" y="0"/>
                      <a:pt x="7" y="22"/>
                      <a:pt x="10" y="44"/>
                    </a:cubicBezTo>
                    <a:cubicBezTo>
                      <a:pt x="10" y="44"/>
                      <a:pt x="9" y="44"/>
                      <a:pt x="9" y="44"/>
                    </a:cubicBezTo>
                    <a:cubicBezTo>
                      <a:pt x="6" y="22"/>
                      <a:pt x="0" y="0"/>
                      <a:pt x="0" y="0"/>
                    </a:cubicBezTo>
                    <a:cubicBezTo>
                      <a:pt x="0"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14" name="Freeform 638"/>
              <p:cNvSpPr>
                <a:spLocks/>
              </p:cNvSpPr>
              <p:nvPr/>
            </p:nvSpPr>
            <p:spPr bwMode="auto">
              <a:xfrm>
                <a:off x="7820139" y="1391210"/>
                <a:ext cx="7938" cy="33338"/>
              </a:xfrm>
              <a:custGeom>
                <a:avLst/>
                <a:gdLst>
                  <a:gd name="T0" fmla="*/ 1 w 10"/>
                  <a:gd name="T1" fmla="*/ 0 h 44"/>
                  <a:gd name="T2" fmla="*/ 10 w 10"/>
                  <a:gd name="T3" fmla="*/ 44 h 44"/>
                  <a:gd name="T4" fmla="*/ 9 w 10"/>
                  <a:gd name="T5" fmla="*/ 44 h 44"/>
                  <a:gd name="T6" fmla="*/ 0 w 10"/>
                  <a:gd name="T7" fmla="*/ 0 h 44"/>
                  <a:gd name="T8" fmla="*/ 1 w 10"/>
                  <a:gd name="T9" fmla="*/ 0 h 44"/>
                </a:gdLst>
                <a:ahLst/>
                <a:cxnLst>
                  <a:cxn ang="0">
                    <a:pos x="T0" y="T1"/>
                  </a:cxn>
                  <a:cxn ang="0">
                    <a:pos x="T2" y="T3"/>
                  </a:cxn>
                  <a:cxn ang="0">
                    <a:pos x="T4" y="T5"/>
                  </a:cxn>
                  <a:cxn ang="0">
                    <a:pos x="T6" y="T7"/>
                  </a:cxn>
                  <a:cxn ang="0">
                    <a:pos x="T8" y="T9"/>
                  </a:cxn>
                </a:cxnLst>
                <a:rect l="0" t="0" r="r" b="b"/>
                <a:pathLst>
                  <a:path w="10" h="44">
                    <a:moveTo>
                      <a:pt x="1" y="0"/>
                    </a:moveTo>
                    <a:cubicBezTo>
                      <a:pt x="1" y="0"/>
                      <a:pt x="7" y="22"/>
                      <a:pt x="10" y="44"/>
                    </a:cubicBezTo>
                    <a:cubicBezTo>
                      <a:pt x="9" y="44"/>
                      <a:pt x="9" y="44"/>
                      <a:pt x="9" y="44"/>
                    </a:cubicBezTo>
                    <a:cubicBezTo>
                      <a:pt x="6" y="22"/>
                      <a:pt x="0" y="0"/>
                      <a:pt x="0" y="0"/>
                    </a:cubicBezTo>
                    <a:cubicBezTo>
                      <a:pt x="0" y="0"/>
                      <a:pt x="1" y="0"/>
                      <a:pt x="1" y="0"/>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15" name="Freeform 639"/>
              <p:cNvSpPr>
                <a:spLocks/>
              </p:cNvSpPr>
              <p:nvPr/>
            </p:nvSpPr>
            <p:spPr bwMode="auto">
              <a:xfrm>
                <a:off x="7818552" y="1391210"/>
                <a:ext cx="7938" cy="33338"/>
              </a:xfrm>
              <a:custGeom>
                <a:avLst/>
                <a:gdLst>
                  <a:gd name="T0" fmla="*/ 1 w 10"/>
                  <a:gd name="T1" fmla="*/ 0 h 44"/>
                  <a:gd name="T2" fmla="*/ 10 w 10"/>
                  <a:gd name="T3" fmla="*/ 44 h 44"/>
                  <a:gd name="T4" fmla="*/ 9 w 10"/>
                  <a:gd name="T5" fmla="*/ 44 h 44"/>
                  <a:gd name="T6" fmla="*/ 0 w 10"/>
                  <a:gd name="T7" fmla="*/ 1 h 44"/>
                  <a:gd name="T8" fmla="*/ 1 w 10"/>
                  <a:gd name="T9" fmla="*/ 0 h 44"/>
                </a:gdLst>
                <a:ahLst/>
                <a:cxnLst>
                  <a:cxn ang="0">
                    <a:pos x="T0" y="T1"/>
                  </a:cxn>
                  <a:cxn ang="0">
                    <a:pos x="T2" y="T3"/>
                  </a:cxn>
                  <a:cxn ang="0">
                    <a:pos x="T4" y="T5"/>
                  </a:cxn>
                  <a:cxn ang="0">
                    <a:pos x="T6" y="T7"/>
                  </a:cxn>
                  <a:cxn ang="0">
                    <a:pos x="T8" y="T9"/>
                  </a:cxn>
                </a:cxnLst>
                <a:rect l="0" t="0" r="r" b="b"/>
                <a:pathLst>
                  <a:path w="10" h="44">
                    <a:moveTo>
                      <a:pt x="1" y="0"/>
                    </a:moveTo>
                    <a:cubicBezTo>
                      <a:pt x="1" y="0"/>
                      <a:pt x="7" y="22"/>
                      <a:pt x="10" y="44"/>
                    </a:cubicBezTo>
                    <a:cubicBezTo>
                      <a:pt x="9" y="44"/>
                      <a:pt x="9" y="44"/>
                      <a:pt x="9" y="44"/>
                    </a:cubicBezTo>
                    <a:cubicBezTo>
                      <a:pt x="6" y="22"/>
                      <a:pt x="0" y="1"/>
                      <a:pt x="0" y="1"/>
                    </a:cubicBezTo>
                    <a:cubicBezTo>
                      <a:pt x="0" y="1"/>
                      <a:pt x="0" y="0"/>
                      <a:pt x="1" y="0"/>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16" name="Freeform 640"/>
              <p:cNvSpPr>
                <a:spLocks/>
              </p:cNvSpPr>
              <p:nvPr/>
            </p:nvSpPr>
            <p:spPr bwMode="auto">
              <a:xfrm>
                <a:off x="7818552" y="1392798"/>
                <a:ext cx="7938" cy="33338"/>
              </a:xfrm>
              <a:custGeom>
                <a:avLst/>
                <a:gdLst>
                  <a:gd name="T0" fmla="*/ 1 w 10"/>
                  <a:gd name="T1" fmla="*/ 0 h 44"/>
                  <a:gd name="T2" fmla="*/ 10 w 10"/>
                  <a:gd name="T3" fmla="*/ 43 h 44"/>
                  <a:gd name="T4" fmla="*/ 9 w 10"/>
                  <a:gd name="T5" fmla="*/ 44 h 44"/>
                  <a:gd name="T6" fmla="*/ 0 w 10"/>
                  <a:gd name="T7" fmla="*/ 0 h 44"/>
                  <a:gd name="T8" fmla="*/ 1 w 10"/>
                  <a:gd name="T9" fmla="*/ 0 h 44"/>
                </a:gdLst>
                <a:ahLst/>
                <a:cxnLst>
                  <a:cxn ang="0">
                    <a:pos x="T0" y="T1"/>
                  </a:cxn>
                  <a:cxn ang="0">
                    <a:pos x="T2" y="T3"/>
                  </a:cxn>
                  <a:cxn ang="0">
                    <a:pos x="T4" y="T5"/>
                  </a:cxn>
                  <a:cxn ang="0">
                    <a:pos x="T6" y="T7"/>
                  </a:cxn>
                  <a:cxn ang="0">
                    <a:pos x="T8" y="T9"/>
                  </a:cxn>
                </a:cxnLst>
                <a:rect l="0" t="0" r="r" b="b"/>
                <a:pathLst>
                  <a:path w="10" h="44">
                    <a:moveTo>
                      <a:pt x="1" y="0"/>
                    </a:moveTo>
                    <a:cubicBezTo>
                      <a:pt x="1" y="0"/>
                      <a:pt x="7" y="21"/>
                      <a:pt x="10" y="43"/>
                    </a:cubicBezTo>
                    <a:cubicBezTo>
                      <a:pt x="9" y="43"/>
                      <a:pt x="9" y="44"/>
                      <a:pt x="9" y="44"/>
                    </a:cubicBezTo>
                    <a:cubicBezTo>
                      <a:pt x="6" y="21"/>
                      <a:pt x="0" y="0"/>
                      <a:pt x="0" y="0"/>
                    </a:cubicBezTo>
                    <a:cubicBezTo>
                      <a:pt x="0" y="0"/>
                      <a:pt x="0" y="0"/>
                      <a:pt x="1" y="0"/>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17" name="Freeform 641"/>
              <p:cNvSpPr>
                <a:spLocks/>
              </p:cNvSpPr>
              <p:nvPr/>
            </p:nvSpPr>
            <p:spPr bwMode="auto">
              <a:xfrm>
                <a:off x="7816964" y="1392798"/>
                <a:ext cx="7938" cy="33338"/>
              </a:xfrm>
              <a:custGeom>
                <a:avLst/>
                <a:gdLst>
                  <a:gd name="T0" fmla="*/ 1 w 10"/>
                  <a:gd name="T1" fmla="*/ 0 h 44"/>
                  <a:gd name="T2" fmla="*/ 10 w 10"/>
                  <a:gd name="T3" fmla="*/ 44 h 44"/>
                  <a:gd name="T4" fmla="*/ 9 w 10"/>
                  <a:gd name="T5" fmla="*/ 44 h 44"/>
                  <a:gd name="T6" fmla="*/ 0 w 10"/>
                  <a:gd name="T7" fmla="*/ 0 h 44"/>
                  <a:gd name="T8" fmla="*/ 1 w 10"/>
                  <a:gd name="T9" fmla="*/ 0 h 44"/>
                </a:gdLst>
                <a:ahLst/>
                <a:cxnLst>
                  <a:cxn ang="0">
                    <a:pos x="T0" y="T1"/>
                  </a:cxn>
                  <a:cxn ang="0">
                    <a:pos x="T2" y="T3"/>
                  </a:cxn>
                  <a:cxn ang="0">
                    <a:pos x="T4" y="T5"/>
                  </a:cxn>
                  <a:cxn ang="0">
                    <a:pos x="T6" y="T7"/>
                  </a:cxn>
                  <a:cxn ang="0">
                    <a:pos x="T8" y="T9"/>
                  </a:cxn>
                </a:cxnLst>
                <a:rect l="0" t="0" r="r" b="b"/>
                <a:pathLst>
                  <a:path w="10" h="44">
                    <a:moveTo>
                      <a:pt x="1" y="0"/>
                    </a:moveTo>
                    <a:cubicBezTo>
                      <a:pt x="1" y="0"/>
                      <a:pt x="7" y="21"/>
                      <a:pt x="10" y="44"/>
                    </a:cubicBezTo>
                    <a:cubicBezTo>
                      <a:pt x="10" y="44"/>
                      <a:pt x="9" y="44"/>
                      <a:pt x="9" y="44"/>
                    </a:cubicBezTo>
                    <a:cubicBezTo>
                      <a:pt x="6" y="21"/>
                      <a:pt x="0" y="0"/>
                      <a:pt x="0" y="0"/>
                    </a:cubicBezTo>
                    <a:cubicBezTo>
                      <a:pt x="0" y="0"/>
                      <a:pt x="1" y="0"/>
                      <a:pt x="1" y="0"/>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18" name="Freeform 642"/>
              <p:cNvSpPr>
                <a:spLocks/>
              </p:cNvSpPr>
              <p:nvPr/>
            </p:nvSpPr>
            <p:spPr bwMode="auto">
              <a:xfrm>
                <a:off x="7816964" y="1392798"/>
                <a:ext cx="7938" cy="33338"/>
              </a:xfrm>
              <a:custGeom>
                <a:avLst/>
                <a:gdLst>
                  <a:gd name="T0" fmla="*/ 0 w 9"/>
                  <a:gd name="T1" fmla="*/ 0 h 44"/>
                  <a:gd name="T2" fmla="*/ 9 w 9"/>
                  <a:gd name="T3" fmla="*/ 44 h 44"/>
                  <a:gd name="T4" fmla="*/ 9 w 9"/>
                  <a:gd name="T5" fmla="*/ 44 h 44"/>
                  <a:gd name="T6" fmla="*/ 0 w 9"/>
                  <a:gd name="T7" fmla="*/ 0 h 44"/>
                  <a:gd name="T8" fmla="*/ 0 w 9"/>
                  <a:gd name="T9" fmla="*/ 0 h 44"/>
                </a:gdLst>
                <a:ahLst/>
                <a:cxnLst>
                  <a:cxn ang="0">
                    <a:pos x="T0" y="T1"/>
                  </a:cxn>
                  <a:cxn ang="0">
                    <a:pos x="T2" y="T3"/>
                  </a:cxn>
                  <a:cxn ang="0">
                    <a:pos x="T4" y="T5"/>
                  </a:cxn>
                  <a:cxn ang="0">
                    <a:pos x="T6" y="T7"/>
                  </a:cxn>
                  <a:cxn ang="0">
                    <a:pos x="T8" y="T9"/>
                  </a:cxn>
                </a:cxnLst>
                <a:rect l="0" t="0" r="r" b="b"/>
                <a:pathLst>
                  <a:path w="9" h="44">
                    <a:moveTo>
                      <a:pt x="0" y="0"/>
                    </a:moveTo>
                    <a:cubicBezTo>
                      <a:pt x="0" y="0"/>
                      <a:pt x="6" y="21"/>
                      <a:pt x="9" y="44"/>
                    </a:cubicBezTo>
                    <a:lnTo>
                      <a:pt x="9" y="44"/>
                    </a:lnTo>
                    <a:cubicBezTo>
                      <a:pt x="6" y="22"/>
                      <a:pt x="0" y="0"/>
                      <a:pt x="0" y="0"/>
                    </a:cubicBezTo>
                    <a:cubicBezTo>
                      <a:pt x="0" y="0"/>
                      <a:pt x="0" y="0"/>
                      <a:pt x="0" y="0"/>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19" name="Freeform 643"/>
              <p:cNvSpPr>
                <a:spLocks/>
              </p:cNvSpPr>
              <p:nvPr/>
            </p:nvSpPr>
            <p:spPr bwMode="auto">
              <a:xfrm>
                <a:off x="7816964" y="1392798"/>
                <a:ext cx="7938" cy="33338"/>
              </a:xfrm>
              <a:custGeom>
                <a:avLst/>
                <a:gdLst>
                  <a:gd name="T0" fmla="*/ 1 w 10"/>
                  <a:gd name="T1" fmla="*/ 0 h 44"/>
                  <a:gd name="T2" fmla="*/ 10 w 10"/>
                  <a:gd name="T3" fmla="*/ 44 h 44"/>
                  <a:gd name="T4" fmla="*/ 9 w 10"/>
                  <a:gd name="T5" fmla="*/ 44 h 44"/>
                  <a:gd name="T6" fmla="*/ 0 w 10"/>
                  <a:gd name="T7" fmla="*/ 0 h 44"/>
                  <a:gd name="T8" fmla="*/ 1 w 10"/>
                  <a:gd name="T9" fmla="*/ 0 h 44"/>
                </a:gdLst>
                <a:ahLst/>
                <a:cxnLst>
                  <a:cxn ang="0">
                    <a:pos x="T0" y="T1"/>
                  </a:cxn>
                  <a:cxn ang="0">
                    <a:pos x="T2" y="T3"/>
                  </a:cxn>
                  <a:cxn ang="0">
                    <a:pos x="T4" y="T5"/>
                  </a:cxn>
                  <a:cxn ang="0">
                    <a:pos x="T6" y="T7"/>
                  </a:cxn>
                  <a:cxn ang="0">
                    <a:pos x="T8" y="T9"/>
                  </a:cxn>
                </a:cxnLst>
                <a:rect l="0" t="0" r="r" b="b"/>
                <a:pathLst>
                  <a:path w="10" h="44">
                    <a:moveTo>
                      <a:pt x="1" y="0"/>
                    </a:moveTo>
                    <a:cubicBezTo>
                      <a:pt x="1" y="0"/>
                      <a:pt x="7" y="22"/>
                      <a:pt x="10" y="44"/>
                    </a:cubicBezTo>
                    <a:lnTo>
                      <a:pt x="9" y="44"/>
                    </a:lnTo>
                    <a:cubicBezTo>
                      <a:pt x="7" y="22"/>
                      <a:pt x="0" y="0"/>
                      <a:pt x="0" y="0"/>
                    </a:cubicBezTo>
                    <a:cubicBezTo>
                      <a:pt x="0" y="0"/>
                      <a:pt x="1" y="0"/>
                      <a:pt x="1" y="0"/>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20" name="Freeform 644"/>
              <p:cNvSpPr>
                <a:spLocks/>
              </p:cNvSpPr>
              <p:nvPr/>
            </p:nvSpPr>
            <p:spPr bwMode="auto">
              <a:xfrm>
                <a:off x="7816964" y="1392798"/>
                <a:ext cx="6350" cy="33338"/>
              </a:xfrm>
              <a:custGeom>
                <a:avLst/>
                <a:gdLst>
                  <a:gd name="T0" fmla="*/ 0 w 9"/>
                  <a:gd name="T1" fmla="*/ 0 h 44"/>
                  <a:gd name="T2" fmla="*/ 9 w 9"/>
                  <a:gd name="T3" fmla="*/ 44 h 44"/>
                  <a:gd name="T4" fmla="*/ 9 w 9"/>
                  <a:gd name="T5" fmla="*/ 44 h 44"/>
                  <a:gd name="T6" fmla="*/ 0 w 9"/>
                  <a:gd name="T7" fmla="*/ 0 h 44"/>
                  <a:gd name="T8" fmla="*/ 1 w 9"/>
                  <a:gd name="T9" fmla="*/ 0 h 44"/>
                  <a:gd name="T10" fmla="*/ 0 w 9"/>
                  <a:gd name="T11" fmla="*/ 0 h 44"/>
                </a:gdLst>
                <a:ahLst/>
                <a:cxnLst>
                  <a:cxn ang="0">
                    <a:pos x="T0" y="T1"/>
                  </a:cxn>
                  <a:cxn ang="0">
                    <a:pos x="T2" y="T3"/>
                  </a:cxn>
                  <a:cxn ang="0">
                    <a:pos x="T4" y="T5"/>
                  </a:cxn>
                  <a:cxn ang="0">
                    <a:pos x="T6" y="T7"/>
                  </a:cxn>
                  <a:cxn ang="0">
                    <a:pos x="T8" y="T9"/>
                  </a:cxn>
                  <a:cxn ang="0">
                    <a:pos x="T10" y="T11"/>
                  </a:cxn>
                </a:cxnLst>
                <a:rect l="0" t="0" r="r" b="b"/>
                <a:pathLst>
                  <a:path w="9" h="44">
                    <a:moveTo>
                      <a:pt x="0" y="0"/>
                    </a:moveTo>
                    <a:cubicBezTo>
                      <a:pt x="0" y="0"/>
                      <a:pt x="7" y="22"/>
                      <a:pt x="9" y="44"/>
                    </a:cubicBezTo>
                    <a:lnTo>
                      <a:pt x="9" y="44"/>
                    </a:lnTo>
                    <a:cubicBezTo>
                      <a:pt x="6" y="22"/>
                      <a:pt x="0" y="0"/>
                      <a:pt x="0" y="0"/>
                    </a:cubicBezTo>
                    <a:lnTo>
                      <a:pt x="1" y="0"/>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21" name="Freeform 645"/>
              <p:cNvSpPr>
                <a:spLocks/>
              </p:cNvSpPr>
              <p:nvPr/>
            </p:nvSpPr>
            <p:spPr bwMode="auto">
              <a:xfrm>
                <a:off x="7828077" y="1424548"/>
                <a:ext cx="3175" cy="34925"/>
              </a:xfrm>
              <a:custGeom>
                <a:avLst/>
                <a:gdLst>
                  <a:gd name="T0" fmla="*/ 1 w 5"/>
                  <a:gd name="T1" fmla="*/ 0 h 45"/>
                  <a:gd name="T2" fmla="*/ 4 w 5"/>
                  <a:gd name="T3" fmla="*/ 45 h 45"/>
                  <a:gd name="T4" fmla="*/ 3 w 5"/>
                  <a:gd name="T5" fmla="*/ 45 h 45"/>
                  <a:gd name="T6" fmla="*/ 0 w 5"/>
                  <a:gd name="T7" fmla="*/ 0 h 45"/>
                  <a:gd name="T8" fmla="*/ 1 w 5"/>
                  <a:gd name="T9" fmla="*/ 0 h 45"/>
                </a:gdLst>
                <a:ahLst/>
                <a:cxnLst>
                  <a:cxn ang="0">
                    <a:pos x="T0" y="T1"/>
                  </a:cxn>
                  <a:cxn ang="0">
                    <a:pos x="T2" y="T3"/>
                  </a:cxn>
                  <a:cxn ang="0">
                    <a:pos x="T4" y="T5"/>
                  </a:cxn>
                  <a:cxn ang="0">
                    <a:pos x="T6" y="T7"/>
                  </a:cxn>
                  <a:cxn ang="0">
                    <a:pos x="T8" y="T9"/>
                  </a:cxn>
                </a:cxnLst>
                <a:rect l="0" t="0" r="r" b="b"/>
                <a:pathLst>
                  <a:path w="5" h="45">
                    <a:moveTo>
                      <a:pt x="1" y="0"/>
                    </a:moveTo>
                    <a:cubicBezTo>
                      <a:pt x="5" y="22"/>
                      <a:pt x="4" y="45"/>
                      <a:pt x="4" y="45"/>
                    </a:cubicBezTo>
                    <a:lnTo>
                      <a:pt x="3" y="45"/>
                    </a:lnTo>
                    <a:cubicBezTo>
                      <a:pt x="3" y="45"/>
                      <a:pt x="3" y="22"/>
                      <a:pt x="0" y="0"/>
                    </a:cubicBezTo>
                    <a:cubicBezTo>
                      <a:pt x="0"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22" name="Freeform 646"/>
              <p:cNvSpPr>
                <a:spLocks/>
              </p:cNvSpPr>
              <p:nvPr/>
            </p:nvSpPr>
            <p:spPr bwMode="auto">
              <a:xfrm>
                <a:off x="7826489" y="1424548"/>
                <a:ext cx="3175" cy="34925"/>
              </a:xfrm>
              <a:custGeom>
                <a:avLst/>
                <a:gdLst>
                  <a:gd name="T0" fmla="*/ 1 w 4"/>
                  <a:gd name="T1" fmla="*/ 0 h 45"/>
                  <a:gd name="T2" fmla="*/ 4 w 4"/>
                  <a:gd name="T3" fmla="*/ 45 h 45"/>
                  <a:gd name="T4" fmla="*/ 3 w 4"/>
                  <a:gd name="T5" fmla="*/ 45 h 45"/>
                  <a:gd name="T6" fmla="*/ 0 w 4"/>
                  <a:gd name="T7" fmla="*/ 0 h 45"/>
                  <a:gd name="T8" fmla="*/ 1 w 4"/>
                  <a:gd name="T9" fmla="*/ 0 h 45"/>
                </a:gdLst>
                <a:ahLst/>
                <a:cxnLst>
                  <a:cxn ang="0">
                    <a:pos x="T0" y="T1"/>
                  </a:cxn>
                  <a:cxn ang="0">
                    <a:pos x="T2" y="T3"/>
                  </a:cxn>
                  <a:cxn ang="0">
                    <a:pos x="T4" y="T5"/>
                  </a:cxn>
                  <a:cxn ang="0">
                    <a:pos x="T6" y="T7"/>
                  </a:cxn>
                  <a:cxn ang="0">
                    <a:pos x="T8" y="T9"/>
                  </a:cxn>
                </a:cxnLst>
                <a:rect l="0" t="0" r="r" b="b"/>
                <a:pathLst>
                  <a:path w="4" h="45">
                    <a:moveTo>
                      <a:pt x="1" y="0"/>
                    </a:moveTo>
                    <a:cubicBezTo>
                      <a:pt x="4" y="22"/>
                      <a:pt x="4" y="45"/>
                      <a:pt x="4" y="45"/>
                    </a:cubicBezTo>
                    <a:lnTo>
                      <a:pt x="3" y="45"/>
                    </a:lnTo>
                    <a:cubicBezTo>
                      <a:pt x="3" y="45"/>
                      <a:pt x="3" y="23"/>
                      <a:pt x="0" y="0"/>
                    </a:cubicBezTo>
                    <a:cubicBezTo>
                      <a:pt x="0" y="0"/>
                      <a:pt x="1" y="0"/>
                      <a:pt x="1" y="0"/>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23" name="Freeform 647"/>
              <p:cNvSpPr>
                <a:spLocks/>
              </p:cNvSpPr>
              <p:nvPr/>
            </p:nvSpPr>
            <p:spPr bwMode="auto">
              <a:xfrm>
                <a:off x="7826489" y="1424548"/>
                <a:ext cx="3175" cy="34925"/>
              </a:xfrm>
              <a:custGeom>
                <a:avLst/>
                <a:gdLst>
                  <a:gd name="T0" fmla="*/ 1 w 4"/>
                  <a:gd name="T1" fmla="*/ 0 h 45"/>
                  <a:gd name="T2" fmla="*/ 4 w 4"/>
                  <a:gd name="T3" fmla="*/ 45 h 45"/>
                  <a:gd name="T4" fmla="*/ 3 w 4"/>
                  <a:gd name="T5" fmla="*/ 45 h 45"/>
                  <a:gd name="T6" fmla="*/ 0 w 4"/>
                  <a:gd name="T7" fmla="*/ 0 h 45"/>
                  <a:gd name="T8" fmla="*/ 1 w 4"/>
                  <a:gd name="T9" fmla="*/ 0 h 45"/>
                </a:gdLst>
                <a:ahLst/>
                <a:cxnLst>
                  <a:cxn ang="0">
                    <a:pos x="T0" y="T1"/>
                  </a:cxn>
                  <a:cxn ang="0">
                    <a:pos x="T2" y="T3"/>
                  </a:cxn>
                  <a:cxn ang="0">
                    <a:pos x="T4" y="T5"/>
                  </a:cxn>
                  <a:cxn ang="0">
                    <a:pos x="T6" y="T7"/>
                  </a:cxn>
                  <a:cxn ang="0">
                    <a:pos x="T8" y="T9"/>
                  </a:cxn>
                </a:cxnLst>
                <a:rect l="0" t="0" r="r" b="b"/>
                <a:pathLst>
                  <a:path w="4" h="45">
                    <a:moveTo>
                      <a:pt x="1" y="0"/>
                    </a:moveTo>
                    <a:cubicBezTo>
                      <a:pt x="4" y="23"/>
                      <a:pt x="4" y="45"/>
                      <a:pt x="4" y="45"/>
                    </a:cubicBezTo>
                    <a:lnTo>
                      <a:pt x="3" y="45"/>
                    </a:lnTo>
                    <a:cubicBezTo>
                      <a:pt x="3" y="45"/>
                      <a:pt x="3" y="23"/>
                      <a:pt x="0" y="0"/>
                    </a:cubicBezTo>
                    <a:cubicBezTo>
                      <a:pt x="0" y="0"/>
                      <a:pt x="0" y="0"/>
                      <a:pt x="1" y="0"/>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24" name="Freeform 648"/>
              <p:cNvSpPr>
                <a:spLocks/>
              </p:cNvSpPr>
              <p:nvPr/>
            </p:nvSpPr>
            <p:spPr bwMode="auto">
              <a:xfrm>
                <a:off x="7824902" y="1424548"/>
                <a:ext cx="3175" cy="34925"/>
              </a:xfrm>
              <a:custGeom>
                <a:avLst/>
                <a:gdLst>
                  <a:gd name="T0" fmla="*/ 1 w 4"/>
                  <a:gd name="T1" fmla="*/ 0 h 45"/>
                  <a:gd name="T2" fmla="*/ 4 w 4"/>
                  <a:gd name="T3" fmla="*/ 45 h 45"/>
                  <a:gd name="T4" fmla="*/ 3 w 4"/>
                  <a:gd name="T5" fmla="*/ 45 h 45"/>
                  <a:gd name="T6" fmla="*/ 0 w 4"/>
                  <a:gd name="T7" fmla="*/ 1 h 45"/>
                  <a:gd name="T8" fmla="*/ 1 w 4"/>
                  <a:gd name="T9" fmla="*/ 0 h 45"/>
                </a:gdLst>
                <a:ahLst/>
                <a:cxnLst>
                  <a:cxn ang="0">
                    <a:pos x="T0" y="T1"/>
                  </a:cxn>
                  <a:cxn ang="0">
                    <a:pos x="T2" y="T3"/>
                  </a:cxn>
                  <a:cxn ang="0">
                    <a:pos x="T4" y="T5"/>
                  </a:cxn>
                  <a:cxn ang="0">
                    <a:pos x="T6" y="T7"/>
                  </a:cxn>
                  <a:cxn ang="0">
                    <a:pos x="T8" y="T9"/>
                  </a:cxn>
                </a:cxnLst>
                <a:rect l="0" t="0" r="r" b="b"/>
                <a:pathLst>
                  <a:path w="4" h="45">
                    <a:moveTo>
                      <a:pt x="1" y="0"/>
                    </a:moveTo>
                    <a:cubicBezTo>
                      <a:pt x="4" y="23"/>
                      <a:pt x="4" y="45"/>
                      <a:pt x="4" y="45"/>
                    </a:cubicBezTo>
                    <a:lnTo>
                      <a:pt x="3" y="45"/>
                    </a:lnTo>
                    <a:cubicBezTo>
                      <a:pt x="3" y="45"/>
                      <a:pt x="3" y="23"/>
                      <a:pt x="0" y="1"/>
                    </a:cubicBezTo>
                    <a:cubicBezTo>
                      <a:pt x="0" y="1"/>
                      <a:pt x="0" y="1"/>
                      <a:pt x="1" y="0"/>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25" name="Freeform 649"/>
              <p:cNvSpPr>
                <a:spLocks/>
              </p:cNvSpPr>
              <p:nvPr/>
            </p:nvSpPr>
            <p:spPr bwMode="auto">
              <a:xfrm>
                <a:off x="7824902" y="1424548"/>
                <a:ext cx="3175" cy="34925"/>
              </a:xfrm>
              <a:custGeom>
                <a:avLst/>
                <a:gdLst>
                  <a:gd name="T0" fmla="*/ 1 w 4"/>
                  <a:gd name="T1" fmla="*/ 1 h 45"/>
                  <a:gd name="T2" fmla="*/ 4 w 4"/>
                  <a:gd name="T3" fmla="*/ 45 h 45"/>
                  <a:gd name="T4" fmla="*/ 3 w 4"/>
                  <a:gd name="T5" fmla="*/ 45 h 45"/>
                  <a:gd name="T6" fmla="*/ 0 w 4"/>
                  <a:gd name="T7" fmla="*/ 1 h 45"/>
                  <a:gd name="T8" fmla="*/ 1 w 4"/>
                  <a:gd name="T9" fmla="*/ 0 h 45"/>
                  <a:gd name="T10" fmla="*/ 1 w 4"/>
                  <a:gd name="T11" fmla="*/ 1 h 45"/>
                </a:gdLst>
                <a:ahLst/>
                <a:cxnLst>
                  <a:cxn ang="0">
                    <a:pos x="T0" y="T1"/>
                  </a:cxn>
                  <a:cxn ang="0">
                    <a:pos x="T2" y="T3"/>
                  </a:cxn>
                  <a:cxn ang="0">
                    <a:pos x="T4" y="T5"/>
                  </a:cxn>
                  <a:cxn ang="0">
                    <a:pos x="T6" y="T7"/>
                  </a:cxn>
                  <a:cxn ang="0">
                    <a:pos x="T8" y="T9"/>
                  </a:cxn>
                  <a:cxn ang="0">
                    <a:pos x="T10" y="T11"/>
                  </a:cxn>
                </a:cxnLst>
                <a:rect l="0" t="0" r="r" b="b"/>
                <a:pathLst>
                  <a:path w="4" h="45">
                    <a:moveTo>
                      <a:pt x="1" y="1"/>
                    </a:moveTo>
                    <a:cubicBezTo>
                      <a:pt x="4" y="23"/>
                      <a:pt x="4" y="45"/>
                      <a:pt x="4" y="45"/>
                    </a:cubicBezTo>
                    <a:lnTo>
                      <a:pt x="3" y="45"/>
                    </a:lnTo>
                    <a:cubicBezTo>
                      <a:pt x="3" y="45"/>
                      <a:pt x="3" y="23"/>
                      <a:pt x="0" y="1"/>
                    </a:cubicBezTo>
                    <a:cubicBezTo>
                      <a:pt x="0" y="1"/>
                      <a:pt x="1" y="1"/>
                      <a:pt x="1" y="0"/>
                    </a:cubicBezTo>
                    <a:lnTo>
                      <a:pt x="1" y="1"/>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26" name="Freeform 650"/>
              <p:cNvSpPr>
                <a:spLocks/>
              </p:cNvSpPr>
              <p:nvPr/>
            </p:nvSpPr>
            <p:spPr bwMode="auto">
              <a:xfrm>
                <a:off x="7824902" y="1426135"/>
                <a:ext cx="1588" cy="33338"/>
              </a:xfrm>
              <a:custGeom>
                <a:avLst/>
                <a:gdLst>
                  <a:gd name="T0" fmla="*/ 0 w 3"/>
                  <a:gd name="T1" fmla="*/ 0 h 44"/>
                  <a:gd name="T2" fmla="*/ 3 w 3"/>
                  <a:gd name="T3" fmla="*/ 44 h 44"/>
                  <a:gd name="T4" fmla="*/ 3 w 3"/>
                  <a:gd name="T5" fmla="*/ 44 h 44"/>
                  <a:gd name="T6" fmla="*/ 0 w 3"/>
                  <a:gd name="T7" fmla="*/ 0 h 44"/>
                  <a:gd name="T8" fmla="*/ 0 w 3"/>
                  <a:gd name="T9" fmla="*/ 0 h 44"/>
                </a:gdLst>
                <a:ahLst/>
                <a:cxnLst>
                  <a:cxn ang="0">
                    <a:pos x="T0" y="T1"/>
                  </a:cxn>
                  <a:cxn ang="0">
                    <a:pos x="T2" y="T3"/>
                  </a:cxn>
                  <a:cxn ang="0">
                    <a:pos x="T4" y="T5"/>
                  </a:cxn>
                  <a:cxn ang="0">
                    <a:pos x="T6" y="T7"/>
                  </a:cxn>
                  <a:cxn ang="0">
                    <a:pos x="T8" y="T9"/>
                  </a:cxn>
                </a:cxnLst>
                <a:rect l="0" t="0" r="r" b="b"/>
                <a:pathLst>
                  <a:path w="3" h="44">
                    <a:moveTo>
                      <a:pt x="0" y="0"/>
                    </a:moveTo>
                    <a:cubicBezTo>
                      <a:pt x="3" y="22"/>
                      <a:pt x="3" y="44"/>
                      <a:pt x="3" y="44"/>
                    </a:cubicBezTo>
                    <a:lnTo>
                      <a:pt x="3" y="44"/>
                    </a:lnTo>
                    <a:cubicBezTo>
                      <a:pt x="3" y="44"/>
                      <a:pt x="3" y="22"/>
                      <a:pt x="0" y="0"/>
                    </a:cubicBezTo>
                    <a:lnTo>
                      <a:pt x="0"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27" name="Freeform 651"/>
              <p:cNvSpPr>
                <a:spLocks/>
              </p:cNvSpPr>
              <p:nvPr/>
            </p:nvSpPr>
            <p:spPr bwMode="auto">
              <a:xfrm>
                <a:off x="7823314" y="1426135"/>
                <a:ext cx="3175" cy="33338"/>
              </a:xfrm>
              <a:custGeom>
                <a:avLst/>
                <a:gdLst>
                  <a:gd name="T0" fmla="*/ 1 w 4"/>
                  <a:gd name="T1" fmla="*/ 0 h 44"/>
                  <a:gd name="T2" fmla="*/ 4 w 4"/>
                  <a:gd name="T3" fmla="*/ 44 h 44"/>
                  <a:gd name="T4" fmla="*/ 3 w 4"/>
                  <a:gd name="T5" fmla="*/ 44 h 44"/>
                  <a:gd name="T6" fmla="*/ 0 w 4"/>
                  <a:gd name="T7" fmla="*/ 0 h 44"/>
                  <a:gd name="T8" fmla="*/ 1 w 4"/>
                  <a:gd name="T9" fmla="*/ 0 h 44"/>
                </a:gdLst>
                <a:ahLst/>
                <a:cxnLst>
                  <a:cxn ang="0">
                    <a:pos x="T0" y="T1"/>
                  </a:cxn>
                  <a:cxn ang="0">
                    <a:pos x="T2" y="T3"/>
                  </a:cxn>
                  <a:cxn ang="0">
                    <a:pos x="T4" y="T5"/>
                  </a:cxn>
                  <a:cxn ang="0">
                    <a:pos x="T6" y="T7"/>
                  </a:cxn>
                  <a:cxn ang="0">
                    <a:pos x="T8" y="T9"/>
                  </a:cxn>
                </a:cxnLst>
                <a:rect l="0" t="0" r="r" b="b"/>
                <a:pathLst>
                  <a:path w="4" h="44">
                    <a:moveTo>
                      <a:pt x="1" y="0"/>
                    </a:moveTo>
                    <a:cubicBezTo>
                      <a:pt x="4" y="22"/>
                      <a:pt x="4" y="44"/>
                      <a:pt x="4" y="44"/>
                    </a:cubicBezTo>
                    <a:lnTo>
                      <a:pt x="3" y="44"/>
                    </a:lnTo>
                    <a:cubicBezTo>
                      <a:pt x="3" y="44"/>
                      <a:pt x="4" y="22"/>
                      <a:pt x="0" y="0"/>
                    </a:cubicBezTo>
                    <a:lnTo>
                      <a:pt x="1"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28" name="Freeform 652"/>
              <p:cNvSpPr>
                <a:spLocks/>
              </p:cNvSpPr>
              <p:nvPr/>
            </p:nvSpPr>
            <p:spPr bwMode="auto">
              <a:xfrm>
                <a:off x="7823314" y="1426135"/>
                <a:ext cx="3175" cy="33338"/>
              </a:xfrm>
              <a:custGeom>
                <a:avLst/>
                <a:gdLst>
                  <a:gd name="T0" fmla="*/ 0 w 4"/>
                  <a:gd name="T1" fmla="*/ 0 h 44"/>
                  <a:gd name="T2" fmla="*/ 3 w 4"/>
                  <a:gd name="T3" fmla="*/ 44 h 44"/>
                  <a:gd name="T4" fmla="*/ 3 w 4"/>
                  <a:gd name="T5" fmla="*/ 44 h 44"/>
                  <a:gd name="T6" fmla="*/ 0 w 4"/>
                  <a:gd name="T7" fmla="*/ 0 h 44"/>
                  <a:gd name="T8" fmla="*/ 0 w 4"/>
                  <a:gd name="T9" fmla="*/ 0 h 44"/>
                </a:gdLst>
                <a:ahLst/>
                <a:cxnLst>
                  <a:cxn ang="0">
                    <a:pos x="T0" y="T1"/>
                  </a:cxn>
                  <a:cxn ang="0">
                    <a:pos x="T2" y="T3"/>
                  </a:cxn>
                  <a:cxn ang="0">
                    <a:pos x="T4" y="T5"/>
                  </a:cxn>
                  <a:cxn ang="0">
                    <a:pos x="T6" y="T7"/>
                  </a:cxn>
                  <a:cxn ang="0">
                    <a:pos x="T8" y="T9"/>
                  </a:cxn>
                </a:cxnLst>
                <a:rect l="0" t="0" r="r" b="b"/>
                <a:pathLst>
                  <a:path w="4" h="44">
                    <a:moveTo>
                      <a:pt x="0" y="0"/>
                    </a:moveTo>
                    <a:cubicBezTo>
                      <a:pt x="4" y="22"/>
                      <a:pt x="3" y="44"/>
                      <a:pt x="3" y="44"/>
                    </a:cubicBezTo>
                    <a:lnTo>
                      <a:pt x="3" y="44"/>
                    </a:lnTo>
                    <a:cubicBezTo>
                      <a:pt x="3" y="44"/>
                      <a:pt x="3" y="22"/>
                      <a:pt x="0" y="0"/>
                    </a:cubicBez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29" name="Freeform 653"/>
              <p:cNvSpPr>
                <a:spLocks/>
              </p:cNvSpPr>
              <p:nvPr/>
            </p:nvSpPr>
            <p:spPr bwMode="auto">
              <a:xfrm>
                <a:off x="7816964" y="1392798"/>
                <a:ext cx="1588" cy="4763"/>
              </a:xfrm>
              <a:custGeom>
                <a:avLst/>
                <a:gdLst>
                  <a:gd name="T0" fmla="*/ 0 w 2"/>
                  <a:gd name="T1" fmla="*/ 0 h 7"/>
                  <a:gd name="T2" fmla="*/ 2 w 2"/>
                  <a:gd name="T3" fmla="*/ 6 h 7"/>
                  <a:gd name="T4" fmla="*/ 2 w 2"/>
                  <a:gd name="T5" fmla="*/ 7 h 7"/>
                  <a:gd name="T6" fmla="*/ 0 w 2"/>
                  <a:gd name="T7" fmla="*/ 0 h 7"/>
                  <a:gd name="T8" fmla="*/ 0 w 2"/>
                  <a:gd name="T9" fmla="*/ 0 h 7"/>
                </a:gdLst>
                <a:ahLst/>
                <a:cxnLst>
                  <a:cxn ang="0">
                    <a:pos x="T0" y="T1"/>
                  </a:cxn>
                  <a:cxn ang="0">
                    <a:pos x="T2" y="T3"/>
                  </a:cxn>
                  <a:cxn ang="0">
                    <a:pos x="T4" y="T5"/>
                  </a:cxn>
                  <a:cxn ang="0">
                    <a:pos x="T6" y="T7"/>
                  </a:cxn>
                  <a:cxn ang="0">
                    <a:pos x="T8" y="T9"/>
                  </a:cxn>
                </a:cxnLst>
                <a:rect l="0" t="0" r="r" b="b"/>
                <a:pathLst>
                  <a:path w="2" h="7">
                    <a:moveTo>
                      <a:pt x="0" y="0"/>
                    </a:moveTo>
                    <a:cubicBezTo>
                      <a:pt x="0" y="0"/>
                      <a:pt x="1" y="2"/>
                      <a:pt x="2" y="6"/>
                    </a:cubicBezTo>
                    <a:cubicBezTo>
                      <a:pt x="2" y="6"/>
                      <a:pt x="2" y="6"/>
                      <a:pt x="2" y="7"/>
                    </a:cubicBezTo>
                    <a:cubicBezTo>
                      <a:pt x="1" y="3"/>
                      <a:pt x="0" y="0"/>
                      <a:pt x="0"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30" name="Freeform 654"/>
              <p:cNvSpPr>
                <a:spLocks/>
              </p:cNvSpPr>
              <p:nvPr/>
            </p:nvSpPr>
            <p:spPr bwMode="auto">
              <a:xfrm>
                <a:off x="7816964" y="1392798"/>
                <a:ext cx="1588" cy="6350"/>
              </a:xfrm>
              <a:custGeom>
                <a:avLst/>
                <a:gdLst>
                  <a:gd name="T0" fmla="*/ 0 w 2"/>
                  <a:gd name="T1" fmla="*/ 0 h 8"/>
                  <a:gd name="T2" fmla="*/ 2 w 2"/>
                  <a:gd name="T3" fmla="*/ 7 h 8"/>
                  <a:gd name="T4" fmla="*/ 2 w 2"/>
                  <a:gd name="T5" fmla="*/ 8 h 8"/>
                  <a:gd name="T6" fmla="*/ 0 w 2"/>
                  <a:gd name="T7" fmla="*/ 0 h 8"/>
                  <a:gd name="T8" fmla="*/ 0 w 2"/>
                  <a:gd name="T9" fmla="*/ 0 h 8"/>
                </a:gdLst>
                <a:ahLst/>
                <a:cxnLst>
                  <a:cxn ang="0">
                    <a:pos x="T0" y="T1"/>
                  </a:cxn>
                  <a:cxn ang="0">
                    <a:pos x="T2" y="T3"/>
                  </a:cxn>
                  <a:cxn ang="0">
                    <a:pos x="T4" y="T5"/>
                  </a:cxn>
                  <a:cxn ang="0">
                    <a:pos x="T6" y="T7"/>
                  </a:cxn>
                  <a:cxn ang="0">
                    <a:pos x="T8" y="T9"/>
                  </a:cxn>
                </a:cxnLst>
                <a:rect l="0" t="0" r="r" b="b"/>
                <a:pathLst>
                  <a:path w="2" h="8">
                    <a:moveTo>
                      <a:pt x="0" y="0"/>
                    </a:moveTo>
                    <a:cubicBezTo>
                      <a:pt x="0" y="0"/>
                      <a:pt x="1" y="3"/>
                      <a:pt x="2" y="7"/>
                    </a:cubicBezTo>
                    <a:lnTo>
                      <a:pt x="2" y="8"/>
                    </a:lnTo>
                    <a:cubicBezTo>
                      <a:pt x="1" y="4"/>
                      <a:pt x="0" y="0"/>
                      <a:pt x="0" y="0"/>
                    </a:cubicBez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31" name="Freeform 655"/>
              <p:cNvSpPr>
                <a:spLocks/>
              </p:cNvSpPr>
              <p:nvPr/>
            </p:nvSpPr>
            <p:spPr bwMode="auto">
              <a:xfrm>
                <a:off x="7816964" y="1392798"/>
                <a:ext cx="1588" cy="6350"/>
              </a:xfrm>
              <a:custGeom>
                <a:avLst/>
                <a:gdLst>
                  <a:gd name="T0" fmla="*/ 1 w 3"/>
                  <a:gd name="T1" fmla="*/ 0 h 9"/>
                  <a:gd name="T2" fmla="*/ 3 w 3"/>
                  <a:gd name="T3" fmla="*/ 8 h 9"/>
                  <a:gd name="T4" fmla="*/ 3 w 3"/>
                  <a:gd name="T5" fmla="*/ 9 h 9"/>
                  <a:gd name="T6" fmla="*/ 0 w 3"/>
                  <a:gd name="T7" fmla="*/ 0 h 9"/>
                  <a:gd name="T8" fmla="*/ 1 w 3"/>
                  <a:gd name="T9" fmla="*/ 0 h 9"/>
                </a:gdLst>
                <a:ahLst/>
                <a:cxnLst>
                  <a:cxn ang="0">
                    <a:pos x="T0" y="T1"/>
                  </a:cxn>
                  <a:cxn ang="0">
                    <a:pos x="T2" y="T3"/>
                  </a:cxn>
                  <a:cxn ang="0">
                    <a:pos x="T4" y="T5"/>
                  </a:cxn>
                  <a:cxn ang="0">
                    <a:pos x="T6" y="T7"/>
                  </a:cxn>
                  <a:cxn ang="0">
                    <a:pos x="T8" y="T9"/>
                  </a:cxn>
                </a:cxnLst>
                <a:rect l="0" t="0" r="r" b="b"/>
                <a:pathLst>
                  <a:path w="3" h="9">
                    <a:moveTo>
                      <a:pt x="1" y="0"/>
                    </a:moveTo>
                    <a:cubicBezTo>
                      <a:pt x="1" y="0"/>
                      <a:pt x="2" y="4"/>
                      <a:pt x="3" y="8"/>
                    </a:cubicBezTo>
                    <a:cubicBezTo>
                      <a:pt x="3" y="8"/>
                      <a:pt x="3" y="8"/>
                      <a:pt x="3" y="9"/>
                    </a:cubicBezTo>
                    <a:cubicBezTo>
                      <a:pt x="1" y="4"/>
                      <a:pt x="0" y="0"/>
                      <a:pt x="0" y="0"/>
                    </a:cubicBezTo>
                    <a:cubicBezTo>
                      <a:pt x="1" y="0"/>
                      <a:pt x="1" y="0"/>
                      <a:pt x="1" y="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32" name="Freeform 656"/>
              <p:cNvSpPr>
                <a:spLocks/>
              </p:cNvSpPr>
              <p:nvPr/>
            </p:nvSpPr>
            <p:spPr bwMode="auto">
              <a:xfrm>
                <a:off x="7816964" y="1392798"/>
                <a:ext cx="1588" cy="7938"/>
              </a:xfrm>
              <a:custGeom>
                <a:avLst/>
                <a:gdLst>
                  <a:gd name="T0" fmla="*/ 0 w 3"/>
                  <a:gd name="T1" fmla="*/ 0 h 10"/>
                  <a:gd name="T2" fmla="*/ 3 w 3"/>
                  <a:gd name="T3" fmla="*/ 9 h 10"/>
                  <a:gd name="T4" fmla="*/ 2 w 3"/>
                  <a:gd name="T5" fmla="*/ 10 h 10"/>
                  <a:gd name="T6" fmla="*/ 0 w 3"/>
                  <a:gd name="T7" fmla="*/ 1 h 10"/>
                  <a:gd name="T8" fmla="*/ 0 w 3"/>
                  <a:gd name="T9" fmla="*/ 0 h 10"/>
                </a:gdLst>
                <a:ahLst/>
                <a:cxnLst>
                  <a:cxn ang="0">
                    <a:pos x="T0" y="T1"/>
                  </a:cxn>
                  <a:cxn ang="0">
                    <a:pos x="T2" y="T3"/>
                  </a:cxn>
                  <a:cxn ang="0">
                    <a:pos x="T4" y="T5"/>
                  </a:cxn>
                  <a:cxn ang="0">
                    <a:pos x="T6" y="T7"/>
                  </a:cxn>
                  <a:cxn ang="0">
                    <a:pos x="T8" y="T9"/>
                  </a:cxn>
                </a:cxnLst>
                <a:rect l="0" t="0" r="r" b="b"/>
                <a:pathLst>
                  <a:path w="3" h="10">
                    <a:moveTo>
                      <a:pt x="0" y="0"/>
                    </a:moveTo>
                    <a:cubicBezTo>
                      <a:pt x="0" y="0"/>
                      <a:pt x="1" y="4"/>
                      <a:pt x="3" y="9"/>
                    </a:cubicBezTo>
                    <a:cubicBezTo>
                      <a:pt x="2" y="9"/>
                      <a:pt x="2" y="10"/>
                      <a:pt x="2" y="10"/>
                    </a:cubicBezTo>
                    <a:cubicBezTo>
                      <a:pt x="1" y="4"/>
                      <a:pt x="0" y="1"/>
                      <a:pt x="0" y="1"/>
                    </a:cubicBezTo>
                    <a:cubicBezTo>
                      <a:pt x="0" y="0"/>
                      <a:pt x="0" y="0"/>
                      <a:pt x="0" y="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33" name="Freeform 657"/>
              <p:cNvSpPr>
                <a:spLocks/>
              </p:cNvSpPr>
              <p:nvPr/>
            </p:nvSpPr>
            <p:spPr bwMode="auto">
              <a:xfrm>
                <a:off x="7815377" y="1392798"/>
                <a:ext cx="1588" cy="7938"/>
              </a:xfrm>
              <a:custGeom>
                <a:avLst/>
                <a:gdLst>
                  <a:gd name="T0" fmla="*/ 1 w 3"/>
                  <a:gd name="T1" fmla="*/ 0 h 10"/>
                  <a:gd name="T2" fmla="*/ 3 w 3"/>
                  <a:gd name="T3" fmla="*/ 9 h 10"/>
                  <a:gd name="T4" fmla="*/ 3 w 3"/>
                  <a:gd name="T5" fmla="*/ 10 h 10"/>
                  <a:gd name="T6" fmla="*/ 0 w 3"/>
                  <a:gd name="T7" fmla="*/ 0 h 10"/>
                  <a:gd name="T8" fmla="*/ 1 w 3"/>
                  <a:gd name="T9" fmla="*/ 0 h 10"/>
                </a:gdLst>
                <a:ahLst/>
                <a:cxnLst>
                  <a:cxn ang="0">
                    <a:pos x="T0" y="T1"/>
                  </a:cxn>
                  <a:cxn ang="0">
                    <a:pos x="T2" y="T3"/>
                  </a:cxn>
                  <a:cxn ang="0">
                    <a:pos x="T4" y="T5"/>
                  </a:cxn>
                  <a:cxn ang="0">
                    <a:pos x="T6" y="T7"/>
                  </a:cxn>
                  <a:cxn ang="0">
                    <a:pos x="T8" y="T9"/>
                  </a:cxn>
                </a:cxnLst>
                <a:rect l="0" t="0" r="r" b="b"/>
                <a:pathLst>
                  <a:path w="3" h="10">
                    <a:moveTo>
                      <a:pt x="1" y="0"/>
                    </a:moveTo>
                    <a:cubicBezTo>
                      <a:pt x="1" y="0"/>
                      <a:pt x="2" y="3"/>
                      <a:pt x="3" y="9"/>
                    </a:cubicBezTo>
                    <a:cubicBezTo>
                      <a:pt x="3" y="9"/>
                      <a:pt x="3" y="10"/>
                      <a:pt x="3" y="10"/>
                    </a:cubicBezTo>
                    <a:cubicBezTo>
                      <a:pt x="1" y="4"/>
                      <a:pt x="0" y="0"/>
                      <a:pt x="0" y="0"/>
                    </a:cubicBezTo>
                    <a:cubicBezTo>
                      <a:pt x="0" y="0"/>
                      <a:pt x="1" y="0"/>
                      <a:pt x="1"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34" name="Freeform 658"/>
              <p:cNvSpPr>
                <a:spLocks/>
              </p:cNvSpPr>
              <p:nvPr/>
            </p:nvSpPr>
            <p:spPr bwMode="auto">
              <a:xfrm>
                <a:off x="7815377" y="1392798"/>
                <a:ext cx="1588" cy="9525"/>
              </a:xfrm>
              <a:custGeom>
                <a:avLst/>
                <a:gdLst>
                  <a:gd name="T0" fmla="*/ 1 w 4"/>
                  <a:gd name="T1" fmla="*/ 0 h 11"/>
                  <a:gd name="T2" fmla="*/ 4 w 4"/>
                  <a:gd name="T3" fmla="*/ 10 h 11"/>
                  <a:gd name="T4" fmla="*/ 3 w 4"/>
                  <a:gd name="T5" fmla="*/ 11 h 11"/>
                  <a:gd name="T6" fmla="*/ 0 w 4"/>
                  <a:gd name="T7" fmla="*/ 0 h 11"/>
                  <a:gd name="T8" fmla="*/ 1 w 4"/>
                  <a:gd name="T9" fmla="*/ 0 h 11"/>
                </a:gdLst>
                <a:ahLst/>
                <a:cxnLst>
                  <a:cxn ang="0">
                    <a:pos x="T0" y="T1"/>
                  </a:cxn>
                  <a:cxn ang="0">
                    <a:pos x="T2" y="T3"/>
                  </a:cxn>
                  <a:cxn ang="0">
                    <a:pos x="T4" y="T5"/>
                  </a:cxn>
                  <a:cxn ang="0">
                    <a:pos x="T6" y="T7"/>
                  </a:cxn>
                  <a:cxn ang="0">
                    <a:pos x="T8" y="T9"/>
                  </a:cxn>
                </a:cxnLst>
                <a:rect l="0" t="0" r="r" b="b"/>
                <a:pathLst>
                  <a:path w="4" h="11">
                    <a:moveTo>
                      <a:pt x="1" y="0"/>
                    </a:moveTo>
                    <a:cubicBezTo>
                      <a:pt x="1" y="0"/>
                      <a:pt x="2" y="4"/>
                      <a:pt x="4" y="10"/>
                    </a:cubicBezTo>
                    <a:cubicBezTo>
                      <a:pt x="3" y="11"/>
                      <a:pt x="3" y="11"/>
                      <a:pt x="3" y="11"/>
                    </a:cubicBezTo>
                    <a:cubicBezTo>
                      <a:pt x="1" y="4"/>
                      <a:pt x="0" y="0"/>
                      <a:pt x="0" y="0"/>
                    </a:cubicBezTo>
                    <a:cubicBezTo>
                      <a:pt x="0" y="0"/>
                      <a:pt x="1" y="0"/>
                      <a:pt x="1" y="0"/>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35" name="Freeform 659"/>
              <p:cNvSpPr>
                <a:spLocks/>
              </p:cNvSpPr>
              <p:nvPr/>
            </p:nvSpPr>
            <p:spPr bwMode="auto">
              <a:xfrm>
                <a:off x="7813789" y="1392798"/>
                <a:ext cx="3175" cy="9525"/>
              </a:xfrm>
              <a:custGeom>
                <a:avLst/>
                <a:gdLst>
                  <a:gd name="T0" fmla="*/ 2 w 5"/>
                  <a:gd name="T1" fmla="*/ 0 h 13"/>
                  <a:gd name="T2" fmla="*/ 5 w 5"/>
                  <a:gd name="T3" fmla="*/ 11 h 13"/>
                  <a:gd name="T4" fmla="*/ 4 w 5"/>
                  <a:gd name="T5" fmla="*/ 13 h 13"/>
                  <a:gd name="T6" fmla="*/ 0 w 5"/>
                  <a:gd name="T7" fmla="*/ 0 h 13"/>
                  <a:gd name="T8" fmla="*/ 2 w 5"/>
                  <a:gd name="T9" fmla="*/ 0 h 13"/>
                </a:gdLst>
                <a:ahLst/>
                <a:cxnLst>
                  <a:cxn ang="0">
                    <a:pos x="T0" y="T1"/>
                  </a:cxn>
                  <a:cxn ang="0">
                    <a:pos x="T2" y="T3"/>
                  </a:cxn>
                  <a:cxn ang="0">
                    <a:pos x="T4" y="T5"/>
                  </a:cxn>
                  <a:cxn ang="0">
                    <a:pos x="T6" y="T7"/>
                  </a:cxn>
                  <a:cxn ang="0">
                    <a:pos x="T8" y="T9"/>
                  </a:cxn>
                </a:cxnLst>
                <a:rect l="0" t="0" r="r" b="b"/>
                <a:pathLst>
                  <a:path w="5" h="13">
                    <a:moveTo>
                      <a:pt x="2" y="0"/>
                    </a:moveTo>
                    <a:cubicBezTo>
                      <a:pt x="2" y="0"/>
                      <a:pt x="3" y="4"/>
                      <a:pt x="5" y="11"/>
                    </a:cubicBezTo>
                    <a:cubicBezTo>
                      <a:pt x="4" y="12"/>
                      <a:pt x="4" y="12"/>
                      <a:pt x="4" y="13"/>
                    </a:cubicBezTo>
                    <a:cubicBezTo>
                      <a:pt x="2" y="5"/>
                      <a:pt x="0" y="0"/>
                      <a:pt x="0" y="0"/>
                    </a:cubicBezTo>
                    <a:cubicBezTo>
                      <a:pt x="1" y="0"/>
                      <a:pt x="1" y="0"/>
                      <a:pt x="2" y="0"/>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36" name="Freeform 660"/>
              <p:cNvSpPr>
                <a:spLocks/>
              </p:cNvSpPr>
              <p:nvPr/>
            </p:nvSpPr>
            <p:spPr bwMode="auto">
              <a:xfrm>
                <a:off x="7812202" y="1392798"/>
                <a:ext cx="4763" cy="11113"/>
              </a:xfrm>
              <a:custGeom>
                <a:avLst/>
                <a:gdLst>
                  <a:gd name="T0" fmla="*/ 1 w 5"/>
                  <a:gd name="T1" fmla="*/ 0 h 14"/>
                  <a:gd name="T2" fmla="*/ 5 w 5"/>
                  <a:gd name="T3" fmla="*/ 13 h 14"/>
                  <a:gd name="T4" fmla="*/ 3 w 5"/>
                  <a:gd name="T5" fmla="*/ 14 h 14"/>
                  <a:gd name="T6" fmla="*/ 0 w 5"/>
                  <a:gd name="T7" fmla="*/ 1 h 14"/>
                  <a:gd name="T8" fmla="*/ 1 w 5"/>
                  <a:gd name="T9" fmla="*/ 0 h 14"/>
                </a:gdLst>
                <a:ahLst/>
                <a:cxnLst>
                  <a:cxn ang="0">
                    <a:pos x="T0" y="T1"/>
                  </a:cxn>
                  <a:cxn ang="0">
                    <a:pos x="T2" y="T3"/>
                  </a:cxn>
                  <a:cxn ang="0">
                    <a:pos x="T4" y="T5"/>
                  </a:cxn>
                  <a:cxn ang="0">
                    <a:pos x="T6" y="T7"/>
                  </a:cxn>
                  <a:cxn ang="0">
                    <a:pos x="T8" y="T9"/>
                  </a:cxn>
                </a:cxnLst>
                <a:rect l="0" t="0" r="r" b="b"/>
                <a:pathLst>
                  <a:path w="5" h="14">
                    <a:moveTo>
                      <a:pt x="1" y="0"/>
                    </a:moveTo>
                    <a:cubicBezTo>
                      <a:pt x="1" y="0"/>
                      <a:pt x="3" y="5"/>
                      <a:pt x="5" y="13"/>
                    </a:cubicBezTo>
                    <a:cubicBezTo>
                      <a:pt x="4" y="13"/>
                      <a:pt x="4" y="13"/>
                      <a:pt x="3" y="14"/>
                    </a:cubicBezTo>
                    <a:cubicBezTo>
                      <a:pt x="1" y="6"/>
                      <a:pt x="0" y="1"/>
                      <a:pt x="0" y="1"/>
                    </a:cubicBezTo>
                    <a:cubicBezTo>
                      <a:pt x="1" y="1"/>
                      <a:pt x="1" y="0"/>
                      <a:pt x="1"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37" name="Freeform 661"/>
              <p:cNvSpPr>
                <a:spLocks/>
              </p:cNvSpPr>
              <p:nvPr/>
            </p:nvSpPr>
            <p:spPr bwMode="auto">
              <a:xfrm>
                <a:off x="7818552" y="1397560"/>
                <a:ext cx="4763" cy="28575"/>
              </a:xfrm>
              <a:custGeom>
                <a:avLst/>
                <a:gdLst>
                  <a:gd name="T0" fmla="*/ 0 w 7"/>
                  <a:gd name="T1" fmla="*/ 0 h 38"/>
                  <a:gd name="T2" fmla="*/ 7 w 7"/>
                  <a:gd name="T3" fmla="*/ 38 h 38"/>
                  <a:gd name="T4" fmla="*/ 7 w 7"/>
                  <a:gd name="T5" fmla="*/ 38 h 38"/>
                  <a:gd name="T6" fmla="*/ 0 w 7"/>
                  <a:gd name="T7" fmla="*/ 1 h 38"/>
                  <a:gd name="T8" fmla="*/ 0 w 7"/>
                  <a:gd name="T9" fmla="*/ 0 h 38"/>
                </a:gdLst>
                <a:ahLst/>
                <a:cxnLst>
                  <a:cxn ang="0">
                    <a:pos x="T0" y="T1"/>
                  </a:cxn>
                  <a:cxn ang="0">
                    <a:pos x="T2" y="T3"/>
                  </a:cxn>
                  <a:cxn ang="0">
                    <a:pos x="T4" y="T5"/>
                  </a:cxn>
                  <a:cxn ang="0">
                    <a:pos x="T6" y="T7"/>
                  </a:cxn>
                  <a:cxn ang="0">
                    <a:pos x="T8" y="T9"/>
                  </a:cxn>
                </a:cxnLst>
                <a:rect l="0" t="0" r="r" b="b"/>
                <a:pathLst>
                  <a:path w="7" h="38">
                    <a:moveTo>
                      <a:pt x="0" y="0"/>
                    </a:moveTo>
                    <a:cubicBezTo>
                      <a:pt x="2" y="8"/>
                      <a:pt x="5" y="22"/>
                      <a:pt x="7" y="38"/>
                    </a:cubicBezTo>
                    <a:lnTo>
                      <a:pt x="7" y="38"/>
                    </a:lnTo>
                    <a:cubicBezTo>
                      <a:pt x="5" y="23"/>
                      <a:pt x="2" y="8"/>
                      <a:pt x="0" y="1"/>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38" name="Freeform 662"/>
              <p:cNvSpPr>
                <a:spLocks/>
              </p:cNvSpPr>
              <p:nvPr/>
            </p:nvSpPr>
            <p:spPr bwMode="auto">
              <a:xfrm>
                <a:off x="7818552" y="1397560"/>
                <a:ext cx="4763" cy="28575"/>
              </a:xfrm>
              <a:custGeom>
                <a:avLst/>
                <a:gdLst>
                  <a:gd name="T0" fmla="*/ 0 w 7"/>
                  <a:gd name="T1" fmla="*/ 0 h 37"/>
                  <a:gd name="T2" fmla="*/ 7 w 7"/>
                  <a:gd name="T3" fmla="*/ 37 h 37"/>
                  <a:gd name="T4" fmla="*/ 7 w 7"/>
                  <a:gd name="T5" fmla="*/ 37 h 37"/>
                  <a:gd name="T6" fmla="*/ 0 w 7"/>
                  <a:gd name="T7" fmla="*/ 1 h 37"/>
                  <a:gd name="T8" fmla="*/ 0 w 7"/>
                  <a:gd name="T9" fmla="*/ 0 h 37"/>
                </a:gdLst>
                <a:ahLst/>
                <a:cxnLst>
                  <a:cxn ang="0">
                    <a:pos x="T0" y="T1"/>
                  </a:cxn>
                  <a:cxn ang="0">
                    <a:pos x="T2" y="T3"/>
                  </a:cxn>
                  <a:cxn ang="0">
                    <a:pos x="T4" y="T5"/>
                  </a:cxn>
                  <a:cxn ang="0">
                    <a:pos x="T6" y="T7"/>
                  </a:cxn>
                  <a:cxn ang="0">
                    <a:pos x="T8" y="T9"/>
                  </a:cxn>
                </a:cxnLst>
                <a:rect l="0" t="0" r="r" b="b"/>
                <a:pathLst>
                  <a:path w="7" h="37">
                    <a:moveTo>
                      <a:pt x="0" y="0"/>
                    </a:moveTo>
                    <a:cubicBezTo>
                      <a:pt x="2" y="7"/>
                      <a:pt x="5" y="22"/>
                      <a:pt x="7" y="37"/>
                    </a:cubicBezTo>
                    <a:lnTo>
                      <a:pt x="7" y="37"/>
                    </a:lnTo>
                    <a:cubicBezTo>
                      <a:pt x="5" y="22"/>
                      <a:pt x="2" y="9"/>
                      <a:pt x="0" y="1"/>
                    </a:cubicBezTo>
                    <a:cubicBezTo>
                      <a:pt x="0" y="0"/>
                      <a:pt x="0" y="0"/>
                      <a:pt x="0" y="0"/>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39" name="Freeform 663"/>
              <p:cNvSpPr>
                <a:spLocks/>
              </p:cNvSpPr>
              <p:nvPr/>
            </p:nvSpPr>
            <p:spPr bwMode="auto">
              <a:xfrm>
                <a:off x="7818552" y="1399148"/>
                <a:ext cx="4763" cy="26988"/>
              </a:xfrm>
              <a:custGeom>
                <a:avLst/>
                <a:gdLst>
                  <a:gd name="T0" fmla="*/ 0 w 7"/>
                  <a:gd name="T1" fmla="*/ 0 h 36"/>
                  <a:gd name="T2" fmla="*/ 7 w 7"/>
                  <a:gd name="T3" fmla="*/ 36 h 36"/>
                  <a:gd name="T4" fmla="*/ 6 w 7"/>
                  <a:gd name="T5" fmla="*/ 36 h 36"/>
                  <a:gd name="T6" fmla="*/ 0 w 7"/>
                  <a:gd name="T7" fmla="*/ 1 h 36"/>
                  <a:gd name="T8" fmla="*/ 0 w 7"/>
                  <a:gd name="T9" fmla="*/ 0 h 36"/>
                </a:gdLst>
                <a:ahLst/>
                <a:cxnLst>
                  <a:cxn ang="0">
                    <a:pos x="T0" y="T1"/>
                  </a:cxn>
                  <a:cxn ang="0">
                    <a:pos x="T2" y="T3"/>
                  </a:cxn>
                  <a:cxn ang="0">
                    <a:pos x="T4" y="T5"/>
                  </a:cxn>
                  <a:cxn ang="0">
                    <a:pos x="T6" y="T7"/>
                  </a:cxn>
                  <a:cxn ang="0">
                    <a:pos x="T8" y="T9"/>
                  </a:cxn>
                </a:cxnLst>
                <a:rect l="0" t="0" r="r" b="b"/>
                <a:pathLst>
                  <a:path w="7" h="36">
                    <a:moveTo>
                      <a:pt x="0" y="0"/>
                    </a:moveTo>
                    <a:cubicBezTo>
                      <a:pt x="2" y="8"/>
                      <a:pt x="5" y="21"/>
                      <a:pt x="7" y="36"/>
                    </a:cubicBezTo>
                    <a:lnTo>
                      <a:pt x="6" y="36"/>
                    </a:lnTo>
                    <a:cubicBezTo>
                      <a:pt x="5" y="22"/>
                      <a:pt x="2" y="9"/>
                      <a:pt x="0" y="1"/>
                    </a:cubicBezTo>
                    <a:cubicBezTo>
                      <a:pt x="0" y="0"/>
                      <a:pt x="0" y="0"/>
                      <a:pt x="0" y="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40" name="Freeform 664"/>
              <p:cNvSpPr>
                <a:spLocks/>
              </p:cNvSpPr>
              <p:nvPr/>
            </p:nvSpPr>
            <p:spPr bwMode="auto">
              <a:xfrm>
                <a:off x="7816964" y="1399148"/>
                <a:ext cx="6350" cy="26988"/>
              </a:xfrm>
              <a:custGeom>
                <a:avLst/>
                <a:gdLst>
                  <a:gd name="T0" fmla="*/ 1 w 7"/>
                  <a:gd name="T1" fmla="*/ 0 h 35"/>
                  <a:gd name="T2" fmla="*/ 7 w 7"/>
                  <a:gd name="T3" fmla="*/ 35 h 35"/>
                  <a:gd name="T4" fmla="*/ 7 w 7"/>
                  <a:gd name="T5" fmla="*/ 35 h 35"/>
                  <a:gd name="T6" fmla="*/ 0 w 7"/>
                  <a:gd name="T7" fmla="*/ 1 h 35"/>
                  <a:gd name="T8" fmla="*/ 1 w 7"/>
                  <a:gd name="T9" fmla="*/ 0 h 35"/>
                </a:gdLst>
                <a:ahLst/>
                <a:cxnLst>
                  <a:cxn ang="0">
                    <a:pos x="T0" y="T1"/>
                  </a:cxn>
                  <a:cxn ang="0">
                    <a:pos x="T2" y="T3"/>
                  </a:cxn>
                  <a:cxn ang="0">
                    <a:pos x="T4" y="T5"/>
                  </a:cxn>
                  <a:cxn ang="0">
                    <a:pos x="T6" y="T7"/>
                  </a:cxn>
                  <a:cxn ang="0">
                    <a:pos x="T8" y="T9"/>
                  </a:cxn>
                </a:cxnLst>
                <a:rect l="0" t="0" r="r" b="b"/>
                <a:pathLst>
                  <a:path w="7" h="35">
                    <a:moveTo>
                      <a:pt x="1" y="0"/>
                    </a:moveTo>
                    <a:cubicBezTo>
                      <a:pt x="3" y="8"/>
                      <a:pt x="6" y="21"/>
                      <a:pt x="7" y="35"/>
                    </a:cubicBezTo>
                    <a:lnTo>
                      <a:pt x="7" y="35"/>
                    </a:lnTo>
                    <a:cubicBezTo>
                      <a:pt x="5" y="22"/>
                      <a:pt x="2" y="9"/>
                      <a:pt x="0" y="1"/>
                    </a:cubicBezTo>
                    <a:cubicBezTo>
                      <a:pt x="0" y="0"/>
                      <a:pt x="1" y="0"/>
                      <a:pt x="1" y="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41" name="Freeform 665"/>
              <p:cNvSpPr>
                <a:spLocks/>
              </p:cNvSpPr>
              <p:nvPr/>
            </p:nvSpPr>
            <p:spPr bwMode="auto">
              <a:xfrm>
                <a:off x="7816964" y="1400735"/>
                <a:ext cx="6350" cy="25400"/>
              </a:xfrm>
              <a:custGeom>
                <a:avLst/>
                <a:gdLst>
                  <a:gd name="T0" fmla="*/ 0 w 7"/>
                  <a:gd name="T1" fmla="*/ 0 h 34"/>
                  <a:gd name="T2" fmla="*/ 7 w 7"/>
                  <a:gd name="T3" fmla="*/ 34 h 34"/>
                  <a:gd name="T4" fmla="*/ 6 w 7"/>
                  <a:gd name="T5" fmla="*/ 34 h 34"/>
                  <a:gd name="T6" fmla="*/ 0 w 7"/>
                  <a:gd name="T7" fmla="*/ 1 h 34"/>
                  <a:gd name="T8" fmla="*/ 0 w 7"/>
                  <a:gd name="T9" fmla="*/ 0 h 34"/>
                </a:gdLst>
                <a:ahLst/>
                <a:cxnLst>
                  <a:cxn ang="0">
                    <a:pos x="T0" y="T1"/>
                  </a:cxn>
                  <a:cxn ang="0">
                    <a:pos x="T2" y="T3"/>
                  </a:cxn>
                  <a:cxn ang="0">
                    <a:pos x="T4" y="T5"/>
                  </a:cxn>
                  <a:cxn ang="0">
                    <a:pos x="T6" y="T7"/>
                  </a:cxn>
                  <a:cxn ang="0">
                    <a:pos x="T8" y="T9"/>
                  </a:cxn>
                </a:cxnLst>
                <a:rect l="0" t="0" r="r" b="b"/>
                <a:pathLst>
                  <a:path w="7" h="34">
                    <a:moveTo>
                      <a:pt x="0" y="0"/>
                    </a:moveTo>
                    <a:cubicBezTo>
                      <a:pt x="2" y="8"/>
                      <a:pt x="5" y="21"/>
                      <a:pt x="7" y="34"/>
                    </a:cubicBezTo>
                    <a:cubicBezTo>
                      <a:pt x="6" y="34"/>
                      <a:pt x="6" y="34"/>
                      <a:pt x="6" y="34"/>
                    </a:cubicBezTo>
                    <a:cubicBezTo>
                      <a:pt x="4" y="22"/>
                      <a:pt x="1" y="9"/>
                      <a:pt x="0" y="1"/>
                    </a:cubicBezTo>
                    <a:cubicBezTo>
                      <a:pt x="0" y="1"/>
                      <a:pt x="0" y="0"/>
                      <a:pt x="0"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42" name="Freeform 666"/>
              <p:cNvSpPr>
                <a:spLocks/>
              </p:cNvSpPr>
              <p:nvPr/>
            </p:nvSpPr>
            <p:spPr bwMode="auto">
              <a:xfrm>
                <a:off x="7816964" y="1400735"/>
                <a:ext cx="4763" cy="25400"/>
              </a:xfrm>
              <a:custGeom>
                <a:avLst/>
                <a:gdLst>
                  <a:gd name="T0" fmla="*/ 1 w 7"/>
                  <a:gd name="T1" fmla="*/ 0 h 33"/>
                  <a:gd name="T2" fmla="*/ 7 w 7"/>
                  <a:gd name="T3" fmla="*/ 33 h 33"/>
                  <a:gd name="T4" fmla="*/ 6 w 7"/>
                  <a:gd name="T5" fmla="*/ 33 h 33"/>
                  <a:gd name="T6" fmla="*/ 0 w 7"/>
                  <a:gd name="T7" fmla="*/ 1 h 33"/>
                  <a:gd name="T8" fmla="*/ 1 w 7"/>
                  <a:gd name="T9" fmla="*/ 0 h 33"/>
                </a:gdLst>
                <a:ahLst/>
                <a:cxnLst>
                  <a:cxn ang="0">
                    <a:pos x="T0" y="T1"/>
                  </a:cxn>
                  <a:cxn ang="0">
                    <a:pos x="T2" y="T3"/>
                  </a:cxn>
                  <a:cxn ang="0">
                    <a:pos x="T4" y="T5"/>
                  </a:cxn>
                  <a:cxn ang="0">
                    <a:pos x="T6" y="T7"/>
                  </a:cxn>
                  <a:cxn ang="0">
                    <a:pos x="T8" y="T9"/>
                  </a:cxn>
                </a:cxnLst>
                <a:rect l="0" t="0" r="r" b="b"/>
                <a:pathLst>
                  <a:path w="7" h="33">
                    <a:moveTo>
                      <a:pt x="1" y="0"/>
                    </a:moveTo>
                    <a:cubicBezTo>
                      <a:pt x="2" y="8"/>
                      <a:pt x="5" y="21"/>
                      <a:pt x="7" y="33"/>
                    </a:cubicBezTo>
                    <a:cubicBezTo>
                      <a:pt x="6" y="33"/>
                      <a:pt x="6" y="33"/>
                      <a:pt x="6" y="33"/>
                    </a:cubicBezTo>
                    <a:cubicBezTo>
                      <a:pt x="4" y="22"/>
                      <a:pt x="2" y="9"/>
                      <a:pt x="0" y="1"/>
                    </a:cubicBezTo>
                    <a:cubicBezTo>
                      <a:pt x="0" y="1"/>
                      <a:pt x="0" y="1"/>
                      <a:pt x="1" y="0"/>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43" name="Freeform 667"/>
              <p:cNvSpPr>
                <a:spLocks/>
              </p:cNvSpPr>
              <p:nvPr/>
            </p:nvSpPr>
            <p:spPr bwMode="auto">
              <a:xfrm>
                <a:off x="7816964" y="1402323"/>
                <a:ext cx="4763" cy="23813"/>
              </a:xfrm>
              <a:custGeom>
                <a:avLst/>
                <a:gdLst>
                  <a:gd name="T0" fmla="*/ 1 w 7"/>
                  <a:gd name="T1" fmla="*/ 0 h 32"/>
                  <a:gd name="T2" fmla="*/ 7 w 7"/>
                  <a:gd name="T3" fmla="*/ 32 h 32"/>
                  <a:gd name="T4" fmla="*/ 5 w 7"/>
                  <a:gd name="T5" fmla="*/ 32 h 32"/>
                  <a:gd name="T6" fmla="*/ 0 w 7"/>
                  <a:gd name="T7" fmla="*/ 2 h 32"/>
                  <a:gd name="T8" fmla="*/ 1 w 7"/>
                  <a:gd name="T9" fmla="*/ 0 h 32"/>
                </a:gdLst>
                <a:ahLst/>
                <a:cxnLst>
                  <a:cxn ang="0">
                    <a:pos x="T0" y="T1"/>
                  </a:cxn>
                  <a:cxn ang="0">
                    <a:pos x="T2" y="T3"/>
                  </a:cxn>
                  <a:cxn ang="0">
                    <a:pos x="T4" y="T5"/>
                  </a:cxn>
                  <a:cxn ang="0">
                    <a:pos x="T6" y="T7"/>
                  </a:cxn>
                  <a:cxn ang="0">
                    <a:pos x="T8" y="T9"/>
                  </a:cxn>
                </a:cxnLst>
                <a:rect l="0" t="0" r="r" b="b"/>
                <a:pathLst>
                  <a:path w="7" h="32">
                    <a:moveTo>
                      <a:pt x="1" y="0"/>
                    </a:moveTo>
                    <a:cubicBezTo>
                      <a:pt x="3" y="8"/>
                      <a:pt x="5" y="21"/>
                      <a:pt x="7" y="32"/>
                    </a:cubicBezTo>
                    <a:cubicBezTo>
                      <a:pt x="6" y="32"/>
                      <a:pt x="6" y="32"/>
                      <a:pt x="5" y="32"/>
                    </a:cubicBezTo>
                    <a:cubicBezTo>
                      <a:pt x="4" y="21"/>
                      <a:pt x="1" y="10"/>
                      <a:pt x="0" y="2"/>
                    </a:cubicBezTo>
                    <a:cubicBezTo>
                      <a:pt x="0" y="1"/>
                      <a:pt x="0" y="1"/>
                      <a:pt x="1" y="0"/>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44" name="Freeform 668"/>
              <p:cNvSpPr>
                <a:spLocks/>
              </p:cNvSpPr>
              <p:nvPr/>
            </p:nvSpPr>
            <p:spPr bwMode="auto">
              <a:xfrm>
                <a:off x="7815377" y="1402323"/>
                <a:ext cx="4763" cy="23813"/>
              </a:xfrm>
              <a:custGeom>
                <a:avLst/>
                <a:gdLst>
                  <a:gd name="T0" fmla="*/ 2 w 7"/>
                  <a:gd name="T1" fmla="*/ 0 h 30"/>
                  <a:gd name="T2" fmla="*/ 7 w 7"/>
                  <a:gd name="T3" fmla="*/ 30 h 30"/>
                  <a:gd name="T4" fmla="*/ 6 w 7"/>
                  <a:gd name="T5" fmla="*/ 30 h 30"/>
                  <a:gd name="T6" fmla="*/ 0 w 7"/>
                  <a:gd name="T7" fmla="*/ 1 h 30"/>
                  <a:gd name="T8" fmla="*/ 2 w 7"/>
                  <a:gd name="T9" fmla="*/ 0 h 30"/>
                </a:gdLst>
                <a:ahLst/>
                <a:cxnLst>
                  <a:cxn ang="0">
                    <a:pos x="T0" y="T1"/>
                  </a:cxn>
                  <a:cxn ang="0">
                    <a:pos x="T2" y="T3"/>
                  </a:cxn>
                  <a:cxn ang="0">
                    <a:pos x="T4" y="T5"/>
                  </a:cxn>
                  <a:cxn ang="0">
                    <a:pos x="T6" y="T7"/>
                  </a:cxn>
                  <a:cxn ang="0">
                    <a:pos x="T8" y="T9"/>
                  </a:cxn>
                </a:cxnLst>
                <a:rect l="0" t="0" r="r" b="b"/>
                <a:pathLst>
                  <a:path w="7" h="30">
                    <a:moveTo>
                      <a:pt x="2" y="0"/>
                    </a:moveTo>
                    <a:cubicBezTo>
                      <a:pt x="3" y="8"/>
                      <a:pt x="6" y="19"/>
                      <a:pt x="7" y="30"/>
                    </a:cubicBezTo>
                    <a:cubicBezTo>
                      <a:pt x="7" y="30"/>
                      <a:pt x="6" y="30"/>
                      <a:pt x="6" y="30"/>
                    </a:cubicBezTo>
                    <a:cubicBezTo>
                      <a:pt x="4" y="20"/>
                      <a:pt x="2" y="9"/>
                      <a:pt x="0" y="1"/>
                    </a:cubicBezTo>
                    <a:cubicBezTo>
                      <a:pt x="1" y="0"/>
                      <a:pt x="1" y="0"/>
                      <a:pt x="2"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45" name="Freeform 669"/>
              <p:cNvSpPr>
                <a:spLocks/>
              </p:cNvSpPr>
              <p:nvPr/>
            </p:nvSpPr>
            <p:spPr bwMode="auto">
              <a:xfrm>
                <a:off x="7823314" y="1426135"/>
                <a:ext cx="3175" cy="33338"/>
              </a:xfrm>
              <a:custGeom>
                <a:avLst/>
                <a:gdLst>
                  <a:gd name="T0" fmla="*/ 0 w 3"/>
                  <a:gd name="T1" fmla="*/ 0 h 44"/>
                  <a:gd name="T2" fmla="*/ 3 w 3"/>
                  <a:gd name="T3" fmla="*/ 44 h 44"/>
                  <a:gd name="T4" fmla="*/ 3 w 3"/>
                  <a:gd name="T5" fmla="*/ 44 h 44"/>
                  <a:gd name="T6" fmla="*/ 0 w 3"/>
                  <a:gd name="T7" fmla="*/ 0 h 44"/>
                  <a:gd name="T8" fmla="*/ 0 w 3"/>
                  <a:gd name="T9" fmla="*/ 0 h 44"/>
                </a:gdLst>
                <a:ahLst/>
                <a:cxnLst>
                  <a:cxn ang="0">
                    <a:pos x="T0" y="T1"/>
                  </a:cxn>
                  <a:cxn ang="0">
                    <a:pos x="T2" y="T3"/>
                  </a:cxn>
                  <a:cxn ang="0">
                    <a:pos x="T4" y="T5"/>
                  </a:cxn>
                  <a:cxn ang="0">
                    <a:pos x="T6" y="T7"/>
                  </a:cxn>
                  <a:cxn ang="0">
                    <a:pos x="T8" y="T9"/>
                  </a:cxn>
                </a:cxnLst>
                <a:rect l="0" t="0" r="r" b="b"/>
                <a:pathLst>
                  <a:path w="3" h="44">
                    <a:moveTo>
                      <a:pt x="0" y="0"/>
                    </a:moveTo>
                    <a:cubicBezTo>
                      <a:pt x="3" y="22"/>
                      <a:pt x="3" y="44"/>
                      <a:pt x="3" y="44"/>
                    </a:cubicBezTo>
                    <a:lnTo>
                      <a:pt x="3" y="44"/>
                    </a:lnTo>
                    <a:cubicBezTo>
                      <a:pt x="3" y="44"/>
                      <a:pt x="3" y="22"/>
                      <a:pt x="0"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46" name="Freeform 670"/>
              <p:cNvSpPr>
                <a:spLocks/>
              </p:cNvSpPr>
              <p:nvPr/>
            </p:nvSpPr>
            <p:spPr bwMode="auto">
              <a:xfrm>
                <a:off x="7823314" y="1426135"/>
                <a:ext cx="3175" cy="33338"/>
              </a:xfrm>
              <a:custGeom>
                <a:avLst/>
                <a:gdLst>
                  <a:gd name="T0" fmla="*/ 0 w 3"/>
                  <a:gd name="T1" fmla="*/ 0 h 44"/>
                  <a:gd name="T2" fmla="*/ 3 w 3"/>
                  <a:gd name="T3" fmla="*/ 44 h 44"/>
                  <a:gd name="T4" fmla="*/ 3 w 3"/>
                  <a:gd name="T5" fmla="*/ 44 h 44"/>
                  <a:gd name="T6" fmla="*/ 0 w 3"/>
                  <a:gd name="T7" fmla="*/ 0 h 44"/>
                  <a:gd name="T8" fmla="*/ 0 w 3"/>
                  <a:gd name="T9" fmla="*/ 0 h 44"/>
                </a:gdLst>
                <a:ahLst/>
                <a:cxnLst>
                  <a:cxn ang="0">
                    <a:pos x="T0" y="T1"/>
                  </a:cxn>
                  <a:cxn ang="0">
                    <a:pos x="T2" y="T3"/>
                  </a:cxn>
                  <a:cxn ang="0">
                    <a:pos x="T4" y="T5"/>
                  </a:cxn>
                  <a:cxn ang="0">
                    <a:pos x="T6" y="T7"/>
                  </a:cxn>
                  <a:cxn ang="0">
                    <a:pos x="T8" y="T9"/>
                  </a:cxn>
                </a:cxnLst>
                <a:rect l="0" t="0" r="r" b="b"/>
                <a:pathLst>
                  <a:path w="3" h="44">
                    <a:moveTo>
                      <a:pt x="0" y="0"/>
                    </a:moveTo>
                    <a:cubicBezTo>
                      <a:pt x="3" y="22"/>
                      <a:pt x="3" y="44"/>
                      <a:pt x="3" y="44"/>
                    </a:cubicBezTo>
                    <a:lnTo>
                      <a:pt x="3" y="44"/>
                    </a:lnTo>
                    <a:cubicBezTo>
                      <a:pt x="3" y="44"/>
                      <a:pt x="3" y="22"/>
                      <a:pt x="0" y="0"/>
                    </a:cubicBez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47" name="Freeform 671"/>
              <p:cNvSpPr>
                <a:spLocks/>
              </p:cNvSpPr>
              <p:nvPr/>
            </p:nvSpPr>
            <p:spPr bwMode="auto">
              <a:xfrm>
                <a:off x="7823314" y="1426135"/>
                <a:ext cx="3175" cy="33338"/>
              </a:xfrm>
              <a:custGeom>
                <a:avLst/>
                <a:gdLst>
                  <a:gd name="T0" fmla="*/ 1 w 4"/>
                  <a:gd name="T1" fmla="*/ 0 h 44"/>
                  <a:gd name="T2" fmla="*/ 4 w 4"/>
                  <a:gd name="T3" fmla="*/ 44 h 44"/>
                  <a:gd name="T4" fmla="*/ 3 w 4"/>
                  <a:gd name="T5" fmla="*/ 44 h 44"/>
                  <a:gd name="T6" fmla="*/ 0 w 4"/>
                  <a:gd name="T7" fmla="*/ 0 h 44"/>
                  <a:gd name="T8" fmla="*/ 1 w 4"/>
                  <a:gd name="T9" fmla="*/ 0 h 44"/>
                </a:gdLst>
                <a:ahLst/>
                <a:cxnLst>
                  <a:cxn ang="0">
                    <a:pos x="T0" y="T1"/>
                  </a:cxn>
                  <a:cxn ang="0">
                    <a:pos x="T2" y="T3"/>
                  </a:cxn>
                  <a:cxn ang="0">
                    <a:pos x="T4" y="T5"/>
                  </a:cxn>
                  <a:cxn ang="0">
                    <a:pos x="T6" y="T7"/>
                  </a:cxn>
                  <a:cxn ang="0">
                    <a:pos x="T8" y="T9"/>
                  </a:cxn>
                </a:cxnLst>
                <a:rect l="0" t="0" r="r" b="b"/>
                <a:pathLst>
                  <a:path w="4" h="44">
                    <a:moveTo>
                      <a:pt x="1" y="0"/>
                    </a:moveTo>
                    <a:cubicBezTo>
                      <a:pt x="4" y="22"/>
                      <a:pt x="4" y="44"/>
                      <a:pt x="4" y="44"/>
                    </a:cubicBezTo>
                    <a:lnTo>
                      <a:pt x="3" y="44"/>
                    </a:lnTo>
                    <a:cubicBezTo>
                      <a:pt x="3" y="44"/>
                      <a:pt x="4" y="22"/>
                      <a:pt x="0" y="0"/>
                    </a:cubicBezTo>
                    <a:lnTo>
                      <a:pt x="1"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48" name="Freeform 672"/>
              <p:cNvSpPr>
                <a:spLocks/>
              </p:cNvSpPr>
              <p:nvPr/>
            </p:nvSpPr>
            <p:spPr bwMode="auto">
              <a:xfrm>
                <a:off x="7823314" y="1426135"/>
                <a:ext cx="1588" cy="33338"/>
              </a:xfrm>
              <a:custGeom>
                <a:avLst/>
                <a:gdLst>
                  <a:gd name="T0" fmla="*/ 0 w 3"/>
                  <a:gd name="T1" fmla="*/ 0 h 44"/>
                  <a:gd name="T2" fmla="*/ 3 w 3"/>
                  <a:gd name="T3" fmla="*/ 44 h 44"/>
                  <a:gd name="T4" fmla="*/ 3 w 3"/>
                  <a:gd name="T5" fmla="*/ 44 h 44"/>
                  <a:gd name="T6" fmla="*/ 0 w 3"/>
                  <a:gd name="T7" fmla="*/ 0 h 44"/>
                  <a:gd name="T8" fmla="*/ 0 w 3"/>
                  <a:gd name="T9" fmla="*/ 0 h 44"/>
                </a:gdLst>
                <a:ahLst/>
                <a:cxnLst>
                  <a:cxn ang="0">
                    <a:pos x="T0" y="T1"/>
                  </a:cxn>
                  <a:cxn ang="0">
                    <a:pos x="T2" y="T3"/>
                  </a:cxn>
                  <a:cxn ang="0">
                    <a:pos x="T4" y="T5"/>
                  </a:cxn>
                  <a:cxn ang="0">
                    <a:pos x="T6" y="T7"/>
                  </a:cxn>
                  <a:cxn ang="0">
                    <a:pos x="T8" y="T9"/>
                  </a:cxn>
                </a:cxnLst>
                <a:rect l="0" t="0" r="r" b="b"/>
                <a:pathLst>
                  <a:path w="3" h="44">
                    <a:moveTo>
                      <a:pt x="0" y="0"/>
                    </a:moveTo>
                    <a:cubicBezTo>
                      <a:pt x="3" y="22"/>
                      <a:pt x="3" y="44"/>
                      <a:pt x="3" y="44"/>
                    </a:cubicBezTo>
                    <a:lnTo>
                      <a:pt x="3" y="44"/>
                    </a:lnTo>
                    <a:cubicBezTo>
                      <a:pt x="3" y="44"/>
                      <a:pt x="3" y="22"/>
                      <a:pt x="0" y="0"/>
                    </a:cubicBezTo>
                    <a:lnTo>
                      <a:pt x="0"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49" name="Freeform 673"/>
              <p:cNvSpPr>
                <a:spLocks/>
              </p:cNvSpPr>
              <p:nvPr/>
            </p:nvSpPr>
            <p:spPr bwMode="auto">
              <a:xfrm>
                <a:off x="7821727" y="1426135"/>
                <a:ext cx="3175" cy="33338"/>
              </a:xfrm>
              <a:custGeom>
                <a:avLst/>
                <a:gdLst>
                  <a:gd name="T0" fmla="*/ 1 w 4"/>
                  <a:gd name="T1" fmla="*/ 0 h 44"/>
                  <a:gd name="T2" fmla="*/ 4 w 4"/>
                  <a:gd name="T3" fmla="*/ 44 h 44"/>
                  <a:gd name="T4" fmla="*/ 3 w 4"/>
                  <a:gd name="T5" fmla="*/ 44 h 44"/>
                  <a:gd name="T6" fmla="*/ 0 w 4"/>
                  <a:gd name="T7" fmla="*/ 0 h 44"/>
                  <a:gd name="T8" fmla="*/ 1 w 4"/>
                  <a:gd name="T9" fmla="*/ 0 h 44"/>
                </a:gdLst>
                <a:ahLst/>
                <a:cxnLst>
                  <a:cxn ang="0">
                    <a:pos x="T0" y="T1"/>
                  </a:cxn>
                  <a:cxn ang="0">
                    <a:pos x="T2" y="T3"/>
                  </a:cxn>
                  <a:cxn ang="0">
                    <a:pos x="T4" y="T5"/>
                  </a:cxn>
                  <a:cxn ang="0">
                    <a:pos x="T6" y="T7"/>
                  </a:cxn>
                  <a:cxn ang="0">
                    <a:pos x="T8" y="T9"/>
                  </a:cxn>
                </a:cxnLst>
                <a:rect l="0" t="0" r="r" b="b"/>
                <a:pathLst>
                  <a:path w="4" h="44">
                    <a:moveTo>
                      <a:pt x="1" y="0"/>
                    </a:moveTo>
                    <a:cubicBezTo>
                      <a:pt x="4" y="22"/>
                      <a:pt x="4" y="44"/>
                      <a:pt x="4" y="44"/>
                    </a:cubicBezTo>
                    <a:lnTo>
                      <a:pt x="3" y="44"/>
                    </a:lnTo>
                    <a:cubicBezTo>
                      <a:pt x="3" y="44"/>
                      <a:pt x="3" y="22"/>
                      <a:pt x="0" y="0"/>
                    </a:cubicBezTo>
                    <a:cubicBezTo>
                      <a:pt x="0" y="0"/>
                      <a:pt x="0" y="0"/>
                      <a:pt x="1"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50" name="Freeform 674"/>
              <p:cNvSpPr>
                <a:spLocks/>
              </p:cNvSpPr>
              <p:nvPr/>
            </p:nvSpPr>
            <p:spPr bwMode="auto">
              <a:xfrm>
                <a:off x="7821727" y="1426135"/>
                <a:ext cx="3175" cy="33338"/>
              </a:xfrm>
              <a:custGeom>
                <a:avLst/>
                <a:gdLst>
                  <a:gd name="T0" fmla="*/ 1 w 4"/>
                  <a:gd name="T1" fmla="*/ 0 h 44"/>
                  <a:gd name="T2" fmla="*/ 4 w 4"/>
                  <a:gd name="T3" fmla="*/ 44 h 44"/>
                  <a:gd name="T4" fmla="*/ 3 w 4"/>
                  <a:gd name="T5" fmla="*/ 44 h 44"/>
                  <a:gd name="T6" fmla="*/ 0 w 4"/>
                  <a:gd name="T7" fmla="*/ 0 h 44"/>
                  <a:gd name="T8" fmla="*/ 1 w 4"/>
                  <a:gd name="T9" fmla="*/ 0 h 44"/>
                </a:gdLst>
                <a:ahLst/>
                <a:cxnLst>
                  <a:cxn ang="0">
                    <a:pos x="T0" y="T1"/>
                  </a:cxn>
                  <a:cxn ang="0">
                    <a:pos x="T2" y="T3"/>
                  </a:cxn>
                  <a:cxn ang="0">
                    <a:pos x="T4" y="T5"/>
                  </a:cxn>
                  <a:cxn ang="0">
                    <a:pos x="T6" y="T7"/>
                  </a:cxn>
                  <a:cxn ang="0">
                    <a:pos x="T8" y="T9"/>
                  </a:cxn>
                </a:cxnLst>
                <a:rect l="0" t="0" r="r" b="b"/>
                <a:pathLst>
                  <a:path w="4" h="44">
                    <a:moveTo>
                      <a:pt x="1" y="0"/>
                    </a:moveTo>
                    <a:cubicBezTo>
                      <a:pt x="4" y="22"/>
                      <a:pt x="4" y="44"/>
                      <a:pt x="4" y="44"/>
                    </a:cubicBezTo>
                    <a:lnTo>
                      <a:pt x="3" y="44"/>
                    </a:lnTo>
                    <a:cubicBezTo>
                      <a:pt x="3" y="44"/>
                      <a:pt x="3" y="22"/>
                      <a:pt x="0" y="0"/>
                    </a:cubicBezTo>
                    <a:cubicBezTo>
                      <a:pt x="0" y="0"/>
                      <a:pt x="0" y="0"/>
                      <a:pt x="1" y="0"/>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51" name="Freeform 675"/>
              <p:cNvSpPr>
                <a:spLocks/>
              </p:cNvSpPr>
              <p:nvPr/>
            </p:nvSpPr>
            <p:spPr bwMode="auto">
              <a:xfrm>
                <a:off x="7820139" y="1426135"/>
                <a:ext cx="3175" cy="33338"/>
              </a:xfrm>
              <a:custGeom>
                <a:avLst/>
                <a:gdLst>
                  <a:gd name="T0" fmla="*/ 2 w 5"/>
                  <a:gd name="T1" fmla="*/ 0 h 44"/>
                  <a:gd name="T2" fmla="*/ 5 w 5"/>
                  <a:gd name="T3" fmla="*/ 44 h 44"/>
                  <a:gd name="T4" fmla="*/ 3 w 5"/>
                  <a:gd name="T5" fmla="*/ 44 h 44"/>
                  <a:gd name="T6" fmla="*/ 0 w 5"/>
                  <a:gd name="T7" fmla="*/ 0 h 44"/>
                  <a:gd name="T8" fmla="*/ 2 w 5"/>
                  <a:gd name="T9" fmla="*/ 0 h 44"/>
                </a:gdLst>
                <a:ahLst/>
                <a:cxnLst>
                  <a:cxn ang="0">
                    <a:pos x="T0" y="T1"/>
                  </a:cxn>
                  <a:cxn ang="0">
                    <a:pos x="T2" y="T3"/>
                  </a:cxn>
                  <a:cxn ang="0">
                    <a:pos x="T4" y="T5"/>
                  </a:cxn>
                  <a:cxn ang="0">
                    <a:pos x="T6" y="T7"/>
                  </a:cxn>
                  <a:cxn ang="0">
                    <a:pos x="T8" y="T9"/>
                  </a:cxn>
                </a:cxnLst>
                <a:rect l="0" t="0" r="r" b="b"/>
                <a:pathLst>
                  <a:path w="5" h="44">
                    <a:moveTo>
                      <a:pt x="2" y="0"/>
                    </a:moveTo>
                    <a:cubicBezTo>
                      <a:pt x="5" y="22"/>
                      <a:pt x="5" y="44"/>
                      <a:pt x="5" y="44"/>
                    </a:cubicBezTo>
                    <a:lnTo>
                      <a:pt x="3" y="44"/>
                    </a:lnTo>
                    <a:cubicBezTo>
                      <a:pt x="3" y="44"/>
                      <a:pt x="3" y="22"/>
                      <a:pt x="0" y="0"/>
                    </a:cubicBezTo>
                    <a:cubicBezTo>
                      <a:pt x="1" y="0"/>
                      <a:pt x="1" y="0"/>
                      <a:pt x="2" y="0"/>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52" name="Freeform 676"/>
              <p:cNvSpPr>
                <a:spLocks/>
              </p:cNvSpPr>
              <p:nvPr/>
            </p:nvSpPr>
            <p:spPr bwMode="auto">
              <a:xfrm>
                <a:off x="7818552" y="1426135"/>
                <a:ext cx="3175" cy="33338"/>
              </a:xfrm>
              <a:custGeom>
                <a:avLst/>
                <a:gdLst>
                  <a:gd name="T0" fmla="*/ 1 w 4"/>
                  <a:gd name="T1" fmla="*/ 0 h 44"/>
                  <a:gd name="T2" fmla="*/ 4 w 4"/>
                  <a:gd name="T3" fmla="*/ 44 h 44"/>
                  <a:gd name="T4" fmla="*/ 3 w 4"/>
                  <a:gd name="T5" fmla="*/ 44 h 44"/>
                  <a:gd name="T6" fmla="*/ 0 w 4"/>
                  <a:gd name="T7" fmla="*/ 0 h 44"/>
                  <a:gd name="T8" fmla="*/ 1 w 4"/>
                  <a:gd name="T9" fmla="*/ 0 h 44"/>
                </a:gdLst>
                <a:ahLst/>
                <a:cxnLst>
                  <a:cxn ang="0">
                    <a:pos x="T0" y="T1"/>
                  </a:cxn>
                  <a:cxn ang="0">
                    <a:pos x="T2" y="T3"/>
                  </a:cxn>
                  <a:cxn ang="0">
                    <a:pos x="T4" y="T5"/>
                  </a:cxn>
                  <a:cxn ang="0">
                    <a:pos x="T6" y="T7"/>
                  </a:cxn>
                  <a:cxn ang="0">
                    <a:pos x="T8" y="T9"/>
                  </a:cxn>
                </a:cxnLst>
                <a:rect l="0" t="0" r="r" b="b"/>
                <a:pathLst>
                  <a:path w="4" h="44">
                    <a:moveTo>
                      <a:pt x="1" y="0"/>
                    </a:moveTo>
                    <a:cubicBezTo>
                      <a:pt x="4" y="22"/>
                      <a:pt x="4" y="44"/>
                      <a:pt x="4" y="44"/>
                    </a:cubicBezTo>
                    <a:lnTo>
                      <a:pt x="3" y="44"/>
                    </a:lnTo>
                    <a:cubicBezTo>
                      <a:pt x="3" y="44"/>
                      <a:pt x="3" y="22"/>
                      <a:pt x="0" y="0"/>
                    </a:cubicBezTo>
                    <a:cubicBezTo>
                      <a:pt x="0" y="0"/>
                      <a:pt x="1" y="0"/>
                      <a:pt x="1"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53" name="Rectangle 677"/>
              <p:cNvSpPr>
                <a:spLocks noChangeArrowheads="1"/>
              </p:cNvSpPr>
              <p:nvPr/>
            </p:nvSpPr>
            <p:spPr bwMode="auto">
              <a:xfrm>
                <a:off x="7829664" y="1459473"/>
                <a:ext cx="1588"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54" name="Rectangle 678"/>
              <p:cNvSpPr>
                <a:spLocks noChangeArrowheads="1"/>
              </p:cNvSpPr>
              <p:nvPr/>
            </p:nvSpPr>
            <p:spPr bwMode="auto">
              <a:xfrm>
                <a:off x="7829664" y="1459473"/>
                <a:ext cx="1588" cy="1588"/>
              </a:xfrm>
              <a:prstGeom prst="rect">
                <a:avLst/>
              </a:prstGeom>
              <a:solidFill>
                <a:srgbClr val="3B3B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55" name="Rectangle 679"/>
              <p:cNvSpPr>
                <a:spLocks noChangeArrowheads="1"/>
              </p:cNvSpPr>
              <p:nvPr/>
            </p:nvSpPr>
            <p:spPr bwMode="auto">
              <a:xfrm>
                <a:off x="7828077" y="1459473"/>
                <a:ext cx="1588" cy="1588"/>
              </a:xfrm>
              <a:prstGeom prst="rect">
                <a:avLst/>
              </a:prstGeom>
              <a:solidFill>
                <a:srgbClr val="6F6F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56" name="Rectangle 680"/>
              <p:cNvSpPr>
                <a:spLocks noChangeArrowheads="1"/>
              </p:cNvSpPr>
              <p:nvPr/>
            </p:nvSpPr>
            <p:spPr bwMode="auto">
              <a:xfrm>
                <a:off x="7828077" y="1459473"/>
                <a:ext cx="1588" cy="1588"/>
              </a:xfrm>
              <a:prstGeom prst="rect">
                <a:avLst/>
              </a:prstGeom>
              <a:solidFill>
                <a:srgbClr val="9B9B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57" name="Rectangle 681"/>
              <p:cNvSpPr>
                <a:spLocks noChangeArrowheads="1"/>
              </p:cNvSpPr>
              <p:nvPr/>
            </p:nvSpPr>
            <p:spPr bwMode="auto">
              <a:xfrm>
                <a:off x="7826489" y="1459473"/>
                <a:ext cx="1588" cy="158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58" name="Rectangle 682"/>
              <p:cNvSpPr>
                <a:spLocks noChangeArrowheads="1"/>
              </p:cNvSpPr>
              <p:nvPr/>
            </p:nvSpPr>
            <p:spPr bwMode="auto">
              <a:xfrm>
                <a:off x="7826489" y="1459473"/>
                <a:ext cx="1588" cy="1588"/>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59" name="Rectangle 683"/>
              <p:cNvSpPr>
                <a:spLocks noChangeArrowheads="1"/>
              </p:cNvSpPr>
              <p:nvPr/>
            </p:nvSpPr>
            <p:spPr bwMode="auto">
              <a:xfrm>
                <a:off x="7826489" y="1459473"/>
                <a:ext cx="1588" cy="158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60" name="Rectangle 684"/>
              <p:cNvSpPr>
                <a:spLocks noChangeArrowheads="1"/>
              </p:cNvSpPr>
              <p:nvPr/>
            </p:nvSpPr>
            <p:spPr bwMode="auto">
              <a:xfrm>
                <a:off x="7826489" y="1459473"/>
                <a:ext cx="1588" cy="1588"/>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61" name="Freeform 685"/>
              <p:cNvSpPr>
                <a:spLocks/>
              </p:cNvSpPr>
              <p:nvPr/>
            </p:nvSpPr>
            <p:spPr bwMode="auto">
              <a:xfrm>
                <a:off x="7828077" y="1459473"/>
                <a:ext cx="3175" cy="0"/>
              </a:xfrm>
              <a:custGeom>
                <a:avLst/>
                <a:gdLst>
                  <a:gd name="T0" fmla="*/ 2 w 2"/>
                  <a:gd name="T1" fmla="*/ 0 w 2"/>
                  <a:gd name="T2" fmla="*/ 0 w 2"/>
                  <a:gd name="T3" fmla="*/ 1 w 2"/>
                  <a:gd name="T4" fmla="*/ 2 w 2"/>
                </a:gdLst>
                <a:ahLst/>
                <a:cxnLst>
                  <a:cxn ang="0">
                    <a:pos x="T0" y="0"/>
                  </a:cxn>
                  <a:cxn ang="0">
                    <a:pos x="T1" y="0"/>
                  </a:cxn>
                  <a:cxn ang="0">
                    <a:pos x="T2" y="0"/>
                  </a:cxn>
                  <a:cxn ang="0">
                    <a:pos x="T3" y="0"/>
                  </a:cxn>
                  <a:cxn ang="0">
                    <a:pos x="T4" y="0"/>
                  </a:cxn>
                </a:cxnLst>
                <a:rect l="0" t="0" r="r" b="b"/>
                <a:pathLst>
                  <a:path w="2">
                    <a:moveTo>
                      <a:pt x="2" y="0"/>
                    </a:moveTo>
                    <a:lnTo>
                      <a:pt x="0" y="0"/>
                    </a:lnTo>
                    <a:lnTo>
                      <a:pt x="0" y="0"/>
                    </a:lnTo>
                    <a:lnTo>
                      <a:pt x="1"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62" name="Freeform 686"/>
              <p:cNvSpPr>
                <a:spLocks/>
              </p:cNvSpPr>
              <p:nvPr/>
            </p:nvSpPr>
            <p:spPr bwMode="auto">
              <a:xfrm>
                <a:off x="7826489" y="1459473"/>
                <a:ext cx="3175" cy="0"/>
              </a:xfrm>
              <a:custGeom>
                <a:avLst/>
                <a:gdLst>
                  <a:gd name="T0" fmla="*/ 2 w 2"/>
                  <a:gd name="T1" fmla="*/ 1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1" y="0"/>
                    </a:lnTo>
                    <a:lnTo>
                      <a:pt x="0" y="0"/>
                    </a:lnTo>
                    <a:lnTo>
                      <a:pt x="2" y="0"/>
                    </a:lnTo>
                    <a:lnTo>
                      <a:pt x="2" y="0"/>
                    </a:ln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63" name="Freeform 687"/>
              <p:cNvSpPr>
                <a:spLocks/>
              </p:cNvSpPr>
              <p:nvPr/>
            </p:nvSpPr>
            <p:spPr bwMode="auto">
              <a:xfrm>
                <a:off x="7826489" y="1459473"/>
                <a:ext cx="3175" cy="0"/>
              </a:xfrm>
              <a:custGeom>
                <a:avLst/>
                <a:gdLst>
                  <a:gd name="T0" fmla="*/ 2 w 2"/>
                  <a:gd name="T1" fmla="*/ 0 w 2"/>
                  <a:gd name="T2" fmla="*/ 0 w 2"/>
                  <a:gd name="T3" fmla="*/ 1 w 2"/>
                  <a:gd name="T4" fmla="*/ 2 w 2"/>
                </a:gdLst>
                <a:ahLst/>
                <a:cxnLst>
                  <a:cxn ang="0">
                    <a:pos x="T0" y="0"/>
                  </a:cxn>
                  <a:cxn ang="0">
                    <a:pos x="T1" y="0"/>
                  </a:cxn>
                  <a:cxn ang="0">
                    <a:pos x="T2" y="0"/>
                  </a:cxn>
                  <a:cxn ang="0">
                    <a:pos x="T3" y="0"/>
                  </a:cxn>
                  <a:cxn ang="0">
                    <a:pos x="T4" y="0"/>
                  </a:cxn>
                </a:cxnLst>
                <a:rect l="0" t="0" r="r" b="b"/>
                <a:pathLst>
                  <a:path w="2">
                    <a:moveTo>
                      <a:pt x="2" y="0"/>
                    </a:moveTo>
                    <a:lnTo>
                      <a:pt x="0" y="0"/>
                    </a:lnTo>
                    <a:lnTo>
                      <a:pt x="0" y="0"/>
                    </a:lnTo>
                    <a:lnTo>
                      <a:pt x="1" y="0"/>
                    </a:lnTo>
                    <a:lnTo>
                      <a:pt x="2" y="0"/>
                    </a:ln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64" name="Freeform 688"/>
              <p:cNvSpPr>
                <a:spLocks/>
              </p:cNvSpPr>
              <p:nvPr/>
            </p:nvSpPr>
            <p:spPr bwMode="auto">
              <a:xfrm>
                <a:off x="7826489" y="1459473"/>
                <a:ext cx="1588" cy="0"/>
              </a:xfrm>
              <a:custGeom>
                <a:avLst/>
                <a:gdLst>
                  <a:gd name="T0" fmla="*/ 3 w 3"/>
                  <a:gd name="T1" fmla="*/ 1 w 3"/>
                  <a:gd name="T2" fmla="*/ 0 w 3"/>
                  <a:gd name="T3" fmla="*/ 2 w 3"/>
                  <a:gd name="T4" fmla="*/ 3 w 3"/>
                </a:gdLst>
                <a:ahLst/>
                <a:cxnLst>
                  <a:cxn ang="0">
                    <a:pos x="T0" y="0"/>
                  </a:cxn>
                  <a:cxn ang="0">
                    <a:pos x="T1" y="0"/>
                  </a:cxn>
                  <a:cxn ang="0">
                    <a:pos x="T2" y="0"/>
                  </a:cxn>
                  <a:cxn ang="0">
                    <a:pos x="T3" y="0"/>
                  </a:cxn>
                  <a:cxn ang="0">
                    <a:pos x="T4" y="0"/>
                  </a:cxn>
                </a:cxnLst>
                <a:rect l="0" t="0" r="r" b="b"/>
                <a:pathLst>
                  <a:path w="3">
                    <a:moveTo>
                      <a:pt x="3" y="0"/>
                    </a:moveTo>
                    <a:lnTo>
                      <a:pt x="1" y="0"/>
                    </a:lnTo>
                    <a:lnTo>
                      <a:pt x="0" y="0"/>
                    </a:lnTo>
                    <a:cubicBezTo>
                      <a:pt x="1" y="0"/>
                      <a:pt x="2" y="0"/>
                      <a:pt x="2" y="0"/>
                    </a:cubicBezTo>
                    <a:lnTo>
                      <a:pt x="3" y="0"/>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65" name="Freeform 689"/>
              <p:cNvSpPr>
                <a:spLocks/>
              </p:cNvSpPr>
              <p:nvPr/>
            </p:nvSpPr>
            <p:spPr bwMode="auto">
              <a:xfrm>
                <a:off x="7826489" y="1459473"/>
                <a:ext cx="1588" cy="0"/>
              </a:xfrm>
              <a:custGeom>
                <a:avLst/>
                <a:gdLst>
                  <a:gd name="T0" fmla="*/ 2 w 2"/>
                  <a:gd name="T1" fmla="*/ 0 w 2"/>
                  <a:gd name="T2" fmla="*/ 0 w 2"/>
                  <a:gd name="T3" fmla="*/ 1 w 2"/>
                  <a:gd name="T4" fmla="*/ 2 w 2"/>
                </a:gdLst>
                <a:ahLst/>
                <a:cxnLst>
                  <a:cxn ang="0">
                    <a:pos x="T0" y="0"/>
                  </a:cxn>
                  <a:cxn ang="0">
                    <a:pos x="T1" y="0"/>
                  </a:cxn>
                  <a:cxn ang="0">
                    <a:pos x="T2" y="0"/>
                  </a:cxn>
                  <a:cxn ang="0">
                    <a:pos x="T3" y="0"/>
                  </a:cxn>
                  <a:cxn ang="0">
                    <a:pos x="T4" y="0"/>
                  </a:cxn>
                </a:cxnLst>
                <a:rect l="0" t="0" r="r" b="b"/>
                <a:pathLst>
                  <a:path w="2">
                    <a:moveTo>
                      <a:pt x="2" y="0"/>
                    </a:moveTo>
                    <a:cubicBezTo>
                      <a:pt x="2" y="0"/>
                      <a:pt x="1" y="0"/>
                      <a:pt x="0" y="0"/>
                    </a:cubicBezTo>
                    <a:lnTo>
                      <a:pt x="0" y="0"/>
                    </a:lnTo>
                    <a:cubicBezTo>
                      <a:pt x="1" y="0"/>
                      <a:pt x="1" y="0"/>
                      <a:pt x="1" y="0"/>
                    </a:cubicBezTo>
                    <a:lnTo>
                      <a:pt x="2"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66" name="Freeform 690"/>
              <p:cNvSpPr>
                <a:spLocks/>
              </p:cNvSpPr>
              <p:nvPr/>
            </p:nvSpPr>
            <p:spPr bwMode="auto">
              <a:xfrm>
                <a:off x="7826489" y="1459473"/>
                <a:ext cx="0"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0" y="0"/>
                    </a:cubicBezTo>
                    <a:lnTo>
                      <a:pt x="0" y="0"/>
                    </a:lnTo>
                    <a:cubicBezTo>
                      <a:pt x="0" y="0"/>
                      <a:pt x="1" y="0"/>
                      <a:pt x="1" y="0"/>
                    </a:cubicBezTo>
                    <a:lnTo>
                      <a:pt x="1"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67" name="Freeform 691"/>
              <p:cNvSpPr>
                <a:spLocks/>
              </p:cNvSpPr>
              <p:nvPr/>
            </p:nvSpPr>
            <p:spPr bwMode="auto">
              <a:xfrm>
                <a:off x="7826489" y="1459473"/>
                <a:ext cx="0" cy="0"/>
              </a:xfrm>
              <a:custGeom>
                <a:avLst/>
                <a:gdLst>
                  <a:gd name="T0" fmla="*/ 1 w 1"/>
                  <a:gd name="T1" fmla="*/ 0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0" y="0"/>
                      <a:pt x="0" y="0"/>
                    </a:cubicBezTo>
                    <a:lnTo>
                      <a:pt x="0" y="0"/>
                    </a:lnTo>
                    <a:cubicBezTo>
                      <a:pt x="0" y="0"/>
                      <a:pt x="0" y="0"/>
                      <a:pt x="0" y="0"/>
                    </a:cubicBezTo>
                    <a:lnTo>
                      <a:pt x="1"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68" name="Freeform 692"/>
              <p:cNvSpPr>
                <a:spLocks/>
              </p:cNvSpPr>
              <p:nvPr/>
            </p:nvSpPr>
            <p:spPr bwMode="auto">
              <a:xfrm>
                <a:off x="7826489" y="1459473"/>
                <a:ext cx="0" cy="0"/>
              </a:xfrm>
              <a:custGeom>
                <a:avLst/>
                <a:gdLst/>
                <a:ahLst/>
                <a:cxnLst>
                  <a:cxn ang="0">
                    <a:pos x="0" y="0"/>
                  </a:cxn>
                  <a:cxn ang="0">
                    <a:pos x="0" y="0"/>
                  </a:cxn>
                  <a:cxn ang="0">
                    <a:pos x="0" y="0"/>
                  </a:cxn>
                  <a:cxn ang="0">
                    <a:pos x="0" y="0"/>
                  </a:cxn>
                  <a:cxn ang="0">
                    <a:pos x="0" y="0"/>
                  </a:cxn>
                </a:cxnLst>
                <a:rect l="0" t="0" r="r" b="b"/>
                <a:pathLst>
                  <a:path>
                    <a:moveTo>
                      <a:pt x="0" y="0"/>
                    </a:moveTo>
                    <a:cubicBezTo>
                      <a:pt x="0" y="0"/>
                      <a:pt x="0" y="0"/>
                      <a:pt x="0" y="0"/>
                    </a:cubicBezTo>
                    <a:lnTo>
                      <a:pt x="0" y="0"/>
                    </a:lnTo>
                    <a:lnTo>
                      <a:pt x="0" y="0"/>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69" name="Rectangle 693"/>
              <p:cNvSpPr>
                <a:spLocks noChangeArrowheads="1"/>
              </p:cNvSpPr>
              <p:nvPr/>
            </p:nvSpPr>
            <p:spPr bwMode="auto">
              <a:xfrm>
                <a:off x="7821727" y="1459473"/>
                <a:ext cx="6350"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70" name="Freeform 694"/>
              <p:cNvSpPr>
                <a:spLocks/>
              </p:cNvSpPr>
              <p:nvPr/>
            </p:nvSpPr>
            <p:spPr bwMode="auto">
              <a:xfrm>
                <a:off x="7821727" y="1459473"/>
                <a:ext cx="6350" cy="0"/>
              </a:xfrm>
              <a:custGeom>
                <a:avLst/>
                <a:gdLst>
                  <a:gd name="T0" fmla="*/ 4 w 4"/>
                  <a:gd name="T1" fmla="*/ 0 w 4"/>
                  <a:gd name="T2" fmla="*/ 0 w 4"/>
                  <a:gd name="T3" fmla="*/ 3 w 4"/>
                  <a:gd name="T4" fmla="*/ 4 w 4"/>
                </a:gdLst>
                <a:ahLst/>
                <a:cxnLst>
                  <a:cxn ang="0">
                    <a:pos x="T0" y="0"/>
                  </a:cxn>
                  <a:cxn ang="0">
                    <a:pos x="T1" y="0"/>
                  </a:cxn>
                  <a:cxn ang="0">
                    <a:pos x="T2" y="0"/>
                  </a:cxn>
                  <a:cxn ang="0">
                    <a:pos x="T3" y="0"/>
                  </a:cxn>
                  <a:cxn ang="0">
                    <a:pos x="T4" y="0"/>
                  </a:cxn>
                </a:cxnLst>
                <a:rect l="0" t="0" r="r" b="b"/>
                <a:pathLst>
                  <a:path w="4">
                    <a:moveTo>
                      <a:pt x="4" y="0"/>
                    </a:moveTo>
                    <a:lnTo>
                      <a:pt x="0" y="0"/>
                    </a:lnTo>
                    <a:lnTo>
                      <a:pt x="0" y="0"/>
                    </a:lnTo>
                    <a:lnTo>
                      <a:pt x="3" y="0"/>
                    </a:lnTo>
                    <a:lnTo>
                      <a:pt x="4" y="0"/>
                    </a:ln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71" name="Rectangle 695"/>
              <p:cNvSpPr>
                <a:spLocks noChangeArrowheads="1"/>
              </p:cNvSpPr>
              <p:nvPr/>
            </p:nvSpPr>
            <p:spPr bwMode="auto">
              <a:xfrm>
                <a:off x="7821727" y="1459473"/>
                <a:ext cx="4763" cy="1588"/>
              </a:xfrm>
              <a:prstGeom prst="rect">
                <a:avLst/>
              </a:prstGeom>
              <a:solidFill>
                <a:srgbClr val="6F6F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72" name="Rectangle 696"/>
              <p:cNvSpPr>
                <a:spLocks noChangeArrowheads="1"/>
              </p:cNvSpPr>
              <p:nvPr/>
            </p:nvSpPr>
            <p:spPr bwMode="auto">
              <a:xfrm>
                <a:off x="7821727" y="1459473"/>
                <a:ext cx="4763" cy="1588"/>
              </a:xfrm>
              <a:prstGeom prst="rect">
                <a:avLst/>
              </a:prstGeom>
              <a:solidFill>
                <a:srgbClr val="9B9B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73" name="Freeform 697"/>
              <p:cNvSpPr>
                <a:spLocks/>
              </p:cNvSpPr>
              <p:nvPr/>
            </p:nvSpPr>
            <p:spPr bwMode="auto">
              <a:xfrm>
                <a:off x="7821727" y="1459473"/>
                <a:ext cx="4763" cy="0"/>
              </a:xfrm>
              <a:custGeom>
                <a:avLst/>
                <a:gdLst>
                  <a:gd name="T0" fmla="*/ 3 w 3"/>
                  <a:gd name="T1" fmla="*/ 0 w 3"/>
                  <a:gd name="T2" fmla="*/ 1 w 3"/>
                  <a:gd name="T3" fmla="*/ 3 w 3"/>
                  <a:gd name="T4" fmla="*/ 3 w 3"/>
                </a:gdLst>
                <a:ahLst/>
                <a:cxnLst>
                  <a:cxn ang="0">
                    <a:pos x="T0" y="0"/>
                  </a:cxn>
                  <a:cxn ang="0">
                    <a:pos x="T1" y="0"/>
                  </a:cxn>
                  <a:cxn ang="0">
                    <a:pos x="T2" y="0"/>
                  </a:cxn>
                  <a:cxn ang="0">
                    <a:pos x="T3" y="0"/>
                  </a:cxn>
                  <a:cxn ang="0">
                    <a:pos x="T4" y="0"/>
                  </a:cxn>
                </a:cxnLst>
                <a:rect l="0" t="0" r="r" b="b"/>
                <a:pathLst>
                  <a:path w="3">
                    <a:moveTo>
                      <a:pt x="3" y="0"/>
                    </a:moveTo>
                    <a:lnTo>
                      <a:pt x="0" y="0"/>
                    </a:lnTo>
                    <a:lnTo>
                      <a:pt x="1" y="0"/>
                    </a:lnTo>
                    <a:lnTo>
                      <a:pt x="3" y="0"/>
                    </a:lnTo>
                    <a:lnTo>
                      <a:pt x="3"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74" name="Rectangle 698"/>
              <p:cNvSpPr>
                <a:spLocks noChangeArrowheads="1"/>
              </p:cNvSpPr>
              <p:nvPr/>
            </p:nvSpPr>
            <p:spPr bwMode="auto">
              <a:xfrm>
                <a:off x="7823314" y="1459473"/>
                <a:ext cx="3175" cy="1588"/>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75" name="Freeform 699"/>
              <p:cNvSpPr>
                <a:spLocks/>
              </p:cNvSpPr>
              <p:nvPr/>
            </p:nvSpPr>
            <p:spPr bwMode="auto">
              <a:xfrm>
                <a:off x="7823314" y="1459473"/>
                <a:ext cx="3175" cy="0"/>
              </a:xfrm>
              <a:custGeom>
                <a:avLst/>
                <a:gdLst>
                  <a:gd name="T0" fmla="*/ 2 w 2"/>
                  <a:gd name="T1" fmla="*/ 0 w 2"/>
                  <a:gd name="T2" fmla="*/ 1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0" y="0"/>
                    </a:lnTo>
                    <a:lnTo>
                      <a:pt x="1" y="0"/>
                    </a:lnTo>
                    <a:lnTo>
                      <a:pt x="2" y="0"/>
                    </a:lnTo>
                    <a:lnTo>
                      <a:pt x="2"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76" name="Freeform 700"/>
              <p:cNvSpPr>
                <a:spLocks/>
              </p:cNvSpPr>
              <p:nvPr/>
            </p:nvSpPr>
            <p:spPr bwMode="auto">
              <a:xfrm>
                <a:off x="7824902" y="1459473"/>
                <a:ext cx="1588"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lnTo>
                      <a:pt x="0" y="0"/>
                    </a:lnTo>
                    <a:lnTo>
                      <a:pt x="1" y="0"/>
                    </a:lnTo>
                    <a:lnTo>
                      <a:pt x="1"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77" name="Rectangle 701"/>
              <p:cNvSpPr>
                <a:spLocks noChangeArrowheads="1"/>
              </p:cNvSpPr>
              <p:nvPr/>
            </p:nvSpPr>
            <p:spPr bwMode="auto">
              <a:xfrm>
                <a:off x="7821727" y="1459473"/>
                <a:ext cx="6350"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78" name="Freeform 702"/>
              <p:cNvSpPr>
                <a:spLocks/>
              </p:cNvSpPr>
              <p:nvPr/>
            </p:nvSpPr>
            <p:spPr bwMode="auto">
              <a:xfrm>
                <a:off x="7821727" y="1459473"/>
                <a:ext cx="6350" cy="0"/>
              </a:xfrm>
              <a:custGeom>
                <a:avLst/>
                <a:gdLst>
                  <a:gd name="T0" fmla="*/ 0 w 4"/>
                  <a:gd name="T1" fmla="*/ 4 w 4"/>
                  <a:gd name="T2" fmla="*/ 3 w 4"/>
                  <a:gd name="T3" fmla="*/ 0 w 4"/>
                  <a:gd name="T4" fmla="*/ 0 w 4"/>
                </a:gdLst>
                <a:ahLst/>
                <a:cxnLst>
                  <a:cxn ang="0">
                    <a:pos x="T0" y="0"/>
                  </a:cxn>
                  <a:cxn ang="0">
                    <a:pos x="T1" y="0"/>
                  </a:cxn>
                  <a:cxn ang="0">
                    <a:pos x="T2" y="0"/>
                  </a:cxn>
                  <a:cxn ang="0">
                    <a:pos x="T3" y="0"/>
                  </a:cxn>
                  <a:cxn ang="0">
                    <a:pos x="T4" y="0"/>
                  </a:cxn>
                </a:cxnLst>
                <a:rect l="0" t="0" r="r" b="b"/>
                <a:pathLst>
                  <a:path w="4">
                    <a:moveTo>
                      <a:pt x="0" y="0"/>
                    </a:moveTo>
                    <a:lnTo>
                      <a:pt x="4" y="0"/>
                    </a:lnTo>
                    <a:lnTo>
                      <a:pt x="3" y="0"/>
                    </a:lnTo>
                    <a:lnTo>
                      <a:pt x="0" y="0"/>
                    </a:lnTo>
                    <a:lnTo>
                      <a:pt x="0" y="0"/>
                    </a:ln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79" name="Rectangle 703"/>
              <p:cNvSpPr>
                <a:spLocks noChangeArrowheads="1"/>
              </p:cNvSpPr>
              <p:nvPr/>
            </p:nvSpPr>
            <p:spPr bwMode="auto">
              <a:xfrm>
                <a:off x="7821727" y="1459473"/>
                <a:ext cx="4763" cy="1588"/>
              </a:xfrm>
              <a:prstGeom prst="rect">
                <a:avLst/>
              </a:prstGeom>
              <a:solidFill>
                <a:srgbClr val="6F6F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80" name="Rectangle 704"/>
              <p:cNvSpPr>
                <a:spLocks noChangeArrowheads="1"/>
              </p:cNvSpPr>
              <p:nvPr/>
            </p:nvSpPr>
            <p:spPr bwMode="auto">
              <a:xfrm>
                <a:off x="7821727" y="1459473"/>
                <a:ext cx="4763" cy="1588"/>
              </a:xfrm>
              <a:prstGeom prst="rect">
                <a:avLst/>
              </a:prstGeom>
              <a:solidFill>
                <a:srgbClr val="9B9B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81" name="Freeform 705"/>
              <p:cNvSpPr>
                <a:spLocks/>
              </p:cNvSpPr>
              <p:nvPr/>
            </p:nvSpPr>
            <p:spPr bwMode="auto">
              <a:xfrm>
                <a:off x="7821727" y="1459473"/>
                <a:ext cx="4763" cy="0"/>
              </a:xfrm>
              <a:custGeom>
                <a:avLst/>
                <a:gdLst>
                  <a:gd name="T0" fmla="*/ 0 w 3"/>
                  <a:gd name="T1" fmla="*/ 3 w 3"/>
                  <a:gd name="T2" fmla="*/ 3 w 3"/>
                  <a:gd name="T3" fmla="*/ 1 w 3"/>
                  <a:gd name="T4" fmla="*/ 0 w 3"/>
                </a:gdLst>
                <a:ahLst/>
                <a:cxnLst>
                  <a:cxn ang="0">
                    <a:pos x="T0" y="0"/>
                  </a:cxn>
                  <a:cxn ang="0">
                    <a:pos x="T1" y="0"/>
                  </a:cxn>
                  <a:cxn ang="0">
                    <a:pos x="T2" y="0"/>
                  </a:cxn>
                  <a:cxn ang="0">
                    <a:pos x="T3" y="0"/>
                  </a:cxn>
                  <a:cxn ang="0">
                    <a:pos x="T4" y="0"/>
                  </a:cxn>
                </a:cxnLst>
                <a:rect l="0" t="0" r="r" b="b"/>
                <a:pathLst>
                  <a:path w="3">
                    <a:moveTo>
                      <a:pt x="0" y="0"/>
                    </a:moveTo>
                    <a:lnTo>
                      <a:pt x="3" y="0"/>
                    </a:lnTo>
                    <a:lnTo>
                      <a:pt x="3" y="0"/>
                    </a:lnTo>
                    <a:lnTo>
                      <a:pt x="1"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82" name="Rectangle 706"/>
              <p:cNvSpPr>
                <a:spLocks noChangeArrowheads="1"/>
              </p:cNvSpPr>
              <p:nvPr/>
            </p:nvSpPr>
            <p:spPr bwMode="auto">
              <a:xfrm>
                <a:off x="7823314" y="1459473"/>
                <a:ext cx="3175" cy="1588"/>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83" name="Freeform 707"/>
              <p:cNvSpPr>
                <a:spLocks/>
              </p:cNvSpPr>
              <p:nvPr/>
            </p:nvSpPr>
            <p:spPr bwMode="auto">
              <a:xfrm>
                <a:off x="7823314" y="1459473"/>
                <a:ext cx="3175" cy="0"/>
              </a:xfrm>
              <a:custGeom>
                <a:avLst/>
                <a:gdLst>
                  <a:gd name="T0" fmla="*/ 0 w 2"/>
                  <a:gd name="T1" fmla="*/ 2 w 2"/>
                  <a:gd name="T2" fmla="*/ 2 w 2"/>
                  <a:gd name="T3" fmla="*/ 1 w 2"/>
                  <a:gd name="T4" fmla="*/ 0 w 2"/>
                </a:gdLst>
                <a:ahLst/>
                <a:cxnLst>
                  <a:cxn ang="0">
                    <a:pos x="T0" y="0"/>
                  </a:cxn>
                  <a:cxn ang="0">
                    <a:pos x="T1" y="0"/>
                  </a:cxn>
                  <a:cxn ang="0">
                    <a:pos x="T2" y="0"/>
                  </a:cxn>
                  <a:cxn ang="0">
                    <a:pos x="T3" y="0"/>
                  </a:cxn>
                  <a:cxn ang="0">
                    <a:pos x="T4" y="0"/>
                  </a:cxn>
                </a:cxnLst>
                <a:rect l="0" t="0" r="r" b="b"/>
                <a:pathLst>
                  <a:path w="2">
                    <a:moveTo>
                      <a:pt x="0" y="0"/>
                    </a:moveTo>
                    <a:lnTo>
                      <a:pt x="2" y="0"/>
                    </a:lnTo>
                    <a:lnTo>
                      <a:pt x="2" y="0"/>
                    </a:lnTo>
                    <a:lnTo>
                      <a:pt x="1" y="0"/>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84" name="Freeform 708"/>
              <p:cNvSpPr>
                <a:spLocks/>
              </p:cNvSpPr>
              <p:nvPr/>
            </p:nvSpPr>
            <p:spPr bwMode="auto">
              <a:xfrm>
                <a:off x="7824902" y="1459473"/>
                <a:ext cx="1588" cy="0"/>
              </a:xfrm>
              <a:custGeom>
                <a:avLst/>
                <a:gdLst>
                  <a:gd name="T0" fmla="*/ 0 w 2"/>
                  <a:gd name="T1" fmla="*/ 2 w 2"/>
                  <a:gd name="T2" fmla="*/ 2 w 2"/>
                  <a:gd name="T3" fmla="*/ 2 w 2"/>
                  <a:gd name="T4" fmla="*/ 0 w 2"/>
                </a:gdLst>
                <a:ahLst/>
                <a:cxnLst>
                  <a:cxn ang="0">
                    <a:pos x="T0" y="0"/>
                  </a:cxn>
                  <a:cxn ang="0">
                    <a:pos x="T1" y="0"/>
                  </a:cxn>
                  <a:cxn ang="0">
                    <a:pos x="T2" y="0"/>
                  </a:cxn>
                  <a:cxn ang="0">
                    <a:pos x="T3" y="0"/>
                  </a:cxn>
                  <a:cxn ang="0">
                    <a:pos x="T4" y="0"/>
                  </a:cxn>
                </a:cxnLst>
                <a:rect l="0" t="0" r="r" b="b"/>
                <a:pathLst>
                  <a:path w="2">
                    <a:moveTo>
                      <a:pt x="0" y="0"/>
                    </a:moveTo>
                    <a:lnTo>
                      <a:pt x="2" y="0"/>
                    </a:lnTo>
                    <a:lnTo>
                      <a:pt x="2" y="0"/>
                    </a:lnTo>
                    <a:lnTo>
                      <a:pt x="2" y="0"/>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85" name="Freeform 709"/>
              <p:cNvSpPr>
                <a:spLocks/>
              </p:cNvSpPr>
              <p:nvPr/>
            </p:nvSpPr>
            <p:spPr bwMode="auto">
              <a:xfrm>
                <a:off x="7828077" y="1459473"/>
                <a:ext cx="3175" cy="0"/>
              </a:xfrm>
              <a:custGeom>
                <a:avLst/>
                <a:gdLst>
                  <a:gd name="T0" fmla="*/ 0 w 2"/>
                  <a:gd name="T1" fmla="*/ 2 w 2"/>
                  <a:gd name="T2" fmla="*/ 1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2" y="0"/>
                    </a:lnTo>
                    <a:lnTo>
                      <a:pt x="1"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86" name="Freeform 710"/>
              <p:cNvSpPr>
                <a:spLocks/>
              </p:cNvSpPr>
              <p:nvPr/>
            </p:nvSpPr>
            <p:spPr bwMode="auto">
              <a:xfrm>
                <a:off x="7826489" y="1459473"/>
                <a:ext cx="3175" cy="0"/>
              </a:xfrm>
              <a:custGeom>
                <a:avLst/>
                <a:gdLst>
                  <a:gd name="T0" fmla="*/ 1 w 2"/>
                  <a:gd name="T1" fmla="*/ 2 w 2"/>
                  <a:gd name="T2" fmla="*/ 2 w 2"/>
                  <a:gd name="T3" fmla="*/ 0 w 2"/>
                  <a:gd name="T4" fmla="*/ 1 w 2"/>
                </a:gdLst>
                <a:ahLst/>
                <a:cxnLst>
                  <a:cxn ang="0">
                    <a:pos x="T0" y="0"/>
                  </a:cxn>
                  <a:cxn ang="0">
                    <a:pos x="T1" y="0"/>
                  </a:cxn>
                  <a:cxn ang="0">
                    <a:pos x="T2" y="0"/>
                  </a:cxn>
                  <a:cxn ang="0">
                    <a:pos x="T3" y="0"/>
                  </a:cxn>
                  <a:cxn ang="0">
                    <a:pos x="T4" y="0"/>
                  </a:cxn>
                </a:cxnLst>
                <a:rect l="0" t="0" r="r" b="b"/>
                <a:pathLst>
                  <a:path w="2">
                    <a:moveTo>
                      <a:pt x="1" y="0"/>
                    </a:moveTo>
                    <a:lnTo>
                      <a:pt x="2" y="0"/>
                    </a:lnTo>
                    <a:lnTo>
                      <a:pt x="2" y="0"/>
                    </a:lnTo>
                    <a:lnTo>
                      <a:pt x="0" y="0"/>
                    </a:lnTo>
                    <a:lnTo>
                      <a:pt x="1" y="0"/>
                    </a:ln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87" name="Freeform 711"/>
              <p:cNvSpPr>
                <a:spLocks/>
              </p:cNvSpPr>
              <p:nvPr/>
            </p:nvSpPr>
            <p:spPr bwMode="auto">
              <a:xfrm>
                <a:off x="7826489" y="1459473"/>
                <a:ext cx="3175" cy="0"/>
              </a:xfrm>
              <a:custGeom>
                <a:avLst/>
                <a:gdLst>
                  <a:gd name="T0" fmla="*/ 0 w 3"/>
                  <a:gd name="T1" fmla="*/ 3 w 3"/>
                  <a:gd name="T2" fmla="*/ 2 w 3"/>
                  <a:gd name="T3" fmla="*/ 0 w 3"/>
                  <a:gd name="T4" fmla="*/ 0 w 3"/>
                </a:gdLst>
                <a:ahLst/>
                <a:cxnLst>
                  <a:cxn ang="0">
                    <a:pos x="T0" y="0"/>
                  </a:cxn>
                  <a:cxn ang="0">
                    <a:pos x="T1" y="0"/>
                  </a:cxn>
                  <a:cxn ang="0">
                    <a:pos x="T2" y="0"/>
                  </a:cxn>
                  <a:cxn ang="0">
                    <a:pos x="T3" y="0"/>
                  </a:cxn>
                  <a:cxn ang="0">
                    <a:pos x="T4" y="0"/>
                  </a:cxn>
                </a:cxnLst>
                <a:rect l="0" t="0" r="r" b="b"/>
                <a:pathLst>
                  <a:path w="3">
                    <a:moveTo>
                      <a:pt x="0" y="0"/>
                    </a:moveTo>
                    <a:lnTo>
                      <a:pt x="3" y="0"/>
                    </a:lnTo>
                    <a:lnTo>
                      <a:pt x="2" y="0"/>
                    </a:lnTo>
                    <a:cubicBezTo>
                      <a:pt x="2" y="0"/>
                      <a:pt x="1" y="0"/>
                      <a:pt x="0" y="0"/>
                    </a:cubicBezTo>
                    <a:lnTo>
                      <a:pt x="0" y="0"/>
                    </a:ln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88" name="Freeform 712"/>
              <p:cNvSpPr>
                <a:spLocks/>
              </p:cNvSpPr>
              <p:nvPr/>
            </p:nvSpPr>
            <p:spPr bwMode="auto">
              <a:xfrm>
                <a:off x="7826489" y="1459473"/>
                <a:ext cx="1588" cy="0"/>
              </a:xfrm>
              <a:custGeom>
                <a:avLst/>
                <a:gdLst>
                  <a:gd name="T0" fmla="*/ 1 w 3"/>
                  <a:gd name="T1" fmla="*/ 3 w 3"/>
                  <a:gd name="T2" fmla="*/ 2 w 3"/>
                  <a:gd name="T3" fmla="*/ 0 w 3"/>
                  <a:gd name="T4" fmla="*/ 1 w 3"/>
                </a:gdLst>
                <a:ahLst/>
                <a:cxnLst>
                  <a:cxn ang="0">
                    <a:pos x="T0" y="0"/>
                  </a:cxn>
                  <a:cxn ang="0">
                    <a:pos x="T1" y="0"/>
                  </a:cxn>
                  <a:cxn ang="0">
                    <a:pos x="T2" y="0"/>
                  </a:cxn>
                  <a:cxn ang="0">
                    <a:pos x="T3" y="0"/>
                  </a:cxn>
                  <a:cxn ang="0">
                    <a:pos x="T4" y="0"/>
                  </a:cxn>
                </a:cxnLst>
                <a:rect l="0" t="0" r="r" b="b"/>
                <a:pathLst>
                  <a:path w="3">
                    <a:moveTo>
                      <a:pt x="1" y="0"/>
                    </a:moveTo>
                    <a:cubicBezTo>
                      <a:pt x="2" y="0"/>
                      <a:pt x="3" y="0"/>
                      <a:pt x="3" y="0"/>
                    </a:cubicBezTo>
                    <a:lnTo>
                      <a:pt x="2" y="0"/>
                    </a:lnTo>
                    <a:cubicBezTo>
                      <a:pt x="2" y="0"/>
                      <a:pt x="1" y="0"/>
                      <a:pt x="0" y="0"/>
                    </a:cubicBezTo>
                    <a:lnTo>
                      <a:pt x="1" y="0"/>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89" name="Freeform 713"/>
              <p:cNvSpPr>
                <a:spLocks/>
              </p:cNvSpPr>
              <p:nvPr/>
            </p:nvSpPr>
            <p:spPr bwMode="auto">
              <a:xfrm>
                <a:off x="7826489" y="1459473"/>
                <a:ext cx="1588" cy="0"/>
              </a:xfrm>
              <a:custGeom>
                <a:avLst/>
                <a:gdLst>
                  <a:gd name="T0" fmla="*/ 0 w 2"/>
                  <a:gd name="T1" fmla="*/ 2 w 2"/>
                  <a:gd name="T2" fmla="*/ 1 w 2"/>
                  <a:gd name="T3" fmla="*/ 0 w 2"/>
                  <a:gd name="T4" fmla="*/ 0 w 2"/>
                </a:gdLst>
                <a:ahLst/>
                <a:cxnLst>
                  <a:cxn ang="0">
                    <a:pos x="T0" y="0"/>
                  </a:cxn>
                  <a:cxn ang="0">
                    <a:pos x="T1" y="0"/>
                  </a:cxn>
                  <a:cxn ang="0">
                    <a:pos x="T2" y="0"/>
                  </a:cxn>
                  <a:cxn ang="0">
                    <a:pos x="T3" y="0"/>
                  </a:cxn>
                  <a:cxn ang="0">
                    <a:pos x="T4" y="0"/>
                  </a:cxn>
                </a:cxnLst>
                <a:rect l="0" t="0" r="r" b="b"/>
                <a:pathLst>
                  <a:path w="2">
                    <a:moveTo>
                      <a:pt x="0" y="0"/>
                    </a:moveTo>
                    <a:cubicBezTo>
                      <a:pt x="1" y="0"/>
                      <a:pt x="2" y="0"/>
                      <a:pt x="2" y="0"/>
                    </a:cubicBezTo>
                    <a:lnTo>
                      <a:pt x="1" y="0"/>
                    </a:lnTo>
                    <a:cubicBezTo>
                      <a:pt x="1" y="0"/>
                      <a:pt x="0" y="0"/>
                      <a:pt x="0" y="0"/>
                    </a:cubicBez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90" name="Freeform 714"/>
              <p:cNvSpPr>
                <a:spLocks/>
              </p:cNvSpPr>
              <p:nvPr/>
            </p:nvSpPr>
            <p:spPr bwMode="auto">
              <a:xfrm>
                <a:off x="7826489" y="1459473"/>
                <a:ext cx="0" cy="0"/>
              </a:xfrm>
              <a:custGeom>
                <a:avLst/>
                <a:gdLst>
                  <a:gd name="T0" fmla="*/ 0 w 1"/>
                  <a:gd name="T1" fmla="*/ 1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1" y="0"/>
                      <a:pt x="1" y="0"/>
                    </a:cubicBezTo>
                    <a:lnTo>
                      <a:pt x="1" y="0"/>
                    </a:lnTo>
                    <a:cubicBezTo>
                      <a:pt x="1" y="0"/>
                      <a:pt x="0" y="0"/>
                      <a:pt x="0" y="0"/>
                    </a:cubicBezTo>
                    <a:lnTo>
                      <a:pt x="0"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91" name="Freeform 715"/>
              <p:cNvSpPr>
                <a:spLocks/>
              </p:cNvSpPr>
              <p:nvPr/>
            </p:nvSpPr>
            <p:spPr bwMode="auto">
              <a:xfrm>
                <a:off x="7826489" y="1459473"/>
                <a:ext cx="0" cy="0"/>
              </a:xfrm>
              <a:custGeom>
                <a:avLst/>
                <a:gdLst>
                  <a:gd name="T0" fmla="*/ 0 w 1"/>
                  <a:gd name="T1" fmla="*/ 1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1" y="0"/>
                      <a:pt x="1" y="0"/>
                    </a:cubicBezTo>
                    <a:lnTo>
                      <a:pt x="0" y="0"/>
                    </a:lnTo>
                    <a:cubicBezTo>
                      <a:pt x="0" y="0"/>
                      <a:pt x="0" y="0"/>
                      <a:pt x="0" y="0"/>
                    </a:cubicBez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92" name="Rectangle 716"/>
              <p:cNvSpPr>
                <a:spLocks noChangeArrowheads="1"/>
              </p:cNvSpPr>
              <p:nvPr/>
            </p:nvSpPr>
            <p:spPr bwMode="auto">
              <a:xfrm>
                <a:off x="7826489" y="1459473"/>
                <a:ext cx="1588" cy="1588"/>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93" name="Rectangle 717"/>
              <p:cNvSpPr>
                <a:spLocks noChangeArrowheads="1"/>
              </p:cNvSpPr>
              <p:nvPr/>
            </p:nvSpPr>
            <p:spPr bwMode="auto">
              <a:xfrm>
                <a:off x="7829664" y="1459473"/>
                <a:ext cx="1588"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94" name="Rectangle 718"/>
              <p:cNvSpPr>
                <a:spLocks noChangeArrowheads="1"/>
              </p:cNvSpPr>
              <p:nvPr/>
            </p:nvSpPr>
            <p:spPr bwMode="auto">
              <a:xfrm>
                <a:off x="7829664" y="1459473"/>
                <a:ext cx="1588" cy="1588"/>
              </a:xfrm>
              <a:prstGeom prst="rect">
                <a:avLst/>
              </a:prstGeom>
              <a:solidFill>
                <a:srgbClr val="3B3B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95" name="Rectangle 719"/>
              <p:cNvSpPr>
                <a:spLocks noChangeArrowheads="1"/>
              </p:cNvSpPr>
              <p:nvPr/>
            </p:nvSpPr>
            <p:spPr bwMode="auto">
              <a:xfrm>
                <a:off x="7828077" y="1459473"/>
                <a:ext cx="1588" cy="1588"/>
              </a:xfrm>
              <a:prstGeom prst="rect">
                <a:avLst/>
              </a:prstGeom>
              <a:solidFill>
                <a:srgbClr val="6F6F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96" name="Rectangle 720"/>
              <p:cNvSpPr>
                <a:spLocks noChangeArrowheads="1"/>
              </p:cNvSpPr>
              <p:nvPr/>
            </p:nvSpPr>
            <p:spPr bwMode="auto">
              <a:xfrm>
                <a:off x="7828077" y="1459473"/>
                <a:ext cx="1588" cy="1588"/>
              </a:xfrm>
              <a:prstGeom prst="rect">
                <a:avLst/>
              </a:prstGeom>
              <a:solidFill>
                <a:srgbClr val="9B9B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97" name="Rectangle 721"/>
              <p:cNvSpPr>
                <a:spLocks noChangeArrowheads="1"/>
              </p:cNvSpPr>
              <p:nvPr/>
            </p:nvSpPr>
            <p:spPr bwMode="auto">
              <a:xfrm>
                <a:off x="7826489" y="1459473"/>
                <a:ext cx="1588" cy="158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98" name="Rectangle 722"/>
              <p:cNvSpPr>
                <a:spLocks noChangeArrowheads="1"/>
              </p:cNvSpPr>
              <p:nvPr/>
            </p:nvSpPr>
            <p:spPr bwMode="auto">
              <a:xfrm>
                <a:off x="7826489" y="1459473"/>
                <a:ext cx="1588" cy="1588"/>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99" name="Freeform 723"/>
              <p:cNvSpPr>
                <a:spLocks/>
              </p:cNvSpPr>
              <p:nvPr/>
            </p:nvSpPr>
            <p:spPr bwMode="auto">
              <a:xfrm>
                <a:off x="7826489" y="1459473"/>
                <a:ext cx="0" cy="0"/>
              </a:xfrm>
              <a:custGeom>
                <a:avLst/>
                <a:gdLst>
                  <a:gd name="T0" fmla="*/ 1 w 1"/>
                  <a:gd name="T1" fmla="*/ 0 h 1"/>
                  <a:gd name="T2" fmla="*/ 1 w 1"/>
                  <a:gd name="T3" fmla="*/ 1 h 1"/>
                  <a:gd name="T4" fmla="*/ 0 w 1"/>
                  <a:gd name="T5" fmla="*/ 1 h 1"/>
                  <a:gd name="T6" fmla="*/ 0 w 1"/>
                  <a:gd name="T7" fmla="*/ 1 h 1"/>
                  <a:gd name="T8" fmla="*/ 1 w 1"/>
                  <a:gd name="T9" fmla="*/ 1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lnTo>
                      <a:pt x="1" y="1"/>
                    </a:lnTo>
                    <a:lnTo>
                      <a:pt x="0" y="1"/>
                    </a:lnTo>
                    <a:lnTo>
                      <a:pt x="0" y="1"/>
                    </a:lnTo>
                    <a:lnTo>
                      <a:pt x="1" y="1"/>
                    </a:lnTo>
                    <a:lnTo>
                      <a:pt x="1"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00" name="Rectangle 724"/>
              <p:cNvSpPr>
                <a:spLocks noChangeArrowheads="1"/>
              </p:cNvSpPr>
              <p:nvPr/>
            </p:nvSpPr>
            <p:spPr bwMode="auto">
              <a:xfrm>
                <a:off x="7826489" y="1459473"/>
                <a:ext cx="1588" cy="1588"/>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01" name="Rectangle 725"/>
              <p:cNvSpPr>
                <a:spLocks noChangeArrowheads="1"/>
              </p:cNvSpPr>
              <p:nvPr/>
            </p:nvSpPr>
            <p:spPr bwMode="auto">
              <a:xfrm>
                <a:off x="7826489" y="1459473"/>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02" name="Rectangle 726"/>
              <p:cNvSpPr>
                <a:spLocks noChangeArrowheads="1"/>
              </p:cNvSpPr>
              <p:nvPr/>
            </p:nvSpPr>
            <p:spPr bwMode="auto">
              <a:xfrm>
                <a:off x="7826489" y="1459473"/>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03" name="Rectangle 727"/>
              <p:cNvSpPr>
                <a:spLocks noChangeArrowheads="1"/>
              </p:cNvSpPr>
              <p:nvPr/>
            </p:nvSpPr>
            <p:spPr bwMode="auto">
              <a:xfrm>
                <a:off x="7824902" y="1459473"/>
                <a:ext cx="1588" cy="15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04" name="Rectangle 728"/>
              <p:cNvSpPr>
                <a:spLocks noChangeArrowheads="1"/>
              </p:cNvSpPr>
              <p:nvPr/>
            </p:nvSpPr>
            <p:spPr bwMode="auto">
              <a:xfrm>
                <a:off x="7824902" y="1459473"/>
                <a:ext cx="1588" cy="15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05" name="Rectangle 729"/>
              <p:cNvSpPr>
                <a:spLocks noChangeArrowheads="1"/>
              </p:cNvSpPr>
              <p:nvPr/>
            </p:nvSpPr>
            <p:spPr bwMode="auto">
              <a:xfrm>
                <a:off x="7824902" y="1459473"/>
                <a:ext cx="1588" cy="1588"/>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06" name="Rectangle 730"/>
              <p:cNvSpPr>
                <a:spLocks noChangeArrowheads="1"/>
              </p:cNvSpPr>
              <p:nvPr/>
            </p:nvSpPr>
            <p:spPr bwMode="auto">
              <a:xfrm>
                <a:off x="7823314" y="1459473"/>
                <a:ext cx="1588" cy="1588"/>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07" name="Rectangle 731"/>
              <p:cNvSpPr>
                <a:spLocks noChangeArrowheads="1"/>
              </p:cNvSpPr>
              <p:nvPr/>
            </p:nvSpPr>
            <p:spPr bwMode="auto">
              <a:xfrm>
                <a:off x="7821727" y="1459473"/>
                <a:ext cx="1588" cy="1588"/>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08" name="Rectangle 732"/>
              <p:cNvSpPr>
                <a:spLocks noChangeArrowheads="1"/>
              </p:cNvSpPr>
              <p:nvPr/>
            </p:nvSpPr>
            <p:spPr bwMode="auto">
              <a:xfrm>
                <a:off x="7821727" y="1459473"/>
                <a:ext cx="1588" cy="1588"/>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09" name="Rectangle 733"/>
              <p:cNvSpPr>
                <a:spLocks noChangeArrowheads="1"/>
              </p:cNvSpPr>
              <p:nvPr/>
            </p:nvSpPr>
            <p:spPr bwMode="auto">
              <a:xfrm>
                <a:off x="7826489" y="1459473"/>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10" name="Freeform 734"/>
              <p:cNvSpPr>
                <a:spLocks/>
              </p:cNvSpPr>
              <p:nvPr/>
            </p:nvSpPr>
            <p:spPr bwMode="auto">
              <a:xfrm>
                <a:off x="7824902" y="1459473"/>
                <a:ext cx="1588" cy="0"/>
              </a:xfrm>
              <a:custGeom>
                <a:avLst/>
                <a:gdLst>
                  <a:gd name="T0" fmla="*/ 1 w 1"/>
                  <a:gd name="T1" fmla="*/ 1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lnTo>
                      <a:pt x="1" y="0"/>
                    </a:lnTo>
                    <a:lnTo>
                      <a:pt x="0" y="0"/>
                    </a:lnTo>
                    <a:lnTo>
                      <a:pt x="1" y="0"/>
                    </a:lnTo>
                    <a:lnTo>
                      <a:pt x="1"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11" name="Rectangle 735"/>
              <p:cNvSpPr>
                <a:spLocks noChangeArrowheads="1"/>
              </p:cNvSpPr>
              <p:nvPr/>
            </p:nvSpPr>
            <p:spPr bwMode="auto">
              <a:xfrm>
                <a:off x="7824902" y="1459473"/>
                <a:ext cx="1588" cy="15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12" name="Rectangle 736"/>
              <p:cNvSpPr>
                <a:spLocks noChangeArrowheads="1"/>
              </p:cNvSpPr>
              <p:nvPr/>
            </p:nvSpPr>
            <p:spPr bwMode="auto">
              <a:xfrm>
                <a:off x="7824902" y="1459473"/>
                <a:ext cx="1588" cy="15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13" name="Freeform 737"/>
              <p:cNvSpPr>
                <a:spLocks/>
              </p:cNvSpPr>
              <p:nvPr/>
            </p:nvSpPr>
            <p:spPr bwMode="auto">
              <a:xfrm>
                <a:off x="7824902" y="1459473"/>
                <a:ext cx="0" cy="0"/>
              </a:xfrm>
              <a:custGeom>
                <a:avLst/>
                <a:gdLst>
                  <a:gd name="T0" fmla="*/ 1 w 1"/>
                  <a:gd name="T1" fmla="*/ 0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0" y="0"/>
                    </a:lnTo>
                    <a:lnTo>
                      <a:pt x="0" y="0"/>
                    </a:lnTo>
                    <a:cubicBezTo>
                      <a:pt x="0" y="0"/>
                      <a:pt x="0" y="0"/>
                      <a:pt x="0" y="0"/>
                    </a:cubicBezTo>
                    <a:lnTo>
                      <a:pt x="1" y="0"/>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14" name="Freeform 738"/>
              <p:cNvSpPr>
                <a:spLocks/>
              </p:cNvSpPr>
              <p:nvPr/>
            </p:nvSpPr>
            <p:spPr bwMode="auto">
              <a:xfrm>
                <a:off x="7823314" y="1459473"/>
                <a:ext cx="1588" cy="0"/>
              </a:xfrm>
              <a:custGeom>
                <a:avLst/>
                <a:gdLst>
                  <a:gd name="T0" fmla="*/ 2 w 2"/>
                  <a:gd name="T1" fmla="*/ 2 w 2"/>
                  <a:gd name="T2" fmla="*/ 0 w 2"/>
                  <a:gd name="T3" fmla="*/ 1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cubicBezTo>
                      <a:pt x="0" y="0"/>
                      <a:pt x="1" y="0"/>
                      <a:pt x="1" y="0"/>
                    </a:cubicBezTo>
                    <a:lnTo>
                      <a:pt x="2" y="0"/>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15" name="Freeform 739"/>
              <p:cNvSpPr>
                <a:spLocks/>
              </p:cNvSpPr>
              <p:nvPr/>
            </p:nvSpPr>
            <p:spPr bwMode="auto">
              <a:xfrm>
                <a:off x="7821727" y="1459473"/>
                <a:ext cx="1588" cy="0"/>
              </a:xfrm>
              <a:custGeom>
                <a:avLst/>
                <a:gdLst>
                  <a:gd name="T0" fmla="*/ 2 w 2"/>
                  <a:gd name="T1" fmla="*/ 1 w 2"/>
                  <a:gd name="T2" fmla="*/ 0 w 2"/>
                  <a:gd name="T3" fmla="*/ 0 w 2"/>
                  <a:gd name="T4" fmla="*/ 1 w 2"/>
                  <a:gd name="T5" fmla="*/ 2 w 2"/>
                </a:gdLst>
                <a:ahLst/>
                <a:cxnLst>
                  <a:cxn ang="0">
                    <a:pos x="T0" y="0"/>
                  </a:cxn>
                  <a:cxn ang="0">
                    <a:pos x="T1" y="0"/>
                  </a:cxn>
                  <a:cxn ang="0">
                    <a:pos x="T2" y="0"/>
                  </a:cxn>
                  <a:cxn ang="0">
                    <a:pos x="T3" y="0"/>
                  </a:cxn>
                  <a:cxn ang="0">
                    <a:pos x="T4" y="0"/>
                  </a:cxn>
                  <a:cxn ang="0">
                    <a:pos x="T5" y="0"/>
                  </a:cxn>
                </a:cxnLst>
                <a:rect l="0" t="0" r="r" b="b"/>
                <a:pathLst>
                  <a:path w="2">
                    <a:moveTo>
                      <a:pt x="2" y="0"/>
                    </a:moveTo>
                    <a:cubicBezTo>
                      <a:pt x="2" y="0"/>
                      <a:pt x="2" y="0"/>
                      <a:pt x="1" y="0"/>
                    </a:cubicBezTo>
                    <a:lnTo>
                      <a:pt x="0" y="0"/>
                    </a:lnTo>
                    <a:lnTo>
                      <a:pt x="0" y="0"/>
                    </a:lnTo>
                    <a:lnTo>
                      <a:pt x="1" y="0"/>
                    </a:lnTo>
                    <a:lnTo>
                      <a:pt x="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16" name="Rectangle 740"/>
              <p:cNvSpPr>
                <a:spLocks noChangeArrowheads="1"/>
              </p:cNvSpPr>
              <p:nvPr/>
            </p:nvSpPr>
            <p:spPr bwMode="auto">
              <a:xfrm>
                <a:off x="7821727" y="1459473"/>
                <a:ext cx="1588" cy="1588"/>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17" name="Rectangle 741"/>
              <p:cNvSpPr>
                <a:spLocks noChangeArrowheads="1"/>
              </p:cNvSpPr>
              <p:nvPr/>
            </p:nvSpPr>
            <p:spPr bwMode="auto">
              <a:xfrm>
                <a:off x="7826489" y="1459473"/>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18" name="Rectangle 742"/>
              <p:cNvSpPr>
                <a:spLocks noChangeArrowheads="1"/>
              </p:cNvSpPr>
              <p:nvPr/>
            </p:nvSpPr>
            <p:spPr bwMode="auto">
              <a:xfrm>
                <a:off x="7826489" y="1459473"/>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19" name="Rectangle 743"/>
              <p:cNvSpPr>
                <a:spLocks noChangeArrowheads="1"/>
              </p:cNvSpPr>
              <p:nvPr/>
            </p:nvSpPr>
            <p:spPr bwMode="auto">
              <a:xfrm>
                <a:off x="7824902" y="1459473"/>
                <a:ext cx="1588" cy="15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20" name="Rectangle 744"/>
              <p:cNvSpPr>
                <a:spLocks noChangeArrowheads="1"/>
              </p:cNvSpPr>
              <p:nvPr/>
            </p:nvSpPr>
            <p:spPr bwMode="auto">
              <a:xfrm>
                <a:off x="7824902" y="1459473"/>
                <a:ext cx="1588" cy="15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21" name="Rectangle 745"/>
              <p:cNvSpPr>
                <a:spLocks noChangeArrowheads="1"/>
              </p:cNvSpPr>
              <p:nvPr/>
            </p:nvSpPr>
            <p:spPr bwMode="auto">
              <a:xfrm>
                <a:off x="7824902" y="1459473"/>
                <a:ext cx="1588" cy="1588"/>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22" name="Rectangle 746"/>
              <p:cNvSpPr>
                <a:spLocks noChangeArrowheads="1"/>
              </p:cNvSpPr>
              <p:nvPr/>
            </p:nvSpPr>
            <p:spPr bwMode="auto">
              <a:xfrm>
                <a:off x="7823314" y="1459473"/>
                <a:ext cx="1588" cy="1588"/>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23" name="Rectangle 747"/>
              <p:cNvSpPr>
                <a:spLocks noChangeArrowheads="1"/>
              </p:cNvSpPr>
              <p:nvPr/>
            </p:nvSpPr>
            <p:spPr bwMode="auto">
              <a:xfrm>
                <a:off x="7821727" y="1459473"/>
                <a:ext cx="1588" cy="1588"/>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24" name="Rectangle 748"/>
              <p:cNvSpPr>
                <a:spLocks noChangeArrowheads="1"/>
              </p:cNvSpPr>
              <p:nvPr/>
            </p:nvSpPr>
            <p:spPr bwMode="auto">
              <a:xfrm>
                <a:off x="7821727" y="1459473"/>
                <a:ext cx="1588" cy="1588"/>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25" name="Rectangle 749"/>
              <p:cNvSpPr>
                <a:spLocks noChangeArrowheads="1"/>
              </p:cNvSpPr>
              <p:nvPr/>
            </p:nvSpPr>
            <p:spPr bwMode="auto">
              <a:xfrm>
                <a:off x="7826489" y="1459473"/>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26" name="Rectangle 750"/>
              <p:cNvSpPr>
                <a:spLocks noChangeArrowheads="1"/>
              </p:cNvSpPr>
              <p:nvPr/>
            </p:nvSpPr>
            <p:spPr bwMode="auto">
              <a:xfrm>
                <a:off x="7826489" y="1459473"/>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27" name="Rectangle 751"/>
              <p:cNvSpPr>
                <a:spLocks noChangeArrowheads="1"/>
              </p:cNvSpPr>
              <p:nvPr/>
            </p:nvSpPr>
            <p:spPr bwMode="auto">
              <a:xfrm>
                <a:off x="7824902" y="1459473"/>
                <a:ext cx="1588" cy="15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28" name="Rectangle 752"/>
              <p:cNvSpPr>
                <a:spLocks noChangeArrowheads="1"/>
              </p:cNvSpPr>
              <p:nvPr/>
            </p:nvSpPr>
            <p:spPr bwMode="auto">
              <a:xfrm>
                <a:off x="7824902" y="1459473"/>
                <a:ext cx="1588" cy="15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29" name="Rectangle 753"/>
              <p:cNvSpPr>
                <a:spLocks noChangeArrowheads="1"/>
              </p:cNvSpPr>
              <p:nvPr/>
            </p:nvSpPr>
            <p:spPr bwMode="auto">
              <a:xfrm>
                <a:off x="7824902" y="1459473"/>
                <a:ext cx="1588" cy="1588"/>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30" name="Rectangle 754"/>
              <p:cNvSpPr>
                <a:spLocks noChangeArrowheads="1"/>
              </p:cNvSpPr>
              <p:nvPr/>
            </p:nvSpPr>
            <p:spPr bwMode="auto">
              <a:xfrm>
                <a:off x="7823314" y="1459473"/>
                <a:ext cx="1588" cy="1588"/>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31" name="Rectangle 755"/>
              <p:cNvSpPr>
                <a:spLocks noChangeArrowheads="1"/>
              </p:cNvSpPr>
              <p:nvPr/>
            </p:nvSpPr>
            <p:spPr bwMode="auto">
              <a:xfrm>
                <a:off x="7821727" y="1459473"/>
                <a:ext cx="1588" cy="1588"/>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32" name="Rectangle 756"/>
              <p:cNvSpPr>
                <a:spLocks noChangeArrowheads="1"/>
              </p:cNvSpPr>
              <p:nvPr/>
            </p:nvSpPr>
            <p:spPr bwMode="auto">
              <a:xfrm>
                <a:off x="7821727" y="1459473"/>
                <a:ext cx="1588" cy="1588"/>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33" name="Rectangle 757"/>
              <p:cNvSpPr>
                <a:spLocks noChangeArrowheads="1"/>
              </p:cNvSpPr>
              <p:nvPr/>
            </p:nvSpPr>
            <p:spPr bwMode="auto">
              <a:xfrm>
                <a:off x="7826489" y="1459473"/>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34" name="Rectangle 758"/>
              <p:cNvSpPr>
                <a:spLocks noChangeArrowheads="1"/>
              </p:cNvSpPr>
              <p:nvPr/>
            </p:nvSpPr>
            <p:spPr bwMode="auto">
              <a:xfrm>
                <a:off x="7826489" y="1459473"/>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35" name="Freeform 759"/>
              <p:cNvSpPr>
                <a:spLocks/>
              </p:cNvSpPr>
              <p:nvPr/>
            </p:nvSpPr>
            <p:spPr bwMode="auto">
              <a:xfrm>
                <a:off x="7824902" y="1459473"/>
                <a:ext cx="1588"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36" name="Rectangle 760"/>
              <p:cNvSpPr>
                <a:spLocks noChangeArrowheads="1"/>
              </p:cNvSpPr>
              <p:nvPr/>
            </p:nvSpPr>
            <p:spPr bwMode="auto">
              <a:xfrm>
                <a:off x="7824902" y="1459473"/>
                <a:ext cx="1588" cy="15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37" name="Freeform 761"/>
              <p:cNvSpPr>
                <a:spLocks/>
              </p:cNvSpPr>
              <p:nvPr/>
            </p:nvSpPr>
            <p:spPr bwMode="auto">
              <a:xfrm>
                <a:off x="7824902" y="1459473"/>
                <a:ext cx="0"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lnTo>
                      <a:pt x="0" y="0"/>
                    </a:lnTo>
                    <a:lnTo>
                      <a:pt x="0" y="0"/>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38" name="Freeform 762"/>
              <p:cNvSpPr>
                <a:spLocks/>
              </p:cNvSpPr>
              <p:nvPr/>
            </p:nvSpPr>
            <p:spPr bwMode="auto">
              <a:xfrm>
                <a:off x="7823314" y="1459473"/>
                <a:ext cx="1588" cy="0"/>
              </a:xfrm>
              <a:custGeom>
                <a:avLst/>
                <a:gdLst>
                  <a:gd name="T0" fmla="*/ 2 w 2"/>
                  <a:gd name="T1" fmla="*/ 2 w 2"/>
                  <a:gd name="T2" fmla="*/ 1 w 2"/>
                  <a:gd name="T3" fmla="*/ 0 w 2"/>
                  <a:gd name="T4" fmla="*/ 1 w 2"/>
                  <a:gd name="T5" fmla="*/ 2 w 2"/>
                </a:gdLst>
                <a:ahLst/>
                <a:cxnLst>
                  <a:cxn ang="0">
                    <a:pos x="T0" y="0"/>
                  </a:cxn>
                  <a:cxn ang="0">
                    <a:pos x="T1" y="0"/>
                  </a:cxn>
                  <a:cxn ang="0">
                    <a:pos x="T2" y="0"/>
                  </a:cxn>
                  <a:cxn ang="0">
                    <a:pos x="T3" y="0"/>
                  </a:cxn>
                  <a:cxn ang="0">
                    <a:pos x="T4" y="0"/>
                  </a:cxn>
                  <a:cxn ang="0">
                    <a:pos x="T5" y="0"/>
                  </a:cxn>
                </a:cxnLst>
                <a:rect l="0" t="0" r="r" b="b"/>
                <a:pathLst>
                  <a:path w="2">
                    <a:moveTo>
                      <a:pt x="2" y="0"/>
                    </a:moveTo>
                    <a:cubicBezTo>
                      <a:pt x="2" y="0"/>
                      <a:pt x="2" y="0"/>
                      <a:pt x="2" y="0"/>
                    </a:cubicBezTo>
                    <a:lnTo>
                      <a:pt x="1" y="0"/>
                    </a:lnTo>
                    <a:lnTo>
                      <a:pt x="0" y="0"/>
                    </a:lnTo>
                    <a:lnTo>
                      <a:pt x="1" y="0"/>
                    </a:lnTo>
                    <a:lnTo>
                      <a:pt x="2" y="0"/>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39" name="Freeform 763"/>
              <p:cNvSpPr>
                <a:spLocks/>
              </p:cNvSpPr>
              <p:nvPr/>
            </p:nvSpPr>
            <p:spPr bwMode="auto">
              <a:xfrm>
                <a:off x="7821727" y="1459473"/>
                <a:ext cx="1588" cy="0"/>
              </a:xfrm>
              <a:custGeom>
                <a:avLst/>
                <a:gdLst>
                  <a:gd name="T0" fmla="*/ 1 w 2"/>
                  <a:gd name="T1" fmla="*/ 2 w 2"/>
                  <a:gd name="T2" fmla="*/ 0 w 2"/>
                  <a:gd name="T3" fmla="*/ 0 w 2"/>
                  <a:gd name="T4" fmla="*/ 2 w 2"/>
                  <a:gd name="T5" fmla="*/ 1 w 2"/>
                </a:gdLst>
                <a:ahLst/>
                <a:cxnLst>
                  <a:cxn ang="0">
                    <a:pos x="T0" y="0"/>
                  </a:cxn>
                  <a:cxn ang="0">
                    <a:pos x="T1" y="0"/>
                  </a:cxn>
                  <a:cxn ang="0">
                    <a:pos x="T2" y="0"/>
                  </a:cxn>
                  <a:cxn ang="0">
                    <a:pos x="T3" y="0"/>
                  </a:cxn>
                  <a:cxn ang="0">
                    <a:pos x="T4" y="0"/>
                  </a:cxn>
                  <a:cxn ang="0">
                    <a:pos x="T5" y="0"/>
                  </a:cxn>
                </a:cxnLst>
                <a:rect l="0" t="0" r="r" b="b"/>
                <a:pathLst>
                  <a:path w="2">
                    <a:moveTo>
                      <a:pt x="1" y="0"/>
                    </a:moveTo>
                    <a:cubicBezTo>
                      <a:pt x="1" y="0"/>
                      <a:pt x="2" y="0"/>
                      <a:pt x="2" y="0"/>
                    </a:cubicBezTo>
                    <a:lnTo>
                      <a:pt x="0" y="0"/>
                    </a:lnTo>
                    <a:lnTo>
                      <a:pt x="0" y="0"/>
                    </a:lnTo>
                    <a:lnTo>
                      <a:pt x="2" y="0"/>
                    </a:lnTo>
                    <a:lnTo>
                      <a:pt x="1"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40" name="Rectangle 764"/>
              <p:cNvSpPr>
                <a:spLocks noChangeArrowheads="1"/>
              </p:cNvSpPr>
              <p:nvPr/>
            </p:nvSpPr>
            <p:spPr bwMode="auto">
              <a:xfrm>
                <a:off x="7821727" y="1459473"/>
                <a:ext cx="1588" cy="1588"/>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41" name="Rectangle 765"/>
              <p:cNvSpPr>
                <a:spLocks noChangeArrowheads="1"/>
              </p:cNvSpPr>
              <p:nvPr/>
            </p:nvSpPr>
            <p:spPr bwMode="auto">
              <a:xfrm>
                <a:off x="7826489" y="1459473"/>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42" name="Rectangle 766"/>
              <p:cNvSpPr>
                <a:spLocks noChangeArrowheads="1"/>
              </p:cNvSpPr>
              <p:nvPr/>
            </p:nvSpPr>
            <p:spPr bwMode="auto">
              <a:xfrm>
                <a:off x="7826489" y="1459473"/>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43" name="Rectangle 767"/>
              <p:cNvSpPr>
                <a:spLocks noChangeArrowheads="1"/>
              </p:cNvSpPr>
              <p:nvPr/>
            </p:nvSpPr>
            <p:spPr bwMode="auto">
              <a:xfrm>
                <a:off x="7824902" y="1459473"/>
                <a:ext cx="1588" cy="15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44" name="Rectangle 768"/>
              <p:cNvSpPr>
                <a:spLocks noChangeArrowheads="1"/>
              </p:cNvSpPr>
              <p:nvPr/>
            </p:nvSpPr>
            <p:spPr bwMode="auto">
              <a:xfrm>
                <a:off x="7824902" y="1459473"/>
                <a:ext cx="1588" cy="15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45" name="Rectangle 769"/>
              <p:cNvSpPr>
                <a:spLocks noChangeArrowheads="1"/>
              </p:cNvSpPr>
              <p:nvPr/>
            </p:nvSpPr>
            <p:spPr bwMode="auto">
              <a:xfrm>
                <a:off x="7824902" y="1459473"/>
                <a:ext cx="1588" cy="1588"/>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46" name="Rectangle 770"/>
              <p:cNvSpPr>
                <a:spLocks noChangeArrowheads="1"/>
              </p:cNvSpPr>
              <p:nvPr/>
            </p:nvSpPr>
            <p:spPr bwMode="auto">
              <a:xfrm>
                <a:off x="7823314" y="1459473"/>
                <a:ext cx="1588" cy="1588"/>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47" name="Rectangle 771"/>
              <p:cNvSpPr>
                <a:spLocks noChangeArrowheads="1"/>
              </p:cNvSpPr>
              <p:nvPr/>
            </p:nvSpPr>
            <p:spPr bwMode="auto">
              <a:xfrm>
                <a:off x="7821727" y="1459473"/>
                <a:ext cx="1588" cy="1588"/>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48" name="Freeform 772"/>
              <p:cNvSpPr>
                <a:spLocks/>
              </p:cNvSpPr>
              <p:nvPr/>
            </p:nvSpPr>
            <p:spPr bwMode="auto">
              <a:xfrm>
                <a:off x="7821727" y="1459473"/>
                <a:ext cx="0" cy="0"/>
              </a:xfrm>
              <a:custGeom>
                <a:avLst/>
                <a:gdLst>
                  <a:gd name="T0" fmla="*/ 1 w 1"/>
                  <a:gd name="T1" fmla="*/ 0 h 1"/>
                  <a:gd name="T2" fmla="*/ 1 w 1"/>
                  <a:gd name="T3" fmla="*/ 1 h 1"/>
                  <a:gd name="T4" fmla="*/ 0 w 1"/>
                  <a:gd name="T5" fmla="*/ 1 h 1"/>
                  <a:gd name="T6" fmla="*/ 0 w 1"/>
                  <a:gd name="T7" fmla="*/ 1 h 1"/>
                  <a:gd name="T8" fmla="*/ 1 w 1"/>
                  <a:gd name="T9" fmla="*/ 1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lnTo>
                      <a:pt x="1" y="1"/>
                    </a:lnTo>
                    <a:lnTo>
                      <a:pt x="0" y="1"/>
                    </a:lnTo>
                    <a:lnTo>
                      <a:pt x="0" y="1"/>
                    </a:lnTo>
                    <a:lnTo>
                      <a:pt x="1" y="1"/>
                    </a:lnTo>
                    <a:lnTo>
                      <a:pt x="1" y="0"/>
                    </a:ln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49" name="Freeform 773"/>
              <p:cNvSpPr>
                <a:spLocks/>
              </p:cNvSpPr>
              <p:nvPr/>
            </p:nvSpPr>
            <p:spPr bwMode="auto">
              <a:xfrm>
                <a:off x="7826489" y="1459473"/>
                <a:ext cx="4763" cy="42863"/>
              </a:xfrm>
              <a:custGeom>
                <a:avLst/>
                <a:gdLst>
                  <a:gd name="T0" fmla="*/ 6 w 7"/>
                  <a:gd name="T1" fmla="*/ 0 h 56"/>
                  <a:gd name="T2" fmla="*/ 2 w 7"/>
                  <a:gd name="T3" fmla="*/ 56 h 56"/>
                  <a:gd name="T4" fmla="*/ 0 w 7"/>
                  <a:gd name="T5" fmla="*/ 56 h 56"/>
                  <a:gd name="T6" fmla="*/ 5 w 7"/>
                  <a:gd name="T7" fmla="*/ 0 h 56"/>
                  <a:gd name="T8" fmla="*/ 6 w 7"/>
                  <a:gd name="T9" fmla="*/ 0 h 56"/>
                </a:gdLst>
                <a:ahLst/>
                <a:cxnLst>
                  <a:cxn ang="0">
                    <a:pos x="T0" y="T1"/>
                  </a:cxn>
                  <a:cxn ang="0">
                    <a:pos x="T2" y="T3"/>
                  </a:cxn>
                  <a:cxn ang="0">
                    <a:pos x="T4" y="T5"/>
                  </a:cxn>
                  <a:cxn ang="0">
                    <a:pos x="T6" y="T7"/>
                  </a:cxn>
                  <a:cxn ang="0">
                    <a:pos x="T8" y="T9"/>
                  </a:cxn>
                </a:cxnLst>
                <a:rect l="0" t="0" r="r" b="b"/>
                <a:pathLst>
                  <a:path w="7" h="56">
                    <a:moveTo>
                      <a:pt x="6" y="0"/>
                    </a:moveTo>
                    <a:cubicBezTo>
                      <a:pt x="6" y="0"/>
                      <a:pt x="7" y="28"/>
                      <a:pt x="2" y="56"/>
                    </a:cubicBezTo>
                    <a:cubicBezTo>
                      <a:pt x="1" y="56"/>
                      <a:pt x="1" y="56"/>
                      <a:pt x="0" y="56"/>
                    </a:cubicBezTo>
                    <a:cubicBezTo>
                      <a:pt x="5" y="28"/>
                      <a:pt x="5" y="0"/>
                      <a:pt x="5" y="0"/>
                    </a:cubicBez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50" name="Freeform 774"/>
              <p:cNvSpPr>
                <a:spLocks/>
              </p:cNvSpPr>
              <p:nvPr/>
            </p:nvSpPr>
            <p:spPr bwMode="auto">
              <a:xfrm>
                <a:off x="7824902" y="1459473"/>
                <a:ext cx="4763" cy="42863"/>
              </a:xfrm>
              <a:custGeom>
                <a:avLst/>
                <a:gdLst>
                  <a:gd name="T0" fmla="*/ 6 w 6"/>
                  <a:gd name="T1" fmla="*/ 0 h 56"/>
                  <a:gd name="T2" fmla="*/ 1 w 6"/>
                  <a:gd name="T3" fmla="*/ 56 h 56"/>
                  <a:gd name="T4" fmla="*/ 0 w 6"/>
                  <a:gd name="T5" fmla="*/ 56 h 56"/>
                  <a:gd name="T6" fmla="*/ 5 w 6"/>
                  <a:gd name="T7" fmla="*/ 0 h 56"/>
                  <a:gd name="T8" fmla="*/ 6 w 6"/>
                  <a:gd name="T9" fmla="*/ 0 h 56"/>
                </a:gdLst>
                <a:ahLst/>
                <a:cxnLst>
                  <a:cxn ang="0">
                    <a:pos x="T0" y="T1"/>
                  </a:cxn>
                  <a:cxn ang="0">
                    <a:pos x="T2" y="T3"/>
                  </a:cxn>
                  <a:cxn ang="0">
                    <a:pos x="T4" y="T5"/>
                  </a:cxn>
                  <a:cxn ang="0">
                    <a:pos x="T6" y="T7"/>
                  </a:cxn>
                  <a:cxn ang="0">
                    <a:pos x="T8" y="T9"/>
                  </a:cxn>
                </a:cxnLst>
                <a:rect l="0" t="0" r="r" b="b"/>
                <a:pathLst>
                  <a:path w="6" h="56">
                    <a:moveTo>
                      <a:pt x="6" y="0"/>
                    </a:moveTo>
                    <a:cubicBezTo>
                      <a:pt x="6" y="0"/>
                      <a:pt x="6" y="28"/>
                      <a:pt x="1" y="56"/>
                    </a:cubicBezTo>
                    <a:cubicBezTo>
                      <a:pt x="1" y="56"/>
                      <a:pt x="1" y="56"/>
                      <a:pt x="0" y="56"/>
                    </a:cubicBezTo>
                    <a:cubicBezTo>
                      <a:pt x="5" y="28"/>
                      <a:pt x="5" y="0"/>
                      <a:pt x="5" y="0"/>
                    </a:cubicBezTo>
                    <a:lnTo>
                      <a:pt x="6" y="0"/>
                    </a:ln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51" name="Freeform 775"/>
              <p:cNvSpPr>
                <a:spLocks/>
              </p:cNvSpPr>
              <p:nvPr/>
            </p:nvSpPr>
            <p:spPr bwMode="auto">
              <a:xfrm>
                <a:off x="7824902" y="1459473"/>
                <a:ext cx="4763" cy="42863"/>
              </a:xfrm>
              <a:custGeom>
                <a:avLst/>
                <a:gdLst>
                  <a:gd name="T0" fmla="*/ 6 w 6"/>
                  <a:gd name="T1" fmla="*/ 0 h 56"/>
                  <a:gd name="T2" fmla="*/ 1 w 6"/>
                  <a:gd name="T3" fmla="*/ 56 h 56"/>
                  <a:gd name="T4" fmla="*/ 0 w 6"/>
                  <a:gd name="T5" fmla="*/ 55 h 56"/>
                  <a:gd name="T6" fmla="*/ 5 w 6"/>
                  <a:gd name="T7" fmla="*/ 0 h 56"/>
                  <a:gd name="T8" fmla="*/ 6 w 6"/>
                  <a:gd name="T9" fmla="*/ 0 h 56"/>
                </a:gdLst>
                <a:ahLst/>
                <a:cxnLst>
                  <a:cxn ang="0">
                    <a:pos x="T0" y="T1"/>
                  </a:cxn>
                  <a:cxn ang="0">
                    <a:pos x="T2" y="T3"/>
                  </a:cxn>
                  <a:cxn ang="0">
                    <a:pos x="T4" y="T5"/>
                  </a:cxn>
                  <a:cxn ang="0">
                    <a:pos x="T6" y="T7"/>
                  </a:cxn>
                  <a:cxn ang="0">
                    <a:pos x="T8" y="T9"/>
                  </a:cxn>
                </a:cxnLst>
                <a:rect l="0" t="0" r="r" b="b"/>
                <a:pathLst>
                  <a:path w="6" h="56">
                    <a:moveTo>
                      <a:pt x="6" y="0"/>
                    </a:moveTo>
                    <a:cubicBezTo>
                      <a:pt x="6" y="0"/>
                      <a:pt x="6" y="28"/>
                      <a:pt x="1" y="56"/>
                    </a:cubicBezTo>
                    <a:cubicBezTo>
                      <a:pt x="1" y="56"/>
                      <a:pt x="0" y="55"/>
                      <a:pt x="0" y="55"/>
                    </a:cubicBezTo>
                    <a:cubicBezTo>
                      <a:pt x="5" y="28"/>
                      <a:pt x="5" y="0"/>
                      <a:pt x="5" y="0"/>
                    </a:cubicBezTo>
                    <a:lnTo>
                      <a:pt x="6" y="0"/>
                    </a:ln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52" name="Freeform 776"/>
              <p:cNvSpPr>
                <a:spLocks/>
              </p:cNvSpPr>
              <p:nvPr/>
            </p:nvSpPr>
            <p:spPr bwMode="auto">
              <a:xfrm>
                <a:off x="7823314" y="1459473"/>
                <a:ext cx="4763" cy="41275"/>
              </a:xfrm>
              <a:custGeom>
                <a:avLst/>
                <a:gdLst>
                  <a:gd name="T0" fmla="*/ 6 w 6"/>
                  <a:gd name="T1" fmla="*/ 0 h 55"/>
                  <a:gd name="T2" fmla="*/ 1 w 6"/>
                  <a:gd name="T3" fmla="*/ 55 h 55"/>
                  <a:gd name="T4" fmla="*/ 0 w 6"/>
                  <a:gd name="T5" fmla="*/ 55 h 55"/>
                  <a:gd name="T6" fmla="*/ 5 w 6"/>
                  <a:gd name="T7" fmla="*/ 0 h 55"/>
                  <a:gd name="T8" fmla="*/ 6 w 6"/>
                  <a:gd name="T9" fmla="*/ 0 h 55"/>
                </a:gdLst>
                <a:ahLst/>
                <a:cxnLst>
                  <a:cxn ang="0">
                    <a:pos x="T0" y="T1"/>
                  </a:cxn>
                  <a:cxn ang="0">
                    <a:pos x="T2" y="T3"/>
                  </a:cxn>
                  <a:cxn ang="0">
                    <a:pos x="T4" y="T5"/>
                  </a:cxn>
                  <a:cxn ang="0">
                    <a:pos x="T6" y="T7"/>
                  </a:cxn>
                  <a:cxn ang="0">
                    <a:pos x="T8" y="T9"/>
                  </a:cxn>
                </a:cxnLst>
                <a:rect l="0" t="0" r="r" b="b"/>
                <a:pathLst>
                  <a:path w="6" h="55">
                    <a:moveTo>
                      <a:pt x="6" y="0"/>
                    </a:moveTo>
                    <a:cubicBezTo>
                      <a:pt x="6" y="0"/>
                      <a:pt x="6" y="28"/>
                      <a:pt x="1" y="55"/>
                    </a:cubicBezTo>
                    <a:cubicBezTo>
                      <a:pt x="1" y="55"/>
                      <a:pt x="1" y="55"/>
                      <a:pt x="0" y="55"/>
                    </a:cubicBezTo>
                    <a:cubicBezTo>
                      <a:pt x="5" y="28"/>
                      <a:pt x="5" y="0"/>
                      <a:pt x="5" y="0"/>
                    </a:cubicBezTo>
                    <a:lnTo>
                      <a:pt x="6" y="0"/>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53" name="Freeform 777"/>
              <p:cNvSpPr>
                <a:spLocks/>
              </p:cNvSpPr>
              <p:nvPr/>
            </p:nvSpPr>
            <p:spPr bwMode="auto">
              <a:xfrm>
                <a:off x="7823314" y="1459473"/>
                <a:ext cx="4763" cy="41275"/>
              </a:xfrm>
              <a:custGeom>
                <a:avLst/>
                <a:gdLst>
                  <a:gd name="T0" fmla="*/ 5 w 5"/>
                  <a:gd name="T1" fmla="*/ 0 h 55"/>
                  <a:gd name="T2" fmla="*/ 0 w 5"/>
                  <a:gd name="T3" fmla="*/ 55 h 55"/>
                  <a:gd name="T4" fmla="*/ 0 w 5"/>
                  <a:gd name="T5" fmla="*/ 55 h 55"/>
                  <a:gd name="T6" fmla="*/ 4 w 5"/>
                  <a:gd name="T7" fmla="*/ 0 h 55"/>
                  <a:gd name="T8" fmla="*/ 5 w 5"/>
                  <a:gd name="T9" fmla="*/ 0 h 55"/>
                </a:gdLst>
                <a:ahLst/>
                <a:cxnLst>
                  <a:cxn ang="0">
                    <a:pos x="T0" y="T1"/>
                  </a:cxn>
                  <a:cxn ang="0">
                    <a:pos x="T2" y="T3"/>
                  </a:cxn>
                  <a:cxn ang="0">
                    <a:pos x="T4" y="T5"/>
                  </a:cxn>
                  <a:cxn ang="0">
                    <a:pos x="T6" y="T7"/>
                  </a:cxn>
                  <a:cxn ang="0">
                    <a:pos x="T8" y="T9"/>
                  </a:cxn>
                </a:cxnLst>
                <a:rect l="0" t="0" r="r" b="b"/>
                <a:pathLst>
                  <a:path w="5" h="55">
                    <a:moveTo>
                      <a:pt x="5" y="0"/>
                    </a:moveTo>
                    <a:cubicBezTo>
                      <a:pt x="5" y="0"/>
                      <a:pt x="5" y="28"/>
                      <a:pt x="0" y="55"/>
                    </a:cubicBezTo>
                    <a:cubicBezTo>
                      <a:pt x="0" y="55"/>
                      <a:pt x="0" y="55"/>
                      <a:pt x="0" y="55"/>
                    </a:cubicBezTo>
                    <a:cubicBezTo>
                      <a:pt x="4" y="28"/>
                      <a:pt x="4" y="0"/>
                      <a:pt x="4" y="0"/>
                    </a:cubicBezTo>
                    <a:lnTo>
                      <a:pt x="5"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54" name="Freeform 778"/>
              <p:cNvSpPr>
                <a:spLocks/>
              </p:cNvSpPr>
              <p:nvPr/>
            </p:nvSpPr>
            <p:spPr bwMode="auto">
              <a:xfrm>
                <a:off x="7823314" y="1459473"/>
                <a:ext cx="3175" cy="41275"/>
              </a:xfrm>
              <a:custGeom>
                <a:avLst/>
                <a:gdLst>
                  <a:gd name="T0" fmla="*/ 5 w 5"/>
                  <a:gd name="T1" fmla="*/ 0 h 55"/>
                  <a:gd name="T2" fmla="*/ 1 w 5"/>
                  <a:gd name="T3" fmla="*/ 55 h 55"/>
                  <a:gd name="T4" fmla="*/ 0 w 5"/>
                  <a:gd name="T5" fmla="*/ 55 h 55"/>
                  <a:gd name="T6" fmla="*/ 5 w 5"/>
                  <a:gd name="T7" fmla="*/ 1 h 55"/>
                  <a:gd name="T8" fmla="*/ 5 w 5"/>
                  <a:gd name="T9" fmla="*/ 1 h 55"/>
                  <a:gd name="T10" fmla="*/ 5 w 5"/>
                  <a:gd name="T11" fmla="*/ 0 h 55"/>
                </a:gdLst>
                <a:ahLst/>
                <a:cxnLst>
                  <a:cxn ang="0">
                    <a:pos x="T0" y="T1"/>
                  </a:cxn>
                  <a:cxn ang="0">
                    <a:pos x="T2" y="T3"/>
                  </a:cxn>
                  <a:cxn ang="0">
                    <a:pos x="T4" y="T5"/>
                  </a:cxn>
                  <a:cxn ang="0">
                    <a:pos x="T6" y="T7"/>
                  </a:cxn>
                  <a:cxn ang="0">
                    <a:pos x="T8" y="T9"/>
                  </a:cxn>
                  <a:cxn ang="0">
                    <a:pos x="T10" y="T11"/>
                  </a:cxn>
                </a:cxnLst>
                <a:rect l="0" t="0" r="r" b="b"/>
                <a:pathLst>
                  <a:path w="5" h="55">
                    <a:moveTo>
                      <a:pt x="5" y="0"/>
                    </a:moveTo>
                    <a:cubicBezTo>
                      <a:pt x="5" y="0"/>
                      <a:pt x="5" y="28"/>
                      <a:pt x="1" y="55"/>
                    </a:cubicBezTo>
                    <a:lnTo>
                      <a:pt x="0" y="55"/>
                    </a:lnTo>
                    <a:cubicBezTo>
                      <a:pt x="5" y="28"/>
                      <a:pt x="5" y="1"/>
                      <a:pt x="5" y="1"/>
                    </a:cubicBezTo>
                    <a:lnTo>
                      <a:pt x="5" y="1"/>
                    </a:lnTo>
                    <a:lnTo>
                      <a:pt x="5"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55" name="Freeform 779"/>
              <p:cNvSpPr>
                <a:spLocks/>
              </p:cNvSpPr>
              <p:nvPr/>
            </p:nvSpPr>
            <p:spPr bwMode="auto">
              <a:xfrm>
                <a:off x="7823314" y="1459473"/>
                <a:ext cx="3175" cy="41275"/>
              </a:xfrm>
              <a:custGeom>
                <a:avLst/>
                <a:gdLst>
                  <a:gd name="T0" fmla="*/ 5 w 5"/>
                  <a:gd name="T1" fmla="*/ 0 h 55"/>
                  <a:gd name="T2" fmla="*/ 0 w 5"/>
                  <a:gd name="T3" fmla="*/ 55 h 55"/>
                  <a:gd name="T4" fmla="*/ 0 w 5"/>
                  <a:gd name="T5" fmla="*/ 55 h 55"/>
                  <a:gd name="T6" fmla="*/ 4 w 5"/>
                  <a:gd name="T7" fmla="*/ 1 h 55"/>
                  <a:gd name="T8" fmla="*/ 5 w 5"/>
                  <a:gd name="T9" fmla="*/ 1 h 55"/>
                  <a:gd name="T10" fmla="*/ 5 w 5"/>
                  <a:gd name="T11" fmla="*/ 0 h 55"/>
                </a:gdLst>
                <a:ahLst/>
                <a:cxnLst>
                  <a:cxn ang="0">
                    <a:pos x="T0" y="T1"/>
                  </a:cxn>
                  <a:cxn ang="0">
                    <a:pos x="T2" y="T3"/>
                  </a:cxn>
                  <a:cxn ang="0">
                    <a:pos x="T4" y="T5"/>
                  </a:cxn>
                  <a:cxn ang="0">
                    <a:pos x="T6" y="T7"/>
                  </a:cxn>
                  <a:cxn ang="0">
                    <a:pos x="T8" y="T9"/>
                  </a:cxn>
                  <a:cxn ang="0">
                    <a:pos x="T10" y="T11"/>
                  </a:cxn>
                </a:cxnLst>
                <a:rect l="0" t="0" r="r" b="b"/>
                <a:pathLst>
                  <a:path w="5" h="55">
                    <a:moveTo>
                      <a:pt x="5" y="0"/>
                    </a:moveTo>
                    <a:cubicBezTo>
                      <a:pt x="5" y="0"/>
                      <a:pt x="5" y="28"/>
                      <a:pt x="0" y="55"/>
                    </a:cubicBezTo>
                    <a:lnTo>
                      <a:pt x="0" y="55"/>
                    </a:lnTo>
                    <a:cubicBezTo>
                      <a:pt x="5" y="28"/>
                      <a:pt x="4" y="1"/>
                      <a:pt x="4" y="1"/>
                    </a:cubicBezTo>
                    <a:lnTo>
                      <a:pt x="5" y="1"/>
                    </a:lnTo>
                    <a:lnTo>
                      <a:pt x="5"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56" name="Freeform 780"/>
              <p:cNvSpPr>
                <a:spLocks/>
              </p:cNvSpPr>
              <p:nvPr/>
            </p:nvSpPr>
            <p:spPr bwMode="auto">
              <a:xfrm>
                <a:off x="7823314" y="1459473"/>
                <a:ext cx="3175" cy="41275"/>
              </a:xfrm>
              <a:custGeom>
                <a:avLst/>
                <a:gdLst>
                  <a:gd name="T0" fmla="*/ 4 w 5"/>
                  <a:gd name="T1" fmla="*/ 0 h 55"/>
                  <a:gd name="T2" fmla="*/ 0 w 5"/>
                  <a:gd name="T3" fmla="*/ 55 h 55"/>
                  <a:gd name="T4" fmla="*/ 0 w 5"/>
                  <a:gd name="T5" fmla="*/ 55 h 55"/>
                  <a:gd name="T6" fmla="*/ 4 w 5"/>
                  <a:gd name="T7" fmla="*/ 0 h 55"/>
                </a:gdLst>
                <a:ahLst/>
                <a:cxnLst>
                  <a:cxn ang="0">
                    <a:pos x="T0" y="T1"/>
                  </a:cxn>
                  <a:cxn ang="0">
                    <a:pos x="T2" y="T3"/>
                  </a:cxn>
                  <a:cxn ang="0">
                    <a:pos x="T4" y="T5"/>
                  </a:cxn>
                  <a:cxn ang="0">
                    <a:pos x="T6" y="T7"/>
                  </a:cxn>
                </a:cxnLst>
                <a:rect l="0" t="0" r="r" b="b"/>
                <a:pathLst>
                  <a:path w="5" h="55">
                    <a:moveTo>
                      <a:pt x="4" y="0"/>
                    </a:moveTo>
                    <a:cubicBezTo>
                      <a:pt x="4" y="0"/>
                      <a:pt x="5" y="28"/>
                      <a:pt x="0" y="55"/>
                    </a:cubicBezTo>
                    <a:lnTo>
                      <a:pt x="0" y="55"/>
                    </a:lnTo>
                    <a:cubicBezTo>
                      <a:pt x="4" y="28"/>
                      <a:pt x="4" y="0"/>
                      <a:pt x="4" y="0"/>
                    </a:cubicBez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57" name="Freeform 781"/>
              <p:cNvSpPr>
                <a:spLocks/>
              </p:cNvSpPr>
              <p:nvPr/>
            </p:nvSpPr>
            <p:spPr bwMode="auto">
              <a:xfrm>
                <a:off x="7816964" y="1502335"/>
                <a:ext cx="11113" cy="41275"/>
              </a:xfrm>
              <a:custGeom>
                <a:avLst/>
                <a:gdLst>
                  <a:gd name="T0" fmla="*/ 15 w 15"/>
                  <a:gd name="T1" fmla="*/ 0 h 54"/>
                  <a:gd name="T2" fmla="*/ 1 w 15"/>
                  <a:gd name="T3" fmla="*/ 54 h 54"/>
                  <a:gd name="T4" fmla="*/ 0 w 15"/>
                  <a:gd name="T5" fmla="*/ 54 h 54"/>
                  <a:gd name="T6" fmla="*/ 13 w 15"/>
                  <a:gd name="T7" fmla="*/ 0 h 54"/>
                  <a:gd name="T8" fmla="*/ 15 w 15"/>
                  <a:gd name="T9" fmla="*/ 0 h 54"/>
                </a:gdLst>
                <a:ahLst/>
                <a:cxnLst>
                  <a:cxn ang="0">
                    <a:pos x="T0" y="T1"/>
                  </a:cxn>
                  <a:cxn ang="0">
                    <a:pos x="T2" y="T3"/>
                  </a:cxn>
                  <a:cxn ang="0">
                    <a:pos x="T4" y="T5"/>
                  </a:cxn>
                  <a:cxn ang="0">
                    <a:pos x="T6" y="T7"/>
                  </a:cxn>
                  <a:cxn ang="0">
                    <a:pos x="T8" y="T9"/>
                  </a:cxn>
                </a:cxnLst>
                <a:rect l="0" t="0" r="r" b="b"/>
                <a:pathLst>
                  <a:path w="15" h="54">
                    <a:moveTo>
                      <a:pt x="15" y="0"/>
                    </a:moveTo>
                    <a:cubicBezTo>
                      <a:pt x="10" y="28"/>
                      <a:pt x="1" y="54"/>
                      <a:pt x="1" y="54"/>
                    </a:cubicBezTo>
                    <a:cubicBezTo>
                      <a:pt x="1" y="54"/>
                      <a:pt x="0" y="54"/>
                      <a:pt x="0" y="54"/>
                    </a:cubicBezTo>
                    <a:cubicBezTo>
                      <a:pt x="0" y="54"/>
                      <a:pt x="9" y="27"/>
                      <a:pt x="13" y="0"/>
                    </a:cubicBezTo>
                    <a:cubicBezTo>
                      <a:pt x="14" y="0"/>
                      <a:pt x="14" y="0"/>
                      <a:pt x="1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58" name="Freeform 782"/>
              <p:cNvSpPr>
                <a:spLocks/>
              </p:cNvSpPr>
              <p:nvPr/>
            </p:nvSpPr>
            <p:spPr bwMode="auto">
              <a:xfrm>
                <a:off x="7815377" y="1502335"/>
                <a:ext cx="11113" cy="41275"/>
              </a:xfrm>
              <a:custGeom>
                <a:avLst/>
                <a:gdLst>
                  <a:gd name="T0" fmla="*/ 15 w 15"/>
                  <a:gd name="T1" fmla="*/ 0 h 54"/>
                  <a:gd name="T2" fmla="*/ 2 w 15"/>
                  <a:gd name="T3" fmla="*/ 54 h 54"/>
                  <a:gd name="T4" fmla="*/ 0 w 15"/>
                  <a:gd name="T5" fmla="*/ 53 h 54"/>
                  <a:gd name="T6" fmla="*/ 14 w 15"/>
                  <a:gd name="T7" fmla="*/ 0 h 54"/>
                  <a:gd name="T8" fmla="*/ 15 w 15"/>
                  <a:gd name="T9" fmla="*/ 0 h 54"/>
                </a:gdLst>
                <a:ahLst/>
                <a:cxnLst>
                  <a:cxn ang="0">
                    <a:pos x="T0" y="T1"/>
                  </a:cxn>
                  <a:cxn ang="0">
                    <a:pos x="T2" y="T3"/>
                  </a:cxn>
                  <a:cxn ang="0">
                    <a:pos x="T4" y="T5"/>
                  </a:cxn>
                  <a:cxn ang="0">
                    <a:pos x="T6" y="T7"/>
                  </a:cxn>
                  <a:cxn ang="0">
                    <a:pos x="T8" y="T9"/>
                  </a:cxn>
                </a:cxnLst>
                <a:rect l="0" t="0" r="r" b="b"/>
                <a:pathLst>
                  <a:path w="15" h="54">
                    <a:moveTo>
                      <a:pt x="15" y="0"/>
                    </a:moveTo>
                    <a:cubicBezTo>
                      <a:pt x="11" y="27"/>
                      <a:pt x="2" y="54"/>
                      <a:pt x="2" y="54"/>
                    </a:cubicBezTo>
                    <a:cubicBezTo>
                      <a:pt x="1" y="54"/>
                      <a:pt x="1" y="53"/>
                      <a:pt x="0" y="53"/>
                    </a:cubicBezTo>
                    <a:cubicBezTo>
                      <a:pt x="0" y="53"/>
                      <a:pt x="10" y="27"/>
                      <a:pt x="14" y="0"/>
                    </a:cubicBezTo>
                    <a:cubicBezTo>
                      <a:pt x="15" y="0"/>
                      <a:pt x="15" y="0"/>
                      <a:pt x="15" y="0"/>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59" name="Freeform 783"/>
              <p:cNvSpPr>
                <a:spLocks/>
              </p:cNvSpPr>
              <p:nvPr/>
            </p:nvSpPr>
            <p:spPr bwMode="auto">
              <a:xfrm>
                <a:off x="7813789" y="1500748"/>
                <a:ext cx="11113" cy="41275"/>
              </a:xfrm>
              <a:custGeom>
                <a:avLst/>
                <a:gdLst>
                  <a:gd name="T0" fmla="*/ 15 w 15"/>
                  <a:gd name="T1" fmla="*/ 1 h 54"/>
                  <a:gd name="T2" fmla="*/ 1 w 15"/>
                  <a:gd name="T3" fmla="*/ 54 h 54"/>
                  <a:gd name="T4" fmla="*/ 0 w 15"/>
                  <a:gd name="T5" fmla="*/ 54 h 54"/>
                  <a:gd name="T6" fmla="*/ 14 w 15"/>
                  <a:gd name="T7" fmla="*/ 0 h 54"/>
                  <a:gd name="T8" fmla="*/ 15 w 15"/>
                  <a:gd name="T9" fmla="*/ 1 h 54"/>
                </a:gdLst>
                <a:ahLst/>
                <a:cxnLst>
                  <a:cxn ang="0">
                    <a:pos x="T0" y="T1"/>
                  </a:cxn>
                  <a:cxn ang="0">
                    <a:pos x="T2" y="T3"/>
                  </a:cxn>
                  <a:cxn ang="0">
                    <a:pos x="T4" y="T5"/>
                  </a:cxn>
                  <a:cxn ang="0">
                    <a:pos x="T6" y="T7"/>
                  </a:cxn>
                  <a:cxn ang="0">
                    <a:pos x="T8" y="T9"/>
                  </a:cxn>
                </a:cxnLst>
                <a:rect l="0" t="0" r="r" b="b"/>
                <a:pathLst>
                  <a:path w="15" h="54">
                    <a:moveTo>
                      <a:pt x="15" y="1"/>
                    </a:moveTo>
                    <a:cubicBezTo>
                      <a:pt x="11" y="28"/>
                      <a:pt x="1" y="54"/>
                      <a:pt x="1" y="54"/>
                    </a:cubicBezTo>
                    <a:cubicBezTo>
                      <a:pt x="1" y="54"/>
                      <a:pt x="1" y="54"/>
                      <a:pt x="0" y="54"/>
                    </a:cubicBezTo>
                    <a:cubicBezTo>
                      <a:pt x="0" y="54"/>
                      <a:pt x="10" y="28"/>
                      <a:pt x="14" y="0"/>
                    </a:cubicBezTo>
                    <a:cubicBezTo>
                      <a:pt x="14" y="0"/>
                      <a:pt x="15" y="1"/>
                      <a:pt x="15" y="1"/>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60" name="Freeform 784"/>
              <p:cNvSpPr>
                <a:spLocks/>
              </p:cNvSpPr>
              <p:nvPr/>
            </p:nvSpPr>
            <p:spPr bwMode="auto">
              <a:xfrm>
                <a:off x="7813789" y="1500748"/>
                <a:ext cx="11113" cy="41275"/>
              </a:xfrm>
              <a:custGeom>
                <a:avLst/>
                <a:gdLst>
                  <a:gd name="T0" fmla="*/ 14 w 14"/>
                  <a:gd name="T1" fmla="*/ 0 h 54"/>
                  <a:gd name="T2" fmla="*/ 0 w 14"/>
                  <a:gd name="T3" fmla="*/ 54 h 54"/>
                  <a:gd name="T4" fmla="*/ 0 w 14"/>
                  <a:gd name="T5" fmla="*/ 54 h 54"/>
                  <a:gd name="T6" fmla="*/ 13 w 14"/>
                  <a:gd name="T7" fmla="*/ 0 h 54"/>
                  <a:gd name="T8" fmla="*/ 14 w 14"/>
                  <a:gd name="T9" fmla="*/ 0 h 54"/>
                </a:gdLst>
                <a:ahLst/>
                <a:cxnLst>
                  <a:cxn ang="0">
                    <a:pos x="T0" y="T1"/>
                  </a:cxn>
                  <a:cxn ang="0">
                    <a:pos x="T2" y="T3"/>
                  </a:cxn>
                  <a:cxn ang="0">
                    <a:pos x="T4" y="T5"/>
                  </a:cxn>
                  <a:cxn ang="0">
                    <a:pos x="T6" y="T7"/>
                  </a:cxn>
                  <a:cxn ang="0">
                    <a:pos x="T8" y="T9"/>
                  </a:cxn>
                </a:cxnLst>
                <a:rect l="0" t="0" r="r" b="b"/>
                <a:pathLst>
                  <a:path w="14" h="54">
                    <a:moveTo>
                      <a:pt x="14" y="0"/>
                    </a:moveTo>
                    <a:cubicBezTo>
                      <a:pt x="10" y="28"/>
                      <a:pt x="0" y="54"/>
                      <a:pt x="0" y="54"/>
                    </a:cubicBezTo>
                    <a:cubicBezTo>
                      <a:pt x="0" y="54"/>
                      <a:pt x="0" y="54"/>
                      <a:pt x="0" y="54"/>
                    </a:cubicBezTo>
                    <a:cubicBezTo>
                      <a:pt x="0" y="54"/>
                      <a:pt x="9" y="28"/>
                      <a:pt x="13" y="0"/>
                    </a:cubicBezTo>
                    <a:cubicBezTo>
                      <a:pt x="14" y="0"/>
                      <a:pt x="14" y="0"/>
                      <a:pt x="14" y="0"/>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61" name="Freeform 785"/>
              <p:cNvSpPr>
                <a:spLocks/>
              </p:cNvSpPr>
              <p:nvPr/>
            </p:nvSpPr>
            <p:spPr bwMode="auto">
              <a:xfrm>
                <a:off x="7813789" y="1500748"/>
                <a:ext cx="9525" cy="41275"/>
              </a:xfrm>
              <a:custGeom>
                <a:avLst/>
                <a:gdLst>
                  <a:gd name="T0" fmla="*/ 14 w 14"/>
                  <a:gd name="T1" fmla="*/ 0 h 54"/>
                  <a:gd name="T2" fmla="*/ 1 w 14"/>
                  <a:gd name="T3" fmla="*/ 54 h 54"/>
                  <a:gd name="T4" fmla="*/ 0 w 14"/>
                  <a:gd name="T5" fmla="*/ 54 h 54"/>
                  <a:gd name="T6" fmla="*/ 14 w 14"/>
                  <a:gd name="T7" fmla="*/ 0 h 54"/>
                  <a:gd name="T8" fmla="*/ 14 w 14"/>
                  <a:gd name="T9" fmla="*/ 0 h 54"/>
                </a:gdLst>
                <a:ahLst/>
                <a:cxnLst>
                  <a:cxn ang="0">
                    <a:pos x="T0" y="T1"/>
                  </a:cxn>
                  <a:cxn ang="0">
                    <a:pos x="T2" y="T3"/>
                  </a:cxn>
                  <a:cxn ang="0">
                    <a:pos x="T4" y="T5"/>
                  </a:cxn>
                  <a:cxn ang="0">
                    <a:pos x="T6" y="T7"/>
                  </a:cxn>
                  <a:cxn ang="0">
                    <a:pos x="T8" y="T9"/>
                  </a:cxn>
                </a:cxnLst>
                <a:rect l="0" t="0" r="r" b="b"/>
                <a:pathLst>
                  <a:path w="14" h="54">
                    <a:moveTo>
                      <a:pt x="14" y="0"/>
                    </a:moveTo>
                    <a:cubicBezTo>
                      <a:pt x="10" y="28"/>
                      <a:pt x="1" y="54"/>
                      <a:pt x="1" y="54"/>
                    </a:cubicBezTo>
                    <a:cubicBezTo>
                      <a:pt x="0" y="54"/>
                      <a:pt x="0" y="54"/>
                      <a:pt x="0" y="54"/>
                    </a:cubicBezTo>
                    <a:cubicBezTo>
                      <a:pt x="0" y="54"/>
                      <a:pt x="9" y="27"/>
                      <a:pt x="14" y="0"/>
                    </a:cubicBezTo>
                    <a:cubicBezTo>
                      <a:pt x="14" y="0"/>
                      <a:pt x="14" y="0"/>
                      <a:pt x="14" y="0"/>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62" name="Freeform 786"/>
              <p:cNvSpPr>
                <a:spLocks/>
              </p:cNvSpPr>
              <p:nvPr/>
            </p:nvSpPr>
            <p:spPr bwMode="auto">
              <a:xfrm>
                <a:off x="7813789" y="1500748"/>
                <a:ext cx="9525" cy="41275"/>
              </a:xfrm>
              <a:custGeom>
                <a:avLst/>
                <a:gdLst>
                  <a:gd name="T0" fmla="*/ 14 w 14"/>
                  <a:gd name="T1" fmla="*/ 0 h 54"/>
                  <a:gd name="T2" fmla="*/ 0 w 14"/>
                  <a:gd name="T3" fmla="*/ 54 h 54"/>
                  <a:gd name="T4" fmla="*/ 0 w 14"/>
                  <a:gd name="T5" fmla="*/ 53 h 54"/>
                  <a:gd name="T6" fmla="*/ 13 w 14"/>
                  <a:gd name="T7" fmla="*/ 0 h 54"/>
                  <a:gd name="T8" fmla="*/ 14 w 14"/>
                  <a:gd name="T9" fmla="*/ 0 h 54"/>
                </a:gdLst>
                <a:ahLst/>
                <a:cxnLst>
                  <a:cxn ang="0">
                    <a:pos x="T0" y="T1"/>
                  </a:cxn>
                  <a:cxn ang="0">
                    <a:pos x="T2" y="T3"/>
                  </a:cxn>
                  <a:cxn ang="0">
                    <a:pos x="T4" y="T5"/>
                  </a:cxn>
                  <a:cxn ang="0">
                    <a:pos x="T6" y="T7"/>
                  </a:cxn>
                  <a:cxn ang="0">
                    <a:pos x="T8" y="T9"/>
                  </a:cxn>
                </a:cxnLst>
                <a:rect l="0" t="0" r="r" b="b"/>
                <a:pathLst>
                  <a:path w="14" h="54">
                    <a:moveTo>
                      <a:pt x="14" y="0"/>
                    </a:moveTo>
                    <a:cubicBezTo>
                      <a:pt x="9" y="27"/>
                      <a:pt x="0" y="54"/>
                      <a:pt x="0" y="54"/>
                    </a:cubicBezTo>
                    <a:cubicBezTo>
                      <a:pt x="0" y="54"/>
                      <a:pt x="0" y="53"/>
                      <a:pt x="0" y="53"/>
                    </a:cubicBezTo>
                    <a:cubicBezTo>
                      <a:pt x="0" y="53"/>
                      <a:pt x="9" y="27"/>
                      <a:pt x="13" y="0"/>
                    </a:cubicBezTo>
                    <a:lnTo>
                      <a:pt x="14"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63" name="Freeform 787"/>
              <p:cNvSpPr>
                <a:spLocks/>
              </p:cNvSpPr>
              <p:nvPr/>
            </p:nvSpPr>
            <p:spPr bwMode="auto">
              <a:xfrm>
                <a:off x="7812202" y="1500748"/>
                <a:ext cx="11113" cy="41275"/>
              </a:xfrm>
              <a:custGeom>
                <a:avLst/>
                <a:gdLst>
                  <a:gd name="T0" fmla="*/ 14 w 14"/>
                  <a:gd name="T1" fmla="*/ 0 h 54"/>
                  <a:gd name="T2" fmla="*/ 1 w 14"/>
                  <a:gd name="T3" fmla="*/ 54 h 54"/>
                  <a:gd name="T4" fmla="*/ 0 w 14"/>
                  <a:gd name="T5" fmla="*/ 53 h 54"/>
                  <a:gd name="T6" fmla="*/ 14 w 14"/>
                  <a:gd name="T7" fmla="*/ 0 h 54"/>
                  <a:gd name="T8" fmla="*/ 14 w 14"/>
                  <a:gd name="T9" fmla="*/ 0 h 54"/>
                </a:gdLst>
                <a:ahLst/>
                <a:cxnLst>
                  <a:cxn ang="0">
                    <a:pos x="T0" y="T1"/>
                  </a:cxn>
                  <a:cxn ang="0">
                    <a:pos x="T2" y="T3"/>
                  </a:cxn>
                  <a:cxn ang="0">
                    <a:pos x="T4" y="T5"/>
                  </a:cxn>
                  <a:cxn ang="0">
                    <a:pos x="T6" y="T7"/>
                  </a:cxn>
                  <a:cxn ang="0">
                    <a:pos x="T8" y="T9"/>
                  </a:cxn>
                </a:cxnLst>
                <a:rect l="0" t="0" r="r" b="b"/>
                <a:pathLst>
                  <a:path w="14" h="54">
                    <a:moveTo>
                      <a:pt x="14" y="0"/>
                    </a:moveTo>
                    <a:cubicBezTo>
                      <a:pt x="10" y="27"/>
                      <a:pt x="1" y="54"/>
                      <a:pt x="1" y="54"/>
                    </a:cubicBezTo>
                    <a:cubicBezTo>
                      <a:pt x="0" y="54"/>
                      <a:pt x="0" y="54"/>
                      <a:pt x="0" y="53"/>
                    </a:cubicBezTo>
                    <a:cubicBezTo>
                      <a:pt x="0" y="53"/>
                      <a:pt x="9" y="27"/>
                      <a:pt x="14" y="0"/>
                    </a:cubicBezTo>
                    <a:lnTo>
                      <a:pt x="14"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64" name="Freeform 788"/>
              <p:cNvSpPr>
                <a:spLocks/>
              </p:cNvSpPr>
              <p:nvPr/>
            </p:nvSpPr>
            <p:spPr bwMode="auto">
              <a:xfrm>
                <a:off x="7812202" y="1500748"/>
                <a:ext cx="11113" cy="41275"/>
              </a:xfrm>
              <a:custGeom>
                <a:avLst/>
                <a:gdLst>
                  <a:gd name="T0" fmla="*/ 14 w 14"/>
                  <a:gd name="T1" fmla="*/ 0 h 53"/>
                  <a:gd name="T2" fmla="*/ 0 w 14"/>
                  <a:gd name="T3" fmla="*/ 53 h 53"/>
                  <a:gd name="T4" fmla="*/ 0 w 14"/>
                  <a:gd name="T5" fmla="*/ 53 h 53"/>
                  <a:gd name="T6" fmla="*/ 14 w 14"/>
                  <a:gd name="T7" fmla="*/ 0 h 53"/>
                </a:gdLst>
                <a:ahLst/>
                <a:cxnLst>
                  <a:cxn ang="0">
                    <a:pos x="T0" y="T1"/>
                  </a:cxn>
                  <a:cxn ang="0">
                    <a:pos x="T2" y="T3"/>
                  </a:cxn>
                  <a:cxn ang="0">
                    <a:pos x="T4" y="T5"/>
                  </a:cxn>
                  <a:cxn ang="0">
                    <a:pos x="T6" y="T7"/>
                  </a:cxn>
                </a:cxnLst>
                <a:rect l="0" t="0" r="r" b="b"/>
                <a:pathLst>
                  <a:path w="14" h="53">
                    <a:moveTo>
                      <a:pt x="14" y="0"/>
                    </a:moveTo>
                    <a:cubicBezTo>
                      <a:pt x="9" y="27"/>
                      <a:pt x="0" y="53"/>
                      <a:pt x="0" y="53"/>
                    </a:cubicBezTo>
                    <a:lnTo>
                      <a:pt x="0" y="53"/>
                    </a:lnTo>
                    <a:cubicBezTo>
                      <a:pt x="0" y="53"/>
                      <a:pt x="9" y="27"/>
                      <a:pt x="14" y="0"/>
                    </a:cubicBez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65" name="Freeform 789"/>
              <p:cNvSpPr>
                <a:spLocks/>
              </p:cNvSpPr>
              <p:nvPr/>
            </p:nvSpPr>
            <p:spPr bwMode="auto">
              <a:xfrm>
                <a:off x="7823314" y="1459473"/>
                <a:ext cx="3175" cy="41275"/>
              </a:xfrm>
              <a:custGeom>
                <a:avLst/>
                <a:gdLst>
                  <a:gd name="T0" fmla="*/ 4 w 4"/>
                  <a:gd name="T1" fmla="*/ 0 h 55"/>
                  <a:gd name="T2" fmla="*/ 0 w 4"/>
                  <a:gd name="T3" fmla="*/ 55 h 55"/>
                  <a:gd name="T4" fmla="*/ 0 w 4"/>
                  <a:gd name="T5" fmla="*/ 55 h 55"/>
                  <a:gd name="T6" fmla="*/ 4 w 4"/>
                  <a:gd name="T7" fmla="*/ 1 h 55"/>
                  <a:gd name="T8" fmla="*/ 4 w 4"/>
                  <a:gd name="T9" fmla="*/ 1 h 55"/>
                  <a:gd name="T10" fmla="*/ 4 w 4"/>
                  <a:gd name="T11" fmla="*/ 0 h 55"/>
                </a:gdLst>
                <a:ahLst/>
                <a:cxnLst>
                  <a:cxn ang="0">
                    <a:pos x="T0" y="T1"/>
                  </a:cxn>
                  <a:cxn ang="0">
                    <a:pos x="T2" y="T3"/>
                  </a:cxn>
                  <a:cxn ang="0">
                    <a:pos x="T4" y="T5"/>
                  </a:cxn>
                  <a:cxn ang="0">
                    <a:pos x="T6" y="T7"/>
                  </a:cxn>
                  <a:cxn ang="0">
                    <a:pos x="T8" y="T9"/>
                  </a:cxn>
                  <a:cxn ang="0">
                    <a:pos x="T10" y="T11"/>
                  </a:cxn>
                </a:cxnLst>
                <a:rect l="0" t="0" r="r" b="b"/>
                <a:pathLst>
                  <a:path w="4" h="55">
                    <a:moveTo>
                      <a:pt x="4" y="0"/>
                    </a:moveTo>
                    <a:cubicBezTo>
                      <a:pt x="4" y="0"/>
                      <a:pt x="4" y="28"/>
                      <a:pt x="0" y="55"/>
                    </a:cubicBezTo>
                    <a:lnTo>
                      <a:pt x="0" y="55"/>
                    </a:lnTo>
                    <a:cubicBezTo>
                      <a:pt x="4" y="28"/>
                      <a:pt x="4" y="1"/>
                      <a:pt x="4" y="1"/>
                    </a:cubicBezTo>
                    <a:lnTo>
                      <a:pt x="4" y="1"/>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66" name="Freeform 790"/>
              <p:cNvSpPr>
                <a:spLocks/>
              </p:cNvSpPr>
              <p:nvPr/>
            </p:nvSpPr>
            <p:spPr bwMode="auto">
              <a:xfrm>
                <a:off x="7821727" y="1459473"/>
                <a:ext cx="4763" cy="41275"/>
              </a:xfrm>
              <a:custGeom>
                <a:avLst/>
                <a:gdLst>
                  <a:gd name="T0" fmla="*/ 5 w 5"/>
                  <a:gd name="T1" fmla="*/ 0 h 55"/>
                  <a:gd name="T2" fmla="*/ 1 w 5"/>
                  <a:gd name="T3" fmla="*/ 55 h 55"/>
                  <a:gd name="T4" fmla="*/ 0 w 5"/>
                  <a:gd name="T5" fmla="*/ 55 h 55"/>
                  <a:gd name="T6" fmla="*/ 5 w 5"/>
                  <a:gd name="T7" fmla="*/ 0 h 55"/>
                  <a:gd name="T8" fmla="*/ 5 w 5"/>
                  <a:gd name="T9" fmla="*/ 0 h 55"/>
                </a:gdLst>
                <a:ahLst/>
                <a:cxnLst>
                  <a:cxn ang="0">
                    <a:pos x="T0" y="T1"/>
                  </a:cxn>
                  <a:cxn ang="0">
                    <a:pos x="T2" y="T3"/>
                  </a:cxn>
                  <a:cxn ang="0">
                    <a:pos x="T4" y="T5"/>
                  </a:cxn>
                  <a:cxn ang="0">
                    <a:pos x="T6" y="T7"/>
                  </a:cxn>
                  <a:cxn ang="0">
                    <a:pos x="T8" y="T9"/>
                  </a:cxn>
                </a:cxnLst>
                <a:rect l="0" t="0" r="r" b="b"/>
                <a:pathLst>
                  <a:path w="5" h="55">
                    <a:moveTo>
                      <a:pt x="5" y="0"/>
                    </a:moveTo>
                    <a:cubicBezTo>
                      <a:pt x="5" y="0"/>
                      <a:pt x="5" y="28"/>
                      <a:pt x="1" y="55"/>
                    </a:cubicBezTo>
                    <a:lnTo>
                      <a:pt x="0" y="55"/>
                    </a:lnTo>
                    <a:cubicBezTo>
                      <a:pt x="5" y="28"/>
                      <a:pt x="5" y="0"/>
                      <a:pt x="5" y="0"/>
                    </a:cubicBezTo>
                    <a:lnTo>
                      <a:pt x="5"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67" name="Freeform 791"/>
              <p:cNvSpPr>
                <a:spLocks/>
              </p:cNvSpPr>
              <p:nvPr/>
            </p:nvSpPr>
            <p:spPr bwMode="auto">
              <a:xfrm>
                <a:off x="7821727" y="1459473"/>
                <a:ext cx="4763" cy="41275"/>
              </a:xfrm>
              <a:custGeom>
                <a:avLst/>
                <a:gdLst>
                  <a:gd name="T0" fmla="*/ 5 w 5"/>
                  <a:gd name="T1" fmla="*/ 0 h 55"/>
                  <a:gd name="T2" fmla="*/ 0 w 5"/>
                  <a:gd name="T3" fmla="*/ 55 h 55"/>
                  <a:gd name="T4" fmla="*/ 0 w 5"/>
                  <a:gd name="T5" fmla="*/ 55 h 55"/>
                  <a:gd name="T6" fmla="*/ 4 w 5"/>
                  <a:gd name="T7" fmla="*/ 0 h 55"/>
                  <a:gd name="T8" fmla="*/ 5 w 5"/>
                  <a:gd name="T9" fmla="*/ 0 h 55"/>
                </a:gdLst>
                <a:ahLst/>
                <a:cxnLst>
                  <a:cxn ang="0">
                    <a:pos x="T0" y="T1"/>
                  </a:cxn>
                  <a:cxn ang="0">
                    <a:pos x="T2" y="T3"/>
                  </a:cxn>
                  <a:cxn ang="0">
                    <a:pos x="T4" y="T5"/>
                  </a:cxn>
                  <a:cxn ang="0">
                    <a:pos x="T6" y="T7"/>
                  </a:cxn>
                  <a:cxn ang="0">
                    <a:pos x="T8" y="T9"/>
                  </a:cxn>
                </a:cxnLst>
                <a:rect l="0" t="0" r="r" b="b"/>
                <a:pathLst>
                  <a:path w="5" h="55">
                    <a:moveTo>
                      <a:pt x="5" y="0"/>
                    </a:moveTo>
                    <a:cubicBezTo>
                      <a:pt x="5" y="0"/>
                      <a:pt x="5" y="28"/>
                      <a:pt x="0" y="55"/>
                    </a:cubicBezTo>
                    <a:cubicBezTo>
                      <a:pt x="0" y="55"/>
                      <a:pt x="0" y="55"/>
                      <a:pt x="0" y="55"/>
                    </a:cubicBezTo>
                    <a:cubicBezTo>
                      <a:pt x="5" y="28"/>
                      <a:pt x="4" y="0"/>
                      <a:pt x="4" y="0"/>
                    </a:cubicBez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68" name="Freeform 792"/>
              <p:cNvSpPr>
                <a:spLocks/>
              </p:cNvSpPr>
              <p:nvPr/>
            </p:nvSpPr>
            <p:spPr bwMode="auto">
              <a:xfrm>
                <a:off x="7821727" y="1459473"/>
                <a:ext cx="4763" cy="41275"/>
              </a:xfrm>
              <a:custGeom>
                <a:avLst/>
                <a:gdLst>
                  <a:gd name="T0" fmla="*/ 5 w 6"/>
                  <a:gd name="T1" fmla="*/ 0 h 55"/>
                  <a:gd name="T2" fmla="*/ 1 w 6"/>
                  <a:gd name="T3" fmla="*/ 55 h 55"/>
                  <a:gd name="T4" fmla="*/ 0 w 6"/>
                  <a:gd name="T5" fmla="*/ 55 h 55"/>
                  <a:gd name="T6" fmla="*/ 5 w 6"/>
                  <a:gd name="T7" fmla="*/ 0 h 55"/>
                  <a:gd name="T8" fmla="*/ 5 w 6"/>
                  <a:gd name="T9" fmla="*/ 0 h 55"/>
                </a:gdLst>
                <a:ahLst/>
                <a:cxnLst>
                  <a:cxn ang="0">
                    <a:pos x="T0" y="T1"/>
                  </a:cxn>
                  <a:cxn ang="0">
                    <a:pos x="T2" y="T3"/>
                  </a:cxn>
                  <a:cxn ang="0">
                    <a:pos x="T4" y="T5"/>
                  </a:cxn>
                  <a:cxn ang="0">
                    <a:pos x="T6" y="T7"/>
                  </a:cxn>
                  <a:cxn ang="0">
                    <a:pos x="T8" y="T9"/>
                  </a:cxn>
                </a:cxnLst>
                <a:rect l="0" t="0" r="r" b="b"/>
                <a:pathLst>
                  <a:path w="6" h="55">
                    <a:moveTo>
                      <a:pt x="5" y="0"/>
                    </a:moveTo>
                    <a:cubicBezTo>
                      <a:pt x="5" y="0"/>
                      <a:pt x="6" y="28"/>
                      <a:pt x="1" y="55"/>
                    </a:cubicBezTo>
                    <a:cubicBezTo>
                      <a:pt x="1" y="55"/>
                      <a:pt x="0" y="55"/>
                      <a:pt x="0" y="55"/>
                    </a:cubicBezTo>
                    <a:cubicBezTo>
                      <a:pt x="5" y="28"/>
                      <a:pt x="5" y="0"/>
                      <a:pt x="5" y="0"/>
                    </a:cubicBezTo>
                    <a:lnTo>
                      <a:pt x="5"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69" name="Freeform 793"/>
              <p:cNvSpPr>
                <a:spLocks/>
              </p:cNvSpPr>
              <p:nvPr/>
            </p:nvSpPr>
            <p:spPr bwMode="auto">
              <a:xfrm>
                <a:off x="7820139" y="1459473"/>
                <a:ext cx="4763" cy="41275"/>
              </a:xfrm>
              <a:custGeom>
                <a:avLst/>
                <a:gdLst>
                  <a:gd name="T0" fmla="*/ 6 w 6"/>
                  <a:gd name="T1" fmla="*/ 0 h 55"/>
                  <a:gd name="T2" fmla="*/ 1 w 6"/>
                  <a:gd name="T3" fmla="*/ 55 h 55"/>
                  <a:gd name="T4" fmla="*/ 0 w 6"/>
                  <a:gd name="T5" fmla="*/ 55 h 55"/>
                  <a:gd name="T6" fmla="*/ 5 w 6"/>
                  <a:gd name="T7" fmla="*/ 0 h 55"/>
                  <a:gd name="T8" fmla="*/ 6 w 6"/>
                  <a:gd name="T9" fmla="*/ 0 h 55"/>
                </a:gdLst>
                <a:ahLst/>
                <a:cxnLst>
                  <a:cxn ang="0">
                    <a:pos x="T0" y="T1"/>
                  </a:cxn>
                  <a:cxn ang="0">
                    <a:pos x="T2" y="T3"/>
                  </a:cxn>
                  <a:cxn ang="0">
                    <a:pos x="T4" y="T5"/>
                  </a:cxn>
                  <a:cxn ang="0">
                    <a:pos x="T6" y="T7"/>
                  </a:cxn>
                  <a:cxn ang="0">
                    <a:pos x="T8" y="T9"/>
                  </a:cxn>
                </a:cxnLst>
                <a:rect l="0" t="0" r="r" b="b"/>
                <a:pathLst>
                  <a:path w="6" h="55">
                    <a:moveTo>
                      <a:pt x="6" y="0"/>
                    </a:moveTo>
                    <a:cubicBezTo>
                      <a:pt x="6" y="0"/>
                      <a:pt x="6" y="28"/>
                      <a:pt x="1" y="55"/>
                    </a:cubicBezTo>
                    <a:cubicBezTo>
                      <a:pt x="1" y="55"/>
                      <a:pt x="0" y="55"/>
                      <a:pt x="0" y="55"/>
                    </a:cubicBezTo>
                    <a:cubicBezTo>
                      <a:pt x="5" y="28"/>
                      <a:pt x="5" y="0"/>
                      <a:pt x="5" y="0"/>
                    </a:cubicBezTo>
                    <a:lnTo>
                      <a:pt x="6" y="0"/>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70" name="Freeform 794"/>
              <p:cNvSpPr>
                <a:spLocks/>
              </p:cNvSpPr>
              <p:nvPr/>
            </p:nvSpPr>
            <p:spPr bwMode="auto">
              <a:xfrm>
                <a:off x="7820139" y="1459473"/>
                <a:ext cx="4763" cy="41275"/>
              </a:xfrm>
              <a:custGeom>
                <a:avLst/>
                <a:gdLst>
                  <a:gd name="T0" fmla="*/ 6 w 6"/>
                  <a:gd name="T1" fmla="*/ 0 h 55"/>
                  <a:gd name="T2" fmla="*/ 1 w 6"/>
                  <a:gd name="T3" fmla="*/ 55 h 55"/>
                  <a:gd name="T4" fmla="*/ 0 w 6"/>
                  <a:gd name="T5" fmla="*/ 55 h 55"/>
                  <a:gd name="T6" fmla="*/ 5 w 6"/>
                  <a:gd name="T7" fmla="*/ 0 h 55"/>
                  <a:gd name="T8" fmla="*/ 6 w 6"/>
                  <a:gd name="T9" fmla="*/ 0 h 55"/>
                </a:gdLst>
                <a:ahLst/>
                <a:cxnLst>
                  <a:cxn ang="0">
                    <a:pos x="T0" y="T1"/>
                  </a:cxn>
                  <a:cxn ang="0">
                    <a:pos x="T2" y="T3"/>
                  </a:cxn>
                  <a:cxn ang="0">
                    <a:pos x="T4" y="T5"/>
                  </a:cxn>
                  <a:cxn ang="0">
                    <a:pos x="T6" y="T7"/>
                  </a:cxn>
                  <a:cxn ang="0">
                    <a:pos x="T8" y="T9"/>
                  </a:cxn>
                </a:cxnLst>
                <a:rect l="0" t="0" r="r" b="b"/>
                <a:pathLst>
                  <a:path w="6" h="55">
                    <a:moveTo>
                      <a:pt x="6" y="0"/>
                    </a:moveTo>
                    <a:cubicBezTo>
                      <a:pt x="6" y="0"/>
                      <a:pt x="6" y="28"/>
                      <a:pt x="1" y="55"/>
                    </a:cubicBezTo>
                    <a:cubicBezTo>
                      <a:pt x="1" y="55"/>
                      <a:pt x="0" y="55"/>
                      <a:pt x="0" y="55"/>
                    </a:cubicBezTo>
                    <a:cubicBezTo>
                      <a:pt x="5" y="28"/>
                      <a:pt x="5" y="0"/>
                      <a:pt x="5" y="0"/>
                    </a:cubicBezTo>
                    <a:lnTo>
                      <a:pt x="6" y="0"/>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71" name="Freeform 795"/>
              <p:cNvSpPr>
                <a:spLocks/>
              </p:cNvSpPr>
              <p:nvPr/>
            </p:nvSpPr>
            <p:spPr bwMode="auto">
              <a:xfrm>
                <a:off x="7818552" y="1459473"/>
                <a:ext cx="4763" cy="41275"/>
              </a:xfrm>
              <a:custGeom>
                <a:avLst/>
                <a:gdLst>
                  <a:gd name="T0" fmla="*/ 6 w 6"/>
                  <a:gd name="T1" fmla="*/ 0 h 55"/>
                  <a:gd name="T2" fmla="*/ 1 w 6"/>
                  <a:gd name="T3" fmla="*/ 55 h 55"/>
                  <a:gd name="T4" fmla="*/ 0 w 6"/>
                  <a:gd name="T5" fmla="*/ 54 h 55"/>
                  <a:gd name="T6" fmla="*/ 4 w 6"/>
                  <a:gd name="T7" fmla="*/ 0 h 55"/>
                  <a:gd name="T8" fmla="*/ 6 w 6"/>
                  <a:gd name="T9" fmla="*/ 0 h 55"/>
                </a:gdLst>
                <a:ahLst/>
                <a:cxnLst>
                  <a:cxn ang="0">
                    <a:pos x="T0" y="T1"/>
                  </a:cxn>
                  <a:cxn ang="0">
                    <a:pos x="T2" y="T3"/>
                  </a:cxn>
                  <a:cxn ang="0">
                    <a:pos x="T4" y="T5"/>
                  </a:cxn>
                  <a:cxn ang="0">
                    <a:pos x="T6" y="T7"/>
                  </a:cxn>
                  <a:cxn ang="0">
                    <a:pos x="T8" y="T9"/>
                  </a:cxn>
                </a:cxnLst>
                <a:rect l="0" t="0" r="r" b="b"/>
                <a:pathLst>
                  <a:path w="6" h="55">
                    <a:moveTo>
                      <a:pt x="6" y="0"/>
                    </a:moveTo>
                    <a:cubicBezTo>
                      <a:pt x="6" y="0"/>
                      <a:pt x="6" y="28"/>
                      <a:pt x="1" y="55"/>
                    </a:cubicBezTo>
                    <a:cubicBezTo>
                      <a:pt x="1" y="55"/>
                      <a:pt x="0" y="54"/>
                      <a:pt x="0" y="54"/>
                    </a:cubicBezTo>
                    <a:cubicBezTo>
                      <a:pt x="4" y="28"/>
                      <a:pt x="4" y="0"/>
                      <a:pt x="4" y="0"/>
                    </a:cubicBezTo>
                    <a:lnTo>
                      <a:pt x="6"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72" name="Freeform 796"/>
              <p:cNvSpPr>
                <a:spLocks/>
              </p:cNvSpPr>
              <p:nvPr/>
            </p:nvSpPr>
            <p:spPr bwMode="auto">
              <a:xfrm>
                <a:off x="7816964" y="1459473"/>
                <a:ext cx="4763" cy="41275"/>
              </a:xfrm>
              <a:custGeom>
                <a:avLst/>
                <a:gdLst>
                  <a:gd name="T0" fmla="*/ 6 w 6"/>
                  <a:gd name="T1" fmla="*/ 0 h 54"/>
                  <a:gd name="T2" fmla="*/ 2 w 6"/>
                  <a:gd name="T3" fmla="*/ 54 h 54"/>
                  <a:gd name="T4" fmla="*/ 0 w 6"/>
                  <a:gd name="T5" fmla="*/ 54 h 54"/>
                  <a:gd name="T6" fmla="*/ 5 w 6"/>
                  <a:gd name="T7" fmla="*/ 0 h 54"/>
                  <a:gd name="T8" fmla="*/ 6 w 6"/>
                  <a:gd name="T9" fmla="*/ 0 h 54"/>
                </a:gdLst>
                <a:ahLst/>
                <a:cxnLst>
                  <a:cxn ang="0">
                    <a:pos x="T0" y="T1"/>
                  </a:cxn>
                  <a:cxn ang="0">
                    <a:pos x="T2" y="T3"/>
                  </a:cxn>
                  <a:cxn ang="0">
                    <a:pos x="T4" y="T5"/>
                  </a:cxn>
                  <a:cxn ang="0">
                    <a:pos x="T6" y="T7"/>
                  </a:cxn>
                  <a:cxn ang="0">
                    <a:pos x="T8" y="T9"/>
                  </a:cxn>
                </a:cxnLst>
                <a:rect l="0" t="0" r="r" b="b"/>
                <a:pathLst>
                  <a:path w="6" h="54">
                    <a:moveTo>
                      <a:pt x="6" y="0"/>
                    </a:moveTo>
                    <a:cubicBezTo>
                      <a:pt x="6" y="0"/>
                      <a:pt x="6" y="28"/>
                      <a:pt x="2" y="54"/>
                    </a:cubicBezTo>
                    <a:cubicBezTo>
                      <a:pt x="1" y="54"/>
                      <a:pt x="1" y="54"/>
                      <a:pt x="0" y="54"/>
                    </a:cubicBezTo>
                    <a:cubicBezTo>
                      <a:pt x="5" y="27"/>
                      <a:pt x="5" y="0"/>
                      <a:pt x="5" y="0"/>
                    </a:cubicBezTo>
                    <a:lnTo>
                      <a:pt x="6" y="0"/>
                    </a:ln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73" name="Freeform 797"/>
              <p:cNvSpPr>
                <a:spLocks/>
              </p:cNvSpPr>
              <p:nvPr/>
            </p:nvSpPr>
            <p:spPr bwMode="auto">
              <a:xfrm>
                <a:off x="7812202" y="1500748"/>
                <a:ext cx="11113" cy="41275"/>
              </a:xfrm>
              <a:custGeom>
                <a:avLst/>
                <a:gdLst>
                  <a:gd name="T0" fmla="*/ 14 w 14"/>
                  <a:gd name="T1" fmla="*/ 0 h 53"/>
                  <a:gd name="T2" fmla="*/ 0 w 14"/>
                  <a:gd name="T3" fmla="*/ 53 h 53"/>
                  <a:gd name="T4" fmla="*/ 0 w 14"/>
                  <a:gd name="T5" fmla="*/ 53 h 53"/>
                  <a:gd name="T6" fmla="*/ 14 w 14"/>
                  <a:gd name="T7" fmla="*/ 0 h 53"/>
                  <a:gd name="T8" fmla="*/ 14 w 14"/>
                  <a:gd name="T9" fmla="*/ 0 h 53"/>
                </a:gdLst>
                <a:ahLst/>
                <a:cxnLst>
                  <a:cxn ang="0">
                    <a:pos x="T0" y="T1"/>
                  </a:cxn>
                  <a:cxn ang="0">
                    <a:pos x="T2" y="T3"/>
                  </a:cxn>
                  <a:cxn ang="0">
                    <a:pos x="T4" y="T5"/>
                  </a:cxn>
                  <a:cxn ang="0">
                    <a:pos x="T6" y="T7"/>
                  </a:cxn>
                  <a:cxn ang="0">
                    <a:pos x="T8" y="T9"/>
                  </a:cxn>
                </a:cxnLst>
                <a:rect l="0" t="0" r="r" b="b"/>
                <a:pathLst>
                  <a:path w="14" h="53">
                    <a:moveTo>
                      <a:pt x="14" y="0"/>
                    </a:moveTo>
                    <a:cubicBezTo>
                      <a:pt x="9" y="27"/>
                      <a:pt x="0" y="53"/>
                      <a:pt x="0" y="53"/>
                    </a:cubicBezTo>
                    <a:lnTo>
                      <a:pt x="0" y="53"/>
                    </a:lnTo>
                    <a:cubicBezTo>
                      <a:pt x="0" y="53"/>
                      <a:pt x="9" y="27"/>
                      <a:pt x="14" y="0"/>
                    </a:cubicBez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74" name="Freeform 798"/>
              <p:cNvSpPr>
                <a:spLocks/>
              </p:cNvSpPr>
              <p:nvPr/>
            </p:nvSpPr>
            <p:spPr bwMode="auto">
              <a:xfrm>
                <a:off x="7812202" y="1500748"/>
                <a:ext cx="11113" cy="41275"/>
              </a:xfrm>
              <a:custGeom>
                <a:avLst/>
                <a:gdLst>
                  <a:gd name="T0" fmla="*/ 14 w 14"/>
                  <a:gd name="T1" fmla="*/ 0 h 53"/>
                  <a:gd name="T2" fmla="*/ 0 w 14"/>
                  <a:gd name="T3" fmla="*/ 53 h 53"/>
                  <a:gd name="T4" fmla="*/ 0 w 14"/>
                  <a:gd name="T5" fmla="*/ 53 h 53"/>
                  <a:gd name="T6" fmla="*/ 13 w 14"/>
                  <a:gd name="T7" fmla="*/ 0 h 53"/>
                  <a:gd name="T8" fmla="*/ 14 w 14"/>
                  <a:gd name="T9" fmla="*/ 0 h 53"/>
                </a:gdLst>
                <a:ahLst/>
                <a:cxnLst>
                  <a:cxn ang="0">
                    <a:pos x="T0" y="T1"/>
                  </a:cxn>
                  <a:cxn ang="0">
                    <a:pos x="T2" y="T3"/>
                  </a:cxn>
                  <a:cxn ang="0">
                    <a:pos x="T4" y="T5"/>
                  </a:cxn>
                  <a:cxn ang="0">
                    <a:pos x="T6" y="T7"/>
                  </a:cxn>
                  <a:cxn ang="0">
                    <a:pos x="T8" y="T9"/>
                  </a:cxn>
                </a:cxnLst>
                <a:rect l="0" t="0" r="r" b="b"/>
                <a:pathLst>
                  <a:path w="14" h="53">
                    <a:moveTo>
                      <a:pt x="14" y="0"/>
                    </a:moveTo>
                    <a:cubicBezTo>
                      <a:pt x="9" y="27"/>
                      <a:pt x="0" y="53"/>
                      <a:pt x="0" y="53"/>
                    </a:cubicBezTo>
                    <a:lnTo>
                      <a:pt x="0" y="53"/>
                    </a:lnTo>
                    <a:cubicBezTo>
                      <a:pt x="0" y="53"/>
                      <a:pt x="9" y="27"/>
                      <a:pt x="13" y="0"/>
                    </a:cubicBezTo>
                    <a:lnTo>
                      <a:pt x="14"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75" name="Freeform 799"/>
              <p:cNvSpPr>
                <a:spLocks/>
              </p:cNvSpPr>
              <p:nvPr/>
            </p:nvSpPr>
            <p:spPr bwMode="auto">
              <a:xfrm>
                <a:off x="7812202" y="1500748"/>
                <a:ext cx="9525" cy="41275"/>
              </a:xfrm>
              <a:custGeom>
                <a:avLst/>
                <a:gdLst>
                  <a:gd name="T0" fmla="*/ 14 w 14"/>
                  <a:gd name="T1" fmla="*/ 0 h 53"/>
                  <a:gd name="T2" fmla="*/ 1 w 14"/>
                  <a:gd name="T3" fmla="*/ 53 h 53"/>
                  <a:gd name="T4" fmla="*/ 0 w 14"/>
                  <a:gd name="T5" fmla="*/ 53 h 53"/>
                  <a:gd name="T6" fmla="*/ 14 w 14"/>
                  <a:gd name="T7" fmla="*/ 0 h 53"/>
                  <a:gd name="T8" fmla="*/ 14 w 14"/>
                  <a:gd name="T9" fmla="*/ 0 h 53"/>
                </a:gdLst>
                <a:ahLst/>
                <a:cxnLst>
                  <a:cxn ang="0">
                    <a:pos x="T0" y="T1"/>
                  </a:cxn>
                  <a:cxn ang="0">
                    <a:pos x="T2" y="T3"/>
                  </a:cxn>
                  <a:cxn ang="0">
                    <a:pos x="T4" y="T5"/>
                  </a:cxn>
                  <a:cxn ang="0">
                    <a:pos x="T6" y="T7"/>
                  </a:cxn>
                  <a:cxn ang="0">
                    <a:pos x="T8" y="T9"/>
                  </a:cxn>
                </a:cxnLst>
                <a:rect l="0" t="0" r="r" b="b"/>
                <a:pathLst>
                  <a:path w="14" h="53">
                    <a:moveTo>
                      <a:pt x="14" y="0"/>
                    </a:moveTo>
                    <a:cubicBezTo>
                      <a:pt x="10" y="27"/>
                      <a:pt x="1" y="53"/>
                      <a:pt x="1" y="53"/>
                    </a:cubicBezTo>
                    <a:cubicBezTo>
                      <a:pt x="1" y="53"/>
                      <a:pt x="1" y="53"/>
                      <a:pt x="0" y="53"/>
                    </a:cubicBezTo>
                    <a:cubicBezTo>
                      <a:pt x="0" y="53"/>
                      <a:pt x="9" y="27"/>
                      <a:pt x="14" y="0"/>
                    </a:cubicBezTo>
                    <a:cubicBezTo>
                      <a:pt x="14" y="0"/>
                      <a:pt x="14" y="0"/>
                      <a:pt x="14" y="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76" name="Freeform 800"/>
              <p:cNvSpPr>
                <a:spLocks/>
              </p:cNvSpPr>
              <p:nvPr/>
            </p:nvSpPr>
            <p:spPr bwMode="auto">
              <a:xfrm>
                <a:off x="7812202" y="1500748"/>
                <a:ext cx="9525" cy="41275"/>
              </a:xfrm>
              <a:custGeom>
                <a:avLst/>
                <a:gdLst>
                  <a:gd name="T0" fmla="*/ 14 w 14"/>
                  <a:gd name="T1" fmla="*/ 0 h 53"/>
                  <a:gd name="T2" fmla="*/ 0 w 14"/>
                  <a:gd name="T3" fmla="*/ 53 h 53"/>
                  <a:gd name="T4" fmla="*/ 0 w 14"/>
                  <a:gd name="T5" fmla="*/ 53 h 53"/>
                  <a:gd name="T6" fmla="*/ 13 w 14"/>
                  <a:gd name="T7" fmla="*/ 0 h 53"/>
                  <a:gd name="T8" fmla="*/ 14 w 14"/>
                  <a:gd name="T9" fmla="*/ 0 h 53"/>
                </a:gdLst>
                <a:ahLst/>
                <a:cxnLst>
                  <a:cxn ang="0">
                    <a:pos x="T0" y="T1"/>
                  </a:cxn>
                  <a:cxn ang="0">
                    <a:pos x="T2" y="T3"/>
                  </a:cxn>
                  <a:cxn ang="0">
                    <a:pos x="T4" y="T5"/>
                  </a:cxn>
                  <a:cxn ang="0">
                    <a:pos x="T6" y="T7"/>
                  </a:cxn>
                  <a:cxn ang="0">
                    <a:pos x="T8" y="T9"/>
                  </a:cxn>
                </a:cxnLst>
                <a:rect l="0" t="0" r="r" b="b"/>
                <a:pathLst>
                  <a:path w="14" h="53">
                    <a:moveTo>
                      <a:pt x="14" y="0"/>
                    </a:moveTo>
                    <a:cubicBezTo>
                      <a:pt x="9" y="27"/>
                      <a:pt x="0" y="53"/>
                      <a:pt x="0" y="53"/>
                    </a:cubicBezTo>
                    <a:cubicBezTo>
                      <a:pt x="0" y="53"/>
                      <a:pt x="0" y="53"/>
                      <a:pt x="0" y="53"/>
                    </a:cubicBezTo>
                    <a:cubicBezTo>
                      <a:pt x="0" y="53"/>
                      <a:pt x="9" y="27"/>
                      <a:pt x="13" y="0"/>
                    </a:cubicBezTo>
                    <a:cubicBezTo>
                      <a:pt x="13" y="0"/>
                      <a:pt x="14" y="0"/>
                      <a:pt x="14" y="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77" name="Freeform 801"/>
              <p:cNvSpPr>
                <a:spLocks/>
              </p:cNvSpPr>
              <p:nvPr/>
            </p:nvSpPr>
            <p:spPr bwMode="auto">
              <a:xfrm>
                <a:off x="7810614" y="1500748"/>
                <a:ext cx="11113" cy="41275"/>
              </a:xfrm>
              <a:custGeom>
                <a:avLst/>
                <a:gdLst>
                  <a:gd name="T0" fmla="*/ 14 w 14"/>
                  <a:gd name="T1" fmla="*/ 0 h 53"/>
                  <a:gd name="T2" fmla="*/ 1 w 14"/>
                  <a:gd name="T3" fmla="*/ 53 h 53"/>
                  <a:gd name="T4" fmla="*/ 0 w 14"/>
                  <a:gd name="T5" fmla="*/ 53 h 53"/>
                  <a:gd name="T6" fmla="*/ 13 w 14"/>
                  <a:gd name="T7" fmla="*/ 0 h 53"/>
                  <a:gd name="T8" fmla="*/ 14 w 14"/>
                  <a:gd name="T9" fmla="*/ 0 h 53"/>
                </a:gdLst>
                <a:ahLst/>
                <a:cxnLst>
                  <a:cxn ang="0">
                    <a:pos x="T0" y="T1"/>
                  </a:cxn>
                  <a:cxn ang="0">
                    <a:pos x="T2" y="T3"/>
                  </a:cxn>
                  <a:cxn ang="0">
                    <a:pos x="T4" y="T5"/>
                  </a:cxn>
                  <a:cxn ang="0">
                    <a:pos x="T6" y="T7"/>
                  </a:cxn>
                  <a:cxn ang="0">
                    <a:pos x="T8" y="T9"/>
                  </a:cxn>
                </a:cxnLst>
                <a:rect l="0" t="0" r="r" b="b"/>
                <a:pathLst>
                  <a:path w="14" h="53">
                    <a:moveTo>
                      <a:pt x="14" y="0"/>
                    </a:moveTo>
                    <a:cubicBezTo>
                      <a:pt x="10" y="27"/>
                      <a:pt x="1" y="53"/>
                      <a:pt x="1" y="53"/>
                    </a:cubicBezTo>
                    <a:cubicBezTo>
                      <a:pt x="0" y="53"/>
                      <a:pt x="0" y="53"/>
                      <a:pt x="0" y="53"/>
                    </a:cubicBezTo>
                    <a:cubicBezTo>
                      <a:pt x="0" y="53"/>
                      <a:pt x="9" y="27"/>
                      <a:pt x="13" y="0"/>
                    </a:cubicBezTo>
                    <a:cubicBezTo>
                      <a:pt x="13" y="0"/>
                      <a:pt x="14" y="0"/>
                      <a:pt x="14"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78" name="Freeform 802"/>
              <p:cNvSpPr>
                <a:spLocks/>
              </p:cNvSpPr>
              <p:nvPr/>
            </p:nvSpPr>
            <p:spPr bwMode="auto">
              <a:xfrm>
                <a:off x="7810614" y="1500748"/>
                <a:ext cx="9525" cy="41275"/>
              </a:xfrm>
              <a:custGeom>
                <a:avLst/>
                <a:gdLst>
                  <a:gd name="T0" fmla="*/ 14 w 14"/>
                  <a:gd name="T1" fmla="*/ 0 h 53"/>
                  <a:gd name="T2" fmla="*/ 1 w 14"/>
                  <a:gd name="T3" fmla="*/ 53 h 53"/>
                  <a:gd name="T4" fmla="*/ 0 w 14"/>
                  <a:gd name="T5" fmla="*/ 52 h 53"/>
                  <a:gd name="T6" fmla="*/ 13 w 14"/>
                  <a:gd name="T7" fmla="*/ 0 h 53"/>
                  <a:gd name="T8" fmla="*/ 14 w 14"/>
                  <a:gd name="T9" fmla="*/ 0 h 53"/>
                </a:gdLst>
                <a:ahLst/>
                <a:cxnLst>
                  <a:cxn ang="0">
                    <a:pos x="T0" y="T1"/>
                  </a:cxn>
                  <a:cxn ang="0">
                    <a:pos x="T2" y="T3"/>
                  </a:cxn>
                  <a:cxn ang="0">
                    <a:pos x="T4" y="T5"/>
                  </a:cxn>
                  <a:cxn ang="0">
                    <a:pos x="T6" y="T7"/>
                  </a:cxn>
                  <a:cxn ang="0">
                    <a:pos x="T8" y="T9"/>
                  </a:cxn>
                </a:cxnLst>
                <a:rect l="0" t="0" r="r" b="b"/>
                <a:pathLst>
                  <a:path w="14" h="53">
                    <a:moveTo>
                      <a:pt x="14" y="0"/>
                    </a:moveTo>
                    <a:cubicBezTo>
                      <a:pt x="10" y="27"/>
                      <a:pt x="1" y="53"/>
                      <a:pt x="1" y="53"/>
                    </a:cubicBezTo>
                    <a:cubicBezTo>
                      <a:pt x="0" y="53"/>
                      <a:pt x="0" y="52"/>
                      <a:pt x="0" y="52"/>
                    </a:cubicBezTo>
                    <a:cubicBezTo>
                      <a:pt x="0" y="52"/>
                      <a:pt x="9" y="26"/>
                      <a:pt x="13" y="0"/>
                    </a:cubicBezTo>
                    <a:cubicBezTo>
                      <a:pt x="13" y="0"/>
                      <a:pt x="14" y="0"/>
                      <a:pt x="14" y="0"/>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79" name="Freeform 803"/>
              <p:cNvSpPr>
                <a:spLocks/>
              </p:cNvSpPr>
              <p:nvPr/>
            </p:nvSpPr>
            <p:spPr bwMode="auto">
              <a:xfrm>
                <a:off x="7809027" y="1500748"/>
                <a:ext cx="11113" cy="39688"/>
              </a:xfrm>
              <a:custGeom>
                <a:avLst/>
                <a:gdLst>
                  <a:gd name="T0" fmla="*/ 15 w 15"/>
                  <a:gd name="T1" fmla="*/ 1 h 53"/>
                  <a:gd name="T2" fmla="*/ 2 w 15"/>
                  <a:gd name="T3" fmla="*/ 53 h 53"/>
                  <a:gd name="T4" fmla="*/ 0 w 15"/>
                  <a:gd name="T5" fmla="*/ 53 h 53"/>
                  <a:gd name="T6" fmla="*/ 14 w 15"/>
                  <a:gd name="T7" fmla="*/ 0 h 53"/>
                  <a:gd name="T8" fmla="*/ 15 w 15"/>
                  <a:gd name="T9" fmla="*/ 1 h 53"/>
                </a:gdLst>
                <a:ahLst/>
                <a:cxnLst>
                  <a:cxn ang="0">
                    <a:pos x="T0" y="T1"/>
                  </a:cxn>
                  <a:cxn ang="0">
                    <a:pos x="T2" y="T3"/>
                  </a:cxn>
                  <a:cxn ang="0">
                    <a:pos x="T4" y="T5"/>
                  </a:cxn>
                  <a:cxn ang="0">
                    <a:pos x="T6" y="T7"/>
                  </a:cxn>
                  <a:cxn ang="0">
                    <a:pos x="T8" y="T9"/>
                  </a:cxn>
                </a:cxnLst>
                <a:rect l="0" t="0" r="r" b="b"/>
                <a:pathLst>
                  <a:path w="15" h="53">
                    <a:moveTo>
                      <a:pt x="15" y="1"/>
                    </a:moveTo>
                    <a:cubicBezTo>
                      <a:pt x="11" y="27"/>
                      <a:pt x="2" y="53"/>
                      <a:pt x="2" y="53"/>
                    </a:cubicBezTo>
                    <a:cubicBezTo>
                      <a:pt x="1" y="53"/>
                      <a:pt x="1" y="53"/>
                      <a:pt x="0" y="53"/>
                    </a:cubicBezTo>
                    <a:cubicBezTo>
                      <a:pt x="0" y="53"/>
                      <a:pt x="9" y="27"/>
                      <a:pt x="14" y="0"/>
                    </a:cubicBezTo>
                    <a:cubicBezTo>
                      <a:pt x="14" y="0"/>
                      <a:pt x="15" y="0"/>
                      <a:pt x="15" y="1"/>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80" name="Freeform 804"/>
              <p:cNvSpPr>
                <a:spLocks/>
              </p:cNvSpPr>
              <p:nvPr/>
            </p:nvSpPr>
            <p:spPr bwMode="auto">
              <a:xfrm>
                <a:off x="7807439" y="1500748"/>
                <a:ext cx="11113" cy="39688"/>
              </a:xfrm>
              <a:custGeom>
                <a:avLst/>
                <a:gdLst>
                  <a:gd name="T0" fmla="*/ 15 w 15"/>
                  <a:gd name="T1" fmla="*/ 0 h 53"/>
                  <a:gd name="T2" fmla="*/ 1 w 15"/>
                  <a:gd name="T3" fmla="*/ 53 h 53"/>
                  <a:gd name="T4" fmla="*/ 0 w 15"/>
                  <a:gd name="T5" fmla="*/ 53 h 53"/>
                  <a:gd name="T6" fmla="*/ 13 w 15"/>
                  <a:gd name="T7" fmla="*/ 0 h 53"/>
                  <a:gd name="T8" fmla="*/ 15 w 15"/>
                  <a:gd name="T9" fmla="*/ 0 h 53"/>
                </a:gdLst>
                <a:ahLst/>
                <a:cxnLst>
                  <a:cxn ang="0">
                    <a:pos x="T0" y="T1"/>
                  </a:cxn>
                  <a:cxn ang="0">
                    <a:pos x="T2" y="T3"/>
                  </a:cxn>
                  <a:cxn ang="0">
                    <a:pos x="T4" y="T5"/>
                  </a:cxn>
                  <a:cxn ang="0">
                    <a:pos x="T6" y="T7"/>
                  </a:cxn>
                  <a:cxn ang="0">
                    <a:pos x="T8" y="T9"/>
                  </a:cxn>
                </a:cxnLst>
                <a:rect l="0" t="0" r="r" b="b"/>
                <a:pathLst>
                  <a:path w="15" h="53">
                    <a:moveTo>
                      <a:pt x="15" y="0"/>
                    </a:moveTo>
                    <a:cubicBezTo>
                      <a:pt x="10" y="27"/>
                      <a:pt x="1" y="53"/>
                      <a:pt x="1" y="53"/>
                    </a:cubicBezTo>
                    <a:cubicBezTo>
                      <a:pt x="1" y="53"/>
                      <a:pt x="0" y="53"/>
                      <a:pt x="0" y="53"/>
                    </a:cubicBezTo>
                    <a:cubicBezTo>
                      <a:pt x="0" y="53"/>
                      <a:pt x="9" y="27"/>
                      <a:pt x="13" y="0"/>
                    </a:cubicBezTo>
                    <a:cubicBezTo>
                      <a:pt x="14" y="0"/>
                      <a:pt x="14" y="0"/>
                      <a:pt x="15"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81" name="Freeform 805"/>
              <p:cNvSpPr>
                <a:spLocks/>
              </p:cNvSpPr>
              <p:nvPr/>
            </p:nvSpPr>
            <p:spPr bwMode="auto">
              <a:xfrm>
                <a:off x="7816964" y="1543610"/>
                <a:ext cx="0" cy="0"/>
              </a:xfrm>
              <a:custGeom>
                <a:avLst/>
                <a:gdLst>
                  <a:gd name="T0" fmla="*/ 1 w 1"/>
                  <a:gd name="T1" fmla="*/ 0 h 1"/>
                  <a:gd name="T2" fmla="*/ 1 w 1"/>
                  <a:gd name="T3" fmla="*/ 1 h 1"/>
                  <a:gd name="T4" fmla="*/ 0 w 1"/>
                  <a:gd name="T5" fmla="*/ 0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cubicBezTo>
                      <a:pt x="0" y="0"/>
                      <a:pt x="0" y="0"/>
                      <a:pt x="0" y="0"/>
                    </a:cubicBezTo>
                    <a:lnTo>
                      <a:pt x="0" y="0"/>
                    </a:lnTo>
                    <a:cubicBezTo>
                      <a:pt x="0"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82" name="Freeform 806"/>
              <p:cNvSpPr>
                <a:spLocks/>
              </p:cNvSpPr>
              <p:nvPr/>
            </p:nvSpPr>
            <p:spPr bwMode="auto">
              <a:xfrm>
                <a:off x="7815377" y="1542023"/>
                <a:ext cx="1588" cy="1588"/>
              </a:xfrm>
              <a:custGeom>
                <a:avLst/>
                <a:gdLst>
                  <a:gd name="T0" fmla="*/ 2 w 2"/>
                  <a:gd name="T1" fmla="*/ 1 h 1"/>
                  <a:gd name="T2" fmla="*/ 1 w 2"/>
                  <a:gd name="T3" fmla="*/ 1 h 1"/>
                  <a:gd name="T4" fmla="*/ 0 w 2"/>
                  <a:gd name="T5" fmla="*/ 1 h 1"/>
                  <a:gd name="T6" fmla="*/ 0 w 2"/>
                  <a:gd name="T7" fmla="*/ 0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lnTo>
                      <a:pt x="1" y="1"/>
                    </a:lnTo>
                    <a:cubicBezTo>
                      <a:pt x="1" y="1"/>
                      <a:pt x="1" y="1"/>
                      <a:pt x="0" y="1"/>
                    </a:cubicBezTo>
                    <a:lnTo>
                      <a:pt x="0" y="0"/>
                    </a:lnTo>
                    <a:cubicBezTo>
                      <a:pt x="1" y="1"/>
                      <a:pt x="1" y="1"/>
                      <a:pt x="2" y="1"/>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83" name="Freeform 807"/>
              <p:cNvSpPr>
                <a:spLocks/>
              </p:cNvSpPr>
              <p:nvPr/>
            </p:nvSpPr>
            <p:spPr bwMode="auto">
              <a:xfrm>
                <a:off x="7813789" y="1542023"/>
                <a:ext cx="1588" cy="1588"/>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cubicBezTo>
                      <a:pt x="1" y="1"/>
                      <a:pt x="1" y="1"/>
                      <a:pt x="0" y="1"/>
                    </a:cubicBezTo>
                    <a:lnTo>
                      <a:pt x="0" y="0"/>
                    </a:lnTo>
                    <a:cubicBezTo>
                      <a:pt x="1" y="0"/>
                      <a:pt x="1" y="0"/>
                      <a:pt x="1" y="0"/>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84" name="Freeform 808"/>
              <p:cNvSpPr>
                <a:spLocks/>
              </p:cNvSpPr>
              <p:nvPr/>
            </p:nvSpPr>
            <p:spPr bwMode="auto">
              <a:xfrm>
                <a:off x="7813789" y="1542023"/>
                <a:ext cx="0" cy="1588"/>
              </a:xfrm>
              <a:custGeom>
                <a:avLst/>
                <a:gdLst>
                  <a:gd name="T0" fmla="*/ 1 w 1"/>
                  <a:gd name="T1" fmla="*/ 0 h 1"/>
                  <a:gd name="T2" fmla="*/ 1 w 1"/>
                  <a:gd name="T3" fmla="*/ 1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cubicBezTo>
                      <a:pt x="1" y="0"/>
                      <a:pt x="1" y="0"/>
                      <a:pt x="0" y="0"/>
                    </a:cubicBezTo>
                    <a:lnTo>
                      <a:pt x="1" y="0"/>
                    </a:lnTo>
                    <a:cubicBezTo>
                      <a:pt x="1" y="0"/>
                      <a:pt x="1" y="0"/>
                      <a:pt x="1" y="0"/>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85" name="Freeform 809"/>
              <p:cNvSpPr>
                <a:spLocks/>
              </p:cNvSpPr>
              <p:nvPr/>
            </p:nvSpPr>
            <p:spPr bwMode="auto">
              <a:xfrm>
                <a:off x="7813789" y="1542023"/>
                <a:ext cx="0" cy="0"/>
              </a:xfrm>
              <a:custGeom>
                <a:avLst/>
                <a:gdLst>
                  <a:gd name="T0" fmla="*/ 1 w 1"/>
                  <a:gd name="T1" fmla="*/ 0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0" y="0"/>
                    </a:lnTo>
                    <a:cubicBezTo>
                      <a:pt x="0" y="0"/>
                      <a:pt x="0" y="0"/>
                      <a:pt x="0" y="0"/>
                    </a:cubicBezTo>
                    <a:lnTo>
                      <a:pt x="0" y="0"/>
                    </a:lnTo>
                    <a:cubicBezTo>
                      <a:pt x="0" y="0"/>
                      <a:pt x="0" y="0"/>
                      <a:pt x="1" y="0"/>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86" name="Freeform 810"/>
              <p:cNvSpPr>
                <a:spLocks/>
              </p:cNvSpPr>
              <p:nvPr/>
            </p:nvSpPr>
            <p:spPr bwMode="auto">
              <a:xfrm>
                <a:off x="7812202" y="1542023"/>
                <a:ext cx="1588" cy="0"/>
              </a:xfrm>
              <a:custGeom>
                <a:avLst/>
                <a:gdLst>
                  <a:gd name="T0" fmla="*/ 1 w 1"/>
                  <a:gd name="T1" fmla="*/ 1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lnTo>
                      <a:pt x="1" y="0"/>
                    </a:lnTo>
                    <a:cubicBezTo>
                      <a:pt x="1" y="0"/>
                      <a:pt x="1" y="0"/>
                      <a:pt x="0" y="0"/>
                    </a:cubicBezTo>
                    <a:lnTo>
                      <a:pt x="1" y="0"/>
                    </a:lnTo>
                    <a:cubicBezTo>
                      <a:pt x="1" y="0"/>
                      <a:pt x="1" y="0"/>
                      <a:pt x="1" y="0"/>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87" name="Freeform 811"/>
              <p:cNvSpPr>
                <a:spLocks/>
              </p:cNvSpPr>
              <p:nvPr/>
            </p:nvSpPr>
            <p:spPr bwMode="auto">
              <a:xfrm>
                <a:off x="7812202" y="1542023"/>
                <a:ext cx="1588" cy="0"/>
              </a:xfrm>
              <a:custGeom>
                <a:avLst/>
                <a:gdLst>
                  <a:gd name="T0" fmla="*/ 1 w 1"/>
                  <a:gd name="T1" fmla="*/ 1 h 1"/>
                  <a:gd name="T2" fmla="*/ 0 w 1"/>
                  <a:gd name="T3" fmla="*/ 1 h 1"/>
                  <a:gd name="T4" fmla="*/ 0 w 1"/>
                  <a:gd name="T5" fmla="*/ 1 h 1"/>
                  <a:gd name="T6" fmla="*/ 0 w 1"/>
                  <a:gd name="T7" fmla="*/ 0 h 1"/>
                  <a:gd name="T8" fmla="*/ 0 w 1"/>
                  <a:gd name="T9" fmla="*/ 1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lnTo>
                      <a:pt x="0" y="1"/>
                    </a:lnTo>
                    <a:lnTo>
                      <a:pt x="0" y="1"/>
                    </a:lnTo>
                    <a:lnTo>
                      <a:pt x="0" y="0"/>
                    </a:lnTo>
                    <a:cubicBezTo>
                      <a:pt x="0" y="0"/>
                      <a:pt x="0" y="0"/>
                      <a:pt x="0" y="1"/>
                    </a:cubicBezTo>
                    <a:lnTo>
                      <a:pt x="1" y="1"/>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88" name="Rectangle 812"/>
              <p:cNvSpPr>
                <a:spLocks noChangeArrowheads="1"/>
              </p:cNvSpPr>
              <p:nvPr/>
            </p:nvSpPr>
            <p:spPr bwMode="auto">
              <a:xfrm>
                <a:off x="7812202" y="1542023"/>
                <a:ext cx="1588" cy="1588"/>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89" name="Rectangle 813"/>
              <p:cNvSpPr>
                <a:spLocks noChangeArrowheads="1"/>
              </p:cNvSpPr>
              <p:nvPr/>
            </p:nvSpPr>
            <p:spPr bwMode="auto">
              <a:xfrm>
                <a:off x="7812202" y="1542023"/>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90" name="Freeform 814"/>
              <p:cNvSpPr>
                <a:spLocks/>
              </p:cNvSpPr>
              <p:nvPr/>
            </p:nvSpPr>
            <p:spPr bwMode="auto">
              <a:xfrm>
                <a:off x="7812202" y="1542023"/>
                <a:ext cx="0" cy="0"/>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lnTo>
                      <a:pt x="0" y="1"/>
                    </a:lnTo>
                    <a:cubicBezTo>
                      <a:pt x="0" y="1"/>
                      <a:pt x="0" y="1"/>
                      <a:pt x="0" y="1"/>
                    </a:cubicBezTo>
                    <a:lnTo>
                      <a:pt x="0" y="0"/>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91" name="Freeform 815"/>
              <p:cNvSpPr>
                <a:spLocks/>
              </p:cNvSpPr>
              <p:nvPr/>
            </p:nvSpPr>
            <p:spPr bwMode="auto">
              <a:xfrm>
                <a:off x="7812202" y="1542023"/>
                <a:ext cx="0" cy="0"/>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cubicBezTo>
                      <a:pt x="0" y="1"/>
                      <a:pt x="0" y="1"/>
                      <a:pt x="0" y="1"/>
                    </a:cubicBezTo>
                    <a:lnTo>
                      <a:pt x="0" y="0"/>
                    </a:lnTo>
                    <a:cubicBezTo>
                      <a:pt x="1" y="0"/>
                      <a:pt x="1" y="0"/>
                      <a:pt x="1" y="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92" name="Freeform 817"/>
              <p:cNvSpPr>
                <a:spLocks/>
              </p:cNvSpPr>
              <p:nvPr/>
            </p:nvSpPr>
            <p:spPr bwMode="auto">
              <a:xfrm>
                <a:off x="7810614" y="1542023"/>
                <a:ext cx="1588" cy="0"/>
              </a:xfrm>
              <a:custGeom>
                <a:avLst/>
                <a:gdLst>
                  <a:gd name="T0" fmla="*/ 1 w 1"/>
                  <a:gd name="T1" fmla="*/ 0 h 1"/>
                  <a:gd name="T2" fmla="*/ 1 w 1"/>
                  <a:gd name="T3" fmla="*/ 1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cubicBezTo>
                      <a:pt x="1" y="1"/>
                      <a:pt x="1" y="0"/>
                      <a:pt x="0" y="0"/>
                    </a:cubicBezTo>
                    <a:lnTo>
                      <a:pt x="1" y="0"/>
                    </a:lnTo>
                    <a:cubicBezTo>
                      <a:pt x="1" y="0"/>
                      <a:pt x="1" y="0"/>
                      <a:pt x="1" y="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93" name="Freeform 818"/>
              <p:cNvSpPr>
                <a:spLocks/>
              </p:cNvSpPr>
              <p:nvPr/>
            </p:nvSpPr>
            <p:spPr bwMode="auto">
              <a:xfrm>
                <a:off x="7810614" y="1542023"/>
                <a:ext cx="1588" cy="0"/>
              </a:xfrm>
              <a:custGeom>
                <a:avLst/>
                <a:gdLst>
                  <a:gd name="T0" fmla="*/ 1 w 1"/>
                  <a:gd name="T1" fmla="*/ 0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0" y="0"/>
                    </a:lnTo>
                    <a:cubicBezTo>
                      <a:pt x="0" y="0"/>
                      <a:pt x="0" y="0"/>
                      <a:pt x="0" y="0"/>
                    </a:cubicBezTo>
                    <a:lnTo>
                      <a:pt x="0" y="0"/>
                    </a:lnTo>
                    <a:cubicBezTo>
                      <a:pt x="0" y="0"/>
                      <a:pt x="0" y="0"/>
                      <a:pt x="1"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94" name="Freeform 819"/>
              <p:cNvSpPr>
                <a:spLocks/>
              </p:cNvSpPr>
              <p:nvPr/>
            </p:nvSpPr>
            <p:spPr bwMode="auto">
              <a:xfrm>
                <a:off x="7809027" y="1540435"/>
                <a:ext cx="1588" cy="1588"/>
              </a:xfrm>
              <a:custGeom>
                <a:avLst/>
                <a:gdLst>
                  <a:gd name="T0" fmla="*/ 2 w 2"/>
                  <a:gd name="T1" fmla="*/ 1 h 1"/>
                  <a:gd name="T2" fmla="*/ 2 w 2"/>
                  <a:gd name="T3" fmla="*/ 1 h 1"/>
                  <a:gd name="T4" fmla="*/ 0 w 2"/>
                  <a:gd name="T5" fmla="*/ 1 h 1"/>
                  <a:gd name="T6" fmla="*/ 1 w 2"/>
                  <a:gd name="T7" fmla="*/ 0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lnTo>
                      <a:pt x="2" y="1"/>
                    </a:lnTo>
                    <a:cubicBezTo>
                      <a:pt x="1" y="1"/>
                      <a:pt x="1" y="1"/>
                      <a:pt x="0" y="1"/>
                    </a:cubicBezTo>
                    <a:lnTo>
                      <a:pt x="1" y="0"/>
                    </a:lnTo>
                    <a:cubicBezTo>
                      <a:pt x="1" y="1"/>
                      <a:pt x="1" y="1"/>
                      <a:pt x="2" y="1"/>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95" name="Freeform 820"/>
              <p:cNvSpPr>
                <a:spLocks/>
              </p:cNvSpPr>
              <p:nvPr/>
            </p:nvSpPr>
            <p:spPr bwMode="auto">
              <a:xfrm>
                <a:off x="7809027" y="1540435"/>
                <a:ext cx="1588" cy="1588"/>
              </a:xfrm>
              <a:custGeom>
                <a:avLst/>
                <a:gdLst>
                  <a:gd name="T0" fmla="*/ 2 w 2"/>
                  <a:gd name="T1" fmla="*/ 0 h 1"/>
                  <a:gd name="T2" fmla="*/ 1 w 2"/>
                  <a:gd name="T3" fmla="*/ 1 h 1"/>
                  <a:gd name="T4" fmla="*/ 0 w 2"/>
                  <a:gd name="T5" fmla="*/ 0 h 1"/>
                  <a:gd name="T6" fmla="*/ 0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lnTo>
                      <a:pt x="1" y="1"/>
                    </a:lnTo>
                    <a:cubicBezTo>
                      <a:pt x="1" y="1"/>
                      <a:pt x="1" y="1"/>
                      <a:pt x="0" y="0"/>
                    </a:cubicBezTo>
                    <a:lnTo>
                      <a:pt x="0" y="0"/>
                    </a:lnTo>
                    <a:cubicBezTo>
                      <a:pt x="1" y="0"/>
                      <a:pt x="1" y="0"/>
                      <a:pt x="2" y="0"/>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96" name="Freeform 821"/>
              <p:cNvSpPr>
                <a:spLocks/>
              </p:cNvSpPr>
              <p:nvPr/>
            </p:nvSpPr>
            <p:spPr bwMode="auto">
              <a:xfrm>
                <a:off x="7807439" y="1540435"/>
                <a:ext cx="15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1" y="0"/>
                    </a:lnTo>
                    <a:cubicBezTo>
                      <a:pt x="1" y="0"/>
                      <a:pt x="0" y="0"/>
                      <a:pt x="0" y="0"/>
                    </a:cubicBezTo>
                    <a:lnTo>
                      <a:pt x="0" y="0"/>
                    </a:lnTo>
                    <a:cubicBezTo>
                      <a:pt x="0" y="0"/>
                      <a:pt x="1" y="0"/>
                      <a:pt x="1"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97" name="Freeform 822"/>
              <p:cNvSpPr>
                <a:spLocks/>
              </p:cNvSpPr>
              <p:nvPr/>
            </p:nvSpPr>
            <p:spPr bwMode="auto">
              <a:xfrm>
                <a:off x="7761402" y="1543610"/>
                <a:ext cx="55563" cy="158750"/>
              </a:xfrm>
              <a:custGeom>
                <a:avLst/>
                <a:gdLst>
                  <a:gd name="T0" fmla="*/ 73 w 73"/>
                  <a:gd name="T1" fmla="*/ 1 h 209"/>
                  <a:gd name="T2" fmla="*/ 1 w 73"/>
                  <a:gd name="T3" fmla="*/ 209 h 209"/>
                  <a:gd name="T4" fmla="*/ 0 w 73"/>
                  <a:gd name="T5" fmla="*/ 208 h 209"/>
                  <a:gd name="T6" fmla="*/ 72 w 73"/>
                  <a:gd name="T7" fmla="*/ 0 h 209"/>
                  <a:gd name="T8" fmla="*/ 73 w 73"/>
                  <a:gd name="T9" fmla="*/ 1 h 209"/>
                </a:gdLst>
                <a:ahLst/>
                <a:cxnLst>
                  <a:cxn ang="0">
                    <a:pos x="T0" y="T1"/>
                  </a:cxn>
                  <a:cxn ang="0">
                    <a:pos x="T2" y="T3"/>
                  </a:cxn>
                  <a:cxn ang="0">
                    <a:pos x="T4" y="T5"/>
                  </a:cxn>
                  <a:cxn ang="0">
                    <a:pos x="T6" y="T7"/>
                  </a:cxn>
                  <a:cxn ang="0">
                    <a:pos x="T8" y="T9"/>
                  </a:cxn>
                </a:cxnLst>
                <a:rect l="0" t="0" r="r" b="b"/>
                <a:pathLst>
                  <a:path w="73" h="209">
                    <a:moveTo>
                      <a:pt x="73" y="1"/>
                    </a:moveTo>
                    <a:cubicBezTo>
                      <a:pt x="73" y="1"/>
                      <a:pt x="49" y="70"/>
                      <a:pt x="1" y="209"/>
                    </a:cubicBezTo>
                    <a:cubicBezTo>
                      <a:pt x="1" y="209"/>
                      <a:pt x="0" y="209"/>
                      <a:pt x="0" y="208"/>
                    </a:cubicBezTo>
                    <a:cubicBezTo>
                      <a:pt x="48" y="70"/>
                      <a:pt x="72" y="0"/>
                      <a:pt x="72" y="0"/>
                    </a:cubicBezTo>
                    <a:cubicBezTo>
                      <a:pt x="72" y="0"/>
                      <a:pt x="72" y="0"/>
                      <a:pt x="7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98" name="Freeform 823"/>
              <p:cNvSpPr>
                <a:spLocks/>
              </p:cNvSpPr>
              <p:nvPr/>
            </p:nvSpPr>
            <p:spPr bwMode="auto">
              <a:xfrm>
                <a:off x="7759814" y="1543610"/>
                <a:ext cx="57150" cy="158750"/>
              </a:xfrm>
              <a:custGeom>
                <a:avLst/>
                <a:gdLst>
                  <a:gd name="T0" fmla="*/ 73 w 73"/>
                  <a:gd name="T1" fmla="*/ 0 h 208"/>
                  <a:gd name="T2" fmla="*/ 1 w 73"/>
                  <a:gd name="T3" fmla="*/ 208 h 208"/>
                  <a:gd name="T4" fmla="*/ 0 w 73"/>
                  <a:gd name="T5" fmla="*/ 208 h 208"/>
                  <a:gd name="T6" fmla="*/ 71 w 73"/>
                  <a:gd name="T7" fmla="*/ 0 h 208"/>
                  <a:gd name="T8" fmla="*/ 73 w 73"/>
                  <a:gd name="T9" fmla="*/ 0 h 208"/>
                </a:gdLst>
                <a:ahLst/>
                <a:cxnLst>
                  <a:cxn ang="0">
                    <a:pos x="T0" y="T1"/>
                  </a:cxn>
                  <a:cxn ang="0">
                    <a:pos x="T2" y="T3"/>
                  </a:cxn>
                  <a:cxn ang="0">
                    <a:pos x="T4" y="T5"/>
                  </a:cxn>
                  <a:cxn ang="0">
                    <a:pos x="T6" y="T7"/>
                  </a:cxn>
                  <a:cxn ang="0">
                    <a:pos x="T8" y="T9"/>
                  </a:cxn>
                </a:cxnLst>
                <a:rect l="0" t="0" r="r" b="b"/>
                <a:pathLst>
                  <a:path w="73" h="208">
                    <a:moveTo>
                      <a:pt x="73" y="0"/>
                    </a:moveTo>
                    <a:cubicBezTo>
                      <a:pt x="73" y="0"/>
                      <a:pt x="49" y="70"/>
                      <a:pt x="1" y="208"/>
                    </a:cubicBezTo>
                    <a:cubicBezTo>
                      <a:pt x="1" y="208"/>
                      <a:pt x="0" y="208"/>
                      <a:pt x="0" y="208"/>
                    </a:cubicBezTo>
                    <a:cubicBezTo>
                      <a:pt x="47" y="69"/>
                      <a:pt x="71" y="0"/>
                      <a:pt x="71" y="0"/>
                    </a:cubicBezTo>
                    <a:cubicBezTo>
                      <a:pt x="72" y="0"/>
                      <a:pt x="72" y="0"/>
                      <a:pt x="73" y="0"/>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99" name="Freeform 824"/>
              <p:cNvSpPr>
                <a:spLocks/>
              </p:cNvSpPr>
              <p:nvPr/>
            </p:nvSpPr>
            <p:spPr bwMode="auto">
              <a:xfrm>
                <a:off x="7759814" y="1543610"/>
                <a:ext cx="55563" cy="158750"/>
              </a:xfrm>
              <a:custGeom>
                <a:avLst/>
                <a:gdLst>
                  <a:gd name="T0" fmla="*/ 72 w 72"/>
                  <a:gd name="T1" fmla="*/ 0 h 208"/>
                  <a:gd name="T2" fmla="*/ 1 w 72"/>
                  <a:gd name="T3" fmla="*/ 208 h 208"/>
                  <a:gd name="T4" fmla="*/ 0 w 72"/>
                  <a:gd name="T5" fmla="*/ 208 h 208"/>
                  <a:gd name="T6" fmla="*/ 71 w 72"/>
                  <a:gd name="T7" fmla="*/ 0 h 208"/>
                  <a:gd name="T8" fmla="*/ 72 w 72"/>
                  <a:gd name="T9" fmla="*/ 0 h 208"/>
                </a:gdLst>
                <a:ahLst/>
                <a:cxnLst>
                  <a:cxn ang="0">
                    <a:pos x="T0" y="T1"/>
                  </a:cxn>
                  <a:cxn ang="0">
                    <a:pos x="T2" y="T3"/>
                  </a:cxn>
                  <a:cxn ang="0">
                    <a:pos x="T4" y="T5"/>
                  </a:cxn>
                  <a:cxn ang="0">
                    <a:pos x="T6" y="T7"/>
                  </a:cxn>
                  <a:cxn ang="0">
                    <a:pos x="T8" y="T9"/>
                  </a:cxn>
                </a:cxnLst>
                <a:rect l="0" t="0" r="r" b="b"/>
                <a:pathLst>
                  <a:path w="72" h="208">
                    <a:moveTo>
                      <a:pt x="72" y="0"/>
                    </a:moveTo>
                    <a:cubicBezTo>
                      <a:pt x="72" y="0"/>
                      <a:pt x="48" y="69"/>
                      <a:pt x="1" y="208"/>
                    </a:cubicBezTo>
                    <a:cubicBezTo>
                      <a:pt x="0" y="208"/>
                      <a:pt x="0" y="208"/>
                      <a:pt x="0" y="208"/>
                    </a:cubicBezTo>
                    <a:cubicBezTo>
                      <a:pt x="47" y="69"/>
                      <a:pt x="71" y="0"/>
                      <a:pt x="71" y="0"/>
                    </a:cubicBezTo>
                    <a:cubicBezTo>
                      <a:pt x="72" y="0"/>
                      <a:pt x="72" y="0"/>
                      <a:pt x="72" y="0"/>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00" name="Freeform 825"/>
              <p:cNvSpPr>
                <a:spLocks/>
              </p:cNvSpPr>
              <p:nvPr/>
            </p:nvSpPr>
            <p:spPr bwMode="auto">
              <a:xfrm>
                <a:off x="7759814" y="1542023"/>
                <a:ext cx="53975" cy="160338"/>
              </a:xfrm>
              <a:custGeom>
                <a:avLst/>
                <a:gdLst>
                  <a:gd name="T0" fmla="*/ 72 w 72"/>
                  <a:gd name="T1" fmla="*/ 1 h 209"/>
                  <a:gd name="T2" fmla="*/ 1 w 72"/>
                  <a:gd name="T3" fmla="*/ 209 h 209"/>
                  <a:gd name="T4" fmla="*/ 0 w 72"/>
                  <a:gd name="T5" fmla="*/ 208 h 209"/>
                  <a:gd name="T6" fmla="*/ 72 w 72"/>
                  <a:gd name="T7" fmla="*/ 0 h 209"/>
                  <a:gd name="T8" fmla="*/ 72 w 72"/>
                  <a:gd name="T9" fmla="*/ 1 h 209"/>
                </a:gdLst>
                <a:ahLst/>
                <a:cxnLst>
                  <a:cxn ang="0">
                    <a:pos x="T0" y="T1"/>
                  </a:cxn>
                  <a:cxn ang="0">
                    <a:pos x="T2" y="T3"/>
                  </a:cxn>
                  <a:cxn ang="0">
                    <a:pos x="T4" y="T5"/>
                  </a:cxn>
                  <a:cxn ang="0">
                    <a:pos x="T6" y="T7"/>
                  </a:cxn>
                  <a:cxn ang="0">
                    <a:pos x="T8" y="T9"/>
                  </a:cxn>
                </a:cxnLst>
                <a:rect l="0" t="0" r="r" b="b"/>
                <a:pathLst>
                  <a:path w="72" h="209">
                    <a:moveTo>
                      <a:pt x="72" y="1"/>
                    </a:moveTo>
                    <a:cubicBezTo>
                      <a:pt x="72" y="1"/>
                      <a:pt x="48" y="70"/>
                      <a:pt x="1" y="209"/>
                    </a:cubicBezTo>
                    <a:cubicBezTo>
                      <a:pt x="0" y="209"/>
                      <a:pt x="0" y="209"/>
                      <a:pt x="0" y="208"/>
                    </a:cubicBezTo>
                    <a:cubicBezTo>
                      <a:pt x="48" y="70"/>
                      <a:pt x="72" y="0"/>
                      <a:pt x="72" y="0"/>
                    </a:cubicBezTo>
                    <a:cubicBezTo>
                      <a:pt x="72" y="0"/>
                      <a:pt x="72" y="0"/>
                      <a:pt x="72" y="1"/>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01" name="Freeform 826"/>
              <p:cNvSpPr>
                <a:spLocks/>
              </p:cNvSpPr>
              <p:nvPr/>
            </p:nvSpPr>
            <p:spPr bwMode="auto">
              <a:xfrm>
                <a:off x="7758227" y="1542023"/>
                <a:ext cx="55563" cy="160338"/>
              </a:xfrm>
              <a:custGeom>
                <a:avLst/>
                <a:gdLst>
                  <a:gd name="T0" fmla="*/ 72 w 72"/>
                  <a:gd name="T1" fmla="*/ 0 h 209"/>
                  <a:gd name="T2" fmla="*/ 1 w 72"/>
                  <a:gd name="T3" fmla="*/ 209 h 209"/>
                  <a:gd name="T4" fmla="*/ 0 w 72"/>
                  <a:gd name="T5" fmla="*/ 208 h 209"/>
                  <a:gd name="T6" fmla="*/ 72 w 72"/>
                  <a:gd name="T7" fmla="*/ 0 h 209"/>
                  <a:gd name="T8" fmla="*/ 72 w 72"/>
                  <a:gd name="T9" fmla="*/ 0 h 209"/>
                </a:gdLst>
                <a:ahLst/>
                <a:cxnLst>
                  <a:cxn ang="0">
                    <a:pos x="T0" y="T1"/>
                  </a:cxn>
                  <a:cxn ang="0">
                    <a:pos x="T2" y="T3"/>
                  </a:cxn>
                  <a:cxn ang="0">
                    <a:pos x="T4" y="T5"/>
                  </a:cxn>
                  <a:cxn ang="0">
                    <a:pos x="T6" y="T7"/>
                  </a:cxn>
                  <a:cxn ang="0">
                    <a:pos x="T8" y="T9"/>
                  </a:cxn>
                </a:cxnLst>
                <a:rect l="0" t="0" r="r" b="b"/>
                <a:pathLst>
                  <a:path w="72" h="209">
                    <a:moveTo>
                      <a:pt x="72" y="0"/>
                    </a:moveTo>
                    <a:cubicBezTo>
                      <a:pt x="72" y="0"/>
                      <a:pt x="49" y="70"/>
                      <a:pt x="1" y="209"/>
                    </a:cubicBezTo>
                    <a:cubicBezTo>
                      <a:pt x="1" y="208"/>
                      <a:pt x="1" y="208"/>
                      <a:pt x="0" y="208"/>
                    </a:cubicBezTo>
                    <a:cubicBezTo>
                      <a:pt x="48" y="70"/>
                      <a:pt x="72" y="0"/>
                      <a:pt x="72" y="0"/>
                    </a:cubicBezTo>
                    <a:cubicBezTo>
                      <a:pt x="72" y="0"/>
                      <a:pt x="72" y="0"/>
                      <a:pt x="72" y="0"/>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02" name="Freeform 827"/>
              <p:cNvSpPr>
                <a:spLocks/>
              </p:cNvSpPr>
              <p:nvPr/>
            </p:nvSpPr>
            <p:spPr bwMode="auto">
              <a:xfrm>
                <a:off x="7758227" y="1542023"/>
                <a:ext cx="55563" cy="158750"/>
              </a:xfrm>
              <a:custGeom>
                <a:avLst/>
                <a:gdLst>
                  <a:gd name="T0" fmla="*/ 72 w 72"/>
                  <a:gd name="T1" fmla="*/ 0 h 208"/>
                  <a:gd name="T2" fmla="*/ 0 w 72"/>
                  <a:gd name="T3" fmla="*/ 208 h 208"/>
                  <a:gd name="T4" fmla="*/ 0 w 72"/>
                  <a:gd name="T5" fmla="*/ 208 h 208"/>
                  <a:gd name="T6" fmla="*/ 71 w 72"/>
                  <a:gd name="T7" fmla="*/ 0 h 208"/>
                  <a:gd name="T8" fmla="*/ 72 w 72"/>
                  <a:gd name="T9" fmla="*/ 0 h 208"/>
                </a:gdLst>
                <a:ahLst/>
                <a:cxnLst>
                  <a:cxn ang="0">
                    <a:pos x="T0" y="T1"/>
                  </a:cxn>
                  <a:cxn ang="0">
                    <a:pos x="T2" y="T3"/>
                  </a:cxn>
                  <a:cxn ang="0">
                    <a:pos x="T4" y="T5"/>
                  </a:cxn>
                  <a:cxn ang="0">
                    <a:pos x="T6" y="T7"/>
                  </a:cxn>
                  <a:cxn ang="0">
                    <a:pos x="T8" y="T9"/>
                  </a:cxn>
                </a:cxnLst>
                <a:rect l="0" t="0" r="r" b="b"/>
                <a:pathLst>
                  <a:path w="72" h="208">
                    <a:moveTo>
                      <a:pt x="72" y="0"/>
                    </a:moveTo>
                    <a:cubicBezTo>
                      <a:pt x="72" y="0"/>
                      <a:pt x="48" y="70"/>
                      <a:pt x="0" y="208"/>
                    </a:cubicBezTo>
                    <a:cubicBezTo>
                      <a:pt x="0" y="208"/>
                      <a:pt x="0" y="208"/>
                      <a:pt x="0" y="208"/>
                    </a:cubicBezTo>
                    <a:cubicBezTo>
                      <a:pt x="48" y="69"/>
                      <a:pt x="71" y="0"/>
                      <a:pt x="71" y="0"/>
                    </a:cubicBezTo>
                    <a:cubicBezTo>
                      <a:pt x="72" y="0"/>
                      <a:pt x="72" y="0"/>
                      <a:pt x="72" y="0"/>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03" name="Freeform 828"/>
              <p:cNvSpPr>
                <a:spLocks/>
              </p:cNvSpPr>
              <p:nvPr/>
            </p:nvSpPr>
            <p:spPr bwMode="auto">
              <a:xfrm>
                <a:off x="7758227" y="1542023"/>
                <a:ext cx="53975" cy="158750"/>
              </a:xfrm>
              <a:custGeom>
                <a:avLst/>
                <a:gdLst>
                  <a:gd name="T0" fmla="*/ 71 w 71"/>
                  <a:gd name="T1" fmla="*/ 0 h 208"/>
                  <a:gd name="T2" fmla="*/ 0 w 71"/>
                  <a:gd name="T3" fmla="*/ 208 h 208"/>
                  <a:gd name="T4" fmla="*/ 0 w 71"/>
                  <a:gd name="T5" fmla="*/ 208 h 208"/>
                  <a:gd name="T6" fmla="*/ 71 w 71"/>
                  <a:gd name="T7" fmla="*/ 0 h 208"/>
                  <a:gd name="T8" fmla="*/ 71 w 71"/>
                  <a:gd name="T9" fmla="*/ 0 h 208"/>
                </a:gdLst>
                <a:ahLst/>
                <a:cxnLst>
                  <a:cxn ang="0">
                    <a:pos x="T0" y="T1"/>
                  </a:cxn>
                  <a:cxn ang="0">
                    <a:pos x="T2" y="T3"/>
                  </a:cxn>
                  <a:cxn ang="0">
                    <a:pos x="T4" y="T5"/>
                  </a:cxn>
                  <a:cxn ang="0">
                    <a:pos x="T6" y="T7"/>
                  </a:cxn>
                  <a:cxn ang="0">
                    <a:pos x="T8" y="T9"/>
                  </a:cxn>
                </a:cxnLst>
                <a:rect l="0" t="0" r="r" b="b"/>
                <a:pathLst>
                  <a:path w="71" h="208">
                    <a:moveTo>
                      <a:pt x="71" y="0"/>
                    </a:moveTo>
                    <a:cubicBezTo>
                      <a:pt x="71" y="0"/>
                      <a:pt x="48" y="69"/>
                      <a:pt x="0" y="208"/>
                    </a:cubicBezTo>
                    <a:cubicBezTo>
                      <a:pt x="0" y="208"/>
                      <a:pt x="0" y="208"/>
                      <a:pt x="0" y="208"/>
                    </a:cubicBezTo>
                    <a:cubicBezTo>
                      <a:pt x="47" y="69"/>
                      <a:pt x="71" y="0"/>
                      <a:pt x="71" y="0"/>
                    </a:cubicBezTo>
                    <a:lnTo>
                      <a:pt x="71"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04" name="Freeform 829"/>
              <p:cNvSpPr>
                <a:spLocks/>
              </p:cNvSpPr>
              <p:nvPr/>
            </p:nvSpPr>
            <p:spPr bwMode="auto">
              <a:xfrm>
                <a:off x="7758227" y="1542023"/>
                <a:ext cx="53975" cy="158750"/>
              </a:xfrm>
              <a:custGeom>
                <a:avLst/>
                <a:gdLst>
                  <a:gd name="T0" fmla="*/ 72 w 72"/>
                  <a:gd name="T1" fmla="*/ 0 h 208"/>
                  <a:gd name="T2" fmla="*/ 1 w 72"/>
                  <a:gd name="T3" fmla="*/ 208 h 208"/>
                  <a:gd name="T4" fmla="*/ 0 w 72"/>
                  <a:gd name="T5" fmla="*/ 208 h 208"/>
                  <a:gd name="T6" fmla="*/ 72 w 72"/>
                  <a:gd name="T7" fmla="*/ 0 h 208"/>
                  <a:gd name="T8" fmla="*/ 72 w 72"/>
                  <a:gd name="T9" fmla="*/ 0 h 208"/>
                </a:gdLst>
                <a:ahLst/>
                <a:cxnLst>
                  <a:cxn ang="0">
                    <a:pos x="T0" y="T1"/>
                  </a:cxn>
                  <a:cxn ang="0">
                    <a:pos x="T2" y="T3"/>
                  </a:cxn>
                  <a:cxn ang="0">
                    <a:pos x="T4" y="T5"/>
                  </a:cxn>
                  <a:cxn ang="0">
                    <a:pos x="T6" y="T7"/>
                  </a:cxn>
                  <a:cxn ang="0">
                    <a:pos x="T8" y="T9"/>
                  </a:cxn>
                </a:cxnLst>
                <a:rect l="0" t="0" r="r" b="b"/>
                <a:pathLst>
                  <a:path w="72" h="208">
                    <a:moveTo>
                      <a:pt x="72" y="0"/>
                    </a:moveTo>
                    <a:cubicBezTo>
                      <a:pt x="72" y="0"/>
                      <a:pt x="48" y="69"/>
                      <a:pt x="1" y="208"/>
                    </a:cubicBezTo>
                    <a:lnTo>
                      <a:pt x="0" y="208"/>
                    </a:lnTo>
                    <a:cubicBezTo>
                      <a:pt x="48" y="69"/>
                      <a:pt x="72" y="0"/>
                      <a:pt x="72" y="0"/>
                    </a:cubicBezTo>
                    <a:lnTo>
                      <a:pt x="72"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05" name="Freeform 830"/>
              <p:cNvSpPr>
                <a:spLocks/>
              </p:cNvSpPr>
              <p:nvPr/>
            </p:nvSpPr>
            <p:spPr bwMode="auto">
              <a:xfrm>
                <a:off x="7758227" y="1542023"/>
                <a:ext cx="53975" cy="158750"/>
              </a:xfrm>
              <a:custGeom>
                <a:avLst/>
                <a:gdLst>
                  <a:gd name="T0" fmla="*/ 72 w 72"/>
                  <a:gd name="T1" fmla="*/ 0 h 208"/>
                  <a:gd name="T2" fmla="*/ 0 w 72"/>
                  <a:gd name="T3" fmla="*/ 208 h 208"/>
                  <a:gd name="T4" fmla="*/ 0 w 72"/>
                  <a:gd name="T5" fmla="*/ 208 h 208"/>
                  <a:gd name="T6" fmla="*/ 72 w 72"/>
                  <a:gd name="T7" fmla="*/ 0 h 208"/>
                  <a:gd name="T8" fmla="*/ 72 w 72"/>
                  <a:gd name="T9" fmla="*/ 0 h 208"/>
                </a:gdLst>
                <a:ahLst/>
                <a:cxnLst>
                  <a:cxn ang="0">
                    <a:pos x="T0" y="T1"/>
                  </a:cxn>
                  <a:cxn ang="0">
                    <a:pos x="T2" y="T3"/>
                  </a:cxn>
                  <a:cxn ang="0">
                    <a:pos x="T4" y="T5"/>
                  </a:cxn>
                  <a:cxn ang="0">
                    <a:pos x="T6" y="T7"/>
                  </a:cxn>
                  <a:cxn ang="0">
                    <a:pos x="T8" y="T9"/>
                  </a:cxn>
                </a:cxnLst>
                <a:rect l="0" t="0" r="r" b="b"/>
                <a:pathLst>
                  <a:path w="72" h="208">
                    <a:moveTo>
                      <a:pt x="72" y="0"/>
                    </a:moveTo>
                    <a:cubicBezTo>
                      <a:pt x="72" y="0"/>
                      <a:pt x="48" y="69"/>
                      <a:pt x="0" y="208"/>
                    </a:cubicBezTo>
                    <a:lnTo>
                      <a:pt x="0" y="208"/>
                    </a:lnTo>
                    <a:cubicBezTo>
                      <a:pt x="48" y="69"/>
                      <a:pt x="72" y="0"/>
                      <a:pt x="72" y="0"/>
                    </a:cubicBezTo>
                    <a:lnTo>
                      <a:pt x="7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06" name="Freeform 831"/>
              <p:cNvSpPr>
                <a:spLocks/>
              </p:cNvSpPr>
              <p:nvPr/>
            </p:nvSpPr>
            <p:spPr bwMode="auto">
              <a:xfrm>
                <a:off x="7758227" y="1542023"/>
                <a:ext cx="53975" cy="158750"/>
              </a:xfrm>
              <a:custGeom>
                <a:avLst/>
                <a:gdLst>
                  <a:gd name="T0" fmla="*/ 72 w 72"/>
                  <a:gd name="T1" fmla="*/ 0 h 208"/>
                  <a:gd name="T2" fmla="*/ 0 w 72"/>
                  <a:gd name="T3" fmla="*/ 208 h 208"/>
                  <a:gd name="T4" fmla="*/ 0 w 72"/>
                  <a:gd name="T5" fmla="*/ 208 h 208"/>
                  <a:gd name="T6" fmla="*/ 72 w 72"/>
                  <a:gd name="T7" fmla="*/ 0 h 208"/>
                  <a:gd name="T8" fmla="*/ 72 w 72"/>
                  <a:gd name="T9" fmla="*/ 0 h 208"/>
                </a:gdLst>
                <a:ahLst/>
                <a:cxnLst>
                  <a:cxn ang="0">
                    <a:pos x="T0" y="T1"/>
                  </a:cxn>
                  <a:cxn ang="0">
                    <a:pos x="T2" y="T3"/>
                  </a:cxn>
                  <a:cxn ang="0">
                    <a:pos x="T4" y="T5"/>
                  </a:cxn>
                  <a:cxn ang="0">
                    <a:pos x="T6" y="T7"/>
                  </a:cxn>
                  <a:cxn ang="0">
                    <a:pos x="T8" y="T9"/>
                  </a:cxn>
                </a:cxnLst>
                <a:rect l="0" t="0" r="r" b="b"/>
                <a:pathLst>
                  <a:path w="72" h="208">
                    <a:moveTo>
                      <a:pt x="72" y="0"/>
                    </a:moveTo>
                    <a:cubicBezTo>
                      <a:pt x="72" y="0"/>
                      <a:pt x="48" y="69"/>
                      <a:pt x="0" y="208"/>
                    </a:cubicBezTo>
                    <a:lnTo>
                      <a:pt x="0" y="208"/>
                    </a:lnTo>
                    <a:cubicBezTo>
                      <a:pt x="48" y="69"/>
                      <a:pt x="72" y="0"/>
                      <a:pt x="72" y="0"/>
                    </a:cubicBezTo>
                    <a:cubicBezTo>
                      <a:pt x="72" y="0"/>
                      <a:pt x="72" y="0"/>
                      <a:pt x="72" y="0"/>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07" name="Freeform 832"/>
              <p:cNvSpPr>
                <a:spLocks/>
              </p:cNvSpPr>
              <p:nvPr/>
            </p:nvSpPr>
            <p:spPr bwMode="auto">
              <a:xfrm>
                <a:off x="7758227" y="1542023"/>
                <a:ext cx="53975" cy="158750"/>
              </a:xfrm>
              <a:custGeom>
                <a:avLst/>
                <a:gdLst>
                  <a:gd name="T0" fmla="*/ 72 w 72"/>
                  <a:gd name="T1" fmla="*/ 0 h 208"/>
                  <a:gd name="T2" fmla="*/ 0 w 72"/>
                  <a:gd name="T3" fmla="*/ 208 h 208"/>
                  <a:gd name="T4" fmla="*/ 0 w 72"/>
                  <a:gd name="T5" fmla="*/ 208 h 208"/>
                  <a:gd name="T6" fmla="*/ 71 w 72"/>
                  <a:gd name="T7" fmla="*/ 0 h 208"/>
                  <a:gd name="T8" fmla="*/ 72 w 72"/>
                  <a:gd name="T9" fmla="*/ 0 h 208"/>
                </a:gdLst>
                <a:ahLst/>
                <a:cxnLst>
                  <a:cxn ang="0">
                    <a:pos x="T0" y="T1"/>
                  </a:cxn>
                  <a:cxn ang="0">
                    <a:pos x="T2" y="T3"/>
                  </a:cxn>
                  <a:cxn ang="0">
                    <a:pos x="T4" y="T5"/>
                  </a:cxn>
                  <a:cxn ang="0">
                    <a:pos x="T6" y="T7"/>
                  </a:cxn>
                  <a:cxn ang="0">
                    <a:pos x="T8" y="T9"/>
                  </a:cxn>
                </a:cxnLst>
                <a:rect l="0" t="0" r="r" b="b"/>
                <a:pathLst>
                  <a:path w="72" h="208">
                    <a:moveTo>
                      <a:pt x="72" y="0"/>
                    </a:moveTo>
                    <a:cubicBezTo>
                      <a:pt x="72" y="0"/>
                      <a:pt x="48" y="69"/>
                      <a:pt x="0" y="208"/>
                    </a:cubicBezTo>
                    <a:cubicBezTo>
                      <a:pt x="0" y="208"/>
                      <a:pt x="0" y="208"/>
                      <a:pt x="0" y="208"/>
                    </a:cubicBezTo>
                    <a:cubicBezTo>
                      <a:pt x="47" y="69"/>
                      <a:pt x="71" y="0"/>
                      <a:pt x="71" y="0"/>
                    </a:cubicBezTo>
                    <a:cubicBezTo>
                      <a:pt x="71" y="0"/>
                      <a:pt x="72" y="0"/>
                      <a:pt x="72" y="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08" name="Freeform 833"/>
              <p:cNvSpPr>
                <a:spLocks/>
              </p:cNvSpPr>
              <p:nvPr/>
            </p:nvSpPr>
            <p:spPr bwMode="auto">
              <a:xfrm>
                <a:off x="7756639" y="1542023"/>
                <a:ext cx="55563" cy="158750"/>
              </a:xfrm>
              <a:custGeom>
                <a:avLst/>
                <a:gdLst>
                  <a:gd name="T0" fmla="*/ 72 w 72"/>
                  <a:gd name="T1" fmla="*/ 1 h 209"/>
                  <a:gd name="T2" fmla="*/ 1 w 72"/>
                  <a:gd name="T3" fmla="*/ 209 h 209"/>
                  <a:gd name="T4" fmla="*/ 0 w 72"/>
                  <a:gd name="T5" fmla="*/ 209 h 209"/>
                  <a:gd name="T6" fmla="*/ 71 w 72"/>
                  <a:gd name="T7" fmla="*/ 0 h 209"/>
                  <a:gd name="T8" fmla="*/ 72 w 72"/>
                  <a:gd name="T9" fmla="*/ 1 h 209"/>
                </a:gdLst>
                <a:ahLst/>
                <a:cxnLst>
                  <a:cxn ang="0">
                    <a:pos x="T0" y="T1"/>
                  </a:cxn>
                  <a:cxn ang="0">
                    <a:pos x="T2" y="T3"/>
                  </a:cxn>
                  <a:cxn ang="0">
                    <a:pos x="T4" y="T5"/>
                  </a:cxn>
                  <a:cxn ang="0">
                    <a:pos x="T6" y="T7"/>
                  </a:cxn>
                  <a:cxn ang="0">
                    <a:pos x="T8" y="T9"/>
                  </a:cxn>
                </a:cxnLst>
                <a:rect l="0" t="0" r="r" b="b"/>
                <a:pathLst>
                  <a:path w="72" h="209">
                    <a:moveTo>
                      <a:pt x="72" y="1"/>
                    </a:moveTo>
                    <a:cubicBezTo>
                      <a:pt x="72" y="1"/>
                      <a:pt x="48" y="70"/>
                      <a:pt x="1" y="209"/>
                    </a:cubicBezTo>
                    <a:cubicBezTo>
                      <a:pt x="0" y="209"/>
                      <a:pt x="0" y="209"/>
                      <a:pt x="0" y="209"/>
                    </a:cubicBezTo>
                    <a:cubicBezTo>
                      <a:pt x="48" y="70"/>
                      <a:pt x="71" y="0"/>
                      <a:pt x="71" y="0"/>
                    </a:cubicBezTo>
                    <a:cubicBezTo>
                      <a:pt x="72" y="0"/>
                      <a:pt x="72" y="1"/>
                      <a:pt x="72" y="1"/>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09" name="Freeform 834"/>
              <p:cNvSpPr>
                <a:spLocks/>
              </p:cNvSpPr>
              <p:nvPr/>
            </p:nvSpPr>
            <p:spPr bwMode="auto">
              <a:xfrm>
                <a:off x="7756639" y="1542023"/>
                <a:ext cx="53975" cy="158750"/>
              </a:xfrm>
              <a:custGeom>
                <a:avLst/>
                <a:gdLst>
                  <a:gd name="T0" fmla="*/ 72 w 72"/>
                  <a:gd name="T1" fmla="*/ 0 h 209"/>
                  <a:gd name="T2" fmla="*/ 1 w 72"/>
                  <a:gd name="T3" fmla="*/ 209 h 209"/>
                  <a:gd name="T4" fmla="*/ 0 w 72"/>
                  <a:gd name="T5" fmla="*/ 208 h 209"/>
                  <a:gd name="T6" fmla="*/ 72 w 72"/>
                  <a:gd name="T7" fmla="*/ 0 h 209"/>
                  <a:gd name="T8" fmla="*/ 72 w 72"/>
                  <a:gd name="T9" fmla="*/ 0 h 209"/>
                </a:gdLst>
                <a:ahLst/>
                <a:cxnLst>
                  <a:cxn ang="0">
                    <a:pos x="T0" y="T1"/>
                  </a:cxn>
                  <a:cxn ang="0">
                    <a:pos x="T2" y="T3"/>
                  </a:cxn>
                  <a:cxn ang="0">
                    <a:pos x="T4" y="T5"/>
                  </a:cxn>
                  <a:cxn ang="0">
                    <a:pos x="T6" y="T7"/>
                  </a:cxn>
                  <a:cxn ang="0">
                    <a:pos x="T8" y="T9"/>
                  </a:cxn>
                </a:cxnLst>
                <a:rect l="0" t="0" r="r" b="b"/>
                <a:pathLst>
                  <a:path w="72" h="209">
                    <a:moveTo>
                      <a:pt x="72" y="0"/>
                    </a:moveTo>
                    <a:cubicBezTo>
                      <a:pt x="72" y="0"/>
                      <a:pt x="49" y="70"/>
                      <a:pt x="1" y="209"/>
                    </a:cubicBezTo>
                    <a:cubicBezTo>
                      <a:pt x="1" y="209"/>
                      <a:pt x="0" y="208"/>
                      <a:pt x="0" y="208"/>
                    </a:cubicBezTo>
                    <a:cubicBezTo>
                      <a:pt x="48" y="70"/>
                      <a:pt x="72" y="0"/>
                      <a:pt x="72" y="0"/>
                    </a:cubicBezTo>
                    <a:cubicBezTo>
                      <a:pt x="72" y="0"/>
                      <a:pt x="72" y="0"/>
                      <a:pt x="72"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10" name="Freeform 835"/>
              <p:cNvSpPr>
                <a:spLocks/>
              </p:cNvSpPr>
              <p:nvPr/>
            </p:nvSpPr>
            <p:spPr bwMode="auto">
              <a:xfrm>
                <a:off x="7755052" y="1542023"/>
                <a:ext cx="55563" cy="158750"/>
              </a:xfrm>
              <a:custGeom>
                <a:avLst/>
                <a:gdLst>
                  <a:gd name="T0" fmla="*/ 73 w 73"/>
                  <a:gd name="T1" fmla="*/ 0 h 208"/>
                  <a:gd name="T2" fmla="*/ 1 w 73"/>
                  <a:gd name="T3" fmla="*/ 208 h 208"/>
                  <a:gd name="T4" fmla="*/ 0 w 73"/>
                  <a:gd name="T5" fmla="*/ 208 h 208"/>
                  <a:gd name="T6" fmla="*/ 71 w 73"/>
                  <a:gd name="T7" fmla="*/ 0 h 208"/>
                  <a:gd name="T8" fmla="*/ 73 w 73"/>
                  <a:gd name="T9" fmla="*/ 0 h 208"/>
                </a:gdLst>
                <a:ahLst/>
                <a:cxnLst>
                  <a:cxn ang="0">
                    <a:pos x="T0" y="T1"/>
                  </a:cxn>
                  <a:cxn ang="0">
                    <a:pos x="T2" y="T3"/>
                  </a:cxn>
                  <a:cxn ang="0">
                    <a:pos x="T4" y="T5"/>
                  </a:cxn>
                  <a:cxn ang="0">
                    <a:pos x="T6" y="T7"/>
                  </a:cxn>
                  <a:cxn ang="0">
                    <a:pos x="T8" y="T9"/>
                  </a:cxn>
                </a:cxnLst>
                <a:rect l="0" t="0" r="r" b="b"/>
                <a:pathLst>
                  <a:path w="73" h="208">
                    <a:moveTo>
                      <a:pt x="73" y="0"/>
                    </a:moveTo>
                    <a:cubicBezTo>
                      <a:pt x="73" y="0"/>
                      <a:pt x="49" y="70"/>
                      <a:pt x="1" y="208"/>
                    </a:cubicBezTo>
                    <a:cubicBezTo>
                      <a:pt x="1" y="208"/>
                      <a:pt x="0" y="208"/>
                      <a:pt x="0" y="208"/>
                    </a:cubicBezTo>
                    <a:cubicBezTo>
                      <a:pt x="48" y="69"/>
                      <a:pt x="71" y="0"/>
                      <a:pt x="71" y="0"/>
                    </a:cubicBezTo>
                    <a:cubicBezTo>
                      <a:pt x="72" y="0"/>
                      <a:pt x="72" y="0"/>
                      <a:pt x="73" y="0"/>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11" name="Freeform 836"/>
              <p:cNvSpPr>
                <a:spLocks/>
              </p:cNvSpPr>
              <p:nvPr/>
            </p:nvSpPr>
            <p:spPr bwMode="auto">
              <a:xfrm>
                <a:off x="7755052" y="1540435"/>
                <a:ext cx="53975" cy="160338"/>
              </a:xfrm>
              <a:custGeom>
                <a:avLst/>
                <a:gdLst>
                  <a:gd name="T0" fmla="*/ 72 w 72"/>
                  <a:gd name="T1" fmla="*/ 1 h 209"/>
                  <a:gd name="T2" fmla="*/ 1 w 72"/>
                  <a:gd name="T3" fmla="*/ 209 h 209"/>
                  <a:gd name="T4" fmla="*/ 0 w 72"/>
                  <a:gd name="T5" fmla="*/ 209 h 209"/>
                  <a:gd name="T6" fmla="*/ 71 w 72"/>
                  <a:gd name="T7" fmla="*/ 0 h 209"/>
                  <a:gd name="T8" fmla="*/ 72 w 72"/>
                  <a:gd name="T9" fmla="*/ 1 h 209"/>
                </a:gdLst>
                <a:ahLst/>
                <a:cxnLst>
                  <a:cxn ang="0">
                    <a:pos x="T0" y="T1"/>
                  </a:cxn>
                  <a:cxn ang="0">
                    <a:pos x="T2" y="T3"/>
                  </a:cxn>
                  <a:cxn ang="0">
                    <a:pos x="T4" y="T5"/>
                  </a:cxn>
                  <a:cxn ang="0">
                    <a:pos x="T6" y="T7"/>
                  </a:cxn>
                  <a:cxn ang="0">
                    <a:pos x="T8" y="T9"/>
                  </a:cxn>
                </a:cxnLst>
                <a:rect l="0" t="0" r="r" b="b"/>
                <a:pathLst>
                  <a:path w="72" h="209">
                    <a:moveTo>
                      <a:pt x="72" y="1"/>
                    </a:moveTo>
                    <a:cubicBezTo>
                      <a:pt x="72" y="1"/>
                      <a:pt x="49" y="70"/>
                      <a:pt x="1" y="209"/>
                    </a:cubicBezTo>
                    <a:cubicBezTo>
                      <a:pt x="1" y="209"/>
                      <a:pt x="0" y="209"/>
                      <a:pt x="0" y="209"/>
                    </a:cubicBezTo>
                    <a:cubicBezTo>
                      <a:pt x="47" y="70"/>
                      <a:pt x="71" y="0"/>
                      <a:pt x="71" y="0"/>
                    </a:cubicBezTo>
                    <a:cubicBezTo>
                      <a:pt x="72" y="1"/>
                      <a:pt x="72" y="1"/>
                      <a:pt x="72" y="1"/>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12" name="Freeform 837"/>
              <p:cNvSpPr>
                <a:spLocks/>
              </p:cNvSpPr>
              <p:nvPr/>
            </p:nvSpPr>
            <p:spPr bwMode="auto">
              <a:xfrm>
                <a:off x="7753464" y="1540435"/>
                <a:ext cx="55563" cy="160338"/>
              </a:xfrm>
              <a:custGeom>
                <a:avLst/>
                <a:gdLst>
                  <a:gd name="T0" fmla="*/ 73 w 73"/>
                  <a:gd name="T1" fmla="*/ 0 h 209"/>
                  <a:gd name="T2" fmla="*/ 2 w 73"/>
                  <a:gd name="T3" fmla="*/ 209 h 209"/>
                  <a:gd name="T4" fmla="*/ 0 w 73"/>
                  <a:gd name="T5" fmla="*/ 208 h 209"/>
                  <a:gd name="T6" fmla="*/ 72 w 73"/>
                  <a:gd name="T7" fmla="*/ 0 h 209"/>
                  <a:gd name="T8" fmla="*/ 73 w 73"/>
                  <a:gd name="T9" fmla="*/ 0 h 209"/>
                </a:gdLst>
                <a:ahLst/>
                <a:cxnLst>
                  <a:cxn ang="0">
                    <a:pos x="T0" y="T1"/>
                  </a:cxn>
                  <a:cxn ang="0">
                    <a:pos x="T2" y="T3"/>
                  </a:cxn>
                  <a:cxn ang="0">
                    <a:pos x="T4" y="T5"/>
                  </a:cxn>
                  <a:cxn ang="0">
                    <a:pos x="T6" y="T7"/>
                  </a:cxn>
                  <a:cxn ang="0">
                    <a:pos x="T8" y="T9"/>
                  </a:cxn>
                </a:cxnLst>
                <a:rect l="0" t="0" r="r" b="b"/>
                <a:pathLst>
                  <a:path w="73" h="209">
                    <a:moveTo>
                      <a:pt x="73" y="0"/>
                    </a:moveTo>
                    <a:cubicBezTo>
                      <a:pt x="73" y="0"/>
                      <a:pt x="49" y="70"/>
                      <a:pt x="2" y="209"/>
                    </a:cubicBezTo>
                    <a:cubicBezTo>
                      <a:pt x="1" y="208"/>
                      <a:pt x="1" y="208"/>
                      <a:pt x="0" y="208"/>
                    </a:cubicBezTo>
                    <a:cubicBezTo>
                      <a:pt x="48" y="69"/>
                      <a:pt x="72" y="0"/>
                      <a:pt x="72" y="0"/>
                    </a:cubicBezTo>
                    <a:cubicBezTo>
                      <a:pt x="72" y="0"/>
                      <a:pt x="73" y="0"/>
                      <a:pt x="73"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grpSp>
        <p:nvGrpSpPr>
          <p:cNvPr id="358" name="Group 357"/>
          <p:cNvGrpSpPr/>
          <p:nvPr/>
        </p:nvGrpSpPr>
        <p:grpSpPr>
          <a:xfrm>
            <a:off x="7167280" y="3301094"/>
            <a:ext cx="578400" cy="740458"/>
            <a:chOff x="8372466" y="2640324"/>
            <a:chExt cx="612775" cy="848162"/>
          </a:xfrm>
        </p:grpSpPr>
        <p:pic>
          <p:nvPicPr>
            <p:cNvPr id="2213" name="Picture 5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7442" y="3184320"/>
              <a:ext cx="22225" cy="2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14" name="Picture 5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6167" y="3184320"/>
              <a:ext cx="65088" cy="14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15" name="Group 2214"/>
            <p:cNvGrpSpPr/>
            <p:nvPr/>
          </p:nvGrpSpPr>
          <p:grpSpPr>
            <a:xfrm>
              <a:off x="8543603" y="2640324"/>
              <a:ext cx="301625" cy="523876"/>
              <a:chOff x="7732827" y="1178485"/>
              <a:chExt cx="301625" cy="523876"/>
            </a:xfrm>
          </p:grpSpPr>
          <p:sp>
            <p:nvSpPr>
              <p:cNvPr id="2217" name="Freeform 66"/>
              <p:cNvSpPr>
                <a:spLocks/>
              </p:cNvSpPr>
              <p:nvPr/>
            </p:nvSpPr>
            <p:spPr bwMode="auto">
              <a:xfrm>
                <a:off x="7950315" y="1543611"/>
                <a:ext cx="57150" cy="158750"/>
              </a:xfrm>
              <a:custGeom>
                <a:avLst/>
                <a:gdLst>
                  <a:gd name="T0" fmla="*/ 72 w 73"/>
                  <a:gd name="T1" fmla="*/ 209 h 209"/>
                  <a:gd name="T2" fmla="*/ 0 w 73"/>
                  <a:gd name="T3" fmla="*/ 1 h 209"/>
                  <a:gd name="T4" fmla="*/ 2 w 73"/>
                  <a:gd name="T5" fmla="*/ 0 h 209"/>
                  <a:gd name="T6" fmla="*/ 73 w 73"/>
                  <a:gd name="T7" fmla="*/ 208 h 209"/>
                  <a:gd name="T8" fmla="*/ 72 w 73"/>
                  <a:gd name="T9" fmla="*/ 209 h 209"/>
                </a:gdLst>
                <a:ahLst/>
                <a:cxnLst>
                  <a:cxn ang="0">
                    <a:pos x="T0" y="T1"/>
                  </a:cxn>
                  <a:cxn ang="0">
                    <a:pos x="T2" y="T3"/>
                  </a:cxn>
                  <a:cxn ang="0">
                    <a:pos x="T4" y="T5"/>
                  </a:cxn>
                  <a:cxn ang="0">
                    <a:pos x="T6" y="T7"/>
                  </a:cxn>
                  <a:cxn ang="0">
                    <a:pos x="T8" y="T9"/>
                  </a:cxn>
                </a:cxnLst>
                <a:rect l="0" t="0" r="r" b="b"/>
                <a:pathLst>
                  <a:path w="73" h="209">
                    <a:moveTo>
                      <a:pt x="72" y="209"/>
                    </a:moveTo>
                    <a:cubicBezTo>
                      <a:pt x="24" y="70"/>
                      <a:pt x="0" y="1"/>
                      <a:pt x="0" y="1"/>
                    </a:cubicBezTo>
                    <a:cubicBezTo>
                      <a:pt x="1" y="0"/>
                      <a:pt x="1" y="0"/>
                      <a:pt x="2" y="0"/>
                    </a:cubicBezTo>
                    <a:cubicBezTo>
                      <a:pt x="2" y="0"/>
                      <a:pt x="26" y="70"/>
                      <a:pt x="73" y="208"/>
                    </a:cubicBezTo>
                    <a:cubicBezTo>
                      <a:pt x="73" y="209"/>
                      <a:pt x="72" y="209"/>
                      <a:pt x="72" y="20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18" name="Freeform 67"/>
              <p:cNvSpPr>
                <a:spLocks/>
              </p:cNvSpPr>
              <p:nvPr/>
            </p:nvSpPr>
            <p:spPr bwMode="auto">
              <a:xfrm>
                <a:off x="7951902" y="1543611"/>
                <a:ext cx="55563" cy="158750"/>
              </a:xfrm>
              <a:custGeom>
                <a:avLst/>
                <a:gdLst>
                  <a:gd name="T0" fmla="*/ 71 w 72"/>
                  <a:gd name="T1" fmla="*/ 208 h 208"/>
                  <a:gd name="T2" fmla="*/ 0 w 72"/>
                  <a:gd name="T3" fmla="*/ 0 h 208"/>
                  <a:gd name="T4" fmla="*/ 1 w 72"/>
                  <a:gd name="T5" fmla="*/ 0 h 208"/>
                  <a:gd name="T6" fmla="*/ 72 w 72"/>
                  <a:gd name="T7" fmla="*/ 208 h 208"/>
                  <a:gd name="T8" fmla="*/ 71 w 72"/>
                  <a:gd name="T9" fmla="*/ 208 h 208"/>
                </a:gdLst>
                <a:ahLst/>
                <a:cxnLst>
                  <a:cxn ang="0">
                    <a:pos x="T0" y="T1"/>
                  </a:cxn>
                  <a:cxn ang="0">
                    <a:pos x="T2" y="T3"/>
                  </a:cxn>
                  <a:cxn ang="0">
                    <a:pos x="T4" y="T5"/>
                  </a:cxn>
                  <a:cxn ang="0">
                    <a:pos x="T6" y="T7"/>
                  </a:cxn>
                  <a:cxn ang="0">
                    <a:pos x="T8" y="T9"/>
                  </a:cxn>
                </a:cxnLst>
                <a:rect l="0" t="0" r="r" b="b"/>
                <a:pathLst>
                  <a:path w="72" h="208">
                    <a:moveTo>
                      <a:pt x="71" y="208"/>
                    </a:moveTo>
                    <a:cubicBezTo>
                      <a:pt x="24" y="70"/>
                      <a:pt x="0" y="0"/>
                      <a:pt x="0" y="0"/>
                    </a:cubicBezTo>
                    <a:cubicBezTo>
                      <a:pt x="0" y="0"/>
                      <a:pt x="1" y="0"/>
                      <a:pt x="1" y="0"/>
                    </a:cubicBezTo>
                    <a:cubicBezTo>
                      <a:pt x="1" y="0"/>
                      <a:pt x="25" y="69"/>
                      <a:pt x="72" y="208"/>
                    </a:cubicBezTo>
                    <a:cubicBezTo>
                      <a:pt x="72" y="208"/>
                      <a:pt x="72" y="208"/>
                      <a:pt x="71" y="208"/>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19" name="Freeform 68"/>
              <p:cNvSpPr>
                <a:spLocks/>
              </p:cNvSpPr>
              <p:nvPr/>
            </p:nvSpPr>
            <p:spPr bwMode="auto">
              <a:xfrm>
                <a:off x="7953490" y="1543611"/>
                <a:ext cx="53975" cy="158750"/>
              </a:xfrm>
              <a:custGeom>
                <a:avLst/>
                <a:gdLst>
                  <a:gd name="T0" fmla="*/ 71 w 72"/>
                  <a:gd name="T1" fmla="*/ 208 h 208"/>
                  <a:gd name="T2" fmla="*/ 0 w 72"/>
                  <a:gd name="T3" fmla="*/ 0 h 208"/>
                  <a:gd name="T4" fmla="*/ 1 w 72"/>
                  <a:gd name="T5" fmla="*/ 0 h 208"/>
                  <a:gd name="T6" fmla="*/ 72 w 72"/>
                  <a:gd name="T7" fmla="*/ 208 h 208"/>
                  <a:gd name="T8" fmla="*/ 71 w 72"/>
                  <a:gd name="T9" fmla="*/ 208 h 208"/>
                </a:gdLst>
                <a:ahLst/>
                <a:cxnLst>
                  <a:cxn ang="0">
                    <a:pos x="T0" y="T1"/>
                  </a:cxn>
                  <a:cxn ang="0">
                    <a:pos x="T2" y="T3"/>
                  </a:cxn>
                  <a:cxn ang="0">
                    <a:pos x="T4" y="T5"/>
                  </a:cxn>
                  <a:cxn ang="0">
                    <a:pos x="T6" y="T7"/>
                  </a:cxn>
                  <a:cxn ang="0">
                    <a:pos x="T8" y="T9"/>
                  </a:cxn>
                </a:cxnLst>
                <a:rect l="0" t="0" r="r" b="b"/>
                <a:pathLst>
                  <a:path w="72" h="208">
                    <a:moveTo>
                      <a:pt x="71" y="208"/>
                    </a:moveTo>
                    <a:cubicBezTo>
                      <a:pt x="24" y="69"/>
                      <a:pt x="0" y="0"/>
                      <a:pt x="0" y="0"/>
                    </a:cubicBezTo>
                    <a:cubicBezTo>
                      <a:pt x="0" y="0"/>
                      <a:pt x="1" y="0"/>
                      <a:pt x="1" y="0"/>
                    </a:cubicBezTo>
                    <a:cubicBezTo>
                      <a:pt x="1" y="0"/>
                      <a:pt x="25" y="69"/>
                      <a:pt x="72" y="208"/>
                    </a:cubicBezTo>
                    <a:cubicBezTo>
                      <a:pt x="72" y="208"/>
                      <a:pt x="72" y="208"/>
                      <a:pt x="71" y="208"/>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20" name="Freeform 69"/>
              <p:cNvSpPr>
                <a:spLocks/>
              </p:cNvSpPr>
              <p:nvPr/>
            </p:nvSpPr>
            <p:spPr bwMode="auto">
              <a:xfrm>
                <a:off x="7953490" y="1542023"/>
                <a:ext cx="55563" cy="160338"/>
              </a:xfrm>
              <a:custGeom>
                <a:avLst/>
                <a:gdLst>
                  <a:gd name="T0" fmla="*/ 71 w 72"/>
                  <a:gd name="T1" fmla="*/ 209 h 209"/>
                  <a:gd name="T2" fmla="*/ 0 w 72"/>
                  <a:gd name="T3" fmla="*/ 1 h 209"/>
                  <a:gd name="T4" fmla="*/ 1 w 72"/>
                  <a:gd name="T5" fmla="*/ 0 h 209"/>
                  <a:gd name="T6" fmla="*/ 72 w 72"/>
                  <a:gd name="T7" fmla="*/ 209 h 209"/>
                  <a:gd name="T8" fmla="*/ 71 w 72"/>
                  <a:gd name="T9" fmla="*/ 209 h 209"/>
                </a:gdLst>
                <a:ahLst/>
                <a:cxnLst>
                  <a:cxn ang="0">
                    <a:pos x="T0" y="T1"/>
                  </a:cxn>
                  <a:cxn ang="0">
                    <a:pos x="T2" y="T3"/>
                  </a:cxn>
                  <a:cxn ang="0">
                    <a:pos x="T4" y="T5"/>
                  </a:cxn>
                  <a:cxn ang="0">
                    <a:pos x="T6" y="T7"/>
                  </a:cxn>
                  <a:cxn ang="0">
                    <a:pos x="T8" y="T9"/>
                  </a:cxn>
                </a:cxnLst>
                <a:rect l="0" t="0" r="r" b="b"/>
                <a:pathLst>
                  <a:path w="72" h="209">
                    <a:moveTo>
                      <a:pt x="71" y="209"/>
                    </a:moveTo>
                    <a:cubicBezTo>
                      <a:pt x="24" y="70"/>
                      <a:pt x="0" y="1"/>
                      <a:pt x="0" y="1"/>
                    </a:cubicBezTo>
                    <a:cubicBezTo>
                      <a:pt x="0" y="0"/>
                      <a:pt x="0" y="0"/>
                      <a:pt x="1" y="0"/>
                    </a:cubicBezTo>
                    <a:cubicBezTo>
                      <a:pt x="1" y="0"/>
                      <a:pt x="25" y="70"/>
                      <a:pt x="72" y="209"/>
                    </a:cubicBezTo>
                    <a:cubicBezTo>
                      <a:pt x="72" y="209"/>
                      <a:pt x="72" y="209"/>
                      <a:pt x="71" y="209"/>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21" name="Freeform 70"/>
              <p:cNvSpPr>
                <a:spLocks/>
              </p:cNvSpPr>
              <p:nvPr/>
            </p:nvSpPr>
            <p:spPr bwMode="auto">
              <a:xfrm>
                <a:off x="7955077" y="1542023"/>
                <a:ext cx="53975" cy="160338"/>
              </a:xfrm>
              <a:custGeom>
                <a:avLst/>
                <a:gdLst>
                  <a:gd name="T0" fmla="*/ 71 w 72"/>
                  <a:gd name="T1" fmla="*/ 209 h 209"/>
                  <a:gd name="T2" fmla="*/ 0 w 72"/>
                  <a:gd name="T3" fmla="*/ 0 h 209"/>
                  <a:gd name="T4" fmla="*/ 0 w 72"/>
                  <a:gd name="T5" fmla="*/ 0 h 209"/>
                  <a:gd name="T6" fmla="*/ 72 w 72"/>
                  <a:gd name="T7" fmla="*/ 208 h 209"/>
                  <a:gd name="T8" fmla="*/ 71 w 72"/>
                  <a:gd name="T9" fmla="*/ 208 h 209"/>
                  <a:gd name="T10" fmla="*/ 71 w 72"/>
                  <a:gd name="T11" fmla="*/ 209 h 209"/>
                </a:gdLst>
                <a:ahLst/>
                <a:cxnLst>
                  <a:cxn ang="0">
                    <a:pos x="T0" y="T1"/>
                  </a:cxn>
                  <a:cxn ang="0">
                    <a:pos x="T2" y="T3"/>
                  </a:cxn>
                  <a:cxn ang="0">
                    <a:pos x="T4" y="T5"/>
                  </a:cxn>
                  <a:cxn ang="0">
                    <a:pos x="T6" y="T7"/>
                  </a:cxn>
                  <a:cxn ang="0">
                    <a:pos x="T8" y="T9"/>
                  </a:cxn>
                  <a:cxn ang="0">
                    <a:pos x="T10" y="T11"/>
                  </a:cxn>
                </a:cxnLst>
                <a:rect l="0" t="0" r="r" b="b"/>
                <a:pathLst>
                  <a:path w="72" h="209">
                    <a:moveTo>
                      <a:pt x="71" y="209"/>
                    </a:moveTo>
                    <a:cubicBezTo>
                      <a:pt x="24" y="70"/>
                      <a:pt x="0" y="0"/>
                      <a:pt x="0" y="0"/>
                    </a:cubicBezTo>
                    <a:cubicBezTo>
                      <a:pt x="0" y="0"/>
                      <a:pt x="0" y="0"/>
                      <a:pt x="0" y="0"/>
                    </a:cubicBezTo>
                    <a:cubicBezTo>
                      <a:pt x="0" y="0"/>
                      <a:pt x="24" y="69"/>
                      <a:pt x="72" y="208"/>
                    </a:cubicBezTo>
                    <a:cubicBezTo>
                      <a:pt x="72" y="208"/>
                      <a:pt x="71" y="208"/>
                      <a:pt x="71" y="208"/>
                    </a:cubicBezTo>
                    <a:lnTo>
                      <a:pt x="71" y="209"/>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22" name="Freeform 71"/>
              <p:cNvSpPr>
                <a:spLocks/>
              </p:cNvSpPr>
              <p:nvPr/>
            </p:nvSpPr>
            <p:spPr bwMode="auto">
              <a:xfrm>
                <a:off x="7955077" y="1542023"/>
                <a:ext cx="53975" cy="158750"/>
              </a:xfrm>
              <a:custGeom>
                <a:avLst/>
                <a:gdLst>
                  <a:gd name="T0" fmla="*/ 72 w 72"/>
                  <a:gd name="T1" fmla="*/ 208 h 208"/>
                  <a:gd name="T2" fmla="*/ 0 w 72"/>
                  <a:gd name="T3" fmla="*/ 0 h 208"/>
                  <a:gd name="T4" fmla="*/ 1 w 72"/>
                  <a:gd name="T5" fmla="*/ 0 h 208"/>
                  <a:gd name="T6" fmla="*/ 72 w 72"/>
                  <a:gd name="T7" fmla="*/ 208 h 208"/>
                  <a:gd name="T8" fmla="*/ 72 w 72"/>
                  <a:gd name="T9" fmla="*/ 208 h 208"/>
                </a:gdLst>
                <a:ahLst/>
                <a:cxnLst>
                  <a:cxn ang="0">
                    <a:pos x="T0" y="T1"/>
                  </a:cxn>
                  <a:cxn ang="0">
                    <a:pos x="T2" y="T3"/>
                  </a:cxn>
                  <a:cxn ang="0">
                    <a:pos x="T4" y="T5"/>
                  </a:cxn>
                  <a:cxn ang="0">
                    <a:pos x="T6" y="T7"/>
                  </a:cxn>
                  <a:cxn ang="0">
                    <a:pos x="T8" y="T9"/>
                  </a:cxn>
                </a:cxnLst>
                <a:rect l="0" t="0" r="r" b="b"/>
                <a:pathLst>
                  <a:path w="72" h="208">
                    <a:moveTo>
                      <a:pt x="72" y="208"/>
                    </a:moveTo>
                    <a:cubicBezTo>
                      <a:pt x="24" y="70"/>
                      <a:pt x="0" y="0"/>
                      <a:pt x="0" y="0"/>
                    </a:cubicBezTo>
                    <a:cubicBezTo>
                      <a:pt x="0" y="0"/>
                      <a:pt x="1" y="0"/>
                      <a:pt x="1" y="0"/>
                    </a:cubicBezTo>
                    <a:cubicBezTo>
                      <a:pt x="1" y="0"/>
                      <a:pt x="25" y="69"/>
                      <a:pt x="72" y="208"/>
                    </a:cubicBezTo>
                    <a:cubicBezTo>
                      <a:pt x="72" y="208"/>
                      <a:pt x="72" y="208"/>
                      <a:pt x="72" y="208"/>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23" name="Freeform 72"/>
              <p:cNvSpPr>
                <a:spLocks/>
              </p:cNvSpPr>
              <p:nvPr/>
            </p:nvSpPr>
            <p:spPr bwMode="auto">
              <a:xfrm>
                <a:off x="7955077" y="1542023"/>
                <a:ext cx="55563" cy="158750"/>
              </a:xfrm>
              <a:custGeom>
                <a:avLst/>
                <a:gdLst>
                  <a:gd name="T0" fmla="*/ 71 w 72"/>
                  <a:gd name="T1" fmla="*/ 208 h 208"/>
                  <a:gd name="T2" fmla="*/ 0 w 72"/>
                  <a:gd name="T3" fmla="*/ 0 h 208"/>
                  <a:gd name="T4" fmla="*/ 0 w 72"/>
                  <a:gd name="T5" fmla="*/ 0 h 208"/>
                  <a:gd name="T6" fmla="*/ 72 w 72"/>
                  <a:gd name="T7" fmla="*/ 208 h 208"/>
                  <a:gd name="T8" fmla="*/ 71 w 72"/>
                  <a:gd name="T9" fmla="*/ 208 h 208"/>
                </a:gdLst>
                <a:ahLst/>
                <a:cxnLst>
                  <a:cxn ang="0">
                    <a:pos x="T0" y="T1"/>
                  </a:cxn>
                  <a:cxn ang="0">
                    <a:pos x="T2" y="T3"/>
                  </a:cxn>
                  <a:cxn ang="0">
                    <a:pos x="T4" y="T5"/>
                  </a:cxn>
                  <a:cxn ang="0">
                    <a:pos x="T6" y="T7"/>
                  </a:cxn>
                  <a:cxn ang="0">
                    <a:pos x="T8" y="T9"/>
                  </a:cxn>
                </a:cxnLst>
                <a:rect l="0" t="0" r="r" b="b"/>
                <a:pathLst>
                  <a:path w="72" h="208">
                    <a:moveTo>
                      <a:pt x="71" y="208"/>
                    </a:moveTo>
                    <a:cubicBezTo>
                      <a:pt x="24" y="69"/>
                      <a:pt x="0" y="0"/>
                      <a:pt x="0" y="0"/>
                    </a:cubicBezTo>
                    <a:lnTo>
                      <a:pt x="0" y="0"/>
                    </a:lnTo>
                    <a:cubicBezTo>
                      <a:pt x="0" y="0"/>
                      <a:pt x="24" y="69"/>
                      <a:pt x="72" y="208"/>
                    </a:cubicBezTo>
                    <a:cubicBezTo>
                      <a:pt x="72" y="208"/>
                      <a:pt x="71" y="208"/>
                      <a:pt x="71" y="208"/>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24" name="Freeform 73"/>
              <p:cNvSpPr>
                <a:spLocks/>
              </p:cNvSpPr>
              <p:nvPr/>
            </p:nvSpPr>
            <p:spPr bwMode="auto">
              <a:xfrm>
                <a:off x="7955077" y="1542023"/>
                <a:ext cx="55563" cy="158750"/>
              </a:xfrm>
              <a:custGeom>
                <a:avLst/>
                <a:gdLst>
                  <a:gd name="T0" fmla="*/ 72 w 72"/>
                  <a:gd name="T1" fmla="*/ 208 h 208"/>
                  <a:gd name="T2" fmla="*/ 0 w 72"/>
                  <a:gd name="T3" fmla="*/ 0 h 208"/>
                  <a:gd name="T4" fmla="*/ 0 w 72"/>
                  <a:gd name="T5" fmla="*/ 0 h 208"/>
                  <a:gd name="T6" fmla="*/ 72 w 72"/>
                  <a:gd name="T7" fmla="*/ 208 h 208"/>
                  <a:gd name="T8" fmla="*/ 72 w 72"/>
                  <a:gd name="T9" fmla="*/ 208 h 208"/>
                </a:gdLst>
                <a:ahLst/>
                <a:cxnLst>
                  <a:cxn ang="0">
                    <a:pos x="T0" y="T1"/>
                  </a:cxn>
                  <a:cxn ang="0">
                    <a:pos x="T2" y="T3"/>
                  </a:cxn>
                  <a:cxn ang="0">
                    <a:pos x="T4" y="T5"/>
                  </a:cxn>
                  <a:cxn ang="0">
                    <a:pos x="T6" y="T7"/>
                  </a:cxn>
                  <a:cxn ang="0">
                    <a:pos x="T8" y="T9"/>
                  </a:cxn>
                </a:cxnLst>
                <a:rect l="0" t="0" r="r" b="b"/>
                <a:pathLst>
                  <a:path w="72" h="208">
                    <a:moveTo>
                      <a:pt x="72" y="208"/>
                    </a:moveTo>
                    <a:cubicBezTo>
                      <a:pt x="24" y="69"/>
                      <a:pt x="0" y="0"/>
                      <a:pt x="0" y="0"/>
                    </a:cubicBezTo>
                    <a:lnTo>
                      <a:pt x="0" y="0"/>
                    </a:lnTo>
                    <a:cubicBezTo>
                      <a:pt x="0" y="0"/>
                      <a:pt x="24" y="69"/>
                      <a:pt x="72" y="208"/>
                    </a:cubicBezTo>
                    <a:lnTo>
                      <a:pt x="72" y="208"/>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25" name="Freeform 74"/>
              <p:cNvSpPr>
                <a:spLocks/>
              </p:cNvSpPr>
              <p:nvPr/>
            </p:nvSpPr>
            <p:spPr bwMode="auto">
              <a:xfrm>
                <a:off x="7955077" y="1542023"/>
                <a:ext cx="55563" cy="158750"/>
              </a:xfrm>
              <a:custGeom>
                <a:avLst/>
                <a:gdLst>
                  <a:gd name="T0" fmla="*/ 72 w 72"/>
                  <a:gd name="T1" fmla="*/ 208 h 208"/>
                  <a:gd name="T2" fmla="*/ 0 w 72"/>
                  <a:gd name="T3" fmla="*/ 0 h 208"/>
                  <a:gd name="T4" fmla="*/ 0 w 72"/>
                  <a:gd name="T5" fmla="*/ 0 h 208"/>
                  <a:gd name="T6" fmla="*/ 72 w 72"/>
                  <a:gd name="T7" fmla="*/ 208 h 208"/>
                  <a:gd name="T8" fmla="*/ 71 w 72"/>
                  <a:gd name="T9" fmla="*/ 208 h 208"/>
                  <a:gd name="T10" fmla="*/ 72 w 72"/>
                  <a:gd name="T11" fmla="*/ 208 h 208"/>
                </a:gdLst>
                <a:ahLst/>
                <a:cxnLst>
                  <a:cxn ang="0">
                    <a:pos x="T0" y="T1"/>
                  </a:cxn>
                  <a:cxn ang="0">
                    <a:pos x="T2" y="T3"/>
                  </a:cxn>
                  <a:cxn ang="0">
                    <a:pos x="T4" y="T5"/>
                  </a:cxn>
                  <a:cxn ang="0">
                    <a:pos x="T6" y="T7"/>
                  </a:cxn>
                  <a:cxn ang="0">
                    <a:pos x="T8" y="T9"/>
                  </a:cxn>
                  <a:cxn ang="0">
                    <a:pos x="T10" y="T11"/>
                  </a:cxn>
                </a:cxnLst>
                <a:rect l="0" t="0" r="r" b="b"/>
                <a:pathLst>
                  <a:path w="72" h="208">
                    <a:moveTo>
                      <a:pt x="72" y="208"/>
                    </a:moveTo>
                    <a:cubicBezTo>
                      <a:pt x="24" y="69"/>
                      <a:pt x="0" y="0"/>
                      <a:pt x="0" y="0"/>
                    </a:cubicBezTo>
                    <a:lnTo>
                      <a:pt x="0" y="0"/>
                    </a:lnTo>
                    <a:cubicBezTo>
                      <a:pt x="0" y="0"/>
                      <a:pt x="24" y="69"/>
                      <a:pt x="72" y="208"/>
                    </a:cubicBezTo>
                    <a:lnTo>
                      <a:pt x="71" y="208"/>
                    </a:lnTo>
                    <a:lnTo>
                      <a:pt x="72" y="2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26" name="Freeform 75"/>
              <p:cNvSpPr>
                <a:spLocks/>
              </p:cNvSpPr>
              <p:nvPr/>
            </p:nvSpPr>
            <p:spPr bwMode="auto">
              <a:xfrm>
                <a:off x="7955077" y="1542023"/>
                <a:ext cx="55563" cy="158750"/>
              </a:xfrm>
              <a:custGeom>
                <a:avLst/>
                <a:gdLst>
                  <a:gd name="T0" fmla="*/ 72 w 72"/>
                  <a:gd name="T1" fmla="*/ 208 h 208"/>
                  <a:gd name="T2" fmla="*/ 0 w 72"/>
                  <a:gd name="T3" fmla="*/ 0 h 208"/>
                  <a:gd name="T4" fmla="*/ 1 w 72"/>
                  <a:gd name="T5" fmla="*/ 0 h 208"/>
                  <a:gd name="T6" fmla="*/ 72 w 72"/>
                  <a:gd name="T7" fmla="*/ 208 h 208"/>
                  <a:gd name="T8" fmla="*/ 72 w 72"/>
                  <a:gd name="T9" fmla="*/ 208 h 208"/>
                </a:gdLst>
                <a:ahLst/>
                <a:cxnLst>
                  <a:cxn ang="0">
                    <a:pos x="T0" y="T1"/>
                  </a:cxn>
                  <a:cxn ang="0">
                    <a:pos x="T2" y="T3"/>
                  </a:cxn>
                  <a:cxn ang="0">
                    <a:pos x="T4" y="T5"/>
                  </a:cxn>
                  <a:cxn ang="0">
                    <a:pos x="T6" y="T7"/>
                  </a:cxn>
                  <a:cxn ang="0">
                    <a:pos x="T8" y="T9"/>
                  </a:cxn>
                </a:cxnLst>
                <a:rect l="0" t="0" r="r" b="b"/>
                <a:pathLst>
                  <a:path w="72" h="208">
                    <a:moveTo>
                      <a:pt x="72" y="208"/>
                    </a:moveTo>
                    <a:cubicBezTo>
                      <a:pt x="24" y="69"/>
                      <a:pt x="0" y="0"/>
                      <a:pt x="0" y="0"/>
                    </a:cubicBezTo>
                    <a:cubicBezTo>
                      <a:pt x="0" y="0"/>
                      <a:pt x="0" y="0"/>
                      <a:pt x="1" y="0"/>
                    </a:cubicBezTo>
                    <a:cubicBezTo>
                      <a:pt x="1" y="0"/>
                      <a:pt x="24" y="69"/>
                      <a:pt x="72" y="208"/>
                    </a:cubicBezTo>
                    <a:lnTo>
                      <a:pt x="72" y="208"/>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27" name="Freeform 76"/>
              <p:cNvSpPr>
                <a:spLocks/>
              </p:cNvSpPr>
              <p:nvPr/>
            </p:nvSpPr>
            <p:spPr bwMode="auto">
              <a:xfrm>
                <a:off x="7956665" y="1542023"/>
                <a:ext cx="53975" cy="158750"/>
              </a:xfrm>
              <a:custGeom>
                <a:avLst/>
                <a:gdLst>
                  <a:gd name="T0" fmla="*/ 71 w 72"/>
                  <a:gd name="T1" fmla="*/ 208 h 208"/>
                  <a:gd name="T2" fmla="*/ 0 w 72"/>
                  <a:gd name="T3" fmla="*/ 0 h 208"/>
                  <a:gd name="T4" fmla="*/ 0 w 72"/>
                  <a:gd name="T5" fmla="*/ 0 h 208"/>
                  <a:gd name="T6" fmla="*/ 72 w 72"/>
                  <a:gd name="T7" fmla="*/ 208 h 208"/>
                  <a:gd name="T8" fmla="*/ 71 w 72"/>
                  <a:gd name="T9" fmla="*/ 208 h 208"/>
                </a:gdLst>
                <a:ahLst/>
                <a:cxnLst>
                  <a:cxn ang="0">
                    <a:pos x="T0" y="T1"/>
                  </a:cxn>
                  <a:cxn ang="0">
                    <a:pos x="T2" y="T3"/>
                  </a:cxn>
                  <a:cxn ang="0">
                    <a:pos x="T4" y="T5"/>
                  </a:cxn>
                  <a:cxn ang="0">
                    <a:pos x="T6" y="T7"/>
                  </a:cxn>
                  <a:cxn ang="0">
                    <a:pos x="T8" y="T9"/>
                  </a:cxn>
                </a:cxnLst>
                <a:rect l="0" t="0" r="r" b="b"/>
                <a:pathLst>
                  <a:path w="72" h="208">
                    <a:moveTo>
                      <a:pt x="71" y="208"/>
                    </a:moveTo>
                    <a:cubicBezTo>
                      <a:pt x="23" y="69"/>
                      <a:pt x="0" y="0"/>
                      <a:pt x="0" y="0"/>
                    </a:cubicBezTo>
                    <a:cubicBezTo>
                      <a:pt x="0" y="0"/>
                      <a:pt x="0" y="0"/>
                      <a:pt x="0" y="0"/>
                    </a:cubicBezTo>
                    <a:cubicBezTo>
                      <a:pt x="0" y="0"/>
                      <a:pt x="24" y="69"/>
                      <a:pt x="72" y="208"/>
                    </a:cubicBezTo>
                    <a:cubicBezTo>
                      <a:pt x="71" y="208"/>
                      <a:pt x="71" y="208"/>
                      <a:pt x="71" y="208"/>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28" name="Freeform 77"/>
              <p:cNvSpPr>
                <a:spLocks/>
              </p:cNvSpPr>
              <p:nvPr/>
            </p:nvSpPr>
            <p:spPr bwMode="auto">
              <a:xfrm>
                <a:off x="7956665" y="1542023"/>
                <a:ext cx="53975" cy="158750"/>
              </a:xfrm>
              <a:custGeom>
                <a:avLst/>
                <a:gdLst>
                  <a:gd name="T0" fmla="*/ 72 w 72"/>
                  <a:gd name="T1" fmla="*/ 209 h 209"/>
                  <a:gd name="T2" fmla="*/ 0 w 72"/>
                  <a:gd name="T3" fmla="*/ 1 h 209"/>
                  <a:gd name="T4" fmla="*/ 1 w 72"/>
                  <a:gd name="T5" fmla="*/ 0 h 209"/>
                  <a:gd name="T6" fmla="*/ 72 w 72"/>
                  <a:gd name="T7" fmla="*/ 209 h 209"/>
                  <a:gd name="T8" fmla="*/ 72 w 72"/>
                  <a:gd name="T9" fmla="*/ 209 h 209"/>
                </a:gdLst>
                <a:ahLst/>
                <a:cxnLst>
                  <a:cxn ang="0">
                    <a:pos x="T0" y="T1"/>
                  </a:cxn>
                  <a:cxn ang="0">
                    <a:pos x="T2" y="T3"/>
                  </a:cxn>
                  <a:cxn ang="0">
                    <a:pos x="T4" y="T5"/>
                  </a:cxn>
                  <a:cxn ang="0">
                    <a:pos x="T6" y="T7"/>
                  </a:cxn>
                  <a:cxn ang="0">
                    <a:pos x="T8" y="T9"/>
                  </a:cxn>
                </a:cxnLst>
                <a:rect l="0" t="0" r="r" b="b"/>
                <a:pathLst>
                  <a:path w="72" h="209">
                    <a:moveTo>
                      <a:pt x="72" y="209"/>
                    </a:moveTo>
                    <a:cubicBezTo>
                      <a:pt x="24" y="70"/>
                      <a:pt x="0" y="1"/>
                      <a:pt x="0" y="1"/>
                    </a:cubicBezTo>
                    <a:cubicBezTo>
                      <a:pt x="0" y="1"/>
                      <a:pt x="0" y="0"/>
                      <a:pt x="1" y="0"/>
                    </a:cubicBezTo>
                    <a:cubicBezTo>
                      <a:pt x="1" y="0"/>
                      <a:pt x="25" y="70"/>
                      <a:pt x="72" y="209"/>
                    </a:cubicBezTo>
                    <a:cubicBezTo>
                      <a:pt x="72" y="209"/>
                      <a:pt x="72" y="209"/>
                      <a:pt x="72" y="209"/>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29" name="Freeform 78"/>
              <p:cNvSpPr>
                <a:spLocks/>
              </p:cNvSpPr>
              <p:nvPr/>
            </p:nvSpPr>
            <p:spPr bwMode="auto">
              <a:xfrm>
                <a:off x="7956665" y="1542023"/>
                <a:ext cx="55563" cy="158750"/>
              </a:xfrm>
              <a:custGeom>
                <a:avLst/>
                <a:gdLst>
                  <a:gd name="T0" fmla="*/ 71 w 72"/>
                  <a:gd name="T1" fmla="*/ 209 h 209"/>
                  <a:gd name="T2" fmla="*/ 0 w 72"/>
                  <a:gd name="T3" fmla="*/ 0 h 209"/>
                  <a:gd name="T4" fmla="*/ 1 w 72"/>
                  <a:gd name="T5" fmla="*/ 0 h 209"/>
                  <a:gd name="T6" fmla="*/ 72 w 72"/>
                  <a:gd name="T7" fmla="*/ 208 h 209"/>
                  <a:gd name="T8" fmla="*/ 71 w 72"/>
                  <a:gd name="T9" fmla="*/ 209 h 209"/>
                </a:gdLst>
                <a:ahLst/>
                <a:cxnLst>
                  <a:cxn ang="0">
                    <a:pos x="T0" y="T1"/>
                  </a:cxn>
                  <a:cxn ang="0">
                    <a:pos x="T2" y="T3"/>
                  </a:cxn>
                  <a:cxn ang="0">
                    <a:pos x="T4" y="T5"/>
                  </a:cxn>
                  <a:cxn ang="0">
                    <a:pos x="T6" y="T7"/>
                  </a:cxn>
                  <a:cxn ang="0">
                    <a:pos x="T8" y="T9"/>
                  </a:cxn>
                </a:cxnLst>
                <a:rect l="0" t="0" r="r" b="b"/>
                <a:pathLst>
                  <a:path w="72" h="209">
                    <a:moveTo>
                      <a:pt x="71" y="209"/>
                    </a:moveTo>
                    <a:cubicBezTo>
                      <a:pt x="24" y="70"/>
                      <a:pt x="0" y="0"/>
                      <a:pt x="0" y="0"/>
                    </a:cubicBezTo>
                    <a:cubicBezTo>
                      <a:pt x="0" y="0"/>
                      <a:pt x="0" y="0"/>
                      <a:pt x="1" y="0"/>
                    </a:cubicBezTo>
                    <a:cubicBezTo>
                      <a:pt x="1" y="0"/>
                      <a:pt x="24" y="70"/>
                      <a:pt x="72" y="208"/>
                    </a:cubicBezTo>
                    <a:cubicBezTo>
                      <a:pt x="72" y="208"/>
                      <a:pt x="71" y="209"/>
                      <a:pt x="71" y="209"/>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30" name="Freeform 79"/>
              <p:cNvSpPr>
                <a:spLocks/>
              </p:cNvSpPr>
              <p:nvPr/>
            </p:nvSpPr>
            <p:spPr bwMode="auto">
              <a:xfrm>
                <a:off x="7958252" y="1542023"/>
                <a:ext cx="53975" cy="158750"/>
              </a:xfrm>
              <a:custGeom>
                <a:avLst/>
                <a:gdLst>
                  <a:gd name="T0" fmla="*/ 71 w 72"/>
                  <a:gd name="T1" fmla="*/ 208 h 208"/>
                  <a:gd name="T2" fmla="*/ 0 w 72"/>
                  <a:gd name="T3" fmla="*/ 0 h 208"/>
                  <a:gd name="T4" fmla="*/ 1 w 72"/>
                  <a:gd name="T5" fmla="*/ 0 h 208"/>
                  <a:gd name="T6" fmla="*/ 72 w 72"/>
                  <a:gd name="T7" fmla="*/ 208 h 208"/>
                  <a:gd name="T8" fmla="*/ 71 w 72"/>
                  <a:gd name="T9" fmla="*/ 208 h 208"/>
                </a:gdLst>
                <a:ahLst/>
                <a:cxnLst>
                  <a:cxn ang="0">
                    <a:pos x="T0" y="T1"/>
                  </a:cxn>
                  <a:cxn ang="0">
                    <a:pos x="T2" y="T3"/>
                  </a:cxn>
                  <a:cxn ang="0">
                    <a:pos x="T4" y="T5"/>
                  </a:cxn>
                  <a:cxn ang="0">
                    <a:pos x="T6" y="T7"/>
                  </a:cxn>
                  <a:cxn ang="0">
                    <a:pos x="T8" y="T9"/>
                  </a:cxn>
                </a:cxnLst>
                <a:rect l="0" t="0" r="r" b="b"/>
                <a:pathLst>
                  <a:path w="72" h="208">
                    <a:moveTo>
                      <a:pt x="71" y="208"/>
                    </a:moveTo>
                    <a:cubicBezTo>
                      <a:pt x="23" y="70"/>
                      <a:pt x="0" y="0"/>
                      <a:pt x="0" y="0"/>
                    </a:cubicBezTo>
                    <a:cubicBezTo>
                      <a:pt x="0" y="0"/>
                      <a:pt x="0" y="0"/>
                      <a:pt x="1" y="0"/>
                    </a:cubicBezTo>
                    <a:cubicBezTo>
                      <a:pt x="1" y="0"/>
                      <a:pt x="24" y="69"/>
                      <a:pt x="72" y="208"/>
                    </a:cubicBezTo>
                    <a:cubicBezTo>
                      <a:pt x="72" y="208"/>
                      <a:pt x="71" y="208"/>
                      <a:pt x="71" y="208"/>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31" name="Freeform 80"/>
              <p:cNvSpPr>
                <a:spLocks/>
              </p:cNvSpPr>
              <p:nvPr/>
            </p:nvSpPr>
            <p:spPr bwMode="auto">
              <a:xfrm>
                <a:off x="7958252" y="1540436"/>
                <a:ext cx="55563" cy="160338"/>
              </a:xfrm>
              <a:custGeom>
                <a:avLst/>
                <a:gdLst>
                  <a:gd name="T0" fmla="*/ 71 w 72"/>
                  <a:gd name="T1" fmla="*/ 209 h 209"/>
                  <a:gd name="T2" fmla="*/ 0 w 72"/>
                  <a:gd name="T3" fmla="*/ 1 h 209"/>
                  <a:gd name="T4" fmla="*/ 1 w 72"/>
                  <a:gd name="T5" fmla="*/ 0 h 209"/>
                  <a:gd name="T6" fmla="*/ 72 w 72"/>
                  <a:gd name="T7" fmla="*/ 209 h 209"/>
                  <a:gd name="T8" fmla="*/ 71 w 72"/>
                  <a:gd name="T9" fmla="*/ 209 h 209"/>
                </a:gdLst>
                <a:ahLst/>
                <a:cxnLst>
                  <a:cxn ang="0">
                    <a:pos x="T0" y="T1"/>
                  </a:cxn>
                  <a:cxn ang="0">
                    <a:pos x="T2" y="T3"/>
                  </a:cxn>
                  <a:cxn ang="0">
                    <a:pos x="T4" y="T5"/>
                  </a:cxn>
                  <a:cxn ang="0">
                    <a:pos x="T6" y="T7"/>
                  </a:cxn>
                  <a:cxn ang="0">
                    <a:pos x="T8" y="T9"/>
                  </a:cxn>
                </a:cxnLst>
                <a:rect l="0" t="0" r="r" b="b"/>
                <a:pathLst>
                  <a:path w="72" h="209">
                    <a:moveTo>
                      <a:pt x="71" y="209"/>
                    </a:moveTo>
                    <a:cubicBezTo>
                      <a:pt x="23" y="70"/>
                      <a:pt x="0" y="1"/>
                      <a:pt x="0" y="1"/>
                    </a:cubicBezTo>
                    <a:cubicBezTo>
                      <a:pt x="0" y="1"/>
                      <a:pt x="0" y="1"/>
                      <a:pt x="1" y="0"/>
                    </a:cubicBezTo>
                    <a:cubicBezTo>
                      <a:pt x="1" y="0"/>
                      <a:pt x="25" y="70"/>
                      <a:pt x="72" y="209"/>
                    </a:cubicBezTo>
                    <a:cubicBezTo>
                      <a:pt x="72" y="209"/>
                      <a:pt x="72" y="209"/>
                      <a:pt x="71" y="209"/>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32" name="Freeform 81"/>
              <p:cNvSpPr>
                <a:spLocks/>
              </p:cNvSpPr>
              <p:nvPr/>
            </p:nvSpPr>
            <p:spPr bwMode="auto">
              <a:xfrm>
                <a:off x="7959840" y="1540436"/>
                <a:ext cx="55563" cy="160338"/>
              </a:xfrm>
              <a:custGeom>
                <a:avLst/>
                <a:gdLst>
                  <a:gd name="T0" fmla="*/ 71 w 73"/>
                  <a:gd name="T1" fmla="*/ 209 h 209"/>
                  <a:gd name="T2" fmla="*/ 0 w 73"/>
                  <a:gd name="T3" fmla="*/ 0 h 209"/>
                  <a:gd name="T4" fmla="*/ 1 w 73"/>
                  <a:gd name="T5" fmla="*/ 0 h 209"/>
                  <a:gd name="T6" fmla="*/ 73 w 73"/>
                  <a:gd name="T7" fmla="*/ 208 h 209"/>
                  <a:gd name="T8" fmla="*/ 71 w 73"/>
                  <a:gd name="T9" fmla="*/ 209 h 209"/>
                </a:gdLst>
                <a:ahLst/>
                <a:cxnLst>
                  <a:cxn ang="0">
                    <a:pos x="T0" y="T1"/>
                  </a:cxn>
                  <a:cxn ang="0">
                    <a:pos x="T2" y="T3"/>
                  </a:cxn>
                  <a:cxn ang="0">
                    <a:pos x="T4" y="T5"/>
                  </a:cxn>
                  <a:cxn ang="0">
                    <a:pos x="T6" y="T7"/>
                  </a:cxn>
                  <a:cxn ang="0">
                    <a:pos x="T8" y="T9"/>
                  </a:cxn>
                </a:cxnLst>
                <a:rect l="0" t="0" r="r" b="b"/>
                <a:pathLst>
                  <a:path w="73" h="209">
                    <a:moveTo>
                      <a:pt x="71" y="209"/>
                    </a:moveTo>
                    <a:cubicBezTo>
                      <a:pt x="24" y="70"/>
                      <a:pt x="0" y="0"/>
                      <a:pt x="0" y="0"/>
                    </a:cubicBezTo>
                    <a:cubicBezTo>
                      <a:pt x="0" y="0"/>
                      <a:pt x="1" y="0"/>
                      <a:pt x="1" y="0"/>
                    </a:cubicBezTo>
                    <a:cubicBezTo>
                      <a:pt x="1" y="0"/>
                      <a:pt x="25" y="69"/>
                      <a:pt x="73" y="208"/>
                    </a:cubicBezTo>
                    <a:cubicBezTo>
                      <a:pt x="72" y="208"/>
                      <a:pt x="72" y="208"/>
                      <a:pt x="71" y="209"/>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33" name="Freeform 82"/>
              <p:cNvSpPr>
                <a:spLocks/>
              </p:cNvSpPr>
              <p:nvPr/>
            </p:nvSpPr>
            <p:spPr bwMode="auto">
              <a:xfrm>
                <a:off x="7950315" y="1543611"/>
                <a:ext cx="1588" cy="0"/>
              </a:xfrm>
              <a:custGeom>
                <a:avLst/>
                <a:gdLst>
                  <a:gd name="T0" fmla="*/ 0 w 2"/>
                  <a:gd name="T1" fmla="*/ 1 h 1"/>
                  <a:gd name="T2" fmla="*/ 0 w 2"/>
                  <a:gd name="T3" fmla="*/ 0 h 1"/>
                  <a:gd name="T4" fmla="*/ 1 w 2"/>
                  <a:gd name="T5" fmla="*/ 0 h 1"/>
                  <a:gd name="T6" fmla="*/ 2 w 2"/>
                  <a:gd name="T7" fmla="*/ 0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lnTo>
                      <a:pt x="0" y="0"/>
                    </a:lnTo>
                    <a:cubicBezTo>
                      <a:pt x="1" y="0"/>
                      <a:pt x="1" y="0"/>
                      <a:pt x="1" y="0"/>
                    </a:cubicBezTo>
                    <a:lnTo>
                      <a:pt x="2" y="0"/>
                    </a:lnTo>
                    <a:cubicBezTo>
                      <a:pt x="1" y="0"/>
                      <a:pt x="1" y="0"/>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34" name="Freeform 83"/>
              <p:cNvSpPr>
                <a:spLocks/>
              </p:cNvSpPr>
              <p:nvPr/>
            </p:nvSpPr>
            <p:spPr bwMode="auto">
              <a:xfrm>
                <a:off x="7951902" y="1542023"/>
                <a:ext cx="1588" cy="1588"/>
              </a:xfrm>
              <a:custGeom>
                <a:avLst/>
                <a:gdLst>
                  <a:gd name="T0" fmla="*/ 1 w 2"/>
                  <a:gd name="T1" fmla="*/ 1 h 1"/>
                  <a:gd name="T2" fmla="*/ 0 w 2"/>
                  <a:gd name="T3" fmla="*/ 1 h 1"/>
                  <a:gd name="T4" fmla="*/ 2 w 2"/>
                  <a:gd name="T5" fmla="*/ 0 h 1"/>
                  <a:gd name="T6" fmla="*/ 2 w 2"/>
                  <a:gd name="T7" fmla="*/ 1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lnTo>
                      <a:pt x="0" y="1"/>
                    </a:lnTo>
                    <a:cubicBezTo>
                      <a:pt x="1" y="1"/>
                      <a:pt x="1" y="0"/>
                      <a:pt x="2" y="0"/>
                    </a:cubicBezTo>
                    <a:lnTo>
                      <a:pt x="2" y="1"/>
                    </a:lnTo>
                    <a:cubicBezTo>
                      <a:pt x="1" y="1"/>
                      <a:pt x="1" y="1"/>
                      <a:pt x="1" y="1"/>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35" name="Freeform 84"/>
              <p:cNvSpPr>
                <a:spLocks/>
              </p:cNvSpPr>
              <p:nvPr/>
            </p:nvSpPr>
            <p:spPr bwMode="auto">
              <a:xfrm>
                <a:off x="7953490" y="1542023"/>
                <a:ext cx="0" cy="1588"/>
              </a:xfrm>
              <a:custGeom>
                <a:avLst/>
                <a:gdLst>
                  <a:gd name="T0" fmla="*/ 0 w 1"/>
                  <a:gd name="T1" fmla="*/ 1 h 1"/>
                  <a:gd name="T2" fmla="*/ 0 w 1"/>
                  <a:gd name="T3" fmla="*/ 0 h 1"/>
                  <a:gd name="T4" fmla="*/ 1 w 1"/>
                  <a:gd name="T5" fmla="*/ 0 h 1"/>
                  <a:gd name="T6" fmla="*/ 1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lnTo>
                      <a:pt x="0" y="0"/>
                    </a:lnTo>
                    <a:cubicBezTo>
                      <a:pt x="0" y="0"/>
                      <a:pt x="0" y="0"/>
                      <a:pt x="1" y="0"/>
                    </a:cubicBezTo>
                    <a:lnTo>
                      <a:pt x="1" y="1"/>
                    </a:lnTo>
                    <a:cubicBezTo>
                      <a:pt x="1" y="1"/>
                      <a:pt x="0" y="1"/>
                      <a:pt x="0" y="1"/>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36" name="Freeform 85"/>
              <p:cNvSpPr>
                <a:spLocks/>
              </p:cNvSpPr>
              <p:nvPr/>
            </p:nvSpPr>
            <p:spPr bwMode="auto">
              <a:xfrm>
                <a:off x="7953490" y="1542023"/>
                <a:ext cx="1588" cy="1588"/>
              </a:xfrm>
              <a:custGeom>
                <a:avLst/>
                <a:gdLst>
                  <a:gd name="T0" fmla="*/ 0 w 1"/>
                  <a:gd name="T1" fmla="*/ 1 h 1"/>
                  <a:gd name="T2" fmla="*/ 0 w 1"/>
                  <a:gd name="T3" fmla="*/ 0 h 1"/>
                  <a:gd name="T4" fmla="*/ 1 w 1"/>
                  <a:gd name="T5" fmla="*/ 0 h 1"/>
                  <a:gd name="T6" fmla="*/ 1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lnTo>
                      <a:pt x="0" y="0"/>
                    </a:lnTo>
                    <a:cubicBezTo>
                      <a:pt x="0" y="0"/>
                      <a:pt x="0" y="0"/>
                      <a:pt x="1" y="0"/>
                    </a:cubicBezTo>
                    <a:lnTo>
                      <a:pt x="1" y="0"/>
                    </a:lnTo>
                    <a:cubicBezTo>
                      <a:pt x="1" y="0"/>
                      <a:pt x="0" y="0"/>
                      <a:pt x="0" y="1"/>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37" name="Freeform 86"/>
              <p:cNvSpPr>
                <a:spLocks/>
              </p:cNvSpPr>
              <p:nvPr/>
            </p:nvSpPr>
            <p:spPr bwMode="auto">
              <a:xfrm>
                <a:off x="7953490" y="1542023"/>
                <a:ext cx="1588" cy="0"/>
              </a:xfrm>
              <a:custGeom>
                <a:avLst/>
                <a:gdLst>
                  <a:gd name="T0" fmla="*/ 1 w 1"/>
                  <a:gd name="T1" fmla="*/ 0 w 1"/>
                  <a:gd name="T2" fmla="*/ 1 w 1"/>
                  <a:gd name="T3" fmla="*/ 1 w 1"/>
                  <a:gd name="T4" fmla="*/ 1 w 1"/>
                </a:gdLst>
                <a:ahLst/>
                <a:cxnLst>
                  <a:cxn ang="0">
                    <a:pos x="T0" y="0"/>
                  </a:cxn>
                  <a:cxn ang="0">
                    <a:pos x="T1" y="0"/>
                  </a:cxn>
                  <a:cxn ang="0">
                    <a:pos x="T2" y="0"/>
                  </a:cxn>
                  <a:cxn ang="0">
                    <a:pos x="T3" y="0"/>
                  </a:cxn>
                  <a:cxn ang="0">
                    <a:pos x="T4" y="0"/>
                  </a:cxn>
                </a:cxnLst>
                <a:rect l="0" t="0" r="r" b="b"/>
                <a:pathLst>
                  <a:path w="1">
                    <a:moveTo>
                      <a:pt x="1" y="0"/>
                    </a:moveTo>
                    <a:lnTo>
                      <a:pt x="0" y="0"/>
                    </a:lnTo>
                    <a:cubicBezTo>
                      <a:pt x="1" y="0"/>
                      <a:pt x="1" y="0"/>
                      <a:pt x="1" y="0"/>
                    </a:cubicBezTo>
                    <a:lnTo>
                      <a:pt x="1" y="0"/>
                    </a:lnTo>
                    <a:cubicBezTo>
                      <a:pt x="1" y="0"/>
                      <a:pt x="1" y="0"/>
                      <a:pt x="1" y="0"/>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38" name="Freeform 87"/>
              <p:cNvSpPr>
                <a:spLocks/>
              </p:cNvSpPr>
              <p:nvPr/>
            </p:nvSpPr>
            <p:spPr bwMode="auto">
              <a:xfrm>
                <a:off x="7955077" y="1542023"/>
                <a:ext cx="0" cy="0"/>
              </a:xfrm>
              <a:custGeom>
                <a:avLst/>
                <a:gdLst>
                  <a:gd name="T0" fmla="*/ 0 w 1"/>
                  <a:gd name="T1" fmla="*/ 1 h 1"/>
                  <a:gd name="T2" fmla="*/ 0 w 1"/>
                  <a:gd name="T3" fmla="*/ 1 h 1"/>
                  <a:gd name="T4" fmla="*/ 1 w 1"/>
                  <a:gd name="T5" fmla="*/ 0 h 1"/>
                  <a:gd name="T6" fmla="*/ 1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lnTo>
                      <a:pt x="0" y="1"/>
                    </a:lnTo>
                    <a:cubicBezTo>
                      <a:pt x="0" y="1"/>
                      <a:pt x="0" y="0"/>
                      <a:pt x="1" y="0"/>
                    </a:cubicBezTo>
                    <a:lnTo>
                      <a:pt x="1" y="1"/>
                    </a:lnTo>
                    <a:cubicBezTo>
                      <a:pt x="1" y="1"/>
                      <a:pt x="0" y="1"/>
                      <a:pt x="0" y="1"/>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39" name="Freeform 88"/>
              <p:cNvSpPr>
                <a:spLocks/>
              </p:cNvSpPr>
              <p:nvPr/>
            </p:nvSpPr>
            <p:spPr bwMode="auto">
              <a:xfrm>
                <a:off x="7955077" y="1542023"/>
                <a:ext cx="0" cy="0"/>
              </a:xfrm>
              <a:custGeom>
                <a:avLst/>
                <a:gdLst>
                  <a:gd name="T0" fmla="*/ 1 h 1"/>
                  <a:gd name="T1" fmla="*/ 1 h 1"/>
                  <a:gd name="T2" fmla="*/ 0 h 1"/>
                  <a:gd name="T3" fmla="*/ 1 h 1"/>
                  <a:gd name="T4" fmla="*/ 1 h 1"/>
                </a:gdLst>
                <a:ahLst/>
                <a:cxnLst>
                  <a:cxn ang="0">
                    <a:pos x="0" y="T0"/>
                  </a:cxn>
                  <a:cxn ang="0">
                    <a:pos x="0" y="T1"/>
                  </a:cxn>
                  <a:cxn ang="0">
                    <a:pos x="0" y="T2"/>
                  </a:cxn>
                  <a:cxn ang="0">
                    <a:pos x="0" y="T3"/>
                  </a:cxn>
                  <a:cxn ang="0">
                    <a:pos x="0" y="T4"/>
                  </a:cxn>
                </a:cxnLst>
                <a:rect l="0" t="0" r="r" b="b"/>
                <a:pathLst>
                  <a:path h="1">
                    <a:moveTo>
                      <a:pt x="0" y="1"/>
                    </a:moveTo>
                    <a:lnTo>
                      <a:pt x="0" y="1"/>
                    </a:lnTo>
                    <a:cubicBezTo>
                      <a:pt x="0" y="1"/>
                      <a:pt x="0" y="1"/>
                      <a:pt x="0" y="0"/>
                    </a:cubicBezTo>
                    <a:lnTo>
                      <a:pt x="0" y="1"/>
                    </a:lnTo>
                    <a:lnTo>
                      <a:pt x="0" y="1"/>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40" name="Rectangle 89"/>
              <p:cNvSpPr>
                <a:spLocks noChangeArrowheads="1"/>
              </p:cNvSpPr>
              <p:nvPr/>
            </p:nvSpPr>
            <p:spPr bwMode="auto">
              <a:xfrm>
                <a:off x="7955077" y="1542023"/>
                <a:ext cx="1588" cy="1588"/>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41" name="Rectangle 90"/>
              <p:cNvSpPr>
                <a:spLocks noChangeArrowheads="1"/>
              </p:cNvSpPr>
              <p:nvPr/>
            </p:nvSpPr>
            <p:spPr bwMode="auto">
              <a:xfrm>
                <a:off x="7955077" y="1542023"/>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42" name="Freeform 91"/>
              <p:cNvSpPr>
                <a:spLocks/>
              </p:cNvSpPr>
              <p:nvPr/>
            </p:nvSpPr>
            <p:spPr bwMode="auto">
              <a:xfrm>
                <a:off x="7955077" y="1542023"/>
                <a:ext cx="1588" cy="0"/>
              </a:xfrm>
              <a:custGeom>
                <a:avLst/>
                <a:gdLst>
                  <a:gd name="T0" fmla="*/ 0 w 1"/>
                  <a:gd name="T1" fmla="*/ 1 h 1"/>
                  <a:gd name="T2" fmla="*/ 0 w 1"/>
                  <a:gd name="T3" fmla="*/ 0 h 1"/>
                  <a:gd name="T4" fmla="*/ 0 w 1"/>
                  <a:gd name="T5" fmla="*/ 0 h 1"/>
                  <a:gd name="T6" fmla="*/ 1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lnTo>
                      <a:pt x="0" y="0"/>
                    </a:lnTo>
                    <a:lnTo>
                      <a:pt x="0" y="0"/>
                    </a:lnTo>
                    <a:lnTo>
                      <a:pt x="1" y="1"/>
                    </a:lnTo>
                    <a:cubicBezTo>
                      <a:pt x="0" y="1"/>
                      <a:pt x="0" y="1"/>
                      <a:pt x="0" y="1"/>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43" name="Freeform 92"/>
              <p:cNvSpPr>
                <a:spLocks/>
              </p:cNvSpPr>
              <p:nvPr/>
            </p:nvSpPr>
            <p:spPr bwMode="auto">
              <a:xfrm>
                <a:off x="7955077" y="1542023"/>
                <a:ext cx="1588" cy="0"/>
              </a:xfrm>
              <a:custGeom>
                <a:avLst/>
                <a:gdLst>
                  <a:gd name="T0" fmla="*/ 1 w 1"/>
                  <a:gd name="T1" fmla="*/ 1 h 1"/>
                  <a:gd name="T2" fmla="*/ 0 w 1"/>
                  <a:gd name="T3" fmla="*/ 0 h 1"/>
                  <a:gd name="T4" fmla="*/ 1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0" y="0"/>
                    </a:lnTo>
                    <a:cubicBezTo>
                      <a:pt x="1" y="0"/>
                      <a:pt x="1" y="0"/>
                      <a:pt x="1" y="0"/>
                    </a:cubicBezTo>
                    <a:lnTo>
                      <a:pt x="1" y="1"/>
                    </a:lnTo>
                    <a:cubicBezTo>
                      <a:pt x="1" y="1"/>
                      <a:pt x="1" y="1"/>
                      <a:pt x="1" y="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44" name="Freeform 93"/>
              <p:cNvSpPr>
                <a:spLocks/>
              </p:cNvSpPr>
              <p:nvPr/>
            </p:nvSpPr>
            <p:spPr bwMode="auto">
              <a:xfrm>
                <a:off x="7956665" y="1542023"/>
                <a:ext cx="0" cy="0"/>
              </a:xfrm>
              <a:custGeom>
                <a:avLst/>
                <a:gdLst>
                  <a:gd name="T0" fmla="*/ 0 w 1"/>
                  <a:gd name="T1" fmla="*/ 1 h 1"/>
                  <a:gd name="T2" fmla="*/ 0 w 1"/>
                  <a:gd name="T3" fmla="*/ 0 h 1"/>
                  <a:gd name="T4" fmla="*/ 1 w 1"/>
                  <a:gd name="T5" fmla="*/ 0 h 1"/>
                  <a:gd name="T6" fmla="*/ 1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lnTo>
                      <a:pt x="0" y="0"/>
                    </a:lnTo>
                    <a:cubicBezTo>
                      <a:pt x="0" y="0"/>
                      <a:pt x="0" y="0"/>
                      <a:pt x="1" y="0"/>
                    </a:cubicBezTo>
                    <a:lnTo>
                      <a:pt x="1" y="0"/>
                    </a:lnTo>
                    <a:cubicBezTo>
                      <a:pt x="0" y="0"/>
                      <a:pt x="0" y="1"/>
                      <a:pt x="0" y="1"/>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45" name="Freeform 94"/>
              <p:cNvSpPr>
                <a:spLocks/>
              </p:cNvSpPr>
              <p:nvPr/>
            </p:nvSpPr>
            <p:spPr bwMode="auto">
              <a:xfrm>
                <a:off x="7956665" y="1542023"/>
                <a:ext cx="1588" cy="0"/>
              </a:xfrm>
              <a:custGeom>
                <a:avLst/>
                <a:gdLst>
                  <a:gd name="T0" fmla="*/ 0 w 1"/>
                  <a:gd name="T1" fmla="*/ 0 w 1"/>
                  <a:gd name="T2" fmla="*/ 0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0" y="0"/>
                      <a:pt x="0" y="0"/>
                      <a:pt x="0" y="0"/>
                    </a:cubicBezTo>
                    <a:lnTo>
                      <a:pt x="1" y="0"/>
                    </a:lnTo>
                    <a:cubicBezTo>
                      <a:pt x="0" y="0"/>
                      <a:pt x="0" y="0"/>
                      <a:pt x="0"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46" name="Freeform 95"/>
              <p:cNvSpPr>
                <a:spLocks/>
              </p:cNvSpPr>
              <p:nvPr/>
            </p:nvSpPr>
            <p:spPr bwMode="auto">
              <a:xfrm>
                <a:off x="7956665" y="1540436"/>
                <a:ext cx="1588" cy="1588"/>
              </a:xfrm>
              <a:custGeom>
                <a:avLst/>
                <a:gdLst>
                  <a:gd name="T0" fmla="*/ 1 w 2"/>
                  <a:gd name="T1" fmla="*/ 1 h 1"/>
                  <a:gd name="T2" fmla="*/ 0 w 2"/>
                  <a:gd name="T3" fmla="*/ 1 h 1"/>
                  <a:gd name="T4" fmla="*/ 2 w 2"/>
                  <a:gd name="T5" fmla="*/ 0 h 1"/>
                  <a:gd name="T6" fmla="*/ 2 w 2"/>
                  <a:gd name="T7" fmla="*/ 1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lnTo>
                      <a:pt x="0" y="1"/>
                    </a:lnTo>
                    <a:cubicBezTo>
                      <a:pt x="1" y="1"/>
                      <a:pt x="1" y="0"/>
                      <a:pt x="2" y="0"/>
                    </a:cubicBezTo>
                    <a:lnTo>
                      <a:pt x="2" y="1"/>
                    </a:lnTo>
                    <a:cubicBezTo>
                      <a:pt x="1" y="1"/>
                      <a:pt x="1" y="1"/>
                      <a:pt x="1" y="1"/>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47" name="Freeform 96"/>
              <p:cNvSpPr>
                <a:spLocks/>
              </p:cNvSpPr>
              <p:nvPr/>
            </p:nvSpPr>
            <p:spPr bwMode="auto">
              <a:xfrm>
                <a:off x="7958252" y="1540436"/>
                <a:ext cx="1588" cy="1588"/>
              </a:xfrm>
              <a:custGeom>
                <a:avLst/>
                <a:gdLst>
                  <a:gd name="T0" fmla="*/ 0 w 1"/>
                  <a:gd name="T1" fmla="*/ 1 h 1"/>
                  <a:gd name="T2" fmla="*/ 0 w 1"/>
                  <a:gd name="T3" fmla="*/ 0 h 1"/>
                  <a:gd name="T4" fmla="*/ 1 w 1"/>
                  <a:gd name="T5" fmla="*/ 0 h 1"/>
                  <a:gd name="T6" fmla="*/ 1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lnTo>
                      <a:pt x="0" y="0"/>
                    </a:lnTo>
                    <a:cubicBezTo>
                      <a:pt x="0" y="0"/>
                      <a:pt x="0" y="0"/>
                      <a:pt x="1" y="0"/>
                    </a:cubicBezTo>
                    <a:lnTo>
                      <a:pt x="1" y="0"/>
                    </a:lnTo>
                    <a:cubicBezTo>
                      <a:pt x="0" y="1"/>
                      <a:pt x="0" y="1"/>
                      <a:pt x="0" y="1"/>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48" name="Freeform 97"/>
              <p:cNvSpPr>
                <a:spLocks/>
              </p:cNvSpPr>
              <p:nvPr/>
            </p:nvSpPr>
            <p:spPr bwMode="auto">
              <a:xfrm>
                <a:off x="7959840" y="1540436"/>
                <a:ext cx="0"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0" y="0"/>
                      <a:pt x="1" y="0"/>
                      <a:pt x="1" y="0"/>
                    </a:cubicBezTo>
                    <a:lnTo>
                      <a:pt x="1" y="0"/>
                    </a:lnTo>
                    <a:cubicBezTo>
                      <a:pt x="1" y="0"/>
                      <a:pt x="0" y="0"/>
                      <a:pt x="0"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49" name="Freeform 98"/>
              <p:cNvSpPr>
                <a:spLocks/>
              </p:cNvSpPr>
              <p:nvPr/>
            </p:nvSpPr>
            <p:spPr bwMode="auto">
              <a:xfrm>
                <a:off x="7940790" y="1502336"/>
                <a:ext cx="11113" cy="41275"/>
              </a:xfrm>
              <a:custGeom>
                <a:avLst/>
                <a:gdLst>
                  <a:gd name="T0" fmla="*/ 14 w 15"/>
                  <a:gd name="T1" fmla="*/ 54 h 54"/>
                  <a:gd name="T2" fmla="*/ 0 w 15"/>
                  <a:gd name="T3" fmla="*/ 0 h 54"/>
                  <a:gd name="T4" fmla="*/ 2 w 15"/>
                  <a:gd name="T5" fmla="*/ 0 h 54"/>
                  <a:gd name="T6" fmla="*/ 15 w 15"/>
                  <a:gd name="T7" fmla="*/ 54 h 54"/>
                  <a:gd name="T8" fmla="*/ 14 w 15"/>
                  <a:gd name="T9" fmla="*/ 54 h 54"/>
                </a:gdLst>
                <a:ahLst/>
                <a:cxnLst>
                  <a:cxn ang="0">
                    <a:pos x="T0" y="T1"/>
                  </a:cxn>
                  <a:cxn ang="0">
                    <a:pos x="T2" y="T3"/>
                  </a:cxn>
                  <a:cxn ang="0">
                    <a:pos x="T4" y="T5"/>
                  </a:cxn>
                  <a:cxn ang="0">
                    <a:pos x="T6" y="T7"/>
                  </a:cxn>
                  <a:cxn ang="0">
                    <a:pos x="T8" y="T9"/>
                  </a:cxn>
                </a:cxnLst>
                <a:rect l="0" t="0" r="r" b="b"/>
                <a:pathLst>
                  <a:path w="15" h="54">
                    <a:moveTo>
                      <a:pt x="14" y="54"/>
                    </a:moveTo>
                    <a:cubicBezTo>
                      <a:pt x="14" y="54"/>
                      <a:pt x="5" y="28"/>
                      <a:pt x="0" y="0"/>
                    </a:cubicBezTo>
                    <a:cubicBezTo>
                      <a:pt x="1" y="0"/>
                      <a:pt x="1" y="0"/>
                      <a:pt x="2" y="0"/>
                    </a:cubicBezTo>
                    <a:cubicBezTo>
                      <a:pt x="6" y="27"/>
                      <a:pt x="15" y="54"/>
                      <a:pt x="15" y="54"/>
                    </a:cubicBezTo>
                    <a:cubicBezTo>
                      <a:pt x="15" y="54"/>
                      <a:pt x="15" y="54"/>
                      <a:pt x="14" y="5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50" name="Freeform 99"/>
              <p:cNvSpPr>
                <a:spLocks/>
              </p:cNvSpPr>
              <p:nvPr/>
            </p:nvSpPr>
            <p:spPr bwMode="auto">
              <a:xfrm>
                <a:off x="7942377" y="1502336"/>
                <a:ext cx="11113" cy="41275"/>
              </a:xfrm>
              <a:custGeom>
                <a:avLst/>
                <a:gdLst>
                  <a:gd name="T0" fmla="*/ 13 w 15"/>
                  <a:gd name="T1" fmla="*/ 54 h 54"/>
                  <a:gd name="T2" fmla="*/ 0 w 15"/>
                  <a:gd name="T3" fmla="*/ 0 h 54"/>
                  <a:gd name="T4" fmla="*/ 1 w 15"/>
                  <a:gd name="T5" fmla="*/ 0 h 54"/>
                  <a:gd name="T6" fmla="*/ 15 w 15"/>
                  <a:gd name="T7" fmla="*/ 53 h 54"/>
                  <a:gd name="T8" fmla="*/ 13 w 15"/>
                  <a:gd name="T9" fmla="*/ 54 h 54"/>
                </a:gdLst>
                <a:ahLst/>
                <a:cxnLst>
                  <a:cxn ang="0">
                    <a:pos x="T0" y="T1"/>
                  </a:cxn>
                  <a:cxn ang="0">
                    <a:pos x="T2" y="T3"/>
                  </a:cxn>
                  <a:cxn ang="0">
                    <a:pos x="T4" y="T5"/>
                  </a:cxn>
                  <a:cxn ang="0">
                    <a:pos x="T6" y="T7"/>
                  </a:cxn>
                  <a:cxn ang="0">
                    <a:pos x="T8" y="T9"/>
                  </a:cxn>
                </a:cxnLst>
                <a:rect l="0" t="0" r="r" b="b"/>
                <a:pathLst>
                  <a:path w="15" h="54">
                    <a:moveTo>
                      <a:pt x="13" y="54"/>
                    </a:moveTo>
                    <a:cubicBezTo>
                      <a:pt x="13" y="54"/>
                      <a:pt x="4" y="27"/>
                      <a:pt x="0" y="0"/>
                    </a:cubicBezTo>
                    <a:cubicBezTo>
                      <a:pt x="0" y="0"/>
                      <a:pt x="1" y="0"/>
                      <a:pt x="1" y="0"/>
                    </a:cubicBezTo>
                    <a:cubicBezTo>
                      <a:pt x="5" y="27"/>
                      <a:pt x="15" y="53"/>
                      <a:pt x="15" y="53"/>
                    </a:cubicBezTo>
                    <a:cubicBezTo>
                      <a:pt x="14" y="54"/>
                      <a:pt x="14" y="54"/>
                      <a:pt x="13" y="54"/>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51" name="Freeform 100"/>
              <p:cNvSpPr>
                <a:spLocks/>
              </p:cNvSpPr>
              <p:nvPr/>
            </p:nvSpPr>
            <p:spPr bwMode="auto">
              <a:xfrm>
                <a:off x="7942377" y="1500748"/>
                <a:ext cx="11113" cy="41275"/>
              </a:xfrm>
              <a:custGeom>
                <a:avLst/>
                <a:gdLst>
                  <a:gd name="T0" fmla="*/ 14 w 15"/>
                  <a:gd name="T1" fmla="*/ 54 h 54"/>
                  <a:gd name="T2" fmla="*/ 0 w 15"/>
                  <a:gd name="T3" fmla="*/ 1 h 54"/>
                  <a:gd name="T4" fmla="*/ 1 w 15"/>
                  <a:gd name="T5" fmla="*/ 0 h 54"/>
                  <a:gd name="T6" fmla="*/ 15 w 15"/>
                  <a:gd name="T7" fmla="*/ 54 h 54"/>
                  <a:gd name="T8" fmla="*/ 14 w 15"/>
                  <a:gd name="T9" fmla="*/ 54 h 54"/>
                </a:gdLst>
                <a:ahLst/>
                <a:cxnLst>
                  <a:cxn ang="0">
                    <a:pos x="T0" y="T1"/>
                  </a:cxn>
                  <a:cxn ang="0">
                    <a:pos x="T2" y="T3"/>
                  </a:cxn>
                  <a:cxn ang="0">
                    <a:pos x="T4" y="T5"/>
                  </a:cxn>
                  <a:cxn ang="0">
                    <a:pos x="T6" y="T7"/>
                  </a:cxn>
                  <a:cxn ang="0">
                    <a:pos x="T8" y="T9"/>
                  </a:cxn>
                </a:cxnLst>
                <a:rect l="0" t="0" r="r" b="b"/>
                <a:pathLst>
                  <a:path w="15" h="54">
                    <a:moveTo>
                      <a:pt x="14" y="54"/>
                    </a:moveTo>
                    <a:cubicBezTo>
                      <a:pt x="14" y="54"/>
                      <a:pt x="4" y="28"/>
                      <a:pt x="0" y="1"/>
                    </a:cubicBezTo>
                    <a:cubicBezTo>
                      <a:pt x="0" y="1"/>
                      <a:pt x="1" y="0"/>
                      <a:pt x="1" y="0"/>
                    </a:cubicBezTo>
                    <a:cubicBezTo>
                      <a:pt x="5" y="28"/>
                      <a:pt x="15" y="54"/>
                      <a:pt x="15" y="54"/>
                    </a:cubicBezTo>
                    <a:cubicBezTo>
                      <a:pt x="14" y="54"/>
                      <a:pt x="14" y="54"/>
                      <a:pt x="14" y="54"/>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52" name="Freeform 101"/>
              <p:cNvSpPr>
                <a:spLocks/>
              </p:cNvSpPr>
              <p:nvPr/>
            </p:nvSpPr>
            <p:spPr bwMode="auto">
              <a:xfrm>
                <a:off x="7943965" y="1500748"/>
                <a:ext cx="11113" cy="41275"/>
              </a:xfrm>
              <a:custGeom>
                <a:avLst/>
                <a:gdLst>
                  <a:gd name="T0" fmla="*/ 14 w 15"/>
                  <a:gd name="T1" fmla="*/ 54 h 54"/>
                  <a:gd name="T2" fmla="*/ 0 w 15"/>
                  <a:gd name="T3" fmla="*/ 0 h 54"/>
                  <a:gd name="T4" fmla="*/ 1 w 15"/>
                  <a:gd name="T5" fmla="*/ 0 h 54"/>
                  <a:gd name="T6" fmla="*/ 15 w 15"/>
                  <a:gd name="T7" fmla="*/ 54 h 54"/>
                  <a:gd name="T8" fmla="*/ 14 w 15"/>
                  <a:gd name="T9" fmla="*/ 54 h 54"/>
                </a:gdLst>
                <a:ahLst/>
                <a:cxnLst>
                  <a:cxn ang="0">
                    <a:pos x="T0" y="T1"/>
                  </a:cxn>
                  <a:cxn ang="0">
                    <a:pos x="T2" y="T3"/>
                  </a:cxn>
                  <a:cxn ang="0">
                    <a:pos x="T4" y="T5"/>
                  </a:cxn>
                  <a:cxn ang="0">
                    <a:pos x="T6" y="T7"/>
                  </a:cxn>
                  <a:cxn ang="0">
                    <a:pos x="T8" y="T9"/>
                  </a:cxn>
                </a:cxnLst>
                <a:rect l="0" t="0" r="r" b="b"/>
                <a:pathLst>
                  <a:path w="15" h="54">
                    <a:moveTo>
                      <a:pt x="14" y="54"/>
                    </a:moveTo>
                    <a:cubicBezTo>
                      <a:pt x="14" y="54"/>
                      <a:pt x="4" y="28"/>
                      <a:pt x="0" y="0"/>
                    </a:cubicBezTo>
                    <a:cubicBezTo>
                      <a:pt x="0" y="0"/>
                      <a:pt x="1" y="0"/>
                      <a:pt x="1" y="0"/>
                    </a:cubicBezTo>
                    <a:cubicBezTo>
                      <a:pt x="5" y="28"/>
                      <a:pt x="15" y="54"/>
                      <a:pt x="15" y="54"/>
                    </a:cubicBezTo>
                    <a:cubicBezTo>
                      <a:pt x="14" y="54"/>
                      <a:pt x="14" y="54"/>
                      <a:pt x="14" y="54"/>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53" name="Freeform 102"/>
              <p:cNvSpPr>
                <a:spLocks/>
              </p:cNvSpPr>
              <p:nvPr/>
            </p:nvSpPr>
            <p:spPr bwMode="auto">
              <a:xfrm>
                <a:off x="7943965" y="1500748"/>
                <a:ext cx="11113" cy="41275"/>
              </a:xfrm>
              <a:custGeom>
                <a:avLst/>
                <a:gdLst>
                  <a:gd name="T0" fmla="*/ 14 w 14"/>
                  <a:gd name="T1" fmla="*/ 54 h 54"/>
                  <a:gd name="T2" fmla="*/ 0 w 14"/>
                  <a:gd name="T3" fmla="*/ 0 h 54"/>
                  <a:gd name="T4" fmla="*/ 1 w 14"/>
                  <a:gd name="T5" fmla="*/ 0 h 54"/>
                  <a:gd name="T6" fmla="*/ 14 w 14"/>
                  <a:gd name="T7" fmla="*/ 54 h 54"/>
                  <a:gd name="T8" fmla="*/ 14 w 14"/>
                  <a:gd name="T9" fmla="*/ 54 h 54"/>
                </a:gdLst>
                <a:ahLst/>
                <a:cxnLst>
                  <a:cxn ang="0">
                    <a:pos x="T0" y="T1"/>
                  </a:cxn>
                  <a:cxn ang="0">
                    <a:pos x="T2" y="T3"/>
                  </a:cxn>
                  <a:cxn ang="0">
                    <a:pos x="T4" y="T5"/>
                  </a:cxn>
                  <a:cxn ang="0">
                    <a:pos x="T6" y="T7"/>
                  </a:cxn>
                  <a:cxn ang="0">
                    <a:pos x="T8" y="T9"/>
                  </a:cxn>
                </a:cxnLst>
                <a:rect l="0" t="0" r="r" b="b"/>
                <a:pathLst>
                  <a:path w="14" h="54">
                    <a:moveTo>
                      <a:pt x="14" y="54"/>
                    </a:moveTo>
                    <a:cubicBezTo>
                      <a:pt x="14" y="54"/>
                      <a:pt x="4" y="28"/>
                      <a:pt x="0" y="0"/>
                    </a:cubicBezTo>
                    <a:cubicBezTo>
                      <a:pt x="0" y="0"/>
                      <a:pt x="0" y="0"/>
                      <a:pt x="1" y="0"/>
                    </a:cubicBezTo>
                    <a:cubicBezTo>
                      <a:pt x="5" y="27"/>
                      <a:pt x="14" y="54"/>
                      <a:pt x="14" y="54"/>
                    </a:cubicBezTo>
                    <a:cubicBezTo>
                      <a:pt x="14" y="54"/>
                      <a:pt x="14" y="54"/>
                      <a:pt x="14" y="54"/>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54" name="Freeform 103"/>
              <p:cNvSpPr>
                <a:spLocks/>
              </p:cNvSpPr>
              <p:nvPr/>
            </p:nvSpPr>
            <p:spPr bwMode="auto">
              <a:xfrm>
                <a:off x="7945552" y="1500748"/>
                <a:ext cx="9525" cy="41275"/>
              </a:xfrm>
              <a:custGeom>
                <a:avLst/>
                <a:gdLst>
                  <a:gd name="T0" fmla="*/ 13 w 14"/>
                  <a:gd name="T1" fmla="*/ 54 h 54"/>
                  <a:gd name="T2" fmla="*/ 0 w 14"/>
                  <a:gd name="T3" fmla="*/ 0 h 54"/>
                  <a:gd name="T4" fmla="*/ 0 w 14"/>
                  <a:gd name="T5" fmla="*/ 0 h 54"/>
                  <a:gd name="T6" fmla="*/ 14 w 14"/>
                  <a:gd name="T7" fmla="*/ 54 h 54"/>
                  <a:gd name="T8" fmla="*/ 13 w 14"/>
                  <a:gd name="T9" fmla="*/ 54 h 54"/>
                </a:gdLst>
                <a:ahLst/>
                <a:cxnLst>
                  <a:cxn ang="0">
                    <a:pos x="T0" y="T1"/>
                  </a:cxn>
                  <a:cxn ang="0">
                    <a:pos x="T2" y="T3"/>
                  </a:cxn>
                  <a:cxn ang="0">
                    <a:pos x="T4" y="T5"/>
                  </a:cxn>
                  <a:cxn ang="0">
                    <a:pos x="T6" y="T7"/>
                  </a:cxn>
                  <a:cxn ang="0">
                    <a:pos x="T8" y="T9"/>
                  </a:cxn>
                </a:cxnLst>
                <a:rect l="0" t="0" r="r" b="b"/>
                <a:pathLst>
                  <a:path w="14" h="54">
                    <a:moveTo>
                      <a:pt x="13" y="54"/>
                    </a:moveTo>
                    <a:cubicBezTo>
                      <a:pt x="13" y="54"/>
                      <a:pt x="4" y="27"/>
                      <a:pt x="0" y="0"/>
                    </a:cubicBezTo>
                    <a:lnTo>
                      <a:pt x="0" y="0"/>
                    </a:lnTo>
                    <a:cubicBezTo>
                      <a:pt x="4" y="27"/>
                      <a:pt x="14" y="54"/>
                      <a:pt x="14" y="54"/>
                    </a:cubicBezTo>
                    <a:cubicBezTo>
                      <a:pt x="13" y="54"/>
                      <a:pt x="13" y="54"/>
                      <a:pt x="13" y="54"/>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55" name="Freeform 104"/>
              <p:cNvSpPr>
                <a:spLocks/>
              </p:cNvSpPr>
              <p:nvPr/>
            </p:nvSpPr>
            <p:spPr bwMode="auto">
              <a:xfrm>
                <a:off x="7945552" y="1500748"/>
                <a:ext cx="9525" cy="41275"/>
              </a:xfrm>
              <a:custGeom>
                <a:avLst/>
                <a:gdLst>
                  <a:gd name="T0" fmla="*/ 14 w 14"/>
                  <a:gd name="T1" fmla="*/ 54 h 54"/>
                  <a:gd name="T2" fmla="*/ 0 w 14"/>
                  <a:gd name="T3" fmla="*/ 0 h 54"/>
                  <a:gd name="T4" fmla="*/ 0 w 14"/>
                  <a:gd name="T5" fmla="*/ 0 h 54"/>
                  <a:gd name="T6" fmla="*/ 14 w 14"/>
                  <a:gd name="T7" fmla="*/ 53 h 54"/>
                  <a:gd name="T8" fmla="*/ 14 w 14"/>
                  <a:gd name="T9" fmla="*/ 54 h 54"/>
                </a:gdLst>
                <a:ahLst/>
                <a:cxnLst>
                  <a:cxn ang="0">
                    <a:pos x="T0" y="T1"/>
                  </a:cxn>
                  <a:cxn ang="0">
                    <a:pos x="T2" y="T3"/>
                  </a:cxn>
                  <a:cxn ang="0">
                    <a:pos x="T4" y="T5"/>
                  </a:cxn>
                  <a:cxn ang="0">
                    <a:pos x="T6" y="T7"/>
                  </a:cxn>
                  <a:cxn ang="0">
                    <a:pos x="T8" y="T9"/>
                  </a:cxn>
                </a:cxnLst>
                <a:rect l="0" t="0" r="r" b="b"/>
                <a:pathLst>
                  <a:path w="14" h="54">
                    <a:moveTo>
                      <a:pt x="14" y="54"/>
                    </a:moveTo>
                    <a:cubicBezTo>
                      <a:pt x="14" y="54"/>
                      <a:pt x="4" y="27"/>
                      <a:pt x="0" y="0"/>
                    </a:cubicBezTo>
                    <a:lnTo>
                      <a:pt x="0" y="0"/>
                    </a:lnTo>
                    <a:cubicBezTo>
                      <a:pt x="5" y="27"/>
                      <a:pt x="14" y="53"/>
                      <a:pt x="14" y="53"/>
                    </a:cubicBezTo>
                    <a:cubicBezTo>
                      <a:pt x="14" y="53"/>
                      <a:pt x="14" y="53"/>
                      <a:pt x="14" y="54"/>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56" name="Freeform 105"/>
              <p:cNvSpPr>
                <a:spLocks/>
              </p:cNvSpPr>
              <p:nvPr/>
            </p:nvSpPr>
            <p:spPr bwMode="auto">
              <a:xfrm>
                <a:off x="7945552" y="1500748"/>
                <a:ext cx="9525" cy="41275"/>
              </a:xfrm>
              <a:custGeom>
                <a:avLst/>
                <a:gdLst>
                  <a:gd name="T0" fmla="*/ 14 w 14"/>
                  <a:gd name="T1" fmla="*/ 53 h 53"/>
                  <a:gd name="T2" fmla="*/ 0 w 14"/>
                  <a:gd name="T3" fmla="*/ 0 h 53"/>
                  <a:gd name="T4" fmla="*/ 1 w 14"/>
                  <a:gd name="T5" fmla="*/ 0 h 53"/>
                  <a:gd name="T6" fmla="*/ 14 w 14"/>
                  <a:gd name="T7" fmla="*/ 53 h 53"/>
                  <a:gd name="T8" fmla="*/ 14 w 14"/>
                  <a:gd name="T9" fmla="*/ 53 h 53"/>
                </a:gdLst>
                <a:ahLst/>
                <a:cxnLst>
                  <a:cxn ang="0">
                    <a:pos x="T0" y="T1"/>
                  </a:cxn>
                  <a:cxn ang="0">
                    <a:pos x="T2" y="T3"/>
                  </a:cxn>
                  <a:cxn ang="0">
                    <a:pos x="T4" y="T5"/>
                  </a:cxn>
                  <a:cxn ang="0">
                    <a:pos x="T6" y="T7"/>
                  </a:cxn>
                  <a:cxn ang="0">
                    <a:pos x="T8" y="T9"/>
                  </a:cxn>
                </a:cxnLst>
                <a:rect l="0" t="0" r="r" b="b"/>
                <a:pathLst>
                  <a:path w="14" h="53">
                    <a:moveTo>
                      <a:pt x="14" y="53"/>
                    </a:moveTo>
                    <a:cubicBezTo>
                      <a:pt x="14" y="53"/>
                      <a:pt x="5" y="27"/>
                      <a:pt x="0" y="0"/>
                    </a:cubicBezTo>
                    <a:lnTo>
                      <a:pt x="1" y="0"/>
                    </a:lnTo>
                    <a:cubicBezTo>
                      <a:pt x="5" y="27"/>
                      <a:pt x="14" y="53"/>
                      <a:pt x="14" y="53"/>
                    </a:cubicBezTo>
                    <a:lnTo>
                      <a:pt x="14" y="53"/>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57" name="Freeform 106"/>
              <p:cNvSpPr>
                <a:spLocks/>
              </p:cNvSpPr>
              <p:nvPr/>
            </p:nvSpPr>
            <p:spPr bwMode="auto">
              <a:xfrm>
                <a:off x="7937615" y="1459473"/>
                <a:ext cx="4763" cy="42863"/>
              </a:xfrm>
              <a:custGeom>
                <a:avLst/>
                <a:gdLst>
                  <a:gd name="T0" fmla="*/ 4 w 6"/>
                  <a:gd name="T1" fmla="*/ 56 h 56"/>
                  <a:gd name="T2" fmla="*/ 0 w 6"/>
                  <a:gd name="T3" fmla="*/ 0 h 56"/>
                  <a:gd name="T4" fmla="*/ 1 w 6"/>
                  <a:gd name="T5" fmla="*/ 0 h 56"/>
                  <a:gd name="T6" fmla="*/ 6 w 6"/>
                  <a:gd name="T7" fmla="*/ 56 h 56"/>
                  <a:gd name="T8" fmla="*/ 4 w 6"/>
                  <a:gd name="T9" fmla="*/ 56 h 56"/>
                </a:gdLst>
                <a:ahLst/>
                <a:cxnLst>
                  <a:cxn ang="0">
                    <a:pos x="T0" y="T1"/>
                  </a:cxn>
                  <a:cxn ang="0">
                    <a:pos x="T2" y="T3"/>
                  </a:cxn>
                  <a:cxn ang="0">
                    <a:pos x="T4" y="T5"/>
                  </a:cxn>
                  <a:cxn ang="0">
                    <a:pos x="T6" y="T7"/>
                  </a:cxn>
                  <a:cxn ang="0">
                    <a:pos x="T8" y="T9"/>
                  </a:cxn>
                </a:cxnLst>
                <a:rect l="0" t="0" r="r" b="b"/>
                <a:pathLst>
                  <a:path w="6" h="56">
                    <a:moveTo>
                      <a:pt x="4" y="56"/>
                    </a:moveTo>
                    <a:cubicBezTo>
                      <a:pt x="0" y="28"/>
                      <a:pt x="0" y="0"/>
                      <a:pt x="0" y="0"/>
                    </a:cubicBezTo>
                    <a:lnTo>
                      <a:pt x="1" y="0"/>
                    </a:lnTo>
                    <a:cubicBezTo>
                      <a:pt x="1" y="0"/>
                      <a:pt x="1" y="28"/>
                      <a:pt x="6" y="56"/>
                    </a:cubicBezTo>
                    <a:cubicBezTo>
                      <a:pt x="5" y="56"/>
                      <a:pt x="5" y="56"/>
                      <a:pt x="4" y="5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58" name="Freeform 107"/>
              <p:cNvSpPr>
                <a:spLocks/>
              </p:cNvSpPr>
              <p:nvPr/>
            </p:nvSpPr>
            <p:spPr bwMode="auto">
              <a:xfrm>
                <a:off x="7937615" y="1459473"/>
                <a:ext cx="4763" cy="42863"/>
              </a:xfrm>
              <a:custGeom>
                <a:avLst/>
                <a:gdLst>
                  <a:gd name="T0" fmla="*/ 5 w 6"/>
                  <a:gd name="T1" fmla="*/ 56 h 56"/>
                  <a:gd name="T2" fmla="*/ 0 w 6"/>
                  <a:gd name="T3" fmla="*/ 0 h 56"/>
                  <a:gd name="T4" fmla="*/ 1 w 6"/>
                  <a:gd name="T5" fmla="*/ 0 h 56"/>
                  <a:gd name="T6" fmla="*/ 6 w 6"/>
                  <a:gd name="T7" fmla="*/ 56 h 56"/>
                  <a:gd name="T8" fmla="*/ 5 w 6"/>
                  <a:gd name="T9" fmla="*/ 56 h 56"/>
                </a:gdLst>
                <a:ahLst/>
                <a:cxnLst>
                  <a:cxn ang="0">
                    <a:pos x="T0" y="T1"/>
                  </a:cxn>
                  <a:cxn ang="0">
                    <a:pos x="T2" y="T3"/>
                  </a:cxn>
                  <a:cxn ang="0">
                    <a:pos x="T4" y="T5"/>
                  </a:cxn>
                  <a:cxn ang="0">
                    <a:pos x="T6" y="T7"/>
                  </a:cxn>
                  <a:cxn ang="0">
                    <a:pos x="T8" y="T9"/>
                  </a:cxn>
                </a:cxnLst>
                <a:rect l="0" t="0" r="r" b="b"/>
                <a:pathLst>
                  <a:path w="6" h="56">
                    <a:moveTo>
                      <a:pt x="5" y="56"/>
                    </a:moveTo>
                    <a:cubicBezTo>
                      <a:pt x="0" y="28"/>
                      <a:pt x="0" y="0"/>
                      <a:pt x="0" y="0"/>
                    </a:cubicBezTo>
                    <a:lnTo>
                      <a:pt x="1" y="0"/>
                    </a:lnTo>
                    <a:cubicBezTo>
                      <a:pt x="1" y="0"/>
                      <a:pt x="1" y="28"/>
                      <a:pt x="6" y="56"/>
                    </a:cubicBezTo>
                    <a:cubicBezTo>
                      <a:pt x="6" y="56"/>
                      <a:pt x="5" y="56"/>
                      <a:pt x="5" y="56"/>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59" name="Freeform 108"/>
              <p:cNvSpPr>
                <a:spLocks/>
              </p:cNvSpPr>
              <p:nvPr/>
            </p:nvSpPr>
            <p:spPr bwMode="auto">
              <a:xfrm>
                <a:off x="7939202" y="1459473"/>
                <a:ext cx="4763" cy="42863"/>
              </a:xfrm>
              <a:custGeom>
                <a:avLst/>
                <a:gdLst>
                  <a:gd name="T0" fmla="*/ 5 w 6"/>
                  <a:gd name="T1" fmla="*/ 56 h 56"/>
                  <a:gd name="T2" fmla="*/ 0 w 6"/>
                  <a:gd name="T3" fmla="*/ 0 h 56"/>
                  <a:gd name="T4" fmla="*/ 1 w 6"/>
                  <a:gd name="T5" fmla="*/ 0 h 56"/>
                  <a:gd name="T6" fmla="*/ 6 w 6"/>
                  <a:gd name="T7" fmla="*/ 55 h 56"/>
                  <a:gd name="T8" fmla="*/ 5 w 6"/>
                  <a:gd name="T9" fmla="*/ 56 h 56"/>
                </a:gdLst>
                <a:ahLst/>
                <a:cxnLst>
                  <a:cxn ang="0">
                    <a:pos x="T0" y="T1"/>
                  </a:cxn>
                  <a:cxn ang="0">
                    <a:pos x="T2" y="T3"/>
                  </a:cxn>
                  <a:cxn ang="0">
                    <a:pos x="T4" y="T5"/>
                  </a:cxn>
                  <a:cxn ang="0">
                    <a:pos x="T6" y="T7"/>
                  </a:cxn>
                  <a:cxn ang="0">
                    <a:pos x="T8" y="T9"/>
                  </a:cxn>
                </a:cxnLst>
                <a:rect l="0" t="0" r="r" b="b"/>
                <a:pathLst>
                  <a:path w="6" h="56">
                    <a:moveTo>
                      <a:pt x="5" y="56"/>
                    </a:moveTo>
                    <a:cubicBezTo>
                      <a:pt x="0" y="28"/>
                      <a:pt x="0" y="0"/>
                      <a:pt x="0" y="0"/>
                    </a:cubicBezTo>
                    <a:lnTo>
                      <a:pt x="1" y="0"/>
                    </a:lnTo>
                    <a:cubicBezTo>
                      <a:pt x="1" y="0"/>
                      <a:pt x="1" y="28"/>
                      <a:pt x="6" y="55"/>
                    </a:cubicBezTo>
                    <a:cubicBezTo>
                      <a:pt x="6" y="55"/>
                      <a:pt x="5" y="56"/>
                      <a:pt x="5" y="56"/>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60" name="Freeform 109"/>
              <p:cNvSpPr>
                <a:spLocks/>
              </p:cNvSpPr>
              <p:nvPr/>
            </p:nvSpPr>
            <p:spPr bwMode="auto">
              <a:xfrm>
                <a:off x="7939202" y="1459473"/>
                <a:ext cx="4763" cy="41275"/>
              </a:xfrm>
              <a:custGeom>
                <a:avLst/>
                <a:gdLst>
                  <a:gd name="T0" fmla="*/ 5 w 6"/>
                  <a:gd name="T1" fmla="*/ 55 h 55"/>
                  <a:gd name="T2" fmla="*/ 0 w 6"/>
                  <a:gd name="T3" fmla="*/ 0 h 55"/>
                  <a:gd name="T4" fmla="*/ 1 w 6"/>
                  <a:gd name="T5" fmla="*/ 0 h 55"/>
                  <a:gd name="T6" fmla="*/ 6 w 6"/>
                  <a:gd name="T7" fmla="*/ 55 h 55"/>
                  <a:gd name="T8" fmla="*/ 5 w 6"/>
                  <a:gd name="T9" fmla="*/ 55 h 55"/>
                </a:gdLst>
                <a:ahLst/>
                <a:cxnLst>
                  <a:cxn ang="0">
                    <a:pos x="T0" y="T1"/>
                  </a:cxn>
                  <a:cxn ang="0">
                    <a:pos x="T2" y="T3"/>
                  </a:cxn>
                  <a:cxn ang="0">
                    <a:pos x="T4" y="T5"/>
                  </a:cxn>
                  <a:cxn ang="0">
                    <a:pos x="T6" y="T7"/>
                  </a:cxn>
                  <a:cxn ang="0">
                    <a:pos x="T8" y="T9"/>
                  </a:cxn>
                </a:cxnLst>
                <a:rect l="0" t="0" r="r" b="b"/>
                <a:pathLst>
                  <a:path w="6" h="55">
                    <a:moveTo>
                      <a:pt x="5" y="55"/>
                    </a:moveTo>
                    <a:cubicBezTo>
                      <a:pt x="0" y="28"/>
                      <a:pt x="0" y="0"/>
                      <a:pt x="0" y="0"/>
                    </a:cubicBezTo>
                    <a:lnTo>
                      <a:pt x="1" y="0"/>
                    </a:lnTo>
                    <a:cubicBezTo>
                      <a:pt x="1" y="0"/>
                      <a:pt x="1" y="28"/>
                      <a:pt x="6" y="55"/>
                    </a:cubicBezTo>
                    <a:cubicBezTo>
                      <a:pt x="6" y="55"/>
                      <a:pt x="5" y="55"/>
                      <a:pt x="5" y="55"/>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61" name="Freeform 110"/>
              <p:cNvSpPr>
                <a:spLocks/>
              </p:cNvSpPr>
              <p:nvPr/>
            </p:nvSpPr>
            <p:spPr bwMode="auto">
              <a:xfrm>
                <a:off x="7940790" y="1459473"/>
                <a:ext cx="4763" cy="41275"/>
              </a:xfrm>
              <a:custGeom>
                <a:avLst/>
                <a:gdLst>
                  <a:gd name="T0" fmla="*/ 5 w 6"/>
                  <a:gd name="T1" fmla="*/ 55 h 55"/>
                  <a:gd name="T2" fmla="*/ 0 w 6"/>
                  <a:gd name="T3" fmla="*/ 0 h 55"/>
                  <a:gd name="T4" fmla="*/ 1 w 6"/>
                  <a:gd name="T5" fmla="*/ 0 h 55"/>
                  <a:gd name="T6" fmla="*/ 6 w 6"/>
                  <a:gd name="T7" fmla="*/ 55 h 55"/>
                  <a:gd name="T8" fmla="*/ 5 w 6"/>
                  <a:gd name="T9" fmla="*/ 55 h 55"/>
                </a:gdLst>
                <a:ahLst/>
                <a:cxnLst>
                  <a:cxn ang="0">
                    <a:pos x="T0" y="T1"/>
                  </a:cxn>
                  <a:cxn ang="0">
                    <a:pos x="T2" y="T3"/>
                  </a:cxn>
                  <a:cxn ang="0">
                    <a:pos x="T4" y="T5"/>
                  </a:cxn>
                  <a:cxn ang="0">
                    <a:pos x="T6" y="T7"/>
                  </a:cxn>
                  <a:cxn ang="0">
                    <a:pos x="T8" y="T9"/>
                  </a:cxn>
                </a:cxnLst>
                <a:rect l="0" t="0" r="r" b="b"/>
                <a:pathLst>
                  <a:path w="6" h="55">
                    <a:moveTo>
                      <a:pt x="5" y="55"/>
                    </a:moveTo>
                    <a:cubicBezTo>
                      <a:pt x="0" y="28"/>
                      <a:pt x="0" y="0"/>
                      <a:pt x="0" y="0"/>
                    </a:cubicBezTo>
                    <a:lnTo>
                      <a:pt x="1" y="0"/>
                    </a:lnTo>
                    <a:cubicBezTo>
                      <a:pt x="1" y="0"/>
                      <a:pt x="1" y="28"/>
                      <a:pt x="6" y="55"/>
                    </a:cubicBezTo>
                    <a:cubicBezTo>
                      <a:pt x="5" y="55"/>
                      <a:pt x="5" y="55"/>
                      <a:pt x="5" y="55"/>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62" name="Freeform 111"/>
              <p:cNvSpPr>
                <a:spLocks/>
              </p:cNvSpPr>
              <p:nvPr/>
            </p:nvSpPr>
            <p:spPr bwMode="auto">
              <a:xfrm>
                <a:off x="7940790" y="1459473"/>
                <a:ext cx="4763" cy="41275"/>
              </a:xfrm>
              <a:custGeom>
                <a:avLst/>
                <a:gdLst>
                  <a:gd name="T0" fmla="*/ 5 w 5"/>
                  <a:gd name="T1" fmla="*/ 55 h 55"/>
                  <a:gd name="T2" fmla="*/ 0 w 5"/>
                  <a:gd name="T3" fmla="*/ 0 h 55"/>
                  <a:gd name="T4" fmla="*/ 1 w 5"/>
                  <a:gd name="T5" fmla="*/ 0 h 55"/>
                  <a:gd name="T6" fmla="*/ 5 w 5"/>
                  <a:gd name="T7" fmla="*/ 55 h 55"/>
                  <a:gd name="T8" fmla="*/ 5 w 5"/>
                  <a:gd name="T9" fmla="*/ 55 h 55"/>
                </a:gdLst>
                <a:ahLst/>
                <a:cxnLst>
                  <a:cxn ang="0">
                    <a:pos x="T0" y="T1"/>
                  </a:cxn>
                  <a:cxn ang="0">
                    <a:pos x="T2" y="T3"/>
                  </a:cxn>
                  <a:cxn ang="0">
                    <a:pos x="T4" y="T5"/>
                  </a:cxn>
                  <a:cxn ang="0">
                    <a:pos x="T6" y="T7"/>
                  </a:cxn>
                  <a:cxn ang="0">
                    <a:pos x="T8" y="T9"/>
                  </a:cxn>
                </a:cxnLst>
                <a:rect l="0" t="0" r="r" b="b"/>
                <a:pathLst>
                  <a:path w="5" h="55">
                    <a:moveTo>
                      <a:pt x="5" y="55"/>
                    </a:moveTo>
                    <a:cubicBezTo>
                      <a:pt x="0" y="28"/>
                      <a:pt x="0" y="0"/>
                      <a:pt x="0" y="0"/>
                    </a:cubicBezTo>
                    <a:lnTo>
                      <a:pt x="1" y="0"/>
                    </a:lnTo>
                    <a:cubicBezTo>
                      <a:pt x="1" y="0"/>
                      <a:pt x="0" y="28"/>
                      <a:pt x="5" y="55"/>
                    </a:cubicBezTo>
                    <a:lnTo>
                      <a:pt x="5" y="55"/>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63" name="Freeform 112"/>
              <p:cNvSpPr>
                <a:spLocks/>
              </p:cNvSpPr>
              <p:nvPr/>
            </p:nvSpPr>
            <p:spPr bwMode="auto">
              <a:xfrm>
                <a:off x="7940790" y="1459473"/>
                <a:ext cx="4763" cy="41275"/>
              </a:xfrm>
              <a:custGeom>
                <a:avLst/>
                <a:gdLst>
                  <a:gd name="T0" fmla="*/ 5 w 5"/>
                  <a:gd name="T1" fmla="*/ 55 h 55"/>
                  <a:gd name="T2" fmla="*/ 1 w 5"/>
                  <a:gd name="T3" fmla="*/ 0 h 55"/>
                  <a:gd name="T4" fmla="*/ 1 w 5"/>
                  <a:gd name="T5" fmla="*/ 0 h 55"/>
                  <a:gd name="T6" fmla="*/ 5 w 5"/>
                  <a:gd name="T7" fmla="*/ 55 h 55"/>
                  <a:gd name="T8" fmla="*/ 5 w 5"/>
                  <a:gd name="T9" fmla="*/ 55 h 55"/>
                </a:gdLst>
                <a:ahLst/>
                <a:cxnLst>
                  <a:cxn ang="0">
                    <a:pos x="T0" y="T1"/>
                  </a:cxn>
                  <a:cxn ang="0">
                    <a:pos x="T2" y="T3"/>
                  </a:cxn>
                  <a:cxn ang="0">
                    <a:pos x="T4" y="T5"/>
                  </a:cxn>
                  <a:cxn ang="0">
                    <a:pos x="T6" y="T7"/>
                  </a:cxn>
                  <a:cxn ang="0">
                    <a:pos x="T8" y="T9"/>
                  </a:cxn>
                </a:cxnLst>
                <a:rect l="0" t="0" r="r" b="b"/>
                <a:pathLst>
                  <a:path w="5" h="55">
                    <a:moveTo>
                      <a:pt x="5" y="55"/>
                    </a:moveTo>
                    <a:cubicBezTo>
                      <a:pt x="0" y="28"/>
                      <a:pt x="1" y="0"/>
                      <a:pt x="1" y="0"/>
                    </a:cubicBezTo>
                    <a:lnTo>
                      <a:pt x="1" y="0"/>
                    </a:lnTo>
                    <a:cubicBezTo>
                      <a:pt x="1" y="0"/>
                      <a:pt x="1" y="28"/>
                      <a:pt x="5" y="55"/>
                    </a:cubicBezTo>
                    <a:lnTo>
                      <a:pt x="5" y="55"/>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64" name="Freeform 113"/>
              <p:cNvSpPr>
                <a:spLocks/>
              </p:cNvSpPr>
              <p:nvPr/>
            </p:nvSpPr>
            <p:spPr bwMode="auto">
              <a:xfrm>
                <a:off x="7942377" y="1459473"/>
                <a:ext cx="3175" cy="41275"/>
              </a:xfrm>
              <a:custGeom>
                <a:avLst/>
                <a:gdLst>
                  <a:gd name="T0" fmla="*/ 4 w 5"/>
                  <a:gd name="T1" fmla="*/ 55 h 55"/>
                  <a:gd name="T2" fmla="*/ 0 w 5"/>
                  <a:gd name="T3" fmla="*/ 0 h 55"/>
                  <a:gd name="T4" fmla="*/ 0 w 5"/>
                  <a:gd name="T5" fmla="*/ 0 h 55"/>
                  <a:gd name="T6" fmla="*/ 5 w 5"/>
                  <a:gd name="T7" fmla="*/ 55 h 55"/>
                  <a:gd name="T8" fmla="*/ 4 w 5"/>
                  <a:gd name="T9" fmla="*/ 55 h 55"/>
                </a:gdLst>
                <a:ahLst/>
                <a:cxnLst>
                  <a:cxn ang="0">
                    <a:pos x="T0" y="T1"/>
                  </a:cxn>
                  <a:cxn ang="0">
                    <a:pos x="T2" y="T3"/>
                  </a:cxn>
                  <a:cxn ang="0">
                    <a:pos x="T4" y="T5"/>
                  </a:cxn>
                  <a:cxn ang="0">
                    <a:pos x="T6" y="T7"/>
                  </a:cxn>
                  <a:cxn ang="0">
                    <a:pos x="T8" y="T9"/>
                  </a:cxn>
                </a:cxnLst>
                <a:rect l="0" t="0" r="r" b="b"/>
                <a:pathLst>
                  <a:path w="5" h="55">
                    <a:moveTo>
                      <a:pt x="4" y="55"/>
                    </a:moveTo>
                    <a:cubicBezTo>
                      <a:pt x="0" y="28"/>
                      <a:pt x="0" y="0"/>
                      <a:pt x="0" y="0"/>
                    </a:cubicBezTo>
                    <a:lnTo>
                      <a:pt x="0" y="0"/>
                    </a:lnTo>
                    <a:cubicBezTo>
                      <a:pt x="0" y="0"/>
                      <a:pt x="0" y="28"/>
                      <a:pt x="5" y="55"/>
                    </a:cubicBezTo>
                    <a:lnTo>
                      <a:pt x="4" y="55"/>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65" name="Freeform 114"/>
              <p:cNvSpPr>
                <a:spLocks/>
              </p:cNvSpPr>
              <p:nvPr/>
            </p:nvSpPr>
            <p:spPr bwMode="auto">
              <a:xfrm>
                <a:off x="7945552" y="1500748"/>
                <a:ext cx="9525" cy="41275"/>
              </a:xfrm>
              <a:custGeom>
                <a:avLst/>
                <a:gdLst>
                  <a:gd name="T0" fmla="*/ 14 w 14"/>
                  <a:gd name="T1" fmla="*/ 53 h 53"/>
                  <a:gd name="T2" fmla="*/ 0 w 14"/>
                  <a:gd name="T3" fmla="*/ 0 h 53"/>
                  <a:gd name="T4" fmla="*/ 1 w 14"/>
                  <a:gd name="T5" fmla="*/ 0 h 53"/>
                  <a:gd name="T6" fmla="*/ 14 w 14"/>
                  <a:gd name="T7" fmla="*/ 53 h 53"/>
                  <a:gd name="T8" fmla="*/ 14 w 14"/>
                  <a:gd name="T9" fmla="*/ 53 h 53"/>
                </a:gdLst>
                <a:ahLst/>
                <a:cxnLst>
                  <a:cxn ang="0">
                    <a:pos x="T0" y="T1"/>
                  </a:cxn>
                  <a:cxn ang="0">
                    <a:pos x="T2" y="T3"/>
                  </a:cxn>
                  <a:cxn ang="0">
                    <a:pos x="T4" y="T5"/>
                  </a:cxn>
                  <a:cxn ang="0">
                    <a:pos x="T6" y="T7"/>
                  </a:cxn>
                  <a:cxn ang="0">
                    <a:pos x="T8" y="T9"/>
                  </a:cxn>
                </a:cxnLst>
                <a:rect l="0" t="0" r="r" b="b"/>
                <a:pathLst>
                  <a:path w="14" h="53">
                    <a:moveTo>
                      <a:pt x="14" y="53"/>
                    </a:moveTo>
                    <a:cubicBezTo>
                      <a:pt x="14" y="53"/>
                      <a:pt x="5" y="27"/>
                      <a:pt x="0" y="0"/>
                    </a:cubicBezTo>
                    <a:lnTo>
                      <a:pt x="1" y="0"/>
                    </a:lnTo>
                    <a:cubicBezTo>
                      <a:pt x="5" y="27"/>
                      <a:pt x="14" y="53"/>
                      <a:pt x="14" y="53"/>
                    </a:cubicBezTo>
                    <a:lnTo>
                      <a:pt x="14"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66" name="Freeform 115"/>
              <p:cNvSpPr>
                <a:spLocks/>
              </p:cNvSpPr>
              <p:nvPr/>
            </p:nvSpPr>
            <p:spPr bwMode="auto">
              <a:xfrm>
                <a:off x="7945552" y="1500748"/>
                <a:ext cx="9525" cy="41275"/>
              </a:xfrm>
              <a:custGeom>
                <a:avLst/>
                <a:gdLst>
                  <a:gd name="T0" fmla="*/ 13 w 13"/>
                  <a:gd name="T1" fmla="*/ 53 h 53"/>
                  <a:gd name="T2" fmla="*/ 0 w 13"/>
                  <a:gd name="T3" fmla="*/ 0 h 53"/>
                  <a:gd name="T4" fmla="*/ 0 w 13"/>
                  <a:gd name="T5" fmla="*/ 0 h 53"/>
                  <a:gd name="T6" fmla="*/ 13 w 13"/>
                  <a:gd name="T7" fmla="*/ 53 h 53"/>
                  <a:gd name="T8" fmla="*/ 13 w 13"/>
                  <a:gd name="T9" fmla="*/ 53 h 53"/>
                </a:gdLst>
                <a:ahLst/>
                <a:cxnLst>
                  <a:cxn ang="0">
                    <a:pos x="T0" y="T1"/>
                  </a:cxn>
                  <a:cxn ang="0">
                    <a:pos x="T2" y="T3"/>
                  </a:cxn>
                  <a:cxn ang="0">
                    <a:pos x="T4" y="T5"/>
                  </a:cxn>
                  <a:cxn ang="0">
                    <a:pos x="T6" y="T7"/>
                  </a:cxn>
                  <a:cxn ang="0">
                    <a:pos x="T8" y="T9"/>
                  </a:cxn>
                </a:cxnLst>
                <a:rect l="0" t="0" r="r" b="b"/>
                <a:pathLst>
                  <a:path w="13" h="53">
                    <a:moveTo>
                      <a:pt x="13" y="53"/>
                    </a:moveTo>
                    <a:cubicBezTo>
                      <a:pt x="13" y="53"/>
                      <a:pt x="4" y="27"/>
                      <a:pt x="0" y="0"/>
                    </a:cubicBezTo>
                    <a:lnTo>
                      <a:pt x="0" y="0"/>
                    </a:lnTo>
                    <a:cubicBezTo>
                      <a:pt x="4" y="27"/>
                      <a:pt x="13" y="53"/>
                      <a:pt x="13" y="53"/>
                    </a:cubicBezTo>
                    <a:lnTo>
                      <a:pt x="13" y="53"/>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67" name="Freeform 116"/>
              <p:cNvSpPr>
                <a:spLocks/>
              </p:cNvSpPr>
              <p:nvPr/>
            </p:nvSpPr>
            <p:spPr bwMode="auto">
              <a:xfrm>
                <a:off x="7945552" y="1500748"/>
                <a:ext cx="11113" cy="41275"/>
              </a:xfrm>
              <a:custGeom>
                <a:avLst/>
                <a:gdLst>
                  <a:gd name="T0" fmla="*/ 13 w 14"/>
                  <a:gd name="T1" fmla="*/ 53 h 53"/>
                  <a:gd name="T2" fmla="*/ 0 w 14"/>
                  <a:gd name="T3" fmla="*/ 0 h 53"/>
                  <a:gd name="T4" fmla="*/ 0 w 14"/>
                  <a:gd name="T5" fmla="*/ 0 h 53"/>
                  <a:gd name="T6" fmla="*/ 14 w 14"/>
                  <a:gd name="T7" fmla="*/ 53 h 53"/>
                  <a:gd name="T8" fmla="*/ 13 w 14"/>
                  <a:gd name="T9" fmla="*/ 53 h 53"/>
                </a:gdLst>
                <a:ahLst/>
                <a:cxnLst>
                  <a:cxn ang="0">
                    <a:pos x="T0" y="T1"/>
                  </a:cxn>
                  <a:cxn ang="0">
                    <a:pos x="T2" y="T3"/>
                  </a:cxn>
                  <a:cxn ang="0">
                    <a:pos x="T4" y="T5"/>
                  </a:cxn>
                  <a:cxn ang="0">
                    <a:pos x="T6" y="T7"/>
                  </a:cxn>
                  <a:cxn ang="0">
                    <a:pos x="T8" y="T9"/>
                  </a:cxn>
                </a:cxnLst>
                <a:rect l="0" t="0" r="r" b="b"/>
                <a:pathLst>
                  <a:path w="14" h="53">
                    <a:moveTo>
                      <a:pt x="13" y="53"/>
                    </a:moveTo>
                    <a:cubicBezTo>
                      <a:pt x="13" y="53"/>
                      <a:pt x="4" y="27"/>
                      <a:pt x="0" y="0"/>
                    </a:cubicBezTo>
                    <a:cubicBezTo>
                      <a:pt x="0" y="0"/>
                      <a:pt x="0" y="0"/>
                      <a:pt x="0" y="0"/>
                    </a:cubicBezTo>
                    <a:cubicBezTo>
                      <a:pt x="5" y="27"/>
                      <a:pt x="14" y="53"/>
                      <a:pt x="14" y="53"/>
                    </a:cubicBezTo>
                    <a:cubicBezTo>
                      <a:pt x="14" y="53"/>
                      <a:pt x="13" y="53"/>
                      <a:pt x="13" y="5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68" name="Freeform 117"/>
              <p:cNvSpPr>
                <a:spLocks/>
              </p:cNvSpPr>
              <p:nvPr/>
            </p:nvSpPr>
            <p:spPr bwMode="auto">
              <a:xfrm>
                <a:off x="7945552" y="1500748"/>
                <a:ext cx="11113" cy="41275"/>
              </a:xfrm>
              <a:custGeom>
                <a:avLst/>
                <a:gdLst>
                  <a:gd name="T0" fmla="*/ 14 w 15"/>
                  <a:gd name="T1" fmla="*/ 53 h 53"/>
                  <a:gd name="T2" fmla="*/ 0 w 15"/>
                  <a:gd name="T3" fmla="*/ 0 h 53"/>
                  <a:gd name="T4" fmla="*/ 1 w 15"/>
                  <a:gd name="T5" fmla="*/ 0 h 53"/>
                  <a:gd name="T6" fmla="*/ 15 w 15"/>
                  <a:gd name="T7" fmla="*/ 53 h 53"/>
                  <a:gd name="T8" fmla="*/ 14 w 15"/>
                  <a:gd name="T9" fmla="*/ 53 h 53"/>
                </a:gdLst>
                <a:ahLst/>
                <a:cxnLst>
                  <a:cxn ang="0">
                    <a:pos x="T0" y="T1"/>
                  </a:cxn>
                  <a:cxn ang="0">
                    <a:pos x="T2" y="T3"/>
                  </a:cxn>
                  <a:cxn ang="0">
                    <a:pos x="T4" y="T5"/>
                  </a:cxn>
                  <a:cxn ang="0">
                    <a:pos x="T6" y="T7"/>
                  </a:cxn>
                  <a:cxn ang="0">
                    <a:pos x="T8" y="T9"/>
                  </a:cxn>
                </a:cxnLst>
                <a:rect l="0" t="0" r="r" b="b"/>
                <a:pathLst>
                  <a:path w="15" h="53">
                    <a:moveTo>
                      <a:pt x="14" y="53"/>
                    </a:moveTo>
                    <a:cubicBezTo>
                      <a:pt x="14" y="53"/>
                      <a:pt x="5" y="27"/>
                      <a:pt x="0" y="0"/>
                    </a:cubicBezTo>
                    <a:cubicBezTo>
                      <a:pt x="1" y="0"/>
                      <a:pt x="1" y="0"/>
                      <a:pt x="1" y="0"/>
                    </a:cubicBezTo>
                    <a:cubicBezTo>
                      <a:pt x="5" y="27"/>
                      <a:pt x="15" y="53"/>
                      <a:pt x="15" y="53"/>
                    </a:cubicBezTo>
                    <a:cubicBezTo>
                      <a:pt x="14" y="53"/>
                      <a:pt x="14" y="53"/>
                      <a:pt x="14" y="53"/>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69" name="Freeform 118"/>
              <p:cNvSpPr>
                <a:spLocks/>
              </p:cNvSpPr>
              <p:nvPr/>
            </p:nvSpPr>
            <p:spPr bwMode="auto">
              <a:xfrm>
                <a:off x="7947140" y="1500748"/>
                <a:ext cx="9525" cy="41275"/>
              </a:xfrm>
              <a:custGeom>
                <a:avLst/>
                <a:gdLst>
                  <a:gd name="T0" fmla="*/ 14 w 14"/>
                  <a:gd name="T1" fmla="*/ 53 h 53"/>
                  <a:gd name="T2" fmla="*/ 0 w 14"/>
                  <a:gd name="T3" fmla="*/ 0 h 53"/>
                  <a:gd name="T4" fmla="*/ 1 w 14"/>
                  <a:gd name="T5" fmla="*/ 0 h 53"/>
                  <a:gd name="T6" fmla="*/ 14 w 14"/>
                  <a:gd name="T7" fmla="*/ 53 h 53"/>
                  <a:gd name="T8" fmla="*/ 14 w 14"/>
                  <a:gd name="T9" fmla="*/ 53 h 53"/>
                </a:gdLst>
                <a:ahLst/>
                <a:cxnLst>
                  <a:cxn ang="0">
                    <a:pos x="T0" y="T1"/>
                  </a:cxn>
                  <a:cxn ang="0">
                    <a:pos x="T2" y="T3"/>
                  </a:cxn>
                  <a:cxn ang="0">
                    <a:pos x="T4" y="T5"/>
                  </a:cxn>
                  <a:cxn ang="0">
                    <a:pos x="T6" y="T7"/>
                  </a:cxn>
                  <a:cxn ang="0">
                    <a:pos x="T8" y="T9"/>
                  </a:cxn>
                </a:cxnLst>
                <a:rect l="0" t="0" r="r" b="b"/>
                <a:pathLst>
                  <a:path w="14" h="53">
                    <a:moveTo>
                      <a:pt x="14" y="53"/>
                    </a:moveTo>
                    <a:cubicBezTo>
                      <a:pt x="14" y="53"/>
                      <a:pt x="4" y="27"/>
                      <a:pt x="0" y="0"/>
                    </a:cubicBezTo>
                    <a:cubicBezTo>
                      <a:pt x="0" y="0"/>
                      <a:pt x="1" y="0"/>
                      <a:pt x="1" y="0"/>
                    </a:cubicBezTo>
                    <a:cubicBezTo>
                      <a:pt x="5" y="27"/>
                      <a:pt x="14" y="53"/>
                      <a:pt x="14" y="53"/>
                    </a:cubicBezTo>
                    <a:cubicBezTo>
                      <a:pt x="14" y="53"/>
                      <a:pt x="14" y="53"/>
                      <a:pt x="14" y="53"/>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70" name="Freeform 119"/>
              <p:cNvSpPr>
                <a:spLocks/>
              </p:cNvSpPr>
              <p:nvPr/>
            </p:nvSpPr>
            <p:spPr bwMode="auto">
              <a:xfrm>
                <a:off x="7947140" y="1500748"/>
                <a:ext cx="11113" cy="41275"/>
              </a:xfrm>
              <a:custGeom>
                <a:avLst/>
                <a:gdLst>
                  <a:gd name="T0" fmla="*/ 13 w 15"/>
                  <a:gd name="T1" fmla="*/ 53 h 53"/>
                  <a:gd name="T2" fmla="*/ 0 w 15"/>
                  <a:gd name="T3" fmla="*/ 0 h 53"/>
                  <a:gd name="T4" fmla="*/ 1 w 15"/>
                  <a:gd name="T5" fmla="*/ 0 h 53"/>
                  <a:gd name="T6" fmla="*/ 15 w 15"/>
                  <a:gd name="T7" fmla="*/ 52 h 53"/>
                  <a:gd name="T8" fmla="*/ 13 w 15"/>
                  <a:gd name="T9" fmla="*/ 53 h 53"/>
                </a:gdLst>
                <a:ahLst/>
                <a:cxnLst>
                  <a:cxn ang="0">
                    <a:pos x="T0" y="T1"/>
                  </a:cxn>
                  <a:cxn ang="0">
                    <a:pos x="T2" y="T3"/>
                  </a:cxn>
                  <a:cxn ang="0">
                    <a:pos x="T4" y="T5"/>
                  </a:cxn>
                  <a:cxn ang="0">
                    <a:pos x="T6" y="T7"/>
                  </a:cxn>
                  <a:cxn ang="0">
                    <a:pos x="T8" y="T9"/>
                  </a:cxn>
                </a:cxnLst>
                <a:rect l="0" t="0" r="r" b="b"/>
                <a:pathLst>
                  <a:path w="15" h="53">
                    <a:moveTo>
                      <a:pt x="13" y="53"/>
                    </a:moveTo>
                    <a:cubicBezTo>
                      <a:pt x="13" y="53"/>
                      <a:pt x="4" y="27"/>
                      <a:pt x="0" y="0"/>
                    </a:cubicBezTo>
                    <a:cubicBezTo>
                      <a:pt x="0" y="0"/>
                      <a:pt x="1" y="0"/>
                      <a:pt x="1" y="0"/>
                    </a:cubicBezTo>
                    <a:cubicBezTo>
                      <a:pt x="5" y="26"/>
                      <a:pt x="15" y="52"/>
                      <a:pt x="15" y="52"/>
                    </a:cubicBezTo>
                    <a:cubicBezTo>
                      <a:pt x="14" y="53"/>
                      <a:pt x="14" y="53"/>
                      <a:pt x="13" y="53"/>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71" name="Freeform 120"/>
              <p:cNvSpPr>
                <a:spLocks/>
              </p:cNvSpPr>
              <p:nvPr/>
            </p:nvSpPr>
            <p:spPr bwMode="auto">
              <a:xfrm>
                <a:off x="7948727" y="1500748"/>
                <a:ext cx="11113" cy="39688"/>
              </a:xfrm>
              <a:custGeom>
                <a:avLst/>
                <a:gdLst>
                  <a:gd name="T0" fmla="*/ 14 w 15"/>
                  <a:gd name="T1" fmla="*/ 53 h 53"/>
                  <a:gd name="T2" fmla="*/ 0 w 15"/>
                  <a:gd name="T3" fmla="*/ 1 h 53"/>
                  <a:gd name="T4" fmla="*/ 1 w 15"/>
                  <a:gd name="T5" fmla="*/ 0 h 53"/>
                  <a:gd name="T6" fmla="*/ 15 w 15"/>
                  <a:gd name="T7" fmla="*/ 53 h 53"/>
                  <a:gd name="T8" fmla="*/ 14 w 15"/>
                  <a:gd name="T9" fmla="*/ 53 h 53"/>
                </a:gdLst>
                <a:ahLst/>
                <a:cxnLst>
                  <a:cxn ang="0">
                    <a:pos x="T0" y="T1"/>
                  </a:cxn>
                  <a:cxn ang="0">
                    <a:pos x="T2" y="T3"/>
                  </a:cxn>
                  <a:cxn ang="0">
                    <a:pos x="T4" y="T5"/>
                  </a:cxn>
                  <a:cxn ang="0">
                    <a:pos x="T6" y="T7"/>
                  </a:cxn>
                  <a:cxn ang="0">
                    <a:pos x="T8" y="T9"/>
                  </a:cxn>
                </a:cxnLst>
                <a:rect l="0" t="0" r="r" b="b"/>
                <a:pathLst>
                  <a:path w="15" h="53">
                    <a:moveTo>
                      <a:pt x="14" y="53"/>
                    </a:moveTo>
                    <a:cubicBezTo>
                      <a:pt x="14" y="53"/>
                      <a:pt x="4" y="27"/>
                      <a:pt x="0" y="1"/>
                    </a:cubicBezTo>
                    <a:cubicBezTo>
                      <a:pt x="1" y="1"/>
                      <a:pt x="1" y="0"/>
                      <a:pt x="1" y="0"/>
                    </a:cubicBezTo>
                    <a:cubicBezTo>
                      <a:pt x="6" y="27"/>
                      <a:pt x="15" y="53"/>
                      <a:pt x="15" y="53"/>
                    </a:cubicBezTo>
                    <a:cubicBezTo>
                      <a:pt x="14" y="53"/>
                      <a:pt x="14" y="53"/>
                      <a:pt x="14" y="53"/>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72" name="Freeform 121"/>
              <p:cNvSpPr>
                <a:spLocks/>
              </p:cNvSpPr>
              <p:nvPr/>
            </p:nvSpPr>
            <p:spPr bwMode="auto">
              <a:xfrm>
                <a:off x="7948727" y="1500748"/>
                <a:ext cx="11113" cy="39688"/>
              </a:xfrm>
              <a:custGeom>
                <a:avLst/>
                <a:gdLst>
                  <a:gd name="T0" fmla="*/ 14 w 15"/>
                  <a:gd name="T1" fmla="*/ 53 h 53"/>
                  <a:gd name="T2" fmla="*/ 0 w 15"/>
                  <a:gd name="T3" fmla="*/ 0 h 53"/>
                  <a:gd name="T4" fmla="*/ 2 w 15"/>
                  <a:gd name="T5" fmla="*/ 0 h 53"/>
                  <a:gd name="T6" fmla="*/ 15 w 15"/>
                  <a:gd name="T7" fmla="*/ 53 h 53"/>
                  <a:gd name="T8" fmla="*/ 14 w 15"/>
                  <a:gd name="T9" fmla="*/ 53 h 53"/>
                </a:gdLst>
                <a:ahLst/>
                <a:cxnLst>
                  <a:cxn ang="0">
                    <a:pos x="T0" y="T1"/>
                  </a:cxn>
                  <a:cxn ang="0">
                    <a:pos x="T2" y="T3"/>
                  </a:cxn>
                  <a:cxn ang="0">
                    <a:pos x="T4" y="T5"/>
                  </a:cxn>
                  <a:cxn ang="0">
                    <a:pos x="T6" y="T7"/>
                  </a:cxn>
                  <a:cxn ang="0">
                    <a:pos x="T8" y="T9"/>
                  </a:cxn>
                </a:cxnLst>
                <a:rect l="0" t="0" r="r" b="b"/>
                <a:pathLst>
                  <a:path w="15" h="53">
                    <a:moveTo>
                      <a:pt x="14" y="53"/>
                    </a:moveTo>
                    <a:cubicBezTo>
                      <a:pt x="14" y="53"/>
                      <a:pt x="5" y="27"/>
                      <a:pt x="0" y="0"/>
                    </a:cubicBezTo>
                    <a:cubicBezTo>
                      <a:pt x="1" y="0"/>
                      <a:pt x="1" y="0"/>
                      <a:pt x="2" y="0"/>
                    </a:cubicBezTo>
                    <a:cubicBezTo>
                      <a:pt x="6" y="27"/>
                      <a:pt x="15" y="53"/>
                      <a:pt x="15" y="53"/>
                    </a:cubicBezTo>
                    <a:cubicBezTo>
                      <a:pt x="15" y="53"/>
                      <a:pt x="14" y="53"/>
                      <a:pt x="14" y="53"/>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73" name="Freeform 122"/>
              <p:cNvSpPr>
                <a:spLocks/>
              </p:cNvSpPr>
              <p:nvPr/>
            </p:nvSpPr>
            <p:spPr bwMode="auto">
              <a:xfrm>
                <a:off x="7942377" y="1459473"/>
                <a:ext cx="3175" cy="41275"/>
              </a:xfrm>
              <a:custGeom>
                <a:avLst/>
                <a:gdLst>
                  <a:gd name="T0" fmla="*/ 4 w 5"/>
                  <a:gd name="T1" fmla="*/ 55 h 55"/>
                  <a:gd name="T2" fmla="*/ 0 w 5"/>
                  <a:gd name="T3" fmla="*/ 0 h 55"/>
                  <a:gd name="T4" fmla="*/ 0 w 5"/>
                  <a:gd name="T5" fmla="*/ 0 h 55"/>
                  <a:gd name="T6" fmla="*/ 5 w 5"/>
                  <a:gd name="T7" fmla="*/ 55 h 55"/>
                  <a:gd name="T8" fmla="*/ 4 w 5"/>
                  <a:gd name="T9" fmla="*/ 55 h 55"/>
                </a:gdLst>
                <a:ahLst/>
                <a:cxnLst>
                  <a:cxn ang="0">
                    <a:pos x="T0" y="T1"/>
                  </a:cxn>
                  <a:cxn ang="0">
                    <a:pos x="T2" y="T3"/>
                  </a:cxn>
                  <a:cxn ang="0">
                    <a:pos x="T4" y="T5"/>
                  </a:cxn>
                  <a:cxn ang="0">
                    <a:pos x="T6" y="T7"/>
                  </a:cxn>
                  <a:cxn ang="0">
                    <a:pos x="T8" y="T9"/>
                  </a:cxn>
                </a:cxnLst>
                <a:rect l="0" t="0" r="r" b="b"/>
                <a:pathLst>
                  <a:path w="5" h="55">
                    <a:moveTo>
                      <a:pt x="4" y="55"/>
                    </a:moveTo>
                    <a:cubicBezTo>
                      <a:pt x="0" y="28"/>
                      <a:pt x="0" y="0"/>
                      <a:pt x="0" y="0"/>
                    </a:cubicBezTo>
                    <a:lnTo>
                      <a:pt x="0" y="0"/>
                    </a:lnTo>
                    <a:cubicBezTo>
                      <a:pt x="0" y="0"/>
                      <a:pt x="0" y="28"/>
                      <a:pt x="5" y="55"/>
                    </a:cubicBezTo>
                    <a:lnTo>
                      <a:pt x="4" y="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74" name="Freeform 123"/>
              <p:cNvSpPr>
                <a:spLocks/>
              </p:cNvSpPr>
              <p:nvPr/>
            </p:nvSpPr>
            <p:spPr bwMode="auto">
              <a:xfrm>
                <a:off x="7942377" y="1459473"/>
                <a:ext cx="3175" cy="41275"/>
              </a:xfrm>
              <a:custGeom>
                <a:avLst/>
                <a:gdLst>
                  <a:gd name="T0" fmla="*/ 5 w 5"/>
                  <a:gd name="T1" fmla="*/ 55 h 55"/>
                  <a:gd name="T2" fmla="*/ 0 w 5"/>
                  <a:gd name="T3" fmla="*/ 0 h 55"/>
                  <a:gd name="T4" fmla="*/ 0 w 5"/>
                  <a:gd name="T5" fmla="*/ 0 h 55"/>
                  <a:gd name="T6" fmla="*/ 5 w 5"/>
                  <a:gd name="T7" fmla="*/ 55 h 55"/>
                </a:gdLst>
                <a:ahLst/>
                <a:cxnLst>
                  <a:cxn ang="0">
                    <a:pos x="T0" y="T1"/>
                  </a:cxn>
                  <a:cxn ang="0">
                    <a:pos x="T2" y="T3"/>
                  </a:cxn>
                  <a:cxn ang="0">
                    <a:pos x="T4" y="T5"/>
                  </a:cxn>
                  <a:cxn ang="0">
                    <a:pos x="T6" y="T7"/>
                  </a:cxn>
                </a:cxnLst>
                <a:rect l="0" t="0" r="r" b="b"/>
                <a:pathLst>
                  <a:path w="5" h="55">
                    <a:moveTo>
                      <a:pt x="5" y="55"/>
                    </a:moveTo>
                    <a:cubicBezTo>
                      <a:pt x="0" y="28"/>
                      <a:pt x="0" y="0"/>
                      <a:pt x="0" y="0"/>
                    </a:cubicBezTo>
                    <a:lnTo>
                      <a:pt x="0" y="0"/>
                    </a:lnTo>
                    <a:cubicBezTo>
                      <a:pt x="0" y="0"/>
                      <a:pt x="0" y="28"/>
                      <a:pt x="5" y="55"/>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75" name="Freeform 124"/>
              <p:cNvSpPr>
                <a:spLocks/>
              </p:cNvSpPr>
              <p:nvPr/>
            </p:nvSpPr>
            <p:spPr bwMode="auto">
              <a:xfrm>
                <a:off x="7942377" y="1459473"/>
                <a:ext cx="3175" cy="41275"/>
              </a:xfrm>
              <a:custGeom>
                <a:avLst/>
                <a:gdLst>
                  <a:gd name="T0" fmla="*/ 5 w 5"/>
                  <a:gd name="T1" fmla="*/ 55 h 55"/>
                  <a:gd name="T2" fmla="*/ 0 w 5"/>
                  <a:gd name="T3" fmla="*/ 0 h 55"/>
                  <a:gd name="T4" fmla="*/ 1 w 5"/>
                  <a:gd name="T5" fmla="*/ 0 h 55"/>
                  <a:gd name="T6" fmla="*/ 5 w 5"/>
                  <a:gd name="T7" fmla="*/ 55 h 55"/>
                  <a:gd name="T8" fmla="*/ 5 w 5"/>
                  <a:gd name="T9" fmla="*/ 55 h 55"/>
                </a:gdLst>
                <a:ahLst/>
                <a:cxnLst>
                  <a:cxn ang="0">
                    <a:pos x="T0" y="T1"/>
                  </a:cxn>
                  <a:cxn ang="0">
                    <a:pos x="T2" y="T3"/>
                  </a:cxn>
                  <a:cxn ang="0">
                    <a:pos x="T4" y="T5"/>
                  </a:cxn>
                  <a:cxn ang="0">
                    <a:pos x="T6" y="T7"/>
                  </a:cxn>
                  <a:cxn ang="0">
                    <a:pos x="T8" y="T9"/>
                  </a:cxn>
                </a:cxnLst>
                <a:rect l="0" t="0" r="r" b="b"/>
                <a:pathLst>
                  <a:path w="5" h="55">
                    <a:moveTo>
                      <a:pt x="5" y="55"/>
                    </a:moveTo>
                    <a:cubicBezTo>
                      <a:pt x="0" y="28"/>
                      <a:pt x="0" y="0"/>
                      <a:pt x="0" y="0"/>
                    </a:cubicBezTo>
                    <a:lnTo>
                      <a:pt x="1" y="0"/>
                    </a:lnTo>
                    <a:cubicBezTo>
                      <a:pt x="1" y="0"/>
                      <a:pt x="1" y="28"/>
                      <a:pt x="5" y="55"/>
                    </a:cubicBezTo>
                    <a:cubicBezTo>
                      <a:pt x="5" y="55"/>
                      <a:pt x="5" y="55"/>
                      <a:pt x="5" y="55"/>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76" name="Freeform 125"/>
              <p:cNvSpPr>
                <a:spLocks/>
              </p:cNvSpPr>
              <p:nvPr/>
            </p:nvSpPr>
            <p:spPr bwMode="auto">
              <a:xfrm>
                <a:off x="7942377" y="1459473"/>
                <a:ext cx="4763" cy="41275"/>
              </a:xfrm>
              <a:custGeom>
                <a:avLst/>
                <a:gdLst>
                  <a:gd name="T0" fmla="*/ 4 w 5"/>
                  <a:gd name="T1" fmla="*/ 55 h 55"/>
                  <a:gd name="T2" fmla="*/ 0 w 5"/>
                  <a:gd name="T3" fmla="*/ 0 h 55"/>
                  <a:gd name="T4" fmla="*/ 1 w 5"/>
                  <a:gd name="T5" fmla="*/ 0 h 55"/>
                  <a:gd name="T6" fmla="*/ 5 w 5"/>
                  <a:gd name="T7" fmla="*/ 55 h 55"/>
                  <a:gd name="T8" fmla="*/ 4 w 5"/>
                  <a:gd name="T9" fmla="*/ 55 h 55"/>
                </a:gdLst>
                <a:ahLst/>
                <a:cxnLst>
                  <a:cxn ang="0">
                    <a:pos x="T0" y="T1"/>
                  </a:cxn>
                  <a:cxn ang="0">
                    <a:pos x="T2" y="T3"/>
                  </a:cxn>
                  <a:cxn ang="0">
                    <a:pos x="T4" y="T5"/>
                  </a:cxn>
                  <a:cxn ang="0">
                    <a:pos x="T6" y="T7"/>
                  </a:cxn>
                  <a:cxn ang="0">
                    <a:pos x="T8" y="T9"/>
                  </a:cxn>
                </a:cxnLst>
                <a:rect l="0" t="0" r="r" b="b"/>
                <a:pathLst>
                  <a:path w="5" h="55">
                    <a:moveTo>
                      <a:pt x="4" y="55"/>
                    </a:moveTo>
                    <a:cubicBezTo>
                      <a:pt x="0" y="28"/>
                      <a:pt x="0" y="0"/>
                      <a:pt x="0" y="0"/>
                    </a:cubicBezTo>
                    <a:lnTo>
                      <a:pt x="1" y="0"/>
                    </a:lnTo>
                    <a:cubicBezTo>
                      <a:pt x="1" y="0"/>
                      <a:pt x="0" y="28"/>
                      <a:pt x="5" y="55"/>
                    </a:cubicBezTo>
                    <a:cubicBezTo>
                      <a:pt x="5" y="55"/>
                      <a:pt x="5" y="55"/>
                      <a:pt x="4" y="55"/>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77" name="Freeform 126"/>
              <p:cNvSpPr>
                <a:spLocks/>
              </p:cNvSpPr>
              <p:nvPr/>
            </p:nvSpPr>
            <p:spPr bwMode="auto">
              <a:xfrm>
                <a:off x="7942377" y="1459473"/>
                <a:ext cx="4763" cy="41275"/>
              </a:xfrm>
              <a:custGeom>
                <a:avLst/>
                <a:gdLst>
                  <a:gd name="T0" fmla="*/ 5 w 6"/>
                  <a:gd name="T1" fmla="*/ 55 h 55"/>
                  <a:gd name="T2" fmla="*/ 1 w 6"/>
                  <a:gd name="T3" fmla="*/ 0 h 55"/>
                  <a:gd name="T4" fmla="*/ 1 w 6"/>
                  <a:gd name="T5" fmla="*/ 0 h 55"/>
                  <a:gd name="T6" fmla="*/ 6 w 6"/>
                  <a:gd name="T7" fmla="*/ 55 h 55"/>
                  <a:gd name="T8" fmla="*/ 5 w 6"/>
                  <a:gd name="T9" fmla="*/ 55 h 55"/>
                </a:gdLst>
                <a:ahLst/>
                <a:cxnLst>
                  <a:cxn ang="0">
                    <a:pos x="T0" y="T1"/>
                  </a:cxn>
                  <a:cxn ang="0">
                    <a:pos x="T2" y="T3"/>
                  </a:cxn>
                  <a:cxn ang="0">
                    <a:pos x="T4" y="T5"/>
                  </a:cxn>
                  <a:cxn ang="0">
                    <a:pos x="T6" y="T7"/>
                  </a:cxn>
                  <a:cxn ang="0">
                    <a:pos x="T8" y="T9"/>
                  </a:cxn>
                </a:cxnLst>
                <a:rect l="0" t="0" r="r" b="b"/>
                <a:pathLst>
                  <a:path w="6" h="55">
                    <a:moveTo>
                      <a:pt x="5" y="55"/>
                    </a:moveTo>
                    <a:cubicBezTo>
                      <a:pt x="0" y="28"/>
                      <a:pt x="1" y="0"/>
                      <a:pt x="1" y="0"/>
                    </a:cubicBezTo>
                    <a:lnTo>
                      <a:pt x="1" y="0"/>
                    </a:lnTo>
                    <a:cubicBezTo>
                      <a:pt x="1" y="0"/>
                      <a:pt x="1" y="28"/>
                      <a:pt x="6" y="55"/>
                    </a:cubicBezTo>
                    <a:cubicBezTo>
                      <a:pt x="6" y="55"/>
                      <a:pt x="5" y="55"/>
                      <a:pt x="5" y="55"/>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78" name="Freeform 127"/>
              <p:cNvSpPr>
                <a:spLocks/>
              </p:cNvSpPr>
              <p:nvPr/>
            </p:nvSpPr>
            <p:spPr bwMode="auto">
              <a:xfrm>
                <a:off x="7943965" y="1459473"/>
                <a:ext cx="4763" cy="41275"/>
              </a:xfrm>
              <a:custGeom>
                <a:avLst/>
                <a:gdLst>
                  <a:gd name="T0" fmla="*/ 5 w 6"/>
                  <a:gd name="T1" fmla="*/ 55 h 55"/>
                  <a:gd name="T2" fmla="*/ 0 w 6"/>
                  <a:gd name="T3" fmla="*/ 0 h 55"/>
                  <a:gd name="T4" fmla="*/ 2 w 6"/>
                  <a:gd name="T5" fmla="*/ 0 h 55"/>
                  <a:gd name="T6" fmla="*/ 6 w 6"/>
                  <a:gd name="T7" fmla="*/ 55 h 55"/>
                  <a:gd name="T8" fmla="*/ 5 w 6"/>
                  <a:gd name="T9" fmla="*/ 55 h 55"/>
                </a:gdLst>
                <a:ahLst/>
                <a:cxnLst>
                  <a:cxn ang="0">
                    <a:pos x="T0" y="T1"/>
                  </a:cxn>
                  <a:cxn ang="0">
                    <a:pos x="T2" y="T3"/>
                  </a:cxn>
                  <a:cxn ang="0">
                    <a:pos x="T4" y="T5"/>
                  </a:cxn>
                  <a:cxn ang="0">
                    <a:pos x="T6" y="T7"/>
                  </a:cxn>
                  <a:cxn ang="0">
                    <a:pos x="T8" y="T9"/>
                  </a:cxn>
                </a:cxnLst>
                <a:rect l="0" t="0" r="r" b="b"/>
                <a:pathLst>
                  <a:path w="6" h="55">
                    <a:moveTo>
                      <a:pt x="5" y="55"/>
                    </a:moveTo>
                    <a:cubicBezTo>
                      <a:pt x="0" y="28"/>
                      <a:pt x="0" y="0"/>
                      <a:pt x="0" y="0"/>
                    </a:cubicBezTo>
                    <a:lnTo>
                      <a:pt x="2" y="0"/>
                    </a:lnTo>
                    <a:cubicBezTo>
                      <a:pt x="2" y="0"/>
                      <a:pt x="1" y="28"/>
                      <a:pt x="6" y="55"/>
                    </a:cubicBezTo>
                    <a:cubicBezTo>
                      <a:pt x="6" y="55"/>
                      <a:pt x="5" y="55"/>
                      <a:pt x="5" y="55"/>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79" name="Freeform 128"/>
              <p:cNvSpPr>
                <a:spLocks/>
              </p:cNvSpPr>
              <p:nvPr/>
            </p:nvSpPr>
            <p:spPr bwMode="auto">
              <a:xfrm>
                <a:off x="7943965" y="1459473"/>
                <a:ext cx="4763" cy="41275"/>
              </a:xfrm>
              <a:custGeom>
                <a:avLst/>
                <a:gdLst>
                  <a:gd name="T0" fmla="*/ 5 w 6"/>
                  <a:gd name="T1" fmla="*/ 55 h 55"/>
                  <a:gd name="T2" fmla="*/ 1 w 6"/>
                  <a:gd name="T3" fmla="*/ 0 h 55"/>
                  <a:gd name="T4" fmla="*/ 2 w 6"/>
                  <a:gd name="T5" fmla="*/ 0 h 55"/>
                  <a:gd name="T6" fmla="*/ 6 w 6"/>
                  <a:gd name="T7" fmla="*/ 54 h 55"/>
                  <a:gd name="T8" fmla="*/ 5 w 6"/>
                  <a:gd name="T9" fmla="*/ 55 h 55"/>
                </a:gdLst>
                <a:ahLst/>
                <a:cxnLst>
                  <a:cxn ang="0">
                    <a:pos x="T0" y="T1"/>
                  </a:cxn>
                  <a:cxn ang="0">
                    <a:pos x="T2" y="T3"/>
                  </a:cxn>
                  <a:cxn ang="0">
                    <a:pos x="T4" y="T5"/>
                  </a:cxn>
                  <a:cxn ang="0">
                    <a:pos x="T6" y="T7"/>
                  </a:cxn>
                  <a:cxn ang="0">
                    <a:pos x="T8" y="T9"/>
                  </a:cxn>
                </a:cxnLst>
                <a:rect l="0" t="0" r="r" b="b"/>
                <a:pathLst>
                  <a:path w="6" h="55">
                    <a:moveTo>
                      <a:pt x="5" y="55"/>
                    </a:moveTo>
                    <a:cubicBezTo>
                      <a:pt x="0" y="28"/>
                      <a:pt x="1" y="0"/>
                      <a:pt x="1" y="0"/>
                    </a:cubicBezTo>
                    <a:lnTo>
                      <a:pt x="2" y="0"/>
                    </a:lnTo>
                    <a:cubicBezTo>
                      <a:pt x="2" y="0"/>
                      <a:pt x="2" y="28"/>
                      <a:pt x="6" y="54"/>
                    </a:cubicBezTo>
                    <a:cubicBezTo>
                      <a:pt x="6" y="54"/>
                      <a:pt x="6" y="54"/>
                      <a:pt x="5" y="55"/>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80" name="Freeform 129"/>
              <p:cNvSpPr>
                <a:spLocks/>
              </p:cNvSpPr>
              <p:nvPr/>
            </p:nvSpPr>
            <p:spPr bwMode="auto">
              <a:xfrm>
                <a:off x="7945552" y="1459473"/>
                <a:ext cx="4763" cy="41275"/>
              </a:xfrm>
              <a:custGeom>
                <a:avLst/>
                <a:gdLst>
                  <a:gd name="T0" fmla="*/ 4 w 6"/>
                  <a:gd name="T1" fmla="*/ 54 h 54"/>
                  <a:gd name="T2" fmla="*/ 0 w 6"/>
                  <a:gd name="T3" fmla="*/ 0 h 54"/>
                  <a:gd name="T4" fmla="*/ 1 w 6"/>
                  <a:gd name="T5" fmla="*/ 0 h 54"/>
                  <a:gd name="T6" fmla="*/ 6 w 6"/>
                  <a:gd name="T7" fmla="*/ 54 h 54"/>
                  <a:gd name="T8" fmla="*/ 4 w 6"/>
                  <a:gd name="T9" fmla="*/ 54 h 54"/>
                </a:gdLst>
                <a:ahLst/>
                <a:cxnLst>
                  <a:cxn ang="0">
                    <a:pos x="T0" y="T1"/>
                  </a:cxn>
                  <a:cxn ang="0">
                    <a:pos x="T2" y="T3"/>
                  </a:cxn>
                  <a:cxn ang="0">
                    <a:pos x="T4" y="T5"/>
                  </a:cxn>
                  <a:cxn ang="0">
                    <a:pos x="T6" y="T7"/>
                  </a:cxn>
                  <a:cxn ang="0">
                    <a:pos x="T8" y="T9"/>
                  </a:cxn>
                </a:cxnLst>
                <a:rect l="0" t="0" r="r" b="b"/>
                <a:pathLst>
                  <a:path w="6" h="54">
                    <a:moveTo>
                      <a:pt x="4" y="54"/>
                    </a:moveTo>
                    <a:cubicBezTo>
                      <a:pt x="0" y="28"/>
                      <a:pt x="0" y="0"/>
                      <a:pt x="0" y="0"/>
                    </a:cubicBezTo>
                    <a:lnTo>
                      <a:pt x="1" y="0"/>
                    </a:lnTo>
                    <a:cubicBezTo>
                      <a:pt x="1" y="0"/>
                      <a:pt x="1" y="27"/>
                      <a:pt x="6" y="54"/>
                    </a:cubicBezTo>
                    <a:cubicBezTo>
                      <a:pt x="5" y="54"/>
                      <a:pt x="5" y="54"/>
                      <a:pt x="4" y="54"/>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81" name="Rectangle 130"/>
              <p:cNvSpPr>
                <a:spLocks noChangeArrowheads="1"/>
              </p:cNvSpPr>
              <p:nvPr/>
            </p:nvSpPr>
            <p:spPr bwMode="auto">
              <a:xfrm>
                <a:off x="7937615" y="1459473"/>
                <a:ext cx="1588"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82" name="Rectangle 131"/>
              <p:cNvSpPr>
                <a:spLocks noChangeArrowheads="1"/>
              </p:cNvSpPr>
              <p:nvPr/>
            </p:nvSpPr>
            <p:spPr bwMode="auto">
              <a:xfrm>
                <a:off x="7937615" y="1459473"/>
                <a:ext cx="1588" cy="1588"/>
              </a:xfrm>
              <a:prstGeom prst="rect">
                <a:avLst/>
              </a:prstGeom>
              <a:solidFill>
                <a:srgbClr val="3B3B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83" name="Rectangle 132"/>
              <p:cNvSpPr>
                <a:spLocks noChangeArrowheads="1"/>
              </p:cNvSpPr>
              <p:nvPr/>
            </p:nvSpPr>
            <p:spPr bwMode="auto">
              <a:xfrm>
                <a:off x="7939202" y="1459473"/>
                <a:ext cx="1588" cy="1588"/>
              </a:xfrm>
              <a:prstGeom prst="rect">
                <a:avLst/>
              </a:prstGeom>
              <a:solidFill>
                <a:srgbClr val="6F6F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84" name="Rectangle 133"/>
              <p:cNvSpPr>
                <a:spLocks noChangeArrowheads="1"/>
              </p:cNvSpPr>
              <p:nvPr/>
            </p:nvSpPr>
            <p:spPr bwMode="auto">
              <a:xfrm>
                <a:off x="7939202" y="1459473"/>
                <a:ext cx="1588" cy="1588"/>
              </a:xfrm>
              <a:prstGeom prst="rect">
                <a:avLst/>
              </a:prstGeom>
              <a:solidFill>
                <a:srgbClr val="9B9B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85" name="Rectangle 134"/>
              <p:cNvSpPr>
                <a:spLocks noChangeArrowheads="1"/>
              </p:cNvSpPr>
              <p:nvPr/>
            </p:nvSpPr>
            <p:spPr bwMode="auto">
              <a:xfrm>
                <a:off x="7940790" y="1459473"/>
                <a:ext cx="1588" cy="158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86" name="Rectangle 135"/>
              <p:cNvSpPr>
                <a:spLocks noChangeArrowheads="1"/>
              </p:cNvSpPr>
              <p:nvPr/>
            </p:nvSpPr>
            <p:spPr bwMode="auto">
              <a:xfrm>
                <a:off x="7940790" y="1459473"/>
                <a:ext cx="1588" cy="1588"/>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87" name="Rectangle 136"/>
              <p:cNvSpPr>
                <a:spLocks noChangeArrowheads="1"/>
              </p:cNvSpPr>
              <p:nvPr/>
            </p:nvSpPr>
            <p:spPr bwMode="auto">
              <a:xfrm>
                <a:off x="7942377" y="1459473"/>
                <a:ext cx="1588" cy="158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88" name="Rectangle 137"/>
              <p:cNvSpPr>
                <a:spLocks noChangeArrowheads="1"/>
              </p:cNvSpPr>
              <p:nvPr/>
            </p:nvSpPr>
            <p:spPr bwMode="auto">
              <a:xfrm>
                <a:off x="7942377" y="1459473"/>
                <a:ext cx="1588" cy="1588"/>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89" name="Freeform 138"/>
              <p:cNvSpPr>
                <a:spLocks/>
              </p:cNvSpPr>
              <p:nvPr/>
            </p:nvSpPr>
            <p:spPr bwMode="auto">
              <a:xfrm>
                <a:off x="7937615" y="1459473"/>
                <a:ext cx="3175" cy="0"/>
              </a:xfrm>
              <a:custGeom>
                <a:avLst/>
                <a:gdLst>
                  <a:gd name="T0" fmla="*/ 0 w 2"/>
                  <a:gd name="T1" fmla="*/ 1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1"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90" name="Freeform 139"/>
              <p:cNvSpPr>
                <a:spLocks/>
              </p:cNvSpPr>
              <p:nvPr/>
            </p:nvSpPr>
            <p:spPr bwMode="auto">
              <a:xfrm>
                <a:off x="7937615" y="1459473"/>
                <a:ext cx="3175" cy="0"/>
              </a:xfrm>
              <a:custGeom>
                <a:avLst/>
                <a:gdLst>
                  <a:gd name="T0" fmla="*/ 0 w 2"/>
                  <a:gd name="T1" fmla="*/ 2 w 2"/>
                  <a:gd name="T2" fmla="*/ 2 w 2"/>
                  <a:gd name="T3" fmla="*/ 1 w 2"/>
                  <a:gd name="T4" fmla="*/ 0 w 2"/>
                </a:gdLst>
                <a:ahLst/>
                <a:cxnLst>
                  <a:cxn ang="0">
                    <a:pos x="T0" y="0"/>
                  </a:cxn>
                  <a:cxn ang="0">
                    <a:pos x="T1" y="0"/>
                  </a:cxn>
                  <a:cxn ang="0">
                    <a:pos x="T2" y="0"/>
                  </a:cxn>
                  <a:cxn ang="0">
                    <a:pos x="T3" y="0"/>
                  </a:cxn>
                  <a:cxn ang="0">
                    <a:pos x="T4" y="0"/>
                  </a:cxn>
                </a:cxnLst>
                <a:rect l="0" t="0" r="r" b="b"/>
                <a:pathLst>
                  <a:path w="2">
                    <a:moveTo>
                      <a:pt x="0" y="0"/>
                    </a:moveTo>
                    <a:lnTo>
                      <a:pt x="2" y="0"/>
                    </a:lnTo>
                    <a:lnTo>
                      <a:pt x="2" y="0"/>
                    </a:lnTo>
                    <a:lnTo>
                      <a:pt x="1" y="0"/>
                    </a:lnTo>
                    <a:lnTo>
                      <a:pt x="0" y="0"/>
                    </a:ln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91" name="Freeform 140"/>
              <p:cNvSpPr>
                <a:spLocks/>
              </p:cNvSpPr>
              <p:nvPr/>
            </p:nvSpPr>
            <p:spPr bwMode="auto">
              <a:xfrm>
                <a:off x="7939202" y="1459473"/>
                <a:ext cx="3175" cy="0"/>
              </a:xfrm>
              <a:custGeom>
                <a:avLst/>
                <a:gdLst>
                  <a:gd name="T0" fmla="*/ 0 w 4"/>
                  <a:gd name="T1" fmla="*/ 3 w 4"/>
                  <a:gd name="T2" fmla="*/ 4 w 4"/>
                  <a:gd name="T3" fmla="*/ 1 w 4"/>
                  <a:gd name="T4" fmla="*/ 0 w 4"/>
                </a:gdLst>
                <a:ahLst/>
                <a:cxnLst>
                  <a:cxn ang="0">
                    <a:pos x="T0" y="0"/>
                  </a:cxn>
                  <a:cxn ang="0">
                    <a:pos x="T1" y="0"/>
                  </a:cxn>
                  <a:cxn ang="0">
                    <a:pos x="T2" y="0"/>
                  </a:cxn>
                  <a:cxn ang="0">
                    <a:pos x="T3" y="0"/>
                  </a:cxn>
                  <a:cxn ang="0">
                    <a:pos x="T4" y="0"/>
                  </a:cxn>
                </a:cxnLst>
                <a:rect l="0" t="0" r="r" b="b"/>
                <a:pathLst>
                  <a:path w="4">
                    <a:moveTo>
                      <a:pt x="0" y="0"/>
                    </a:moveTo>
                    <a:lnTo>
                      <a:pt x="3" y="0"/>
                    </a:lnTo>
                    <a:lnTo>
                      <a:pt x="4" y="0"/>
                    </a:lnTo>
                    <a:cubicBezTo>
                      <a:pt x="2" y="0"/>
                      <a:pt x="1" y="0"/>
                      <a:pt x="1" y="0"/>
                    </a:cubicBezTo>
                    <a:lnTo>
                      <a:pt x="0" y="0"/>
                    </a:ln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92" name="Freeform 141"/>
              <p:cNvSpPr>
                <a:spLocks/>
              </p:cNvSpPr>
              <p:nvPr/>
            </p:nvSpPr>
            <p:spPr bwMode="auto">
              <a:xfrm>
                <a:off x="7939202" y="1459473"/>
                <a:ext cx="3175" cy="0"/>
              </a:xfrm>
              <a:custGeom>
                <a:avLst/>
                <a:gdLst>
                  <a:gd name="T0" fmla="*/ 0 w 3"/>
                  <a:gd name="T1" fmla="*/ 3 w 3"/>
                  <a:gd name="T2" fmla="*/ 3 w 3"/>
                  <a:gd name="T3" fmla="*/ 1 w 3"/>
                  <a:gd name="T4" fmla="*/ 0 w 3"/>
                </a:gdLst>
                <a:ahLst/>
                <a:cxnLst>
                  <a:cxn ang="0">
                    <a:pos x="T0" y="0"/>
                  </a:cxn>
                  <a:cxn ang="0">
                    <a:pos x="T1" y="0"/>
                  </a:cxn>
                  <a:cxn ang="0">
                    <a:pos x="T2" y="0"/>
                  </a:cxn>
                  <a:cxn ang="0">
                    <a:pos x="T3" y="0"/>
                  </a:cxn>
                  <a:cxn ang="0">
                    <a:pos x="T4" y="0"/>
                  </a:cxn>
                </a:cxnLst>
                <a:rect l="0" t="0" r="r" b="b"/>
                <a:pathLst>
                  <a:path w="3">
                    <a:moveTo>
                      <a:pt x="0" y="0"/>
                    </a:moveTo>
                    <a:cubicBezTo>
                      <a:pt x="0" y="0"/>
                      <a:pt x="1" y="0"/>
                      <a:pt x="3" y="0"/>
                    </a:cubicBezTo>
                    <a:lnTo>
                      <a:pt x="3" y="0"/>
                    </a:lnTo>
                    <a:cubicBezTo>
                      <a:pt x="2" y="0"/>
                      <a:pt x="1" y="0"/>
                      <a:pt x="1" y="0"/>
                    </a:cubicBezTo>
                    <a:lnTo>
                      <a:pt x="0" y="0"/>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93" name="Freeform 142"/>
              <p:cNvSpPr>
                <a:spLocks/>
              </p:cNvSpPr>
              <p:nvPr/>
            </p:nvSpPr>
            <p:spPr bwMode="auto">
              <a:xfrm>
                <a:off x="7940790" y="1459473"/>
                <a:ext cx="1588" cy="0"/>
              </a:xfrm>
              <a:custGeom>
                <a:avLst/>
                <a:gdLst>
                  <a:gd name="T0" fmla="*/ 0 w 2"/>
                  <a:gd name="T1" fmla="*/ 2 w 2"/>
                  <a:gd name="T2" fmla="*/ 2 w 2"/>
                  <a:gd name="T3" fmla="*/ 1 w 2"/>
                  <a:gd name="T4" fmla="*/ 0 w 2"/>
                </a:gdLst>
                <a:ahLst/>
                <a:cxnLst>
                  <a:cxn ang="0">
                    <a:pos x="T0" y="0"/>
                  </a:cxn>
                  <a:cxn ang="0">
                    <a:pos x="T1" y="0"/>
                  </a:cxn>
                  <a:cxn ang="0">
                    <a:pos x="T2" y="0"/>
                  </a:cxn>
                  <a:cxn ang="0">
                    <a:pos x="T3" y="0"/>
                  </a:cxn>
                  <a:cxn ang="0">
                    <a:pos x="T4" y="0"/>
                  </a:cxn>
                </a:cxnLst>
                <a:rect l="0" t="0" r="r" b="b"/>
                <a:pathLst>
                  <a:path w="2">
                    <a:moveTo>
                      <a:pt x="0" y="0"/>
                    </a:moveTo>
                    <a:cubicBezTo>
                      <a:pt x="0" y="0"/>
                      <a:pt x="1" y="0"/>
                      <a:pt x="2" y="0"/>
                    </a:cubicBezTo>
                    <a:lnTo>
                      <a:pt x="2" y="0"/>
                    </a:lnTo>
                    <a:cubicBezTo>
                      <a:pt x="2" y="0"/>
                      <a:pt x="1" y="0"/>
                      <a:pt x="1" y="0"/>
                    </a:cubicBez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94" name="Freeform 143"/>
              <p:cNvSpPr>
                <a:spLocks/>
              </p:cNvSpPr>
              <p:nvPr/>
            </p:nvSpPr>
            <p:spPr bwMode="auto">
              <a:xfrm>
                <a:off x="7940790" y="1459473"/>
                <a:ext cx="1588" cy="0"/>
              </a:xfrm>
              <a:custGeom>
                <a:avLst/>
                <a:gdLst>
                  <a:gd name="T0" fmla="*/ 0 w 1"/>
                  <a:gd name="T1" fmla="*/ 1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1" y="0"/>
                      <a:pt x="1" y="0"/>
                    </a:cubicBezTo>
                    <a:lnTo>
                      <a:pt x="1" y="0"/>
                    </a:lnTo>
                    <a:cubicBezTo>
                      <a:pt x="1" y="0"/>
                      <a:pt x="0" y="0"/>
                      <a:pt x="0" y="0"/>
                    </a:cubicBezTo>
                    <a:lnTo>
                      <a:pt x="0"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95" name="Freeform 144"/>
              <p:cNvSpPr>
                <a:spLocks/>
              </p:cNvSpPr>
              <p:nvPr/>
            </p:nvSpPr>
            <p:spPr bwMode="auto">
              <a:xfrm>
                <a:off x="7942377" y="1459473"/>
                <a:ext cx="0" cy="0"/>
              </a:xfrm>
              <a:custGeom>
                <a:avLst/>
                <a:gdLst/>
                <a:ahLst/>
                <a:cxnLst>
                  <a:cxn ang="0">
                    <a:pos x="0" y="0"/>
                  </a:cxn>
                  <a:cxn ang="0">
                    <a:pos x="0" y="0"/>
                  </a:cxn>
                  <a:cxn ang="0">
                    <a:pos x="0" y="0"/>
                  </a:cxn>
                  <a:cxn ang="0">
                    <a:pos x="0" y="0"/>
                  </a:cxn>
                  <a:cxn ang="0">
                    <a:pos x="0" y="0"/>
                  </a:cxn>
                </a:cxnLst>
                <a:rect l="0" t="0" r="r" b="b"/>
                <a:pathLst>
                  <a:path>
                    <a:moveTo>
                      <a:pt x="0" y="0"/>
                    </a:moveTo>
                    <a:cubicBezTo>
                      <a:pt x="0" y="0"/>
                      <a:pt x="0" y="0"/>
                      <a:pt x="0" y="0"/>
                    </a:cubicBezTo>
                    <a:lnTo>
                      <a:pt x="0" y="0"/>
                    </a:lnTo>
                    <a:lnTo>
                      <a:pt x="0" y="0"/>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96" name="Freeform 145"/>
              <p:cNvSpPr>
                <a:spLocks/>
              </p:cNvSpPr>
              <p:nvPr/>
            </p:nvSpPr>
            <p:spPr bwMode="auto">
              <a:xfrm>
                <a:off x="7942377" y="1459473"/>
                <a:ext cx="0" cy="0"/>
              </a:xfrm>
              <a:custGeom>
                <a:avLst/>
                <a:gdLst/>
                <a:ahLst/>
                <a:cxnLst>
                  <a:cxn ang="0">
                    <a:pos x="0" y="0"/>
                  </a:cxn>
                  <a:cxn ang="0">
                    <a:pos x="0" y="0"/>
                  </a:cxn>
                  <a:cxn ang="0">
                    <a:pos x="0" y="0"/>
                  </a:cxn>
                  <a:cxn ang="0">
                    <a:pos x="0" y="0"/>
                  </a:cxn>
                  <a:cxn ang="0">
                    <a:pos x="0" y="0"/>
                  </a:cxn>
                </a:cxnLst>
                <a:rect l="0" t="0" r="r" b="b"/>
                <a:pathLst>
                  <a:path>
                    <a:moveTo>
                      <a:pt x="0" y="0"/>
                    </a:moveTo>
                    <a:cubicBezTo>
                      <a:pt x="0" y="0"/>
                      <a:pt x="0" y="0"/>
                      <a:pt x="0" y="0"/>
                    </a:cubicBezTo>
                    <a:lnTo>
                      <a:pt x="0" y="0"/>
                    </a:lnTo>
                    <a:lnTo>
                      <a:pt x="0" y="0"/>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97" name="Freeform 146"/>
              <p:cNvSpPr>
                <a:spLocks/>
              </p:cNvSpPr>
              <p:nvPr/>
            </p:nvSpPr>
            <p:spPr bwMode="auto">
              <a:xfrm>
                <a:off x="7939202" y="1459473"/>
                <a:ext cx="7938" cy="0"/>
              </a:xfrm>
              <a:custGeom>
                <a:avLst/>
                <a:gdLst>
                  <a:gd name="T0" fmla="*/ 0 w 5"/>
                  <a:gd name="T1" fmla="*/ 5 w 5"/>
                  <a:gd name="T2" fmla="*/ 5 w 5"/>
                  <a:gd name="T3" fmla="*/ 1 w 5"/>
                  <a:gd name="T4" fmla="*/ 0 w 5"/>
                </a:gdLst>
                <a:ahLst/>
                <a:cxnLst>
                  <a:cxn ang="0">
                    <a:pos x="T0" y="0"/>
                  </a:cxn>
                  <a:cxn ang="0">
                    <a:pos x="T1" y="0"/>
                  </a:cxn>
                  <a:cxn ang="0">
                    <a:pos x="T2" y="0"/>
                  </a:cxn>
                  <a:cxn ang="0">
                    <a:pos x="T3" y="0"/>
                  </a:cxn>
                  <a:cxn ang="0">
                    <a:pos x="T4" y="0"/>
                  </a:cxn>
                </a:cxnLst>
                <a:rect l="0" t="0" r="r" b="b"/>
                <a:pathLst>
                  <a:path w="5">
                    <a:moveTo>
                      <a:pt x="0" y="0"/>
                    </a:moveTo>
                    <a:lnTo>
                      <a:pt x="5" y="0"/>
                    </a:lnTo>
                    <a:lnTo>
                      <a:pt x="5" y="0"/>
                    </a:lnTo>
                    <a:lnTo>
                      <a:pt x="1"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98" name="Rectangle 147"/>
              <p:cNvSpPr>
                <a:spLocks noChangeArrowheads="1"/>
              </p:cNvSpPr>
              <p:nvPr/>
            </p:nvSpPr>
            <p:spPr bwMode="auto">
              <a:xfrm>
                <a:off x="7940790" y="1459473"/>
                <a:ext cx="6350" cy="1588"/>
              </a:xfrm>
              <a:prstGeom prst="rect">
                <a:avLst/>
              </a:prstGeom>
              <a:solidFill>
                <a:srgbClr val="3B3B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99" name="Freeform 148"/>
              <p:cNvSpPr>
                <a:spLocks/>
              </p:cNvSpPr>
              <p:nvPr/>
            </p:nvSpPr>
            <p:spPr bwMode="auto">
              <a:xfrm>
                <a:off x="7940790" y="1459473"/>
                <a:ext cx="6350" cy="0"/>
              </a:xfrm>
              <a:custGeom>
                <a:avLst/>
                <a:gdLst>
                  <a:gd name="T0" fmla="*/ 0 w 4"/>
                  <a:gd name="T1" fmla="*/ 4 w 4"/>
                  <a:gd name="T2" fmla="*/ 4 w 4"/>
                  <a:gd name="T3" fmla="*/ 1 w 4"/>
                  <a:gd name="T4" fmla="*/ 0 w 4"/>
                </a:gdLst>
                <a:ahLst/>
                <a:cxnLst>
                  <a:cxn ang="0">
                    <a:pos x="T0" y="0"/>
                  </a:cxn>
                  <a:cxn ang="0">
                    <a:pos x="T1" y="0"/>
                  </a:cxn>
                  <a:cxn ang="0">
                    <a:pos x="T2" y="0"/>
                  </a:cxn>
                  <a:cxn ang="0">
                    <a:pos x="T3" y="0"/>
                  </a:cxn>
                  <a:cxn ang="0">
                    <a:pos x="T4" y="0"/>
                  </a:cxn>
                </a:cxnLst>
                <a:rect l="0" t="0" r="r" b="b"/>
                <a:pathLst>
                  <a:path w="4">
                    <a:moveTo>
                      <a:pt x="0" y="0"/>
                    </a:moveTo>
                    <a:lnTo>
                      <a:pt x="4" y="0"/>
                    </a:lnTo>
                    <a:lnTo>
                      <a:pt x="4" y="0"/>
                    </a:lnTo>
                    <a:lnTo>
                      <a:pt x="1" y="0"/>
                    </a:lnTo>
                    <a:lnTo>
                      <a:pt x="0" y="0"/>
                    </a:ln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00" name="Freeform 149"/>
              <p:cNvSpPr>
                <a:spLocks/>
              </p:cNvSpPr>
              <p:nvPr/>
            </p:nvSpPr>
            <p:spPr bwMode="auto">
              <a:xfrm>
                <a:off x="7942377" y="1459473"/>
                <a:ext cx="4763" cy="0"/>
              </a:xfrm>
              <a:custGeom>
                <a:avLst/>
                <a:gdLst>
                  <a:gd name="T0" fmla="*/ 0 w 3"/>
                  <a:gd name="T1" fmla="*/ 3 w 3"/>
                  <a:gd name="T2" fmla="*/ 2 w 3"/>
                  <a:gd name="T3" fmla="*/ 0 w 3"/>
                  <a:gd name="T4" fmla="*/ 0 w 3"/>
                </a:gdLst>
                <a:ahLst/>
                <a:cxnLst>
                  <a:cxn ang="0">
                    <a:pos x="T0" y="0"/>
                  </a:cxn>
                  <a:cxn ang="0">
                    <a:pos x="T1" y="0"/>
                  </a:cxn>
                  <a:cxn ang="0">
                    <a:pos x="T2" y="0"/>
                  </a:cxn>
                  <a:cxn ang="0">
                    <a:pos x="T3" y="0"/>
                  </a:cxn>
                  <a:cxn ang="0">
                    <a:pos x="T4" y="0"/>
                  </a:cxn>
                </a:cxnLst>
                <a:rect l="0" t="0" r="r" b="b"/>
                <a:pathLst>
                  <a:path w="3">
                    <a:moveTo>
                      <a:pt x="0" y="0"/>
                    </a:moveTo>
                    <a:lnTo>
                      <a:pt x="3" y="0"/>
                    </a:lnTo>
                    <a:lnTo>
                      <a:pt x="2" y="0"/>
                    </a:lnTo>
                    <a:lnTo>
                      <a:pt x="0" y="0"/>
                    </a:lnTo>
                    <a:lnTo>
                      <a:pt x="0" y="0"/>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01" name="Rectangle 150"/>
              <p:cNvSpPr>
                <a:spLocks noChangeArrowheads="1"/>
              </p:cNvSpPr>
              <p:nvPr/>
            </p:nvSpPr>
            <p:spPr bwMode="auto">
              <a:xfrm>
                <a:off x="7942377" y="1459473"/>
                <a:ext cx="3175" cy="158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02" name="Freeform 151"/>
              <p:cNvSpPr>
                <a:spLocks/>
              </p:cNvSpPr>
              <p:nvPr/>
            </p:nvSpPr>
            <p:spPr bwMode="auto">
              <a:xfrm>
                <a:off x="7942377" y="1459473"/>
                <a:ext cx="3175" cy="0"/>
              </a:xfrm>
              <a:custGeom>
                <a:avLst/>
                <a:gdLst>
                  <a:gd name="T0" fmla="*/ 0 w 2"/>
                  <a:gd name="T1" fmla="*/ 2 w 2"/>
                  <a:gd name="T2" fmla="*/ 1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2" y="0"/>
                    </a:lnTo>
                    <a:lnTo>
                      <a:pt x="1" y="0"/>
                    </a:lnTo>
                    <a:lnTo>
                      <a:pt x="0" y="0"/>
                    </a:lnTo>
                    <a:lnTo>
                      <a:pt x="0"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03" name="Rectangle 152"/>
              <p:cNvSpPr>
                <a:spLocks noChangeArrowheads="1"/>
              </p:cNvSpPr>
              <p:nvPr/>
            </p:nvSpPr>
            <p:spPr bwMode="auto">
              <a:xfrm>
                <a:off x="7942377" y="1459473"/>
                <a:ext cx="1588" cy="158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04" name="Freeform 153"/>
              <p:cNvSpPr>
                <a:spLocks/>
              </p:cNvSpPr>
              <p:nvPr/>
            </p:nvSpPr>
            <p:spPr bwMode="auto">
              <a:xfrm>
                <a:off x="7942377" y="1459473"/>
                <a:ext cx="1588"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05" name="Freeform 154"/>
              <p:cNvSpPr>
                <a:spLocks/>
              </p:cNvSpPr>
              <p:nvPr/>
            </p:nvSpPr>
            <p:spPr bwMode="auto">
              <a:xfrm>
                <a:off x="7939202" y="1459473"/>
                <a:ext cx="7938" cy="0"/>
              </a:xfrm>
              <a:custGeom>
                <a:avLst/>
                <a:gdLst>
                  <a:gd name="T0" fmla="*/ 9 w 10"/>
                  <a:gd name="T1" fmla="*/ 0 w 10"/>
                  <a:gd name="T2" fmla="*/ 1 w 10"/>
                  <a:gd name="T3" fmla="*/ 9 w 10"/>
                  <a:gd name="T4" fmla="*/ 10 w 10"/>
                  <a:gd name="T5" fmla="*/ 9 w 10"/>
                </a:gdLst>
                <a:ahLst/>
                <a:cxnLst>
                  <a:cxn ang="0">
                    <a:pos x="T0" y="0"/>
                  </a:cxn>
                  <a:cxn ang="0">
                    <a:pos x="T1" y="0"/>
                  </a:cxn>
                  <a:cxn ang="0">
                    <a:pos x="T2" y="0"/>
                  </a:cxn>
                  <a:cxn ang="0">
                    <a:pos x="T3" y="0"/>
                  </a:cxn>
                  <a:cxn ang="0">
                    <a:pos x="T4" y="0"/>
                  </a:cxn>
                  <a:cxn ang="0">
                    <a:pos x="T5" y="0"/>
                  </a:cxn>
                </a:cxnLst>
                <a:rect l="0" t="0" r="r" b="b"/>
                <a:pathLst>
                  <a:path w="10">
                    <a:moveTo>
                      <a:pt x="9" y="0"/>
                    </a:moveTo>
                    <a:lnTo>
                      <a:pt x="0" y="0"/>
                    </a:lnTo>
                    <a:lnTo>
                      <a:pt x="1" y="0"/>
                    </a:lnTo>
                    <a:lnTo>
                      <a:pt x="9" y="0"/>
                    </a:lnTo>
                    <a:lnTo>
                      <a:pt x="10"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06" name="Rectangle 155"/>
              <p:cNvSpPr>
                <a:spLocks noChangeArrowheads="1"/>
              </p:cNvSpPr>
              <p:nvPr/>
            </p:nvSpPr>
            <p:spPr bwMode="auto">
              <a:xfrm>
                <a:off x="7940790" y="1459473"/>
                <a:ext cx="6350" cy="1588"/>
              </a:xfrm>
              <a:prstGeom prst="rect">
                <a:avLst/>
              </a:prstGeom>
              <a:solidFill>
                <a:srgbClr val="3B3B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07" name="Rectangle 156"/>
              <p:cNvSpPr>
                <a:spLocks noChangeArrowheads="1"/>
              </p:cNvSpPr>
              <p:nvPr/>
            </p:nvSpPr>
            <p:spPr bwMode="auto">
              <a:xfrm>
                <a:off x="7940790" y="1459473"/>
                <a:ext cx="6350" cy="1588"/>
              </a:xfrm>
              <a:prstGeom prst="rect">
                <a:avLst/>
              </a:prstGeom>
              <a:solidFill>
                <a:srgbClr val="6F6F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08" name="Freeform 157"/>
              <p:cNvSpPr>
                <a:spLocks/>
              </p:cNvSpPr>
              <p:nvPr/>
            </p:nvSpPr>
            <p:spPr bwMode="auto">
              <a:xfrm>
                <a:off x="7940790" y="1459473"/>
                <a:ext cx="6350" cy="0"/>
              </a:xfrm>
              <a:custGeom>
                <a:avLst/>
                <a:gdLst>
                  <a:gd name="T0" fmla="*/ 4 w 4"/>
                  <a:gd name="T1" fmla="*/ 0 w 4"/>
                  <a:gd name="T2" fmla="*/ 1 w 4"/>
                  <a:gd name="T3" fmla="*/ 3 w 4"/>
                  <a:gd name="T4" fmla="*/ 4 w 4"/>
                </a:gdLst>
                <a:ahLst/>
                <a:cxnLst>
                  <a:cxn ang="0">
                    <a:pos x="T0" y="0"/>
                  </a:cxn>
                  <a:cxn ang="0">
                    <a:pos x="T1" y="0"/>
                  </a:cxn>
                  <a:cxn ang="0">
                    <a:pos x="T2" y="0"/>
                  </a:cxn>
                  <a:cxn ang="0">
                    <a:pos x="T3" y="0"/>
                  </a:cxn>
                  <a:cxn ang="0">
                    <a:pos x="T4" y="0"/>
                  </a:cxn>
                </a:cxnLst>
                <a:rect l="0" t="0" r="r" b="b"/>
                <a:pathLst>
                  <a:path w="4">
                    <a:moveTo>
                      <a:pt x="4" y="0"/>
                    </a:moveTo>
                    <a:lnTo>
                      <a:pt x="0" y="0"/>
                    </a:lnTo>
                    <a:lnTo>
                      <a:pt x="1" y="0"/>
                    </a:lnTo>
                    <a:lnTo>
                      <a:pt x="3" y="0"/>
                    </a:lnTo>
                    <a:lnTo>
                      <a:pt x="4" y="0"/>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09" name="Rectangle 158"/>
              <p:cNvSpPr>
                <a:spLocks noChangeArrowheads="1"/>
              </p:cNvSpPr>
              <p:nvPr/>
            </p:nvSpPr>
            <p:spPr bwMode="auto">
              <a:xfrm>
                <a:off x="7942377" y="1459473"/>
                <a:ext cx="3175" cy="158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10" name="Freeform 159"/>
              <p:cNvSpPr>
                <a:spLocks/>
              </p:cNvSpPr>
              <p:nvPr/>
            </p:nvSpPr>
            <p:spPr bwMode="auto">
              <a:xfrm>
                <a:off x="7942377" y="1459473"/>
                <a:ext cx="3175" cy="0"/>
              </a:xfrm>
              <a:custGeom>
                <a:avLst/>
                <a:gdLst>
                  <a:gd name="T0" fmla="*/ 2 w 2"/>
                  <a:gd name="T1" fmla="*/ 0 w 2"/>
                  <a:gd name="T2" fmla="*/ 0 w 2"/>
                  <a:gd name="T3" fmla="*/ 1 w 2"/>
                  <a:gd name="T4" fmla="*/ 2 w 2"/>
                </a:gdLst>
                <a:ahLst/>
                <a:cxnLst>
                  <a:cxn ang="0">
                    <a:pos x="T0" y="0"/>
                  </a:cxn>
                  <a:cxn ang="0">
                    <a:pos x="T1" y="0"/>
                  </a:cxn>
                  <a:cxn ang="0">
                    <a:pos x="T2" y="0"/>
                  </a:cxn>
                  <a:cxn ang="0">
                    <a:pos x="T3" y="0"/>
                  </a:cxn>
                  <a:cxn ang="0">
                    <a:pos x="T4" y="0"/>
                  </a:cxn>
                </a:cxnLst>
                <a:rect l="0" t="0" r="r" b="b"/>
                <a:pathLst>
                  <a:path w="2">
                    <a:moveTo>
                      <a:pt x="2" y="0"/>
                    </a:moveTo>
                    <a:lnTo>
                      <a:pt x="0" y="0"/>
                    </a:lnTo>
                    <a:lnTo>
                      <a:pt x="0" y="0"/>
                    </a:lnTo>
                    <a:lnTo>
                      <a:pt x="1" y="0"/>
                    </a:lnTo>
                    <a:lnTo>
                      <a:pt x="2"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11" name="Rectangle 160"/>
              <p:cNvSpPr>
                <a:spLocks noChangeArrowheads="1"/>
              </p:cNvSpPr>
              <p:nvPr/>
            </p:nvSpPr>
            <p:spPr bwMode="auto">
              <a:xfrm>
                <a:off x="7942377" y="1459473"/>
                <a:ext cx="1588" cy="158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12" name="Freeform 161"/>
              <p:cNvSpPr>
                <a:spLocks/>
              </p:cNvSpPr>
              <p:nvPr/>
            </p:nvSpPr>
            <p:spPr bwMode="auto">
              <a:xfrm>
                <a:off x="7942377" y="1459473"/>
                <a:ext cx="1588" cy="0"/>
              </a:xfrm>
              <a:custGeom>
                <a:avLst/>
                <a:gdLst>
                  <a:gd name="T0" fmla="*/ 2 w 2"/>
                  <a:gd name="T1" fmla="*/ 0 w 2"/>
                  <a:gd name="T2" fmla="*/ 0 w 2"/>
                  <a:gd name="T3" fmla="*/ 0 w 2"/>
                  <a:gd name="T4" fmla="*/ 2 w 2"/>
                </a:gdLst>
                <a:ahLst/>
                <a:cxnLst>
                  <a:cxn ang="0">
                    <a:pos x="T0" y="0"/>
                  </a:cxn>
                  <a:cxn ang="0">
                    <a:pos x="T1" y="0"/>
                  </a:cxn>
                  <a:cxn ang="0">
                    <a:pos x="T2" y="0"/>
                  </a:cxn>
                  <a:cxn ang="0">
                    <a:pos x="T3" y="0"/>
                  </a:cxn>
                  <a:cxn ang="0">
                    <a:pos x="T4" y="0"/>
                  </a:cxn>
                </a:cxnLst>
                <a:rect l="0" t="0" r="r" b="b"/>
                <a:pathLst>
                  <a:path w="2">
                    <a:moveTo>
                      <a:pt x="2" y="0"/>
                    </a:moveTo>
                    <a:lnTo>
                      <a:pt x="0" y="0"/>
                    </a:lnTo>
                    <a:lnTo>
                      <a:pt x="0" y="0"/>
                    </a:lnTo>
                    <a:lnTo>
                      <a:pt x="0" y="0"/>
                    </a:lnTo>
                    <a:lnTo>
                      <a:pt x="2"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13" name="Freeform 162"/>
              <p:cNvSpPr>
                <a:spLocks/>
              </p:cNvSpPr>
              <p:nvPr/>
            </p:nvSpPr>
            <p:spPr bwMode="auto">
              <a:xfrm>
                <a:off x="7937615" y="1459473"/>
                <a:ext cx="3175" cy="0"/>
              </a:xfrm>
              <a:custGeom>
                <a:avLst/>
                <a:gdLst>
                  <a:gd name="T0" fmla="*/ 1 w 2"/>
                  <a:gd name="T1" fmla="*/ 0 w 2"/>
                  <a:gd name="T2" fmla="*/ 0 w 2"/>
                  <a:gd name="T3" fmla="*/ 2 w 2"/>
                  <a:gd name="T4" fmla="*/ 1 w 2"/>
                </a:gdLst>
                <a:ahLst/>
                <a:cxnLst>
                  <a:cxn ang="0">
                    <a:pos x="T0" y="0"/>
                  </a:cxn>
                  <a:cxn ang="0">
                    <a:pos x="T1" y="0"/>
                  </a:cxn>
                  <a:cxn ang="0">
                    <a:pos x="T2" y="0"/>
                  </a:cxn>
                  <a:cxn ang="0">
                    <a:pos x="T3" y="0"/>
                  </a:cxn>
                  <a:cxn ang="0">
                    <a:pos x="T4" y="0"/>
                  </a:cxn>
                </a:cxnLst>
                <a:rect l="0" t="0" r="r" b="b"/>
                <a:pathLst>
                  <a:path w="2">
                    <a:moveTo>
                      <a:pt x="1" y="0"/>
                    </a:moveTo>
                    <a:lnTo>
                      <a:pt x="0" y="0"/>
                    </a:lnTo>
                    <a:lnTo>
                      <a:pt x="0" y="0"/>
                    </a:lnTo>
                    <a:lnTo>
                      <a:pt x="2" y="0"/>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14" name="Freeform 163"/>
              <p:cNvSpPr>
                <a:spLocks/>
              </p:cNvSpPr>
              <p:nvPr/>
            </p:nvSpPr>
            <p:spPr bwMode="auto">
              <a:xfrm>
                <a:off x="7937615" y="1459473"/>
                <a:ext cx="3175" cy="0"/>
              </a:xfrm>
              <a:custGeom>
                <a:avLst/>
                <a:gdLst>
                  <a:gd name="T0" fmla="*/ 2 w 2"/>
                  <a:gd name="T1" fmla="*/ 0 w 2"/>
                  <a:gd name="T2" fmla="*/ 1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0" y="0"/>
                    </a:lnTo>
                    <a:lnTo>
                      <a:pt x="1" y="0"/>
                    </a:lnTo>
                    <a:lnTo>
                      <a:pt x="2" y="0"/>
                    </a:lnTo>
                    <a:lnTo>
                      <a:pt x="2" y="0"/>
                    </a:ln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15" name="Rectangle 164"/>
              <p:cNvSpPr>
                <a:spLocks noChangeArrowheads="1"/>
              </p:cNvSpPr>
              <p:nvPr/>
            </p:nvSpPr>
            <p:spPr bwMode="auto">
              <a:xfrm>
                <a:off x="7939202" y="1459473"/>
                <a:ext cx="1588" cy="1588"/>
              </a:xfrm>
              <a:prstGeom prst="rect">
                <a:avLst/>
              </a:prstGeom>
              <a:solidFill>
                <a:srgbClr val="6F6F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16" name="Freeform 165"/>
              <p:cNvSpPr>
                <a:spLocks/>
              </p:cNvSpPr>
              <p:nvPr/>
            </p:nvSpPr>
            <p:spPr bwMode="auto">
              <a:xfrm>
                <a:off x="7939202" y="1459473"/>
                <a:ext cx="3175" cy="0"/>
              </a:xfrm>
              <a:custGeom>
                <a:avLst/>
                <a:gdLst>
                  <a:gd name="T0" fmla="*/ 2 w 3"/>
                  <a:gd name="T1" fmla="*/ 0 w 3"/>
                  <a:gd name="T2" fmla="*/ 1 w 3"/>
                  <a:gd name="T3" fmla="*/ 3 w 3"/>
                  <a:gd name="T4" fmla="*/ 2 w 3"/>
                </a:gdLst>
                <a:ahLst/>
                <a:cxnLst>
                  <a:cxn ang="0">
                    <a:pos x="T0" y="0"/>
                  </a:cxn>
                  <a:cxn ang="0">
                    <a:pos x="T1" y="0"/>
                  </a:cxn>
                  <a:cxn ang="0">
                    <a:pos x="T2" y="0"/>
                  </a:cxn>
                  <a:cxn ang="0">
                    <a:pos x="T3" y="0"/>
                  </a:cxn>
                  <a:cxn ang="0">
                    <a:pos x="T4" y="0"/>
                  </a:cxn>
                </a:cxnLst>
                <a:rect l="0" t="0" r="r" b="b"/>
                <a:pathLst>
                  <a:path w="3">
                    <a:moveTo>
                      <a:pt x="2" y="0"/>
                    </a:moveTo>
                    <a:lnTo>
                      <a:pt x="0" y="0"/>
                    </a:lnTo>
                    <a:lnTo>
                      <a:pt x="1" y="0"/>
                    </a:lnTo>
                    <a:cubicBezTo>
                      <a:pt x="1" y="0"/>
                      <a:pt x="2" y="0"/>
                      <a:pt x="3" y="0"/>
                    </a:cubicBezTo>
                    <a:lnTo>
                      <a:pt x="2" y="0"/>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17" name="Freeform 166"/>
              <p:cNvSpPr>
                <a:spLocks/>
              </p:cNvSpPr>
              <p:nvPr/>
            </p:nvSpPr>
            <p:spPr bwMode="auto">
              <a:xfrm>
                <a:off x="7940790" y="1459473"/>
                <a:ext cx="1588" cy="0"/>
              </a:xfrm>
              <a:custGeom>
                <a:avLst/>
                <a:gdLst>
                  <a:gd name="T0" fmla="*/ 2 w 2"/>
                  <a:gd name="T1" fmla="*/ 0 w 2"/>
                  <a:gd name="T2" fmla="*/ 1 w 2"/>
                  <a:gd name="T3" fmla="*/ 2 w 2"/>
                </a:gdLst>
                <a:ahLst/>
                <a:cxnLst>
                  <a:cxn ang="0">
                    <a:pos x="T0" y="0"/>
                  </a:cxn>
                  <a:cxn ang="0">
                    <a:pos x="T1" y="0"/>
                  </a:cxn>
                  <a:cxn ang="0">
                    <a:pos x="T2" y="0"/>
                  </a:cxn>
                  <a:cxn ang="0">
                    <a:pos x="T3" y="0"/>
                  </a:cxn>
                </a:cxnLst>
                <a:rect l="0" t="0" r="r" b="b"/>
                <a:pathLst>
                  <a:path w="2">
                    <a:moveTo>
                      <a:pt x="2" y="0"/>
                    </a:moveTo>
                    <a:cubicBezTo>
                      <a:pt x="1" y="0"/>
                      <a:pt x="0" y="0"/>
                      <a:pt x="0" y="0"/>
                    </a:cubicBezTo>
                    <a:lnTo>
                      <a:pt x="1" y="0"/>
                    </a:lnTo>
                    <a:cubicBezTo>
                      <a:pt x="1" y="0"/>
                      <a:pt x="2" y="0"/>
                      <a:pt x="2" y="0"/>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18" name="Freeform 167"/>
              <p:cNvSpPr>
                <a:spLocks/>
              </p:cNvSpPr>
              <p:nvPr/>
            </p:nvSpPr>
            <p:spPr bwMode="auto">
              <a:xfrm>
                <a:off x="7940790" y="1459473"/>
                <a:ext cx="1588" cy="0"/>
              </a:xfrm>
              <a:custGeom>
                <a:avLst/>
                <a:gdLst>
                  <a:gd name="T0" fmla="*/ 1 w 1"/>
                  <a:gd name="T1" fmla="*/ 0 w 1"/>
                  <a:gd name="T2" fmla="*/ 1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0" y="0"/>
                      <a:pt x="0" y="0"/>
                    </a:cubicBezTo>
                    <a:lnTo>
                      <a:pt x="1" y="0"/>
                    </a:lnTo>
                    <a:cubicBezTo>
                      <a:pt x="1" y="0"/>
                      <a:pt x="1" y="0"/>
                      <a:pt x="1" y="0"/>
                    </a:cubicBezTo>
                    <a:lnTo>
                      <a:pt x="1"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19" name="Freeform 168"/>
              <p:cNvSpPr>
                <a:spLocks/>
              </p:cNvSpPr>
              <p:nvPr/>
            </p:nvSpPr>
            <p:spPr bwMode="auto">
              <a:xfrm>
                <a:off x="7942377" y="1459473"/>
                <a:ext cx="0" cy="0"/>
              </a:xfrm>
              <a:custGeom>
                <a:avLst/>
                <a:gdLst/>
                <a:ahLst/>
                <a:cxnLst>
                  <a:cxn ang="0">
                    <a:pos x="0" y="0"/>
                  </a:cxn>
                  <a:cxn ang="0">
                    <a:pos x="0" y="0"/>
                  </a:cxn>
                  <a:cxn ang="0">
                    <a:pos x="0" y="0"/>
                  </a:cxn>
                  <a:cxn ang="0">
                    <a:pos x="0" y="0"/>
                  </a:cxn>
                  <a:cxn ang="0">
                    <a:pos x="0" y="0"/>
                  </a:cxn>
                </a:cxnLst>
                <a:rect l="0" t="0" r="r" b="b"/>
                <a:pathLst>
                  <a:path>
                    <a:moveTo>
                      <a:pt x="0" y="0"/>
                    </a:moveTo>
                    <a:cubicBezTo>
                      <a:pt x="0" y="0"/>
                      <a:pt x="0" y="0"/>
                      <a:pt x="0" y="0"/>
                    </a:cubicBezTo>
                    <a:lnTo>
                      <a:pt x="0" y="0"/>
                    </a:lnTo>
                    <a:cubicBezTo>
                      <a:pt x="0" y="0"/>
                      <a:pt x="0" y="0"/>
                      <a:pt x="0" y="0"/>
                    </a:cubicBez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20" name="Freeform 169"/>
              <p:cNvSpPr>
                <a:spLocks/>
              </p:cNvSpPr>
              <p:nvPr/>
            </p:nvSpPr>
            <p:spPr bwMode="auto">
              <a:xfrm>
                <a:off x="7942377" y="1459473"/>
                <a:ext cx="0" cy="0"/>
              </a:xfrm>
              <a:custGeom>
                <a:avLst/>
                <a:gdLst/>
                <a:ahLst/>
                <a:cxnLst>
                  <a:cxn ang="0">
                    <a:pos x="0" y="0"/>
                  </a:cxn>
                  <a:cxn ang="0">
                    <a:pos x="0" y="0"/>
                  </a:cxn>
                  <a:cxn ang="0">
                    <a:pos x="0" y="0"/>
                  </a:cxn>
                  <a:cxn ang="0">
                    <a:pos x="0" y="0"/>
                  </a:cxn>
                  <a:cxn ang="0">
                    <a:pos x="0" y="0"/>
                  </a:cxn>
                </a:cxnLst>
                <a:rect l="0" t="0" r="r" b="b"/>
                <a:pathLst>
                  <a:path>
                    <a:moveTo>
                      <a:pt x="0" y="0"/>
                    </a:moveTo>
                    <a:cubicBezTo>
                      <a:pt x="0" y="0"/>
                      <a:pt x="0" y="0"/>
                      <a:pt x="0" y="0"/>
                    </a:cubicBezTo>
                    <a:lnTo>
                      <a:pt x="0" y="0"/>
                    </a:lnTo>
                    <a:lnTo>
                      <a:pt x="0" y="0"/>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21" name="Rectangle 170"/>
              <p:cNvSpPr>
                <a:spLocks noChangeArrowheads="1"/>
              </p:cNvSpPr>
              <p:nvPr/>
            </p:nvSpPr>
            <p:spPr bwMode="auto">
              <a:xfrm>
                <a:off x="7937615" y="1459473"/>
                <a:ext cx="1588"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22" name="Rectangle 171"/>
              <p:cNvSpPr>
                <a:spLocks noChangeArrowheads="1"/>
              </p:cNvSpPr>
              <p:nvPr/>
            </p:nvSpPr>
            <p:spPr bwMode="auto">
              <a:xfrm>
                <a:off x="7937615" y="1459473"/>
                <a:ext cx="1588" cy="1588"/>
              </a:xfrm>
              <a:prstGeom prst="rect">
                <a:avLst/>
              </a:prstGeom>
              <a:solidFill>
                <a:srgbClr val="3B3B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23" name="Rectangle 172"/>
              <p:cNvSpPr>
                <a:spLocks noChangeArrowheads="1"/>
              </p:cNvSpPr>
              <p:nvPr/>
            </p:nvSpPr>
            <p:spPr bwMode="auto">
              <a:xfrm>
                <a:off x="7939202" y="1459473"/>
                <a:ext cx="1588" cy="1588"/>
              </a:xfrm>
              <a:prstGeom prst="rect">
                <a:avLst/>
              </a:prstGeom>
              <a:solidFill>
                <a:srgbClr val="6F6F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24" name="Rectangle 173"/>
              <p:cNvSpPr>
                <a:spLocks noChangeArrowheads="1"/>
              </p:cNvSpPr>
              <p:nvPr/>
            </p:nvSpPr>
            <p:spPr bwMode="auto">
              <a:xfrm>
                <a:off x="7939202" y="1459473"/>
                <a:ext cx="1588" cy="1588"/>
              </a:xfrm>
              <a:prstGeom prst="rect">
                <a:avLst/>
              </a:prstGeom>
              <a:solidFill>
                <a:srgbClr val="9B9B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25" name="Rectangle 174"/>
              <p:cNvSpPr>
                <a:spLocks noChangeArrowheads="1"/>
              </p:cNvSpPr>
              <p:nvPr/>
            </p:nvSpPr>
            <p:spPr bwMode="auto">
              <a:xfrm>
                <a:off x="7940790" y="1459473"/>
                <a:ext cx="1588" cy="158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26" name="Rectangle 175"/>
              <p:cNvSpPr>
                <a:spLocks noChangeArrowheads="1"/>
              </p:cNvSpPr>
              <p:nvPr/>
            </p:nvSpPr>
            <p:spPr bwMode="auto">
              <a:xfrm>
                <a:off x="7940790" y="1459473"/>
                <a:ext cx="1588" cy="1588"/>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27" name="Rectangle 176"/>
              <p:cNvSpPr>
                <a:spLocks noChangeArrowheads="1"/>
              </p:cNvSpPr>
              <p:nvPr/>
            </p:nvSpPr>
            <p:spPr bwMode="auto">
              <a:xfrm>
                <a:off x="7942377" y="1459473"/>
                <a:ext cx="1588" cy="158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28" name="Rectangle 177"/>
              <p:cNvSpPr>
                <a:spLocks noChangeArrowheads="1"/>
              </p:cNvSpPr>
              <p:nvPr/>
            </p:nvSpPr>
            <p:spPr bwMode="auto">
              <a:xfrm>
                <a:off x="7942377" y="1459473"/>
                <a:ext cx="1588" cy="1588"/>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29" name="Rectangle 178"/>
              <p:cNvSpPr>
                <a:spLocks noChangeArrowheads="1"/>
              </p:cNvSpPr>
              <p:nvPr/>
            </p:nvSpPr>
            <p:spPr bwMode="auto">
              <a:xfrm>
                <a:off x="7942377" y="1459473"/>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30" name="Rectangle 179"/>
              <p:cNvSpPr>
                <a:spLocks noChangeArrowheads="1"/>
              </p:cNvSpPr>
              <p:nvPr/>
            </p:nvSpPr>
            <p:spPr bwMode="auto">
              <a:xfrm>
                <a:off x="7942377" y="1459473"/>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31" name="Rectangle 180"/>
              <p:cNvSpPr>
                <a:spLocks noChangeArrowheads="1"/>
              </p:cNvSpPr>
              <p:nvPr/>
            </p:nvSpPr>
            <p:spPr bwMode="auto">
              <a:xfrm>
                <a:off x="7942377" y="1459473"/>
                <a:ext cx="1588" cy="15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32" name="Rectangle 181"/>
              <p:cNvSpPr>
                <a:spLocks noChangeArrowheads="1"/>
              </p:cNvSpPr>
              <p:nvPr/>
            </p:nvSpPr>
            <p:spPr bwMode="auto">
              <a:xfrm>
                <a:off x="7942377" y="1459473"/>
                <a:ext cx="1588" cy="15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33" name="Rectangle 182"/>
              <p:cNvSpPr>
                <a:spLocks noChangeArrowheads="1"/>
              </p:cNvSpPr>
              <p:nvPr/>
            </p:nvSpPr>
            <p:spPr bwMode="auto">
              <a:xfrm>
                <a:off x="7943965" y="1459473"/>
                <a:ext cx="1588" cy="1588"/>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34" name="Rectangle 183"/>
              <p:cNvSpPr>
                <a:spLocks noChangeArrowheads="1"/>
              </p:cNvSpPr>
              <p:nvPr/>
            </p:nvSpPr>
            <p:spPr bwMode="auto">
              <a:xfrm>
                <a:off x="7943965" y="1459473"/>
                <a:ext cx="1588" cy="1588"/>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35" name="Rectangle 184"/>
              <p:cNvSpPr>
                <a:spLocks noChangeArrowheads="1"/>
              </p:cNvSpPr>
              <p:nvPr/>
            </p:nvSpPr>
            <p:spPr bwMode="auto">
              <a:xfrm>
                <a:off x="7945552" y="1459473"/>
                <a:ext cx="1588" cy="1588"/>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36" name="Rectangle 185"/>
              <p:cNvSpPr>
                <a:spLocks noChangeArrowheads="1"/>
              </p:cNvSpPr>
              <p:nvPr/>
            </p:nvSpPr>
            <p:spPr bwMode="auto">
              <a:xfrm>
                <a:off x="7945552" y="1459473"/>
                <a:ext cx="1588" cy="1588"/>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37" name="Rectangle 186"/>
              <p:cNvSpPr>
                <a:spLocks noChangeArrowheads="1"/>
              </p:cNvSpPr>
              <p:nvPr/>
            </p:nvSpPr>
            <p:spPr bwMode="auto">
              <a:xfrm>
                <a:off x="7942377" y="1459473"/>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38" name="Rectangle 187"/>
              <p:cNvSpPr>
                <a:spLocks noChangeArrowheads="1"/>
              </p:cNvSpPr>
              <p:nvPr/>
            </p:nvSpPr>
            <p:spPr bwMode="auto">
              <a:xfrm>
                <a:off x="7942377" y="1459473"/>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39" name="Freeform 188"/>
              <p:cNvSpPr>
                <a:spLocks/>
              </p:cNvSpPr>
              <p:nvPr/>
            </p:nvSpPr>
            <p:spPr bwMode="auto">
              <a:xfrm>
                <a:off x="7942377" y="1459473"/>
                <a:ext cx="0" cy="0"/>
              </a:xfrm>
              <a:custGeom>
                <a:avLst/>
                <a:gdLst>
                  <a:gd name="T0" fmla="*/ 0 w 1"/>
                  <a:gd name="T1" fmla="*/ 1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1" y="0"/>
                    </a:lnTo>
                    <a:lnTo>
                      <a:pt x="1" y="0"/>
                    </a:lnTo>
                    <a:lnTo>
                      <a:pt x="1" y="0"/>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40" name="Freeform 189"/>
              <p:cNvSpPr>
                <a:spLocks/>
              </p:cNvSpPr>
              <p:nvPr/>
            </p:nvSpPr>
            <p:spPr bwMode="auto">
              <a:xfrm>
                <a:off x="7942377" y="1459473"/>
                <a:ext cx="1588"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lnTo>
                      <a:pt x="1" y="0"/>
                    </a:lnTo>
                    <a:cubicBezTo>
                      <a:pt x="1" y="0"/>
                      <a:pt x="1" y="0"/>
                      <a:pt x="1" y="0"/>
                    </a:cubicBezTo>
                    <a:lnTo>
                      <a:pt x="0"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41" name="Freeform 190"/>
              <p:cNvSpPr>
                <a:spLocks/>
              </p:cNvSpPr>
              <p:nvPr/>
            </p:nvSpPr>
            <p:spPr bwMode="auto">
              <a:xfrm>
                <a:off x="7943965" y="1459473"/>
                <a:ext cx="0"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1" y="0"/>
                      <a:pt x="0" y="0"/>
                      <a:pt x="0"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42" name="Freeform 191"/>
              <p:cNvSpPr>
                <a:spLocks/>
              </p:cNvSpPr>
              <p:nvPr/>
            </p:nvSpPr>
            <p:spPr bwMode="auto">
              <a:xfrm>
                <a:off x="7943965" y="1459473"/>
                <a:ext cx="1588" cy="0"/>
              </a:xfrm>
              <a:custGeom>
                <a:avLst/>
                <a:gdLst>
                  <a:gd name="T0" fmla="*/ 0 w 2"/>
                  <a:gd name="T1" fmla="*/ 1 w 2"/>
                  <a:gd name="T2" fmla="*/ 2 w 2"/>
                  <a:gd name="T3" fmla="*/ 2 w 2"/>
                  <a:gd name="T4" fmla="*/ 0 w 2"/>
                </a:gdLst>
                <a:ahLst/>
                <a:cxnLst>
                  <a:cxn ang="0">
                    <a:pos x="T0" y="0"/>
                  </a:cxn>
                  <a:cxn ang="0">
                    <a:pos x="T1" y="0"/>
                  </a:cxn>
                  <a:cxn ang="0">
                    <a:pos x="T2" y="0"/>
                  </a:cxn>
                  <a:cxn ang="0">
                    <a:pos x="T3" y="0"/>
                  </a:cxn>
                  <a:cxn ang="0">
                    <a:pos x="T4" y="0"/>
                  </a:cxn>
                </a:cxnLst>
                <a:rect l="0" t="0" r="r" b="b"/>
                <a:pathLst>
                  <a:path w="2">
                    <a:moveTo>
                      <a:pt x="0" y="0"/>
                    </a:moveTo>
                    <a:lnTo>
                      <a:pt x="1" y="0"/>
                    </a:lnTo>
                    <a:lnTo>
                      <a:pt x="2" y="0"/>
                    </a:lnTo>
                    <a:cubicBezTo>
                      <a:pt x="2" y="0"/>
                      <a:pt x="2" y="0"/>
                      <a:pt x="2" y="0"/>
                    </a:cubicBezTo>
                    <a:lnTo>
                      <a:pt x="0" y="0"/>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43" name="Rectangle 192"/>
              <p:cNvSpPr>
                <a:spLocks noChangeArrowheads="1"/>
              </p:cNvSpPr>
              <p:nvPr/>
            </p:nvSpPr>
            <p:spPr bwMode="auto">
              <a:xfrm>
                <a:off x="7945552" y="1459473"/>
                <a:ext cx="1588" cy="1588"/>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44" name="Rectangle 193"/>
              <p:cNvSpPr>
                <a:spLocks noChangeArrowheads="1"/>
              </p:cNvSpPr>
              <p:nvPr/>
            </p:nvSpPr>
            <p:spPr bwMode="auto">
              <a:xfrm>
                <a:off x="7945552" y="1459473"/>
                <a:ext cx="1588" cy="1588"/>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45" name="Rectangle 194"/>
              <p:cNvSpPr>
                <a:spLocks noChangeArrowheads="1"/>
              </p:cNvSpPr>
              <p:nvPr/>
            </p:nvSpPr>
            <p:spPr bwMode="auto">
              <a:xfrm>
                <a:off x="7942377" y="1459473"/>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46" name="Rectangle 195"/>
              <p:cNvSpPr>
                <a:spLocks noChangeArrowheads="1"/>
              </p:cNvSpPr>
              <p:nvPr/>
            </p:nvSpPr>
            <p:spPr bwMode="auto">
              <a:xfrm>
                <a:off x="7942377" y="1459473"/>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47" name="Rectangle 196"/>
              <p:cNvSpPr>
                <a:spLocks noChangeArrowheads="1"/>
              </p:cNvSpPr>
              <p:nvPr/>
            </p:nvSpPr>
            <p:spPr bwMode="auto">
              <a:xfrm>
                <a:off x="7942377" y="1459473"/>
                <a:ext cx="1588" cy="15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48" name="Rectangle 197"/>
              <p:cNvSpPr>
                <a:spLocks noChangeArrowheads="1"/>
              </p:cNvSpPr>
              <p:nvPr/>
            </p:nvSpPr>
            <p:spPr bwMode="auto">
              <a:xfrm>
                <a:off x="7942377" y="1459473"/>
                <a:ext cx="1588" cy="15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49" name="Rectangle 198"/>
              <p:cNvSpPr>
                <a:spLocks noChangeArrowheads="1"/>
              </p:cNvSpPr>
              <p:nvPr/>
            </p:nvSpPr>
            <p:spPr bwMode="auto">
              <a:xfrm>
                <a:off x="7943965" y="1459473"/>
                <a:ext cx="1588" cy="1588"/>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50" name="Rectangle 199"/>
              <p:cNvSpPr>
                <a:spLocks noChangeArrowheads="1"/>
              </p:cNvSpPr>
              <p:nvPr/>
            </p:nvSpPr>
            <p:spPr bwMode="auto">
              <a:xfrm>
                <a:off x="7943965" y="1459473"/>
                <a:ext cx="1588" cy="1588"/>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51" name="Rectangle 200"/>
              <p:cNvSpPr>
                <a:spLocks noChangeArrowheads="1"/>
              </p:cNvSpPr>
              <p:nvPr/>
            </p:nvSpPr>
            <p:spPr bwMode="auto">
              <a:xfrm>
                <a:off x="7945552" y="1459473"/>
                <a:ext cx="1588" cy="1588"/>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52" name="Rectangle 201"/>
              <p:cNvSpPr>
                <a:spLocks noChangeArrowheads="1"/>
              </p:cNvSpPr>
              <p:nvPr/>
            </p:nvSpPr>
            <p:spPr bwMode="auto">
              <a:xfrm>
                <a:off x="7945552" y="1459473"/>
                <a:ext cx="1588" cy="1588"/>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53" name="Rectangle 202"/>
              <p:cNvSpPr>
                <a:spLocks noChangeArrowheads="1"/>
              </p:cNvSpPr>
              <p:nvPr/>
            </p:nvSpPr>
            <p:spPr bwMode="auto">
              <a:xfrm>
                <a:off x="7942377" y="1459473"/>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54" name="Rectangle 203"/>
              <p:cNvSpPr>
                <a:spLocks noChangeArrowheads="1"/>
              </p:cNvSpPr>
              <p:nvPr/>
            </p:nvSpPr>
            <p:spPr bwMode="auto">
              <a:xfrm>
                <a:off x="7942377" y="1459473"/>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55" name="Rectangle 204"/>
              <p:cNvSpPr>
                <a:spLocks noChangeArrowheads="1"/>
              </p:cNvSpPr>
              <p:nvPr/>
            </p:nvSpPr>
            <p:spPr bwMode="auto">
              <a:xfrm>
                <a:off x="7942377" y="1459473"/>
                <a:ext cx="1588" cy="15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56" name="Rectangle 205"/>
              <p:cNvSpPr>
                <a:spLocks noChangeArrowheads="1"/>
              </p:cNvSpPr>
              <p:nvPr/>
            </p:nvSpPr>
            <p:spPr bwMode="auto">
              <a:xfrm>
                <a:off x="7942377" y="1459473"/>
                <a:ext cx="1588" cy="15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57" name="Rectangle 206"/>
              <p:cNvSpPr>
                <a:spLocks noChangeArrowheads="1"/>
              </p:cNvSpPr>
              <p:nvPr/>
            </p:nvSpPr>
            <p:spPr bwMode="auto">
              <a:xfrm>
                <a:off x="7943965" y="1459473"/>
                <a:ext cx="1588" cy="1588"/>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58" name="Rectangle 207"/>
              <p:cNvSpPr>
                <a:spLocks noChangeArrowheads="1"/>
              </p:cNvSpPr>
              <p:nvPr/>
            </p:nvSpPr>
            <p:spPr bwMode="auto">
              <a:xfrm>
                <a:off x="7943965" y="1459473"/>
                <a:ext cx="1588" cy="1588"/>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59" name="Rectangle 208"/>
              <p:cNvSpPr>
                <a:spLocks noChangeArrowheads="1"/>
              </p:cNvSpPr>
              <p:nvPr/>
            </p:nvSpPr>
            <p:spPr bwMode="auto">
              <a:xfrm>
                <a:off x="7945552" y="1459473"/>
                <a:ext cx="1588" cy="1588"/>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60" name="Rectangle 209"/>
              <p:cNvSpPr>
                <a:spLocks noChangeArrowheads="1"/>
              </p:cNvSpPr>
              <p:nvPr/>
            </p:nvSpPr>
            <p:spPr bwMode="auto">
              <a:xfrm>
                <a:off x="7945552" y="1459473"/>
                <a:ext cx="1588" cy="1588"/>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61" name="Rectangle 210"/>
              <p:cNvSpPr>
                <a:spLocks noChangeArrowheads="1"/>
              </p:cNvSpPr>
              <p:nvPr/>
            </p:nvSpPr>
            <p:spPr bwMode="auto">
              <a:xfrm>
                <a:off x="7942377" y="1459473"/>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62" name="Rectangle 211"/>
              <p:cNvSpPr>
                <a:spLocks noChangeArrowheads="1"/>
              </p:cNvSpPr>
              <p:nvPr/>
            </p:nvSpPr>
            <p:spPr bwMode="auto">
              <a:xfrm>
                <a:off x="7942377" y="1459473"/>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63" name="Rectangle 212"/>
              <p:cNvSpPr>
                <a:spLocks noChangeArrowheads="1"/>
              </p:cNvSpPr>
              <p:nvPr/>
            </p:nvSpPr>
            <p:spPr bwMode="auto">
              <a:xfrm>
                <a:off x="7942377" y="1459473"/>
                <a:ext cx="1588" cy="15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64" name="Rectangle 214"/>
              <p:cNvSpPr>
                <a:spLocks noChangeArrowheads="1"/>
              </p:cNvSpPr>
              <p:nvPr/>
            </p:nvSpPr>
            <p:spPr bwMode="auto">
              <a:xfrm>
                <a:off x="7942377" y="1459473"/>
                <a:ext cx="1588" cy="15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65" name="Rectangle 215"/>
              <p:cNvSpPr>
                <a:spLocks noChangeArrowheads="1"/>
              </p:cNvSpPr>
              <p:nvPr/>
            </p:nvSpPr>
            <p:spPr bwMode="auto">
              <a:xfrm>
                <a:off x="7943964" y="1459473"/>
                <a:ext cx="1588" cy="1588"/>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66" name="Rectangle 216"/>
              <p:cNvSpPr>
                <a:spLocks noChangeArrowheads="1"/>
              </p:cNvSpPr>
              <p:nvPr/>
            </p:nvSpPr>
            <p:spPr bwMode="auto">
              <a:xfrm>
                <a:off x="7943964" y="1459473"/>
                <a:ext cx="1588" cy="1588"/>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67" name="Rectangle 217"/>
              <p:cNvSpPr>
                <a:spLocks noChangeArrowheads="1"/>
              </p:cNvSpPr>
              <p:nvPr/>
            </p:nvSpPr>
            <p:spPr bwMode="auto">
              <a:xfrm>
                <a:off x="7945552" y="1459473"/>
                <a:ext cx="1588" cy="1588"/>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68" name="Rectangle 218"/>
              <p:cNvSpPr>
                <a:spLocks noChangeArrowheads="1"/>
              </p:cNvSpPr>
              <p:nvPr/>
            </p:nvSpPr>
            <p:spPr bwMode="auto">
              <a:xfrm>
                <a:off x="7945552" y="1459473"/>
                <a:ext cx="1588" cy="1588"/>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69" name="Rectangle 219"/>
              <p:cNvSpPr>
                <a:spLocks noChangeArrowheads="1"/>
              </p:cNvSpPr>
              <p:nvPr/>
            </p:nvSpPr>
            <p:spPr bwMode="auto">
              <a:xfrm>
                <a:off x="7942377" y="1459473"/>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70" name="Rectangle 220"/>
              <p:cNvSpPr>
                <a:spLocks noChangeArrowheads="1"/>
              </p:cNvSpPr>
              <p:nvPr/>
            </p:nvSpPr>
            <p:spPr bwMode="auto">
              <a:xfrm>
                <a:off x="7942377" y="1459473"/>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71" name="Rectangle 221"/>
              <p:cNvSpPr>
                <a:spLocks noChangeArrowheads="1"/>
              </p:cNvSpPr>
              <p:nvPr/>
            </p:nvSpPr>
            <p:spPr bwMode="auto">
              <a:xfrm>
                <a:off x="7942377" y="1459473"/>
                <a:ext cx="1588" cy="15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72" name="Rectangle 222"/>
              <p:cNvSpPr>
                <a:spLocks noChangeArrowheads="1"/>
              </p:cNvSpPr>
              <p:nvPr/>
            </p:nvSpPr>
            <p:spPr bwMode="auto">
              <a:xfrm>
                <a:off x="7942377" y="1459473"/>
                <a:ext cx="1588" cy="15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73" name="Rectangle 223"/>
              <p:cNvSpPr>
                <a:spLocks noChangeArrowheads="1"/>
              </p:cNvSpPr>
              <p:nvPr/>
            </p:nvSpPr>
            <p:spPr bwMode="auto">
              <a:xfrm>
                <a:off x="7943964" y="1459473"/>
                <a:ext cx="1588" cy="1588"/>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74" name="Freeform 224"/>
              <p:cNvSpPr>
                <a:spLocks/>
              </p:cNvSpPr>
              <p:nvPr/>
            </p:nvSpPr>
            <p:spPr bwMode="auto">
              <a:xfrm>
                <a:off x="7943964" y="1459473"/>
                <a:ext cx="1588" cy="0"/>
              </a:xfrm>
              <a:custGeom>
                <a:avLst/>
                <a:gdLst>
                  <a:gd name="T0" fmla="*/ 1 w 2"/>
                  <a:gd name="T1" fmla="*/ 0 w 2"/>
                  <a:gd name="T2" fmla="*/ 2 w 2"/>
                  <a:gd name="T3" fmla="*/ 2 w 2"/>
                  <a:gd name="T4" fmla="*/ 1 w 2"/>
                </a:gdLst>
                <a:ahLst/>
                <a:cxnLst>
                  <a:cxn ang="0">
                    <a:pos x="T0" y="0"/>
                  </a:cxn>
                  <a:cxn ang="0">
                    <a:pos x="T1" y="0"/>
                  </a:cxn>
                  <a:cxn ang="0">
                    <a:pos x="T2" y="0"/>
                  </a:cxn>
                  <a:cxn ang="0">
                    <a:pos x="T3" y="0"/>
                  </a:cxn>
                  <a:cxn ang="0">
                    <a:pos x="T4" y="0"/>
                  </a:cxn>
                </a:cxnLst>
                <a:rect l="0" t="0" r="r" b="b"/>
                <a:pathLst>
                  <a:path w="2">
                    <a:moveTo>
                      <a:pt x="1" y="0"/>
                    </a:moveTo>
                    <a:cubicBezTo>
                      <a:pt x="1" y="0"/>
                      <a:pt x="0" y="0"/>
                      <a:pt x="0" y="0"/>
                    </a:cubicBezTo>
                    <a:lnTo>
                      <a:pt x="2" y="0"/>
                    </a:lnTo>
                    <a:lnTo>
                      <a:pt x="2" y="0"/>
                    </a:lnTo>
                    <a:lnTo>
                      <a:pt x="1" y="0"/>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75" name="Freeform 225"/>
              <p:cNvSpPr>
                <a:spLocks/>
              </p:cNvSpPr>
              <p:nvPr/>
            </p:nvSpPr>
            <p:spPr bwMode="auto">
              <a:xfrm>
                <a:off x="7945552" y="1459473"/>
                <a:ext cx="0"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lnTo>
                      <a:pt x="1" y="0"/>
                    </a:lnTo>
                    <a:lnTo>
                      <a:pt x="1" y="0"/>
                    </a:lnTo>
                    <a:lnTo>
                      <a:pt x="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76" name="Rectangle 226"/>
              <p:cNvSpPr>
                <a:spLocks noChangeArrowheads="1"/>
              </p:cNvSpPr>
              <p:nvPr/>
            </p:nvSpPr>
            <p:spPr bwMode="auto">
              <a:xfrm>
                <a:off x="7945552" y="1459473"/>
                <a:ext cx="1588" cy="1588"/>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77" name="Rectangle 227"/>
              <p:cNvSpPr>
                <a:spLocks noChangeArrowheads="1"/>
              </p:cNvSpPr>
              <p:nvPr/>
            </p:nvSpPr>
            <p:spPr bwMode="auto">
              <a:xfrm>
                <a:off x="7942377" y="1459473"/>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78" name="Rectangle 228"/>
              <p:cNvSpPr>
                <a:spLocks noChangeArrowheads="1"/>
              </p:cNvSpPr>
              <p:nvPr/>
            </p:nvSpPr>
            <p:spPr bwMode="auto">
              <a:xfrm>
                <a:off x="7942377" y="1459473"/>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79" name="Rectangle 229"/>
              <p:cNvSpPr>
                <a:spLocks noChangeArrowheads="1"/>
              </p:cNvSpPr>
              <p:nvPr/>
            </p:nvSpPr>
            <p:spPr bwMode="auto">
              <a:xfrm>
                <a:off x="7942377" y="1459473"/>
                <a:ext cx="1588" cy="15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80" name="Rectangle 230"/>
              <p:cNvSpPr>
                <a:spLocks noChangeArrowheads="1"/>
              </p:cNvSpPr>
              <p:nvPr/>
            </p:nvSpPr>
            <p:spPr bwMode="auto">
              <a:xfrm>
                <a:off x="7942377" y="1459473"/>
                <a:ext cx="1588" cy="15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81" name="Rectangle 231"/>
              <p:cNvSpPr>
                <a:spLocks noChangeArrowheads="1"/>
              </p:cNvSpPr>
              <p:nvPr/>
            </p:nvSpPr>
            <p:spPr bwMode="auto">
              <a:xfrm>
                <a:off x="7943964" y="1459473"/>
                <a:ext cx="1588" cy="1588"/>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82" name="Rectangle 232"/>
              <p:cNvSpPr>
                <a:spLocks noChangeArrowheads="1"/>
              </p:cNvSpPr>
              <p:nvPr/>
            </p:nvSpPr>
            <p:spPr bwMode="auto">
              <a:xfrm>
                <a:off x="7943964" y="1459473"/>
                <a:ext cx="1588" cy="1588"/>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83" name="Rectangle 233"/>
              <p:cNvSpPr>
                <a:spLocks noChangeArrowheads="1"/>
              </p:cNvSpPr>
              <p:nvPr/>
            </p:nvSpPr>
            <p:spPr bwMode="auto">
              <a:xfrm>
                <a:off x="7945552" y="1459473"/>
                <a:ext cx="1588" cy="1588"/>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84" name="Rectangle 234"/>
              <p:cNvSpPr>
                <a:spLocks noChangeArrowheads="1"/>
              </p:cNvSpPr>
              <p:nvPr/>
            </p:nvSpPr>
            <p:spPr bwMode="auto">
              <a:xfrm>
                <a:off x="7945552" y="1459473"/>
                <a:ext cx="1588" cy="1588"/>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85" name="Freeform 235"/>
              <p:cNvSpPr>
                <a:spLocks/>
              </p:cNvSpPr>
              <p:nvPr/>
            </p:nvSpPr>
            <p:spPr bwMode="auto">
              <a:xfrm>
                <a:off x="7937614" y="1424548"/>
                <a:ext cx="3175" cy="34925"/>
              </a:xfrm>
              <a:custGeom>
                <a:avLst/>
                <a:gdLst>
                  <a:gd name="T0" fmla="*/ 0 w 4"/>
                  <a:gd name="T1" fmla="*/ 45 h 45"/>
                  <a:gd name="T2" fmla="*/ 3 w 4"/>
                  <a:gd name="T3" fmla="*/ 0 h 45"/>
                  <a:gd name="T4" fmla="*/ 4 w 4"/>
                  <a:gd name="T5" fmla="*/ 0 h 45"/>
                  <a:gd name="T6" fmla="*/ 1 w 4"/>
                  <a:gd name="T7" fmla="*/ 45 h 45"/>
                  <a:gd name="T8" fmla="*/ 0 w 4"/>
                  <a:gd name="T9" fmla="*/ 45 h 45"/>
                </a:gdLst>
                <a:ahLst/>
                <a:cxnLst>
                  <a:cxn ang="0">
                    <a:pos x="T0" y="T1"/>
                  </a:cxn>
                  <a:cxn ang="0">
                    <a:pos x="T2" y="T3"/>
                  </a:cxn>
                  <a:cxn ang="0">
                    <a:pos x="T4" y="T5"/>
                  </a:cxn>
                  <a:cxn ang="0">
                    <a:pos x="T6" y="T7"/>
                  </a:cxn>
                  <a:cxn ang="0">
                    <a:pos x="T8" y="T9"/>
                  </a:cxn>
                </a:cxnLst>
                <a:rect l="0" t="0" r="r" b="b"/>
                <a:pathLst>
                  <a:path w="4" h="45">
                    <a:moveTo>
                      <a:pt x="0" y="45"/>
                    </a:moveTo>
                    <a:cubicBezTo>
                      <a:pt x="0" y="45"/>
                      <a:pt x="0" y="22"/>
                      <a:pt x="3" y="0"/>
                    </a:cubicBezTo>
                    <a:cubicBezTo>
                      <a:pt x="3" y="0"/>
                      <a:pt x="4" y="0"/>
                      <a:pt x="4" y="0"/>
                    </a:cubicBezTo>
                    <a:cubicBezTo>
                      <a:pt x="1" y="23"/>
                      <a:pt x="1" y="45"/>
                      <a:pt x="1" y="45"/>
                    </a:cubicBezTo>
                    <a:lnTo>
                      <a:pt x="0"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86" name="Freeform 236"/>
              <p:cNvSpPr>
                <a:spLocks/>
              </p:cNvSpPr>
              <p:nvPr/>
            </p:nvSpPr>
            <p:spPr bwMode="auto">
              <a:xfrm>
                <a:off x="7937614" y="1424548"/>
                <a:ext cx="3175" cy="34925"/>
              </a:xfrm>
              <a:custGeom>
                <a:avLst/>
                <a:gdLst>
                  <a:gd name="T0" fmla="*/ 0 w 4"/>
                  <a:gd name="T1" fmla="*/ 45 h 45"/>
                  <a:gd name="T2" fmla="*/ 3 w 4"/>
                  <a:gd name="T3" fmla="*/ 0 h 45"/>
                  <a:gd name="T4" fmla="*/ 4 w 4"/>
                  <a:gd name="T5" fmla="*/ 0 h 45"/>
                  <a:gd name="T6" fmla="*/ 1 w 4"/>
                  <a:gd name="T7" fmla="*/ 45 h 45"/>
                  <a:gd name="T8" fmla="*/ 0 w 4"/>
                  <a:gd name="T9" fmla="*/ 45 h 45"/>
                </a:gdLst>
                <a:ahLst/>
                <a:cxnLst>
                  <a:cxn ang="0">
                    <a:pos x="T0" y="T1"/>
                  </a:cxn>
                  <a:cxn ang="0">
                    <a:pos x="T2" y="T3"/>
                  </a:cxn>
                  <a:cxn ang="0">
                    <a:pos x="T4" y="T5"/>
                  </a:cxn>
                  <a:cxn ang="0">
                    <a:pos x="T6" y="T7"/>
                  </a:cxn>
                  <a:cxn ang="0">
                    <a:pos x="T8" y="T9"/>
                  </a:cxn>
                </a:cxnLst>
                <a:rect l="0" t="0" r="r" b="b"/>
                <a:pathLst>
                  <a:path w="4" h="45">
                    <a:moveTo>
                      <a:pt x="0" y="45"/>
                    </a:moveTo>
                    <a:cubicBezTo>
                      <a:pt x="0" y="45"/>
                      <a:pt x="0" y="22"/>
                      <a:pt x="3" y="0"/>
                    </a:cubicBezTo>
                    <a:cubicBezTo>
                      <a:pt x="4" y="0"/>
                      <a:pt x="4" y="0"/>
                      <a:pt x="4" y="0"/>
                    </a:cubicBezTo>
                    <a:cubicBezTo>
                      <a:pt x="1" y="23"/>
                      <a:pt x="1" y="45"/>
                      <a:pt x="1" y="45"/>
                    </a:cubicBezTo>
                    <a:lnTo>
                      <a:pt x="0" y="45"/>
                    </a:ln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87" name="Freeform 237"/>
              <p:cNvSpPr>
                <a:spLocks/>
              </p:cNvSpPr>
              <p:nvPr/>
            </p:nvSpPr>
            <p:spPr bwMode="auto">
              <a:xfrm>
                <a:off x="7939202" y="1424548"/>
                <a:ext cx="3175" cy="34925"/>
              </a:xfrm>
              <a:custGeom>
                <a:avLst/>
                <a:gdLst>
                  <a:gd name="T0" fmla="*/ 0 w 4"/>
                  <a:gd name="T1" fmla="*/ 45 h 45"/>
                  <a:gd name="T2" fmla="*/ 3 w 4"/>
                  <a:gd name="T3" fmla="*/ 0 h 45"/>
                  <a:gd name="T4" fmla="*/ 4 w 4"/>
                  <a:gd name="T5" fmla="*/ 0 h 45"/>
                  <a:gd name="T6" fmla="*/ 1 w 4"/>
                  <a:gd name="T7" fmla="*/ 45 h 45"/>
                  <a:gd name="T8" fmla="*/ 0 w 4"/>
                  <a:gd name="T9" fmla="*/ 45 h 45"/>
                </a:gdLst>
                <a:ahLst/>
                <a:cxnLst>
                  <a:cxn ang="0">
                    <a:pos x="T0" y="T1"/>
                  </a:cxn>
                  <a:cxn ang="0">
                    <a:pos x="T2" y="T3"/>
                  </a:cxn>
                  <a:cxn ang="0">
                    <a:pos x="T4" y="T5"/>
                  </a:cxn>
                  <a:cxn ang="0">
                    <a:pos x="T6" y="T7"/>
                  </a:cxn>
                  <a:cxn ang="0">
                    <a:pos x="T8" y="T9"/>
                  </a:cxn>
                </a:cxnLst>
                <a:rect l="0" t="0" r="r" b="b"/>
                <a:pathLst>
                  <a:path w="4" h="45">
                    <a:moveTo>
                      <a:pt x="0" y="45"/>
                    </a:moveTo>
                    <a:cubicBezTo>
                      <a:pt x="0" y="45"/>
                      <a:pt x="0" y="23"/>
                      <a:pt x="3" y="0"/>
                    </a:cubicBezTo>
                    <a:cubicBezTo>
                      <a:pt x="4" y="0"/>
                      <a:pt x="4" y="0"/>
                      <a:pt x="4" y="0"/>
                    </a:cubicBezTo>
                    <a:cubicBezTo>
                      <a:pt x="1" y="23"/>
                      <a:pt x="1" y="45"/>
                      <a:pt x="1" y="45"/>
                    </a:cubicBezTo>
                    <a:lnTo>
                      <a:pt x="0" y="45"/>
                    </a:ln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88" name="Freeform 238"/>
              <p:cNvSpPr>
                <a:spLocks/>
              </p:cNvSpPr>
              <p:nvPr/>
            </p:nvSpPr>
            <p:spPr bwMode="auto">
              <a:xfrm>
                <a:off x="7939202" y="1424548"/>
                <a:ext cx="3175" cy="34925"/>
              </a:xfrm>
              <a:custGeom>
                <a:avLst/>
                <a:gdLst>
                  <a:gd name="T0" fmla="*/ 0 w 4"/>
                  <a:gd name="T1" fmla="*/ 45 h 45"/>
                  <a:gd name="T2" fmla="*/ 4 w 4"/>
                  <a:gd name="T3" fmla="*/ 0 h 45"/>
                  <a:gd name="T4" fmla="*/ 4 w 4"/>
                  <a:gd name="T5" fmla="*/ 1 h 45"/>
                  <a:gd name="T6" fmla="*/ 1 w 4"/>
                  <a:gd name="T7" fmla="*/ 45 h 45"/>
                  <a:gd name="T8" fmla="*/ 0 w 4"/>
                  <a:gd name="T9" fmla="*/ 45 h 45"/>
                </a:gdLst>
                <a:ahLst/>
                <a:cxnLst>
                  <a:cxn ang="0">
                    <a:pos x="T0" y="T1"/>
                  </a:cxn>
                  <a:cxn ang="0">
                    <a:pos x="T2" y="T3"/>
                  </a:cxn>
                  <a:cxn ang="0">
                    <a:pos x="T4" y="T5"/>
                  </a:cxn>
                  <a:cxn ang="0">
                    <a:pos x="T6" y="T7"/>
                  </a:cxn>
                  <a:cxn ang="0">
                    <a:pos x="T8" y="T9"/>
                  </a:cxn>
                </a:cxnLst>
                <a:rect l="0" t="0" r="r" b="b"/>
                <a:pathLst>
                  <a:path w="4" h="45">
                    <a:moveTo>
                      <a:pt x="0" y="45"/>
                    </a:moveTo>
                    <a:cubicBezTo>
                      <a:pt x="0" y="45"/>
                      <a:pt x="0" y="23"/>
                      <a:pt x="4" y="0"/>
                    </a:cubicBezTo>
                    <a:cubicBezTo>
                      <a:pt x="4" y="0"/>
                      <a:pt x="4" y="1"/>
                      <a:pt x="4" y="1"/>
                    </a:cubicBezTo>
                    <a:cubicBezTo>
                      <a:pt x="1" y="23"/>
                      <a:pt x="1" y="45"/>
                      <a:pt x="1" y="45"/>
                    </a:cubicBezTo>
                    <a:lnTo>
                      <a:pt x="0" y="45"/>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89" name="Freeform 239"/>
              <p:cNvSpPr>
                <a:spLocks/>
              </p:cNvSpPr>
              <p:nvPr/>
            </p:nvSpPr>
            <p:spPr bwMode="auto">
              <a:xfrm>
                <a:off x="7940789" y="1426136"/>
                <a:ext cx="3175" cy="33338"/>
              </a:xfrm>
              <a:custGeom>
                <a:avLst/>
                <a:gdLst>
                  <a:gd name="T0" fmla="*/ 0 w 4"/>
                  <a:gd name="T1" fmla="*/ 44 h 44"/>
                  <a:gd name="T2" fmla="*/ 3 w 4"/>
                  <a:gd name="T3" fmla="*/ 0 h 44"/>
                  <a:gd name="T4" fmla="*/ 4 w 4"/>
                  <a:gd name="T5" fmla="*/ 0 h 44"/>
                  <a:gd name="T6" fmla="*/ 1 w 4"/>
                  <a:gd name="T7" fmla="*/ 44 h 44"/>
                  <a:gd name="T8" fmla="*/ 0 w 4"/>
                  <a:gd name="T9" fmla="*/ 44 h 44"/>
                </a:gdLst>
                <a:ahLst/>
                <a:cxnLst>
                  <a:cxn ang="0">
                    <a:pos x="T0" y="T1"/>
                  </a:cxn>
                  <a:cxn ang="0">
                    <a:pos x="T2" y="T3"/>
                  </a:cxn>
                  <a:cxn ang="0">
                    <a:pos x="T4" y="T5"/>
                  </a:cxn>
                  <a:cxn ang="0">
                    <a:pos x="T6" y="T7"/>
                  </a:cxn>
                  <a:cxn ang="0">
                    <a:pos x="T8" y="T9"/>
                  </a:cxn>
                </a:cxnLst>
                <a:rect l="0" t="0" r="r" b="b"/>
                <a:pathLst>
                  <a:path w="4" h="44">
                    <a:moveTo>
                      <a:pt x="0" y="44"/>
                    </a:moveTo>
                    <a:cubicBezTo>
                      <a:pt x="0" y="44"/>
                      <a:pt x="0" y="22"/>
                      <a:pt x="3" y="0"/>
                    </a:cubicBezTo>
                    <a:cubicBezTo>
                      <a:pt x="4" y="0"/>
                      <a:pt x="4" y="0"/>
                      <a:pt x="4" y="0"/>
                    </a:cubicBezTo>
                    <a:cubicBezTo>
                      <a:pt x="1" y="22"/>
                      <a:pt x="1" y="44"/>
                      <a:pt x="1" y="44"/>
                    </a:cubicBezTo>
                    <a:lnTo>
                      <a:pt x="0" y="44"/>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90" name="Freeform 240"/>
              <p:cNvSpPr>
                <a:spLocks/>
              </p:cNvSpPr>
              <p:nvPr/>
            </p:nvSpPr>
            <p:spPr bwMode="auto">
              <a:xfrm>
                <a:off x="7940789" y="1426136"/>
                <a:ext cx="3175" cy="33338"/>
              </a:xfrm>
              <a:custGeom>
                <a:avLst/>
                <a:gdLst>
                  <a:gd name="T0" fmla="*/ 0 w 3"/>
                  <a:gd name="T1" fmla="*/ 44 h 44"/>
                  <a:gd name="T2" fmla="*/ 3 w 3"/>
                  <a:gd name="T3" fmla="*/ 0 h 44"/>
                  <a:gd name="T4" fmla="*/ 3 w 3"/>
                  <a:gd name="T5" fmla="*/ 0 h 44"/>
                  <a:gd name="T6" fmla="*/ 1 w 3"/>
                  <a:gd name="T7" fmla="*/ 44 h 44"/>
                  <a:gd name="T8" fmla="*/ 0 w 3"/>
                  <a:gd name="T9" fmla="*/ 44 h 44"/>
                </a:gdLst>
                <a:ahLst/>
                <a:cxnLst>
                  <a:cxn ang="0">
                    <a:pos x="T0" y="T1"/>
                  </a:cxn>
                  <a:cxn ang="0">
                    <a:pos x="T2" y="T3"/>
                  </a:cxn>
                  <a:cxn ang="0">
                    <a:pos x="T4" y="T5"/>
                  </a:cxn>
                  <a:cxn ang="0">
                    <a:pos x="T6" y="T7"/>
                  </a:cxn>
                  <a:cxn ang="0">
                    <a:pos x="T8" y="T9"/>
                  </a:cxn>
                </a:cxnLst>
                <a:rect l="0" t="0" r="r" b="b"/>
                <a:pathLst>
                  <a:path w="3" h="44">
                    <a:moveTo>
                      <a:pt x="0" y="44"/>
                    </a:moveTo>
                    <a:cubicBezTo>
                      <a:pt x="0" y="44"/>
                      <a:pt x="0" y="22"/>
                      <a:pt x="3" y="0"/>
                    </a:cubicBezTo>
                    <a:lnTo>
                      <a:pt x="3" y="0"/>
                    </a:lnTo>
                    <a:cubicBezTo>
                      <a:pt x="0" y="22"/>
                      <a:pt x="1" y="44"/>
                      <a:pt x="1" y="44"/>
                    </a:cubicBezTo>
                    <a:lnTo>
                      <a:pt x="0" y="44"/>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91" name="Freeform 241"/>
              <p:cNvSpPr>
                <a:spLocks/>
              </p:cNvSpPr>
              <p:nvPr/>
            </p:nvSpPr>
            <p:spPr bwMode="auto">
              <a:xfrm>
                <a:off x="7940789" y="1426136"/>
                <a:ext cx="3175" cy="33338"/>
              </a:xfrm>
              <a:custGeom>
                <a:avLst/>
                <a:gdLst>
                  <a:gd name="T0" fmla="*/ 1 w 4"/>
                  <a:gd name="T1" fmla="*/ 44 h 44"/>
                  <a:gd name="T2" fmla="*/ 3 w 4"/>
                  <a:gd name="T3" fmla="*/ 0 h 44"/>
                  <a:gd name="T4" fmla="*/ 4 w 4"/>
                  <a:gd name="T5" fmla="*/ 0 h 44"/>
                  <a:gd name="T6" fmla="*/ 1 w 4"/>
                  <a:gd name="T7" fmla="*/ 44 h 44"/>
                  <a:gd name="T8" fmla="*/ 1 w 4"/>
                  <a:gd name="T9" fmla="*/ 44 h 44"/>
                </a:gdLst>
                <a:ahLst/>
                <a:cxnLst>
                  <a:cxn ang="0">
                    <a:pos x="T0" y="T1"/>
                  </a:cxn>
                  <a:cxn ang="0">
                    <a:pos x="T2" y="T3"/>
                  </a:cxn>
                  <a:cxn ang="0">
                    <a:pos x="T4" y="T5"/>
                  </a:cxn>
                  <a:cxn ang="0">
                    <a:pos x="T6" y="T7"/>
                  </a:cxn>
                  <a:cxn ang="0">
                    <a:pos x="T8" y="T9"/>
                  </a:cxn>
                </a:cxnLst>
                <a:rect l="0" t="0" r="r" b="b"/>
                <a:pathLst>
                  <a:path w="4" h="44">
                    <a:moveTo>
                      <a:pt x="1" y="44"/>
                    </a:moveTo>
                    <a:cubicBezTo>
                      <a:pt x="1" y="44"/>
                      <a:pt x="0" y="22"/>
                      <a:pt x="3" y="0"/>
                    </a:cubicBezTo>
                    <a:lnTo>
                      <a:pt x="4" y="0"/>
                    </a:lnTo>
                    <a:cubicBezTo>
                      <a:pt x="1" y="22"/>
                      <a:pt x="1" y="44"/>
                      <a:pt x="1" y="44"/>
                    </a:cubicBezTo>
                    <a:lnTo>
                      <a:pt x="1" y="44"/>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92" name="Freeform 242"/>
              <p:cNvSpPr>
                <a:spLocks/>
              </p:cNvSpPr>
              <p:nvPr/>
            </p:nvSpPr>
            <p:spPr bwMode="auto">
              <a:xfrm>
                <a:off x="7942377" y="1426136"/>
                <a:ext cx="1588" cy="33338"/>
              </a:xfrm>
              <a:custGeom>
                <a:avLst/>
                <a:gdLst>
                  <a:gd name="T0" fmla="*/ 0 w 3"/>
                  <a:gd name="T1" fmla="*/ 44 h 44"/>
                  <a:gd name="T2" fmla="*/ 3 w 3"/>
                  <a:gd name="T3" fmla="*/ 0 h 44"/>
                  <a:gd name="T4" fmla="*/ 3 w 3"/>
                  <a:gd name="T5" fmla="*/ 0 h 44"/>
                  <a:gd name="T6" fmla="*/ 0 w 3"/>
                  <a:gd name="T7" fmla="*/ 44 h 44"/>
                  <a:gd name="T8" fmla="*/ 0 w 3"/>
                  <a:gd name="T9" fmla="*/ 44 h 44"/>
                </a:gdLst>
                <a:ahLst/>
                <a:cxnLst>
                  <a:cxn ang="0">
                    <a:pos x="T0" y="T1"/>
                  </a:cxn>
                  <a:cxn ang="0">
                    <a:pos x="T2" y="T3"/>
                  </a:cxn>
                  <a:cxn ang="0">
                    <a:pos x="T4" y="T5"/>
                  </a:cxn>
                  <a:cxn ang="0">
                    <a:pos x="T6" y="T7"/>
                  </a:cxn>
                  <a:cxn ang="0">
                    <a:pos x="T8" y="T9"/>
                  </a:cxn>
                </a:cxnLst>
                <a:rect l="0" t="0" r="r" b="b"/>
                <a:pathLst>
                  <a:path w="3" h="44">
                    <a:moveTo>
                      <a:pt x="0" y="44"/>
                    </a:moveTo>
                    <a:cubicBezTo>
                      <a:pt x="0" y="44"/>
                      <a:pt x="0" y="22"/>
                      <a:pt x="3" y="0"/>
                    </a:cubicBezTo>
                    <a:lnTo>
                      <a:pt x="3" y="0"/>
                    </a:lnTo>
                    <a:cubicBezTo>
                      <a:pt x="0" y="22"/>
                      <a:pt x="0" y="44"/>
                      <a:pt x="0" y="44"/>
                    </a:cubicBezTo>
                    <a:lnTo>
                      <a:pt x="0" y="44"/>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93" name="Freeform 243"/>
              <p:cNvSpPr>
                <a:spLocks/>
              </p:cNvSpPr>
              <p:nvPr/>
            </p:nvSpPr>
            <p:spPr bwMode="auto">
              <a:xfrm>
                <a:off x="7939202" y="1391211"/>
                <a:ext cx="7938" cy="33338"/>
              </a:xfrm>
              <a:custGeom>
                <a:avLst/>
                <a:gdLst>
                  <a:gd name="T0" fmla="*/ 0 w 10"/>
                  <a:gd name="T1" fmla="*/ 44 h 44"/>
                  <a:gd name="T2" fmla="*/ 9 w 10"/>
                  <a:gd name="T3" fmla="*/ 0 h 44"/>
                  <a:gd name="T4" fmla="*/ 10 w 10"/>
                  <a:gd name="T5" fmla="*/ 0 h 44"/>
                  <a:gd name="T6" fmla="*/ 1 w 10"/>
                  <a:gd name="T7" fmla="*/ 44 h 44"/>
                  <a:gd name="T8" fmla="*/ 0 w 10"/>
                  <a:gd name="T9" fmla="*/ 44 h 44"/>
                </a:gdLst>
                <a:ahLst/>
                <a:cxnLst>
                  <a:cxn ang="0">
                    <a:pos x="T0" y="T1"/>
                  </a:cxn>
                  <a:cxn ang="0">
                    <a:pos x="T2" y="T3"/>
                  </a:cxn>
                  <a:cxn ang="0">
                    <a:pos x="T4" y="T5"/>
                  </a:cxn>
                  <a:cxn ang="0">
                    <a:pos x="T6" y="T7"/>
                  </a:cxn>
                  <a:cxn ang="0">
                    <a:pos x="T8" y="T9"/>
                  </a:cxn>
                </a:cxnLst>
                <a:rect l="0" t="0" r="r" b="b"/>
                <a:pathLst>
                  <a:path w="10" h="44">
                    <a:moveTo>
                      <a:pt x="0" y="44"/>
                    </a:moveTo>
                    <a:cubicBezTo>
                      <a:pt x="3" y="22"/>
                      <a:pt x="9" y="0"/>
                      <a:pt x="9" y="0"/>
                    </a:cubicBezTo>
                    <a:cubicBezTo>
                      <a:pt x="9" y="0"/>
                      <a:pt x="10" y="0"/>
                      <a:pt x="10" y="0"/>
                    </a:cubicBezTo>
                    <a:cubicBezTo>
                      <a:pt x="10" y="0"/>
                      <a:pt x="4" y="22"/>
                      <a:pt x="1" y="44"/>
                    </a:cubicBezTo>
                    <a:cubicBezTo>
                      <a:pt x="1" y="44"/>
                      <a:pt x="0" y="44"/>
                      <a:pt x="0"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94" name="Freeform 244"/>
              <p:cNvSpPr>
                <a:spLocks/>
              </p:cNvSpPr>
              <p:nvPr/>
            </p:nvSpPr>
            <p:spPr bwMode="auto">
              <a:xfrm>
                <a:off x="7940789" y="1391211"/>
                <a:ext cx="7938" cy="33338"/>
              </a:xfrm>
              <a:custGeom>
                <a:avLst/>
                <a:gdLst>
                  <a:gd name="T0" fmla="*/ 0 w 10"/>
                  <a:gd name="T1" fmla="*/ 44 h 44"/>
                  <a:gd name="T2" fmla="*/ 9 w 10"/>
                  <a:gd name="T3" fmla="*/ 0 h 44"/>
                  <a:gd name="T4" fmla="*/ 10 w 10"/>
                  <a:gd name="T5" fmla="*/ 0 h 44"/>
                  <a:gd name="T6" fmla="*/ 1 w 10"/>
                  <a:gd name="T7" fmla="*/ 44 h 44"/>
                  <a:gd name="T8" fmla="*/ 0 w 10"/>
                  <a:gd name="T9" fmla="*/ 44 h 44"/>
                </a:gdLst>
                <a:ahLst/>
                <a:cxnLst>
                  <a:cxn ang="0">
                    <a:pos x="T0" y="T1"/>
                  </a:cxn>
                  <a:cxn ang="0">
                    <a:pos x="T2" y="T3"/>
                  </a:cxn>
                  <a:cxn ang="0">
                    <a:pos x="T4" y="T5"/>
                  </a:cxn>
                  <a:cxn ang="0">
                    <a:pos x="T6" y="T7"/>
                  </a:cxn>
                  <a:cxn ang="0">
                    <a:pos x="T8" y="T9"/>
                  </a:cxn>
                </a:cxnLst>
                <a:rect l="0" t="0" r="r" b="b"/>
                <a:pathLst>
                  <a:path w="10" h="44">
                    <a:moveTo>
                      <a:pt x="0" y="44"/>
                    </a:moveTo>
                    <a:cubicBezTo>
                      <a:pt x="3" y="22"/>
                      <a:pt x="9" y="0"/>
                      <a:pt x="9" y="0"/>
                    </a:cubicBezTo>
                    <a:cubicBezTo>
                      <a:pt x="10" y="0"/>
                      <a:pt x="10" y="0"/>
                      <a:pt x="10" y="0"/>
                    </a:cubicBezTo>
                    <a:cubicBezTo>
                      <a:pt x="10" y="0"/>
                      <a:pt x="4" y="22"/>
                      <a:pt x="1" y="44"/>
                    </a:cubicBezTo>
                    <a:cubicBezTo>
                      <a:pt x="1" y="44"/>
                      <a:pt x="1" y="44"/>
                      <a:pt x="0" y="44"/>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95" name="Freeform 245"/>
              <p:cNvSpPr>
                <a:spLocks/>
              </p:cNvSpPr>
              <p:nvPr/>
            </p:nvSpPr>
            <p:spPr bwMode="auto">
              <a:xfrm>
                <a:off x="7940789" y="1391211"/>
                <a:ext cx="7938" cy="33338"/>
              </a:xfrm>
              <a:custGeom>
                <a:avLst/>
                <a:gdLst>
                  <a:gd name="T0" fmla="*/ 0 w 10"/>
                  <a:gd name="T1" fmla="*/ 44 h 44"/>
                  <a:gd name="T2" fmla="*/ 9 w 10"/>
                  <a:gd name="T3" fmla="*/ 0 h 44"/>
                  <a:gd name="T4" fmla="*/ 10 w 10"/>
                  <a:gd name="T5" fmla="*/ 0 h 44"/>
                  <a:gd name="T6" fmla="*/ 1 w 10"/>
                  <a:gd name="T7" fmla="*/ 44 h 44"/>
                  <a:gd name="T8" fmla="*/ 0 w 10"/>
                  <a:gd name="T9" fmla="*/ 44 h 44"/>
                </a:gdLst>
                <a:ahLst/>
                <a:cxnLst>
                  <a:cxn ang="0">
                    <a:pos x="T0" y="T1"/>
                  </a:cxn>
                  <a:cxn ang="0">
                    <a:pos x="T2" y="T3"/>
                  </a:cxn>
                  <a:cxn ang="0">
                    <a:pos x="T4" y="T5"/>
                  </a:cxn>
                  <a:cxn ang="0">
                    <a:pos x="T6" y="T7"/>
                  </a:cxn>
                  <a:cxn ang="0">
                    <a:pos x="T8" y="T9"/>
                  </a:cxn>
                </a:cxnLst>
                <a:rect l="0" t="0" r="r" b="b"/>
                <a:pathLst>
                  <a:path w="10" h="44">
                    <a:moveTo>
                      <a:pt x="0" y="44"/>
                    </a:moveTo>
                    <a:cubicBezTo>
                      <a:pt x="3" y="22"/>
                      <a:pt x="9" y="0"/>
                      <a:pt x="9" y="0"/>
                    </a:cubicBezTo>
                    <a:cubicBezTo>
                      <a:pt x="10" y="0"/>
                      <a:pt x="10" y="0"/>
                      <a:pt x="10" y="0"/>
                    </a:cubicBezTo>
                    <a:cubicBezTo>
                      <a:pt x="10" y="0"/>
                      <a:pt x="4" y="22"/>
                      <a:pt x="1" y="44"/>
                    </a:cubicBezTo>
                    <a:cubicBezTo>
                      <a:pt x="1" y="44"/>
                      <a:pt x="1" y="44"/>
                      <a:pt x="0" y="44"/>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96" name="Freeform 246"/>
              <p:cNvSpPr>
                <a:spLocks/>
              </p:cNvSpPr>
              <p:nvPr/>
            </p:nvSpPr>
            <p:spPr bwMode="auto">
              <a:xfrm>
                <a:off x="7942377" y="1392798"/>
                <a:ext cx="7938" cy="33338"/>
              </a:xfrm>
              <a:custGeom>
                <a:avLst/>
                <a:gdLst>
                  <a:gd name="T0" fmla="*/ 0 w 9"/>
                  <a:gd name="T1" fmla="*/ 43 h 44"/>
                  <a:gd name="T2" fmla="*/ 8 w 9"/>
                  <a:gd name="T3" fmla="*/ 0 h 44"/>
                  <a:gd name="T4" fmla="*/ 9 w 9"/>
                  <a:gd name="T5" fmla="*/ 0 h 44"/>
                  <a:gd name="T6" fmla="*/ 0 w 9"/>
                  <a:gd name="T7" fmla="*/ 44 h 44"/>
                  <a:gd name="T8" fmla="*/ 0 w 9"/>
                  <a:gd name="T9" fmla="*/ 43 h 44"/>
                </a:gdLst>
                <a:ahLst/>
                <a:cxnLst>
                  <a:cxn ang="0">
                    <a:pos x="T0" y="T1"/>
                  </a:cxn>
                  <a:cxn ang="0">
                    <a:pos x="T2" y="T3"/>
                  </a:cxn>
                  <a:cxn ang="0">
                    <a:pos x="T4" y="T5"/>
                  </a:cxn>
                  <a:cxn ang="0">
                    <a:pos x="T6" y="T7"/>
                  </a:cxn>
                  <a:cxn ang="0">
                    <a:pos x="T8" y="T9"/>
                  </a:cxn>
                </a:cxnLst>
                <a:rect l="0" t="0" r="r" b="b"/>
                <a:pathLst>
                  <a:path w="9" h="44">
                    <a:moveTo>
                      <a:pt x="0" y="43"/>
                    </a:moveTo>
                    <a:cubicBezTo>
                      <a:pt x="2" y="21"/>
                      <a:pt x="8" y="0"/>
                      <a:pt x="8" y="0"/>
                    </a:cubicBezTo>
                    <a:cubicBezTo>
                      <a:pt x="9" y="0"/>
                      <a:pt x="9" y="0"/>
                      <a:pt x="9" y="0"/>
                    </a:cubicBezTo>
                    <a:cubicBezTo>
                      <a:pt x="9" y="0"/>
                      <a:pt x="3" y="21"/>
                      <a:pt x="0" y="44"/>
                    </a:cubicBezTo>
                    <a:cubicBezTo>
                      <a:pt x="0" y="44"/>
                      <a:pt x="0" y="44"/>
                      <a:pt x="0" y="43"/>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97" name="Freeform 247"/>
              <p:cNvSpPr>
                <a:spLocks/>
              </p:cNvSpPr>
              <p:nvPr/>
            </p:nvSpPr>
            <p:spPr bwMode="auto">
              <a:xfrm>
                <a:off x="7942377" y="1392798"/>
                <a:ext cx="7938" cy="33338"/>
              </a:xfrm>
              <a:custGeom>
                <a:avLst/>
                <a:gdLst>
                  <a:gd name="T0" fmla="*/ 0 w 10"/>
                  <a:gd name="T1" fmla="*/ 44 h 44"/>
                  <a:gd name="T2" fmla="*/ 9 w 10"/>
                  <a:gd name="T3" fmla="*/ 0 h 44"/>
                  <a:gd name="T4" fmla="*/ 10 w 10"/>
                  <a:gd name="T5" fmla="*/ 0 h 44"/>
                  <a:gd name="T6" fmla="*/ 1 w 10"/>
                  <a:gd name="T7" fmla="*/ 44 h 44"/>
                  <a:gd name="T8" fmla="*/ 0 w 10"/>
                  <a:gd name="T9" fmla="*/ 43 h 44"/>
                  <a:gd name="T10" fmla="*/ 0 w 10"/>
                  <a:gd name="T11" fmla="*/ 44 h 44"/>
                </a:gdLst>
                <a:ahLst/>
                <a:cxnLst>
                  <a:cxn ang="0">
                    <a:pos x="T0" y="T1"/>
                  </a:cxn>
                  <a:cxn ang="0">
                    <a:pos x="T2" y="T3"/>
                  </a:cxn>
                  <a:cxn ang="0">
                    <a:pos x="T4" y="T5"/>
                  </a:cxn>
                  <a:cxn ang="0">
                    <a:pos x="T6" y="T7"/>
                  </a:cxn>
                  <a:cxn ang="0">
                    <a:pos x="T8" y="T9"/>
                  </a:cxn>
                  <a:cxn ang="0">
                    <a:pos x="T10" y="T11"/>
                  </a:cxn>
                </a:cxnLst>
                <a:rect l="0" t="0" r="r" b="b"/>
                <a:pathLst>
                  <a:path w="10" h="44">
                    <a:moveTo>
                      <a:pt x="0" y="44"/>
                    </a:moveTo>
                    <a:cubicBezTo>
                      <a:pt x="3" y="21"/>
                      <a:pt x="9" y="0"/>
                      <a:pt x="9" y="0"/>
                    </a:cubicBezTo>
                    <a:cubicBezTo>
                      <a:pt x="10" y="0"/>
                      <a:pt x="10" y="0"/>
                      <a:pt x="10" y="0"/>
                    </a:cubicBezTo>
                    <a:cubicBezTo>
                      <a:pt x="10" y="0"/>
                      <a:pt x="4" y="21"/>
                      <a:pt x="1" y="44"/>
                    </a:cubicBezTo>
                    <a:cubicBezTo>
                      <a:pt x="1" y="44"/>
                      <a:pt x="1" y="44"/>
                      <a:pt x="0" y="43"/>
                    </a:cubicBezTo>
                    <a:lnTo>
                      <a:pt x="0" y="44"/>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98" name="Freeform 248"/>
              <p:cNvSpPr>
                <a:spLocks/>
              </p:cNvSpPr>
              <p:nvPr/>
            </p:nvSpPr>
            <p:spPr bwMode="auto">
              <a:xfrm>
                <a:off x="7943964" y="1392798"/>
                <a:ext cx="6350" cy="33338"/>
              </a:xfrm>
              <a:custGeom>
                <a:avLst/>
                <a:gdLst>
                  <a:gd name="T0" fmla="*/ 0 w 9"/>
                  <a:gd name="T1" fmla="*/ 44 h 44"/>
                  <a:gd name="T2" fmla="*/ 9 w 9"/>
                  <a:gd name="T3" fmla="*/ 0 h 44"/>
                  <a:gd name="T4" fmla="*/ 9 w 9"/>
                  <a:gd name="T5" fmla="*/ 0 h 44"/>
                  <a:gd name="T6" fmla="*/ 0 w 9"/>
                  <a:gd name="T7" fmla="*/ 44 h 44"/>
                  <a:gd name="T8" fmla="*/ 0 w 9"/>
                  <a:gd name="T9" fmla="*/ 44 h 44"/>
                </a:gdLst>
                <a:ahLst/>
                <a:cxnLst>
                  <a:cxn ang="0">
                    <a:pos x="T0" y="T1"/>
                  </a:cxn>
                  <a:cxn ang="0">
                    <a:pos x="T2" y="T3"/>
                  </a:cxn>
                  <a:cxn ang="0">
                    <a:pos x="T4" y="T5"/>
                  </a:cxn>
                  <a:cxn ang="0">
                    <a:pos x="T6" y="T7"/>
                  </a:cxn>
                  <a:cxn ang="0">
                    <a:pos x="T8" y="T9"/>
                  </a:cxn>
                </a:cxnLst>
                <a:rect l="0" t="0" r="r" b="b"/>
                <a:pathLst>
                  <a:path w="9" h="44">
                    <a:moveTo>
                      <a:pt x="0" y="44"/>
                    </a:moveTo>
                    <a:cubicBezTo>
                      <a:pt x="3" y="21"/>
                      <a:pt x="9" y="0"/>
                      <a:pt x="9" y="0"/>
                    </a:cubicBezTo>
                    <a:cubicBezTo>
                      <a:pt x="9" y="0"/>
                      <a:pt x="9" y="0"/>
                      <a:pt x="9" y="0"/>
                    </a:cubicBezTo>
                    <a:cubicBezTo>
                      <a:pt x="9" y="0"/>
                      <a:pt x="3" y="22"/>
                      <a:pt x="0" y="44"/>
                    </a:cubicBezTo>
                    <a:lnTo>
                      <a:pt x="0" y="44"/>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399" name="Freeform 249"/>
              <p:cNvSpPr>
                <a:spLocks/>
              </p:cNvSpPr>
              <p:nvPr/>
            </p:nvSpPr>
            <p:spPr bwMode="auto">
              <a:xfrm>
                <a:off x="7943964" y="1392798"/>
                <a:ext cx="6350" cy="33338"/>
              </a:xfrm>
              <a:custGeom>
                <a:avLst/>
                <a:gdLst>
                  <a:gd name="T0" fmla="*/ 0 w 10"/>
                  <a:gd name="T1" fmla="*/ 44 h 44"/>
                  <a:gd name="T2" fmla="*/ 9 w 10"/>
                  <a:gd name="T3" fmla="*/ 0 h 44"/>
                  <a:gd name="T4" fmla="*/ 10 w 10"/>
                  <a:gd name="T5" fmla="*/ 0 h 44"/>
                  <a:gd name="T6" fmla="*/ 1 w 10"/>
                  <a:gd name="T7" fmla="*/ 44 h 44"/>
                  <a:gd name="T8" fmla="*/ 1 w 10"/>
                  <a:gd name="T9" fmla="*/ 44 h 44"/>
                  <a:gd name="T10" fmla="*/ 0 w 10"/>
                  <a:gd name="T11" fmla="*/ 44 h 44"/>
                </a:gdLst>
                <a:ahLst/>
                <a:cxnLst>
                  <a:cxn ang="0">
                    <a:pos x="T0" y="T1"/>
                  </a:cxn>
                  <a:cxn ang="0">
                    <a:pos x="T2" y="T3"/>
                  </a:cxn>
                  <a:cxn ang="0">
                    <a:pos x="T4" y="T5"/>
                  </a:cxn>
                  <a:cxn ang="0">
                    <a:pos x="T6" y="T7"/>
                  </a:cxn>
                  <a:cxn ang="0">
                    <a:pos x="T8" y="T9"/>
                  </a:cxn>
                  <a:cxn ang="0">
                    <a:pos x="T10" y="T11"/>
                  </a:cxn>
                </a:cxnLst>
                <a:rect l="0" t="0" r="r" b="b"/>
                <a:pathLst>
                  <a:path w="10" h="44">
                    <a:moveTo>
                      <a:pt x="0" y="44"/>
                    </a:moveTo>
                    <a:cubicBezTo>
                      <a:pt x="3" y="22"/>
                      <a:pt x="9" y="0"/>
                      <a:pt x="9" y="0"/>
                    </a:cubicBezTo>
                    <a:cubicBezTo>
                      <a:pt x="10" y="0"/>
                      <a:pt x="10" y="0"/>
                      <a:pt x="10" y="0"/>
                    </a:cubicBezTo>
                    <a:cubicBezTo>
                      <a:pt x="10" y="0"/>
                      <a:pt x="4" y="22"/>
                      <a:pt x="1" y="44"/>
                    </a:cubicBezTo>
                    <a:lnTo>
                      <a:pt x="1" y="44"/>
                    </a:lnTo>
                    <a:lnTo>
                      <a:pt x="0" y="44"/>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00" name="Freeform 250"/>
              <p:cNvSpPr>
                <a:spLocks/>
              </p:cNvSpPr>
              <p:nvPr/>
            </p:nvSpPr>
            <p:spPr bwMode="auto">
              <a:xfrm>
                <a:off x="7943964" y="1392798"/>
                <a:ext cx="6350" cy="33338"/>
              </a:xfrm>
              <a:custGeom>
                <a:avLst/>
                <a:gdLst>
                  <a:gd name="T0" fmla="*/ 0 w 9"/>
                  <a:gd name="T1" fmla="*/ 44 h 44"/>
                  <a:gd name="T2" fmla="*/ 9 w 9"/>
                  <a:gd name="T3" fmla="*/ 0 h 44"/>
                  <a:gd name="T4" fmla="*/ 9 w 9"/>
                  <a:gd name="T5" fmla="*/ 0 h 44"/>
                  <a:gd name="T6" fmla="*/ 0 w 9"/>
                  <a:gd name="T7" fmla="*/ 44 h 44"/>
                  <a:gd name="T8" fmla="*/ 0 w 9"/>
                  <a:gd name="T9" fmla="*/ 44 h 44"/>
                </a:gdLst>
                <a:ahLst/>
                <a:cxnLst>
                  <a:cxn ang="0">
                    <a:pos x="T0" y="T1"/>
                  </a:cxn>
                  <a:cxn ang="0">
                    <a:pos x="T2" y="T3"/>
                  </a:cxn>
                  <a:cxn ang="0">
                    <a:pos x="T4" y="T5"/>
                  </a:cxn>
                  <a:cxn ang="0">
                    <a:pos x="T6" y="T7"/>
                  </a:cxn>
                  <a:cxn ang="0">
                    <a:pos x="T8" y="T9"/>
                  </a:cxn>
                </a:cxnLst>
                <a:rect l="0" t="0" r="r" b="b"/>
                <a:pathLst>
                  <a:path w="9" h="44">
                    <a:moveTo>
                      <a:pt x="0" y="44"/>
                    </a:moveTo>
                    <a:cubicBezTo>
                      <a:pt x="3" y="22"/>
                      <a:pt x="9" y="0"/>
                      <a:pt x="9" y="0"/>
                    </a:cubicBezTo>
                    <a:lnTo>
                      <a:pt x="9" y="0"/>
                    </a:lnTo>
                    <a:cubicBezTo>
                      <a:pt x="9" y="0"/>
                      <a:pt x="3" y="22"/>
                      <a:pt x="0" y="44"/>
                    </a:cubicBezTo>
                    <a:lnTo>
                      <a:pt x="0" y="44"/>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01" name="Freeform 251"/>
              <p:cNvSpPr>
                <a:spLocks/>
              </p:cNvSpPr>
              <p:nvPr/>
            </p:nvSpPr>
            <p:spPr bwMode="auto">
              <a:xfrm>
                <a:off x="7942377" y="1426136"/>
                <a:ext cx="1588" cy="33338"/>
              </a:xfrm>
              <a:custGeom>
                <a:avLst/>
                <a:gdLst>
                  <a:gd name="T0" fmla="*/ 0 w 3"/>
                  <a:gd name="T1" fmla="*/ 44 h 44"/>
                  <a:gd name="T2" fmla="*/ 3 w 3"/>
                  <a:gd name="T3" fmla="*/ 0 h 44"/>
                  <a:gd name="T4" fmla="*/ 3 w 3"/>
                  <a:gd name="T5" fmla="*/ 0 h 44"/>
                  <a:gd name="T6" fmla="*/ 0 w 3"/>
                  <a:gd name="T7" fmla="*/ 44 h 44"/>
                  <a:gd name="T8" fmla="*/ 0 w 3"/>
                  <a:gd name="T9" fmla="*/ 44 h 44"/>
                </a:gdLst>
                <a:ahLst/>
                <a:cxnLst>
                  <a:cxn ang="0">
                    <a:pos x="T0" y="T1"/>
                  </a:cxn>
                  <a:cxn ang="0">
                    <a:pos x="T2" y="T3"/>
                  </a:cxn>
                  <a:cxn ang="0">
                    <a:pos x="T4" y="T5"/>
                  </a:cxn>
                  <a:cxn ang="0">
                    <a:pos x="T6" y="T7"/>
                  </a:cxn>
                  <a:cxn ang="0">
                    <a:pos x="T8" y="T9"/>
                  </a:cxn>
                </a:cxnLst>
                <a:rect l="0" t="0" r="r" b="b"/>
                <a:pathLst>
                  <a:path w="3" h="44">
                    <a:moveTo>
                      <a:pt x="0" y="44"/>
                    </a:moveTo>
                    <a:cubicBezTo>
                      <a:pt x="0" y="44"/>
                      <a:pt x="0" y="22"/>
                      <a:pt x="3" y="0"/>
                    </a:cubicBezTo>
                    <a:lnTo>
                      <a:pt x="3" y="0"/>
                    </a:lnTo>
                    <a:cubicBezTo>
                      <a:pt x="0" y="22"/>
                      <a:pt x="0" y="44"/>
                      <a:pt x="0" y="44"/>
                    </a:cubicBezTo>
                    <a:lnTo>
                      <a:pt x="0"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02" name="Freeform 252"/>
              <p:cNvSpPr>
                <a:spLocks/>
              </p:cNvSpPr>
              <p:nvPr/>
            </p:nvSpPr>
            <p:spPr bwMode="auto">
              <a:xfrm>
                <a:off x="7942377" y="1426136"/>
                <a:ext cx="1588" cy="33338"/>
              </a:xfrm>
              <a:custGeom>
                <a:avLst/>
                <a:gdLst>
                  <a:gd name="T0" fmla="*/ 0 w 3"/>
                  <a:gd name="T1" fmla="*/ 44 h 44"/>
                  <a:gd name="T2" fmla="*/ 3 w 3"/>
                  <a:gd name="T3" fmla="*/ 0 h 44"/>
                  <a:gd name="T4" fmla="*/ 3 w 3"/>
                  <a:gd name="T5" fmla="*/ 0 h 44"/>
                  <a:gd name="T6" fmla="*/ 0 w 3"/>
                  <a:gd name="T7" fmla="*/ 44 h 44"/>
                  <a:gd name="T8" fmla="*/ 0 w 3"/>
                  <a:gd name="T9" fmla="*/ 44 h 44"/>
                </a:gdLst>
                <a:ahLst/>
                <a:cxnLst>
                  <a:cxn ang="0">
                    <a:pos x="T0" y="T1"/>
                  </a:cxn>
                  <a:cxn ang="0">
                    <a:pos x="T2" y="T3"/>
                  </a:cxn>
                  <a:cxn ang="0">
                    <a:pos x="T4" y="T5"/>
                  </a:cxn>
                  <a:cxn ang="0">
                    <a:pos x="T6" y="T7"/>
                  </a:cxn>
                  <a:cxn ang="0">
                    <a:pos x="T8" y="T9"/>
                  </a:cxn>
                </a:cxnLst>
                <a:rect l="0" t="0" r="r" b="b"/>
                <a:pathLst>
                  <a:path w="3" h="44">
                    <a:moveTo>
                      <a:pt x="0" y="44"/>
                    </a:moveTo>
                    <a:cubicBezTo>
                      <a:pt x="0" y="44"/>
                      <a:pt x="0" y="22"/>
                      <a:pt x="3" y="0"/>
                    </a:cubicBezTo>
                    <a:lnTo>
                      <a:pt x="3" y="0"/>
                    </a:lnTo>
                    <a:cubicBezTo>
                      <a:pt x="0" y="22"/>
                      <a:pt x="0" y="44"/>
                      <a:pt x="0" y="44"/>
                    </a:cubicBezTo>
                    <a:lnTo>
                      <a:pt x="0" y="44"/>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03" name="Freeform 253"/>
              <p:cNvSpPr>
                <a:spLocks/>
              </p:cNvSpPr>
              <p:nvPr/>
            </p:nvSpPr>
            <p:spPr bwMode="auto">
              <a:xfrm>
                <a:off x="7942377" y="1426136"/>
                <a:ext cx="3175" cy="33338"/>
              </a:xfrm>
              <a:custGeom>
                <a:avLst/>
                <a:gdLst>
                  <a:gd name="T0" fmla="*/ 0 w 4"/>
                  <a:gd name="T1" fmla="*/ 44 h 44"/>
                  <a:gd name="T2" fmla="*/ 3 w 4"/>
                  <a:gd name="T3" fmla="*/ 0 h 44"/>
                  <a:gd name="T4" fmla="*/ 4 w 4"/>
                  <a:gd name="T5" fmla="*/ 0 h 44"/>
                  <a:gd name="T6" fmla="*/ 1 w 4"/>
                  <a:gd name="T7" fmla="*/ 44 h 44"/>
                  <a:gd name="T8" fmla="*/ 0 w 4"/>
                  <a:gd name="T9" fmla="*/ 44 h 44"/>
                </a:gdLst>
                <a:ahLst/>
                <a:cxnLst>
                  <a:cxn ang="0">
                    <a:pos x="T0" y="T1"/>
                  </a:cxn>
                  <a:cxn ang="0">
                    <a:pos x="T2" y="T3"/>
                  </a:cxn>
                  <a:cxn ang="0">
                    <a:pos x="T4" y="T5"/>
                  </a:cxn>
                  <a:cxn ang="0">
                    <a:pos x="T6" y="T7"/>
                  </a:cxn>
                  <a:cxn ang="0">
                    <a:pos x="T8" y="T9"/>
                  </a:cxn>
                </a:cxnLst>
                <a:rect l="0" t="0" r="r" b="b"/>
                <a:pathLst>
                  <a:path w="4" h="44">
                    <a:moveTo>
                      <a:pt x="0" y="44"/>
                    </a:moveTo>
                    <a:cubicBezTo>
                      <a:pt x="0" y="44"/>
                      <a:pt x="0" y="22"/>
                      <a:pt x="3" y="0"/>
                    </a:cubicBezTo>
                    <a:lnTo>
                      <a:pt x="4" y="0"/>
                    </a:lnTo>
                    <a:cubicBezTo>
                      <a:pt x="1" y="22"/>
                      <a:pt x="1" y="44"/>
                      <a:pt x="1" y="44"/>
                    </a:cubicBezTo>
                    <a:lnTo>
                      <a:pt x="0" y="4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04" name="Freeform 254"/>
              <p:cNvSpPr>
                <a:spLocks/>
              </p:cNvSpPr>
              <p:nvPr/>
            </p:nvSpPr>
            <p:spPr bwMode="auto">
              <a:xfrm>
                <a:off x="7942377" y="1426136"/>
                <a:ext cx="3175" cy="33338"/>
              </a:xfrm>
              <a:custGeom>
                <a:avLst/>
                <a:gdLst>
                  <a:gd name="T0" fmla="*/ 0 w 4"/>
                  <a:gd name="T1" fmla="*/ 44 h 44"/>
                  <a:gd name="T2" fmla="*/ 3 w 4"/>
                  <a:gd name="T3" fmla="*/ 0 h 44"/>
                  <a:gd name="T4" fmla="*/ 4 w 4"/>
                  <a:gd name="T5" fmla="*/ 0 h 44"/>
                  <a:gd name="T6" fmla="*/ 1 w 4"/>
                  <a:gd name="T7" fmla="*/ 44 h 44"/>
                  <a:gd name="T8" fmla="*/ 0 w 4"/>
                  <a:gd name="T9" fmla="*/ 44 h 44"/>
                </a:gdLst>
                <a:ahLst/>
                <a:cxnLst>
                  <a:cxn ang="0">
                    <a:pos x="T0" y="T1"/>
                  </a:cxn>
                  <a:cxn ang="0">
                    <a:pos x="T2" y="T3"/>
                  </a:cxn>
                  <a:cxn ang="0">
                    <a:pos x="T4" y="T5"/>
                  </a:cxn>
                  <a:cxn ang="0">
                    <a:pos x="T6" y="T7"/>
                  </a:cxn>
                  <a:cxn ang="0">
                    <a:pos x="T8" y="T9"/>
                  </a:cxn>
                </a:cxnLst>
                <a:rect l="0" t="0" r="r" b="b"/>
                <a:pathLst>
                  <a:path w="4" h="44">
                    <a:moveTo>
                      <a:pt x="0" y="44"/>
                    </a:moveTo>
                    <a:cubicBezTo>
                      <a:pt x="0" y="44"/>
                      <a:pt x="0" y="22"/>
                      <a:pt x="3" y="0"/>
                    </a:cubicBezTo>
                    <a:lnTo>
                      <a:pt x="4" y="0"/>
                    </a:lnTo>
                    <a:cubicBezTo>
                      <a:pt x="0" y="22"/>
                      <a:pt x="1" y="44"/>
                      <a:pt x="1" y="44"/>
                    </a:cubicBezTo>
                    <a:lnTo>
                      <a:pt x="0" y="44"/>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05" name="Freeform 255"/>
              <p:cNvSpPr>
                <a:spLocks/>
              </p:cNvSpPr>
              <p:nvPr/>
            </p:nvSpPr>
            <p:spPr bwMode="auto">
              <a:xfrm>
                <a:off x="7942377" y="1426136"/>
                <a:ext cx="3175" cy="33338"/>
              </a:xfrm>
              <a:custGeom>
                <a:avLst/>
                <a:gdLst>
                  <a:gd name="T0" fmla="*/ 1 w 4"/>
                  <a:gd name="T1" fmla="*/ 44 h 44"/>
                  <a:gd name="T2" fmla="*/ 4 w 4"/>
                  <a:gd name="T3" fmla="*/ 0 h 44"/>
                  <a:gd name="T4" fmla="*/ 4 w 4"/>
                  <a:gd name="T5" fmla="*/ 0 h 44"/>
                  <a:gd name="T6" fmla="*/ 1 w 4"/>
                  <a:gd name="T7" fmla="*/ 44 h 44"/>
                  <a:gd name="T8" fmla="*/ 1 w 4"/>
                  <a:gd name="T9" fmla="*/ 44 h 44"/>
                </a:gdLst>
                <a:ahLst/>
                <a:cxnLst>
                  <a:cxn ang="0">
                    <a:pos x="T0" y="T1"/>
                  </a:cxn>
                  <a:cxn ang="0">
                    <a:pos x="T2" y="T3"/>
                  </a:cxn>
                  <a:cxn ang="0">
                    <a:pos x="T4" y="T5"/>
                  </a:cxn>
                  <a:cxn ang="0">
                    <a:pos x="T6" y="T7"/>
                  </a:cxn>
                  <a:cxn ang="0">
                    <a:pos x="T8" y="T9"/>
                  </a:cxn>
                </a:cxnLst>
                <a:rect l="0" t="0" r="r" b="b"/>
                <a:pathLst>
                  <a:path w="4" h="44">
                    <a:moveTo>
                      <a:pt x="1" y="44"/>
                    </a:moveTo>
                    <a:cubicBezTo>
                      <a:pt x="1" y="44"/>
                      <a:pt x="0" y="22"/>
                      <a:pt x="4" y="0"/>
                    </a:cubicBezTo>
                    <a:cubicBezTo>
                      <a:pt x="4" y="0"/>
                      <a:pt x="4" y="0"/>
                      <a:pt x="4" y="0"/>
                    </a:cubicBezTo>
                    <a:cubicBezTo>
                      <a:pt x="1" y="22"/>
                      <a:pt x="1" y="44"/>
                      <a:pt x="1" y="44"/>
                    </a:cubicBezTo>
                    <a:lnTo>
                      <a:pt x="1" y="44"/>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06" name="Freeform 256"/>
              <p:cNvSpPr>
                <a:spLocks/>
              </p:cNvSpPr>
              <p:nvPr/>
            </p:nvSpPr>
            <p:spPr bwMode="auto">
              <a:xfrm>
                <a:off x="7943964" y="1426136"/>
                <a:ext cx="3175" cy="33338"/>
              </a:xfrm>
              <a:custGeom>
                <a:avLst/>
                <a:gdLst>
                  <a:gd name="T0" fmla="*/ 0 w 5"/>
                  <a:gd name="T1" fmla="*/ 44 h 44"/>
                  <a:gd name="T2" fmla="*/ 3 w 5"/>
                  <a:gd name="T3" fmla="*/ 0 h 44"/>
                  <a:gd name="T4" fmla="*/ 5 w 5"/>
                  <a:gd name="T5" fmla="*/ 0 h 44"/>
                  <a:gd name="T6" fmla="*/ 2 w 5"/>
                  <a:gd name="T7" fmla="*/ 44 h 44"/>
                  <a:gd name="T8" fmla="*/ 0 w 5"/>
                  <a:gd name="T9" fmla="*/ 44 h 44"/>
                </a:gdLst>
                <a:ahLst/>
                <a:cxnLst>
                  <a:cxn ang="0">
                    <a:pos x="T0" y="T1"/>
                  </a:cxn>
                  <a:cxn ang="0">
                    <a:pos x="T2" y="T3"/>
                  </a:cxn>
                  <a:cxn ang="0">
                    <a:pos x="T4" y="T5"/>
                  </a:cxn>
                  <a:cxn ang="0">
                    <a:pos x="T6" y="T7"/>
                  </a:cxn>
                  <a:cxn ang="0">
                    <a:pos x="T8" y="T9"/>
                  </a:cxn>
                </a:cxnLst>
                <a:rect l="0" t="0" r="r" b="b"/>
                <a:pathLst>
                  <a:path w="5" h="44">
                    <a:moveTo>
                      <a:pt x="0" y="44"/>
                    </a:moveTo>
                    <a:cubicBezTo>
                      <a:pt x="0" y="44"/>
                      <a:pt x="0" y="22"/>
                      <a:pt x="3" y="0"/>
                    </a:cubicBezTo>
                    <a:cubicBezTo>
                      <a:pt x="4" y="0"/>
                      <a:pt x="4" y="0"/>
                      <a:pt x="5" y="0"/>
                    </a:cubicBezTo>
                    <a:cubicBezTo>
                      <a:pt x="2" y="22"/>
                      <a:pt x="2" y="44"/>
                      <a:pt x="2" y="44"/>
                    </a:cubicBezTo>
                    <a:lnTo>
                      <a:pt x="0" y="44"/>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07" name="Freeform 257"/>
              <p:cNvSpPr>
                <a:spLocks/>
              </p:cNvSpPr>
              <p:nvPr/>
            </p:nvSpPr>
            <p:spPr bwMode="auto">
              <a:xfrm>
                <a:off x="7943964" y="1426136"/>
                <a:ext cx="4763" cy="33338"/>
              </a:xfrm>
              <a:custGeom>
                <a:avLst/>
                <a:gdLst>
                  <a:gd name="T0" fmla="*/ 1 w 5"/>
                  <a:gd name="T1" fmla="*/ 44 h 44"/>
                  <a:gd name="T2" fmla="*/ 4 w 5"/>
                  <a:gd name="T3" fmla="*/ 0 h 44"/>
                  <a:gd name="T4" fmla="*/ 5 w 5"/>
                  <a:gd name="T5" fmla="*/ 0 h 44"/>
                  <a:gd name="T6" fmla="*/ 2 w 5"/>
                  <a:gd name="T7" fmla="*/ 44 h 44"/>
                  <a:gd name="T8" fmla="*/ 1 w 5"/>
                  <a:gd name="T9" fmla="*/ 44 h 44"/>
                </a:gdLst>
                <a:ahLst/>
                <a:cxnLst>
                  <a:cxn ang="0">
                    <a:pos x="T0" y="T1"/>
                  </a:cxn>
                  <a:cxn ang="0">
                    <a:pos x="T2" y="T3"/>
                  </a:cxn>
                  <a:cxn ang="0">
                    <a:pos x="T4" y="T5"/>
                  </a:cxn>
                  <a:cxn ang="0">
                    <a:pos x="T6" y="T7"/>
                  </a:cxn>
                  <a:cxn ang="0">
                    <a:pos x="T8" y="T9"/>
                  </a:cxn>
                </a:cxnLst>
                <a:rect l="0" t="0" r="r" b="b"/>
                <a:pathLst>
                  <a:path w="5" h="44">
                    <a:moveTo>
                      <a:pt x="1" y="44"/>
                    </a:moveTo>
                    <a:cubicBezTo>
                      <a:pt x="1" y="44"/>
                      <a:pt x="0" y="22"/>
                      <a:pt x="4" y="0"/>
                    </a:cubicBezTo>
                    <a:cubicBezTo>
                      <a:pt x="4" y="0"/>
                      <a:pt x="4" y="0"/>
                      <a:pt x="5" y="0"/>
                    </a:cubicBezTo>
                    <a:cubicBezTo>
                      <a:pt x="2" y="22"/>
                      <a:pt x="2" y="44"/>
                      <a:pt x="2" y="44"/>
                    </a:cubicBezTo>
                    <a:lnTo>
                      <a:pt x="1" y="44"/>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08" name="Freeform 258"/>
              <p:cNvSpPr>
                <a:spLocks/>
              </p:cNvSpPr>
              <p:nvPr/>
            </p:nvSpPr>
            <p:spPr bwMode="auto">
              <a:xfrm>
                <a:off x="7945552" y="1426136"/>
                <a:ext cx="3175" cy="33338"/>
              </a:xfrm>
              <a:custGeom>
                <a:avLst/>
                <a:gdLst>
                  <a:gd name="T0" fmla="*/ 0 w 4"/>
                  <a:gd name="T1" fmla="*/ 44 h 44"/>
                  <a:gd name="T2" fmla="*/ 3 w 4"/>
                  <a:gd name="T3" fmla="*/ 0 h 44"/>
                  <a:gd name="T4" fmla="*/ 4 w 4"/>
                  <a:gd name="T5" fmla="*/ 0 h 44"/>
                  <a:gd name="T6" fmla="*/ 1 w 4"/>
                  <a:gd name="T7" fmla="*/ 44 h 44"/>
                  <a:gd name="T8" fmla="*/ 0 w 4"/>
                  <a:gd name="T9" fmla="*/ 44 h 44"/>
                </a:gdLst>
                <a:ahLst/>
                <a:cxnLst>
                  <a:cxn ang="0">
                    <a:pos x="T0" y="T1"/>
                  </a:cxn>
                  <a:cxn ang="0">
                    <a:pos x="T2" y="T3"/>
                  </a:cxn>
                  <a:cxn ang="0">
                    <a:pos x="T4" y="T5"/>
                  </a:cxn>
                  <a:cxn ang="0">
                    <a:pos x="T6" y="T7"/>
                  </a:cxn>
                  <a:cxn ang="0">
                    <a:pos x="T8" y="T9"/>
                  </a:cxn>
                </a:cxnLst>
                <a:rect l="0" t="0" r="r" b="b"/>
                <a:pathLst>
                  <a:path w="4" h="44">
                    <a:moveTo>
                      <a:pt x="0" y="44"/>
                    </a:moveTo>
                    <a:cubicBezTo>
                      <a:pt x="0" y="44"/>
                      <a:pt x="0" y="22"/>
                      <a:pt x="3" y="0"/>
                    </a:cubicBezTo>
                    <a:cubicBezTo>
                      <a:pt x="3" y="0"/>
                      <a:pt x="4" y="0"/>
                      <a:pt x="4" y="0"/>
                    </a:cubicBezTo>
                    <a:cubicBezTo>
                      <a:pt x="1" y="22"/>
                      <a:pt x="1" y="44"/>
                      <a:pt x="1" y="44"/>
                    </a:cubicBezTo>
                    <a:lnTo>
                      <a:pt x="0" y="44"/>
                    </a:ln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09" name="Rectangle 259"/>
              <p:cNvSpPr>
                <a:spLocks noChangeArrowheads="1"/>
              </p:cNvSpPr>
              <p:nvPr/>
            </p:nvSpPr>
            <p:spPr bwMode="auto">
              <a:xfrm>
                <a:off x="7943964" y="1426136"/>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10" name="Rectangle 260"/>
              <p:cNvSpPr>
                <a:spLocks noChangeArrowheads="1"/>
              </p:cNvSpPr>
              <p:nvPr/>
            </p:nvSpPr>
            <p:spPr bwMode="auto">
              <a:xfrm>
                <a:off x="7943964" y="1426136"/>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11" name="Rectangle 261"/>
              <p:cNvSpPr>
                <a:spLocks noChangeArrowheads="1"/>
              </p:cNvSpPr>
              <p:nvPr/>
            </p:nvSpPr>
            <p:spPr bwMode="auto">
              <a:xfrm>
                <a:off x="7943964" y="1426136"/>
                <a:ext cx="1588" cy="15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12" name="Freeform 262"/>
              <p:cNvSpPr>
                <a:spLocks/>
              </p:cNvSpPr>
              <p:nvPr/>
            </p:nvSpPr>
            <p:spPr bwMode="auto">
              <a:xfrm>
                <a:off x="7945552" y="1426136"/>
                <a:ext cx="0"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0" y="0"/>
                      <a:pt x="0" y="0"/>
                      <a:pt x="1" y="0"/>
                    </a:cubicBezTo>
                    <a:lnTo>
                      <a:pt x="1" y="0"/>
                    </a:lnTo>
                    <a:lnTo>
                      <a:pt x="0"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13" name="Freeform 263"/>
              <p:cNvSpPr>
                <a:spLocks/>
              </p:cNvSpPr>
              <p:nvPr/>
            </p:nvSpPr>
            <p:spPr bwMode="auto">
              <a:xfrm>
                <a:off x="7945552" y="1426136"/>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lnTo>
                      <a:pt x="0" y="0"/>
                    </a:lnTo>
                    <a:cubicBezTo>
                      <a:pt x="0" y="0"/>
                      <a:pt x="0" y="0"/>
                      <a:pt x="0"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14" name="Freeform 264"/>
              <p:cNvSpPr>
                <a:spLocks/>
              </p:cNvSpPr>
              <p:nvPr/>
            </p:nvSpPr>
            <p:spPr bwMode="auto">
              <a:xfrm>
                <a:off x="7945552" y="1426136"/>
                <a:ext cx="1588" cy="0"/>
              </a:xfrm>
              <a:custGeom>
                <a:avLst/>
                <a:gdLst>
                  <a:gd name="T0" fmla="*/ 0 w 2"/>
                  <a:gd name="T1" fmla="*/ 0 w 2"/>
                  <a:gd name="T2" fmla="*/ 2 w 2"/>
                  <a:gd name="T3" fmla="*/ 2 w 2"/>
                  <a:gd name="T4" fmla="*/ 0 w 2"/>
                </a:gdLst>
                <a:ahLst/>
                <a:cxnLst>
                  <a:cxn ang="0">
                    <a:pos x="T0" y="0"/>
                  </a:cxn>
                  <a:cxn ang="0">
                    <a:pos x="T1" y="0"/>
                  </a:cxn>
                  <a:cxn ang="0">
                    <a:pos x="T2" y="0"/>
                  </a:cxn>
                  <a:cxn ang="0">
                    <a:pos x="T3" y="0"/>
                  </a:cxn>
                  <a:cxn ang="0">
                    <a:pos x="T4" y="0"/>
                  </a:cxn>
                </a:cxnLst>
                <a:rect l="0" t="0" r="r" b="b"/>
                <a:pathLst>
                  <a:path w="2">
                    <a:moveTo>
                      <a:pt x="0" y="0"/>
                    </a:moveTo>
                    <a:lnTo>
                      <a:pt x="0" y="0"/>
                    </a:lnTo>
                    <a:cubicBezTo>
                      <a:pt x="1" y="0"/>
                      <a:pt x="1" y="0"/>
                      <a:pt x="2" y="0"/>
                    </a:cubicBezTo>
                    <a:lnTo>
                      <a:pt x="2" y="0"/>
                    </a:lnTo>
                    <a:cubicBezTo>
                      <a:pt x="1" y="0"/>
                      <a:pt x="1" y="0"/>
                      <a:pt x="0" y="0"/>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15" name="Freeform 265"/>
              <p:cNvSpPr>
                <a:spLocks/>
              </p:cNvSpPr>
              <p:nvPr/>
            </p:nvSpPr>
            <p:spPr bwMode="auto">
              <a:xfrm>
                <a:off x="7947139" y="1426136"/>
                <a:ext cx="1588"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0" y="0"/>
                      <a:pt x="0" y="0"/>
                      <a:pt x="1" y="0"/>
                    </a:cubicBezTo>
                    <a:lnTo>
                      <a:pt x="1" y="0"/>
                    </a:lnTo>
                    <a:cubicBezTo>
                      <a:pt x="0" y="0"/>
                      <a:pt x="0" y="0"/>
                      <a:pt x="0" y="0"/>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16" name="Freeform 266"/>
              <p:cNvSpPr>
                <a:spLocks/>
              </p:cNvSpPr>
              <p:nvPr/>
            </p:nvSpPr>
            <p:spPr bwMode="auto">
              <a:xfrm>
                <a:off x="7948727" y="1426136"/>
                <a:ext cx="0"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0" y="0"/>
                      <a:pt x="1" y="0"/>
                      <a:pt x="1" y="0"/>
                    </a:cubicBezTo>
                    <a:lnTo>
                      <a:pt x="1" y="0"/>
                    </a:lnTo>
                    <a:cubicBezTo>
                      <a:pt x="1" y="0"/>
                      <a:pt x="0" y="0"/>
                      <a:pt x="0"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17" name="Freeform 267"/>
              <p:cNvSpPr>
                <a:spLocks/>
              </p:cNvSpPr>
              <p:nvPr/>
            </p:nvSpPr>
            <p:spPr bwMode="auto">
              <a:xfrm>
                <a:off x="7943964" y="1397561"/>
                <a:ext cx="6350" cy="28575"/>
              </a:xfrm>
              <a:custGeom>
                <a:avLst/>
                <a:gdLst>
                  <a:gd name="T0" fmla="*/ 0 w 7"/>
                  <a:gd name="T1" fmla="*/ 38 h 38"/>
                  <a:gd name="T2" fmla="*/ 7 w 7"/>
                  <a:gd name="T3" fmla="*/ 0 h 38"/>
                  <a:gd name="T4" fmla="*/ 7 w 7"/>
                  <a:gd name="T5" fmla="*/ 1 h 38"/>
                  <a:gd name="T6" fmla="*/ 0 w 7"/>
                  <a:gd name="T7" fmla="*/ 38 h 38"/>
                  <a:gd name="T8" fmla="*/ 0 w 7"/>
                  <a:gd name="T9" fmla="*/ 38 h 38"/>
                </a:gdLst>
                <a:ahLst/>
                <a:cxnLst>
                  <a:cxn ang="0">
                    <a:pos x="T0" y="T1"/>
                  </a:cxn>
                  <a:cxn ang="0">
                    <a:pos x="T2" y="T3"/>
                  </a:cxn>
                  <a:cxn ang="0">
                    <a:pos x="T4" y="T5"/>
                  </a:cxn>
                  <a:cxn ang="0">
                    <a:pos x="T6" y="T7"/>
                  </a:cxn>
                  <a:cxn ang="0">
                    <a:pos x="T8" y="T9"/>
                  </a:cxn>
                </a:cxnLst>
                <a:rect l="0" t="0" r="r" b="b"/>
                <a:pathLst>
                  <a:path w="7" h="38">
                    <a:moveTo>
                      <a:pt x="0" y="38"/>
                    </a:moveTo>
                    <a:cubicBezTo>
                      <a:pt x="2" y="22"/>
                      <a:pt x="5" y="7"/>
                      <a:pt x="7" y="0"/>
                    </a:cubicBezTo>
                    <a:cubicBezTo>
                      <a:pt x="7" y="0"/>
                      <a:pt x="7" y="0"/>
                      <a:pt x="7" y="1"/>
                    </a:cubicBezTo>
                    <a:cubicBezTo>
                      <a:pt x="5" y="8"/>
                      <a:pt x="2" y="23"/>
                      <a:pt x="0" y="38"/>
                    </a:cubicBez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18" name="Freeform 268"/>
              <p:cNvSpPr>
                <a:spLocks/>
              </p:cNvSpPr>
              <p:nvPr/>
            </p:nvSpPr>
            <p:spPr bwMode="auto">
              <a:xfrm>
                <a:off x="7943964" y="1397561"/>
                <a:ext cx="6350" cy="28575"/>
              </a:xfrm>
              <a:custGeom>
                <a:avLst/>
                <a:gdLst>
                  <a:gd name="T0" fmla="*/ 0 w 7"/>
                  <a:gd name="T1" fmla="*/ 37 h 37"/>
                  <a:gd name="T2" fmla="*/ 7 w 7"/>
                  <a:gd name="T3" fmla="*/ 0 h 37"/>
                  <a:gd name="T4" fmla="*/ 7 w 7"/>
                  <a:gd name="T5" fmla="*/ 1 h 37"/>
                  <a:gd name="T6" fmla="*/ 0 w 7"/>
                  <a:gd name="T7" fmla="*/ 37 h 37"/>
                  <a:gd name="T8" fmla="*/ 0 w 7"/>
                  <a:gd name="T9" fmla="*/ 37 h 37"/>
                </a:gdLst>
                <a:ahLst/>
                <a:cxnLst>
                  <a:cxn ang="0">
                    <a:pos x="T0" y="T1"/>
                  </a:cxn>
                  <a:cxn ang="0">
                    <a:pos x="T2" y="T3"/>
                  </a:cxn>
                  <a:cxn ang="0">
                    <a:pos x="T4" y="T5"/>
                  </a:cxn>
                  <a:cxn ang="0">
                    <a:pos x="T6" y="T7"/>
                  </a:cxn>
                  <a:cxn ang="0">
                    <a:pos x="T8" y="T9"/>
                  </a:cxn>
                </a:cxnLst>
                <a:rect l="0" t="0" r="r" b="b"/>
                <a:pathLst>
                  <a:path w="7" h="37">
                    <a:moveTo>
                      <a:pt x="0" y="37"/>
                    </a:moveTo>
                    <a:cubicBezTo>
                      <a:pt x="2" y="22"/>
                      <a:pt x="5" y="7"/>
                      <a:pt x="7" y="0"/>
                    </a:cubicBezTo>
                    <a:lnTo>
                      <a:pt x="7" y="1"/>
                    </a:lnTo>
                    <a:cubicBezTo>
                      <a:pt x="5" y="9"/>
                      <a:pt x="2" y="22"/>
                      <a:pt x="0" y="37"/>
                    </a:cubicBezTo>
                    <a:lnTo>
                      <a:pt x="0" y="37"/>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19" name="Freeform 269"/>
              <p:cNvSpPr>
                <a:spLocks/>
              </p:cNvSpPr>
              <p:nvPr/>
            </p:nvSpPr>
            <p:spPr bwMode="auto">
              <a:xfrm>
                <a:off x="7943964" y="1399148"/>
                <a:ext cx="6350" cy="26988"/>
              </a:xfrm>
              <a:custGeom>
                <a:avLst/>
                <a:gdLst>
                  <a:gd name="T0" fmla="*/ 0 w 8"/>
                  <a:gd name="T1" fmla="*/ 36 h 36"/>
                  <a:gd name="T2" fmla="*/ 7 w 8"/>
                  <a:gd name="T3" fmla="*/ 0 h 36"/>
                  <a:gd name="T4" fmla="*/ 8 w 8"/>
                  <a:gd name="T5" fmla="*/ 1 h 36"/>
                  <a:gd name="T6" fmla="*/ 1 w 8"/>
                  <a:gd name="T7" fmla="*/ 36 h 36"/>
                  <a:gd name="T8" fmla="*/ 0 w 8"/>
                  <a:gd name="T9" fmla="*/ 36 h 36"/>
                </a:gdLst>
                <a:ahLst/>
                <a:cxnLst>
                  <a:cxn ang="0">
                    <a:pos x="T0" y="T1"/>
                  </a:cxn>
                  <a:cxn ang="0">
                    <a:pos x="T2" y="T3"/>
                  </a:cxn>
                  <a:cxn ang="0">
                    <a:pos x="T4" y="T5"/>
                  </a:cxn>
                  <a:cxn ang="0">
                    <a:pos x="T6" y="T7"/>
                  </a:cxn>
                  <a:cxn ang="0">
                    <a:pos x="T8" y="T9"/>
                  </a:cxn>
                </a:cxnLst>
                <a:rect l="0" t="0" r="r" b="b"/>
                <a:pathLst>
                  <a:path w="8" h="36">
                    <a:moveTo>
                      <a:pt x="0" y="36"/>
                    </a:moveTo>
                    <a:cubicBezTo>
                      <a:pt x="2" y="21"/>
                      <a:pt x="5" y="8"/>
                      <a:pt x="7" y="0"/>
                    </a:cubicBezTo>
                    <a:cubicBezTo>
                      <a:pt x="7" y="0"/>
                      <a:pt x="7" y="0"/>
                      <a:pt x="8" y="1"/>
                    </a:cubicBezTo>
                    <a:cubicBezTo>
                      <a:pt x="6" y="9"/>
                      <a:pt x="3" y="22"/>
                      <a:pt x="1" y="36"/>
                    </a:cubicBezTo>
                    <a:lnTo>
                      <a:pt x="0" y="36"/>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20" name="Freeform 270"/>
              <p:cNvSpPr>
                <a:spLocks/>
              </p:cNvSpPr>
              <p:nvPr/>
            </p:nvSpPr>
            <p:spPr bwMode="auto">
              <a:xfrm>
                <a:off x="7945552" y="1399148"/>
                <a:ext cx="4763" cy="26988"/>
              </a:xfrm>
              <a:custGeom>
                <a:avLst/>
                <a:gdLst>
                  <a:gd name="T0" fmla="*/ 0 w 7"/>
                  <a:gd name="T1" fmla="*/ 35 h 35"/>
                  <a:gd name="T2" fmla="*/ 7 w 7"/>
                  <a:gd name="T3" fmla="*/ 0 h 35"/>
                  <a:gd name="T4" fmla="*/ 7 w 7"/>
                  <a:gd name="T5" fmla="*/ 1 h 35"/>
                  <a:gd name="T6" fmla="*/ 1 w 7"/>
                  <a:gd name="T7" fmla="*/ 35 h 35"/>
                  <a:gd name="T8" fmla="*/ 0 w 7"/>
                  <a:gd name="T9" fmla="*/ 35 h 35"/>
                </a:gdLst>
                <a:ahLst/>
                <a:cxnLst>
                  <a:cxn ang="0">
                    <a:pos x="T0" y="T1"/>
                  </a:cxn>
                  <a:cxn ang="0">
                    <a:pos x="T2" y="T3"/>
                  </a:cxn>
                  <a:cxn ang="0">
                    <a:pos x="T4" y="T5"/>
                  </a:cxn>
                  <a:cxn ang="0">
                    <a:pos x="T6" y="T7"/>
                  </a:cxn>
                  <a:cxn ang="0">
                    <a:pos x="T8" y="T9"/>
                  </a:cxn>
                </a:cxnLst>
                <a:rect l="0" t="0" r="r" b="b"/>
                <a:pathLst>
                  <a:path w="7" h="35">
                    <a:moveTo>
                      <a:pt x="0" y="35"/>
                    </a:moveTo>
                    <a:cubicBezTo>
                      <a:pt x="2" y="21"/>
                      <a:pt x="5" y="8"/>
                      <a:pt x="7" y="0"/>
                    </a:cubicBezTo>
                    <a:cubicBezTo>
                      <a:pt x="7" y="0"/>
                      <a:pt x="7" y="1"/>
                      <a:pt x="7" y="1"/>
                    </a:cubicBezTo>
                    <a:cubicBezTo>
                      <a:pt x="5" y="9"/>
                      <a:pt x="2" y="22"/>
                      <a:pt x="1" y="35"/>
                    </a:cubicBezTo>
                    <a:cubicBezTo>
                      <a:pt x="0" y="35"/>
                      <a:pt x="0" y="35"/>
                      <a:pt x="0" y="35"/>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21" name="Freeform 271"/>
              <p:cNvSpPr>
                <a:spLocks/>
              </p:cNvSpPr>
              <p:nvPr/>
            </p:nvSpPr>
            <p:spPr bwMode="auto">
              <a:xfrm>
                <a:off x="7945552" y="1400736"/>
                <a:ext cx="4763" cy="25400"/>
              </a:xfrm>
              <a:custGeom>
                <a:avLst/>
                <a:gdLst>
                  <a:gd name="T0" fmla="*/ 0 w 7"/>
                  <a:gd name="T1" fmla="*/ 34 h 34"/>
                  <a:gd name="T2" fmla="*/ 6 w 7"/>
                  <a:gd name="T3" fmla="*/ 0 h 34"/>
                  <a:gd name="T4" fmla="*/ 7 w 7"/>
                  <a:gd name="T5" fmla="*/ 1 h 34"/>
                  <a:gd name="T6" fmla="*/ 0 w 7"/>
                  <a:gd name="T7" fmla="*/ 34 h 34"/>
                  <a:gd name="T8" fmla="*/ 0 w 7"/>
                  <a:gd name="T9" fmla="*/ 34 h 34"/>
                </a:gdLst>
                <a:ahLst/>
                <a:cxnLst>
                  <a:cxn ang="0">
                    <a:pos x="T0" y="T1"/>
                  </a:cxn>
                  <a:cxn ang="0">
                    <a:pos x="T2" y="T3"/>
                  </a:cxn>
                  <a:cxn ang="0">
                    <a:pos x="T4" y="T5"/>
                  </a:cxn>
                  <a:cxn ang="0">
                    <a:pos x="T6" y="T7"/>
                  </a:cxn>
                  <a:cxn ang="0">
                    <a:pos x="T8" y="T9"/>
                  </a:cxn>
                </a:cxnLst>
                <a:rect l="0" t="0" r="r" b="b"/>
                <a:pathLst>
                  <a:path w="7" h="34">
                    <a:moveTo>
                      <a:pt x="0" y="34"/>
                    </a:moveTo>
                    <a:cubicBezTo>
                      <a:pt x="1" y="21"/>
                      <a:pt x="4" y="8"/>
                      <a:pt x="6" y="0"/>
                    </a:cubicBezTo>
                    <a:cubicBezTo>
                      <a:pt x="6" y="0"/>
                      <a:pt x="6" y="1"/>
                      <a:pt x="7" y="1"/>
                    </a:cubicBezTo>
                    <a:cubicBezTo>
                      <a:pt x="5" y="9"/>
                      <a:pt x="2" y="22"/>
                      <a:pt x="0" y="34"/>
                    </a:cubicBezTo>
                    <a:cubicBezTo>
                      <a:pt x="0" y="34"/>
                      <a:pt x="0" y="34"/>
                      <a:pt x="0" y="34"/>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22" name="Freeform 272"/>
              <p:cNvSpPr>
                <a:spLocks/>
              </p:cNvSpPr>
              <p:nvPr/>
            </p:nvSpPr>
            <p:spPr bwMode="auto">
              <a:xfrm>
                <a:off x="7945552" y="1400736"/>
                <a:ext cx="6350" cy="25400"/>
              </a:xfrm>
              <a:custGeom>
                <a:avLst/>
                <a:gdLst>
                  <a:gd name="T0" fmla="*/ 0 w 8"/>
                  <a:gd name="T1" fmla="*/ 33 h 33"/>
                  <a:gd name="T2" fmla="*/ 7 w 8"/>
                  <a:gd name="T3" fmla="*/ 0 h 33"/>
                  <a:gd name="T4" fmla="*/ 8 w 8"/>
                  <a:gd name="T5" fmla="*/ 1 h 33"/>
                  <a:gd name="T6" fmla="*/ 2 w 8"/>
                  <a:gd name="T7" fmla="*/ 33 h 33"/>
                  <a:gd name="T8" fmla="*/ 0 w 8"/>
                  <a:gd name="T9" fmla="*/ 33 h 33"/>
                </a:gdLst>
                <a:ahLst/>
                <a:cxnLst>
                  <a:cxn ang="0">
                    <a:pos x="T0" y="T1"/>
                  </a:cxn>
                  <a:cxn ang="0">
                    <a:pos x="T2" y="T3"/>
                  </a:cxn>
                  <a:cxn ang="0">
                    <a:pos x="T4" y="T5"/>
                  </a:cxn>
                  <a:cxn ang="0">
                    <a:pos x="T6" y="T7"/>
                  </a:cxn>
                  <a:cxn ang="0">
                    <a:pos x="T8" y="T9"/>
                  </a:cxn>
                </a:cxnLst>
                <a:rect l="0" t="0" r="r" b="b"/>
                <a:pathLst>
                  <a:path w="8" h="33">
                    <a:moveTo>
                      <a:pt x="0" y="33"/>
                    </a:moveTo>
                    <a:cubicBezTo>
                      <a:pt x="2" y="21"/>
                      <a:pt x="5" y="8"/>
                      <a:pt x="7" y="0"/>
                    </a:cubicBezTo>
                    <a:cubicBezTo>
                      <a:pt x="7" y="1"/>
                      <a:pt x="7" y="1"/>
                      <a:pt x="8" y="1"/>
                    </a:cubicBezTo>
                    <a:cubicBezTo>
                      <a:pt x="6" y="9"/>
                      <a:pt x="3" y="22"/>
                      <a:pt x="2" y="33"/>
                    </a:cubicBezTo>
                    <a:cubicBezTo>
                      <a:pt x="1" y="33"/>
                      <a:pt x="1" y="33"/>
                      <a:pt x="0" y="33"/>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23" name="Freeform 273"/>
              <p:cNvSpPr>
                <a:spLocks/>
              </p:cNvSpPr>
              <p:nvPr/>
            </p:nvSpPr>
            <p:spPr bwMode="auto">
              <a:xfrm>
                <a:off x="7947139" y="1402323"/>
                <a:ext cx="4763" cy="23813"/>
              </a:xfrm>
              <a:custGeom>
                <a:avLst/>
                <a:gdLst>
                  <a:gd name="T0" fmla="*/ 0 w 7"/>
                  <a:gd name="T1" fmla="*/ 32 h 32"/>
                  <a:gd name="T2" fmla="*/ 6 w 7"/>
                  <a:gd name="T3" fmla="*/ 0 h 32"/>
                  <a:gd name="T4" fmla="*/ 7 w 7"/>
                  <a:gd name="T5" fmla="*/ 2 h 32"/>
                  <a:gd name="T6" fmla="*/ 1 w 7"/>
                  <a:gd name="T7" fmla="*/ 32 h 32"/>
                  <a:gd name="T8" fmla="*/ 0 w 7"/>
                  <a:gd name="T9" fmla="*/ 32 h 32"/>
                </a:gdLst>
                <a:ahLst/>
                <a:cxnLst>
                  <a:cxn ang="0">
                    <a:pos x="T0" y="T1"/>
                  </a:cxn>
                  <a:cxn ang="0">
                    <a:pos x="T2" y="T3"/>
                  </a:cxn>
                  <a:cxn ang="0">
                    <a:pos x="T4" y="T5"/>
                  </a:cxn>
                  <a:cxn ang="0">
                    <a:pos x="T6" y="T7"/>
                  </a:cxn>
                  <a:cxn ang="0">
                    <a:pos x="T8" y="T9"/>
                  </a:cxn>
                </a:cxnLst>
                <a:rect l="0" t="0" r="r" b="b"/>
                <a:pathLst>
                  <a:path w="7" h="32">
                    <a:moveTo>
                      <a:pt x="0" y="32"/>
                    </a:moveTo>
                    <a:cubicBezTo>
                      <a:pt x="1" y="21"/>
                      <a:pt x="4" y="8"/>
                      <a:pt x="6" y="0"/>
                    </a:cubicBezTo>
                    <a:cubicBezTo>
                      <a:pt x="6" y="1"/>
                      <a:pt x="6" y="1"/>
                      <a:pt x="7" y="2"/>
                    </a:cubicBezTo>
                    <a:cubicBezTo>
                      <a:pt x="5" y="10"/>
                      <a:pt x="2" y="21"/>
                      <a:pt x="1" y="32"/>
                    </a:cubicBezTo>
                    <a:cubicBezTo>
                      <a:pt x="0" y="32"/>
                      <a:pt x="0" y="32"/>
                      <a:pt x="0" y="32"/>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24" name="Freeform 274"/>
              <p:cNvSpPr>
                <a:spLocks/>
              </p:cNvSpPr>
              <p:nvPr/>
            </p:nvSpPr>
            <p:spPr bwMode="auto">
              <a:xfrm>
                <a:off x="7948727" y="1402323"/>
                <a:ext cx="4763" cy="23813"/>
              </a:xfrm>
              <a:custGeom>
                <a:avLst/>
                <a:gdLst>
                  <a:gd name="T0" fmla="*/ 0 w 7"/>
                  <a:gd name="T1" fmla="*/ 30 h 30"/>
                  <a:gd name="T2" fmla="*/ 6 w 7"/>
                  <a:gd name="T3" fmla="*/ 0 h 30"/>
                  <a:gd name="T4" fmla="*/ 7 w 7"/>
                  <a:gd name="T5" fmla="*/ 1 h 30"/>
                  <a:gd name="T6" fmla="*/ 1 w 7"/>
                  <a:gd name="T7" fmla="*/ 30 h 30"/>
                  <a:gd name="T8" fmla="*/ 0 w 7"/>
                  <a:gd name="T9" fmla="*/ 30 h 30"/>
                </a:gdLst>
                <a:ahLst/>
                <a:cxnLst>
                  <a:cxn ang="0">
                    <a:pos x="T0" y="T1"/>
                  </a:cxn>
                  <a:cxn ang="0">
                    <a:pos x="T2" y="T3"/>
                  </a:cxn>
                  <a:cxn ang="0">
                    <a:pos x="T4" y="T5"/>
                  </a:cxn>
                  <a:cxn ang="0">
                    <a:pos x="T6" y="T7"/>
                  </a:cxn>
                  <a:cxn ang="0">
                    <a:pos x="T8" y="T9"/>
                  </a:cxn>
                </a:cxnLst>
                <a:rect l="0" t="0" r="r" b="b"/>
                <a:pathLst>
                  <a:path w="7" h="30">
                    <a:moveTo>
                      <a:pt x="0" y="30"/>
                    </a:moveTo>
                    <a:cubicBezTo>
                      <a:pt x="1" y="19"/>
                      <a:pt x="4" y="8"/>
                      <a:pt x="6" y="0"/>
                    </a:cubicBezTo>
                    <a:cubicBezTo>
                      <a:pt x="6" y="0"/>
                      <a:pt x="6" y="0"/>
                      <a:pt x="7" y="1"/>
                    </a:cubicBezTo>
                    <a:cubicBezTo>
                      <a:pt x="5" y="9"/>
                      <a:pt x="3" y="20"/>
                      <a:pt x="1" y="30"/>
                    </a:cubicBezTo>
                    <a:cubicBezTo>
                      <a:pt x="1" y="30"/>
                      <a:pt x="0" y="30"/>
                      <a:pt x="0" y="3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25" name="Freeform 275"/>
              <p:cNvSpPr>
                <a:spLocks/>
              </p:cNvSpPr>
              <p:nvPr/>
            </p:nvSpPr>
            <p:spPr bwMode="auto">
              <a:xfrm>
                <a:off x="7950314" y="1392798"/>
                <a:ext cx="0" cy="4763"/>
              </a:xfrm>
              <a:custGeom>
                <a:avLst/>
                <a:gdLst>
                  <a:gd name="T0" fmla="*/ 0 w 2"/>
                  <a:gd name="T1" fmla="*/ 6 h 7"/>
                  <a:gd name="T2" fmla="*/ 2 w 2"/>
                  <a:gd name="T3" fmla="*/ 0 h 7"/>
                  <a:gd name="T4" fmla="*/ 2 w 2"/>
                  <a:gd name="T5" fmla="*/ 0 h 7"/>
                  <a:gd name="T6" fmla="*/ 0 w 2"/>
                  <a:gd name="T7" fmla="*/ 7 h 7"/>
                  <a:gd name="T8" fmla="*/ 0 w 2"/>
                  <a:gd name="T9" fmla="*/ 6 h 7"/>
                </a:gdLst>
                <a:ahLst/>
                <a:cxnLst>
                  <a:cxn ang="0">
                    <a:pos x="T0" y="T1"/>
                  </a:cxn>
                  <a:cxn ang="0">
                    <a:pos x="T2" y="T3"/>
                  </a:cxn>
                  <a:cxn ang="0">
                    <a:pos x="T4" y="T5"/>
                  </a:cxn>
                  <a:cxn ang="0">
                    <a:pos x="T6" y="T7"/>
                  </a:cxn>
                  <a:cxn ang="0">
                    <a:pos x="T8" y="T9"/>
                  </a:cxn>
                </a:cxnLst>
                <a:rect l="0" t="0" r="r" b="b"/>
                <a:pathLst>
                  <a:path w="2" h="7">
                    <a:moveTo>
                      <a:pt x="0" y="6"/>
                    </a:moveTo>
                    <a:cubicBezTo>
                      <a:pt x="1" y="2"/>
                      <a:pt x="2" y="0"/>
                      <a:pt x="2" y="0"/>
                    </a:cubicBezTo>
                    <a:lnTo>
                      <a:pt x="2" y="0"/>
                    </a:lnTo>
                    <a:cubicBezTo>
                      <a:pt x="2" y="0"/>
                      <a:pt x="1" y="3"/>
                      <a:pt x="0" y="7"/>
                    </a:cubicBezTo>
                    <a:cubicBezTo>
                      <a:pt x="0" y="6"/>
                      <a:pt x="0" y="6"/>
                      <a:pt x="0"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26" name="Freeform 276"/>
              <p:cNvSpPr>
                <a:spLocks/>
              </p:cNvSpPr>
              <p:nvPr/>
            </p:nvSpPr>
            <p:spPr bwMode="auto">
              <a:xfrm>
                <a:off x="7950314" y="1392798"/>
                <a:ext cx="0" cy="6350"/>
              </a:xfrm>
              <a:custGeom>
                <a:avLst/>
                <a:gdLst>
                  <a:gd name="T0" fmla="*/ 0 w 2"/>
                  <a:gd name="T1" fmla="*/ 7 h 8"/>
                  <a:gd name="T2" fmla="*/ 2 w 2"/>
                  <a:gd name="T3" fmla="*/ 0 h 8"/>
                  <a:gd name="T4" fmla="*/ 2 w 2"/>
                  <a:gd name="T5" fmla="*/ 0 h 8"/>
                  <a:gd name="T6" fmla="*/ 0 w 2"/>
                  <a:gd name="T7" fmla="*/ 8 h 8"/>
                  <a:gd name="T8" fmla="*/ 0 w 2"/>
                  <a:gd name="T9" fmla="*/ 7 h 8"/>
                </a:gdLst>
                <a:ahLst/>
                <a:cxnLst>
                  <a:cxn ang="0">
                    <a:pos x="T0" y="T1"/>
                  </a:cxn>
                  <a:cxn ang="0">
                    <a:pos x="T2" y="T3"/>
                  </a:cxn>
                  <a:cxn ang="0">
                    <a:pos x="T4" y="T5"/>
                  </a:cxn>
                  <a:cxn ang="0">
                    <a:pos x="T6" y="T7"/>
                  </a:cxn>
                  <a:cxn ang="0">
                    <a:pos x="T8" y="T9"/>
                  </a:cxn>
                </a:cxnLst>
                <a:rect l="0" t="0" r="r" b="b"/>
                <a:pathLst>
                  <a:path w="2" h="8">
                    <a:moveTo>
                      <a:pt x="0" y="7"/>
                    </a:moveTo>
                    <a:cubicBezTo>
                      <a:pt x="1" y="3"/>
                      <a:pt x="2" y="0"/>
                      <a:pt x="2" y="0"/>
                    </a:cubicBezTo>
                    <a:lnTo>
                      <a:pt x="2" y="0"/>
                    </a:lnTo>
                    <a:cubicBezTo>
                      <a:pt x="2" y="0"/>
                      <a:pt x="1" y="3"/>
                      <a:pt x="0" y="8"/>
                    </a:cubicBezTo>
                    <a:lnTo>
                      <a:pt x="0" y="7"/>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27" name="Freeform 277"/>
              <p:cNvSpPr>
                <a:spLocks/>
              </p:cNvSpPr>
              <p:nvPr/>
            </p:nvSpPr>
            <p:spPr bwMode="auto">
              <a:xfrm>
                <a:off x="7950314" y="1392798"/>
                <a:ext cx="1588" cy="6350"/>
              </a:xfrm>
              <a:custGeom>
                <a:avLst/>
                <a:gdLst>
                  <a:gd name="T0" fmla="*/ 0 w 3"/>
                  <a:gd name="T1" fmla="*/ 8 h 9"/>
                  <a:gd name="T2" fmla="*/ 2 w 3"/>
                  <a:gd name="T3" fmla="*/ 0 h 9"/>
                  <a:gd name="T4" fmla="*/ 3 w 3"/>
                  <a:gd name="T5" fmla="*/ 0 h 9"/>
                  <a:gd name="T6" fmla="*/ 1 w 3"/>
                  <a:gd name="T7" fmla="*/ 9 h 9"/>
                  <a:gd name="T8" fmla="*/ 0 w 3"/>
                  <a:gd name="T9" fmla="*/ 8 h 9"/>
                </a:gdLst>
                <a:ahLst/>
                <a:cxnLst>
                  <a:cxn ang="0">
                    <a:pos x="T0" y="T1"/>
                  </a:cxn>
                  <a:cxn ang="0">
                    <a:pos x="T2" y="T3"/>
                  </a:cxn>
                  <a:cxn ang="0">
                    <a:pos x="T4" y="T5"/>
                  </a:cxn>
                  <a:cxn ang="0">
                    <a:pos x="T6" y="T7"/>
                  </a:cxn>
                  <a:cxn ang="0">
                    <a:pos x="T8" y="T9"/>
                  </a:cxn>
                </a:cxnLst>
                <a:rect l="0" t="0" r="r" b="b"/>
                <a:pathLst>
                  <a:path w="3" h="9">
                    <a:moveTo>
                      <a:pt x="0" y="8"/>
                    </a:moveTo>
                    <a:cubicBezTo>
                      <a:pt x="1" y="4"/>
                      <a:pt x="2" y="0"/>
                      <a:pt x="2" y="0"/>
                    </a:cubicBezTo>
                    <a:cubicBezTo>
                      <a:pt x="2" y="0"/>
                      <a:pt x="2" y="0"/>
                      <a:pt x="3" y="0"/>
                    </a:cubicBezTo>
                    <a:cubicBezTo>
                      <a:pt x="3" y="0"/>
                      <a:pt x="2" y="4"/>
                      <a:pt x="1" y="9"/>
                    </a:cubicBezTo>
                    <a:cubicBezTo>
                      <a:pt x="0" y="8"/>
                      <a:pt x="0" y="8"/>
                      <a:pt x="0" y="8"/>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28" name="Freeform 278"/>
              <p:cNvSpPr>
                <a:spLocks/>
              </p:cNvSpPr>
              <p:nvPr/>
            </p:nvSpPr>
            <p:spPr bwMode="auto">
              <a:xfrm>
                <a:off x="7950314" y="1392798"/>
                <a:ext cx="1588" cy="7938"/>
              </a:xfrm>
              <a:custGeom>
                <a:avLst/>
                <a:gdLst>
                  <a:gd name="T0" fmla="*/ 0 w 2"/>
                  <a:gd name="T1" fmla="*/ 9 h 10"/>
                  <a:gd name="T2" fmla="*/ 2 w 2"/>
                  <a:gd name="T3" fmla="*/ 0 h 10"/>
                  <a:gd name="T4" fmla="*/ 2 w 2"/>
                  <a:gd name="T5" fmla="*/ 1 h 10"/>
                  <a:gd name="T6" fmla="*/ 0 w 2"/>
                  <a:gd name="T7" fmla="*/ 10 h 10"/>
                  <a:gd name="T8" fmla="*/ 0 w 2"/>
                  <a:gd name="T9" fmla="*/ 9 h 10"/>
                </a:gdLst>
                <a:ahLst/>
                <a:cxnLst>
                  <a:cxn ang="0">
                    <a:pos x="T0" y="T1"/>
                  </a:cxn>
                  <a:cxn ang="0">
                    <a:pos x="T2" y="T3"/>
                  </a:cxn>
                  <a:cxn ang="0">
                    <a:pos x="T4" y="T5"/>
                  </a:cxn>
                  <a:cxn ang="0">
                    <a:pos x="T6" y="T7"/>
                  </a:cxn>
                  <a:cxn ang="0">
                    <a:pos x="T8" y="T9"/>
                  </a:cxn>
                </a:cxnLst>
                <a:rect l="0" t="0" r="r" b="b"/>
                <a:pathLst>
                  <a:path w="2" h="10">
                    <a:moveTo>
                      <a:pt x="0" y="9"/>
                    </a:moveTo>
                    <a:cubicBezTo>
                      <a:pt x="1" y="4"/>
                      <a:pt x="2" y="0"/>
                      <a:pt x="2" y="0"/>
                    </a:cubicBezTo>
                    <a:cubicBezTo>
                      <a:pt x="2" y="0"/>
                      <a:pt x="2" y="0"/>
                      <a:pt x="2" y="1"/>
                    </a:cubicBezTo>
                    <a:cubicBezTo>
                      <a:pt x="2" y="1"/>
                      <a:pt x="1" y="4"/>
                      <a:pt x="0" y="10"/>
                    </a:cubicBezTo>
                    <a:cubicBezTo>
                      <a:pt x="0" y="10"/>
                      <a:pt x="0" y="9"/>
                      <a:pt x="0" y="9"/>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29" name="Freeform 279"/>
              <p:cNvSpPr>
                <a:spLocks/>
              </p:cNvSpPr>
              <p:nvPr/>
            </p:nvSpPr>
            <p:spPr bwMode="auto">
              <a:xfrm>
                <a:off x="7950314" y="1392798"/>
                <a:ext cx="1588" cy="7938"/>
              </a:xfrm>
              <a:custGeom>
                <a:avLst/>
                <a:gdLst>
                  <a:gd name="T0" fmla="*/ 0 w 3"/>
                  <a:gd name="T1" fmla="*/ 9 h 10"/>
                  <a:gd name="T2" fmla="*/ 2 w 3"/>
                  <a:gd name="T3" fmla="*/ 0 h 10"/>
                  <a:gd name="T4" fmla="*/ 3 w 3"/>
                  <a:gd name="T5" fmla="*/ 0 h 10"/>
                  <a:gd name="T6" fmla="*/ 1 w 3"/>
                  <a:gd name="T7" fmla="*/ 10 h 10"/>
                  <a:gd name="T8" fmla="*/ 0 w 3"/>
                  <a:gd name="T9" fmla="*/ 9 h 10"/>
                </a:gdLst>
                <a:ahLst/>
                <a:cxnLst>
                  <a:cxn ang="0">
                    <a:pos x="T0" y="T1"/>
                  </a:cxn>
                  <a:cxn ang="0">
                    <a:pos x="T2" y="T3"/>
                  </a:cxn>
                  <a:cxn ang="0">
                    <a:pos x="T4" y="T5"/>
                  </a:cxn>
                  <a:cxn ang="0">
                    <a:pos x="T6" y="T7"/>
                  </a:cxn>
                  <a:cxn ang="0">
                    <a:pos x="T8" y="T9"/>
                  </a:cxn>
                </a:cxnLst>
                <a:rect l="0" t="0" r="r" b="b"/>
                <a:pathLst>
                  <a:path w="3" h="10">
                    <a:moveTo>
                      <a:pt x="0" y="9"/>
                    </a:moveTo>
                    <a:cubicBezTo>
                      <a:pt x="1" y="3"/>
                      <a:pt x="2" y="0"/>
                      <a:pt x="2" y="0"/>
                    </a:cubicBezTo>
                    <a:cubicBezTo>
                      <a:pt x="3" y="0"/>
                      <a:pt x="3" y="0"/>
                      <a:pt x="3" y="0"/>
                    </a:cubicBezTo>
                    <a:cubicBezTo>
                      <a:pt x="3" y="0"/>
                      <a:pt x="2" y="4"/>
                      <a:pt x="1" y="10"/>
                    </a:cubicBezTo>
                    <a:cubicBezTo>
                      <a:pt x="0" y="10"/>
                      <a:pt x="0" y="9"/>
                      <a:pt x="0" y="9"/>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30" name="Freeform 280"/>
              <p:cNvSpPr>
                <a:spLocks/>
              </p:cNvSpPr>
              <p:nvPr/>
            </p:nvSpPr>
            <p:spPr bwMode="auto">
              <a:xfrm>
                <a:off x="7950314" y="1392798"/>
                <a:ext cx="3175" cy="9525"/>
              </a:xfrm>
              <a:custGeom>
                <a:avLst/>
                <a:gdLst>
                  <a:gd name="T0" fmla="*/ 0 w 3"/>
                  <a:gd name="T1" fmla="*/ 10 h 11"/>
                  <a:gd name="T2" fmla="*/ 2 w 3"/>
                  <a:gd name="T3" fmla="*/ 0 h 11"/>
                  <a:gd name="T4" fmla="*/ 3 w 3"/>
                  <a:gd name="T5" fmla="*/ 0 h 11"/>
                  <a:gd name="T6" fmla="*/ 1 w 3"/>
                  <a:gd name="T7" fmla="*/ 11 h 11"/>
                  <a:gd name="T8" fmla="*/ 0 w 3"/>
                  <a:gd name="T9" fmla="*/ 10 h 11"/>
                </a:gdLst>
                <a:ahLst/>
                <a:cxnLst>
                  <a:cxn ang="0">
                    <a:pos x="T0" y="T1"/>
                  </a:cxn>
                  <a:cxn ang="0">
                    <a:pos x="T2" y="T3"/>
                  </a:cxn>
                  <a:cxn ang="0">
                    <a:pos x="T4" y="T5"/>
                  </a:cxn>
                  <a:cxn ang="0">
                    <a:pos x="T6" y="T7"/>
                  </a:cxn>
                  <a:cxn ang="0">
                    <a:pos x="T8" y="T9"/>
                  </a:cxn>
                </a:cxnLst>
                <a:rect l="0" t="0" r="r" b="b"/>
                <a:pathLst>
                  <a:path w="3" h="11">
                    <a:moveTo>
                      <a:pt x="0" y="10"/>
                    </a:moveTo>
                    <a:cubicBezTo>
                      <a:pt x="1" y="4"/>
                      <a:pt x="2" y="0"/>
                      <a:pt x="2" y="0"/>
                    </a:cubicBezTo>
                    <a:cubicBezTo>
                      <a:pt x="3" y="0"/>
                      <a:pt x="3" y="0"/>
                      <a:pt x="3" y="0"/>
                    </a:cubicBezTo>
                    <a:cubicBezTo>
                      <a:pt x="3" y="0"/>
                      <a:pt x="2" y="4"/>
                      <a:pt x="1" y="11"/>
                    </a:cubicBezTo>
                    <a:cubicBezTo>
                      <a:pt x="0" y="11"/>
                      <a:pt x="0" y="11"/>
                      <a:pt x="0" y="10"/>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31" name="Freeform 281"/>
              <p:cNvSpPr>
                <a:spLocks/>
              </p:cNvSpPr>
              <p:nvPr/>
            </p:nvSpPr>
            <p:spPr bwMode="auto">
              <a:xfrm>
                <a:off x="7951902" y="1392798"/>
                <a:ext cx="3175" cy="9525"/>
              </a:xfrm>
              <a:custGeom>
                <a:avLst/>
                <a:gdLst>
                  <a:gd name="T0" fmla="*/ 0 w 4"/>
                  <a:gd name="T1" fmla="*/ 11 h 13"/>
                  <a:gd name="T2" fmla="*/ 2 w 4"/>
                  <a:gd name="T3" fmla="*/ 0 h 13"/>
                  <a:gd name="T4" fmla="*/ 4 w 4"/>
                  <a:gd name="T5" fmla="*/ 0 h 13"/>
                  <a:gd name="T6" fmla="*/ 1 w 4"/>
                  <a:gd name="T7" fmla="*/ 13 h 13"/>
                  <a:gd name="T8" fmla="*/ 0 w 4"/>
                  <a:gd name="T9" fmla="*/ 11 h 13"/>
                </a:gdLst>
                <a:ahLst/>
                <a:cxnLst>
                  <a:cxn ang="0">
                    <a:pos x="T0" y="T1"/>
                  </a:cxn>
                  <a:cxn ang="0">
                    <a:pos x="T2" y="T3"/>
                  </a:cxn>
                  <a:cxn ang="0">
                    <a:pos x="T4" y="T5"/>
                  </a:cxn>
                  <a:cxn ang="0">
                    <a:pos x="T6" y="T7"/>
                  </a:cxn>
                  <a:cxn ang="0">
                    <a:pos x="T8" y="T9"/>
                  </a:cxn>
                </a:cxnLst>
                <a:rect l="0" t="0" r="r" b="b"/>
                <a:pathLst>
                  <a:path w="4" h="13">
                    <a:moveTo>
                      <a:pt x="0" y="11"/>
                    </a:moveTo>
                    <a:cubicBezTo>
                      <a:pt x="1" y="4"/>
                      <a:pt x="2" y="0"/>
                      <a:pt x="2" y="0"/>
                    </a:cubicBezTo>
                    <a:cubicBezTo>
                      <a:pt x="3" y="0"/>
                      <a:pt x="3" y="0"/>
                      <a:pt x="4" y="0"/>
                    </a:cubicBezTo>
                    <a:cubicBezTo>
                      <a:pt x="4" y="0"/>
                      <a:pt x="2" y="5"/>
                      <a:pt x="1" y="13"/>
                    </a:cubicBezTo>
                    <a:cubicBezTo>
                      <a:pt x="0" y="12"/>
                      <a:pt x="0" y="12"/>
                      <a:pt x="0" y="11"/>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32" name="Freeform 282"/>
              <p:cNvSpPr>
                <a:spLocks/>
              </p:cNvSpPr>
              <p:nvPr/>
            </p:nvSpPr>
            <p:spPr bwMode="auto">
              <a:xfrm>
                <a:off x="7951902" y="1392798"/>
                <a:ext cx="3175" cy="11113"/>
              </a:xfrm>
              <a:custGeom>
                <a:avLst/>
                <a:gdLst>
                  <a:gd name="T0" fmla="*/ 0 w 4"/>
                  <a:gd name="T1" fmla="*/ 13 h 14"/>
                  <a:gd name="T2" fmla="*/ 3 w 4"/>
                  <a:gd name="T3" fmla="*/ 0 h 14"/>
                  <a:gd name="T4" fmla="*/ 4 w 4"/>
                  <a:gd name="T5" fmla="*/ 1 h 14"/>
                  <a:gd name="T6" fmla="*/ 1 w 4"/>
                  <a:gd name="T7" fmla="*/ 14 h 14"/>
                  <a:gd name="T8" fmla="*/ 0 w 4"/>
                  <a:gd name="T9" fmla="*/ 13 h 14"/>
                </a:gdLst>
                <a:ahLst/>
                <a:cxnLst>
                  <a:cxn ang="0">
                    <a:pos x="T0" y="T1"/>
                  </a:cxn>
                  <a:cxn ang="0">
                    <a:pos x="T2" y="T3"/>
                  </a:cxn>
                  <a:cxn ang="0">
                    <a:pos x="T4" y="T5"/>
                  </a:cxn>
                  <a:cxn ang="0">
                    <a:pos x="T6" y="T7"/>
                  </a:cxn>
                  <a:cxn ang="0">
                    <a:pos x="T8" y="T9"/>
                  </a:cxn>
                </a:cxnLst>
                <a:rect l="0" t="0" r="r" b="b"/>
                <a:pathLst>
                  <a:path w="4" h="14">
                    <a:moveTo>
                      <a:pt x="0" y="13"/>
                    </a:moveTo>
                    <a:cubicBezTo>
                      <a:pt x="1" y="5"/>
                      <a:pt x="3" y="0"/>
                      <a:pt x="3" y="0"/>
                    </a:cubicBezTo>
                    <a:cubicBezTo>
                      <a:pt x="3" y="1"/>
                      <a:pt x="4" y="1"/>
                      <a:pt x="4" y="1"/>
                    </a:cubicBezTo>
                    <a:cubicBezTo>
                      <a:pt x="4" y="1"/>
                      <a:pt x="3" y="6"/>
                      <a:pt x="1" y="14"/>
                    </a:cubicBezTo>
                    <a:cubicBezTo>
                      <a:pt x="0" y="13"/>
                      <a:pt x="0" y="13"/>
                      <a:pt x="0" y="13"/>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33" name="Freeform 283"/>
              <p:cNvSpPr>
                <a:spLocks/>
              </p:cNvSpPr>
              <p:nvPr/>
            </p:nvSpPr>
            <p:spPr bwMode="auto">
              <a:xfrm>
                <a:off x="7947139" y="1391211"/>
                <a:ext cx="0" cy="0"/>
              </a:xfrm>
              <a:custGeom>
                <a:avLst/>
                <a:gdLst>
                  <a:gd name="T0" fmla="*/ 0 w 1"/>
                  <a:gd name="T1" fmla="*/ 1 h 1"/>
                  <a:gd name="T2" fmla="*/ 0 w 1"/>
                  <a:gd name="T3" fmla="*/ 0 h 1"/>
                  <a:gd name="T4" fmla="*/ 1 w 1"/>
                  <a:gd name="T5" fmla="*/ 0 h 1"/>
                  <a:gd name="T6" fmla="*/ 1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0"/>
                      <a:pt x="0" y="0"/>
                      <a:pt x="0" y="0"/>
                    </a:cubicBezTo>
                    <a:cubicBezTo>
                      <a:pt x="1" y="0"/>
                      <a:pt x="1" y="0"/>
                      <a:pt x="1" y="0"/>
                    </a:cubicBezTo>
                    <a:cubicBezTo>
                      <a:pt x="1" y="1"/>
                      <a:pt x="1" y="1"/>
                      <a:pt x="1" y="1"/>
                    </a:cubicBezTo>
                    <a:cubicBezTo>
                      <a:pt x="1" y="1"/>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34" name="Freeform 284"/>
              <p:cNvSpPr>
                <a:spLocks/>
              </p:cNvSpPr>
              <p:nvPr/>
            </p:nvSpPr>
            <p:spPr bwMode="auto">
              <a:xfrm>
                <a:off x="7947139" y="1391211"/>
                <a:ext cx="1588" cy="0"/>
              </a:xfrm>
              <a:custGeom>
                <a:avLst/>
                <a:gdLst>
                  <a:gd name="T0" fmla="*/ 0 w 2"/>
                  <a:gd name="T1" fmla="*/ 1 h 1"/>
                  <a:gd name="T2" fmla="*/ 0 w 2"/>
                  <a:gd name="T3" fmla="*/ 0 h 1"/>
                  <a:gd name="T4" fmla="*/ 2 w 2"/>
                  <a:gd name="T5" fmla="*/ 1 h 1"/>
                  <a:gd name="T6" fmla="*/ 1 w 2"/>
                  <a:gd name="T7" fmla="*/ 1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cubicBezTo>
                      <a:pt x="0" y="1"/>
                      <a:pt x="0" y="1"/>
                      <a:pt x="0" y="0"/>
                    </a:cubicBezTo>
                    <a:cubicBezTo>
                      <a:pt x="1" y="1"/>
                      <a:pt x="1" y="1"/>
                      <a:pt x="2" y="1"/>
                    </a:cubicBezTo>
                    <a:cubicBezTo>
                      <a:pt x="2" y="1"/>
                      <a:pt x="1" y="1"/>
                      <a:pt x="1" y="1"/>
                    </a:cubicBezTo>
                    <a:cubicBezTo>
                      <a:pt x="1" y="1"/>
                      <a:pt x="1" y="1"/>
                      <a:pt x="0" y="1"/>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35" name="Freeform 285"/>
              <p:cNvSpPr>
                <a:spLocks/>
              </p:cNvSpPr>
              <p:nvPr/>
            </p:nvSpPr>
            <p:spPr bwMode="auto">
              <a:xfrm>
                <a:off x="7948727" y="1391211"/>
                <a:ext cx="1588" cy="0"/>
              </a:xfrm>
              <a:custGeom>
                <a:avLst/>
                <a:gdLst>
                  <a:gd name="T0" fmla="*/ 0 w 2"/>
                  <a:gd name="T1" fmla="*/ 1 w 2"/>
                  <a:gd name="T2" fmla="*/ 2 w 2"/>
                  <a:gd name="T3" fmla="*/ 2 w 2"/>
                  <a:gd name="T4" fmla="*/ 1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cubicBezTo>
                      <a:pt x="0" y="0"/>
                      <a:pt x="0" y="0"/>
                      <a:pt x="1" y="0"/>
                    </a:cubicBezTo>
                    <a:cubicBezTo>
                      <a:pt x="1" y="0"/>
                      <a:pt x="1" y="0"/>
                      <a:pt x="2" y="0"/>
                    </a:cubicBezTo>
                    <a:lnTo>
                      <a:pt x="2" y="0"/>
                    </a:lnTo>
                    <a:cubicBezTo>
                      <a:pt x="1" y="0"/>
                      <a:pt x="1" y="0"/>
                      <a:pt x="1" y="0"/>
                    </a:cubicBezTo>
                    <a:lnTo>
                      <a:pt x="0" y="0"/>
                    </a:ln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36" name="Freeform 286"/>
              <p:cNvSpPr>
                <a:spLocks/>
              </p:cNvSpPr>
              <p:nvPr/>
            </p:nvSpPr>
            <p:spPr bwMode="auto">
              <a:xfrm>
                <a:off x="7948727" y="1391211"/>
                <a:ext cx="1588" cy="1588"/>
              </a:xfrm>
              <a:custGeom>
                <a:avLst/>
                <a:gdLst>
                  <a:gd name="T0" fmla="*/ 0 w 1"/>
                  <a:gd name="T1" fmla="*/ 1 h 1"/>
                  <a:gd name="T2" fmla="*/ 0 w 1"/>
                  <a:gd name="T3" fmla="*/ 0 h 1"/>
                  <a:gd name="T4" fmla="*/ 1 w 1"/>
                  <a:gd name="T5" fmla="*/ 0 h 1"/>
                  <a:gd name="T6" fmla="*/ 1 w 1"/>
                  <a:gd name="T7" fmla="*/ 1 h 1"/>
                  <a:gd name="T8" fmla="*/ 0 w 1"/>
                  <a:gd name="T9" fmla="*/ 0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lnTo>
                      <a:pt x="0" y="0"/>
                    </a:lnTo>
                    <a:cubicBezTo>
                      <a:pt x="1" y="0"/>
                      <a:pt x="1" y="0"/>
                      <a:pt x="1" y="0"/>
                    </a:cubicBezTo>
                    <a:cubicBezTo>
                      <a:pt x="1" y="0"/>
                      <a:pt x="1" y="1"/>
                      <a:pt x="1" y="1"/>
                    </a:cubicBezTo>
                    <a:cubicBezTo>
                      <a:pt x="1" y="1"/>
                      <a:pt x="1" y="1"/>
                      <a:pt x="0" y="0"/>
                    </a:cubicBezTo>
                    <a:lnTo>
                      <a:pt x="0" y="1"/>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37" name="Freeform 287"/>
              <p:cNvSpPr>
                <a:spLocks/>
              </p:cNvSpPr>
              <p:nvPr/>
            </p:nvSpPr>
            <p:spPr bwMode="auto">
              <a:xfrm>
                <a:off x="7950314" y="1391211"/>
                <a:ext cx="0" cy="1588"/>
              </a:xfrm>
              <a:custGeom>
                <a:avLst/>
                <a:gdLst>
                  <a:gd name="T0" fmla="*/ 0 w 1"/>
                  <a:gd name="T1" fmla="*/ 1 h 1"/>
                  <a:gd name="T2" fmla="*/ 0 w 1"/>
                  <a:gd name="T3" fmla="*/ 0 h 1"/>
                  <a:gd name="T4" fmla="*/ 1 w 1"/>
                  <a:gd name="T5" fmla="*/ 1 h 1"/>
                  <a:gd name="T6" fmla="*/ 1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0"/>
                      <a:pt x="0" y="0"/>
                    </a:cubicBezTo>
                    <a:cubicBezTo>
                      <a:pt x="1" y="0"/>
                      <a:pt x="1" y="1"/>
                      <a:pt x="1" y="1"/>
                    </a:cubicBezTo>
                    <a:cubicBezTo>
                      <a:pt x="1" y="1"/>
                      <a:pt x="1" y="1"/>
                      <a:pt x="1" y="1"/>
                    </a:cubicBezTo>
                    <a:cubicBezTo>
                      <a:pt x="1" y="1"/>
                      <a:pt x="1" y="1"/>
                      <a:pt x="0" y="1"/>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38" name="Freeform 288"/>
              <p:cNvSpPr>
                <a:spLocks/>
              </p:cNvSpPr>
              <p:nvPr/>
            </p:nvSpPr>
            <p:spPr bwMode="auto">
              <a:xfrm>
                <a:off x="7950314" y="1392798"/>
                <a:ext cx="0"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1" y="0"/>
                    </a:cubicBezTo>
                    <a:lnTo>
                      <a:pt x="1" y="0"/>
                    </a:lnTo>
                    <a:cubicBezTo>
                      <a:pt x="0" y="0"/>
                      <a:pt x="0" y="0"/>
                      <a:pt x="0" y="0"/>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39" name="Freeform 289"/>
              <p:cNvSpPr>
                <a:spLocks/>
              </p:cNvSpPr>
              <p:nvPr/>
            </p:nvSpPr>
            <p:spPr bwMode="auto">
              <a:xfrm>
                <a:off x="7950314" y="1392798"/>
                <a:ext cx="0"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lnTo>
                      <a:pt x="1" y="0"/>
                    </a:lnTo>
                    <a:lnTo>
                      <a:pt x="1" y="0"/>
                    </a:lnTo>
                    <a:cubicBezTo>
                      <a:pt x="1" y="0"/>
                      <a:pt x="1" y="0"/>
                      <a:pt x="0" y="0"/>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40" name="Rectangle 290"/>
              <p:cNvSpPr>
                <a:spLocks noChangeArrowheads="1"/>
              </p:cNvSpPr>
              <p:nvPr/>
            </p:nvSpPr>
            <p:spPr bwMode="auto">
              <a:xfrm>
                <a:off x="7950314" y="1392798"/>
                <a:ext cx="1588" cy="1588"/>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41" name="Freeform 291"/>
              <p:cNvSpPr>
                <a:spLocks/>
              </p:cNvSpPr>
              <p:nvPr/>
            </p:nvSpPr>
            <p:spPr bwMode="auto">
              <a:xfrm>
                <a:off x="7947139" y="1391211"/>
                <a:ext cx="1588" cy="0"/>
              </a:xfrm>
              <a:custGeom>
                <a:avLst/>
                <a:gdLst>
                  <a:gd name="T0" fmla="*/ 0 w 2"/>
                  <a:gd name="T1" fmla="*/ 0 w 2"/>
                  <a:gd name="T2" fmla="*/ 2 w 2"/>
                  <a:gd name="T3" fmla="*/ 1 w 2"/>
                  <a:gd name="T4" fmla="*/ 0 w 2"/>
                </a:gdLst>
                <a:ahLst/>
                <a:cxnLst>
                  <a:cxn ang="0">
                    <a:pos x="T0" y="0"/>
                  </a:cxn>
                  <a:cxn ang="0">
                    <a:pos x="T1" y="0"/>
                  </a:cxn>
                  <a:cxn ang="0">
                    <a:pos x="T2" y="0"/>
                  </a:cxn>
                  <a:cxn ang="0">
                    <a:pos x="T3" y="0"/>
                  </a:cxn>
                  <a:cxn ang="0">
                    <a:pos x="T4" y="0"/>
                  </a:cxn>
                </a:cxnLst>
                <a:rect l="0" t="0" r="r" b="b"/>
                <a:pathLst>
                  <a:path w="2">
                    <a:moveTo>
                      <a:pt x="0" y="0"/>
                    </a:moveTo>
                    <a:cubicBezTo>
                      <a:pt x="0" y="0"/>
                      <a:pt x="0" y="0"/>
                      <a:pt x="0" y="0"/>
                    </a:cubicBezTo>
                    <a:cubicBezTo>
                      <a:pt x="1" y="0"/>
                      <a:pt x="1" y="0"/>
                      <a:pt x="2" y="0"/>
                    </a:cubicBezTo>
                    <a:cubicBezTo>
                      <a:pt x="2" y="0"/>
                      <a:pt x="1" y="0"/>
                      <a:pt x="1" y="0"/>
                    </a:cubicBezTo>
                    <a:cubicBezTo>
                      <a:pt x="1" y="0"/>
                      <a:pt x="1"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42" name="Freeform 292"/>
              <p:cNvSpPr>
                <a:spLocks/>
              </p:cNvSpPr>
              <p:nvPr/>
            </p:nvSpPr>
            <p:spPr bwMode="auto">
              <a:xfrm>
                <a:off x="7947139" y="1391211"/>
                <a:ext cx="1588" cy="0"/>
              </a:xfrm>
              <a:custGeom>
                <a:avLst/>
                <a:gdLst>
                  <a:gd name="T0" fmla="*/ 0 w 2"/>
                  <a:gd name="T1" fmla="*/ 0 h 1"/>
                  <a:gd name="T2" fmla="*/ 1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1" y="0"/>
                      <a:pt x="1" y="0"/>
                    </a:cubicBezTo>
                    <a:cubicBezTo>
                      <a:pt x="1" y="0"/>
                      <a:pt x="1" y="0"/>
                      <a:pt x="2" y="1"/>
                    </a:cubicBezTo>
                    <a:cubicBezTo>
                      <a:pt x="2" y="1"/>
                      <a:pt x="2" y="1"/>
                      <a:pt x="2" y="1"/>
                    </a:cubicBezTo>
                    <a:cubicBezTo>
                      <a:pt x="1" y="1"/>
                      <a:pt x="1" y="1"/>
                      <a:pt x="0" y="0"/>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43" name="Freeform 293"/>
              <p:cNvSpPr>
                <a:spLocks/>
              </p:cNvSpPr>
              <p:nvPr/>
            </p:nvSpPr>
            <p:spPr bwMode="auto">
              <a:xfrm>
                <a:off x="7948727" y="1391211"/>
                <a:ext cx="1588"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1" y="0"/>
                    </a:cubicBezTo>
                    <a:cubicBezTo>
                      <a:pt x="1" y="0"/>
                      <a:pt x="1" y="0"/>
                      <a:pt x="1" y="0"/>
                    </a:cubicBezTo>
                    <a:cubicBezTo>
                      <a:pt x="0" y="0"/>
                      <a:pt x="0" y="0"/>
                      <a:pt x="0" y="0"/>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44" name="Freeform 294"/>
              <p:cNvSpPr>
                <a:spLocks/>
              </p:cNvSpPr>
              <p:nvPr/>
            </p:nvSpPr>
            <p:spPr bwMode="auto">
              <a:xfrm>
                <a:off x="7950314" y="1391211"/>
                <a:ext cx="0" cy="0"/>
              </a:xfrm>
              <a:custGeom>
                <a:avLst/>
                <a:gdLst>
                  <a:gd name="T0" fmla="*/ 0 w 1"/>
                  <a:gd name="T1" fmla="*/ 0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1" y="0"/>
                    </a:cubicBezTo>
                    <a:cubicBezTo>
                      <a:pt x="1" y="0"/>
                      <a:pt x="0" y="0"/>
                      <a:pt x="0" y="0"/>
                    </a:cubicBezTo>
                    <a:cubicBezTo>
                      <a:pt x="0" y="0"/>
                      <a:pt x="0" y="0"/>
                      <a:pt x="0" y="0"/>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45" name="Freeform 295"/>
              <p:cNvSpPr>
                <a:spLocks/>
              </p:cNvSpPr>
              <p:nvPr/>
            </p:nvSpPr>
            <p:spPr bwMode="auto">
              <a:xfrm>
                <a:off x="7950314" y="1391211"/>
                <a:ext cx="0" cy="1588"/>
              </a:xfrm>
              <a:custGeom>
                <a:avLst/>
                <a:gdLst>
                  <a:gd name="T0" fmla="*/ 0 w 1"/>
                  <a:gd name="T1" fmla="*/ 0 h 1"/>
                  <a:gd name="T2" fmla="*/ 1 w 1"/>
                  <a:gd name="T3" fmla="*/ 0 h 1"/>
                  <a:gd name="T4" fmla="*/ 1 w 1"/>
                  <a:gd name="T5" fmla="*/ 0 h 1"/>
                  <a:gd name="T6" fmla="*/ 1 w 1"/>
                  <a:gd name="T7" fmla="*/ 1 h 1"/>
                  <a:gd name="T8" fmla="*/ 1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0"/>
                      <a:pt x="0" y="0"/>
                      <a:pt x="1" y="0"/>
                    </a:cubicBezTo>
                    <a:cubicBezTo>
                      <a:pt x="1" y="0"/>
                      <a:pt x="1" y="0"/>
                      <a:pt x="1" y="0"/>
                    </a:cubicBezTo>
                    <a:lnTo>
                      <a:pt x="1" y="1"/>
                    </a:lnTo>
                    <a:cubicBezTo>
                      <a:pt x="1" y="1"/>
                      <a:pt x="1" y="0"/>
                      <a:pt x="1" y="0"/>
                    </a:cubicBez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46" name="Freeform 296"/>
              <p:cNvSpPr>
                <a:spLocks/>
              </p:cNvSpPr>
              <p:nvPr/>
            </p:nvSpPr>
            <p:spPr bwMode="auto">
              <a:xfrm>
                <a:off x="7950314" y="1391211"/>
                <a:ext cx="0" cy="1588"/>
              </a:xfrm>
              <a:custGeom>
                <a:avLst/>
                <a:gdLst>
                  <a:gd name="T0" fmla="*/ 0 w 1"/>
                  <a:gd name="T1" fmla="*/ 1 h 1"/>
                  <a:gd name="T2" fmla="*/ 0 w 1"/>
                  <a:gd name="T3" fmla="*/ 0 h 1"/>
                  <a:gd name="T4" fmla="*/ 1 w 1"/>
                  <a:gd name="T5" fmla="*/ 1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lnTo>
                      <a:pt x="0" y="0"/>
                    </a:lnTo>
                    <a:cubicBezTo>
                      <a:pt x="0" y="1"/>
                      <a:pt x="0" y="1"/>
                      <a:pt x="1" y="1"/>
                    </a:cubicBezTo>
                    <a:lnTo>
                      <a:pt x="0" y="1"/>
                    </a:lnTo>
                    <a:cubicBezTo>
                      <a:pt x="0" y="1"/>
                      <a:pt x="0" y="1"/>
                      <a:pt x="0" y="1"/>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47" name="Freeform 297"/>
              <p:cNvSpPr>
                <a:spLocks/>
              </p:cNvSpPr>
              <p:nvPr/>
            </p:nvSpPr>
            <p:spPr bwMode="auto">
              <a:xfrm>
                <a:off x="7950314" y="1392798"/>
                <a:ext cx="0" cy="0"/>
              </a:xfrm>
              <a:custGeom>
                <a:avLst/>
                <a:gdLst>
                  <a:gd name="T0" fmla="*/ 0 w 1"/>
                  <a:gd name="T1" fmla="*/ 1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1" y="0"/>
                    </a:cubicBezTo>
                    <a:cubicBezTo>
                      <a:pt x="1" y="0"/>
                      <a:pt x="1" y="0"/>
                      <a:pt x="1" y="0"/>
                    </a:cubicBezTo>
                    <a:lnTo>
                      <a:pt x="1" y="0"/>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48" name="Rectangle 298"/>
              <p:cNvSpPr>
                <a:spLocks noChangeArrowheads="1"/>
              </p:cNvSpPr>
              <p:nvPr/>
            </p:nvSpPr>
            <p:spPr bwMode="auto">
              <a:xfrm>
                <a:off x="7950314" y="1392798"/>
                <a:ext cx="1588" cy="1588"/>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49" name="Rectangle 299"/>
              <p:cNvSpPr>
                <a:spLocks noChangeArrowheads="1"/>
              </p:cNvSpPr>
              <p:nvPr/>
            </p:nvSpPr>
            <p:spPr bwMode="auto">
              <a:xfrm>
                <a:off x="7950314" y="139279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50" name="Rectangle 300"/>
              <p:cNvSpPr>
                <a:spLocks noChangeArrowheads="1"/>
              </p:cNvSpPr>
              <p:nvPr/>
            </p:nvSpPr>
            <p:spPr bwMode="auto">
              <a:xfrm>
                <a:off x="7950314" y="1392798"/>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51" name="Freeform 301"/>
              <p:cNvSpPr>
                <a:spLocks/>
              </p:cNvSpPr>
              <p:nvPr/>
            </p:nvSpPr>
            <p:spPr bwMode="auto">
              <a:xfrm>
                <a:off x="7950314" y="1392798"/>
                <a:ext cx="1588"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0" y="0"/>
                      <a:pt x="1" y="0"/>
                      <a:pt x="1" y="0"/>
                    </a:cubicBezTo>
                    <a:lnTo>
                      <a:pt x="1" y="0"/>
                    </a:lnTo>
                    <a:cubicBezTo>
                      <a:pt x="0" y="0"/>
                      <a:pt x="0" y="0"/>
                      <a:pt x="0" y="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52" name="Freeform 302"/>
              <p:cNvSpPr>
                <a:spLocks/>
              </p:cNvSpPr>
              <p:nvPr/>
            </p:nvSpPr>
            <p:spPr bwMode="auto">
              <a:xfrm>
                <a:off x="7951902" y="1392798"/>
                <a:ext cx="0" cy="0"/>
              </a:xfrm>
              <a:custGeom>
                <a:avLst/>
                <a:gdLst>
                  <a:gd name="T0" fmla="*/ 0 h 1"/>
                  <a:gd name="T1" fmla="*/ 0 h 1"/>
                  <a:gd name="T2" fmla="*/ 0 h 1"/>
                  <a:gd name="T3" fmla="*/ 1 h 1"/>
                  <a:gd name="T4" fmla="*/ 0 h 1"/>
                </a:gdLst>
                <a:ahLst/>
                <a:cxnLst>
                  <a:cxn ang="0">
                    <a:pos x="0" y="T0"/>
                  </a:cxn>
                  <a:cxn ang="0">
                    <a:pos x="0" y="T1"/>
                  </a:cxn>
                  <a:cxn ang="0">
                    <a:pos x="0" y="T2"/>
                  </a:cxn>
                  <a:cxn ang="0">
                    <a:pos x="0" y="T3"/>
                  </a:cxn>
                  <a:cxn ang="0">
                    <a:pos x="0" y="T4"/>
                  </a:cxn>
                </a:cxnLst>
                <a:rect l="0" t="0" r="r" b="b"/>
                <a:pathLst>
                  <a:path h="1">
                    <a:moveTo>
                      <a:pt x="0" y="0"/>
                    </a:moveTo>
                    <a:lnTo>
                      <a:pt x="0" y="0"/>
                    </a:lnTo>
                    <a:cubicBezTo>
                      <a:pt x="0" y="0"/>
                      <a:pt x="0" y="0"/>
                      <a:pt x="0" y="0"/>
                    </a:cubicBezTo>
                    <a:lnTo>
                      <a:pt x="0" y="1"/>
                    </a:lnTo>
                    <a:cubicBezTo>
                      <a:pt x="0" y="0"/>
                      <a:pt x="0" y="0"/>
                      <a:pt x="0" y="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53" name="Freeform 303"/>
              <p:cNvSpPr>
                <a:spLocks/>
              </p:cNvSpPr>
              <p:nvPr/>
            </p:nvSpPr>
            <p:spPr bwMode="auto">
              <a:xfrm>
                <a:off x="7951902" y="1392798"/>
                <a:ext cx="0" cy="0"/>
              </a:xfrm>
              <a:custGeom>
                <a:avLst/>
                <a:gdLst>
                  <a:gd name="T0" fmla="*/ 0 w 1"/>
                  <a:gd name="T1" fmla="*/ 1 h 1"/>
                  <a:gd name="T2" fmla="*/ 0 w 1"/>
                  <a:gd name="T3" fmla="*/ 0 h 1"/>
                  <a:gd name="T4" fmla="*/ 1 w 1"/>
                  <a:gd name="T5" fmla="*/ 1 h 1"/>
                  <a:gd name="T6" fmla="*/ 1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lnTo>
                      <a:pt x="0" y="0"/>
                    </a:lnTo>
                    <a:cubicBezTo>
                      <a:pt x="1" y="0"/>
                      <a:pt x="1" y="0"/>
                      <a:pt x="1" y="1"/>
                    </a:cubicBezTo>
                    <a:lnTo>
                      <a:pt x="1" y="1"/>
                    </a:lnTo>
                    <a:cubicBezTo>
                      <a:pt x="1" y="1"/>
                      <a:pt x="1" y="1"/>
                      <a:pt x="0" y="1"/>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54" name="Freeform 304"/>
              <p:cNvSpPr>
                <a:spLocks/>
              </p:cNvSpPr>
              <p:nvPr/>
            </p:nvSpPr>
            <p:spPr bwMode="auto">
              <a:xfrm>
                <a:off x="7951902" y="1392798"/>
                <a:ext cx="1588"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1" y="0"/>
                      <a:pt x="1" y="0"/>
                      <a:pt x="1" y="0"/>
                    </a:cubicBezTo>
                    <a:lnTo>
                      <a:pt x="1" y="0"/>
                    </a:lnTo>
                    <a:cubicBezTo>
                      <a:pt x="1" y="0"/>
                      <a:pt x="1" y="0"/>
                      <a:pt x="0" y="0"/>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55" name="Freeform 305"/>
              <p:cNvSpPr>
                <a:spLocks/>
              </p:cNvSpPr>
              <p:nvPr/>
            </p:nvSpPr>
            <p:spPr bwMode="auto">
              <a:xfrm>
                <a:off x="7953489" y="1392798"/>
                <a:ext cx="1588" cy="0"/>
              </a:xfrm>
              <a:custGeom>
                <a:avLst/>
                <a:gdLst>
                  <a:gd name="T0" fmla="*/ 0 w 2"/>
                  <a:gd name="T1" fmla="*/ 0 w 2"/>
                  <a:gd name="T2" fmla="*/ 2 w 2"/>
                  <a:gd name="T3" fmla="*/ 2 w 2"/>
                  <a:gd name="T4" fmla="*/ 0 w 2"/>
                </a:gdLst>
                <a:ahLst/>
                <a:cxnLst>
                  <a:cxn ang="0">
                    <a:pos x="T0" y="0"/>
                  </a:cxn>
                  <a:cxn ang="0">
                    <a:pos x="T1" y="0"/>
                  </a:cxn>
                  <a:cxn ang="0">
                    <a:pos x="T2" y="0"/>
                  </a:cxn>
                  <a:cxn ang="0">
                    <a:pos x="T3" y="0"/>
                  </a:cxn>
                  <a:cxn ang="0">
                    <a:pos x="T4" y="0"/>
                  </a:cxn>
                </a:cxnLst>
                <a:rect l="0" t="0" r="r" b="b"/>
                <a:pathLst>
                  <a:path w="2">
                    <a:moveTo>
                      <a:pt x="0" y="0"/>
                    </a:moveTo>
                    <a:lnTo>
                      <a:pt x="0" y="0"/>
                    </a:lnTo>
                    <a:cubicBezTo>
                      <a:pt x="1" y="0"/>
                      <a:pt x="1" y="0"/>
                      <a:pt x="2" y="0"/>
                    </a:cubicBezTo>
                    <a:lnTo>
                      <a:pt x="2" y="0"/>
                    </a:lnTo>
                    <a:cubicBezTo>
                      <a:pt x="1" y="0"/>
                      <a:pt x="1" y="0"/>
                      <a:pt x="0" y="0"/>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56" name="Freeform 306"/>
              <p:cNvSpPr>
                <a:spLocks/>
              </p:cNvSpPr>
              <p:nvPr/>
            </p:nvSpPr>
            <p:spPr bwMode="auto">
              <a:xfrm>
                <a:off x="7955077" y="1392798"/>
                <a:ext cx="0" cy="1588"/>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0" y="0"/>
                    </a:lnTo>
                    <a:cubicBezTo>
                      <a:pt x="0" y="1"/>
                      <a:pt x="1" y="1"/>
                      <a:pt x="1" y="1"/>
                    </a:cubicBezTo>
                    <a:lnTo>
                      <a:pt x="1" y="1"/>
                    </a:lnTo>
                    <a:cubicBezTo>
                      <a:pt x="1" y="1"/>
                      <a:pt x="0" y="1"/>
                      <a:pt x="0"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57" name="Rectangle 307"/>
              <p:cNvSpPr>
                <a:spLocks noChangeArrowheads="1"/>
              </p:cNvSpPr>
              <p:nvPr/>
            </p:nvSpPr>
            <p:spPr bwMode="auto">
              <a:xfrm>
                <a:off x="7950314" y="139279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58" name="Freeform 308"/>
              <p:cNvSpPr>
                <a:spLocks/>
              </p:cNvSpPr>
              <p:nvPr/>
            </p:nvSpPr>
            <p:spPr bwMode="auto">
              <a:xfrm>
                <a:off x="7950314" y="1392798"/>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lnTo>
                      <a:pt x="0" y="0"/>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59" name="Freeform 309"/>
              <p:cNvSpPr>
                <a:spLocks/>
              </p:cNvSpPr>
              <p:nvPr/>
            </p:nvSpPr>
            <p:spPr bwMode="auto">
              <a:xfrm>
                <a:off x="7950314" y="1392798"/>
                <a:ext cx="1588"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0" y="0"/>
                      <a:pt x="1" y="0"/>
                      <a:pt x="1" y="0"/>
                    </a:cubicBezTo>
                    <a:lnTo>
                      <a:pt x="1" y="0"/>
                    </a:lnTo>
                    <a:cubicBezTo>
                      <a:pt x="1" y="0"/>
                      <a:pt x="0" y="0"/>
                      <a:pt x="0" y="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60" name="Freeform 310"/>
              <p:cNvSpPr>
                <a:spLocks/>
              </p:cNvSpPr>
              <p:nvPr/>
            </p:nvSpPr>
            <p:spPr bwMode="auto">
              <a:xfrm>
                <a:off x="7951902" y="1392798"/>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lnTo>
                      <a:pt x="0" y="0"/>
                    </a:lnTo>
                    <a:cubicBezTo>
                      <a:pt x="0" y="0"/>
                      <a:pt x="0" y="0"/>
                      <a:pt x="0" y="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61" name="Freeform 311"/>
              <p:cNvSpPr>
                <a:spLocks/>
              </p:cNvSpPr>
              <p:nvPr/>
            </p:nvSpPr>
            <p:spPr bwMode="auto">
              <a:xfrm>
                <a:off x="7951902" y="1392798"/>
                <a:ext cx="0" cy="0"/>
              </a:xfrm>
              <a:custGeom>
                <a:avLst/>
                <a:gdLst>
                  <a:gd name="T0" fmla="*/ 0 w 1"/>
                  <a:gd name="T1" fmla="*/ 0 h 1"/>
                  <a:gd name="T2" fmla="*/ 0 w 1"/>
                  <a:gd name="T3" fmla="*/ 0 h 1"/>
                  <a:gd name="T4" fmla="*/ 1 w 1"/>
                  <a:gd name="T5" fmla="*/ 0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0" y="0"/>
                    </a:lnTo>
                    <a:cubicBezTo>
                      <a:pt x="1" y="0"/>
                      <a:pt x="1" y="0"/>
                      <a:pt x="1" y="0"/>
                    </a:cubicBezTo>
                    <a:lnTo>
                      <a:pt x="1" y="1"/>
                    </a:lnTo>
                    <a:cubicBezTo>
                      <a:pt x="1" y="0"/>
                      <a:pt x="1" y="0"/>
                      <a:pt x="0"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62" name="Freeform 312"/>
              <p:cNvSpPr>
                <a:spLocks/>
              </p:cNvSpPr>
              <p:nvPr/>
            </p:nvSpPr>
            <p:spPr bwMode="auto">
              <a:xfrm>
                <a:off x="7951902" y="1392798"/>
                <a:ext cx="1588" cy="0"/>
              </a:xfrm>
              <a:custGeom>
                <a:avLst/>
                <a:gdLst>
                  <a:gd name="T0" fmla="*/ 0 w 1"/>
                  <a:gd name="T1" fmla="*/ 1 h 1"/>
                  <a:gd name="T2" fmla="*/ 0 w 1"/>
                  <a:gd name="T3" fmla="*/ 0 h 1"/>
                  <a:gd name="T4" fmla="*/ 1 w 1"/>
                  <a:gd name="T5" fmla="*/ 1 h 1"/>
                  <a:gd name="T6" fmla="*/ 1 w 1"/>
                  <a:gd name="T7" fmla="*/ 1 h 1"/>
                  <a:gd name="T8" fmla="*/ 0 w 1"/>
                  <a:gd name="T9" fmla="*/ 0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lnTo>
                      <a:pt x="0" y="0"/>
                    </a:lnTo>
                    <a:cubicBezTo>
                      <a:pt x="1" y="1"/>
                      <a:pt x="1" y="1"/>
                      <a:pt x="1" y="1"/>
                    </a:cubicBezTo>
                    <a:lnTo>
                      <a:pt x="1" y="1"/>
                    </a:lnTo>
                    <a:cubicBezTo>
                      <a:pt x="1" y="1"/>
                      <a:pt x="1" y="1"/>
                      <a:pt x="0" y="0"/>
                    </a:cubicBezTo>
                    <a:lnTo>
                      <a:pt x="0" y="1"/>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63" name="Freeform 313"/>
              <p:cNvSpPr>
                <a:spLocks/>
              </p:cNvSpPr>
              <p:nvPr/>
            </p:nvSpPr>
            <p:spPr bwMode="auto">
              <a:xfrm>
                <a:off x="7953489" y="1392798"/>
                <a:ext cx="1588" cy="0"/>
              </a:xfrm>
              <a:custGeom>
                <a:avLst/>
                <a:gdLst>
                  <a:gd name="T0" fmla="*/ 0 w 2"/>
                  <a:gd name="T1" fmla="*/ 0 w 2"/>
                  <a:gd name="T2" fmla="*/ 2 w 2"/>
                  <a:gd name="T3" fmla="*/ 2 w 2"/>
                  <a:gd name="T4" fmla="*/ 0 w 2"/>
                </a:gdLst>
                <a:ahLst/>
                <a:cxnLst>
                  <a:cxn ang="0">
                    <a:pos x="T0" y="0"/>
                  </a:cxn>
                  <a:cxn ang="0">
                    <a:pos x="T1" y="0"/>
                  </a:cxn>
                  <a:cxn ang="0">
                    <a:pos x="T2" y="0"/>
                  </a:cxn>
                  <a:cxn ang="0">
                    <a:pos x="T3" y="0"/>
                  </a:cxn>
                  <a:cxn ang="0">
                    <a:pos x="T4" y="0"/>
                  </a:cxn>
                </a:cxnLst>
                <a:rect l="0" t="0" r="r" b="b"/>
                <a:pathLst>
                  <a:path w="2">
                    <a:moveTo>
                      <a:pt x="0" y="0"/>
                    </a:moveTo>
                    <a:lnTo>
                      <a:pt x="0" y="0"/>
                    </a:lnTo>
                    <a:cubicBezTo>
                      <a:pt x="1" y="0"/>
                      <a:pt x="1" y="0"/>
                      <a:pt x="2" y="0"/>
                    </a:cubicBezTo>
                    <a:lnTo>
                      <a:pt x="2" y="0"/>
                    </a:lnTo>
                    <a:cubicBezTo>
                      <a:pt x="1" y="0"/>
                      <a:pt x="1" y="0"/>
                      <a:pt x="0" y="0"/>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64" name="Freeform 314"/>
              <p:cNvSpPr>
                <a:spLocks/>
              </p:cNvSpPr>
              <p:nvPr/>
            </p:nvSpPr>
            <p:spPr bwMode="auto">
              <a:xfrm>
                <a:off x="7955077" y="1392798"/>
                <a:ext cx="0" cy="1588"/>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0" y="0"/>
                    </a:lnTo>
                    <a:cubicBezTo>
                      <a:pt x="0" y="0"/>
                      <a:pt x="1" y="1"/>
                      <a:pt x="1" y="1"/>
                    </a:cubicBezTo>
                    <a:lnTo>
                      <a:pt x="1" y="1"/>
                    </a:lnTo>
                    <a:cubicBezTo>
                      <a:pt x="1" y="1"/>
                      <a:pt x="0" y="0"/>
                      <a:pt x="0"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65" name="Rectangle 315"/>
              <p:cNvSpPr>
                <a:spLocks noChangeArrowheads="1"/>
              </p:cNvSpPr>
              <p:nvPr/>
            </p:nvSpPr>
            <p:spPr bwMode="auto">
              <a:xfrm>
                <a:off x="7950314" y="139279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66" name="Freeform 316"/>
              <p:cNvSpPr>
                <a:spLocks/>
              </p:cNvSpPr>
              <p:nvPr/>
            </p:nvSpPr>
            <p:spPr bwMode="auto">
              <a:xfrm>
                <a:off x="7950314" y="1392798"/>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lnTo>
                      <a:pt x="0" y="0"/>
                    </a:lnTo>
                    <a:cubicBezTo>
                      <a:pt x="0" y="0"/>
                      <a:pt x="0" y="0"/>
                      <a:pt x="0" y="0"/>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67" name="Freeform 317"/>
              <p:cNvSpPr>
                <a:spLocks/>
              </p:cNvSpPr>
              <p:nvPr/>
            </p:nvSpPr>
            <p:spPr bwMode="auto">
              <a:xfrm>
                <a:off x="7950314" y="1392798"/>
                <a:ext cx="1588"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0" y="0"/>
                      <a:pt x="1" y="0"/>
                      <a:pt x="1" y="0"/>
                    </a:cubicBezTo>
                    <a:lnTo>
                      <a:pt x="1" y="0"/>
                    </a:lnTo>
                    <a:cubicBezTo>
                      <a:pt x="1" y="0"/>
                      <a:pt x="0" y="0"/>
                      <a:pt x="0" y="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68" name="Freeform 318"/>
              <p:cNvSpPr>
                <a:spLocks/>
              </p:cNvSpPr>
              <p:nvPr/>
            </p:nvSpPr>
            <p:spPr bwMode="auto">
              <a:xfrm>
                <a:off x="7951902" y="1392798"/>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lnTo>
                      <a:pt x="0" y="0"/>
                    </a:lnTo>
                    <a:cubicBezTo>
                      <a:pt x="0" y="0"/>
                      <a:pt x="0" y="0"/>
                      <a:pt x="0" y="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69" name="Freeform 319"/>
              <p:cNvSpPr>
                <a:spLocks/>
              </p:cNvSpPr>
              <p:nvPr/>
            </p:nvSpPr>
            <p:spPr bwMode="auto">
              <a:xfrm>
                <a:off x="7951902" y="1392798"/>
                <a:ext cx="0" cy="0"/>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0" y="0"/>
                    </a:lnTo>
                    <a:cubicBezTo>
                      <a:pt x="1" y="0"/>
                      <a:pt x="1" y="0"/>
                      <a:pt x="1" y="1"/>
                    </a:cubicBezTo>
                    <a:lnTo>
                      <a:pt x="1" y="1"/>
                    </a:lnTo>
                    <a:cubicBezTo>
                      <a:pt x="1" y="0"/>
                      <a:pt x="1" y="0"/>
                      <a:pt x="0"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70" name="Freeform 320"/>
              <p:cNvSpPr>
                <a:spLocks/>
              </p:cNvSpPr>
              <p:nvPr/>
            </p:nvSpPr>
            <p:spPr bwMode="auto">
              <a:xfrm>
                <a:off x="7951902" y="1392798"/>
                <a:ext cx="1588" cy="0"/>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0" y="0"/>
                    </a:lnTo>
                    <a:cubicBezTo>
                      <a:pt x="1" y="1"/>
                      <a:pt x="1" y="1"/>
                      <a:pt x="1" y="1"/>
                    </a:cubicBezTo>
                    <a:lnTo>
                      <a:pt x="1" y="1"/>
                    </a:lnTo>
                    <a:cubicBezTo>
                      <a:pt x="1" y="1"/>
                      <a:pt x="1" y="1"/>
                      <a:pt x="0" y="0"/>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71" name="Freeform 321"/>
              <p:cNvSpPr>
                <a:spLocks/>
              </p:cNvSpPr>
              <p:nvPr/>
            </p:nvSpPr>
            <p:spPr bwMode="auto">
              <a:xfrm>
                <a:off x="7953489" y="1392798"/>
                <a:ext cx="1588" cy="0"/>
              </a:xfrm>
              <a:custGeom>
                <a:avLst/>
                <a:gdLst>
                  <a:gd name="T0" fmla="*/ 0 w 2"/>
                  <a:gd name="T1" fmla="*/ 0 w 2"/>
                  <a:gd name="T2" fmla="*/ 2 w 2"/>
                  <a:gd name="T3" fmla="*/ 2 w 2"/>
                  <a:gd name="T4" fmla="*/ 0 w 2"/>
                </a:gdLst>
                <a:ahLst/>
                <a:cxnLst>
                  <a:cxn ang="0">
                    <a:pos x="T0" y="0"/>
                  </a:cxn>
                  <a:cxn ang="0">
                    <a:pos x="T1" y="0"/>
                  </a:cxn>
                  <a:cxn ang="0">
                    <a:pos x="T2" y="0"/>
                  </a:cxn>
                  <a:cxn ang="0">
                    <a:pos x="T3" y="0"/>
                  </a:cxn>
                  <a:cxn ang="0">
                    <a:pos x="T4" y="0"/>
                  </a:cxn>
                </a:cxnLst>
                <a:rect l="0" t="0" r="r" b="b"/>
                <a:pathLst>
                  <a:path w="2">
                    <a:moveTo>
                      <a:pt x="0" y="0"/>
                    </a:moveTo>
                    <a:lnTo>
                      <a:pt x="0" y="0"/>
                    </a:lnTo>
                    <a:cubicBezTo>
                      <a:pt x="1" y="0"/>
                      <a:pt x="1" y="0"/>
                      <a:pt x="2" y="0"/>
                    </a:cubicBezTo>
                    <a:lnTo>
                      <a:pt x="2" y="0"/>
                    </a:lnTo>
                    <a:cubicBezTo>
                      <a:pt x="1" y="0"/>
                      <a:pt x="1" y="0"/>
                      <a:pt x="0" y="0"/>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72" name="Freeform 322"/>
              <p:cNvSpPr>
                <a:spLocks/>
              </p:cNvSpPr>
              <p:nvPr/>
            </p:nvSpPr>
            <p:spPr bwMode="auto">
              <a:xfrm>
                <a:off x="7955077" y="1392798"/>
                <a:ext cx="0" cy="1588"/>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0" y="0"/>
                    </a:lnTo>
                    <a:cubicBezTo>
                      <a:pt x="0" y="0"/>
                      <a:pt x="1" y="1"/>
                      <a:pt x="1" y="1"/>
                    </a:cubicBezTo>
                    <a:lnTo>
                      <a:pt x="1" y="1"/>
                    </a:lnTo>
                    <a:cubicBezTo>
                      <a:pt x="1" y="1"/>
                      <a:pt x="0" y="0"/>
                      <a:pt x="0"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73" name="Freeform 323"/>
              <p:cNvSpPr>
                <a:spLocks/>
              </p:cNvSpPr>
              <p:nvPr/>
            </p:nvSpPr>
            <p:spPr bwMode="auto">
              <a:xfrm>
                <a:off x="7947139" y="1214998"/>
                <a:ext cx="77788" cy="176213"/>
              </a:xfrm>
              <a:custGeom>
                <a:avLst/>
                <a:gdLst>
                  <a:gd name="T0" fmla="*/ 0 w 103"/>
                  <a:gd name="T1" fmla="*/ 230 h 230"/>
                  <a:gd name="T2" fmla="*/ 102 w 103"/>
                  <a:gd name="T3" fmla="*/ 0 h 230"/>
                  <a:gd name="T4" fmla="*/ 103 w 103"/>
                  <a:gd name="T5" fmla="*/ 0 h 230"/>
                  <a:gd name="T6" fmla="*/ 2 w 103"/>
                  <a:gd name="T7" fmla="*/ 230 h 230"/>
                  <a:gd name="T8" fmla="*/ 0 w 103"/>
                  <a:gd name="T9" fmla="*/ 230 h 230"/>
                </a:gdLst>
                <a:ahLst/>
                <a:cxnLst>
                  <a:cxn ang="0">
                    <a:pos x="T0" y="T1"/>
                  </a:cxn>
                  <a:cxn ang="0">
                    <a:pos x="T2" y="T3"/>
                  </a:cxn>
                  <a:cxn ang="0">
                    <a:pos x="T4" y="T5"/>
                  </a:cxn>
                  <a:cxn ang="0">
                    <a:pos x="T6" y="T7"/>
                  </a:cxn>
                  <a:cxn ang="0">
                    <a:pos x="T8" y="T9"/>
                  </a:cxn>
                </a:cxnLst>
                <a:rect l="0" t="0" r="r" b="b"/>
                <a:pathLst>
                  <a:path w="103" h="230">
                    <a:moveTo>
                      <a:pt x="0" y="230"/>
                    </a:moveTo>
                    <a:lnTo>
                      <a:pt x="102" y="0"/>
                    </a:lnTo>
                    <a:cubicBezTo>
                      <a:pt x="102" y="0"/>
                      <a:pt x="103" y="0"/>
                      <a:pt x="103" y="0"/>
                    </a:cubicBezTo>
                    <a:lnTo>
                      <a:pt x="2" y="230"/>
                    </a:lnTo>
                    <a:cubicBezTo>
                      <a:pt x="1" y="230"/>
                      <a:pt x="1" y="230"/>
                      <a:pt x="0" y="23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74" name="Freeform 324"/>
              <p:cNvSpPr>
                <a:spLocks/>
              </p:cNvSpPr>
              <p:nvPr/>
            </p:nvSpPr>
            <p:spPr bwMode="auto">
              <a:xfrm>
                <a:off x="7948727" y="1214998"/>
                <a:ext cx="77788" cy="176213"/>
              </a:xfrm>
              <a:custGeom>
                <a:avLst/>
                <a:gdLst>
                  <a:gd name="T0" fmla="*/ 0 w 102"/>
                  <a:gd name="T1" fmla="*/ 230 h 231"/>
                  <a:gd name="T2" fmla="*/ 101 w 102"/>
                  <a:gd name="T3" fmla="*/ 0 h 231"/>
                  <a:gd name="T4" fmla="*/ 102 w 102"/>
                  <a:gd name="T5" fmla="*/ 1 h 231"/>
                  <a:gd name="T6" fmla="*/ 1 w 102"/>
                  <a:gd name="T7" fmla="*/ 231 h 231"/>
                  <a:gd name="T8" fmla="*/ 0 w 102"/>
                  <a:gd name="T9" fmla="*/ 230 h 231"/>
                </a:gdLst>
                <a:ahLst/>
                <a:cxnLst>
                  <a:cxn ang="0">
                    <a:pos x="T0" y="T1"/>
                  </a:cxn>
                  <a:cxn ang="0">
                    <a:pos x="T2" y="T3"/>
                  </a:cxn>
                  <a:cxn ang="0">
                    <a:pos x="T4" y="T5"/>
                  </a:cxn>
                  <a:cxn ang="0">
                    <a:pos x="T6" y="T7"/>
                  </a:cxn>
                  <a:cxn ang="0">
                    <a:pos x="T8" y="T9"/>
                  </a:cxn>
                </a:cxnLst>
                <a:rect l="0" t="0" r="r" b="b"/>
                <a:pathLst>
                  <a:path w="102" h="231">
                    <a:moveTo>
                      <a:pt x="0" y="230"/>
                    </a:moveTo>
                    <a:lnTo>
                      <a:pt x="101" y="0"/>
                    </a:lnTo>
                    <a:cubicBezTo>
                      <a:pt x="101" y="0"/>
                      <a:pt x="102" y="1"/>
                      <a:pt x="102" y="1"/>
                    </a:cubicBezTo>
                    <a:lnTo>
                      <a:pt x="1" y="231"/>
                    </a:lnTo>
                    <a:cubicBezTo>
                      <a:pt x="0" y="230"/>
                      <a:pt x="0" y="230"/>
                      <a:pt x="0" y="230"/>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75" name="Freeform 325"/>
              <p:cNvSpPr>
                <a:spLocks/>
              </p:cNvSpPr>
              <p:nvPr/>
            </p:nvSpPr>
            <p:spPr bwMode="auto">
              <a:xfrm>
                <a:off x="7948727" y="1216586"/>
                <a:ext cx="77788" cy="174625"/>
              </a:xfrm>
              <a:custGeom>
                <a:avLst/>
                <a:gdLst>
                  <a:gd name="T0" fmla="*/ 0 w 102"/>
                  <a:gd name="T1" fmla="*/ 230 h 230"/>
                  <a:gd name="T2" fmla="*/ 101 w 102"/>
                  <a:gd name="T3" fmla="*/ 0 h 230"/>
                  <a:gd name="T4" fmla="*/ 102 w 102"/>
                  <a:gd name="T5" fmla="*/ 0 h 230"/>
                  <a:gd name="T6" fmla="*/ 1 w 102"/>
                  <a:gd name="T7" fmla="*/ 230 h 230"/>
                  <a:gd name="T8" fmla="*/ 0 w 102"/>
                  <a:gd name="T9" fmla="*/ 230 h 230"/>
                </a:gdLst>
                <a:ahLst/>
                <a:cxnLst>
                  <a:cxn ang="0">
                    <a:pos x="T0" y="T1"/>
                  </a:cxn>
                  <a:cxn ang="0">
                    <a:pos x="T2" y="T3"/>
                  </a:cxn>
                  <a:cxn ang="0">
                    <a:pos x="T4" y="T5"/>
                  </a:cxn>
                  <a:cxn ang="0">
                    <a:pos x="T6" y="T7"/>
                  </a:cxn>
                  <a:cxn ang="0">
                    <a:pos x="T8" y="T9"/>
                  </a:cxn>
                </a:cxnLst>
                <a:rect l="0" t="0" r="r" b="b"/>
                <a:pathLst>
                  <a:path w="102" h="230">
                    <a:moveTo>
                      <a:pt x="0" y="230"/>
                    </a:moveTo>
                    <a:lnTo>
                      <a:pt x="101" y="0"/>
                    </a:lnTo>
                    <a:cubicBezTo>
                      <a:pt x="102" y="0"/>
                      <a:pt x="102" y="0"/>
                      <a:pt x="102" y="0"/>
                    </a:cubicBezTo>
                    <a:lnTo>
                      <a:pt x="1" y="230"/>
                    </a:lnTo>
                    <a:cubicBezTo>
                      <a:pt x="0" y="230"/>
                      <a:pt x="0" y="230"/>
                      <a:pt x="0" y="230"/>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76" name="Freeform 326"/>
              <p:cNvSpPr>
                <a:spLocks/>
              </p:cNvSpPr>
              <p:nvPr/>
            </p:nvSpPr>
            <p:spPr bwMode="auto">
              <a:xfrm>
                <a:off x="7950314" y="1216586"/>
                <a:ext cx="76200" cy="174625"/>
              </a:xfrm>
              <a:custGeom>
                <a:avLst/>
                <a:gdLst>
                  <a:gd name="T0" fmla="*/ 0 w 102"/>
                  <a:gd name="T1" fmla="*/ 230 h 230"/>
                  <a:gd name="T2" fmla="*/ 101 w 102"/>
                  <a:gd name="T3" fmla="*/ 0 h 230"/>
                  <a:gd name="T4" fmla="*/ 102 w 102"/>
                  <a:gd name="T5" fmla="*/ 0 h 230"/>
                  <a:gd name="T6" fmla="*/ 1 w 102"/>
                  <a:gd name="T7" fmla="*/ 230 h 230"/>
                  <a:gd name="T8" fmla="*/ 0 w 102"/>
                  <a:gd name="T9" fmla="*/ 230 h 230"/>
                </a:gdLst>
                <a:ahLst/>
                <a:cxnLst>
                  <a:cxn ang="0">
                    <a:pos x="T0" y="T1"/>
                  </a:cxn>
                  <a:cxn ang="0">
                    <a:pos x="T2" y="T3"/>
                  </a:cxn>
                  <a:cxn ang="0">
                    <a:pos x="T4" y="T5"/>
                  </a:cxn>
                  <a:cxn ang="0">
                    <a:pos x="T6" y="T7"/>
                  </a:cxn>
                  <a:cxn ang="0">
                    <a:pos x="T8" y="T9"/>
                  </a:cxn>
                </a:cxnLst>
                <a:rect l="0" t="0" r="r" b="b"/>
                <a:pathLst>
                  <a:path w="102" h="230">
                    <a:moveTo>
                      <a:pt x="0" y="230"/>
                    </a:moveTo>
                    <a:lnTo>
                      <a:pt x="101" y="0"/>
                    </a:lnTo>
                    <a:cubicBezTo>
                      <a:pt x="102" y="0"/>
                      <a:pt x="102" y="0"/>
                      <a:pt x="102" y="0"/>
                    </a:cubicBezTo>
                    <a:lnTo>
                      <a:pt x="1" y="230"/>
                    </a:lnTo>
                    <a:cubicBezTo>
                      <a:pt x="0" y="230"/>
                      <a:pt x="0" y="230"/>
                      <a:pt x="0" y="230"/>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77" name="Freeform 327"/>
              <p:cNvSpPr>
                <a:spLocks/>
              </p:cNvSpPr>
              <p:nvPr/>
            </p:nvSpPr>
            <p:spPr bwMode="auto">
              <a:xfrm>
                <a:off x="7950314" y="1216586"/>
                <a:ext cx="77788" cy="174625"/>
              </a:xfrm>
              <a:custGeom>
                <a:avLst/>
                <a:gdLst>
                  <a:gd name="T0" fmla="*/ 0 w 102"/>
                  <a:gd name="T1" fmla="*/ 230 h 230"/>
                  <a:gd name="T2" fmla="*/ 101 w 102"/>
                  <a:gd name="T3" fmla="*/ 0 h 230"/>
                  <a:gd name="T4" fmla="*/ 102 w 102"/>
                  <a:gd name="T5" fmla="*/ 0 h 230"/>
                  <a:gd name="T6" fmla="*/ 0 w 102"/>
                  <a:gd name="T7" fmla="*/ 230 h 230"/>
                  <a:gd name="T8" fmla="*/ 0 w 102"/>
                  <a:gd name="T9" fmla="*/ 230 h 230"/>
                </a:gdLst>
                <a:ahLst/>
                <a:cxnLst>
                  <a:cxn ang="0">
                    <a:pos x="T0" y="T1"/>
                  </a:cxn>
                  <a:cxn ang="0">
                    <a:pos x="T2" y="T3"/>
                  </a:cxn>
                  <a:cxn ang="0">
                    <a:pos x="T4" y="T5"/>
                  </a:cxn>
                  <a:cxn ang="0">
                    <a:pos x="T6" y="T7"/>
                  </a:cxn>
                  <a:cxn ang="0">
                    <a:pos x="T8" y="T9"/>
                  </a:cxn>
                </a:cxnLst>
                <a:rect l="0" t="0" r="r" b="b"/>
                <a:pathLst>
                  <a:path w="102" h="230">
                    <a:moveTo>
                      <a:pt x="0" y="230"/>
                    </a:moveTo>
                    <a:lnTo>
                      <a:pt x="101" y="0"/>
                    </a:lnTo>
                    <a:cubicBezTo>
                      <a:pt x="101" y="0"/>
                      <a:pt x="102" y="0"/>
                      <a:pt x="102" y="0"/>
                    </a:cubicBezTo>
                    <a:lnTo>
                      <a:pt x="0" y="230"/>
                    </a:lnTo>
                    <a:cubicBezTo>
                      <a:pt x="0" y="230"/>
                      <a:pt x="0" y="230"/>
                      <a:pt x="0" y="230"/>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78" name="Freeform 328"/>
              <p:cNvSpPr>
                <a:spLocks/>
              </p:cNvSpPr>
              <p:nvPr/>
            </p:nvSpPr>
            <p:spPr bwMode="auto">
              <a:xfrm>
                <a:off x="7950314" y="1216586"/>
                <a:ext cx="77788" cy="176213"/>
              </a:xfrm>
              <a:custGeom>
                <a:avLst/>
                <a:gdLst>
                  <a:gd name="T0" fmla="*/ 0 w 102"/>
                  <a:gd name="T1" fmla="*/ 230 h 231"/>
                  <a:gd name="T2" fmla="*/ 102 w 102"/>
                  <a:gd name="T3" fmla="*/ 0 h 231"/>
                  <a:gd name="T4" fmla="*/ 102 w 102"/>
                  <a:gd name="T5" fmla="*/ 1 h 231"/>
                  <a:gd name="T6" fmla="*/ 1 w 102"/>
                  <a:gd name="T7" fmla="*/ 231 h 231"/>
                  <a:gd name="T8" fmla="*/ 0 w 102"/>
                  <a:gd name="T9" fmla="*/ 230 h 231"/>
                </a:gdLst>
                <a:ahLst/>
                <a:cxnLst>
                  <a:cxn ang="0">
                    <a:pos x="T0" y="T1"/>
                  </a:cxn>
                  <a:cxn ang="0">
                    <a:pos x="T2" y="T3"/>
                  </a:cxn>
                  <a:cxn ang="0">
                    <a:pos x="T4" y="T5"/>
                  </a:cxn>
                  <a:cxn ang="0">
                    <a:pos x="T6" y="T7"/>
                  </a:cxn>
                  <a:cxn ang="0">
                    <a:pos x="T8" y="T9"/>
                  </a:cxn>
                </a:cxnLst>
                <a:rect l="0" t="0" r="r" b="b"/>
                <a:pathLst>
                  <a:path w="102" h="231">
                    <a:moveTo>
                      <a:pt x="0" y="230"/>
                    </a:moveTo>
                    <a:lnTo>
                      <a:pt x="102" y="0"/>
                    </a:lnTo>
                    <a:cubicBezTo>
                      <a:pt x="102" y="0"/>
                      <a:pt x="102" y="1"/>
                      <a:pt x="102" y="1"/>
                    </a:cubicBezTo>
                    <a:lnTo>
                      <a:pt x="1" y="231"/>
                    </a:lnTo>
                    <a:cubicBezTo>
                      <a:pt x="0" y="231"/>
                      <a:pt x="0" y="231"/>
                      <a:pt x="0" y="230"/>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79" name="Freeform 329"/>
              <p:cNvSpPr>
                <a:spLocks/>
              </p:cNvSpPr>
              <p:nvPr/>
            </p:nvSpPr>
            <p:spPr bwMode="auto">
              <a:xfrm>
                <a:off x="7950314" y="1216586"/>
                <a:ext cx="77788" cy="176213"/>
              </a:xfrm>
              <a:custGeom>
                <a:avLst/>
                <a:gdLst>
                  <a:gd name="T0" fmla="*/ 0 w 101"/>
                  <a:gd name="T1" fmla="*/ 230 h 230"/>
                  <a:gd name="T2" fmla="*/ 101 w 101"/>
                  <a:gd name="T3" fmla="*/ 0 h 230"/>
                  <a:gd name="T4" fmla="*/ 101 w 101"/>
                  <a:gd name="T5" fmla="*/ 0 h 230"/>
                  <a:gd name="T6" fmla="*/ 0 w 101"/>
                  <a:gd name="T7" fmla="*/ 230 h 230"/>
                  <a:gd name="T8" fmla="*/ 0 w 101"/>
                  <a:gd name="T9" fmla="*/ 230 h 230"/>
                </a:gdLst>
                <a:ahLst/>
                <a:cxnLst>
                  <a:cxn ang="0">
                    <a:pos x="T0" y="T1"/>
                  </a:cxn>
                  <a:cxn ang="0">
                    <a:pos x="T2" y="T3"/>
                  </a:cxn>
                  <a:cxn ang="0">
                    <a:pos x="T4" y="T5"/>
                  </a:cxn>
                  <a:cxn ang="0">
                    <a:pos x="T6" y="T7"/>
                  </a:cxn>
                  <a:cxn ang="0">
                    <a:pos x="T8" y="T9"/>
                  </a:cxn>
                </a:cxnLst>
                <a:rect l="0" t="0" r="r" b="b"/>
                <a:pathLst>
                  <a:path w="101" h="230">
                    <a:moveTo>
                      <a:pt x="0" y="230"/>
                    </a:moveTo>
                    <a:lnTo>
                      <a:pt x="101" y="0"/>
                    </a:lnTo>
                    <a:cubicBezTo>
                      <a:pt x="101" y="0"/>
                      <a:pt x="101" y="0"/>
                      <a:pt x="101" y="0"/>
                    </a:cubicBezTo>
                    <a:lnTo>
                      <a:pt x="0" y="230"/>
                    </a:lnTo>
                    <a:cubicBezTo>
                      <a:pt x="0" y="230"/>
                      <a:pt x="0" y="230"/>
                      <a:pt x="0" y="230"/>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80" name="Freeform 330"/>
              <p:cNvSpPr>
                <a:spLocks/>
              </p:cNvSpPr>
              <p:nvPr/>
            </p:nvSpPr>
            <p:spPr bwMode="auto">
              <a:xfrm>
                <a:off x="7950314" y="1216586"/>
                <a:ext cx="77788" cy="176213"/>
              </a:xfrm>
              <a:custGeom>
                <a:avLst/>
                <a:gdLst>
                  <a:gd name="T0" fmla="*/ 0 w 49"/>
                  <a:gd name="T1" fmla="*/ 111 h 111"/>
                  <a:gd name="T2" fmla="*/ 49 w 49"/>
                  <a:gd name="T3" fmla="*/ 0 h 111"/>
                  <a:gd name="T4" fmla="*/ 49 w 49"/>
                  <a:gd name="T5" fmla="*/ 0 h 111"/>
                  <a:gd name="T6" fmla="*/ 0 w 49"/>
                  <a:gd name="T7" fmla="*/ 111 h 111"/>
                  <a:gd name="T8" fmla="*/ 0 w 49"/>
                  <a:gd name="T9" fmla="*/ 111 h 111"/>
                </a:gdLst>
                <a:ahLst/>
                <a:cxnLst>
                  <a:cxn ang="0">
                    <a:pos x="T0" y="T1"/>
                  </a:cxn>
                  <a:cxn ang="0">
                    <a:pos x="T2" y="T3"/>
                  </a:cxn>
                  <a:cxn ang="0">
                    <a:pos x="T4" y="T5"/>
                  </a:cxn>
                  <a:cxn ang="0">
                    <a:pos x="T6" y="T7"/>
                  </a:cxn>
                  <a:cxn ang="0">
                    <a:pos x="T8" y="T9"/>
                  </a:cxn>
                </a:cxnLst>
                <a:rect l="0" t="0" r="r" b="b"/>
                <a:pathLst>
                  <a:path w="49" h="111">
                    <a:moveTo>
                      <a:pt x="0" y="111"/>
                    </a:moveTo>
                    <a:lnTo>
                      <a:pt x="49" y="0"/>
                    </a:lnTo>
                    <a:lnTo>
                      <a:pt x="49" y="0"/>
                    </a:lnTo>
                    <a:lnTo>
                      <a:pt x="0" y="111"/>
                    </a:lnTo>
                    <a:lnTo>
                      <a:pt x="0" y="111"/>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81" name="Freeform 331"/>
              <p:cNvSpPr>
                <a:spLocks/>
              </p:cNvSpPr>
              <p:nvPr/>
            </p:nvSpPr>
            <p:spPr bwMode="auto">
              <a:xfrm>
                <a:off x="7950314" y="1216586"/>
                <a:ext cx="77788" cy="176213"/>
              </a:xfrm>
              <a:custGeom>
                <a:avLst/>
                <a:gdLst>
                  <a:gd name="T0" fmla="*/ 0 w 49"/>
                  <a:gd name="T1" fmla="*/ 111 h 111"/>
                  <a:gd name="T2" fmla="*/ 49 w 49"/>
                  <a:gd name="T3" fmla="*/ 0 h 111"/>
                  <a:gd name="T4" fmla="*/ 49 w 49"/>
                  <a:gd name="T5" fmla="*/ 0 h 111"/>
                  <a:gd name="T6" fmla="*/ 0 w 49"/>
                  <a:gd name="T7" fmla="*/ 111 h 111"/>
                  <a:gd name="T8" fmla="*/ 0 w 49"/>
                  <a:gd name="T9" fmla="*/ 111 h 111"/>
                </a:gdLst>
                <a:ahLst/>
                <a:cxnLst>
                  <a:cxn ang="0">
                    <a:pos x="T0" y="T1"/>
                  </a:cxn>
                  <a:cxn ang="0">
                    <a:pos x="T2" y="T3"/>
                  </a:cxn>
                  <a:cxn ang="0">
                    <a:pos x="T4" y="T5"/>
                  </a:cxn>
                  <a:cxn ang="0">
                    <a:pos x="T6" y="T7"/>
                  </a:cxn>
                  <a:cxn ang="0">
                    <a:pos x="T8" y="T9"/>
                  </a:cxn>
                </a:cxnLst>
                <a:rect l="0" t="0" r="r" b="b"/>
                <a:pathLst>
                  <a:path w="49" h="111">
                    <a:moveTo>
                      <a:pt x="0" y="111"/>
                    </a:moveTo>
                    <a:lnTo>
                      <a:pt x="49" y="0"/>
                    </a:lnTo>
                    <a:lnTo>
                      <a:pt x="49" y="0"/>
                    </a:lnTo>
                    <a:lnTo>
                      <a:pt x="0" y="111"/>
                    </a:lnTo>
                    <a:lnTo>
                      <a:pt x="0"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82" name="Freeform 332"/>
              <p:cNvSpPr>
                <a:spLocks/>
              </p:cNvSpPr>
              <p:nvPr/>
            </p:nvSpPr>
            <p:spPr bwMode="auto">
              <a:xfrm>
                <a:off x="7950314" y="1216586"/>
                <a:ext cx="77788" cy="176213"/>
              </a:xfrm>
              <a:custGeom>
                <a:avLst/>
                <a:gdLst>
                  <a:gd name="T0" fmla="*/ 0 w 102"/>
                  <a:gd name="T1" fmla="*/ 230 h 230"/>
                  <a:gd name="T2" fmla="*/ 102 w 102"/>
                  <a:gd name="T3" fmla="*/ 0 h 230"/>
                  <a:gd name="T4" fmla="*/ 102 w 102"/>
                  <a:gd name="T5" fmla="*/ 0 h 230"/>
                  <a:gd name="T6" fmla="*/ 0 w 102"/>
                  <a:gd name="T7" fmla="*/ 230 h 230"/>
                  <a:gd name="T8" fmla="*/ 0 w 102"/>
                  <a:gd name="T9" fmla="*/ 230 h 230"/>
                </a:gdLst>
                <a:ahLst/>
                <a:cxnLst>
                  <a:cxn ang="0">
                    <a:pos x="T0" y="T1"/>
                  </a:cxn>
                  <a:cxn ang="0">
                    <a:pos x="T2" y="T3"/>
                  </a:cxn>
                  <a:cxn ang="0">
                    <a:pos x="T4" y="T5"/>
                  </a:cxn>
                  <a:cxn ang="0">
                    <a:pos x="T6" y="T7"/>
                  </a:cxn>
                  <a:cxn ang="0">
                    <a:pos x="T8" y="T9"/>
                  </a:cxn>
                </a:cxnLst>
                <a:rect l="0" t="0" r="r" b="b"/>
                <a:pathLst>
                  <a:path w="102" h="230">
                    <a:moveTo>
                      <a:pt x="0" y="230"/>
                    </a:moveTo>
                    <a:lnTo>
                      <a:pt x="102" y="0"/>
                    </a:lnTo>
                    <a:lnTo>
                      <a:pt x="102" y="0"/>
                    </a:lnTo>
                    <a:lnTo>
                      <a:pt x="0" y="230"/>
                    </a:lnTo>
                    <a:cubicBezTo>
                      <a:pt x="0" y="230"/>
                      <a:pt x="0" y="230"/>
                      <a:pt x="0" y="230"/>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83" name="Freeform 333"/>
              <p:cNvSpPr>
                <a:spLocks/>
              </p:cNvSpPr>
              <p:nvPr/>
            </p:nvSpPr>
            <p:spPr bwMode="auto">
              <a:xfrm>
                <a:off x="7950314" y="1216586"/>
                <a:ext cx="77788" cy="176213"/>
              </a:xfrm>
              <a:custGeom>
                <a:avLst/>
                <a:gdLst>
                  <a:gd name="T0" fmla="*/ 0 w 102"/>
                  <a:gd name="T1" fmla="*/ 230 h 230"/>
                  <a:gd name="T2" fmla="*/ 102 w 102"/>
                  <a:gd name="T3" fmla="*/ 0 h 230"/>
                  <a:gd name="T4" fmla="*/ 102 w 102"/>
                  <a:gd name="T5" fmla="*/ 0 h 230"/>
                  <a:gd name="T6" fmla="*/ 1 w 102"/>
                  <a:gd name="T7" fmla="*/ 230 h 230"/>
                  <a:gd name="T8" fmla="*/ 0 w 102"/>
                  <a:gd name="T9" fmla="*/ 230 h 230"/>
                </a:gdLst>
                <a:ahLst/>
                <a:cxnLst>
                  <a:cxn ang="0">
                    <a:pos x="T0" y="T1"/>
                  </a:cxn>
                  <a:cxn ang="0">
                    <a:pos x="T2" y="T3"/>
                  </a:cxn>
                  <a:cxn ang="0">
                    <a:pos x="T4" y="T5"/>
                  </a:cxn>
                  <a:cxn ang="0">
                    <a:pos x="T6" y="T7"/>
                  </a:cxn>
                  <a:cxn ang="0">
                    <a:pos x="T8" y="T9"/>
                  </a:cxn>
                </a:cxnLst>
                <a:rect l="0" t="0" r="r" b="b"/>
                <a:pathLst>
                  <a:path w="102" h="230">
                    <a:moveTo>
                      <a:pt x="0" y="230"/>
                    </a:moveTo>
                    <a:lnTo>
                      <a:pt x="102" y="0"/>
                    </a:lnTo>
                    <a:cubicBezTo>
                      <a:pt x="102" y="0"/>
                      <a:pt x="102" y="0"/>
                      <a:pt x="102" y="0"/>
                    </a:cubicBezTo>
                    <a:lnTo>
                      <a:pt x="1" y="230"/>
                    </a:lnTo>
                    <a:cubicBezTo>
                      <a:pt x="1" y="230"/>
                      <a:pt x="0" y="230"/>
                      <a:pt x="0" y="23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84" name="Freeform 334"/>
              <p:cNvSpPr>
                <a:spLocks/>
              </p:cNvSpPr>
              <p:nvPr/>
            </p:nvSpPr>
            <p:spPr bwMode="auto">
              <a:xfrm>
                <a:off x="7951902" y="1216586"/>
                <a:ext cx="77788" cy="176213"/>
              </a:xfrm>
              <a:custGeom>
                <a:avLst/>
                <a:gdLst>
                  <a:gd name="T0" fmla="*/ 0 w 102"/>
                  <a:gd name="T1" fmla="*/ 230 h 230"/>
                  <a:gd name="T2" fmla="*/ 101 w 102"/>
                  <a:gd name="T3" fmla="*/ 0 h 230"/>
                  <a:gd name="T4" fmla="*/ 102 w 102"/>
                  <a:gd name="T5" fmla="*/ 0 h 230"/>
                  <a:gd name="T6" fmla="*/ 0 w 102"/>
                  <a:gd name="T7" fmla="*/ 230 h 230"/>
                  <a:gd name="T8" fmla="*/ 0 w 102"/>
                  <a:gd name="T9" fmla="*/ 230 h 230"/>
                </a:gdLst>
                <a:ahLst/>
                <a:cxnLst>
                  <a:cxn ang="0">
                    <a:pos x="T0" y="T1"/>
                  </a:cxn>
                  <a:cxn ang="0">
                    <a:pos x="T2" y="T3"/>
                  </a:cxn>
                  <a:cxn ang="0">
                    <a:pos x="T4" y="T5"/>
                  </a:cxn>
                  <a:cxn ang="0">
                    <a:pos x="T6" y="T7"/>
                  </a:cxn>
                  <a:cxn ang="0">
                    <a:pos x="T8" y="T9"/>
                  </a:cxn>
                </a:cxnLst>
                <a:rect l="0" t="0" r="r" b="b"/>
                <a:pathLst>
                  <a:path w="102" h="230">
                    <a:moveTo>
                      <a:pt x="0" y="230"/>
                    </a:moveTo>
                    <a:lnTo>
                      <a:pt x="101" y="0"/>
                    </a:lnTo>
                    <a:cubicBezTo>
                      <a:pt x="102" y="0"/>
                      <a:pt x="102" y="0"/>
                      <a:pt x="102" y="0"/>
                    </a:cubicBezTo>
                    <a:lnTo>
                      <a:pt x="0" y="230"/>
                    </a:lnTo>
                    <a:cubicBezTo>
                      <a:pt x="0" y="230"/>
                      <a:pt x="0" y="230"/>
                      <a:pt x="0" y="23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85" name="Freeform 335"/>
              <p:cNvSpPr>
                <a:spLocks/>
              </p:cNvSpPr>
              <p:nvPr/>
            </p:nvSpPr>
            <p:spPr bwMode="auto">
              <a:xfrm>
                <a:off x="7951902" y="1216586"/>
                <a:ext cx="77788" cy="176213"/>
              </a:xfrm>
              <a:custGeom>
                <a:avLst/>
                <a:gdLst>
                  <a:gd name="T0" fmla="*/ 0 w 103"/>
                  <a:gd name="T1" fmla="*/ 230 h 230"/>
                  <a:gd name="T2" fmla="*/ 102 w 103"/>
                  <a:gd name="T3" fmla="*/ 0 h 230"/>
                  <a:gd name="T4" fmla="*/ 103 w 103"/>
                  <a:gd name="T5" fmla="*/ 0 h 230"/>
                  <a:gd name="T6" fmla="*/ 1 w 103"/>
                  <a:gd name="T7" fmla="*/ 230 h 230"/>
                  <a:gd name="T8" fmla="*/ 0 w 103"/>
                  <a:gd name="T9" fmla="*/ 230 h 230"/>
                </a:gdLst>
                <a:ahLst/>
                <a:cxnLst>
                  <a:cxn ang="0">
                    <a:pos x="T0" y="T1"/>
                  </a:cxn>
                  <a:cxn ang="0">
                    <a:pos x="T2" y="T3"/>
                  </a:cxn>
                  <a:cxn ang="0">
                    <a:pos x="T4" y="T5"/>
                  </a:cxn>
                  <a:cxn ang="0">
                    <a:pos x="T6" y="T7"/>
                  </a:cxn>
                  <a:cxn ang="0">
                    <a:pos x="T8" y="T9"/>
                  </a:cxn>
                </a:cxnLst>
                <a:rect l="0" t="0" r="r" b="b"/>
                <a:pathLst>
                  <a:path w="103" h="230">
                    <a:moveTo>
                      <a:pt x="0" y="230"/>
                    </a:moveTo>
                    <a:lnTo>
                      <a:pt x="102" y="0"/>
                    </a:lnTo>
                    <a:cubicBezTo>
                      <a:pt x="102" y="0"/>
                      <a:pt x="103" y="0"/>
                      <a:pt x="103" y="0"/>
                    </a:cubicBezTo>
                    <a:lnTo>
                      <a:pt x="1" y="230"/>
                    </a:lnTo>
                    <a:cubicBezTo>
                      <a:pt x="1" y="230"/>
                      <a:pt x="1" y="230"/>
                      <a:pt x="0" y="23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86" name="Freeform 336"/>
              <p:cNvSpPr>
                <a:spLocks/>
              </p:cNvSpPr>
              <p:nvPr/>
            </p:nvSpPr>
            <p:spPr bwMode="auto">
              <a:xfrm>
                <a:off x="7951902" y="1216586"/>
                <a:ext cx="79375" cy="176213"/>
              </a:xfrm>
              <a:custGeom>
                <a:avLst/>
                <a:gdLst>
                  <a:gd name="T0" fmla="*/ 0 w 103"/>
                  <a:gd name="T1" fmla="*/ 230 h 231"/>
                  <a:gd name="T2" fmla="*/ 102 w 103"/>
                  <a:gd name="T3" fmla="*/ 0 h 231"/>
                  <a:gd name="T4" fmla="*/ 103 w 103"/>
                  <a:gd name="T5" fmla="*/ 1 h 231"/>
                  <a:gd name="T6" fmla="*/ 1 w 103"/>
                  <a:gd name="T7" fmla="*/ 231 h 231"/>
                  <a:gd name="T8" fmla="*/ 0 w 103"/>
                  <a:gd name="T9" fmla="*/ 230 h 231"/>
                </a:gdLst>
                <a:ahLst/>
                <a:cxnLst>
                  <a:cxn ang="0">
                    <a:pos x="T0" y="T1"/>
                  </a:cxn>
                  <a:cxn ang="0">
                    <a:pos x="T2" y="T3"/>
                  </a:cxn>
                  <a:cxn ang="0">
                    <a:pos x="T4" y="T5"/>
                  </a:cxn>
                  <a:cxn ang="0">
                    <a:pos x="T6" y="T7"/>
                  </a:cxn>
                  <a:cxn ang="0">
                    <a:pos x="T8" y="T9"/>
                  </a:cxn>
                </a:cxnLst>
                <a:rect l="0" t="0" r="r" b="b"/>
                <a:pathLst>
                  <a:path w="103" h="231">
                    <a:moveTo>
                      <a:pt x="0" y="230"/>
                    </a:moveTo>
                    <a:lnTo>
                      <a:pt x="102" y="0"/>
                    </a:lnTo>
                    <a:cubicBezTo>
                      <a:pt x="102" y="1"/>
                      <a:pt x="103" y="1"/>
                      <a:pt x="103" y="1"/>
                    </a:cubicBezTo>
                    <a:lnTo>
                      <a:pt x="1" y="231"/>
                    </a:lnTo>
                    <a:cubicBezTo>
                      <a:pt x="1" y="231"/>
                      <a:pt x="1" y="231"/>
                      <a:pt x="0" y="230"/>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87" name="Freeform 337"/>
              <p:cNvSpPr>
                <a:spLocks/>
              </p:cNvSpPr>
              <p:nvPr/>
            </p:nvSpPr>
            <p:spPr bwMode="auto">
              <a:xfrm>
                <a:off x="7953489" y="1218173"/>
                <a:ext cx="77788" cy="174625"/>
              </a:xfrm>
              <a:custGeom>
                <a:avLst/>
                <a:gdLst>
                  <a:gd name="T0" fmla="*/ 0 w 103"/>
                  <a:gd name="T1" fmla="*/ 230 h 230"/>
                  <a:gd name="T2" fmla="*/ 102 w 103"/>
                  <a:gd name="T3" fmla="*/ 0 h 230"/>
                  <a:gd name="T4" fmla="*/ 103 w 103"/>
                  <a:gd name="T5" fmla="*/ 0 h 230"/>
                  <a:gd name="T6" fmla="*/ 2 w 103"/>
                  <a:gd name="T7" fmla="*/ 230 h 230"/>
                  <a:gd name="T8" fmla="*/ 0 w 103"/>
                  <a:gd name="T9" fmla="*/ 230 h 230"/>
                </a:gdLst>
                <a:ahLst/>
                <a:cxnLst>
                  <a:cxn ang="0">
                    <a:pos x="T0" y="T1"/>
                  </a:cxn>
                  <a:cxn ang="0">
                    <a:pos x="T2" y="T3"/>
                  </a:cxn>
                  <a:cxn ang="0">
                    <a:pos x="T4" y="T5"/>
                  </a:cxn>
                  <a:cxn ang="0">
                    <a:pos x="T6" y="T7"/>
                  </a:cxn>
                  <a:cxn ang="0">
                    <a:pos x="T8" y="T9"/>
                  </a:cxn>
                </a:cxnLst>
                <a:rect l="0" t="0" r="r" b="b"/>
                <a:pathLst>
                  <a:path w="103" h="230">
                    <a:moveTo>
                      <a:pt x="0" y="230"/>
                    </a:moveTo>
                    <a:lnTo>
                      <a:pt x="102" y="0"/>
                    </a:lnTo>
                    <a:cubicBezTo>
                      <a:pt x="102" y="0"/>
                      <a:pt x="103" y="0"/>
                      <a:pt x="103" y="0"/>
                    </a:cubicBezTo>
                    <a:lnTo>
                      <a:pt x="2" y="230"/>
                    </a:lnTo>
                    <a:cubicBezTo>
                      <a:pt x="1" y="230"/>
                      <a:pt x="1" y="230"/>
                      <a:pt x="0" y="230"/>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88" name="Freeform 338"/>
              <p:cNvSpPr>
                <a:spLocks/>
              </p:cNvSpPr>
              <p:nvPr/>
            </p:nvSpPr>
            <p:spPr bwMode="auto">
              <a:xfrm>
                <a:off x="7955077" y="1218173"/>
                <a:ext cx="77788" cy="176213"/>
              </a:xfrm>
              <a:custGeom>
                <a:avLst/>
                <a:gdLst>
                  <a:gd name="T0" fmla="*/ 0 w 103"/>
                  <a:gd name="T1" fmla="*/ 230 h 231"/>
                  <a:gd name="T2" fmla="*/ 101 w 103"/>
                  <a:gd name="T3" fmla="*/ 0 h 231"/>
                  <a:gd name="T4" fmla="*/ 103 w 103"/>
                  <a:gd name="T5" fmla="*/ 1 h 231"/>
                  <a:gd name="T6" fmla="*/ 1 w 103"/>
                  <a:gd name="T7" fmla="*/ 231 h 231"/>
                  <a:gd name="T8" fmla="*/ 0 w 103"/>
                  <a:gd name="T9" fmla="*/ 230 h 231"/>
                </a:gdLst>
                <a:ahLst/>
                <a:cxnLst>
                  <a:cxn ang="0">
                    <a:pos x="T0" y="T1"/>
                  </a:cxn>
                  <a:cxn ang="0">
                    <a:pos x="T2" y="T3"/>
                  </a:cxn>
                  <a:cxn ang="0">
                    <a:pos x="T4" y="T5"/>
                  </a:cxn>
                  <a:cxn ang="0">
                    <a:pos x="T6" y="T7"/>
                  </a:cxn>
                  <a:cxn ang="0">
                    <a:pos x="T8" y="T9"/>
                  </a:cxn>
                </a:cxnLst>
                <a:rect l="0" t="0" r="r" b="b"/>
                <a:pathLst>
                  <a:path w="103" h="231">
                    <a:moveTo>
                      <a:pt x="0" y="230"/>
                    </a:moveTo>
                    <a:lnTo>
                      <a:pt x="101" y="0"/>
                    </a:lnTo>
                    <a:cubicBezTo>
                      <a:pt x="102" y="0"/>
                      <a:pt x="102" y="1"/>
                      <a:pt x="103" y="1"/>
                    </a:cubicBezTo>
                    <a:lnTo>
                      <a:pt x="1" y="231"/>
                    </a:lnTo>
                    <a:cubicBezTo>
                      <a:pt x="1" y="231"/>
                      <a:pt x="0" y="230"/>
                      <a:pt x="0" y="23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89" name="Freeform 339"/>
              <p:cNvSpPr>
                <a:spLocks/>
              </p:cNvSpPr>
              <p:nvPr/>
            </p:nvSpPr>
            <p:spPr bwMode="auto">
              <a:xfrm>
                <a:off x="8024927" y="1214998"/>
                <a:ext cx="0"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0" y="0"/>
                      <a:pt x="1" y="0"/>
                      <a:pt x="1" y="0"/>
                    </a:cubicBezTo>
                    <a:lnTo>
                      <a:pt x="1" y="0"/>
                    </a:lnTo>
                    <a:cubicBezTo>
                      <a:pt x="1"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90" name="Freeform 340"/>
              <p:cNvSpPr>
                <a:spLocks/>
              </p:cNvSpPr>
              <p:nvPr/>
            </p:nvSpPr>
            <p:spPr bwMode="auto">
              <a:xfrm>
                <a:off x="8024927" y="1214998"/>
                <a:ext cx="1588" cy="1588"/>
              </a:xfrm>
              <a:custGeom>
                <a:avLst/>
                <a:gdLst>
                  <a:gd name="T0" fmla="*/ 0 w 1"/>
                  <a:gd name="T1" fmla="*/ 0 h 1"/>
                  <a:gd name="T2" fmla="*/ 0 w 1"/>
                  <a:gd name="T3" fmla="*/ 0 h 1"/>
                  <a:gd name="T4" fmla="*/ 1 w 1"/>
                  <a:gd name="T5" fmla="*/ 0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0" y="0"/>
                    </a:lnTo>
                    <a:cubicBezTo>
                      <a:pt x="1" y="0"/>
                      <a:pt x="1" y="0"/>
                      <a:pt x="1" y="0"/>
                    </a:cubicBezTo>
                    <a:lnTo>
                      <a:pt x="1" y="1"/>
                    </a:lnTo>
                    <a:cubicBezTo>
                      <a:pt x="1" y="1"/>
                      <a:pt x="1" y="0"/>
                      <a:pt x="0" y="0"/>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91" name="Freeform 341"/>
              <p:cNvSpPr>
                <a:spLocks/>
              </p:cNvSpPr>
              <p:nvPr/>
            </p:nvSpPr>
            <p:spPr bwMode="auto">
              <a:xfrm>
                <a:off x="8026514" y="1214998"/>
                <a:ext cx="0" cy="1588"/>
              </a:xfrm>
              <a:custGeom>
                <a:avLst/>
                <a:gdLst>
                  <a:gd name="T0" fmla="*/ 0 w 1"/>
                  <a:gd name="T1" fmla="*/ 1 h 1"/>
                  <a:gd name="T2" fmla="*/ 0 w 1"/>
                  <a:gd name="T3" fmla="*/ 0 h 1"/>
                  <a:gd name="T4" fmla="*/ 1 w 1"/>
                  <a:gd name="T5" fmla="*/ 1 h 1"/>
                  <a:gd name="T6" fmla="*/ 1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lnTo>
                      <a:pt x="0" y="0"/>
                    </a:lnTo>
                    <a:cubicBezTo>
                      <a:pt x="1" y="1"/>
                      <a:pt x="1" y="1"/>
                      <a:pt x="1" y="1"/>
                    </a:cubicBezTo>
                    <a:lnTo>
                      <a:pt x="1" y="1"/>
                    </a:lnTo>
                    <a:cubicBezTo>
                      <a:pt x="1" y="1"/>
                      <a:pt x="0" y="1"/>
                      <a:pt x="0" y="1"/>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92" name="Freeform 342"/>
              <p:cNvSpPr>
                <a:spLocks/>
              </p:cNvSpPr>
              <p:nvPr/>
            </p:nvSpPr>
            <p:spPr bwMode="auto">
              <a:xfrm>
                <a:off x="8026514" y="1216586"/>
                <a:ext cx="0"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1" y="0"/>
                      <a:pt x="1" y="0"/>
                      <a:pt x="1" y="0"/>
                    </a:cubicBezTo>
                    <a:lnTo>
                      <a:pt x="1" y="0"/>
                    </a:lnTo>
                    <a:cubicBezTo>
                      <a:pt x="1" y="0"/>
                      <a:pt x="1" y="0"/>
                      <a:pt x="0" y="0"/>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93" name="Freeform 343"/>
              <p:cNvSpPr>
                <a:spLocks/>
              </p:cNvSpPr>
              <p:nvPr/>
            </p:nvSpPr>
            <p:spPr bwMode="auto">
              <a:xfrm>
                <a:off x="8026514" y="1216586"/>
                <a:ext cx="1588"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1" y="0"/>
                      <a:pt x="1" y="0"/>
                      <a:pt x="1" y="0"/>
                    </a:cubicBezTo>
                    <a:lnTo>
                      <a:pt x="1" y="0"/>
                    </a:lnTo>
                    <a:cubicBezTo>
                      <a:pt x="1" y="0"/>
                      <a:pt x="0" y="0"/>
                      <a:pt x="0" y="0"/>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94" name="Freeform 344"/>
              <p:cNvSpPr>
                <a:spLocks/>
              </p:cNvSpPr>
              <p:nvPr/>
            </p:nvSpPr>
            <p:spPr bwMode="auto">
              <a:xfrm>
                <a:off x="8028102" y="1216586"/>
                <a:ext cx="0" cy="0"/>
              </a:xfrm>
              <a:custGeom>
                <a:avLst/>
                <a:gdLst>
                  <a:gd name="T0" fmla="*/ 0 h 1"/>
                  <a:gd name="T1" fmla="*/ 0 h 1"/>
                  <a:gd name="T2" fmla="*/ 0 h 1"/>
                  <a:gd name="T3" fmla="*/ 1 h 1"/>
                  <a:gd name="T4" fmla="*/ 1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lnTo>
                      <a:pt x="0" y="0"/>
                    </a:lnTo>
                    <a:cubicBezTo>
                      <a:pt x="0" y="0"/>
                      <a:pt x="0" y="0"/>
                      <a:pt x="0" y="0"/>
                    </a:cubicBezTo>
                    <a:lnTo>
                      <a:pt x="0" y="1"/>
                    </a:lnTo>
                    <a:cubicBezTo>
                      <a:pt x="0" y="1"/>
                      <a:pt x="0" y="1"/>
                      <a:pt x="0" y="1"/>
                    </a:cubicBezTo>
                    <a:lnTo>
                      <a:pt x="0"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95" name="Freeform 345"/>
              <p:cNvSpPr>
                <a:spLocks/>
              </p:cNvSpPr>
              <p:nvPr/>
            </p:nvSpPr>
            <p:spPr bwMode="auto">
              <a:xfrm>
                <a:off x="8028102" y="1216586"/>
                <a:ext cx="0" cy="0"/>
              </a:xfrm>
              <a:custGeom>
                <a:avLst/>
                <a:gdLst>
                  <a:gd name="T0" fmla="*/ 0 w 1"/>
                  <a:gd name="T1" fmla="*/ 1 h 1"/>
                  <a:gd name="T2" fmla="*/ 0 w 1"/>
                  <a:gd name="T3" fmla="*/ 0 h 1"/>
                  <a:gd name="T4" fmla="*/ 1 w 1"/>
                  <a:gd name="T5" fmla="*/ 0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lnTo>
                      <a:pt x="0" y="0"/>
                    </a:lnTo>
                    <a:cubicBezTo>
                      <a:pt x="0" y="0"/>
                      <a:pt x="1" y="0"/>
                      <a:pt x="1" y="0"/>
                    </a:cubicBezTo>
                    <a:lnTo>
                      <a:pt x="0" y="1"/>
                    </a:lnTo>
                    <a:cubicBezTo>
                      <a:pt x="0" y="1"/>
                      <a:pt x="0" y="1"/>
                      <a:pt x="0" y="1"/>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96" name="Freeform 346"/>
              <p:cNvSpPr>
                <a:spLocks/>
              </p:cNvSpPr>
              <p:nvPr/>
            </p:nvSpPr>
            <p:spPr bwMode="auto">
              <a:xfrm>
                <a:off x="8028102" y="1216586"/>
                <a:ext cx="0" cy="0"/>
              </a:xfrm>
              <a:custGeom>
                <a:avLst/>
                <a:gdLst>
                  <a:gd name="T0" fmla="*/ 0 w 1"/>
                  <a:gd name="T1" fmla="*/ 1 h 1"/>
                  <a:gd name="T2" fmla="*/ 1 w 1"/>
                  <a:gd name="T3" fmla="*/ 0 h 1"/>
                  <a:gd name="T4" fmla="*/ 1 w 1"/>
                  <a:gd name="T5" fmla="*/ 0 h 1"/>
                  <a:gd name="T6" fmla="*/ 1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lnTo>
                      <a:pt x="1" y="0"/>
                    </a:lnTo>
                    <a:lnTo>
                      <a:pt x="1" y="0"/>
                    </a:lnTo>
                    <a:lnTo>
                      <a:pt x="1" y="1"/>
                    </a:lnTo>
                    <a:lnTo>
                      <a:pt x="0" y="1"/>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97" name="Rectangle 347"/>
              <p:cNvSpPr>
                <a:spLocks noChangeArrowheads="1"/>
              </p:cNvSpPr>
              <p:nvPr/>
            </p:nvSpPr>
            <p:spPr bwMode="auto">
              <a:xfrm>
                <a:off x="8028102" y="1216586"/>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98" name="Freeform 348"/>
              <p:cNvSpPr>
                <a:spLocks/>
              </p:cNvSpPr>
              <p:nvPr/>
            </p:nvSpPr>
            <p:spPr bwMode="auto">
              <a:xfrm>
                <a:off x="8028102" y="1216586"/>
                <a:ext cx="0" cy="0"/>
              </a:xfrm>
              <a:custGeom>
                <a:avLst/>
                <a:gdLst>
                  <a:gd name="T0" fmla="*/ 1 h 1"/>
                  <a:gd name="T1" fmla="*/ 0 h 1"/>
                  <a:gd name="T2" fmla="*/ 0 h 1"/>
                  <a:gd name="T3" fmla="*/ 1 h 1"/>
                  <a:gd name="T4" fmla="*/ 1 h 1"/>
                </a:gdLst>
                <a:ahLst/>
                <a:cxnLst>
                  <a:cxn ang="0">
                    <a:pos x="0" y="T0"/>
                  </a:cxn>
                  <a:cxn ang="0">
                    <a:pos x="0" y="T1"/>
                  </a:cxn>
                  <a:cxn ang="0">
                    <a:pos x="0" y="T2"/>
                  </a:cxn>
                  <a:cxn ang="0">
                    <a:pos x="0" y="T3"/>
                  </a:cxn>
                  <a:cxn ang="0">
                    <a:pos x="0" y="T4"/>
                  </a:cxn>
                </a:cxnLst>
                <a:rect l="0" t="0" r="r" b="b"/>
                <a:pathLst>
                  <a:path h="1">
                    <a:moveTo>
                      <a:pt x="0" y="1"/>
                    </a:moveTo>
                    <a:lnTo>
                      <a:pt x="0" y="0"/>
                    </a:lnTo>
                    <a:cubicBezTo>
                      <a:pt x="0" y="0"/>
                      <a:pt x="0" y="0"/>
                      <a:pt x="0" y="0"/>
                    </a:cubicBezTo>
                    <a:lnTo>
                      <a:pt x="0" y="1"/>
                    </a:lnTo>
                    <a:lnTo>
                      <a:pt x="0" y="1"/>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499" name="Freeform 349"/>
              <p:cNvSpPr>
                <a:spLocks/>
              </p:cNvSpPr>
              <p:nvPr/>
            </p:nvSpPr>
            <p:spPr bwMode="auto">
              <a:xfrm>
                <a:off x="8028102" y="1216586"/>
                <a:ext cx="1588" cy="0"/>
              </a:xfrm>
              <a:custGeom>
                <a:avLst/>
                <a:gdLst>
                  <a:gd name="T0" fmla="*/ 0 w 1"/>
                  <a:gd name="T1" fmla="*/ 1 h 1"/>
                  <a:gd name="T2" fmla="*/ 0 w 1"/>
                  <a:gd name="T3" fmla="*/ 0 h 1"/>
                  <a:gd name="T4" fmla="*/ 1 w 1"/>
                  <a:gd name="T5" fmla="*/ 1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lnTo>
                      <a:pt x="0" y="0"/>
                    </a:lnTo>
                    <a:cubicBezTo>
                      <a:pt x="0" y="0"/>
                      <a:pt x="0" y="0"/>
                      <a:pt x="1" y="1"/>
                    </a:cubicBezTo>
                    <a:lnTo>
                      <a:pt x="0" y="1"/>
                    </a:lnTo>
                    <a:cubicBezTo>
                      <a:pt x="0" y="1"/>
                      <a:pt x="0" y="1"/>
                      <a:pt x="0" y="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00" name="Freeform 350"/>
              <p:cNvSpPr>
                <a:spLocks/>
              </p:cNvSpPr>
              <p:nvPr/>
            </p:nvSpPr>
            <p:spPr bwMode="auto">
              <a:xfrm>
                <a:off x="8028102" y="1216586"/>
                <a:ext cx="1588" cy="0"/>
              </a:xfrm>
              <a:custGeom>
                <a:avLst/>
                <a:gdLst>
                  <a:gd name="T0" fmla="*/ 0 w 1"/>
                  <a:gd name="T1" fmla="*/ 1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1" y="0"/>
                    </a:lnTo>
                    <a:cubicBezTo>
                      <a:pt x="1" y="0"/>
                      <a:pt x="1" y="0"/>
                      <a:pt x="1" y="0"/>
                    </a:cubicBezTo>
                    <a:lnTo>
                      <a:pt x="1" y="0"/>
                    </a:lnTo>
                    <a:cubicBezTo>
                      <a:pt x="1" y="0"/>
                      <a:pt x="1" y="0"/>
                      <a:pt x="0" y="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01" name="Freeform 351"/>
              <p:cNvSpPr>
                <a:spLocks/>
              </p:cNvSpPr>
              <p:nvPr/>
            </p:nvSpPr>
            <p:spPr bwMode="auto">
              <a:xfrm>
                <a:off x="8029689" y="1216586"/>
                <a:ext cx="0"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1" y="0"/>
                      <a:pt x="1" y="0"/>
                      <a:pt x="1" y="0"/>
                    </a:cubicBezTo>
                    <a:lnTo>
                      <a:pt x="1" y="0"/>
                    </a:lnTo>
                    <a:cubicBezTo>
                      <a:pt x="1" y="0"/>
                      <a:pt x="0" y="0"/>
                      <a:pt x="0"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02" name="Freeform 352"/>
              <p:cNvSpPr>
                <a:spLocks/>
              </p:cNvSpPr>
              <p:nvPr/>
            </p:nvSpPr>
            <p:spPr bwMode="auto">
              <a:xfrm>
                <a:off x="8029689" y="1216586"/>
                <a:ext cx="1588" cy="1588"/>
              </a:xfrm>
              <a:custGeom>
                <a:avLst/>
                <a:gdLst>
                  <a:gd name="T0" fmla="*/ 0 w 1"/>
                  <a:gd name="T1" fmla="*/ 0 h 1"/>
                  <a:gd name="T2" fmla="*/ 0 w 1"/>
                  <a:gd name="T3" fmla="*/ 0 h 1"/>
                  <a:gd name="T4" fmla="*/ 1 w 1"/>
                  <a:gd name="T5" fmla="*/ 0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0" y="0"/>
                    </a:lnTo>
                    <a:cubicBezTo>
                      <a:pt x="0" y="0"/>
                      <a:pt x="1" y="0"/>
                      <a:pt x="1" y="0"/>
                    </a:cubicBezTo>
                    <a:lnTo>
                      <a:pt x="1" y="1"/>
                    </a:lnTo>
                    <a:cubicBezTo>
                      <a:pt x="1" y="1"/>
                      <a:pt x="0" y="1"/>
                      <a:pt x="0" y="0"/>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03" name="Freeform 353"/>
              <p:cNvSpPr>
                <a:spLocks/>
              </p:cNvSpPr>
              <p:nvPr/>
            </p:nvSpPr>
            <p:spPr bwMode="auto">
              <a:xfrm>
                <a:off x="8031277" y="1216586"/>
                <a:ext cx="1588" cy="1588"/>
              </a:xfrm>
              <a:custGeom>
                <a:avLst/>
                <a:gdLst>
                  <a:gd name="T0" fmla="*/ 0 w 2"/>
                  <a:gd name="T1" fmla="*/ 1 h 1"/>
                  <a:gd name="T2" fmla="*/ 0 w 2"/>
                  <a:gd name="T3" fmla="*/ 0 h 1"/>
                  <a:gd name="T4" fmla="*/ 2 w 2"/>
                  <a:gd name="T5" fmla="*/ 0 h 1"/>
                  <a:gd name="T6" fmla="*/ 1 w 2"/>
                  <a:gd name="T7" fmla="*/ 1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lnTo>
                      <a:pt x="0" y="0"/>
                    </a:lnTo>
                    <a:cubicBezTo>
                      <a:pt x="1" y="0"/>
                      <a:pt x="1" y="0"/>
                      <a:pt x="2" y="0"/>
                    </a:cubicBezTo>
                    <a:lnTo>
                      <a:pt x="1" y="1"/>
                    </a:lnTo>
                    <a:cubicBezTo>
                      <a:pt x="1" y="1"/>
                      <a:pt x="0" y="1"/>
                      <a:pt x="0" y="1"/>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04" name="Freeform 354"/>
              <p:cNvSpPr>
                <a:spLocks/>
              </p:cNvSpPr>
              <p:nvPr/>
            </p:nvSpPr>
            <p:spPr bwMode="auto">
              <a:xfrm>
                <a:off x="8031277" y="1216586"/>
                <a:ext cx="1588" cy="1588"/>
              </a:xfrm>
              <a:custGeom>
                <a:avLst/>
                <a:gdLst>
                  <a:gd name="T0" fmla="*/ 0 w 2"/>
                  <a:gd name="T1" fmla="*/ 1 h 2"/>
                  <a:gd name="T2" fmla="*/ 1 w 2"/>
                  <a:gd name="T3" fmla="*/ 0 h 2"/>
                  <a:gd name="T4" fmla="*/ 2 w 2"/>
                  <a:gd name="T5" fmla="*/ 1 h 2"/>
                  <a:gd name="T6" fmla="*/ 2 w 2"/>
                  <a:gd name="T7" fmla="*/ 2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lnTo>
                      <a:pt x="1" y="0"/>
                    </a:lnTo>
                    <a:cubicBezTo>
                      <a:pt x="1" y="1"/>
                      <a:pt x="2" y="1"/>
                      <a:pt x="2" y="1"/>
                    </a:cubicBezTo>
                    <a:lnTo>
                      <a:pt x="2" y="2"/>
                    </a:lnTo>
                    <a:cubicBezTo>
                      <a:pt x="1" y="2"/>
                      <a:pt x="1" y="1"/>
                      <a:pt x="0" y="1"/>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05" name="Freeform 355"/>
              <p:cNvSpPr>
                <a:spLocks/>
              </p:cNvSpPr>
              <p:nvPr/>
            </p:nvSpPr>
            <p:spPr bwMode="auto">
              <a:xfrm>
                <a:off x="8024927" y="1210236"/>
                <a:ext cx="1588" cy="4763"/>
              </a:xfrm>
              <a:custGeom>
                <a:avLst/>
                <a:gdLst>
                  <a:gd name="T0" fmla="*/ 0 w 2"/>
                  <a:gd name="T1" fmla="*/ 7 h 7"/>
                  <a:gd name="T2" fmla="*/ 1 w 2"/>
                  <a:gd name="T3" fmla="*/ 0 h 7"/>
                  <a:gd name="T4" fmla="*/ 2 w 2"/>
                  <a:gd name="T5" fmla="*/ 0 h 7"/>
                  <a:gd name="T6" fmla="*/ 1 w 2"/>
                  <a:gd name="T7" fmla="*/ 7 h 7"/>
                  <a:gd name="T8" fmla="*/ 0 w 2"/>
                  <a:gd name="T9" fmla="*/ 7 h 7"/>
                </a:gdLst>
                <a:ahLst/>
                <a:cxnLst>
                  <a:cxn ang="0">
                    <a:pos x="T0" y="T1"/>
                  </a:cxn>
                  <a:cxn ang="0">
                    <a:pos x="T2" y="T3"/>
                  </a:cxn>
                  <a:cxn ang="0">
                    <a:pos x="T4" y="T5"/>
                  </a:cxn>
                  <a:cxn ang="0">
                    <a:pos x="T6" y="T7"/>
                  </a:cxn>
                  <a:cxn ang="0">
                    <a:pos x="T8" y="T9"/>
                  </a:cxn>
                </a:cxnLst>
                <a:rect l="0" t="0" r="r" b="b"/>
                <a:pathLst>
                  <a:path w="2" h="7">
                    <a:moveTo>
                      <a:pt x="0" y="7"/>
                    </a:moveTo>
                    <a:cubicBezTo>
                      <a:pt x="0" y="7"/>
                      <a:pt x="1" y="0"/>
                      <a:pt x="1" y="0"/>
                    </a:cubicBezTo>
                    <a:lnTo>
                      <a:pt x="2" y="0"/>
                    </a:lnTo>
                    <a:cubicBezTo>
                      <a:pt x="2" y="0"/>
                      <a:pt x="1" y="7"/>
                      <a:pt x="1" y="7"/>
                    </a:cubicBezTo>
                    <a:cubicBezTo>
                      <a:pt x="1" y="7"/>
                      <a:pt x="0" y="7"/>
                      <a:pt x="0"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06" name="Freeform 356"/>
              <p:cNvSpPr>
                <a:spLocks/>
              </p:cNvSpPr>
              <p:nvPr/>
            </p:nvSpPr>
            <p:spPr bwMode="auto">
              <a:xfrm>
                <a:off x="8024927" y="1210236"/>
                <a:ext cx="1588" cy="6350"/>
              </a:xfrm>
              <a:custGeom>
                <a:avLst/>
                <a:gdLst>
                  <a:gd name="T0" fmla="*/ 0 w 3"/>
                  <a:gd name="T1" fmla="*/ 7 h 8"/>
                  <a:gd name="T2" fmla="*/ 1 w 3"/>
                  <a:gd name="T3" fmla="*/ 0 h 8"/>
                  <a:gd name="T4" fmla="*/ 2 w 3"/>
                  <a:gd name="T5" fmla="*/ 0 h 8"/>
                  <a:gd name="T6" fmla="*/ 1 w 3"/>
                  <a:gd name="T7" fmla="*/ 7 h 8"/>
                  <a:gd name="T8" fmla="*/ 0 w 3"/>
                  <a:gd name="T9" fmla="*/ 7 h 8"/>
                </a:gdLst>
                <a:ahLst/>
                <a:cxnLst>
                  <a:cxn ang="0">
                    <a:pos x="T0" y="T1"/>
                  </a:cxn>
                  <a:cxn ang="0">
                    <a:pos x="T2" y="T3"/>
                  </a:cxn>
                  <a:cxn ang="0">
                    <a:pos x="T4" y="T5"/>
                  </a:cxn>
                  <a:cxn ang="0">
                    <a:pos x="T6" y="T7"/>
                  </a:cxn>
                  <a:cxn ang="0">
                    <a:pos x="T8" y="T9"/>
                  </a:cxn>
                </a:cxnLst>
                <a:rect l="0" t="0" r="r" b="b"/>
                <a:pathLst>
                  <a:path w="3" h="8">
                    <a:moveTo>
                      <a:pt x="0" y="7"/>
                    </a:moveTo>
                    <a:cubicBezTo>
                      <a:pt x="0" y="7"/>
                      <a:pt x="1" y="0"/>
                      <a:pt x="1" y="0"/>
                    </a:cubicBezTo>
                    <a:lnTo>
                      <a:pt x="2" y="0"/>
                    </a:lnTo>
                    <a:cubicBezTo>
                      <a:pt x="3" y="0"/>
                      <a:pt x="2" y="8"/>
                      <a:pt x="1" y="7"/>
                    </a:cubicBezTo>
                    <a:cubicBezTo>
                      <a:pt x="1" y="7"/>
                      <a:pt x="1" y="7"/>
                      <a:pt x="0" y="7"/>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07" name="Freeform 357"/>
              <p:cNvSpPr>
                <a:spLocks/>
              </p:cNvSpPr>
              <p:nvPr/>
            </p:nvSpPr>
            <p:spPr bwMode="auto">
              <a:xfrm>
                <a:off x="8026514" y="1210236"/>
                <a:ext cx="1588" cy="6350"/>
              </a:xfrm>
              <a:custGeom>
                <a:avLst/>
                <a:gdLst>
                  <a:gd name="T0" fmla="*/ 0 w 3"/>
                  <a:gd name="T1" fmla="*/ 7 h 8"/>
                  <a:gd name="T2" fmla="*/ 1 w 3"/>
                  <a:gd name="T3" fmla="*/ 0 h 8"/>
                  <a:gd name="T4" fmla="*/ 2 w 3"/>
                  <a:gd name="T5" fmla="*/ 0 h 8"/>
                  <a:gd name="T6" fmla="*/ 1 w 3"/>
                  <a:gd name="T7" fmla="*/ 8 h 8"/>
                  <a:gd name="T8" fmla="*/ 0 w 3"/>
                  <a:gd name="T9" fmla="*/ 7 h 8"/>
                </a:gdLst>
                <a:ahLst/>
                <a:cxnLst>
                  <a:cxn ang="0">
                    <a:pos x="T0" y="T1"/>
                  </a:cxn>
                  <a:cxn ang="0">
                    <a:pos x="T2" y="T3"/>
                  </a:cxn>
                  <a:cxn ang="0">
                    <a:pos x="T4" y="T5"/>
                  </a:cxn>
                  <a:cxn ang="0">
                    <a:pos x="T6" y="T7"/>
                  </a:cxn>
                  <a:cxn ang="0">
                    <a:pos x="T8" y="T9"/>
                  </a:cxn>
                </a:cxnLst>
                <a:rect l="0" t="0" r="r" b="b"/>
                <a:pathLst>
                  <a:path w="3" h="8">
                    <a:moveTo>
                      <a:pt x="0" y="7"/>
                    </a:moveTo>
                    <a:cubicBezTo>
                      <a:pt x="1" y="8"/>
                      <a:pt x="2" y="0"/>
                      <a:pt x="1" y="0"/>
                    </a:cubicBezTo>
                    <a:lnTo>
                      <a:pt x="2" y="0"/>
                    </a:lnTo>
                    <a:cubicBezTo>
                      <a:pt x="3" y="0"/>
                      <a:pt x="2" y="8"/>
                      <a:pt x="1" y="8"/>
                    </a:cubicBezTo>
                    <a:cubicBezTo>
                      <a:pt x="1" y="8"/>
                      <a:pt x="1" y="8"/>
                      <a:pt x="0" y="7"/>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08" name="Freeform 358"/>
              <p:cNvSpPr>
                <a:spLocks/>
              </p:cNvSpPr>
              <p:nvPr/>
            </p:nvSpPr>
            <p:spPr bwMode="auto">
              <a:xfrm>
                <a:off x="8026514" y="1210236"/>
                <a:ext cx="1588" cy="6350"/>
              </a:xfrm>
              <a:custGeom>
                <a:avLst/>
                <a:gdLst>
                  <a:gd name="T0" fmla="*/ 0 w 2"/>
                  <a:gd name="T1" fmla="*/ 8 h 8"/>
                  <a:gd name="T2" fmla="*/ 1 w 2"/>
                  <a:gd name="T3" fmla="*/ 0 h 8"/>
                  <a:gd name="T4" fmla="*/ 2 w 2"/>
                  <a:gd name="T5" fmla="*/ 0 h 8"/>
                  <a:gd name="T6" fmla="*/ 1 w 2"/>
                  <a:gd name="T7" fmla="*/ 8 h 8"/>
                  <a:gd name="T8" fmla="*/ 0 w 2"/>
                  <a:gd name="T9" fmla="*/ 8 h 8"/>
                </a:gdLst>
                <a:ahLst/>
                <a:cxnLst>
                  <a:cxn ang="0">
                    <a:pos x="T0" y="T1"/>
                  </a:cxn>
                  <a:cxn ang="0">
                    <a:pos x="T2" y="T3"/>
                  </a:cxn>
                  <a:cxn ang="0">
                    <a:pos x="T4" y="T5"/>
                  </a:cxn>
                  <a:cxn ang="0">
                    <a:pos x="T6" y="T7"/>
                  </a:cxn>
                  <a:cxn ang="0">
                    <a:pos x="T8" y="T9"/>
                  </a:cxn>
                </a:cxnLst>
                <a:rect l="0" t="0" r="r" b="b"/>
                <a:pathLst>
                  <a:path w="2" h="8">
                    <a:moveTo>
                      <a:pt x="0" y="8"/>
                    </a:moveTo>
                    <a:cubicBezTo>
                      <a:pt x="1" y="8"/>
                      <a:pt x="2" y="0"/>
                      <a:pt x="1" y="0"/>
                    </a:cubicBezTo>
                    <a:lnTo>
                      <a:pt x="2" y="0"/>
                    </a:lnTo>
                    <a:cubicBezTo>
                      <a:pt x="2" y="0"/>
                      <a:pt x="1" y="8"/>
                      <a:pt x="1" y="8"/>
                    </a:cubicBezTo>
                    <a:cubicBezTo>
                      <a:pt x="1" y="8"/>
                      <a:pt x="1" y="8"/>
                      <a:pt x="0" y="8"/>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09" name="Freeform 359"/>
              <p:cNvSpPr>
                <a:spLocks/>
              </p:cNvSpPr>
              <p:nvPr/>
            </p:nvSpPr>
            <p:spPr bwMode="auto">
              <a:xfrm>
                <a:off x="8026514" y="1210236"/>
                <a:ext cx="1588" cy="6350"/>
              </a:xfrm>
              <a:custGeom>
                <a:avLst/>
                <a:gdLst>
                  <a:gd name="T0" fmla="*/ 0 w 2"/>
                  <a:gd name="T1" fmla="*/ 8 h 8"/>
                  <a:gd name="T2" fmla="*/ 1 w 2"/>
                  <a:gd name="T3" fmla="*/ 0 h 8"/>
                  <a:gd name="T4" fmla="*/ 2 w 2"/>
                  <a:gd name="T5" fmla="*/ 0 h 8"/>
                  <a:gd name="T6" fmla="*/ 1 w 2"/>
                  <a:gd name="T7" fmla="*/ 8 h 8"/>
                  <a:gd name="T8" fmla="*/ 0 w 2"/>
                  <a:gd name="T9" fmla="*/ 8 h 8"/>
                </a:gdLst>
                <a:ahLst/>
                <a:cxnLst>
                  <a:cxn ang="0">
                    <a:pos x="T0" y="T1"/>
                  </a:cxn>
                  <a:cxn ang="0">
                    <a:pos x="T2" y="T3"/>
                  </a:cxn>
                  <a:cxn ang="0">
                    <a:pos x="T4" y="T5"/>
                  </a:cxn>
                  <a:cxn ang="0">
                    <a:pos x="T6" y="T7"/>
                  </a:cxn>
                  <a:cxn ang="0">
                    <a:pos x="T8" y="T9"/>
                  </a:cxn>
                </a:cxnLst>
                <a:rect l="0" t="0" r="r" b="b"/>
                <a:pathLst>
                  <a:path w="2" h="8">
                    <a:moveTo>
                      <a:pt x="0" y="8"/>
                    </a:moveTo>
                    <a:cubicBezTo>
                      <a:pt x="0" y="8"/>
                      <a:pt x="1" y="0"/>
                      <a:pt x="1" y="0"/>
                    </a:cubicBezTo>
                    <a:lnTo>
                      <a:pt x="2" y="0"/>
                    </a:lnTo>
                    <a:cubicBezTo>
                      <a:pt x="2" y="0"/>
                      <a:pt x="1" y="8"/>
                      <a:pt x="1" y="8"/>
                    </a:cubicBezTo>
                    <a:cubicBezTo>
                      <a:pt x="1" y="8"/>
                      <a:pt x="0" y="8"/>
                      <a:pt x="0" y="8"/>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10" name="Freeform 360"/>
              <p:cNvSpPr>
                <a:spLocks/>
              </p:cNvSpPr>
              <p:nvPr/>
            </p:nvSpPr>
            <p:spPr bwMode="auto">
              <a:xfrm>
                <a:off x="8028102" y="1210236"/>
                <a:ext cx="1588" cy="6350"/>
              </a:xfrm>
              <a:custGeom>
                <a:avLst/>
                <a:gdLst>
                  <a:gd name="T0" fmla="*/ 0 w 2"/>
                  <a:gd name="T1" fmla="*/ 8 h 8"/>
                  <a:gd name="T2" fmla="*/ 1 w 2"/>
                  <a:gd name="T3" fmla="*/ 0 h 8"/>
                  <a:gd name="T4" fmla="*/ 1 w 2"/>
                  <a:gd name="T5" fmla="*/ 0 h 8"/>
                  <a:gd name="T6" fmla="*/ 0 w 2"/>
                  <a:gd name="T7" fmla="*/ 8 h 8"/>
                  <a:gd name="T8" fmla="*/ 0 w 2"/>
                  <a:gd name="T9" fmla="*/ 8 h 8"/>
                </a:gdLst>
                <a:ahLst/>
                <a:cxnLst>
                  <a:cxn ang="0">
                    <a:pos x="T0" y="T1"/>
                  </a:cxn>
                  <a:cxn ang="0">
                    <a:pos x="T2" y="T3"/>
                  </a:cxn>
                  <a:cxn ang="0">
                    <a:pos x="T4" y="T5"/>
                  </a:cxn>
                  <a:cxn ang="0">
                    <a:pos x="T6" y="T7"/>
                  </a:cxn>
                  <a:cxn ang="0">
                    <a:pos x="T8" y="T9"/>
                  </a:cxn>
                </a:cxnLst>
                <a:rect l="0" t="0" r="r" b="b"/>
                <a:pathLst>
                  <a:path w="2" h="8">
                    <a:moveTo>
                      <a:pt x="0" y="8"/>
                    </a:moveTo>
                    <a:cubicBezTo>
                      <a:pt x="0" y="8"/>
                      <a:pt x="1" y="0"/>
                      <a:pt x="1" y="0"/>
                    </a:cubicBezTo>
                    <a:lnTo>
                      <a:pt x="1" y="0"/>
                    </a:lnTo>
                    <a:cubicBezTo>
                      <a:pt x="2" y="0"/>
                      <a:pt x="1" y="8"/>
                      <a:pt x="0" y="8"/>
                    </a:cubicBezTo>
                    <a:cubicBezTo>
                      <a:pt x="0" y="8"/>
                      <a:pt x="0" y="8"/>
                      <a:pt x="0" y="8"/>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11" name="Freeform 361"/>
              <p:cNvSpPr>
                <a:spLocks/>
              </p:cNvSpPr>
              <p:nvPr/>
            </p:nvSpPr>
            <p:spPr bwMode="auto">
              <a:xfrm>
                <a:off x="8028102" y="1210236"/>
                <a:ext cx="1588" cy="6350"/>
              </a:xfrm>
              <a:custGeom>
                <a:avLst/>
                <a:gdLst>
                  <a:gd name="T0" fmla="*/ 0 w 2"/>
                  <a:gd name="T1" fmla="*/ 8 h 8"/>
                  <a:gd name="T2" fmla="*/ 1 w 2"/>
                  <a:gd name="T3" fmla="*/ 0 h 8"/>
                  <a:gd name="T4" fmla="*/ 2 w 2"/>
                  <a:gd name="T5" fmla="*/ 0 h 8"/>
                  <a:gd name="T6" fmla="*/ 1 w 2"/>
                  <a:gd name="T7" fmla="*/ 8 h 8"/>
                  <a:gd name="T8" fmla="*/ 0 w 2"/>
                  <a:gd name="T9" fmla="*/ 8 h 8"/>
                </a:gdLst>
                <a:ahLst/>
                <a:cxnLst>
                  <a:cxn ang="0">
                    <a:pos x="T0" y="T1"/>
                  </a:cxn>
                  <a:cxn ang="0">
                    <a:pos x="T2" y="T3"/>
                  </a:cxn>
                  <a:cxn ang="0">
                    <a:pos x="T4" y="T5"/>
                  </a:cxn>
                  <a:cxn ang="0">
                    <a:pos x="T6" y="T7"/>
                  </a:cxn>
                  <a:cxn ang="0">
                    <a:pos x="T8" y="T9"/>
                  </a:cxn>
                </a:cxnLst>
                <a:rect l="0" t="0" r="r" b="b"/>
                <a:pathLst>
                  <a:path w="2" h="8">
                    <a:moveTo>
                      <a:pt x="0" y="8"/>
                    </a:moveTo>
                    <a:cubicBezTo>
                      <a:pt x="1" y="8"/>
                      <a:pt x="2" y="0"/>
                      <a:pt x="1" y="0"/>
                    </a:cubicBezTo>
                    <a:lnTo>
                      <a:pt x="2" y="0"/>
                    </a:lnTo>
                    <a:cubicBezTo>
                      <a:pt x="2" y="0"/>
                      <a:pt x="1" y="8"/>
                      <a:pt x="1" y="8"/>
                    </a:cubicBezTo>
                    <a:cubicBezTo>
                      <a:pt x="1" y="8"/>
                      <a:pt x="0" y="8"/>
                      <a:pt x="0" y="8"/>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12" name="Freeform 362"/>
              <p:cNvSpPr>
                <a:spLocks/>
              </p:cNvSpPr>
              <p:nvPr/>
            </p:nvSpPr>
            <p:spPr bwMode="auto">
              <a:xfrm>
                <a:off x="8028102" y="1210236"/>
                <a:ext cx="1588" cy="6350"/>
              </a:xfrm>
              <a:custGeom>
                <a:avLst/>
                <a:gdLst>
                  <a:gd name="T0" fmla="*/ 1 w 2"/>
                  <a:gd name="T1" fmla="*/ 8 h 8"/>
                  <a:gd name="T2" fmla="*/ 2 w 2"/>
                  <a:gd name="T3" fmla="*/ 0 h 8"/>
                  <a:gd name="T4" fmla="*/ 2 w 2"/>
                  <a:gd name="T5" fmla="*/ 0 h 8"/>
                  <a:gd name="T6" fmla="*/ 1 w 2"/>
                  <a:gd name="T7" fmla="*/ 8 h 8"/>
                  <a:gd name="T8" fmla="*/ 0 w 2"/>
                  <a:gd name="T9" fmla="*/ 8 h 8"/>
                  <a:gd name="T10" fmla="*/ 1 w 2"/>
                  <a:gd name="T11" fmla="*/ 8 h 8"/>
                </a:gdLst>
                <a:ahLst/>
                <a:cxnLst>
                  <a:cxn ang="0">
                    <a:pos x="T0" y="T1"/>
                  </a:cxn>
                  <a:cxn ang="0">
                    <a:pos x="T2" y="T3"/>
                  </a:cxn>
                  <a:cxn ang="0">
                    <a:pos x="T4" y="T5"/>
                  </a:cxn>
                  <a:cxn ang="0">
                    <a:pos x="T6" y="T7"/>
                  </a:cxn>
                  <a:cxn ang="0">
                    <a:pos x="T8" y="T9"/>
                  </a:cxn>
                  <a:cxn ang="0">
                    <a:pos x="T10" y="T11"/>
                  </a:cxn>
                </a:cxnLst>
                <a:rect l="0" t="0" r="r" b="b"/>
                <a:pathLst>
                  <a:path w="2" h="8">
                    <a:moveTo>
                      <a:pt x="1" y="8"/>
                    </a:moveTo>
                    <a:cubicBezTo>
                      <a:pt x="1" y="8"/>
                      <a:pt x="2" y="0"/>
                      <a:pt x="2" y="0"/>
                    </a:cubicBezTo>
                    <a:lnTo>
                      <a:pt x="2" y="0"/>
                    </a:lnTo>
                    <a:cubicBezTo>
                      <a:pt x="2" y="0"/>
                      <a:pt x="1" y="8"/>
                      <a:pt x="1" y="8"/>
                    </a:cubicBezTo>
                    <a:lnTo>
                      <a:pt x="0" y="8"/>
                    </a:lnTo>
                    <a:lnTo>
                      <a:pt x="1" y="8"/>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13" name="Freeform 363"/>
              <p:cNvSpPr>
                <a:spLocks/>
              </p:cNvSpPr>
              <p:nvPr/>
            </p:nvSpPr>
            <p:spPr bwMode="auto">
              <a:xfrm>
                <a:off x="8028102" y="1210236"/>
                <a:ext cx="1588" cy="6350"/>
              </a:xfrm>
              <a:custGeom>
                <a:avLst/>
                <a:gdLst>
                  <a:gd name="T0" fmla="*/ 0 w 1"/>
                  <a:gd name="T1" fmla="*/ 8 h 8"/>
                  <a:gd name="T2" fmla="*/ 1 w 1"/>
                  <a:gd name="T3" fmla="*/ 0 h 8"/>
                  <a:gd name="T4" fmla="*/ 1 w 1"/>
                  <a:gd name="T5" fmla="*/ 0 h 8"/>
                  <a:gd name="T6" fmla="*/ 0 w 1"/>
                  <a:gd name="T7" fmla="*/ 8 h 8"/>
                </a:gdLst>
                <a:ahLst/>
                <a:cxnLst>
                  <a:cxn ang="0">
                    <a:pos x="T0" y="T1"/>
                  </a:cxn>
                  <a:cxn ang="0">
                    <a:pos x="T2" y="T3"/>
                  </a:cxn>
                  <a:cxn ang="0">
                    <a:pos x="T4" y="T5"/>
                  </a:cxn>
                  <a:cxn ang="0">
                    <a:pos x="T6" y="T7"/>
                  </a:cxn>
                </a:cxnLst>
                <a:rect l="0" t="0" r="r" b="b"/>
                <a:pathLst>
                  <a:path w="1" h="8">
                    <a:moveTo>
                      <a:pt x="0" y="8"/>
                    </a:moveTo>
                    <a:cubicBezTo>
                      <a:pt x="0" y="8"/>
                      <a:pt x="1" y="0"/>
                      <a:pt x="1" y="0"/>
                    </a:cubicBezTo>
                    <a:lnTo>
                      <a:pt x="1" y="0"/>
                    </a:lnTo>
                    <a:cubicBezTo>
                      <a:pt x="1" y="0"/>
                      <a:pt x="0" y="8"/>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14" name="Freeform 364"/>
              <p:cNvSpPr>
                <a:spLocks/>
              </p:cNvSpPr>
              <p:nvPr/>
            </p:nvSpPr>
            <p:spPr bwMode="auto">
              <a:xfrm>
                <a:off x="8028102" y="1210236"/>
                <a:ext cx="1588" cy="6350"/>
              </a:xfrm>
              <a:custGeom>
                <a:avLst/>
                <a:gdLst>
                  <a:gd name="T0" fmla="*/ 0 w 1"/>
                  <a:gd name="T1" fmla="*/ 8 h 8"/>
                  <a:gd name="T2" fmla="*/ 1 w 1"/>
                  <a:gd name="T3" fmla="*/ 0 h 8"/>
                  <a:gd name="T4" fmla="*/ 1 w 1"/>
                  <a:gd name="T5" fmla="*/ 0 h 8"/>
                  <a:gd name="T6" fmla="*/ 0 w 1"/>
                  <a:gd name="T7" fmla="*/ 8 h 8"/>
                  <a:gd name="T8" fmla="*/ 0 w 1"/>
                  <a:gd name="T9" fmla="*/ 8 h 8"/>
                </a:gdLst>
                <a:ahLst/>
                <a:cxnLst>
                  <a:cxn ang="0">
                    <a:pos x="T0" y="T1"/>
                  </a:cxn>
                  <a:cxn ang="0">
                    <a:pos x="T2" y="T3"/>
                  </a:cxn>
                  <a:cxn ang="0">
                    <a:pos x="T4" y="T5"/>
                  </a:cxn>
                  <a:cxn ang="0">
                    <a:pos x="T6" y="T7"/>
                  </a:cxn>
                  <a:cxn ang="0">
                    <a:pos x="T8" y="T9"/>
                  </a:cxn>
                </a:cxnLst>
                <a:rect l="0" t="0" r="r" b="b"/>
                <a:pathLst>
                  <a:path w="1" h="8">
                    <a:moveTo>
                      <a:pt x="0" y="8"/>
                    </a:moveTo>
                    <a:cubicBezTo>
                      <a:pt x="0" y="8"/>
                      <a:pt x="1" y="0"/>
                      <a:pt x="1" y="0"/>
                    </a:cubicBezTo>
                    <a:lnTo>
                      <a:pt x="1" y="0"/>
                    </a:lnTo>
                    <a:cubicBezTo>
                      <a:pt x="1" y="0"/>
                      <a:pt x="0" y="8"/>
                      <a:pt x="0" y="8"/>
                    </a:cubicBezTo>
                    <a:cubicBezTo>
                      <a:pt x="0" y="8"/>
                      <a:pt x="0" y="8"/>
                      <a:pt x="0" y="8"/>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15" name="Freeform 365"/>
              <p:cNvSpPr>
                <a:spLocks/>
              </p:cNvSpPr>
              <p:nvPr/>
            </p:nvSpPr>
            <p:spPr bwMode="auto">
              <a:xfrm>
                <a:off x="8028102" y="1210236"/>
                <a:ext cx="1588" cy="6350"/>
              </a:xfrm>
              <a:custGeom>
                <a:avLst/>
                <a:gdLst>
                  <a:gd name="T0" fmla="*/ 0 w 2"/>
                  <a:gd name="T1" fmla="*/ 8 h 9"/>
                  <a:gd name="T2" fmla="*/ 1 w 2"/>
                  <a:gd name="T3" fmla="*/ 0 h 9"/>
                  <a:gd name="T4" fmla="*/ 2 w 2"/>
                  <a:gd name="T5" fmla="*/ 0 h 9"/>
                  <a:gd name="T6" fmla="*/ 1 w 2"/>
                  <a:gd name="T7" fmla="*/ 9 h 9"/>
                  <a:gd name="T8" fmla="*/ 0 w 2"/>
                  <a:gd name="T9" fmla="*/ 8 h 9"/>
                </a:gdLst>
                <a:ahLst/>
                <a:cxnLst>
                  <a:cxn ang="0">
                    <a:pos x="T0" y="T1"/>
                  </a:cxn>
                  <a:cxn ang="0">
                    <a:pos x="T2" y="T3"/>
                  </a:cxn>
                  <a:cxn ang="0">
                    <a:pos x="T4" y="T5"/>
                  </a:cxn>
                  <a:cxn ang="0">
                    <a:pos x="T6" y="T7"/>
                  </a:cxn>
                  <a:cxn ang="0">
                    <a:pos x="T8" y="T9"/>
                  </a:cxn>
                </a:cxnLst>
                <a:rect l="0" t="0" r="r" b="b"/>
                <a:pathLst>
                  <a:path w="2" h="9">
                    <a:moveTo>
                      <a:pt x="0" y="8"/>
                    </a:moveTo>
                    <a:cubicBezTo>
                      <a:pt x="0" y="8"/>
                      <a:pt x="1" y="0"/>
                      <a:pt x="1" y="0"/>
                    </a:cubicBezTo>
                    <a:lnTo>
                      <a:pt x="2" y="0"/>
                    </a:lnTo>
                    <a:cubicBezTo>
                      <a:pt x="2" y="0"/>
                      <a:pt x="1" y="8"/>
                      <a:pt x="1" y="9"/>
                    </a:cubicBezTo>
                    <a:cubicBezTo>
                      <a:pt x="0" y="9"/>
                      <a:pt x="0" y="8"/>
                      <a:pt x="0" y="8"/>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16" name="Freeform 366"/>
              <p:cNvSpPr>
                <a:spLocks/>
              </p:cNvSpPr>
              <p:nvPr/>
            </p:nvSpPr>
            <p:spPr bwMode="auto">
              <a:xfrm>
                <a:off x="8029689" y="1210236"/>
                <a:ext cx="1588" cy="6350"/>
              </a:xfrm>
              <a:custGeom>
                <a:avLst/>
                <a:gdLst>
                  <a:gd name="T0" fmla="*/ 0 w 2"/>
                  <a:gd name="T1" fmla="*/ 9 h 9"/>
                  <a:gd name="T2" fmla="*/ 1 w 2"/>
                  <a:gd name="T3" fmla="*/ 0 h 9"/>
                  <a:gd name="T4" fmla="*/ 1 w 2"/>
                  <a:gd name="T5" fmla="*/ 0 h 9"/>
                  <a:gd name="T6" fmla="*/ 0 w 2"/>
                  <a:gd name="T7" fmla="*/ 9 h 9"/>
                  <a:gd name="T8" fmla="*/ 0 w 2"/>
                  <a:gd name="T9" fmla="*/ 9 h 9"/>
                </a:gdLst>
                <a:ahLst/>
                <a:cxnLst>
                  <a:cxn ang="0">
                    <a:pos x="T0" y="T1"/>
                  </a:cxn>
                  <a:cxn ang="0">
                    <a:pos x="T2" y="T3"/>
                  </a:cxn>
                  <a:cxn ang="0">
                    <a:pos x="T4" y="T5"/>
                  </a:cxn>
                  <a:cxn ang="0">
                    <a:pos x="T6" y="T7"/>
                  </a:cxn>
                  <a:cxn ang="0">
                    <a:pos x="T8" y="T9"/>
                  </a:cxn>
                </a:cxnLst>
                <a:rect l="0" t="0" r="r" b="b"/>
                <a:pathLst>
                  <a:path w="2" h="9">
                    <a:moveTo>
                      <a:pt x="0" y="9"/>
                    </a:moveTo>
                    <a:cubicBezTo>
                      <a:pt x="0" y="9"/>
                      <a:pt x="1" y="0"/>
                      <a:pt x="1" y="0"/>
                    </a:cubicBezTo>
                    <a:lnTo>
                      <a:pt x="1" y="0"/>
                    </a:lnTo>
                    <a:cubicBezTo>
                      <a:pt x="2" y="0"/>
                      <a:pt x="1" y="9"/>
                      <a:pt x="0" y="9"/>
                    </a:cubicBezTo>
                    <a:cubicBezTo>
                      <a:pt x="0" y="9"/>
                      <a:pt x="0" y="9"/>
                      <a:pt x="0" y="9"/>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17" name="Freeform 367"/>
              <p:cNvSpPr>
                <a:spLocks/>
              </p:cNvSpPr>
              <p:nvPr/>
            </p:nvSpPr>
            <p:spPr bwMode="auto">
              <a:xfrm>
                <a:off x="8029689" y="1210236"/>
                <a:ext cx="1588" cy="6350"/>
              </a:xfrm>
              <a:custGeom>
                <a:avLst/>
                <a:gdLst>
                  <a:gd name="T0" fmla="*/ 0 w 3"/>
                  <a:gd name="T1" fmla="*/ 9 h 9"/>
                  <a:gd name="T2" fmla="*/ 1 w 3"/>
                  <a:gd name="T3" fmla="*/ 0 h 9"/>
                  <a:gd name="T4" fmla="*/ 2 w 3"/>
                  <a:gd name="T5" fmla="*/ 0 h 9"/>
                  <a:gd name="T6" fmla="*/ 1 w 3"/>
                  <a:gd name="T7" fmla="*/ 9 h 9"/>
                  <a:gd name="T8" fmla="*/ 0 w 3"/>
                  <a:gd name="T9" fmla="*/ 9 h 9"/>
                </a:gdLst>
                <a:ahLst/>
                <a:cxnLst>
                  <a:cxn ang="0">
                    <a:pos x="T0" y="T1"/>
                  </a:cxn>
                  <a:cxn ang="0">
                    <a:pos x="T2" y="T3"/>
                  </a:cxn>
                  <a:cxn ang="0">
                    <a:pos x="T4" y="T5"/>
                  </a:cxn>
                  <a:cxn ang="0">
                    <a:pos x="T6" y="T7"/>
                  </a:cxn>
                  <a:cxn ang="0">
                    <a:pos x="T8" y="T9"/>
                  </a:cxn>
                </a:cxnLst>
                <a:rect l="0" t="0" r="r" b="b"/>
                <a:pathLst>
                  <a:path w="3" h="9">
                    <a:moveTo>
                      <a:pt x="0" y="9"/>
                    </a:moveTo>
                    <a:cubicBezTo>
                      <a:pt x="1" y="9"/>
                      <a:pt x="2" y="0"/>
                      <a:pt x="1" y="0"/>
                    </a:cubicBezTo>
                    <a:lnTo>
                      <a:pt x="2" y="0"/>
                    </a:lnTo>
                    <a:cubicBezTo>
                      <a:pt x="3" y="1"/>
                      <a:pt x="1" y="9"/>
                      <a:pt x="1" y="9"/>
                    </a:cubicBezTo>
                    <a:cubicBezTo>
                      <a:pt x="1" y="9"/>
                      <a:pt x="1" y="9"/>
                      <a:pt x="0" y="9"/>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18" name="Freeform 368"/>
              <p:cNvSpPr>
                <a:spLocks/>
              </p:cNvSpPr>
              <p:nvPr/>
            </p:nvSpPr>
            <p:spPr bwMode="auto">
              <a:xfrm>
                <a:off x="8029689" y="1210236"/>
                <a:ext cx="3175" cy="6350"/>
              </a:xfrm>
              <a:custGeom>
                <a:avLst/>
                <a:gdLst>
                  <a:gd name="T0" fmla="*/ 0 w 3"/>
                  <a:gd name="T1" fmla="*/ 9 h 9"/>
                  <a:gd name="T2" fmla="*/ 1 w 3"/>
                  <a:gd name="T3" fmla="*/ 0 h 9"/>
                  <a:gd name="T4" fmla="*/ 2 w 3"/>
                  <a:gd name="T5" fmla="*/ 0 h 9"/>
                  <a:gd name="T6" fmla="*/ 1 w 3"/>
                  <a:gd name="T7" fmla="*/ 9 h 9"/>
                  <a:gd name="T8" fmla="*/ 0 w 3"/>
                  <a:gd name="T9" fmla="*/ 9 h 9"/>
                </a:gdLst>
                <a:ahLst/>
                <a:cxnLst>
                  <a:cxn ang="0">
                    <a:pos x="T0" y="T1"/>
                  </a:cxn>
                  <a:cxn ang="0">
                    <a:pos x="T2" y="T3"/>
                  </a:cxn>
                  <a:cxn ang="0">
                    <a:pos x="T4" y="T5"/>
                  </a:cxn>
                  <a:cxn ang="0">
                    <a:pos x="T6" y="T7"/>
                  </a:cxn>
                  <a:cxn ang="0">
                    <a:pos x="T8" y="T9"/>
                  </a:cxn>
                </a:cxnLst>
                <a:rect l="0" t="0" r="r" b="b"/>
                <a:pathLst>
                  <a:path w="3" h="9">
                    <a:moveTo>
                      <a:pt x="0" y="9"/>
                    </a:moveTo>
                    <a:cubicBezTo>
                      <a:pt x="0" y="9"/>
                      <a:pt x="2" y="0"/>
                      <a:pt x="1" y="0"/>
                    </a:cubicBezTo>
                    <a:lnTo>
                      <a:pt x="2" y="0"/>
                    </a:lnTo>
                    <a:cubicBezTo>
                      <a:pt x="3" y="1"/>
                      <a:pt x="2" y="9"/>
                      <a:pt x="1" y="9"/>
                    </a:cubicBezTo>
                    <a:cubicBezTo>
                      <a:pt x="1" y="9"/>
                      <a:pt x="1" y="9"/>
                      <a:pt x="0" y="9"/>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19" name="Freeform 369"/>
              <p:cNvSpPr>
                <a:spLocks/>
              </p:cNvSpPr>
              <p:nvPr/>
            </p:nvSpPr>
            <p:spPr bwMode="auto">
              <a:xfrm>
                <a:off x="8031277" y="1210236"/>
                <a:ext cx="1588" cy="6350"/>
              </a:xfrm>
              <a:custGeom>
                <a:avLst/>
                <a:gdLst>
                  <a:gd name="T0" fmla="*/ 0 w 3"/>
                  <a:gd name="T1" fmla="*/ 9 h 9"/>
                  <a:gd name="T2" fmla="*/ 1 w 3"/>
                  <a:gd name="T3" fmla="*/ 0 h 9"/>
                  <a:gd name="T4" fmla="*/ 3 w 3"/>
                  <a:gd name="T5" fmla="*/ 0 h 9"/>
                  <a:gd name="T6" fmla="*/ 2 w 3"/>
                  <a:gd name="T7" fmla="*/ 9 h 9"/>
                  <a:gd name="T8" fmla="*/ 0 w 3"/>
                  <a:gd name="T9" fmla="*/ 9 h 9"/>
                </a:gdLst>
                <a:ahLst/>
                <a:cxnLst>
                  <a:cxn ang="0">
                    <a:pos x="T0" y="T1"/>
                  </a:cxn>
                  <a:cxn ang="0">
                    <a:pos x="T2" y="T3"/>
                  </a:cxn>
                  <a:cxn ang="0">
                    <a:pos x="T4" y="T5"/>
                  </a:cxn>
                  <a:cxn ang="0">
                    <a:pos x="T6" y="T7"/>
                  </a:cxn>
                  <a:cxn ang="0">
                    <a:pos x="T8" y="T9"/>
                  </a:cxn>
                </a:cxnLst>
                <a:rect l="0" t="0" r="r" b="b"/>
                <a:pathLst>
                  <a:path w="3" h="9">
                    <a:moveTo>
                      <a:pt x="0" y="9"/>
                    </a:moveTo>
                    <a:cubicBezTo>
                      <a:pt x="1" y="9"/>
                      <a:pt x="2" y="0"/>
                      <a:pt x="1" y="0"/>
                    </a:cubicBezTo>
                    <a:lnTo>
                      <a:pt x="3" y="0"/>
                    </a:lnTo>
                    <a:cubicBezTo>
                      <a:pt x="3" y="1"/>
                      <a:pt x="2" y="9"/>
                      <a:pt x="2" y="9"/>
                    </a:cubicBezTo>
                    <a:cubicBezTo>
                      <a:pt x="1" y="9"/>
                      <a:pt x="1" y="9"/>
                      <a:pt x="0" y="9"/>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20" name="Freeform 370"/>
              <p:cNvSpPr>
                <a:spLocks/>
              </p:cNvSpPr>
              <p:nvPr/>
            </p:nvSpPr>
            <p:spPr bwMode="auto">
              <a:xfrm>
                <a:off x="8032864" y="1210236"/>
                <a:ext cx="1588" cy="7938"/>
              </a:xfrm>
              <a:custGeom>
                <a:avLst/>
                <a:gdLst>
                  <a:gd name="T0" fmla="*/ 0 w 3"/>
                  <a:gd name="T1" fmla="*/ 9 h 10"/>
                  <a:gd name="T2" fmla="*/ 1 w 3"/>
                  <a:gd name="T3" fmla="*/ 0 h 10"/>
                  <a:gd name="T4" fmla="*/ 2 w 3"/>
                  <a:gd name="T5" fmla="*/ 0 h 10"/>
                  <a:gd name="T6" fmla="*/ 1 w 3"/>
                  <a:gd name="T7" fmla="*/ 10 h 10"/>
                  <a:gd name="T8" fmla="*/ 0 w 3"/>
                  <a:gd name="T9" fmla="*/ 9 h 10"/>
                </a:gdLst>
                <a:ahLst/>
                <a:cxnLst>
                  <a:cxn ang="0">
                    <a:pos x="T0" y="T1"/>
                  </a:cxn>
                  <a:cxn ang="0">
                    <a:pos x="T2" y="T3"/>
                  </a:cxn>
                  <a:cxn ang="0">
                    <a:pos x="T4" y="T5"/>
                  </a:cxn>
                  <a:cxn ang="0">
                    <a:pos x="T6" y="T7"/>
                  </a:cxn>
                  <a:cxn ang="0">
                    <a:pos x="T8" y="T9"/>
                  </a:cxn>
                </a:cxnLst>
                <a:rect l="0" t="0" r="r" b="b"/>
                <a:pathLst>
                  <a:path w="3" h="10">
                    <a:moveTo>
                      <a:pt x="0" y="9"/>
                    </a:moveTo>
                    <a:cubicBezTo>
                      <a:pt x="0" y="9"/>
                      <a:pt x="1" y="1"/>
                      <a:pt x="1" y="0"/>
                    </a:cubicBezTo>
                    <a:lnTo>
                      <a:pt x="2" y="0"/>
                    </a:lnTo>
                    <a:cubicBezTo>
                      <a:pt x="3" y="1"/>
                      <a:pt x="1" y="10"/>
                      <a:pt x="1" y="10"/>
                    </a:cubicBezTo>
                    <a:cubicBezTo>
                      <a:pt x="1" y="10"/>
                      <a:pt x="0" y="10"/>
                      <a:pt x="0" y="9"/>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21" name="Freeform 371"/>
              <p:cNvSpPr>
                <a:spLocks/>
              </p:cNvSpPr>
              <p:nvPr/>
            </p:nvSpPr>
            <p:spPr bwMode="auto">
              <a:xfrm>
                <a:off x="8024927" y="1205473"/>
                <a:ext cx="1588" cy="4763"/>
              </a:xfrm>
              <a:custGeom>
                <a:avLst/>
                <a:gdLst>
                  <a:gd name="T0" fmla="*/ 1 w 2"/>
                  <a:gd name="T1" fmla="*/ 7 h 7"/>
                  <a:gd name="T2" fmla="*/ 0 w 2"/>
                  <a:gd name="T3" fmla="*/ 0 h 7"/>
                  <a:gd name="T4" fmla="*/ 1 w 2"/>
                  <a:gd name="T5" fmla="*/ 0 h 7"/>
                  <a:gd name="T6" fmla="*/ 2 w 2"/>
                  <a:gd name="T7" fmla="*/ 7 h 7"/>
                  <a:gd name="T8" fmla="*/ 1 w 2"/>
                  <a:gd name="T9" fmla="*/ 7 h 7"/>
                </a:gdLst>
                <a:ahLst/>
                <a:cxnLst>
                  <a:cxn ang="0">
                    <a:pos x="T0" y="T1"/>
                  </a:cxn>
                  <a:cxn ang="0">
                    <a:pos x="T2" y="T3"/>
                  </a:cxn>
                  <a:cxn ang="0">
                    <a:pos x="T4" y="T5"/>
                  </a:cxn>
                  <a:cxn ang="0">
                    <a:pos x="T6" y="T7"/>
                  </a:cxn>
                  <a:cxn ang="0">
                    <a:pos x="T8" y="T9"/>
                  </a:cxn>
                </a:cxnLst>
                <a:rect l="0" t="0" r="r" b="b"/>
                <a:pathLst>
                  <a:path w="2" h="7">
                    <a:moveTo>
                      <a:pt x="1" y="7"/>
                    </a:moveTo>
                    <a:cubicBezTo>
                      <a:pt x="1" y="7"/>
                      <a:pt x="1" y="4"/>
                      <a:pt x="0" y="0"/>
                    </a:cubicBezTo>
                    <a:cubicBezTo>
                      <a:pt x="0" y="0"/>
                      <a:pt x="1" y="0"/>
                      <a:pt x="1" y="0"/>
                    </a:cubicBezTo>
                    <a:cubicBezTo>
                      <a:pt x="2" y="4"/>
                      <a:pt x="2" y="7"/>
                      <a:pt x="2" y="7"/>
                    </a:cubicBezTo>
                    <a:lnTo>
                      <a:pt x="1"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22" name="Freeform 372"/>
              <p:cNvSpPr>
                <a:spLocks/>
              </p:cNvSpPr>
              <p:nvPr/>
            </p:nvSpPr>
            <p:spPr bwMode="auto">
              <a:xfrm>
                <a:off x="8024927" y="1205473"/>
                <a:ext cx="1588" cy="4763"/>
              </a:xfrm>
              <a:custGeom>
                <a:avLst/>
                <a:gdLst>
                  <a:gd name="T0" fmla="*/ 1 w 2"/>
                  <a:gd name="T1" fmla="*/ 7 h 7"/>
                  <a:gd name="T2" fmla="*/ 0 w 2"/>
                  <a:gd name="T3" fmla="*/ 0 h 7"/>
                  <a:gd name="T4" fmla="*/ 1 w 2"/>
                  <a:gd name="T5" fmla="*/ 0 h 7"/>
                  <a:gd name="T6" fmla="*/ 2 w 2"/>
                  <a:gd name="T7" fmla="*/ 7 h 7"/>
                  <a:gd name="T8" fmla="*/ 1 w 2"/>
                  <a:gd name="T9" fmla="*/ 7 h 7"/>
                </a:gdLst>
                <a:ahLst/>
                <a:cxnLst>
                  <a:cxn ang="0">
                    <a:pos x="T0" y="T1"/>
                  </a:cxn>
                  <a:cxn ang="0">
                    <a:pos x="T2" y="T3"/>
                  </a:cxn>
                  <a:cxn ang="0">
                    <a:pos x="T4" y="T5"/>
                  </a:cxn>
                  <a:cxn ang="0">
                    <a:pos x="T6" y="T7"/>
                  </a:cxn>
                  <a:cxn ang="0">
                    <a:pos x="T8" y="T9"/>
                  </a:cxn>
                </a:cxnLst>
                <a:rect l="0" t="0" r="r" b="b"/>
                <a:pathLst>
                  <a:path w="2" h="7">
                    <a:moveTo>
                      <a:pt x="1" y="7"/>
                    </a:moveTo>
                    <a:cubicBezTo>
                      <a:pt x="1" y="7"/>
                      <a:pt x="1" y="4"/>
                      <a:pt x="0" y="0"/>
                    </a:cubicBezTo>
                    <a:cubicBezTo>
                      <a:pt x="0" y="0"/>
                      <a:pt x="1" y="0"/>
                      <a:pt x="1" y="0"/>
                    </a:cubicBezTo>
                    <a:cubicBezTo>
                      <a:pt x="2" y="4"/>
                      <a:pt x="2" y="7"/>
                      <a:pt x="2" y="7"/>
                    </a:cubicBezTo>
                    <a:lnTo>
                      <a:pt x="1" y="7"/>
                    </a:ln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23" name="Freeform 373"/>
              <p:cNvSpPr>
                <a:spLocks/>
              </p:cNvSpPr>
              <p:nvPr/>
            </p:nvSpPr>
            <p:spPr bwMode="auto">
              <a:xfrm>
                <a:off x="8026514" y="1205473"/>
                <a:ext cx="0" cy="4763"/>
              </a:xfrm>
              <a:custGeom>
                <a:avLst/>
                <a:gdLst>
                  <a:gd name="T0" fmla="*/ 1 w 2"/>
                  <a:gd name="T1" fmla="*/ 7 h 7"/>
                  <a:gd name="T2" fmla="*/ 0 w 2"/>
                  <a:gd name="T3" fmla="*/ 0 h 7"/>
                  <a:gd name="T4" fmla="*/ 1 w 2"/>
                  <a:gd name="T5" fmla="*/ 0 h 7"/>
                  <a:gd name="T6" fmla="*/ 2 w 2"/>
                  <a:gd name="T7" fmla="*/ 7 h 7"/>
                  <a:gd name="T8" fmla="*/ 1 w 2"/>
                  <a:gd name="T9" fmla="*/ 7 h 7"/>
                </a:gdLst>
                <a:ahLst/>
                <a:cxnLst>
                  <a:cxn ang="0">
                    <a:pos x="T0" y="T1"/>
                  </a:cxn>
                  <a:cxn ang="0">
                    <a:pos x="T2" y="T3"/>
                  </a:cxn>
                  <a:cxn ang="0">
                    <a:pos x="T4" y="T5"/>
                  </a:cxn>
                  <a:cxn ang="0">
                    <a:pos x="T6" y="T7"/>
                  </a:cxn>
                  <a:cxn ang="0">
                    <a:pos x="T8" y="T9"/>
                  </a:cxn>
                </a:cxnLst>
                <a:rect l="0" t="0" r="r" b="b"/>
                <a:pathLst>
                  <a:path w="2" h="7">
                    <a:moveTo>
                      <a:pt x="1" y="7"/>
                    </a:moveTo>
                    <a:cubicBezTo>
                      <a:pt x="1" y="7"/>
                      <a:pt x="1" y="4"/>
                      <a:pt x="0" y="0"/>
                    </a:cubicBezTo>
                    <a:cubicBezTo>
                      <a:pt x="1" y="0"/>
                      <a:pt x="1" y="0"/>
                      <a:pt x="1" y="0"/>
                    </a:cubicBezTo>
                    <a:cubicBezTo>
                      <a:pt x="2" y="4"/>
                      <a:pt x="2" y="7"/>
                      <a:pt x="2" y="7"/>
                    </a:cubicBezTo>
                    <a:lnTo>
                      <a:pt x="1" y="7"/>
                    </a:ln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24" name="Freeform 374"/>
              <p:cNvSpPr>
                <a:spLocks/>
              </p:cNvSpPr>
              <p:nvPr/>
            </p:nvSpPr>
            <p:spPr bwMode="auto">
              <a:xfrm>
                <a:off x="8026514" y="1203886"/>
                <a:ext cx="1588" cy="6350"/>
              </a:xfrm>
              <a:custGeom>
                <a:avLst/>
                <a:gdLst>
                  <a:gd name="T0" fmla="*/ 1 w 2"/>
                  <a:gd name="T1" fmla="*/ 8 h 8"/>
                  <a:gd name="T2" fmla="*/ 0 w 2"/>
                  <a:gd name="T3" fmla="*/ 1 h 8"/>
                  <a:gd name="T4" fmla="*/ 1 w 2"/>
                  <a:gd name="T5" fmla="*/ 0 h 8"/>
                  <a:gd name="T6" fmla="*/ 2 w 2"/>
                  <a:gd name="T7" fmla="*/ 8 h 8"/>
                  <a:gd name="T8" fmla="*/ 1 w 2"/>
                  <a:gd name="T9" fmla="*/ 8 h 8"/>
                </a:gdLst>
                <a:ahLst/>
                <a:cxnLst>
                  <a:cxn ang="0">
                    <a:pos x="T0" y="T1"/>
                  </a:cxn>
                  <a:cxn ang="0">
                    <a:pos x="T2" y="T3"/>
                  </a:cxn>
                  <a:cxn ang="0">
                    <a:pos x="T4" y="T5"/>
                  </a:cxn>
                  <a:cxn ang="0">
                    <a:pos x="T6" y="T7"/>
                  </a:cxn>
                  <a:cxn ang="0">
                    <a:pos x="T8" y="T9"/>
                  </a:cxn>
                </a:cxnLst>
                <a:rect l="0" t="0" r="r" b="b"/>
                <a:pathLst>
                  <a:path w="2" h="8">
                    <a:moveTo>
                      <a:pt x="1" y="8"/>
                    </a:moveTo>
                    <a:cubicBezTo>
                      <a:pt x="1" y="8"/>
                      <a:pt x="1" y="5"/>
                      <a:pt x="0" y="1"/>
                    </a:cubicBezTo>
                    <a:cubicBezTo>
                      <a:pt x="1" y="1"/>
                      <a:pt x="1" y="0"/>
                      <a:pt x="1" y="0"/>
                    </a:cubicBezTo>
                    <a:cubicBezTo>
                      <a:pt x="2" y="5"/>
                      <a:pt x="2" y="8"/>
                      <a:pt x="2" y="8"/>
                    </a:cubicBezTo>
                    <a:lnTo>
                      <a:pt x="1" y="8"/>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25" name="Freeform 375"/>
              <p:cNvSpPr>
                <a:spLocks/>
              </p:cNvSpPr>
              <p:nvPr/>
            </p:nvSpPr>
            <p:spPr bwMode="auto">
              <a:xfrm>
                <a:off x="8026514" y="1203886"/>
                <a:ext cx="1588" cy="6350"/>
              </a:xfrm>
              <a:custGeom>
                <a:avLst/>
                <a:gdLst>
                  <a:gd name="T0" fmla="*/ 1 w 2"/>
                  <a:gd name="T1" fmla="*/ 8 h 8"/>
                  <a:gd name="T2" fmla="*/ 0 w 2"/>
                  <a:gd name="T3" fmla="*/ 0 h 8"/>
                  <a:gd name="T4" fmla="*/ 1 w 2"/>
                  <a:gd name="T5" fmla="*/ 0 h 8"/>
                  <a:gd name="T6" fmla="*/ 2 w 2"/>
                  <a:gd name="T7" fmla="*/ 8 h 8"/>
                  <a:gd name="T8" fmla="*/ 1 w 2"/>
                  <a:gd name="T9" fmla="*/ 8 h 8"/>
                </a:gdLst>
                <a:ahLst/>
                <a:cxnLst>
                  <a:cxn ang="0">
                    <a:pos x="T0" y="T1"/>
                  </a:cxn>
                  <a:cxn ang="0">
                    <a:pos x="T2" y="T3"/>
                  </a:cxn>
                  <a:cxn ang="0">
                    <a:pos x="T4" y="T5"/>
                  </a:cxn>
                  <a:cxn ang="0">
                    <a:pos x="T6" y="T7"/>
                  </a:cxn>
                  <a:cxn ang="0">
                    <a:pos x="T8" y="T9"/>
                  </a:cxn>
                </a:cxnLst>
                <a:rect l="0" t="0" r="r" b="b"/>
                <a:pathLst>
                  <a:path w="2" h="8">
                    <a:moveTo>
                      <a:pt x="1" y="8"/>
                    </a:moveTo>
                    <a:cubicBezTo>
                      <a:pt x="1" y="8"/>
                      <a:pt x="1" y="5"/>
                      <a:pt x="0" y="0"/>
                    </a:cubicBezTo>
                    <a:cubicBezTo>
                      <a:pt x="0" y="0"/>
                      <a:pt x="1" y="0"/>
                      <a:pt x="1" y="0"/>
                    </a:cubicBezTo>
                    <a:cubicBezTo>
                      <a:pt x="2" y="5"/>
                      <a:pt x="2" y="8"/>
                      <a:pt x="2" y="8"/>
                    </a:cubicBezTo>
                    <a:lnTo>
                      <a:pt x="1" y="8"/>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26" name="Freeform 376"/>
              <p:cNvSpPr>
                <a:spLocks/>
              </p:cNvSpPr>
              <p:nvPr/>
            </p:nvSpPr>
            <p:spPr bwMode="auto">
              <a:xfrm>
                <a:off x="8028102" y="1203886"/>
                <a:ext cx="0" cy="6350"/>
              </a:xfrm>
              <a:custGeom>
                <a:avLst/>
                <a:gdLst>
                  <a:gd name="T0" fmla="*/ 1 w 1"/>
                  <a:gd name="T1" fmla="*/ 8 h 8"/>
                  <a:gd name="T2" fmla="*/ 0 w 1"/>
                  <a:gd name="T3" fmla="*/ 0 h 8"/>
                  <a:gd name="T4" fmla="*/ 0 w 1"/>
                  <a:gd name="T5" fmla="*/ 0 h 8"/>
                  <a:gd name="T6" fmla="*/ 1 w 1"/>
                  <a:gd name="T7" fmla="*/ 8 h 8"/>
                  <a:gd name="T8" fmla="*/ 1 w 1"/>
                  <a:gd name="T9" fmla="*/ 8 h 8"/>
                </a:gdLst>
                <a:ahLst/>
                <a:cxnLst>
                  <a:cxn ang="0">
                    <a:pos x="T0" y="T1"/>
                  </a:cxn>
                  <a:cxn ang="0">
                    <a:pos x="T2" y="T3"/>
                  </a:cxn>
                  <a:cxn ang="0">
                    <a:pos x="T4" y="T5"/>
                  </a:cxn>
                  <a:cxn ang="0">
                    <a:pos x="T6" y="T7"/>
                  </a:cxn>
                  <a:cxn ang="0">
                    <a:pos x="T8" y="T9"/>
                  </a:cxn>
                </a:cxnLst>
                <a:rect l="0" t="0" r="r" b="b"/>
                <a:pathLst>
                  <a:path w="1" h="8">
                    <a:moveTo>
                      <a:pt x="1" y="8"/>
                    </a:moveTo>
                    <a:cubicBezTo>
                      <a:pt x="1" y="8"/>
                      <a:pt x="1" y="5"/>
                      <a:pt x="0" y="0"/>
                    </a:cubicBezTo>
                    <a:cubicBezTo>
                      <a:pt x="0" y="0"/>
                      <a:pt x="0" y="0"/>
                      <a:pt x="0" y="0"/>
                    </a:cubicBezTo>
                    <a:cubicBezTo>
                      <a:pt x="1" y="5"/>
                      <a:pt x="1" y="8"/>
                      <a:pt x="1" y="8"/>
                    </a:cubicBezTo>
                    <a:lnTo>
                      <a:pt x="1" y="8"/>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27" name="Freeform 377"/>
              <p:cNvSpPr>
                <a:spLocks/>
              </p:cNvSpPr>
              <p:nvPr/>
            </p:nvSpPr>
            <p:spPr bwMode="auto">
              <a:xfrm>
                <a:off x="8028102" y="1203886"/>
                <a:ext cx="1588" cy="6350"/>
              </a:xfrm>
              <a:custGeom>
                <a:avLst/>
                <a:gdLst>
                  <a:gd name="T0" fmla="*/ 1 w 2"/>
                  <a:gd name="T1" fmla="*/ 8 h 8"/>
                  <a:gd name="T2" fmla="*/ 0 w 2"/>
                  <a:gd name="T3" fmla="*/ 0 h 8"/>
                  <a:gd name="T4" fmla="*/ 1 w 2"/>
                  <a:gd name="T5" fmla="*/ 0 h 8"/>
                  <a:gd name="T6" fmla="*/ 2 w 2"/>
                  <a:gd name="T7" fmla="*/ 8 h 8"/>
                  <a:gd name="T8" fmla="*/ 1 w 2"/>
                  <a:gd name="T9" fmla="*/ 8 h 8"/>
                </a:gdLst>
                <a:ahLst/>
                <a:cxnLst>
                  <a:cxn ang="0">
                    <a:pos x="T0" y="T1"/>
                  </a:cxn>
                  <a:cxn ang="0">
                    <a:pos x="T2" y="T3"/>
                  </a:cxn>
                  <a:cxn ang="0">
                    <a:pos x="T4" y="T5"/>
                  </a:cxn>
                  <a:cxn ang="0">
                    <a:pos x="T6" y="T7"/>
                  </a:cxn>
                  <a:cxn ang="0">
                    <a:pos x="T8" y="T9"/>
                  </a:cxn>
                </a:cxnLst>
                <a:rect l="0" t="0" r="r" b="b"/>
                <a:pathLst>
                  <a:path w="2" h="8">
                    <a:moveTo>
                      <a:pt x="1" y="8"/>
                    </a:moveTo>
                    <a:cubicBezTo>
                      <a:pt x="1" y="8"/>
                      <a:pt x="1" y="5"/>
                      <a:pt x="0" y="0"/>
                    </a:cubicBezTo>
                    <a:cubicBezTo>
                      <a:pt x="0" y="0"/>
                      <a:pt x="0" y="0"/>
                      <a:pt x="1" y="0"/>
                    </a:cubicBezTo>
                    <a:cubicBezTo>
                      <a:pt x="2" y="5"/>
                      <a:pt x="2" y="8"/>
                      <a:pt x="2" y="8"/>
                    </a:cubicBezTo>
                    <a:lnTo>
                      <a:pt x="1" y="8"/>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28" name="Freeform 378"/>
              <p:cNvSpPr>
                <a:spLocks/>
              </p:cNvSpPr>
              <p:nvPr/>
            </p:nvSpPr>
            <p:spPr bwMode="auto">
              <a:xfrm>
                <a:off x="8028102" y="1203886"/>
                <a:ext cx="1588" cy="6350"/>
              </a:xfrm>
              <a:custGeom>
                <a:avLst/>
                <a:gdLst>
                  <a:gd name="T0" fmla="*/ 1 w 1"/>
                  <a:gd name="T1" fmla="*/ 8 h 8"/>
                  <a:gd name="T2" fmla="*/ 0 w 1"/>
                  <a:gd name="T3" fmla="*/ 0 h 8"/>
                  <a:gd name="T4" fmla="*/ 0 w 1"/>
                  <a:gd name="T5" fmla="*/ 0 h 8"/>
                  <a:gd name="T6" fmla="*/ 1 w 1"/>
                  <a:gd name="T7" fmla="*/ 8 h 8"/>
                  <a:gd name="T8" fmla="*/ 1 w 1"/>
                  <a:gd name="T9" fmla="*/ 8 h 8"/>
                </a:gdLst>
                <a:ahLst/>
                <a:cxnLst>
                  <a:cxn ang="0">
                    <a:pos x="T0" y="T1"/>
                  </a:cxn>
                  <a:cxn ang="0">
                    <a:pos x="T2" y="T3"/>
                  </a:cxn>
                  <a:cxn ang="0">
                    <a:pos x="T4" y="T5"/>
                  </a:cxn>
                  <a:cxn ang="0">
                    <a:pos x="T6" y="T7"/>
                  </a:cxn>
                  <a:cxn ang="0">
                    <a:pos x="T8" y="T9"/>
                  </a:cxn>
                </a:cxnLst>
                <a:rect l="0" t="0" r="r" b="b"/>
                <a:pathLst>
                  <a:path w="1" h="8">
                    <a:moveTo>
                      <a:pt x="1" y="8"/>
                    </a:moveTo>
                    <a:cubicBezTo>
                      <a:pt x="1" y="8"/>
                      <a:pt x="1" y="5"/>
                      <a:pt x="0" y="0"/>
                    </a:cubicBezTo>
                    <a:cubicBezTo>
                      <a:pt x="0" y="0"/>
                      <a:pt x="0" y="0"/>
                      <a:pt x="0" y="0"/>
                    </a:cubicBezTo>
                    <a:cubicBezTo>
                      <a:pt x="1" y="5"/>
                      <a:pt x="1" y="8"/>
                      <a:pt x="1" y="8"/>
                    </a:cubicBezTo>
                    <a:lnTo>
                      <a:pt x="1" y="8"/>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29" name="Freeform 379"/>
              <p:cNvSpPr>
                <a:spLocks/>
              </p:cNvSpPr>
              <p:nvPr/>
            </p:nvSpPr>
            <p:spPr bwMode="auto">
              <a:xfrm>
                <a:off x="8018577" y="1194361"/>
                <a:ext cx="6350" cy="11113"/>
              </a:xfrm>
              <a:custGeom>
                <a:avLst/>
                <a:gdLst>
                  <a:gd name="T0" fmla="*/ 8 w 9"/>
                  <a:gd name="T1" fmla="*/ 14 h 14"/>
                  <a:gd name="T2" fmla="*/ 0 w 9"/>
                  <a:gd name="T3" fmla="*/ 1 h 14"/>
                  <a:gd name="T4" fmla="*/ 1 w 9"/>
                  <a:gd name="T5" fmla="*/ 0 h 14"/>
                  <a:gd name="T6" fmla="*/ 9 w 9"/>
                  <a:gd name="T7" fmla="*/ 14 h 14"/>
                  <a:gd name="T8" fmla="*/ 8 w 9"/>
                  <a:gd name="T9" fmla="*/ 14 h 14"/>
                </a:gdLst>
                <a:ahLst/>
                <a:cxnLst>
                  <a:cxn ang="0">
                    <a:pos x="T0" y="T1"/>
                  </a:cxn>
                  <a:cxn ang="0">
                    <a:pos x="T2" y="T3"/>
                  </a:cxn>
                  <a:cxn ang="0">
                    <a:pos x="T4" y="T5"/>
                  </a:cxn>
                  <a:cxn ang="0">
                    <a:pos x="T6" y="T7"/>
                  </a:cxn>
                  <a:cxn ang="0">
                    <a:pos x="T8" y="T9"/>
                  </a:cxn>
                </a:cxnLst>
                <a:rect l="0" t="0" r="r" b="b"/>
                <a:pathLst>
                  <a:path w="9" h="14">
                    <a:moveTo>
                      <a:pt x="8" y="14"/>
                    </a:moveTo>
                    <a:cubicBezTo>
                      <a:pt x="7" y="10"/>
                      <a:pt x="4" y="5"/>
                      <a:pt x="0" y="1"/>
                    </a:cubicBezTo>
                    <a:cubicBezTo>
                      <a:pt x="0" y="0"/>
                      <a:pt x="0" y="0"/>
                      <a:pt x="1" y="0"/>
                    </a:cubicBezTo>
                    <a:cubicBezTo>
                      <a:pt x="5" y="4"/>
                      <a:pt x="8" y="10"/>
                      <a:pt x="9" y="14"/>
                    </a:cubicBezTo>
                    <a:cubicBezTo>
                      <a:pt x="9" y="14"/>
                      <a:pt x="8" y="14"/>
                      <a:pt x="8" y="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30" name="Freeform 380"/>
              <p:cNvSpPr>
                <a:spLocks/>
              </p:cNvSpPr>
              <p:nvPr/>
            </p:nvSpPr>
            <p:spPr bwMode="auto">
              <a:xfrm>
                <a:off x="8018577" y="1192773"/>
                <a:ext cx="7938" cy="12700"/>
              </a:xfrm>
              <a:custGeom>
                <a:avLst/>
                <a:gdLst>
                  <a:gd name="T0" fmla="*/ 8 w 9"/>
                  <a:gd name="T1" fmla="*/ 15 h 15"/>
                  <a:gd name="T2" fmla="*/ 0 w 9"/>
                  <a:gd name="T3" fmla="*/ 1 h 15"/>
                  <a:gd name="T4" fmla="*/ 0 w 9"/>
                  <a:gd name="T5" fmla="*/ 0 h 15"/>
                  <a:gd name="T6" fmla="*/ 9 w 9"/>
                  <a:gd name="T7" fmla="*/ 15 h 15"/>
                  <a:gd name="T8" fmla="*/ 8 w 9"/>
                  <a:gd name="T9" fmla="*/ 15 h 15"/>
                </a:gdLst>
                <a:ahLst/>
                <a:cxnLst>
                  <a:cxn ang="0">
                    <a:pos x="T0" y="T1"/>
                  </a:cxn>
                  <a:cxn ang="0">
                    <a:pos x="T2" y="T3"/>
                  </a:cxn>
                  <a:cxn ang="0">
                    <a:pos x="T4" y="T5"/>
                  </a:cxn>
                  <a:cxn ang="0">
                    <a:pos x="T6" y="T7"/>
                  </a:cxn>
                  <a:cxn ang="0">
                    <a:pos x="T8" y="T9"/>
                  </a:cxn>
                </a:cxnLst>
                <a:rect l="0" t="0" r="r" b="b"/>
                <a:pathLst>
                  <a:path w="9" h="15">
                    <a:moveTo>
                      <a:pt x="8" y="15"/>
                    </a:moveTo>
                    <a:cubicBezTo>
                      <a:pt x="7" y="11"/>
                      <a:pt x="4" y="5"/>
                      <a:pt x="0" y="1"/>
                    </a:cubicBezTo>
                    <a:cubicBezTo>
                      <a:pt x="0" y="1"/>
                      <a:pt x="0" y="0"/>
                      <a:pt x="0" y="0"/>
                    </a:cubicBezTo>
                    <a:cubicBezTo>
                      <a:pt x="5" y="4"/>
                      <a:pt x="8" y="10"/>
                      <a:pt x="9" y="15"/>
                    </a:cubicBezTo>
                    <a:cubicBezTo>
                      <a:pt x="9" y="15"/>
                      <a:pt x="9" y="15"/>
                      <a:pt x="8" y="15"/>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31" name="Freeform 381"/>
              <p:cNvSpPr>
                <a:spLocks/>
              </p:cNvSpPr>
              <p:nvPr/>
            </p:nvSpPr>
            <p:spPr bwMode="auto">
              <a:xfrm>
                <a:off x="8018577" y="1192773"/>
                <a:ext cx="7938" cy="12700"/>
              </a:xfrm>
              <a:custGeom>
                <a:avLst/>
                <a:gdLst>
                  <a:gd name="T0" fmla="*/ 9 w 10"/>
                  <a:gd name="T1" fmla="*/ 16 h 16"/>
                  <a:gd name="T2" fmla="*/ 0 w 10"/>
                  <a:gd name="T3" fmla="*/ 1 h 16"/>
                  <a:gd name="T4" fmla="*/ 1 w 10"/>
                  <a:gd name="T5" fmla="*/ 0 h 16"/>
                  <a:gd name="T6" fmla="*/ 10 w 10"/>
                  <a:gd name="T7" fmla="*/ 16 h 16"/>
                  <a:gd name="T8" fmla="*/ 9 w 10"/>
                  <a:gd name="T9" fmla="*/ 16 h 16"/>
                </a:gdLst>
                <a:ahLst/>
                <a:cxnLst>
                  <a:cxn ang="0">
                    <a:pos x="T0" y="T1"/>
                  </a:cxn>
                  <a:cxn ang="0">
                    <a:pos x="T2" y="T3"/>
                  </a:cxn>
                  <a:cxn ang="0">
                    <a:pos x="T4" y="T5"/>
                  </a:cxn>
                  <a:cxn ang="0">
                    <a:pos x="T6" y="T7"/>
                  </a:cxn>
                  <a:cxn ang="0">
                    <a:pos x="T8" y="T9"/>
                  </a:cxn>
                </a:cxnLst>
                <a:rect l="0" t="0" r="r" b="b"/>
                <a:pathLst>
                  <a:path w="10" h="16">
                    <a:moveTo>
                      <a:pt x="9" y="16"/>
                    </a:moveTo>
                    <a:cubicBezTo>
                      <a:pt x="8" y="11"/>
                      <a:pt x="5" y="5"/>
                      <a:pt x="0" y="1"/>
                    </a:cubicBezTo>
                    <a:cubicBezTo>
                      <a:pt x="1" y="1"/>
                      <a:pt x="1" y="1"/>
                      <a:pt x="1" y="0"/>
                    </a:cubicBezTo>
                    <a:cubicBezTo>
                      <a:pt x="6" y="5"/>
                      <a:pt x="9" y="11"/>
                      <a:pt x="10" y="16"/>
                    </a:cubicBezTo>
                    <a:cubicBezTo>
                      <a:pt x="10" y="16"/>
                      <a:pt x="10" y="16"/>
                      <a:pt x="9" y="16"/>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32" name="Freeform 382"/>
              <p:cNvSpPr>
                <a:spLocks/>
              </p:cNvSpPr>
              <p:nvPr/>
            </p:nvSpPr>
            <p:spPr bwMode="auto">
              <a:xfrm>
                <a:off x="8020164" y="1192773"/>
                <a:ext cx="6350" cy="12700"/>
              </a:xfrm>
              <a:custGeom>
                <a:avLst/>
                <a:gdLst>
                  <a:gd name="T0" fmla="*/ 9 w 10"/>
                  <a:gd name="T1" fmla="*/ 16 h 16"/>
                  <a:gd name="T2" fmla="*/ 0 w 10"/>
                  <a:gd name="T3" fmla="*/ 0 h 16"/>
                  <a:gd name="T4" fmla="*/ 1 w 10"/>
                  <a:gd name="T5" fmla="*/ 0 h 16"/>
                  <a:gd name="T6" fmla="*/ 10 w 10"/>
                  <a:gd name="T7" fmla="*/ 15 h 16"/>
                  <a:gd name="T8" fmla="*/ 9 w 10"/>
                  <a:gd name="T9" fmla="*/ 16 h 16"/>
                </a:gdLst>
                <a:ahLst/>
                <a:cxnLst>
                  <a:cxn ang="0">
                    <a:pos x="T0" y="T1"/>
                  </a:cxn>
                  <a:cxn ang="0">
                    <a:pos x="T2" y="T3"/>
                  </a:cxn>
                  <a:cxn ang="0">
                    <a:pos x="T4" y="T5"/>
                  </a:cxn>
                  <a:cxn ang="0">
                    <a:pos x="T6" y="T7"/>
                  </a:cxn>
                  <a:cxn ang="0">
                    <a:pos x="T8" y="T9"/>
                  </a:cxn>
                </a:cxnLst>
                <a:rect l="0" t="0" r="r" b="b"/>
                <a:pathLst>
                  <a:path w="10" h="16">
                    <a:moveTo>
                      <a:pt x="9" y="16"/>
                    </a:moveTo>
                    <a:cubicBezTo>
                      <a:pt x="8" y="11"/>
                      <a:pt x="5" y="5"/>
                      <a:pt x="0" y="0"/>
                    </a:cubicBezTo>
                    <a:cubicBezTo>
                      <a:pt x="0" y="0"/>
                      <a:pt x="0" y="0"/>
                      <a:pt x="1" y="0"/>
                    </a:cubicBezTo>
                    <a:cubicBezTo>
                      <a:pt x="5" y="4"/>
                      <a:pt x="9" y="11"/>
                      <a:pt x="10" y="15"/>
                    </a:cubicBezTo>
                    <a:cubicBezTo>
                      <a:pt x="10" y="15"/>
                      <a:pt x="10" y="16"/>
                      <a:pt x="9" y="16"/>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33" name="Freeform 383"/>
              <p:cNvSpPr>
                <a:spLocks/>
              </p:cNvSpPr>
              <p:nvPr/>
            </p:nvSpPr>
            <p:spPr bwMode="auto">
              <a:xfrm>
                <a:off x="8020164" y="1191186"/>
                <a:ext cx="7938" cy="12700"/>
              </a:xfrm>
              <a:custGeom>
                <a:avLst/>
                <a:gdLst>
                  <a:gd name="T0" fmla="*/ 9 w 10"/>
                  <a:gd name="T1" fmla="*/ 16 h 16"/>
                  <a:gd name="T2" fmla="*/ 0 w 10"/>
                  <a:gd name="T3" fmla="*/ 1 h 16"/>
                  <a:gd name="T4" fmla="*/ 0 w 10"/>
                  <a:gd name="T5" fmla="*/ 0 h 16"/>
                  <a:gd name="T6" fmla="*/ 10 w 10"/>
                  <a:gd name="T7" fmla="*/ 16 h 16"/>
                  <a:gd name="T8" fmla="*/ 9 w 10"/>
                  <a:gd name="T9" fmla="*/ 16 h 16"/>
                </a:gdLst>
                <a:ahLst/>
                <a:cxnLst>
                  <a:cxn ang="0">
                    <a:pos x="T0" y="T1"/>
                  </a:cxn>
                  <a:cxn ang="0">
                    <a:pos x="T2" y="T3"/>
                  </a:cxn>
                  <a:cxn ang="0">
                    <a:pos x="T4" y="T5"/>
                  </a:cxn>
                  <a:cxn ang="0">
                    <a:pos x="T6" y="T7"/>
                  </a:cxn>
                  <a:cxn ang="0">
                    <a:pos x="T8" y="T9"/>
                  </a:cxn>
                </a:cxnLst>
                <a:rect l="0" t="0" r="r" b="b"/>
                <a:pathLst>
                  <a:path w="10" h="16">
                    <a:moveTo>
                      <a:pt x="9" y="16"/>
                    </a:moveTo>
                    <a:cubicBezTo>
                      <a:pt x="8" y="12"/>
                      <a:pt x="4" y="5"/>
                      <a:pt x="0" y="1"/>
                    </a:cubicBezTo>
                    <a:cubicBezTo>
                      <a:pt x="0" y="1"/>
                      <a:pt x="0" y="1"/>
                      <a:pt x="0" y="0"/>
                    </a:cubicBezTo>
                    <a:cubicBezTo>
                      <a:pt x="5" y="5"/>
                      <a:pt x="9" y="11"/>
                      <a:pt x="10" y="16"/>
                    </a:cubicBezTo>
                    <a:cubicBezTo>
                      <a:pt x="10" y="16"/>
                      <a:pt x="9" y="16"/>
                      <a:pt x="9" y="16"/>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34" name="Freeform 384"/>
              <p:cNvSpPr>
                <a:spLocks/>
              </p:cNvSpPr>
              <p:nvPr/>
            </p:nvSpPr>
            <p:spPr bwMode="auto">
              <a:xfrm>
                <a:off x="8020164" y="1191186"/>
                <a:ext cx="7938" cy="12700"/>
              </a:xfrm>
              <a:custGeom>
                <a:avLst/>
                <a:gdLst>
                  <a:gd name="T0" fmla="*/ 10 w 10"/>
                  <a:gd name="T1" fmla="*/ 16 h 16"/>
                  <a:gd name="T2" fmla="*/ 0 w 10"/>
                  <a:gd name="T3" fmla="*/ 0 h 16"/>
                  <a:gd name="T4" fmla="*/ 1 w 10"/>
                  <a:gd name="T5" fmla="*/ 0 h 16"/>
                  <a:gd name="T6" fmla="*/ 10 w 10"/>
                  <a:gd name="T7" fmla="*/ 16 h 16"/>
                  <a:gd name="T8" fmla="*/ 10 w 10"/>
                  <a:gd name="T9" fmla="*/ 16 h 16"/>
                </a:gdLst>
                <a:ahLst/>
                <a:cxnLst>
                  <a:cxn ang="0">
                    <a:pos x="T0" y="T1"/>
                  </a:cxn>
                  <a:cxn ang="0">
                    <a:pos x="T2" y="T3"/>
                  </a:cxn>
                  <a:cxn ang="0">
                    <a:pos x="T4" y="T5"/>
                  </a:cxn>
                  <a:cxn ang="0">
                    <a:pos x="T6" y="T7"/>
                  </a:cxn>
                  <a:cxn ang="0">
                    <a:pos x="T8" y="T9"/>
                  </a:cxn>
                </a:cxnLst>
                <a:rect l="0" t="0" r="r" b="b"/>
                <a:pathLst>
                  <a:path w="10" h="16">
                    <a:moveTo>
                      <a:pt x="10" y="16"/>
                    </a:moveTo>
                    <a:cubicBezTo>
                      <a:pt x="9" y="11"/>
                      <a:pt x="5" y="5"/>
                      <a:pt x="0" y="0"/>
                    </a:cubicBezTo>
                    <a:cubicBezTo>
                      <a:pt x="0" y="0"/>
                      <a:pt x="0" y="0"/>
                      <a:pt x="1" y="0"/>
                    </a:cubicBezTo>
                    <a:cubicBezTo>
                      <a:pt x="6" y="5"/>
                      <a:pt x="9" y="11"/>
                      <a:pt x="10" y="16"/>
                    </a:cubicBezTo>
                    <a:cubicBezTo>
                      <a:pt x="10" y="16"/>
                      <a:pt x="10" y="16"/>
                      <a:pt x="10" y="16"/>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35" name="Freeform 385"/>
              <p:cNvSpPr>
                <a:spLocks/>
              </p:cNvSpPr>
              <p:nvPr/>
            </p:nvSpPr>
            <p:spPr bwMode="auto">
              <a:xfrm>
                <a:off x="8021752" y="1191186"/>
                <a:ext cx="6350" cy="12700"/>
              </a:xfrm>
              <a:custGeom>
                <a:avLst/>
                <a:gdLst>
                  <a:gd name="T0" fmla="*/ 9 w 10"/>
                  <a:gd name="T1" fmla="*/ 16 h 16"/>
                  <a:gd name="T2" fmla="*/ 0 w 10"/>
                  <a:gd name="T3" fmla="*/ 0 h 16"/>
                  <a:gd name="T4" fmla="*/ 0 w 10"/>
                  <a:gd name="T5" fmla="*/ 0 h 16"/>
                  <a:gd name="T6" fmla="*/ 10 w 10"/>
                  <a:gd name="T7" fmla="*/ 16 h 16"/>
                  <a:gd name="T8" fmla="*/ 9 w 10"/>
                  <a:gd name="T9" fmla="*/ 16 h 16"/>
                </a:gdLst>
                <a:ahLst/>
                <a:cxnLst>
                  <a:cxn ang="0">
                    <a:pos x="T0" y="T1"/>
                  </a:cxn>
                  <a:cxn ang="0">
                    <a:pos x="T2" y="T3"/>
                  </a:cxn>
                  <a:cxn ang="0">
                    <a:pos x="T4" y="T5"/>
                  </a:cxn>
                  <a:cxn ang="0">
                    <a:pos x="T6" y="T7"/>
                  </a:cxn>
                  <a:cxn ang="0">
                    <a:pos x="T8" y="T9"/>
                  </a:cxn>
                </a:cxnLst>
                <a:rect l="0" t="0" r="r" b="b"/>
                <a:pathLst>
                  <a:path w="10" h="16">
                    <a:moveTo>
                      <a:pt x="9" y="16"/>
                    </a:moveTo>
                    <a:cubicBezTo>
                      <a:pt x="8" y="11"/>
                      <a:pt x="5" y="5"/>
                      <a:pt x="0" y="0"/>
                    </a:cubicBezTo>
                    <a:cubicBezTo>
                      <a:pt x="0" y="0"/>
                      <a:pt x="0" y="0"/>
                      <a:pt x="0" y="0"/>
                    </a:cubicBezTo>
                    <a:cubicBezTo>
                      <a:pt x="5" y="5"/>
                      <a:pt x="8" y="11"/>
                      <a:pt x="10" y="16"/>
                    </a:cubicBezTo>
                    <a:cubicBezTo>
                      <a:pt x="9" y="16"/>
                      <a:pt x="9" y="16"/>
                      <a:pt x="9" y="16"/>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36" name="Freeform 386"/>
              <p:cNvSpPr>
                <a:spLocks/>
              </p:cNvSpPr>
              <p:nvPr/>
            </p:nvSpPr>
            <p:spPr bwMode="auto">
              <a:xfrm>
                <a:off x="8021752" y="1191186"/>
                <a:ext cx="6350" cy="12700"/>
              </a:xfrm>
              <a:custGeom>
                <a:avLst/>
                <a:gdLst>
                  <a:gd name="T0" fmla="*/ 10 w 10"/>
                  <a:gd name="T1" fmla="*/ 16 h 16"/>
                  <a:gd name="T2" fmla="*/ 0 w 10"/>
                  <a:gd name="T3" fmla="*/ 0 h 16"/>
                  <a:gd name="T4" fmla="*/ 0 w 10"/>
                  <a:gd name="T5" fmla="*/ 0 h 16"/>
                  <a:gd name="T6" fmla="*/ 10 w 10"/>
                  <a:gd name="T7" fmla="*/ 16 h 16"/>
                  <a:gd name="T8" fmla="*/ 10 w 10"/>
                  <a:gd name="T9" fmla="*/ 16 h 16"/>
                </a:gdLst>
                <a:ahLst/>
                <a:cxnLst>
                  <a:cxn ang="0">
                    <a:pos x="T0" y="T1"/>
                  </a:cxn>
                  <a:cxn ang="0">
                    <a:pos x="T2" y="T3"/>
                  </a:cxn>
                  <a:cxn ang="0">
                    <a:pos x="T4" y="T5"/>
                  </a:cxn>
                  <a:cxn ang="0">
                    <a:pos x="T6" y="T7"/>
                  </a:cxn>
                  <a:cxn ang="0">
                    <a:pos x="T8" y="T9"/>
                  </a:cxn>
                </a:cxnLst>
                <a:rect l="0" t="0" r="r" b="b"/>
                <a:pathLst>
                  <a:path w="10" h="16">
                    <a:moveTo>
                      <a:pt x="10" y="16"/>
                    </a:moveTo>
                    <a:cubicBezTo>
                      <a:pt x="8" y="11"/>
                      <a:pt x="5" y="5"/>
                      <a:pt x="0" y="0"/>
                    </a:cubicBezTo>
                    <a:cubicBezTo>
                      <a:pt x="0" y="0"/>
                      <a:pt x="0" y="0"/>
                      <a:pt x="0" y="0"/>
                    </a:cubicBezTo>
                    <a:cubicBezTo>
                      <a:pt x="5" y="5"/>
                      <a:pt x="9" y="11"/>
                      <a:pt x="10" y="16"/>
                    </a:cubicBezTo>
                    <a:cubicBezTo>
                      <a:pt x="10" y="16"/>
                      <a:pt x="10" y="16"/>
                      <a:pt x="10" y="16"/>
                    </a:cubicBez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37" name="Freeform 387"/>
              <p:cNvSpPr>
                <a:spLocks/>
              </p:cNvSpPr>
              <p:nvPr/>
            </p:nvSpPr>
            <p:spPr bwMode="auto">
              <a:xfrm>
                <a:off x="8007464" y="1188011"/>
                <a:ext cx="11113" cy="6350"/>
              </a:xfrm>
              <a:custGeom>
                <a:avLst/>
                <a:gdLst>
                  <a:gd name="T0" fmla="*/ 15 w 16"/>
                  <a:gd name="T1" fmla="*/ 9 h 9"/>
                  <a:gd name="T2" fmla="*/ 0 w 16"/>
                  <a:gd name="T3" fmla="*/ 1 h 9"/>
                  <a:gd name="T4" fmla="*/ 0 w 16"/>
                  <a:gd name="T5" fmla="*/ 0 h 9"/>
                  <a:gd name="T6" fmla="*/ 16 w 16"/>
                  <a:gd name="T7" fmla="*/ 8 h 9"/>
                  <a:gd name="T8" fmla="*/ 15 w 16"/>
                  <a:gd name="T9" fmla="*/ 9 h 9"/>
                </a:gdLst>
                <a:ahLst/>
                <a:cxnLst>
                  <a:cxn ang="0">
                    <a:pos x="T0" y="T1"/>
                  </a:cxn>
                  <a:cxn ang="0">
                    <a:pos x="T2" y="T3"/>
                  </a:cxn>
                  <a:cxn ang="0">
                    <a:pos x="T4" y="T5"/>
                  </a:cxn>
                  <a:cxn ang="0">
                    <a:pos x="T6" y="T7"/>
                  </a:cxn>
                  <a:cxn ang="0">
                    <a:pos x="T8" y="T9"/>
                  </a:cxn>
                </a:cxnLst>
                <a:rect l="0" t="0" r="r" b="b"/>
                <a:pathLst>
                  <a:path w="16" h="9">
                    <a:moveTo>
                      <a:pt x="15" y="9"/>
                    </a:moveTo>
                    <a:cubicBezTo>
                      <a:pt x="10" y="4"/>
                      <a:pt x="5" y="2"/>
                      <a:pt x="0" y="1"/>
                    </a:cubicBezTo>
                    <a:cubicBezTo>
                      <a:pt x="0" y="0"/>
                      <a:pt x="0" y="0"/>
                      <a:pt x="0" y="0"/>
                    </a:cubicBezTo>
                    <a:cubicBezTo>
                      <a:pt x="5" y="1"/>
                      <a:pt x="11" y="4"/>
                      <a:pt x="16" y="8"/>
                    </a:cubicBezTo>
                    <a:cubicBezTo>
                      <a:pt x="15" y="8"/>
                      <a:pt x="15" y="8"/>
                      <a:pt x="15"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38" name="Freeform 388"/>
              <p:cNvSpPr>
                <a:spLocks/>
              </p:cNvSpPr>
              <p:nvPr/>
            </p:nvSpPr>
            <p:spPr bwMode="auto">
              <a:xfrm>
                <a:off x="8007464" y="1188011"/>
                <a:ext cx="11113" cy="6350"/>
              </a:xfrm>
              <a:custGeom>
                <a:avLst/>
                <a:gdLst>
                  <a:gd name="T0" fmla="*/ 16 w 16"/>
                  <a:gd name="T1" fmla="*/ 9 h 9"/>
                  <a:gd name="T2" fmla="*/ 0 w 16"/>
                  <a:gd name="T3" fmla="*/ 1 h 9"/>
                  <a:gd name="T4" fmla="*/ 1 w 16"/>
                  <a:gd name="T5" fmla="*/ 0 h 9"/>
                  <a:gd name="T6" fmla="*/ 16 w 16"/>
                  <a:gd name="T7" fmla="*/ 8 h 9"/>
                  <a:gd name="T8" fmla="*/ 16 w 16"/>
                  <a:gd name="T9" fmla="*/ 9 h 9"/>
                </a:gdLst>
                <a:ahLst/>
                <a:cxnLst>
                  <a:cxn ang="0">
                    <a:pos x="T0" y="T1"/>
                  </a:cxn>
                  <a:cxn ang="0">
                    <a:pos x="T2" y="T3"/>
                  </a:cxn>
                  <a:cxn ang="0">
                    <a:pos x="T4" y="T5"/>
                  </a:cxn>
                  <a:cxn ang="0">
                    <a:pos x="T6" y="T7"/>
                  </a:cxn>
                  <a:cxn ang="0">
                    <a:pos x="T8" y="T9"/>
                  </a:cxn>
                </a:cxnLst>
                <a:rect l="0" t="0" r="r" b="b"/>
                <a:pathLst>
                  <a:path w="16" h="9">
                    <a:moveTo>
                      <a:pt x="16" y="9"/>
                    </a:moveTo>
                    <a:cubicBezTo>
                      <a:pt x="11" y="5"/>
                      <a:pt x="5" y="2"/>
                      <a:pt x="0" y="1"/>
                    </a:cubicBezTo>
                    <a:cubicBezTo>
                      <a:pt x="1" y="0"/>
                      <a:pt x="1" y="0"/>
                      <a:pt x="1" y="0"/>
                    </a:cubicBezTo>
                    <a:cubicBezTo>
                      <a:pt x="5" y="1"/>
                      <a:pt x="12" y="4"/>
                      <a:pt x="16" y="8"/>
                    </a:cubicBezTo>
                    <a:cubicBezTo>
                      <a:pt x="16" y="8"/>
                      <a:pt x="16" y="9"/>
                      <a:pt x="16" y="9"/>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39" name="Freeform 389"/>
              <p:cNvSpPr>
                <a:spLocks/>
              </p:cNvSpPr>
              <p:nvPr/>
            </p:nvSpPr>
            <p:spPr bwMode="auto">
              <a:xfrm>
                <a:off x="8007464" y="1186423"/>
                <a:ext cx="12700" cy="6350"/>
              </a:xfrm>
              <a:custGeom>
                <a:avLst/>
                <a:gdLst>
                  <a:gd name="T0" fmla="*/ 15 w 16"/>
                  <a:gd name="T1" fmla="*/ 9 h 9"/>
                  <a:gd name="T2" fmla="*/ 0 w 16"/>
                  <a:gd name="T3" fmla="*/ 1 h 9"/>
                  <a:gd name="T4" fmla="*/ 0 w 16"/>
                  <a:gd name="T5" fmla="*/ 0 h 9"/>
                  <a:gd name="T6" fmla="*/ 16 w 16"/>
                  <a:gd name="T7" fmla="*/ 8 h 9"/>
                  <a:gd name="T8" fmla="*/ 15 w 16"/>
                  <a:gd name="T9" fmla="*/ 9 h 9"/>
                </a:gdLst>
                <a:ahLst/>
                <a:cxnLst>
                  <a:cxn ang="0">
                    <a:pos x="T0" y="T1"/>
                  </a:cxn>
                  <a:cxn ang="0">
                    <a:pos x="T2" y="T3"/>
                  </a:cxn>
                  <a:cxn ang="0">
                    <a:pos x="T4" y="T5"/>
                  </a:cxn>
                  <a:cxn ang="0">
                    <a:pos x="T6" y="T7"/>
                  </a:cxn>
                  <a:cxn ang="0">
                    <a:pos x="T8" y="T9"/>
                  </a:cxn>
                </a:cxnLst>
                <a:rect l="0" t="0" r="r" b="b"/>
                <a:pathLst>
                  <a:path w="16" h="9">
                    <a:moveTo>
                      <a:pt x="15" y="9"/>
                    </a:moveTo>
                    <a:cubicBezTo>
                      <a:pt x="11" y="5"/>
                      <a:pt x="4" y="2"/>
                      <a:pt x="0" y="1"/>
                    </a:cubicBezTo>
                    <a:cubicBezTo>
                      <a:pt x="0" y="0"/>
                      <a:pt x="0" y="0"/>
                      <a:pt x="0" y="0"/>
                    </a:cubicBezTo>
                    <a:cubicBezTo>
                      <a:pt x="5" y="1"/>
                      <a:pt x="11" y="4"/>
                      <a:pt x="16" y="8"/>
                    </a:cubicBezTo>
                    <a:cubicBezTo>
                      <a:pt x="16" y="9"/>
                      <a:pt x="16" y="9"/>
                      <a:pt x="15" y="9"/>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40" name="Freeform 390"/>
              <p:cNvSpPr>
                <a:spLocks/>
              </p:cNvSpPr>
              <p:nvPr/>
            </p:nvSpPr>
            <p:spPr bwMode="auto">
              <a:xfrm>
                <a:off x="8007464" y="1186423"/>
                <a:ext cx="12700" cy="6350"/>
              </a:xfrm>
              <a:custGeom>
                <a:avLst/>
                <a:gdLst>
                  <a:gd name="T0" fmla="*/ 16 w 17"/>
                  <a:gd name="T1" fmla="*/ 9 h 9"/>
                  <a:gd name="T2" fmla="*/ 0 w 17"/>
                  <a:gd name="T3" fmla="*/ 1 h 9"/>
                  <a:gd name="T4" fmla="*/ 0 w 17"/>
                  <a:gd name="T5" fmla="*/ 0 h 9"/>
                  <a:gd name="T6" fmla="*/ 17 w 17"/>
                  <a:gd name="T7" fmla="*/ 9 h 9"/>
                  <a:gd name="T8" fmla="*/ 16 w 17"/>
                  <a:gd name="T9" fmla="*/ 9 h 9"/>
                </a:gdLst>
                <a:ahLst/>
                <a:cxnLst>
                  <a:cxn ang="0">
                    <a:pos x="T0" y="T1"/>
                  </a:cxn>
                  <a:cxn ang="0">
                    <a:pos x="T2" y="T3"/>
                  </a:cxn>
                  <a:cxn ang="0">
                    <a:pos x="T4" y="T5"/>
                  </a:cxn>
                  <a:cxn ang="0">
                    <a:pos x="T6" y="T7"/>
                  </a:cxn>
                  <a:cxn ang="0">
                    <a:pos x="T8" y="T9"/>
                  </a:cxn>
                </a:cxnLst>
                <a:rect l="0" t="0" r="r" b="b"/>
                <a:pathLst>
                  <a:path w="17" h="9">
                    <a:moveTo>
                      <a:pt x="16" y="9"/>
                    </a:moveTo>
                    <a:cubicBezTo>
                      <a:pt x="11" y="5"/>
                      <a:pt x="5" y="2"/>
                      <a:pt x="0" y="1"/>
                    </a:cubicBezTo>
                    <a:cubicBezTo>
                      <a:pt x="0" y="0"/>
                      <a:pt x="0" y="0"/>
                      <a:pt x="0" y="0"/>
                    </a:cubicBezTo>
                    <a:cubicBezTo>
                      <a:pt x="5" y="1"/>
                      <a:pt x="12" y="4"/>
                      <a:pt x="17" y="9"/>
                    </a:cubicBezTo>
                    <a:cubicBezTo>
                      <a:pt x="16" y="9"/>
                      <a:pt x="16" y="9"/>
                      <a:pt x="16" y="9"/>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41" name="Freeform 391"/>
              <p:cNvSpPr>
                <a:spLocks/>
              </p:cNvSpPr>
              <p:nvPr/>
            </p:nvSpPr>
            <p:spPr bwMode="auto">
              <a:xfrm>
                <a:off x="8007464" y="1184836"/>
                <a:ext cx="12700" cy="7938"/>
              </a:xfrm>
              <a:custGeom>
                <a:avLst/>
                <a:gdLst>
                  <a:gd name="T0" fmla="*/ 17 w 17"/>
                  <a:gd name="T1" fmla="*/ 10 h 10"/>
                  <a:gd name="T2" fmla="*/ 0 w 17"/>
                  <a:gd name="T3" fmla="*/ 1 h 10"/>
                  <a:gd name="T4" fmla="*/ 0 w 17"/>
                  <a:gd name="T5" fmla="*/ 0 h 10"/>
                  <a:gd name="T6" fmla="*/ 17 w 17"/>
                  <a:gd name="T7" fmla="*/ 9 h 10"/>
                  <a:gd name="T8" fmla="*/ 17 w 17"/>
                  <a:gd name="T9" fmla="*/ 10 h 10"/>
                </a:gdLst>
                <a:ahLst/>
                <a:cxnLst>
                  <a:cxn ang="0">
                    <a:pos x="T0" y="T1"/>
                  </a:cxn>
                  <a:cxn ang="0">
                    <a:pos x="T2" y="T3"/>
                  </a:cxn>
                  <a:cxn ang="0">
                    <a:pos x="T4" y="T5"/>
                  </a:cxn>
                  <a:cxn ang="0">
                    <a:pos x="T6" y="T7"/>
                  </a:cxn>
                  <a:cxn ang="0">
                    <a:pos x="T8" y="T9"/>
                  </a:cxn>
                </a:cxnLst>
                <a:rect l="0" t="0" r="r" b="b"/>
                <a:pathLst>
                  <a:path w="17" h="10">
                    <a:moveTo>
                      <a:pt x="17" y="10"/>
                    </a:moveTo>
                    <a:cubicBezTo>
                      <a:pt x="12" y="5"/>
                      <a:pt x="5" y="2"/>
                      <a:pt x="0" y="1"/>
                    </a:cubicBezTo>
                    <a:cubicBezTo>
                      <a:pt x="0" y="1"/>
                      <a:pt x="0" y="0"/>
                      <a:pt x="0" y="0"/>
                    </a:cubicBezTo>
                    <a:cubicBezTo>
                      <a:pt x="5" y="1"/>
                      <a:pt x="12" y="5"/>
                      <a:pt x="17" y="9"/>
                    </a:cubicBezTo>
                    <a:cubicBezTo>
                      <a:pt x="17" y="10"/>
                      <a:pt x="17" y="10"/>
                      <a:pt x="17" y="10"/>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42" name="Freeform 392"/>
              <p:cNvSpPr>
                <a:spLocks/>
              </p:cNvSpPr>
              <p:nvPr/>
            </p:nvSpPr>
            <p:spPr bwMode="auto">
              <a:xfrm>
                <a:off x="8007464" y="1184836"/>
                <a:ext cx="14288" cy="6350"/>
              </a:xfrm>
              <a:custGeom>
                <a:avLst/>
                <a:gdLst>
                  <a:gd name="T0" fmla="*/ 17 w 18"/>
                  <a:gd name="T1" fmla="*/ 9 h 9"/>
                  <a:gd name="T2" fmla="*/ 0 w 18"/>
                  <a:gd name="T3" fmla="*/ 0 h 9"/>
                  <a:gd name="T4" fmla="*/ 1 w 18"/>
                  <a:gd name="T5" fmla="*/ 0 h 9"/>
                  <a:gd name="T6" fmla="*/ 18 w 18"/>
                  <a:gd name="T7" fmla="*/ 9 h 9"/>
                  <a:gd name="T8" fmla="*/ 17 w 18"/>
                  <a:gd name="T9" fmla="*/ 9 h 9"/>
                </a:gdLst>
                <a:ahLst/>
                <a:cxnLst>
                  <a:cxn ang="0">
                    <a:pos x="T0" y="T1"/>
                  </a:cxn>
                  <a:cxn ang="0">
                    <a:pos x="T2" y="T3"/>
                  </a:cxn>
                  <a:cxn ang="0">
                    <a:pos x="T4" y="T5"/>
                  </a:cxn>
                  <a:cxn ang="0">
                    <a:pos x="T6" y="T7"/>
                  </a:cxn>
                  <a:cxn ang="0">
                    <a:pos x="T8" y="T9"/>
                  </a:cxn>
                </a:cxnLst>
                <a:rect l="0" t="0" r="r" b="b"/>
                <a:pathLst>
                  <a:path w="18" h="9">
                    <a:moveTo>
                      <a:pt x="17" y="9"/>
                    </a:moveTo>
                    <a:cubicBezTo>
                      <a:pt x="12" y="5"/>
                      <a:pt x="5" y="1"/>
                      <a:pt x="0" y="0"/>
                    </a:cubicBezTo>
                    <a:cubicBezTo>
                      <a:pt x="0" y="0"/>
                      <a:pt x="1" y="0"/>
                      <a:pt x="1" y="0"/>
                    </a:cubicBezTo>
                    <a:cubicBezTo>
                      <a:pt x="6" y="1"/>
                      <a:pt x="13" y="4"/>
                      <a:pt x="18" y="9"/>
                    </a:cubicBezTo>
                    <a:cubicBezTo>
                      <a:pt x="17" y="9"/>
                      <a:pt x="17" y="9"/>
                      <a:pt x="17" y="9"/>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43" name="Freeform 393"/>
              <p:cNvSpPr>
                <a:spLocks/>
              </p:cNvSpPr>
              <p:nvPr/>
            </p:nvSpPr>
            <p:spPr bwMode="auto">
              <a:xfrm>
                <a:off x="8007464" y="1184836"/>
                <a:ext cx="14288" cy="6350"/>
              </a:xfrm>
              <a:custGeom>
                <a:avLst/>
                <a:gdLst>
                  <a:gd name="T0" fmla="*/ 18 w 18"/>
                  <a:gd name="T1" fmla="*/ 10 h 10"/>
                  <a:gd name="T2" fmla="*/ 0 w 18"/>
                  <a:gd name="T3" fmla="*/ 1 h 10"/>
                  <a:gd name="T4" fmla="*/ 1 w 18"/>
                  <a:gd name="T5" fmla="*/ 0 h 10"/>
                  <a:gd name="T6" fmla="*/ 18 w 18"/>
                  <a:gd name="T7" fmla="*/ 10 h 10"/>
                  <a:gd name="T8" fmla="*/ 18 w 18"/>
                  <a:gd name="T9" fmla="*/ 10 h 10"/>
                </a:gdLst>
                <a:ahLst/>
                <a:cxnLst>
                  <a:cxn ang="0">
                    <a:pos x="T0" y="T1"/>
                  </a:cxn>
                  <a:cxn ang="0">
                    <a:pos x="T2" y="T3"/>
                  </a:cxn>
                  <a:cxn ang="0">
                    <a:pos x="T4" y="T5"/>
                  </a:cxn>
                  <a:cxn ang="0">
                    <a:pos x="T6" y="T7"/>
                  </a:cxn>
                  <a:cxn ang="0">
                    <a:pos x="T8" y="T9"/>
                  </a:cxn>
                </a:cxnLst>
                <a:rect l="0" t="0" r="r" b="b"/>
                <a:pathLst>
                  <a:path w="18" h="10">
                    <a:moveTo>
                      <a:pt x="18" y="10"/>
                    </a:moveTo>
                    <a:cubicBezTo>
                      <a:pt x="12" y="5"/>
                      <a:pt x="6" y="2"/>
                      <a:pt x="0" y="1"/>
                    </a:cubicBezTo>
                    <a:cubicBezTo>
                      <a:pt x="0" y="1"/>
                      <a:pt x="1" y="1"/>
                      <a:pt x="1" y="0"/>
                    </a:cubicBezTo>
                    <a:cubicBezTo>
                      <a:pt x="6" y="2"/>
                      <a:pt x="13" y="5"/>
                      <a:pt x="18" y="10"/>
                    </a:cubicBezTo>
                    <a:cubicBezTo>
                      <a:pt x="18" y="10"/>
                      <a:pt x="18" y="10"/>
                      <a:pt x="18" y="10"/>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44" name="Freeform 394"/>
              <p:cNvSpPr>
                <a:spLocks/>
              </p:cNvSpPr>
              <p:nvPr/>
            </p:nvSpPr>
            <p:spPr bwMode="auto">
              <a:xfrm>
                <a:off x="8007464" y="1184836"/>
                <a:ext cx="14288" cy="6350"/>
              </a:xfrm>
              <a:custGeom>
                <a:avLst/>
                <a:gdLst>
                  <a:gd name="T0" fmla="*/ 17 w 17"/>
                  <a:gd name="T1" fmla="*/ 10 h 10"/>
                  <a:gd name="T2" fmla="*/ 0 w 17"/>
                  <a:gd name="T3" fmla="*/ 0 h 10"/>
                  <a:gd name="T4" fmla="*/ 0 w 17"/>
                  <a:gd name="T5" fmla="*/ 0 h 10"/>
                  <a:gd name="T6" fmla="*/ 17 w 17"/>
                  <a:gd name="T7" fmla="*/ 10 h 10"/>
                  <a:gd name="T8" fmla="*/ 17 w 17"/>
                  <a:gd name="T9" fmla="*/ 10 h 10"/>
                </a:gdLst>
                <a:ahLst/>
                <a:cxnLst>
                  <a:cxn ang="0">
                    <a:pos x="T0" y="T1"/>
                  </a:cxn>
                  <a:cxn ang="0">
                    <a:pos x="T2" y="T3"/>
                  </a:cxn>
                  <a:cxn ang="0">
                    <a:pos x="T4" y="T5"/>
                  </a:cxn>
                  <a:cxn ang="0">
                    <a:pos x="T6" y="T7"/>
                  </a:cxn>
                  <a:cxn ang="0">
                    <a:pos x="T8" y="T9"/>
                  </a:cxn>
                </a:cxnLst>
                <a:rect l="0" t="0" r="r" b="b"/>
                <a:pathLst>
                  <a:path w="17" h="10">
                    <a:moveTo>
                      <a:pt x="17" y="10"/>
                    </a:moveTo>
                    <a:cubicBezTo>
                      <a:pt x="12" y="5"/>
                      <a:pt x="5" y="2"/>
                      <a:pt x="0" y="0"/>
                    </a:cubicBezTo>
                    <a:lnTo>
                      <a:pt x="0" y="0"/>
                    </a:lnTo>
                    <a:cubicBezTo>
                      <a:pt x="5" y="2"/>
                      <a:pt x="12" y="5"/>
                      <a:pt x="17" y="10"/>
                    </a:cubicBezTo>
                    <a:lnTo>
                      <a:pt x="17" y="1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45" name="Freeform 395"/>
              <p:cNvSpPr>
                <a:spLocks/>
              </p:cNvSpPr>
              <p:nvPr/>
            </p:nvSpPr>
            <p:spPr bwMode="auto">
              <a:xfrm>
                <a:off x="8001114" y="1188011"/>
                <a:ext cx="6350" cy="1588"/>
              </a:xfrm>
              <a:custGeom>
                <a:avLst/>
                <a:gdLst>
                  <a:gd name="T0" fmla="*/ 7 w 7"/>
                  <a:gd name="T1" fmla="*/ 2 h 2"/>
                  <a:gd name="T2" fmla="*/ 0 w 7"/>
                  <a:gd name="T3" fmla="*/ 1 h 2"/>
                  <a:gd name="T4" fmla="*/ 0 w 7"/>
                  <a:gd name="T5" fmla="*/ 0 h 2"/>
                  <a:gd name="T6" fmla="*/ 7 w 7"/>
                  <a:gd name="T7" fmla="*/ 1 h 2"/>
                  <a:gd name="T8" fmla="*/ 7 w 7"/>
                  <a:gd name="T9" fmla="*/ 2 h 2"/>
                </a:gdLst>
                <a:ahLst/>
                <a:cxnLst>
                  <a:cxn ang="0">
                    <a:pos x="T0" y="T1"/>
                  </a:cxn>
                  <a:cxn ang="0">
                    <a:pos x="T2" y="T3"/>
                  </a:cxn>
                  <a:cxn ang="0">
                    <a:pos x="T4" y="T5"/>
                  </a:cxn>
                  <a:cxn ang="0">
                    <a:pos x="T6" y="T7"/>
                  </a:cxn>
                  <a:cxn ang="0">
                    <a:pos x="T8" y="T9"/>
                  </a:cxn>
                </a:cxnLst>
                <a:rect l="0" t="0" r="r" b="b"/>
                <a:pathLst>
                  <a:path w="7" h="2">
                    <a:moveTo>
                      <a:pt x="7" y="2"/>
                    </a:moveTo>
                    <a:cubicBezTo>
                      <a:pt x="3" y="1"/>
                      <a:pt x="0" y="1"/>
                      <a:pt x="0" y="1"/>
                    </a:cubicBezTo>
                    <a:lnTo>
                      <a:pt x="0" y="0"/>
                    </a:lnTo>
                    <a:cubicBezTo>
                      <a:pt x="0" y="0"/>
                      <a:pt x="3" y="0"/>
                      <a:pt x="7" y="1"/>
                    </a:cubicBezTo>
                    <a:cubicBezTo>
                      <a:pt x="7" y="1"/>
                      <a:pt x="7" y="1"/>
                      <a:pt x="7"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46" name="Freeform 396"/>
              <p:cNvSpPr>
                <a:spLocks/>
              </p:cNvSpPr>
              <p:nvPr/>
            </p:nvSpPr>
            <p:spPr bwMode="auto">
              <a:xfrm>
                <a:off x="8001114" y="1186423"/>
                <a:ext cx="6350" cy="1588"/>
              </a:xfrm>
              <a:custGeom>
                <a:avLst/>
                <a:gdLst>
                  <a:gd name="T0" fmla="*/ 7 w 8"/>
                  <a:gd name="T1" fmla="*/ 3 h 3"/>
                  <a:gd name="T2" fmla="*/ 0 w 8"/>
                  <a:gd name="T3" fmla="*/ 2 h 3"/>
                  <a:gd name="T4" fmla="*/ 0 w 8"/>
                  <a:gd name="T5" fmla="*/ 0 h 3"/>
                  <a:gd name="T6" fmla="*/ 8 w 8"/>
                  <a:gd name="T7" fmla="*/ 2 h 3"/>
                  <a:gd name="T8" fmla="*/ 7 w 8"/>
                  <a:gd name="T9" fmla="*/ 3 h 3"/>
                </a:gdLst>
                <a:ahLst/>
                <a:cxnLst>
                  <a:cxn ang="0">
                    <a:pos x="T0" y="T1"/>
                  </a:cxn>
                  <a:cxn ang="0">
                    <a:pos x="T2" y="T3"/>
                  </a:cxn>
                  <a:cxn ang="0">
                    <a:pos x="T4" y="T5"/>
                  </a:cxn>
                  <a:cxn ang="0">
                    <a:pos x="T6" y="T7"/>
                  </a:cxn>
                  <a:cxn ang="0">
                    <a:pos x="T8" y="T9"/>
                  </a:cxn>
                </a:cxnLst>
                <a:rect l="0" t="0" r="r" b="b"/>
                <a:pathLst>
                  <a:path w="8" h="3">
                    <a:moveTo>
                      <a:pt x="7" y="3"/>
                    </a:moveTo>
                    <a:cubicBezTo>
                      <a:pt x="3" y="2"/>
                      <a:pt x="0" y="2"/>
                      <a:pt x="0" y="2"/>
                    </a:cubicBezTo>
                    <a:lnTo>
                      <a:pt x="0" y="0"/>
                    </a:lnTo>
                    <a:cubicBezTo>
                      <a:pt x="0" y="0"/>
                      <a:pt x="3" y="1"/>
                      <a:pt x="8" y="2"/>
                    </a:cubicBezTo>
                    <a:cubicBezTo>
                      <a:pt x="8" y="2"/>
                      <a:pt x="8" y="2"/>
                      <a:pt x="7" y="3"/>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47" name="Freeform 397"/>
              <p:cNvSpPr>
                <a:spLocks/>
              </p:cNvSpPr>
              <p:nvPr/>
            </p:nvSpPr>
            <p:spPr bwMode="auto">
              <a:xfrm>
                <a:off x="8001114" y="1184836"/>
                <a:ext cx="6350" cy="3175"/>
              </a:xfrm>
              <a:custGeom>
                <a:avLst/>
                <a:gdLst>
                  <a:gd name="T0" fmla="*/ 8 w 8"/>
                  <a:gd name="T1" fmla="*/ 3 h 3"/>
                  <a:gd name="T2" fmla="*/ 0 w 8"/>
                  <a:gd name="T3" fmla="*/ 1 h 3"/>
                  <a:gd name="T4" fmla="*/ 0 w 8"/>
                  <a:gd name="T5" fmla="*/ 0 h 3"/>
                  <a:gd name="T6" fmla="*/ 8 w 8"/>
                  <a:gd name="T7" fmla="*/ 2 h 3"/>
                  <a:gd name="T8" fmla="*/ 8 w 8"/>
                  <a:gd name="T9" fmla="*/ 3 h 3"/>
                </a:gdLst>
                <a:ahLst/>
                <a:cxnLst>
                  <a:cxn ang="0">
                    <a:pos x="T0" y="T1"/>
                  </a:cxn>
                  <a:cxn ang="0">
                    <a:pos x="T2" y="T3"/>
                  </a:cxn>
                  <a:cxn ang="0">
                    <a:pos x="T4" y="T5"/>
                  </a:cxn>
                  <a:cxn ang="0">
                    <a:pos x="T6" y="T7"/>
                  </a:cxn>
                  <a:cxn ang="0">
                    <a:pos x="T8" y="T9"/>
                  </a:cxn>
                </a:cxnLst>
                <a:rect l="0" t="0" r="r" b="b"/>
                <a:pathLst>
                  <a:path w="8" h="3">
                    <a:moveTo>
                      <a:pt x="8" y="3"/>
                    </a:moveTo>
                    <a:cubicBezTo>
                      <a:pt x="3" y="1"/>
                      <a:pt x="0" y="1"/>
                      <a:pt x="0" y="1"/>
                    </a:cubicBezTo>
                    <a:lnTo>
                      <a:pt x="0" y="0"/>
                    </a:lnTo>
                    <a:cubicBezTo>
                      <a:pt x="0" y="0"/>
                      <a:pt x="3" y="1"/>
                      <a:pt x="8" y="2"/>
                    </a:cubicBezTo>
                    <a:cubicBezTo>
                      <a:pt x="8" y="2"/>
                      <a:pt x="8" y="2"/>
                      <a:pt x="8" y="3"/>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48" name="Freeform 398"/>
              <p:cNvSpPr>
                <a:spLocks/>
              </p:cNvSpPr>
              <p:nvPr/>
            </p:nvSpPr>
            <p:spPr bwMode="auto">
              <a:xfrm>
                <a:off x="8001114" y="1184836"/>
                <a:ext cx="6350" cy="1588"/>
              </a:xfrm>
              <a:custGeom>
                <a:avLst/>
                <a:gdLst>
                  <a:gd name="T0" fmla="*/ 8 w 8"/>
                  <a:gd name="T1" fmla="*/ 2 h 2"/>
                  <a:gd name="T2" fmla="*/ 0 w 8"/>
                  <a:gd name="T3" fmla="*/ 0 h 2"/>
                  <a:gd name="T4" fmla="*/ 0 w 8"/>
                  <a:gd name="T5" fmla="*/ 0 h 2"/>
                  <a:gd name="T6" fmla="*/ 8 w 8"/>
                  <a:gd name="T7" fmla="*/ 1 h 2"/>
                  <a:gd name="T8" fmla="*/ 8 w 8"/>
                  <a:gd name="T9" fmla="*/ 2 h 2"/>
                </a:gdLst>
                <a:ahLst/>
                <a:cxnLst>
                  <a:cxn ang="0">
                    <a:pos x="T0" y="T1"/>
                  </a:cxn>
                  <a:cxn ang="0">
                    <a:pos x="T2" y="T3"/>
                  </a:cxn>
                  <a:cxn ang="0">
                    <a:pos x="T4" y="T5"/>
                  </a:cxn>
                  <a:cxn ang="0">
                    <a:pos x="T6" y="T7"/>
                  </a:cxn>
                  <a:cxn ang="0">
                    <a:pos x="T8" y="T9"/>
                  </a:cxn>
                </a:cxnLst>
                <a:rect l="0" t="0" r="r" b="b"/>
                <a:pathLst>
                  <a:path w="8" h="2">
                    <a:moveTo>
                      <a:pt x="8" y="2"/>
                    </a:moveTo>
                    <a:cubicBezTo>
                      <a:pt x="3" y="1"/>
                      <a:pt x="0" y="0"/>
                      <a:pt x="0" y="0"/>
                    </a:cubicBezTo>
                    <a:lnTo>
                      <a:pt x="0" y="0"/>
                    </a:lnTo>
                    <a:cubicBezTo>
                      <a:pt x="0" y="0"/>
                      <a:pt x="3" y="0"/>
                      <a:pt x="8" y="1"/>
                    </a:cubicBezTo>
                    <a:cubicBezTo>
                      <a:pt x="8" y="1"/>
                      <a:pt x="8" y="1"/>
                      <a:pt x="8" y="2"/>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49" name="Freeform 399"/>
              <p:cNvSpPr>
                <a:spLocks/>
              </p:cNvSpPr>
              <p:nvPr/>
            </p:nvSpPr>
            <p:spPr bwMode="auto">
              <a:xfrm>
                <a:off x="8001114" y="1184836"/>
                <a:ext cx="6350" cy="1588"/>
              </a:xfrm>
              <a:custGeom>
                <a:avLst/>
                <a:gdLst>
                  <a:gd name="T0" fmla="*/ 8 w 8"/>
                  <a:gd name="T1" fmla="*/ 2 h 2"/>
                  <a:gd name="T2" fmla="*/ 0 w 8"/>
                  <a:gd name="T3" fmla="*/ 1 h 2"/>
                  <a:gd name="T4" fmla="*/ 0 w 8"/>
                  <a:gd name="T5" fmla="*/ 0 h 2"/>
                  <a:gd name="T6" fmla="*/ 8 w 8"/>
                  <a:gd name="T7" fmla="*/ 1 h 2"/>
                  <a:gd name="T8" fmla="*/ 8 w 8"/>
                  <a:gd name="T9" fmla="*/ 2 h 2"/>
                </a:gdLst>
                <a:ahLst/>
                <a:cxnLst>
                  <a:cxn ang="0">
                    <a:pos x="T0" y="T1"/>
                  </a:cxn>
                  <a:cxn ang="0">
                    <a:pos x="T2" y="T3"/>
                  </a:cxn>
                  <a:cxn ang="0">
                    <a:pos x="T4" y="T5"/>
                  </a:cxn>
                  <a:cxn ang="0">
                    <a:pos x="T6" y="T7"/>
                  </a:cxn>
                  <a:cxn ang="0">
                    <a:pos x="T8" y="T9"/>
                  </a:cxn>
                </a:cxnLst>
                <a:rect l="0" t="0" r="r" b="b"/>
                <a:pathLst>
                  <a:path w="8" h="2">
                    <a:moveTo>
                      <a:pt x="8" y="2"/>
                    </a:moveTo>
                    <a:cubicBezTo>
                      <a:pt x="3" y="1"/>
                      <a:pt x="0" y="1"/>
                      <a:pt x="0" y="1"/>
                    </a:cubicBezTo>
                    <a:lnTo>
                      <a:pt x="0" y="0"/>
                    </a:lnTo>
                    <a:cubicBezTo>
                      <a:pt x="0" y="0"/>
                      <a:pt x="3" y="0"/>
                      <a:pt x="8" y="1"/>
                    </a:cubicBezTo>
                    <a:cubicBezTo>
                      <a:pt x="8" y="1"/>
                      <a:pt x="8" y="2"/>
                      <a:pt x="8" y="2"/>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50" name="Freeform 400"/>
              <p:cNvSpPr>
                <a:spLocks/>
              </p:cNvSpPr>
              <p:nvPr/>
            </p:nvSpPr>
            <p:spPr bwMode="auto">
              <a:xfrm>
                <a:off x="8001114" y="1184836"/>
                <a:ext cx="6350" cy="0"/>
              </a:xfrm>
              <a:custGeom>
                <a:avLst/>
                <a:gdLst>
                  <a:gd name="T0" fmla="*/ 8 w 8"/>
                  <a:gd name="T1" fmla="*/ 1 h 1"/>
                  <a:gd name="T2" fmla="*/ 0 w 8"/>
                  <a:gd name="T3" fmla="*/ 0 h 1"/>
                  <a:gd name="T4" fmla="*/ 0 w 8"/>
                  <a:gd name="T5" fmla="*/ 0 h 1"/>
                  <a:gd name="T6" fmla="*/ 8 w 8"/>
                  <a:gd name="T7" fmla="*/ 1 h 1"/>
                  <a:gd name="T8" fmla="*/ 8 w 8"/>
                  <a:gd name="T9" fmla="*/ 1 h 1"/>
                </a:gdLst>
                <a:ahLst/>
                <a:cxnLst>
                  <a:cxn ang="0">
                    <a:pos x="T0" y="T1"/>
                  </a:cxn>
                  <a:cxn ang="0">
                    <a:pos x="T2" y="T3"/>
                  </a:cxn>
                  <a:cxn ang="0">
                    <a:pos x="T4" y="T5"/>
                  </a:cxn>
                  <a:cxn ang="0">
                    <a:pos x="T6" y="T7"/>
                  </a:cxn>
                  <a:cxn ang="0">
                    <a:pos x="T8" y="T9"/>
                  </a:cxn>
                </a:cxnLst>
                <a:rect l="0" t="0" r="r" b="b"/>
                <a:pathLst>
                  <a:path w="8" h="1">
                    <a:moveTo>
                      <a:pt x="8" y="1"/>
                    </a:moveTo>
                    <a:cubicBezTo>
                      <a:pt x="3" y="0"/>
                      <a:pt x="0" y="0"/>
                      <a:pt x="0" y="0"/>
                    </a:cubicBezTo>
                    <a:lnTo>
                      <a:pt x="0" y="0"/>
                    </a:lnTo>
                    <a:cubicBezTo>
                      <a:pt x="0" y="0"/>
                      <a:pt x="3" y="0"/>
                      <a:pt x="8" y="1"/>
                    </a:cubicBezTo>
                    <a:cubicBezTo>
                      <a:pt x="8" y="1"/>
                      <a:pt x="8" y="1"/>
                      <a:pt x="8" y="1"/>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51" name="Freeform 401"/>
              <p:cNvSpPr>
                <a:spLocks/>
              </p:cNvSpPr>
              <p:nvPr/>
            </p:nvSpPr>
            <p:spPr bwMode="auto">
              <a:xfrm>
                <a:off x="8001114" y="1183248"/>
                <a:ext cx="6350" cy="1588"/>
              </a:xfrm>
              <a:custGeom>
                <a:avLst/>
                <a:gdLst>
                  <a:gd name="T0" fmla="*/ 8 w 9"/>
                  <a:gd name="T1" fmla="*/ 2 h 2"/>
                  <a:gd name="T2" fmla="*/ 0 w 9"/>
                  <a:gd name="T3" fmla="*/ 1 h 2"/>
                  <a:gd name="T4" fmla="*/ 0 w 9"/>
                  <a:gd name="T5" fmla="*/ 0 h 2"/>
                  <a:gd name="T6" fmla="*/ 9 w 9"/>
                  <a:gd name="T7" fmla="*/ 1 h 2"/>
                  <a:gd name="T8" fmla="*/ 8 w 9"/>
                  <a:gd name="T9" fmla="*/ 2 h 2"/>
                </a:gdLst>
                <a:ahLst/>
                <a:cxnLst>
                  <a:cxn ang="0">
                    <a:pos x="T0" y="T1"/>
                  </a:cxn>
                  <a:cxn ang="0">
                    <a:pos x="T2" y="T3"/>
                  </a:cxn>
                  <a:cxn ang="0">
                    <a:pos x="T4" y="T5"/>
                  </a:cxn>
                  <a:cxn ang="0">
                    <a:pos x="T6" y="T7"/>
                  </a:cxn>
                  <a:cxn ang="0">
                    <a:pos x="T8" y="T9"/>
                  </a:cxn>
                </a:cxnLst>
                <a:rect l="0" t="0" r="r" b="b"/>
                <a:pathLst>
                  <a:path w="9" h="2">
                    <a:moveTo>
                      <a:pt x="8" y="2"/>
                    </a:moveTo>
                    <a:cubicBezTo>
                      <a:pt x="3" y="1"/>
                      <a:pt x="0" y="1"/>
                      <a:pt x="0" y="1"/>
                    </a:cubicBezTo>
                    <a:lnTo>
                      <a:pt x="0" y="0"/>
                    </a:lnTo>
                    <a:cubicBezTo>
                      <a:pt x="0" y="0"/>
                      <a:pt x="3" y="0"/>
                      <a:pt x="9" y="1"/>
                    </a:cubicBezTo>
                    <a:cubicBezTo>
                      <a:pt x="9" y="1"/>
                      <a:pt x="8" y="2"/>
                      <a:pt x="8" y="2"/>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52" name="Freeform 402"/>
              <p:cNvSpPr>
                <a:spLocks/>
              </p:cNvSpPr>
              <p:nvPr/>
            </p:nvSpPr>
            <p:spPr bwMode="auto">
              <a:xfrm>
                <a:off x="8001114" y="1183248"/>
                <a:ext cx="6350" cy="1588"/>
              </a:xfrm>
              <a:custGeom>
                <a:avLst/>
                <a:gdLst>
                  <a:gd name="T0" fmla="*/ 9 w 9"/>
                  <a:gd name="T1" fmla="*/ 1 h 1"/>
                  <a:gd name="T2" fmla="*/ 0 w 9"/>
                  <a:gd name="T3" fmla="*/ 0 h 1"/>
                  <a:gd name="T4" fmla="*/ 0 w 9"/>
                  <a:gd name="T5" fmla="*/ 0 h 1"/>
                  <a:gd name="T6" fmla="*/ 9 w 9"/>
                  <a:gd name="T7" fmla="*/ 1 h 1"/>
                  <a:gd name="T8" fmla="*/ 9 w 9"/>
                  <a:gd name="T9" fmla="*/ 1 h 1"/>
                </a:gdLst>
                <a:ahLst/>
                <a:cxnLst>
                  <a:cxn ang="0">
                    <a:pos x="T0" y="T1"/>
                  </a:cxn>
                  <a:cxn ang="0">
                    <a:pos x="T2" y="T3"/>
                  </a:cxn>
                  <a:cxn ang="0">
                    <a:pos x="T4" y="T5"/>
                  </a:cxn>
                  <a:cxn ang="0">
                    <a:pos x="T6" y="T7"/>
                  </a:cxn>
                  <a:cxn ang="0">
                    <a:pos x="T8" y="T9"/>
                  </a:cxn>
                </a:cxnLst>
                <a:rect l="0" t="0" r="r" b="b"/>
                <a:pathLst>
                  <a:path w="9" h="1">
                    <a:moveTo>
                      <a:pt x="9" y="1"/>
                    </a:moveTo>
                    <a:cubicBezTo>
                      <a:pt x="3" y="0"/>
                      <a:pt x="0" y="0"/>
                      <a:pt x="0" y="0"/>
                    </a:cubicBezTo>
                    <a:lnTo>
                      <a:pt x="0" y="0"/>
                    </a:lnTo>
                    <a:cubicBezTo>
                      <a:pt x="0" y="0"/>
                      <a:pt x="3" y="0"/>
                      <a:pt x="9" y="1"/>
                    </a:cubicBezTo>
                    <a:lnTo>
                      <a:pt x="9" y="1"/>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53" name="Freeform 403"/>
              <p:cNvSpPr>
                <a:spLocks/>
              </p:cNvSpPr>
              <p:nvPr/>
            </p:nvSpPr>
            <p:spPr bwMode="auto">
              <a:xfrm>
                <a:off x="8028102" y="1203886"/>
                <a:ext cx="1588" cy="6350"/>
              </a:xfrm>
              <a:custGeom>
                <a:avLst/>
                <a:gdLst>
                  <a:gd name="T0" fmla="*/ 1 w 1"/>
                  <a:gd name="T1" fmla="*/ 8 h 8"/>
                  <a:gd name="T2" fmla="*/ 0 w 1"/>
                  <a:gd name="T3" fmla="*/ 0 h 8"/>
                  <a:gd name="T4" fmla="*/ 0 w 1"/>
                  <a:gd name="T5" fmla="*/ 0 h 8"/>
                  <a:gd name="T6" fmla="*/ 1 w 1"/>
                  <a:gd name="T7" fmla="*/ 8 h 8"/>
                  <a:gd name="T8" fmla="*/ 1 w 1"/>
                  <a:gd name="T9" fmla="*/ 8 h 8"/>
                </a:gdLst>
                <a:ahLst/>
                <a:cxnLst>
                  <a:cxn ang="0">
                    <a:pos x="T0" y="T1"/>
                  </a:cxn>
                  <a:cxn ang="0">
                    <a:pos x="T2" y="T3"/>
                  </a:cxn>
                  <a:cxn ang="0">
                    <a:pos x="T4" y="T5"/>
                  </a:cxn>
                  <a:cxn ang="0">
                    <a:pos x="T6" y="T7"/>
                  </a:cxn>
                  <a:cxn ang="0">
                    <a:pos x="T8" y="T9"/>
                  </a:cxn>
                </a:cxnLst>
                <a:rect l="0" t="0" r="r" b="b"/>
                <a:pathLst>
                  <a:path w="1" h="8">
                    <a:moveTo>
                      <a:pt x="1" y="8"/>
                    </a:moveTo>
                    <a:cubicBezTo>
                      <a:pt x="1" y="8"/>
                      <a:pt x="1" y="5"/>
                      <a:pt x="0" y="0"/>
                    </a:cubicBezTo>
                    <a:lnTo>
                      <a:pt x="0" y="0"/>
                    </a:lnTo>
                    <a:cubicBezTo>
                      <a:pt x="1" y="5"/>
                      <a:pt x="1" y="8"/>
                      <a:pt x="1" y="8"/>
                    </a:cubicBezTo>
                    <a:lnTo>
                      <a:pt x="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54" name="Freeform 404"/>
              <p:cNvSpPr>
                <a:spLocks/>
              </p:cNvSpPr>
              <p:nvPr/>
            </p:nvSpPr>
            <p:spPr bwMode="auto">
              <a:xfrm>
                <a:off x="8028102" y="1203886"/>
                <a:ext cx="1588" cy="6350"/>
              </a:xfrm>
              <a:custGeom>
                <a:avLst/>
                <a:gdLst>
                  <a:gd name="T0" fmla="*/ 1 w 2"/>
                  <a:gd name="T1" fmla="*/ 8 h 8"/>
                  <a:gd name="T2" fmla="*/ 0 w 2"/>
                  <a:gd name="T3" fmla="*/ 0 h 8"/>
                  <a:gd name="T4" fmla="*/ 0 w 2"/>
                  <a:gd name="T5" fmla="*/ 0 h 8"/>
                  <a:gd name="T6" fmla="*/ 1 w 2"/>
                  <a:gd name="T7" fmla="*/ 8 h 8"/>
                  <a:gd name="T8" fmla="*/ 1 w 2"/>
                  <a:gd name="T9" fmla="*/ 8 h 8"/>
                </a:gdLst>
                <a:ahLst/>
                <a:cxnLst>
                  <a:cxn ang="0">
                    <a:pos x="T0" y="T1"/>
                  </a:cxn>
                  <a:cxn ang="0">
                    <a:pos x="T2" y="T3"/>
                  </a:cxn>
                  <a:cxn ang="0">
                    <a:pos x="T4" y="T5"/>
                  </a:cxn>
                  <a:cxn ang="0">
                    <a:pos x="T6" y="T7"/>
                  </a:cxn>
                  <a:cxn ang="0">
                    <a:pos x="T8" y="T9"/>
                  </a:cxn>
                </a:cxnLst>
                <a:rect l="0" t="0" r="r" b="b"/>
                <a:pathLst>
                  <a:path w="2" h="8">
                    <a:moveTo>
                      <a:pt x="1" y="8"/>
                    </a:moveTo>
                    <a:cubicBezTo>
                      <a:pt x="1" y="8"/>
                      <a:pt x="1" y="5"/>
                      <a:pt x="0" y="0"/>
                    </a:cubicBezTo>
                    <a:cubicBezTo>
                      <a:pt x="0" y="0"/>
                      <a:pt x="0" y="0"/>
                      <a:pt x="0" y="0"/>
                    </a:cubicBezTo>
                    <a:cubicBezTo>
                      <a:pt x="2" y="5"/>
                      <a:pt x="1" y="8"/>
                      <a:pt x="1" y="8"/>
                    </a:cubicBezTo>
                    <a:lnTo>
                      <a:pt x="1" y="8"/>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55" name="Freeform 405"/>
              <p:cNvSpPr>
                <a:spLocks/>
              </p:cNvSpPr>
              <p:nvPr/>
            </p:nvSpPr>
            <p:spPr bwMode="auto">
              <a:xfrm>
                <a:off x="8028102" y="1203886"/>
                <a:ext cx="1588" cy="6350"/>
              </a:xfrm>
              <a:custGeom>
                <a:avLst/>
                <a:gdLst>
                  <a:gd name="T0" fmla="*/ 1 w 2"/>
                  <a:gd name="T1" fmla="*/ 8 h 8"/>
                  <a:gd name="T2" fmla="*/ 0 w 2"/>
                  <a:gd name="T3" fmla="*/ 0 h 8"/>
                  <a:gd name="T4" fmla="*/ 1 w 2"/>
                  <a:gd name="T5" fmla="*/ 0 h 8"/>
                  <a:gd name="T6" fmla="*/ 2 w 2"/>
                  <a:gd name="T7" fmla="*/ 8 h 8"/>
                  <a:gd name="T8" fmla="*/ 1 w 2"/>
                  <a:gd name="T9" fmla="*/ 8 h 8"/>
                </a:gdLst>
                <a:ahLst/>
                <a:cxnLst>
                  <a:cxn ang="0">
                    <a:pos x="T0" y="T1"/>
                  </a:cxn>
                  <a:cxn ang="0">
                    <a:pos x="T2" y="T3"/>
                  </a:cxn>
                  <a:cxn ang="0">
                    <a:pos x="T4" y="T5"/>
                  </a:cxn>
                  <a:cxn ang="0">
                    <a:pos x="T6" y="T7"/>
                  </a:cxn>
                  <a:cxn ang="0">
                    <a:pos x="T8" y="T9"/>
                  </a:cxn>
                </a:cxnLst>
                <a:rect l="0" t="0" r="r" b="b"/>
                <a:pathLst>
                  <a:path w="2" h="8">
                    <a:moveTo>
                      <a:pt x="1" y="8"/>
                    </a:moveTo>
                    <a:cubicBezTo>
                      <a:pt x="1" y="8"/>
                      <a:pt x="2" y="5"/>
                      <a:pt x="0" y="0"/>
                    </a:cubicBezTo>
                    <a:cubicBezTo>
                      <a:pt x="0" y="0"/>
                      <a:pt x="1" y="0"/>
                      <a:pt x="1" y="0"/>
                    </a:cubicBezTo>
                    <a:cubicBezTo>
                      <a:pt x="2" y="5"/>
                      <a:pt x="2" y="8"/>
                      <a:pt x="2" y="8"/>
                    </a:cubicBezTo>
                    <a:lnTo>
                      <a:pt x="1" y="8"/>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56" name="Freeform 406"/>
              <p:cNvSpPr>
                <a:spLocks/>
              </p:cNvSpPr>
              <p:nvPr/>
            </p:nvSpPr>
            <p:spPr bwMode="auto">
              <a:xfrm>
                <a:off x="8029689" y="1203886"/>
                <a:ext cx="1588" cy="6350"/>
              </a:xfrm>
              <a:custGeom>
                <a:avLst/>
                <a:gdLst>
                  <a:gd name="T0" fmla="*/ 1 w 2"/>
                  <a:gd name="T1" fmla="*/ 9 h 9"/>
                  <a:gd name="T2" fmla="*/ 0 w 2"/>
                  <a:gd name="T3" fmla="*/ 1 h 9"/>
                  <a:gd name="T4" fmla="*/ 1 w 2"/>
                  <a:gd name="T5" fmla="*/ 0 h 9"/>
                  <a:gd name="T6" fmla="*/ 1 w 2"/>
                  <a:gd name="T7" fmla="*/ 9 h 9"/>
                  <a:gd name="T8" fmla="*/ 1 w 2"/>
                  <a:gd name="T9" fmla="*/ 9 h 9"/>
                </a:gdLst>
                <a:ahLst/>
                <a:cxnLst>
                  <a:cxn ang="0">
                    <a:pos x="T0" y="T1"/>
                  </a:cxn>
                  <a:cxn ang="0">
                    <a:pos x="T2" y="T3"/>
                  </a:cxn>
                  <a:cxn ang="0">
                    <a:pos x="T4" y="T5"/>
                  </a:cxn>
                  <a:cxn ang="0">
                    <a:pos x="T6" y="T7"/>
                  </a:cxn>
                  <a:cxn ang="0">
                    <a:pos x="T8" y="T9"/>
                  </a:cxn>
                </a:cxnLst>
                <a:rect l="0" t="0" r="r" b="b"/>
                <a:pathLst>
                  <a:path w="2" h="9">
                    <a:moveTo>
                      <a:pt x="1" y="9"/>
                    </a:moveTo>
                    <a:cubicBezTo>
                      <a:pt x="1" y="9"/>
                      <a:pt x="1" y="6"/>
                      <a:pt x="0" y="1"/>
                    </a:cubicBezTo>
                    <a:cubicBezTo>
                      <a:pt x="0" y="1"/>
                      <a:pt x="0" y="0"/>
                      <a:pt x="1" y="0"/>
                    </a:cubicBezTo>
                    <a:cubicBezTo>
                      <a:pt x="2" y="6"/>
                      <a:pt x="1" y="9"/>
                      <a:pt x="1" y="9"/>
                    </a:cubicBezTo>
                    <a:lnTo>
                      <a:pt x="1" y="9"/>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57" name="Freeform 407"/>
              <p:cNvSpPr>
                <a:spLocks/>
              </p:cNvSpPr>
              <p:nvPr/>
            </p:nvSpPr>
            <p:spPr bwMode="auto">
              <a:xfrm>
                <a:off x="8029689" y="1203886"/>
                <a:ext cx="1588" cy="6350"/>
              </a:xfrm>
              <a:custGeom>
                <a:avLst/>
                <a:gdLst>
                  <a:gd name="T0" fmla="*/ 0 w 2"/>
                  <a:gd name="T1" fmla="*/ 9 h 9"/>
                  <a:gd name="T2" fmla="*/ 0 w 2"/>
                  <a:gd name="T3" fmla="*/ 0 h 9"/>
                  <a:gd name="T4" fmla="*/ 0 w 2"/>
                  <a:gd name="T5" fmla="*/ 0 h 9"/>
                  <a:gd name="T6" fmla="*/ 1 w 2"/>
                  <a:gd name="T7" fmla="*/ 9 h 9"/>
                  <a:gd name="T8" fmla="*/ 0 w 2"/>
                  <a:gd name="T9" fmla="*/ 9 h 9"/>
                </a:gdLst>
                <a:ahLst/>
                <a:cxnLst>
                  <a:cxn ang="0">
                    <a:pos x="T0" y="T1"/>
                  </a:cxn>
                  <a:cxn ang="0">
                    <a:pos x="T2" y="T3"/>
                  </a:cxn>
                  <a:cxn ang="0">
                    <a:pos x="T4" y="T5"/>
                  </a:cxn>
                  <a:cxn ang="0">
                    <a:pos x="T6" y="T7"/>
                  </a:cxn>
                  <a:cxn ang="0">
                    <a:pos x="T8" y="T9"/>
                  </a:cxn>
                </a:cxnLst>
                <a:rect l="0" t="0" r="r" b="b"/>
                <a:pathLst>
                  <a:path w="2" h="9">
                    <a:moveTo>
                      <a:pt x="0" y="9"/>
                    </a:moveTo>
                    <a:cubicBezTo>
                      <a:pt x="0" y="9"/>
                      <a:pt x="1" y="6"/>
                      <a:pt x="0" y="0"/>
                    </a:cubicBezTo>
                    <a:cubicBezTo>
                      <a:pt x="0" y="0"/>
                      <a:pt x="0" y="0"/>
                      <a:pt x="0" y="0"/>
                    </a:cubicBezTo>
                    <a:cubicBezTo>
                      <a:pt x="2" y="6"/>
                      <a:pt x="1" y="9"/>
                      <a:pt x="1" y="9"/>
                    </a:cubicBezTo>
                    <a:lnTo>
                      <a:pt x="0" y="9"/>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58" name="Freeform 408"/>
              <p:cNvSpPr>
                <a:spLocks/>
              </p:cNvSpPr>
              <p:nvPr/>
            </p:nvSpPr>
            <p:spPr bwMode="auto">
              <a:xfrm>
                <a:off x="8029689" y="1203886"/>
                <a:ext cx="3175" cy="6350"/>
              </a:xfrm>
              <a:custGeom>
                <a:avLst/>
                <a:gdLst>
                  <a:gd name="T0" fmla="*/ 1 w 3"/>
                  <a:gd name="T1" fmla="*/ 9 h 9"/>
                  <a:gd name="T2" fmla="*/ 0 w 3"/>
                  <a:gd name="T3" fmla="*/ 0 h 9"/>
                  <a:gd name="T4" fmla="*/ 1 w 3"/>
                  <a:gd name="T5" fmla="*/ 0 h 9"/>
                  <a:gd name="T6" fmla="*/ 2 w 3"/>
                  <a:gd name="T7" fmla="*/ 9 h 9"/>
                  <a:gd name="T8" fmla="*/ 1 w 3"/>
                  <a:gd name="T9" fmla="*/ 9 h 9"/>
                </a:gdLst>
                <a:ahLst/>
                <a:cxnLst>
                  <a:cxn ang="0">
                    <a:pos x="T0" y="T1"/>
                  </a:cxn>
                  <a:cxn ang="0">
                    <a:pos x="T2" y="T3"/>
                  </a:cxn>
                  <a:cxn ang="0">
                    <a:pos x="T4" y="T5"/>
                  </a:cxn>
                  <a:cxn ang="0">
                    <a:pos x="T6" y="T7"/>
                  </a:cxn>
                  <a:cxn ang="0">
                    <a:pos x="T8" y="T9"/>
                  </a:cxn>
                </a:cxnLst>
                <a:rect l="0" t="0" r="r" b="b"/>
                <a:pathLst>
                  <a:path w="3" h="9">
                    <a:moveTo>
                      <a:pt x="1" y="9"/>
                    </a:moveTo>
                    <a:cubicBezTo>
                      <a:pt x="1" y="9"/>
                      <a:pt x="2" y="6"/>
                      <a:pt x="0" y="0"/>
                    </a:cubicBezTo>
                    <a:cubicBezTo>
                      <a:pt x="1" y="0"/>
                      <a:pt x="1" y="0"/>
                      <a:pt x="1" y="0"/>
                    </a:cubicBezTo>
                    <a:cubicBezTo>
                      <a:pt x="3" y="6"/>
                      <a:pt x="2" y="9"/>
                      <a:pt x="2" y="9"/>
                    </a:cubicBezTo>
                    <a:lnTo>
                      <a:pt x="1" y="9"/>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59" name="Freeform 409"/>
              <p:cNvSpPr>
                <a:spLocks/>
              </p:cNvSpPr>
              <p:nvPr/>
            </p:nvSpPr>
            <p:spPr bwMode="auto">
              <a:xfrm>
                <a:off x="8031277" y="1203886"/>
                <a:ext cx="1588" cy="6350"/>
              </a:xfrm>
              <a:custGeom>
                <a:avLst/>
                <a:gdLst>
                  <a:gd name="T0" fmla="*/ 1 w 3"/>
                  <a:gd name="T1" fmla="*/ 9 h 9"/>
                  <a:gd name="T2" fmla="*/ 0 w 3"/>
                  <a:gd name="T3" fmla="*/ 0 h 9"/>
                  <a:gd name="T4" fmla="*/ 2 w 3"/>
                  <a:gd name="T5" fmla="*/ 0 h 9"/>
                  <a:gd name="T6" fmla="*/ 3 w 3"/>
                  <a:gd name="T7" fmla="*/ 9 h 9"/>
                  <a:gd name="T8" fmla="*/ 1 w 3"/>
                  <a:gd name="T9" fmla="*/ 9 h 9"/>
                </a:gdLst>
                <a:ahLst/>
                <a:cxnLst>
                  <a:cxn ang="0">
                    <a:pos x="T0" y="T1"/>
                  </a:cxn>
                  <a:cxn ang="0">
                    <a:pos x="T2" y="T3"/>
                  </a:cxn>
                  <a:cxn ang="0">
                    <a:pos x="T4" y="T5"/>
                  </a:cxn>
                  <a:cxn ang="0">
                    <a:pos x="T6" y="T7"/>
                  </a:cxn>
                  <a:cxn ang="0">
                    <a:pos x="T8" y="T9"/>
                  </a:cxn>
                </a:cxnLst>
                <a:rect l="0" t="0" r="r" b="b"/>
                <a:pathLst>
                  <a:path w="3" h="9">
                    <a:moveTo>
                      <a:pt x="1" y="9"/>
                    </a:moveTo>
                    <a:cubicBezTo>
                      <a:pt x="1" y="9"/>
                      <a:pt x="2" y="6"/>
                      <a:pt x="0" y="0"/>
                    </a:cubicBezTo>
                    <a:cubicBezTo>
                      <a:pt x="1" y="0"/>
                      <a:pt x="1" y="0"/>
                      <a:pt x="2" y="0"/>
                    </a:cubicBezTo>
                    <a:cubicBezTo>
                      <a:pt x="3" y="6"/>
                      <a:pt x="3" y="9"/>
                      <a:pt x="3" y="9"/>
                    </a:cubicBezTo>
                    <a:lnTo>
                      <a:pt x="1" y="9"/>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60" name="Freeform 410"/>
              <p:cNvSpPr>
                <a:spLocks/>
              </p:cNvSpPr>
              <p:nvPr/>
            </p:nvSpPr>
            <p:spPr bwMode="auto">
              <a:xfrm>
                <a:off x="8032864" y="1202298"/>
                <a:ext cx="1588" cy="7938"/>
              </a:xfrm>
              <a:custGeom>
                <a:avLst/>
                <a:gdLst>
                  <a:gd name="T0" fmla="*/ 1 w 3"/>
                  <a:gd name="T1" fmla="*/ 10 h 10"/>
                  <a:gd name="T2" fmla="*/ 0 w 3"/>
                  <a:gd name="T3" fmla="*/ 1 h 10"/>
                  <a:gd name="T4" fmla="*/ 1 w 3"/>
                  <a:gd name="T5" fmla="*/ 0 h 10"/>
                  <a:gd name="T6" fmla="*/ 2 w 3"/>
                  <a:gd name="T7" fmla="*/ 10 h 10"/>
                  <a:gd name="T8" fmla="*/ 1 w 3"/>
                  <a:gd name="T9" fmla="*/ 10 h 10"/>
                </a:gdLst>
                <a:ahLst/>
                <a:cxnLst>
                  <a:cxn ang="0">
                    <a:pos x="T0" y="T1"/>
                  </a:cxn>
                  <a:cxn ang="0">
                    <a:pos x="T2" y="T3"/>
                  </a:cxn>
                  <a:cxn ang="0">
                    <a:pos x="T4" y="T5"/>
                  </a:cxn>
                  <a:cxn ang="0">
                    <a:pos x="T6" y="T7"/>
                  </a:cxn>
                  <a:cxn ang="0">
                    <a:pos x="T8" y="T9"/>
                  </a:cxn>
                </a:cxnLst>
                <a:rect l="0" t="0" r="r" b="b"/>
                <a:pathLst>
                  <a:path w="3" h="10">
                    <a:moveTo>
                      <a:pt x="1" y="10"/>
                    </a:moveTo>
                    <a:cubicBezTo>
                      <a:pt x="1" y="10"/>
                      <a:pt x="1" y="7"/>
                      <a:pt x="0" y="1"/>
                    </a:cubicBezTo>
                    <a:cubicBezTo>
                      <a:pt x="0" y="1"/>
                      <a:pt x="1" y="1"/>
                      <a:pt x="1" y="0"/>
                    </a:cubicBezTo>
                    <a:cubicBezTo>
                      <a:pt x="3" y="6"/>
                      <a:pt x="2" y="10"/>
                      <a:pt x="2" y="10"/>
                    </a:cubicBezTo>
                    <a:lnTo>
                      <a:pt x="1" y="10"/>
                    </a:ln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61" name="Freeform 411"/>
              <p:cNvSpPr>
                <a:spLocks/>
              </p:cNvSpPr>
              <p:nvPr/>
            </p:nvSpPr>
            <p:spPr bwMode="auto">
              <a:xfrm>
                <a:off x="8021752" y="1191186"/>
                <a:ext cx="6350" cy="12700"/>
              </a:xfrm>
              <a:custGeom>
                <a:avLst/>
                <a:gdLst>
                  <a:gd name="T0" fmla="*/ 10 w 10"/>
                  <a:gd name="T1" fmla="*/ 17 h 17"/>
                  <a:gd name="T2" fmla="*/ 0 w 10"/>
                  <a:gd name="T3" fmla="*/ 1 h 17"/>
                  <a:gd name="T4" fmla="*/ 0 w 10"/>
                  <a:gd name="T5" fmla="*/ 0 h 17"/>
                  <a:gd name="T6" fmla="*/ 10 w 10"/>
                  <a:gd name="T7" fmla="*/ 17 h 17"/>
                  <a:gd name="T8" fmla="*/ 10 w 10"/>
                  <a:gd name="T9" fmla="*/ 17 h 17"/>
                </a:gdLst>
                <a:ahLst/>
                <a:cxnLst>
                  <a:cxn ang="0">
                    <a:pos x="T0" y="T1"/>
                  </a:cxn>
                  <a:cxn ang="0">
                    <a:pos x="T2" y="T3"/>
                  </a:cxn>
                  <a:cxn ang="0">
                    <a:pos x="T4" y="T5"/>
                  </a:cxn>
                  <a:cxn ang="0">
                    <a:pos x="T6" y="T7"/>
                  </a:cxn>
                  <a:cxn ang="0">
                    <a:pos x="T8" y="T9"/>
                  </a:cxn>
                </a:cxnLst>
                <a:rect l="0" t="0" r="r" b="b"/>
                <a:pathLst>
                  <a:path w="10" h="17">
                    <a:moveTo>
                      <a:pt x="10" y="17"/>
                    </a:moveTo>
                    <a:cubicBezTo>
                      <a:pt x="9" y="12"/>
                      <a:pt x="5" y="6"/>
                      <a:pt x="0" y="1"/>
                    </a:cubicBezTo>
                    <a:lnTo>
                      <a:pt x="0" y="0"/>
                    </a:lnTo>
                    <a:cubicBezTo>
                      <a:pt x="5" y="5"/>
                      <a:pt x="9" y="12"/>
                      <a:pt x="10" y="17"/>
                    </a:cubicBezTo>
                    <a:lnTo>
                      <a:pt x="10"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62" name="Freeform 412"/>
              <p:cNvSpPr>
                <a:spLocks/>
              </p:cNvSpPr>
              <p:nvPr/>
            </p:nvSpPr>
            <p:spPr bwMode="auto">
              <a:xfrm>
                <a:off x="8021752" y="1191186"/>
                <a:ext cx="6350" cy="12700"/>
              </a:xfrm>
              <a:custGeom>
                <a:avLst/>
                <a:gdLst>
                  <a:gd name="T0" fmla="*/ 10 w 10"/>
                  <a:gd name="T1" fmla="*/ 17 h 17"/>
                  <a:gd name="T2" fmla="*/ 0 w 10"/>
                  <a:gd name="T3" fmla="*/ 0 h 17"/>
                  <a:gd name="T4" fmla="*/ 1 w 10"/>
                  <a:gd name="T5" fmla="*/ 0 h 17"/>
                  <a:gd name="T6" fmla="*/ 10 w 10"/>
                  <a:gd name="T7" fmla="*/ 17 h 17"/>
                  <a:gd name="T8" fmla="*/ 10 w 10"/>
                  <a:gd name="T9" fmla="*/ 17 h 17"/>
                </a:gdLst>
                <a:ahLst/>
                <a:cxnLst>
                  <a:cxn ang="0">
                    <a:pos x="T0" y="T1"/>
                  </a:cxn>
                  <a:cxn ang="0">
                    <a:pos x="T2" y="T3"/>
                  </a:cxn>
                  <a:cxn ang="0">
                    <a:pos x="T4" y="T5"/>
                  </a:cxn>
                  <a:cxn ang="0">
                    <a:pos x="T6" y="T7"/>
                  </a:cxn>
                  <a:cxn ang="0">
                    <a:pos x="T8" y="T9"/>
                  </a:cxn>
                </a:cxnLst>
                <a:rect l="0" t="0" r="r" b="b"/>
                <a:pathLst>
                  <a:path w="10" h="17">
                    <a:moveTo>
                      <a:pt x="10" y="17"/>
                    </a:moveTo>
                    <a:cubicBezTo>
                      <a:pt x="9" y="12"/>
                      <a:pt x="5" y="5"/>
                      <a:pt x="0" y="0"/>
                    </a:cubicBezTo>
                    <a:cubicBezTo>
                      <a:pt x="0" y="0"/>
                      <a:pt x="0" y="0"/>
                      <a:pt x="1" y="0"/>
                    </a:cubicBezTo>
                    <a:cubicBezTo>
                      <a:pt x="6" y="5"/>
                      <a:pt x="9" y="12"/>
                      <a:pt x="10" y="17"/>
                    </a:cubicBezTo>
                    <a:cubicBezTo>
                      <a:pt x="10" y="17"/>
                      <a:pt x="10" y="17"/>
                      <a:pt x="10" y="17"/>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63" name="Freeform 413"/>
              <p:cNvSpPr>
                <a:spLocks/>
              </p:cNvSpPr>
              <p:nvPr/>
            </p:nvSpPr>
            <p:spPr bwMode="auto">
              <a:xfrm>
                <a:off x="8021752" y="1191186"/>
                <a:ext cx="7938" cy="12700"/>
              </a:xfrm>
              <a:custGeom>
                <a:avLst/>
                <a:gdLst>
                  <a:gd name="T0" fmla="*/ 9 w 10"/>
                  <a:gd name="T1" fmla="*/ 17 h 17"/>
                  <a:gd name="T2" fmla="*/ 0 w 10"/>
                  <a:gd name="T3" fmla="*/ 0 h 17"/>
                  <a:gd name="T4" fmla="*/ 0 w 10"/>
                  <a:gd name="T5" fmla="*/ 0 h 17"/>
                  <a:gd name="T6" fmla="*/ 10 w 10"/>
                  <a:gd name="T7" fmla="*/ 17 h 17"/>
                  <a:gd name="T8" fmla="*/ 9 w 10"/>
                  <a:gd name="T9" fmla="*/ 17 h 17"/>
                </a:gdLst>
                <a:ahLst/>
                <a:cxnLst>
                  <a:cxn ang="0">
                    <a:pos x="T0" y="T1"/>
                  </a:cxn>
                  <a:cxn ang="0">
                    <a:pos x="T2" y="T3"/>
                  </a:cxn>
                  <a:cxn ang="0">
                    <a:pos x="T4" y="T5"/>
                  </a:cxn>
                  <a:cxn ang="0">
                    <a:pos x="T6" y="T7"/>
                  </a:cxn>
                  <a:cxn ang="0">
                    <a:pos x="T8" y="T9"/>
                  </a:cxn>
                </a:cxnLst>
                <a:rect l="0" t="0" r="r" b="b"/>
                <a:pathLst>
                  <a:path w="10" h="17">
                    <a:moveTo>
                      <a:pt x="9" y="17"/>
                    </a:moveTo>
                    <a:cubicBezTo>
                      <a:pt x="8" y="12"/>
                      <a:pt x="5" y="5"/>
                      <a:pt x="0" y="0"/>
                    </a:cubicBezTo>
                    <a:lnTo>
                      <a:pt x="0" y="0"/>
                    </a:lnTo>
                    <a:cubicBezTo>
                      <a:pt x="5" y="5"/>
                      <a:pt x="9" y="11"/>
                      <a:pt x="10" y="17"/>
                    </a:cubicBezTo>
                    <a:cubicBezTo>
                      <a:pt x="10" y="17"/>
                      <a:pt x="9" y="17"/>
                      <a:pt x="9" y="17"/>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64" name="Freeform 415"/>
              <p:cNvSpPr>
                <a:spLocks/>
              </p:cNvSpPr>
              <p:nvPr/>
            </p:nvSpPr>
            <p:spPr bwMode="auto">
              <a:xfrm>
                <a:off x="8021752" y="1191185"/>
                <a:ext cx="7938" cy="12700"/>
              </a:xfrm>
              <a:custGeom>
                <a:avLst/>
                <a:gdLst>
                  <a:gd name="T0" fmla="*/ 10 w 11"/>
                  <a:gd name="T1" fmla="*/ 18 h 18"/>
                  <a:gd name="T2" fmla="*/ 0 w 11"/>
                  <a:gd name="T3" fmla="*/ 1 h 18"/>
                  <a:gd name="T4" fmla="*/ 1 w 11"/>
                  <a:gd name="T5" fmla="*/ 0 h 18"/>
                  <a:gd name="T6" fmla="*/ 11 w 11"/>
                  <a:gd name="T7" fmla="*/ 17 h 18"/>
                  <a:gd name="T8" fmla="*/ 10 w 11"/>
                  <a:gd name="T9" fmla="*/ 18 h 18"/>
                </a:gdLst>
                <a:ahLst/>
                <a:cxnLst>
                  <a:cxn ang="0">
                    <a:pos x="T0" y="T1"/>
                  </a:cxn>
                  <a:cxn ang="0">
                    <a:pos x="T2" y="T3"/>
                  </a:cxn>
                  <a:cxn ang="0">
                    <a:pos x="T4" y="T5"/>
                  </a:cxn>
                  <a:cxn ang="0">
                    <a:pos x="T6" y="T7"/>
                  </a:cxn>
                  <a:cxn ang="0">
                    <a:pos x="T8" y="T9"/>
                  </a:cxn>
                </a:cxnLst>
                <a:rect l="0" t="0" r="r" b="b"/>
                <a:pathLst>
                  <a:path w="11" h="18">
                    <a:moveTo>
                      <a:pt x="10" y="18"/>
                    </a:moveTo>
                    <a:cubicBezTo>
                      <a:pt x="9" y="12"/>
                      <a:pt x="5" y="6"/>
                      <a:pt x="0" y="1"/>
                    </a:cubicBezTo>
                    <a:cubicBezTo>
                      <a:pt x="0" y="1"/>
                      <a:pt x="0" y="0"/>
                      <a:pt x="1" y="0"/>
                    </a:cubicBezTo>
                    <a:cubicBezTo>
                      <a:pt x="6" y="6"/>
                      <a:pt x="9" y="12"/>
                      <a:pt x="11" y="17"/>
                    </a:cubicBezTo>
                    <a:cubicBezTo>
                      <a:pt x="10" y="17"/>
                      <a:pt x="10" y="18"/>
                      <a:pt x="10" y="18"/>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65" name="Freeform 416"/>
              <p:cNvSpPr>
                <a:spLocks/>
              </p:cNvSpPr>
              <p:nvPr/>
            </p:nvSpPr>
            <p:spPr bwMode="auto">
              <a:xfrm>
                <a:off x="8023340" y="1191185"/>
                <a:ext cx="6350" cy="12700"/>
              </a:xfrm>
              <a:custGeom>
                <a:avLst/>
                <a:gdLst>
                  <a:gd name="T0" fmla="*/ 10 w 10"/>
                  <a:gd name="T1" fmla="*/ 17 h 17"/>
                  <a:gd name="T2" fmla="*/ 0 w 10"/>
                  <a:gd name="T3" fmla="*/ 0 h 17"/>
                  <a:gd name="T4" fmla="*/ 0 w 10"/>
                  <a:gd name="T5" fmla="*/ 0 h 17"/>
                  <a:gd name="T6" fmla="*/ 10 w 10"/>
                  <a:gd name="T7" fmla="*/ 17 h 17"/>
                  <a:gd name="T8" fmla="*/ 10 w 10"/>
                  <a:gd name="T9" fmla="*/ 17 h 17"/>
                </a:gdLst>
                <a:ahLst/>
                <a:cxnLst>
                  <a:cxn ang="0">
                    <a:pos x="T0" y="T1"/>
                  </a:cxn>
                  <a:cxn ang="0">
                    <a:pos x="T2" y="T3"/>
                  </a:cxn>
                  <a:cxn ang="0">
                    <a:pos x="T4" y="T5"/>
                  </a:cxn>
                  <a:cxn ang="0">
                    <a:pos x="T6" y="T7"/>
                  </a:cxn>
                  <a:cxn ang="0">
                    <a:pos x="T8" y="T9"/>
                  </a:cxn>
                </a:cxnLst>
                <a:rect l="0" t="0" r="r" b="b"/>
                <a:pathLst>
                  <a:path w="10" h="17">
                    <a:moveTo>
                      <a:pt x="10" y="17"/>
                    </a:moveTo>
                    <a:cubicBezTo>
                      <a:pt x="8" y="12"/>
                      <a:pt x="5" y="6"/>
                      <a:pt x="0" y="0"/>
                    </a:cubicBezTo>
                    <a:cubicBezTo>
                      <a:pt x="0" y="0"/>
                      <a:pt x="0" y="0"/>
                      <a:pt x="0" y="0"/>
                    </a:cubicBezTo>
                    <a:cubicBezTo>
                      <a:pt x="6" y="5"/>
                      <a:pt x="9" y="12"/>
                      <a:pt x="10" y="17"/>
                    </a:cubicBezTo>
                    <a:cubicBezTo>
                      <a:pt x="10" y="17"/>
                      <a:pt x="10" y="17"/>
                      <a:pt x="10" y="17"/>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66" name="Freeform 417"/>
              <p:cNvSpPr>
                <a:spLocks/>
              </p:cNvSpPr>
              <p:nvPr/>
            </p:nvSpPr>
            <p:spPr bwMode="auto">
              <a:xfrm>
                <a:off x="8023340" y="1189598"/>
                <a:ext cx="7938" cy="14288"/>
              </a:xfrm>
              <a:custGeom>
                <a:avLst/>
                <a:gdLst>
                  <a:gd name="T0" fmla="*/ 10 w 11"/>
                  <a:gd name="T1" fmla="*/ 18 h 18"/>
                  <a:gd name="T2" fmla="*/ 0 w 11"/>
                  <a:gd name="T3" fmla="*/ 1 h 18"/>
                  <a:gd name="T4" fmla="*/ 1 w 11"/>
                  <a:gd name="T5" fmla="*/ 0 h 18"/>
                  <a:gd name="T6" fmla="*/ 11 w 11"/>
                  <a:gd name="T7" fmla="*/ 18 h 18"/>
                  <a:gd name="T8" fmla="*/ 10 w 11"/>
                  <a:gd name="T9" fmla="*/ 18 h 18"/>
                </a:gdLst>
                <a:ahLst/>
                <a:cxnLst>
                  <a:cxn ang="0">
                    <a:pos x="T0" y="T1"/>
                  </a:cxn>
                  <a:cxn ang="0">
                    <a:pos x="T2" y="T3"/>
                  </a:cxn>
                  <a:cxn ang="0">
                    <a:pos x="T4" y="T5"/>
                  </a:cxn>
                  <a:cxn ang="0">
                    <a:pos x="T6" y="T7"/>
                  </a:cxn>
                  <a:cxn ang="0">
                    <a:pos x="T8" y="T9"/>
                  </a:cxn>
                </a:cxnLst>
                <a:rect l="0" t="0" r="r" b="b"/>
                <a:pathLst>
                  <a:path w="11" h="18">
                    <a:moveTo>
                      <a:pt x="10" y="18"/>
                    </a:moveTo>
                    <a:cubicBezTo>
                      <a:pt x="9" y="13"/>
                      <a:pt x="6" y="6"/>
                      <a:pt x="0" y="1"/>
                    </a:cubicBezTo>
                    <a:cubicBezTo>
                      <a:pt x="0" y="0"/>
                      <a:pt x="1" y="0"/>
                      <a:pt x="1" y="0"/>
                    </a:cubicBezTo>
                    <a:cubicBezTo>
                      <a:pt x="7" y="6"/>
                      <a:pt x="10" y="12"/>
                      <a:pt x="11" y="18"/>
                    </a:cubicBezTo>
                    <a:cubicBezTo>
                      <a:pt x="11" y="18"/>
                      <a:pt x="11" y="18"/>
                      <a:pt x="10" y="18"/>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67" name="Freeform 418"/>
              <p:cNvSpPr>
                <a:spLocks/>
              </p:cNvSpPr>
              <p:nvPr/>
            </p:nvSpPr>
            <p:spPr bwMode="auto">
              <a:xfrm>
                <a:off x="8023340" y="1189598"/>
                <a:ext cx="9525" cy="14288"/>
              </a:xfrm>
              <a:custGeom>
                <a:avLst/>
                <a:gdLst>
                  <a:gd name="T0" fmla="*/ 10 w 12"/>
                  <a:gd name="T1" fmla="*/ 19 h 19"/>
                  <a:gd name="T2" fmla="*/ 0 w 12"/>
                  <a:gd name="T3" fmla="*/ 1 h 19"/>
                  <a:gd name="T4" fmla="*/ 1 w 12"/>
                  <a:gd name="T5" fmla="*/ 0 h 19"/>
                  <a:gd name="T6" fmla="*/ 12 w 12"/>
                  <a:gd name="T7" fmla="*/ 19 h 19"/>
                  <a:gd name="T8" fmla="*/ 10 w 12"/>
                  <a:gd name="T9" fmla="*/ 19 h 19"/>
                </a:gdLst>
                <a:ahLst/>
                <a:cxnLst>
                  <a:cxn ang="0">
                    <a:pos x="T0" y="T1"/>
                  </a:cxn>
                  <a:cxn ang="0">
                    <a:pos x="T2" y="T3"/>
                  </a:cxn>
                  <a:cxn ang="0">
                    <a:pos x="T4" y="T5"/>
                  </a:cxn>
                  <a:cxn ang="0">
                    <a:pos x="T6" y="T7"/>
                  </a:cxn>
                  <a:cxn ang="0">
                    <a:pos x="T8" y="T9"/>
                  </a:cxn>
                </a:cxnLst>
                <a:rect l="0" t="0" r="r" b="b"/>
                <a:pathLst>
                  <a:path w="12" h="19">
                    <a:moveTo>
                      <a:pt x="10" y="19"/>
                    </a:moveTo>
                    <a:cubicBezTo>
                      <a:pt x="9" y="13"/>
                      <a:pt x="6" y="7"/>
                      <a:pt x="0" y="1"/>
                    </a:cubicBezTo>
                    <a:cubicBezTo>
                      <a:pt x="0" y="1"/>
                      <a:pt x="0" y="0"/>
                      <a:pt x="1" y="0"/>
                    </a:cubicBezTo>
                    <a:cubicBezTo>
                      <a:pt x="7" y="6"/>
                      <a:pt x="10" y="13"/>
                      <a:pt x="12" y="19"/>
                    </a:cubicBezTo>
                    <a:cubicBezTo>
                      <a:pt x="11" y="19"/>
                      <a:pt x="11" y="19"/>
                      <a:pt x="10" y="19"/>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68" name="Freeform 419"/>
              <p:cNvSpPr>
                <a:spLocks/>
              </p:cNvSpPr>
              <p:nvPr/>
            </p:nvSpPr>
            <p:spPr bwMode="auto">
              <a:xfrm>
                <a:off x="8024927" y="1188010"/>
                <a:ext cx="7938" cy="15875"/>
              </a:xfrm>
              <a:custGeom>
                <a:avLst/>
                <a:gdLst>
                  <a:gd name="T0" fmla="*/ 11 w 12"/>
                  <a:gd name="T1" fmla="*/ 20 h 20"/>
                  <a:gd name="T2" fmla="*/ 0 w 12"/>
                  <a:gd name="T3" fmla="*/ 1 h 20"/>
                  <a:gd name="T4" fmla="*/ 1 w 12"/>
                  <a:gd name="T5" fmla="*/ 0 h 20"/>
                  <a:gd name="T6" fmla="*/ 12 w 12"/>
                  <a:gd name="T7" fmla="*/ 19 h 20"/>
                  <a:gd name="T8" fmla="*/ 11 w 12"/>
                  <a:gd name="T9" fmla="*/ 20 h 20"/>
                </a:gdLst>
                <a:ahLst/>
                <a:cxnLst>
                  <a:cxn ang="0">
                    <a:pos x="T0" y="T1"/>
                  </a:cxn>
                  <a:cxn ang="0">
                    <a:pos x="T2" y="T3"/>
                  </a:cxn>
                  <a:cxn ang="0">
                    <a:pos x="T4" y="T5"/>
                  </a:cxn>
                  <a:cxn ang="0">
                    <a:pos x="T6" y="T7"/>
                  </a:cxn>
                  <a:cxn ang="0">
                    <a:pos x="T8" y="T9"/>
                  </a:cxn>
                </a:cxnLst>
                <a:rect l="0" t="0" r="r" b="b"/>
                <a:pathLst>
                  <a:path w="12" h="20">
                    <a:moveTo>
                      <a:pt x="11" y="20"/>
                    </a:moveTo>
                    <a:cubicBezTo>
                      <a:pt x="9" y="14"/>
                      <a:pt x="6" y="7"/>
                      <a:pt x="0" y="1"/>
                    </a:cubicBezTo>
                    <a:cubicBezTo>
                      <a:pt x="0" y="1"/>
                      <a:pt x="0" y="1"/>
                      <a:pt x="1" y="0"/>
                    </a:cubicBezTo>
                    <a:cubicBezTo>
                      <a:pt x="7" y="6"/>
                      <a:pt x="11" y="14"/>
                      <a:pt x="12" y="19"/>
                    </a:cubicBezTo>
                    <a:cubicBezTo>
                      <a:pt x="12" y="20"/>
                      <a:pt x="11" y="20"/>
                      <a:pt x="11" y="2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69" name="Freeform 420"/>
              <p:cNvSpPr>
                <a:spLocks/>
              </p:cNvSpPr>
              <p:nvPr/>
            </p:nvSpPr>
            <p:spPr bwMode="auto">
              <a:xfrm>
                <a:off x="8007465" y="1184835"/>
                <a:ext cx="14288" cy="6350"/>
              </a:xfrm>
              <a:custGeom>
                <a:avLst/>
                <a:gdLst>
                  <a:gd name="T0" fmla="*/ 17 w 17"/>
                  <a:gd name="T1" fmla="*/ 10 h 10"/>
                  <a:gd name="T2" fmla="*/ 0 w 17"/>
                  <a:gd name="T3" fmla="*/ 0 h 10"/>
                  <a:gd name="T4" fmla="*/ 0 w 17"/>
                  <a:gd name="T5" fmla="*/ 0 h 10"/>
                  <a:gd name="T6" fmla="*/ 17 w 17"/>
                  <a:gd name="T7" fmla="*/ 9 h 10"/>
                  <a:gd name="T8" fmla="*/ 17 w 17"/>
                  <a:gd name="T9" fmla="*/ 10 h 10"/>
                </a:gdLst>
                <a:ahLst/>
                <a:cxnLst>
                  <a:cxn ang="0">
                    <a:pos x="T0" y="T1"/>
                  </a:cxn>
                  <a:cxn ang="0">
                    <a:pos x="T2" y="T3"/>
                  </a:cxn>
                  <a:cxn ang="0">
                    <a:pos x="T4" y="T5"/>
                  </a:cxn>
                  <a:cxn ang="0">
                    <a:pos x="T6" y="T7"/>
                  </a:cxn>
                  <a:cxn ang="0">
                    <a:pos x="T8" y="T9"/>
                  </a:cxn>
                </a:cxnLst>
                <a:rect l="0" t="0" r="r" b="b"/>
                <a:pathLst>
                  <a:path w="17" h="10">
                    <a:moveTo>
                      <a:pt x="17" y="10"/>
                    </a:moveTo>
                    <a:cubicBezTo>
                      <a:pt x="12" y="5"/>
                      <a:pt x="5" y="2"/>
                      <a:pt x="0" y="0"/>
                    </a:cubicBezTo>
                    <a:cubicBezTo>
                      <a:pt x="0" y="0"/>
                      <a:pt x="0" y="0"/>
                      <a:pt x="0" y="0"/>
                    </a:cubicBezTo>
                    <a:cubicBezTo>
                      <a:pt x="5" y="1"/>
                      <a:pt x="12" y="4"/>
                      <a:pt x="17" y="9"/>
                    </a:cubicBezTo>
                    <a:lnTo>
                      <a:pt x="17"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70" name="Freeform 421"/>
              <p:cNvSpPr>
                <a:spLocks/>
              </p:cNvSpPr>
              <p:nvPr/>
            </p:nvSpPr>
            <p:spPr bwMode="auto">
              <a:xfrm>
                <a:off x="8007465" y="1184835"/>
                <a:ext cx="14288" cy="6350"/>
              </a:xfrm>
              <a:custGeom>
                <a:avLst/>
                <a:gdLst>
                  <a:gd name="T0" fmla="*/ 17 w 18"/>
                  <a:gd name="T1" fmla="*/ 9 h 9"/>
                  <a:gd name="T2" fmla="*/ 0 w 18"/>
                  <a:gd name="T3" fmla="*/ 0 h 9"/>
                  <a:gd name="T4" fmla="*/ 0 w 18"/>
                  <a:gd name="T5" fmla="*/ 0 h 9"/>
                  <a:gd name="T6" fmla="*/ 18 w 18"/>
                  <a:gd name="T7" fmla="*/ 9 h 9"/>
                  <a:gd name="T8" fmla="*/ 17 w 18"/>
                  <a:gd name="T9" fmla="*/ 9 h 9"/>
                </a:gdLst>
                <a:ahLst/>
                <a:cxnLst>
                  <a:cxn ang="0">
                    <a:pos x="T0" y="T1"/>
                  </a:cxn>
                  <a:cxn ang="0">
                    <a:pos x="T2" y="T3"/>
                  </a:cxn>
                  <a:cxn ang="0">
                    <a:pos x="T4" y="T5"/>
                  </a:cxn>
                  <a:cxn ang="0">
                    <a:pos x="T6" y="T7"/>
                  </a:cxn>
                  <a:cxn ang="0">
                    <a:pos x="T8" y="T9"/>
                  </a:cxn>
                </a:cxnLst>
                <a:rect l="0" t="0" r="r" b="b"/>
                <a:pathLst>
                  <a:path w="18" h="9">
                    <a:moveTo>
                      <a:pt x="17" y="9"/>
                    </a:moveTo>
                    <a:cubicBezTo>
                      <a:pt x="12" y="4"/>
                      <a:pt x="5" y="1"/>
                      <a:pt x="0" y="0"/>
                    </a:cubicBezTo>
                    <a:cubicBezTo>
                      <a:pt x="0" y="0"/>
                      <a:pt x="0" y="0"/>
                      <a:pt x="0" y="0"/>
                    </a:cubicBezTo>
                    <a:cubicBezTo>
                      <a:pt x="5" y="1"/>
                      <a:pt x="12" y="4"/>
                      <a:pt x="18" y="9"/>
                    </a:cubicBezTo>
                    <a:cubicBezTo>
                      <a:pt x="17" y="9"/>
                      <a:pt x="17" y="9"/>
                      <a:pt x="17" y="9"/>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71" name="Freeform 422"/>
              <p:cNvSpPr>
                <a:spLocks/>
              </p:cNvSpPr>
              <p:nvPr/>
            </p:nvSpPr>
            <p:spPr bwMode="auto">
              <a:xfrm>
                <a:off x="8007465" y="1183248"/>
                <a:ext cx="14288" cy="7938"/>
              </a:xfrm>
              <a:custGeom>
                <a:avLst/>
                <a:gdLst>
                  <a:gd name="T0" fmla="*/ 18 w 18"/>
                  <a:gd name="T1" fmla="*/ 10 h 10"/>
                  <a:gd name="T2" fmla="*/ 0 w 18"/>
                  <a:gd name="T3" fmla="*/ 1 h 10"/>
                  <a:gd name="T4" fmla="*/ 0 w 18"/>
                  <a:gd name="T5" fmla="*/ 0 h 10"/>
                  <a:gd name="T6" fmla="*/ 18 w 18"/>
                  <a:gd name="T7" fmla="*/ 10 h 10"/>
                  <a:gd name="T8" fmla="*/ 18 w 18"/>
                  <a:gd name="T9" fmla="*/ 10 h 10"/>
                </a:gdLst>
                <a:ahLst/>
                <a:cxnLst>
                  <a:cxn ang="0">
                    <a:pos x="T0" y="T1"/>
                  </a:cxn>
                  <a:cxn ang="0">
                    <a:pos x="T2" y="T3"/>
                  </a:cxn>
                  <a:cxn ang="0">
                    <a:pos x="T4" y="T5"/>
                  </a:cxn>
                  <a:cxn ang="0">
                    <a:pos x="T6" y="T7"/>
                  </a:cxn>
                  <a:cxn ang="0">
                    <a:pos x="T8" y="T9"/>
                  </a:cxn>
                </a:cxnLst>
                <a:rect l="0" t="0" r="r" b="b"/>
                <a:pathLst>
                  <a:path w="18" h="10">
                    <a:moveTo>
                      <a:pt x="18" y="10"/>
                    </a:moveTo>
                    <a:cubicBezTo>
                      <a:pt x="12" y="5"/>
                      <a:pt x="5" y="2"/>
                      <a:pt x="0" y="1"/>
                    </a:cubicBezTo>
                    <a:cubicBezTo>
                      <a:pt x="0" y="1"/>
                      <a:pt x="0" y="0"/>
                      <a:pt x="0" y="0"/>
                    </a:cubicBezTo>
                    <a:cubicBezTo>
                      <a:pt x="6" y="2"/>
                      <a:pt x="13" y="5"/>
                      <a:pt x="18" y="10"/>
                    </a:cubicBezTo>
                    <a:lnTo>
                      <a:pt x="18" y="1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72" name="Freeform 423"/>
              <p:cNvSpPr>
                <a:spLocks/>
              </p:cNvSpPr>
              <p:nvPr/>
            </p:nvSpPr>
            <p:spPr bwMode="auto">
              <a:xfrm>
                <a:off x="8007465" y="1183248"/>
                <a:ext cx="15875" cy="7938"/>
              </a:xfrm>
              <a:custGeom>
                <a:avLst/>
                <a:gdLst>
                  <a:gd name="T0" fmla="*/ 18 w 19"/>
                  <a:gd name="T1" fmla="*/ 10 h 10"/>
                  <a:gd name="T2" fmla="*/ 0 w 19"/>
                  <a:gd name="T3" fmla="*/ 0 h 10"/>
                  <a:gd name="T4" fmla="*/ 0 w 19"/>
                  <a:gd name="T5" fmla="*/ 0 h 10"/>
                  <a:gd name="T6" fmla="*/ 19 w 19"/>
                  <a:gd name="T7" fmla="*/ 9 h 10"/>
                  <a:gd name="T8" fmla="*/ 18 w 19"/>
                  <a:gd name="T9" fmla="*/ 10 h 10"/>
                </a:gdLst>
                <a:ahLst/>
                <a:cxnLst>
                  <a:cxn ang="0">
                    <a:pos x="T0" y="T1"/>
                  </a:cxn>
                  <a:cxn ang="0">
                    <a:pos x="T2" y="T3"/>
                  </a:cxn>
                  <a:cxn ang="0">
                    <a:pos x="T4" y="T5"/>
                  </a:cxn>
                  <a:cxn ang="0">
                    <a:pos x="T6" y="T7"/>
                  </a:cxn>
                  <a:cxn ang="0">
                    <a:pos x="T8" y="T9"/>
                  </a:cxn>
                </a:cxnLst>
                <a:rect l="0" t="0" r="r" b="b"/>
                <a:pathLst>
                  <a:path w="19" h="10">
                    <a:moveTo>
                      <a:pt x="18" y="10"/>
                    </a:moveTo>
                    <a:cubicBezTo>
                      <a:pt x="13" y="5"/>
                      <a:pt x="6" y="2"/>
                      <a:pt x="0" y="0"/>
                    </a:cubicBezTo>
                    <a:cubicBezTo>
                      <a:pt x="0" y="0"/>
                      <a:pt x="0" y="0"/>
                      <a:pt x="0" y="0"/>
                    </a:cubicBezTo>
                    <a:cubicBezTo>
                      <a:pt x="6" y="1"/>
                      <a:pt x="13" y="4"/>
                      <a:pt x="19" y="9"/>
                    </a:cubicBezTo>
                    <a:cubicBezTo>
                      <a:pt x="18" y="9"/>
                      <a:pt x="18" y="10"/>
                      <a:pt x="18" y="1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73" name="Freeform 424"/>
              <p:cNvSpPr>
                <a:spLocks/>
              </p:cNvSpPr>
              <p:nvPr/>
            </p:nvSpPr>
            <p:spPr bwMode="auto">
              <a:xfrm>
                <a:off x="8007465" y="1183248"/>
                <a:ext cx="15875" cy="7938"/>
              </a:xfrm>
              <a:custGeom>
                <a:avLst/>
                <a:gdLst>
                  <a:gd name="T0" fmla="*/ 19 w 19"/>
                  <a:gd name="T1" fmla="*/ 10 h 10"/>
                  <a:gd name="T2" fmla="*/ 0 w 19"/>
                  <a:gd name="T3" fmla="*/ 1 h 10"/>
                  <a:gd name="T4" fmla="*/ 0 w 19"/>
                  <a:gd name="T5" fmla="*/ 0 h 10"/>
                  <a:gd name="T6" fmla="*/ 19 w 19"/>
                  <a:gd name="T7" fmla="*/ 10 h 10"/>
                  <a:gd name="T8" fmla="*/ 19 w 19"/>
                  <a:gd name="T9" fmla="*/ 10 h 10"/>
                </a:gdLst>
                <a:ahLst/>
                <a:cxnLst>
                  <a:cxn ang="0">
                    <a:pos x="T0" y="T1"/>
                  </a:cxn>
                  <a:cxn ang="0">
                    <a:pos x="T2" y="T3"/>
                  </a:cxn>
                  <a:cxn ang="0">
                    <a:pos x="T4" y="T5"/>
                  </a:cxn>
                  <a:cxn ang="0">
                    <a:pos x="T6" y="T7"/>
                  </a:cxn>
                  <a:cxn ang="0">
                    <a:pos x="T8" y="T9"/>
                  </a:cxn>
                </a:cxnLst>
                <a:rect l="0" t="0" r="r" b="b"/>
                <a:pathLst>
                  <a:path w="19" h="10">
                    <a:moveTo>
                      <a:pt x="19" y="10"/>
                    </a:moveTo>
                    <a:cubicBezTo>
                      <a:pt x="13" y="5"/>
                      <a:pt x="6" y="2"/>
                      <a:pt x="0" y="1"/>
                    </a:cubicBezTo>
                    <a:cubicBezTo>
                      <a:pt x="0" y="0"/>
                      <a:pt x="0" y="0"/>
                      <a:pt x="0" y="0"/>
                    </a:cubicBezTo>
                    <a:cubicBezTo>
                      <a:pt x="6" y="1"/>
                      <a:pt x="13" y="4"/>
                      <a:pt x="19" y="10"/>
                    </a:cubicBezTo>
                    <a:cubicBezTo>
                      <a:pt x="19" y="10"/>
                      <a:pt x="19" y="10"/>
                      <a:pt x="19" y="1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74" name="Freeform 425"/>
              <p:cNvSpPr>
                <a:spLocks/>
              </p:cNvSpPr>
              <p:nvPr/>
            </p:nvSpPr>
            <p:spPr bwMode="auto">
              <a:xfrm>
                <a:off x="8007465" y="1181660"/>
                <a:ext cx="15875" cy="9525"/>
              </a:xfrm>
              <a:custGeom>
                <a:avLst/>
                <a:gdLst>
                  <a:gd name="T0" fmla="*/ 19 w 20"/>
                  <a:gd name="T1" fmla="*/ 11 h 11"/>
                  <a:gd name="T2" fmla="*/ 0 w 20"/>
                  <a:gd name="T3" fmla="*/ 1 h 11"/>
                  <a:gd name="T4" fmla="*/ 1 w 20"/>
                  <a:gd name="T5" fmla="*/ 0 h 11"/>
                  <a:gd name="T6" fmla="*/ 20 w 20"/>
                  <a:gd name="T7" fmla="*/ 10 h 11"/>
                  <a:gd name="T8" fmla="*/ 19 w 20"/>
                  <a:gd name="T9" fmla="*/ 11 h 11"/>
                </a:gdLst>
                <a:ahLst/>
                <a:cxnLst>
                  <a:cxn ang="0">
                    <a:pos x="T0" y="T1"/>
                  </a:cxn>
                  <a:cxn ang="0">
                    <a:pos x="T2" y="T3"/>
                  </a:cxn>
                  <a:cxn ang="0">
                    <a:pos x="T4" y="T5"/>
                  </a:cxn>
                  <a:cxn ang="0">
                    <a:pos x="T6" y="T7"/>
                  </a:cxn>
                  <a:cxn ang="0">
                    <a:pos x="T8" y="T9"/>
                  </a:cxn>
                </a:cxnLst>
                <a:rect l="0" t="0" r="r" b="b"/>
                <a:pathLst>
                  <a:path w="20" h="11">
                    <a:moveTo>
                      <a:pt x="19" y="11"/>
                    </a:moveTo>
                    <a:cubicBezTo>
                      <a:pt x="13" y="5"/>
                      <a:pt x="6" y="2"/>
                      <a:pt x="0" y="1"/>
                    </a:cubicBezTo>
                    <a:cubicBezTo>
                      <a:pt x="1" y="1"/>
                      <a:pt x="1" y="0"/>
                      <a:pt x="1" y="0"/>
                    </a:cubicBezTo>
                    <a:cubicBezTo>
                      <a:pt x="7" y="1"/>
                      <a:pt x="14" y="4"/>
                      <a:pt x="20" y="10"/>
                    </a:cubicBezTo>
                    <a:cubicBezTo>
                      <a:pt x="20" y="10"/>
                      <a:pt x="19" y="10"/>
                      <a:pt x="19" y="11"/>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75" name="Freeform 426"/>
              <p:cNvSpPr>
                <a:spLocks/>
              </p:cNvSpPr>
              <p:nvPr/>
            </p:nvSpPr>
            <p:spPr bwMode="auto">
              <a:xfrm>
                <a:off x="8009052" y="1181660"/>
                <a:ext cx="15875" cy="7938"/>
              </a:xfrm>
              <a:custGeom>
                <a:avLst/>
                <a:gdLst>
                  <a:gd name="T0" fmla="*/ 19 w 20"/>
                  <a:gd name="T1" fmla="*/ 11 h 11"/>
                  <a:gd name="T2" fmla="*/ 0 w 20"/>
                  <a:gd name="T3" fmla="*/ 1 h 11"/>
                  <a:gd name="T4" fmla="*/ 0 w 20"/>
                  <a:gd name="T5" fmla="*/ 0 h 11"/>
                  <a:gd name="T6" fmla="*/ 20 w 20"/>
                  <a:gd name="T7" fmla="*/ 10 h 11"/>
                  <a:gd name="T8" fmla="*/ 19 w 20"/>
                  <a:gd name="T9" fmla="*/ 11 h 11"/>
                </a:gdLst>
                <a:ahLst/>
                <a:cxnLst>
                  <a:cxn ang="0">
                    <a:pos x="T0" y="T1"/>
                  </a:cxn>
                  <a:cxn ang="0">
                    <a:pos x="T2" y="T3"/>
                  </a:cxn>
                  <a:cxn ang="0">
                    <a:pos x="T4" y="T5"/>
                  </a:cxn>
                  <a:cxn ang="0">
                    <a:pos x="T6" y="T7"/>
                  </a:cxn>
                  <a:cxn ang="0">
                    <a:pos x="T8" y="T9"/>
                  </a:cxn>
                </a:cxnLst>
                <a:rect l="0" t="0" r="r" b="b"/>
                <a:pathLst>
                  <a:path w="20" h="11">
                    <a:moveTo>
                      <a:pt x="19" y="11"/>
                    </a:moveTo>
                    <a:cubicBezTo>
                      <a:pt x="13" y="5"/>
                      <a:pt x="6" y="2"/>
                      <a:pt x="0" y="1"/>
                    </a:cubicBezTo>
                    <a:cubicBezTo>
                      <a:pt x="0" y="1"/>
                      <a:pt x="0" y="0"/>
                      <a:pt x="0" y="0"/>
                    </a:cubicBezTo>
                    <a:cubicBezTo>
                      <a:pt x="6" y="1"/>
                      <a:pt x="14" y="4"/>
                      <a:pt x="20" y="10"/>
                    </a:cubicBezTo>
                    <a:cubicBezTo>
                      <a:pt x="19" y="10"/>
                      <a:pt x="19" y="11"/>
                      <a:pt x="19" y="11"/>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76" name="Freeform 427"/>
              <p:cNvSpPr>
                <a:spLocks/>
              </p:cNvSpPr>
              <p:nvPr/>
            </p:nvSpPr>
            <p:spPr bwMode="auto">
              <a:xfrm>
                <a:off x="8009052" y="1180073"/>
                <a:ext cx="15875" cy="9525"/>
              </a:xfrm>
              <a:custGeom>
                <a:avLst/>
                <a:gdLst>
                  <a:gd name="T0" fmla="*/ 20 w 21"/>
                  <a:gd name="T1" fmla="*/ 12 h 12"/>
                  <a:gd name="T2" fmla="*/ 0 w 21"/>
                  <a:gd name="T3" fmla="*/ 2 h 12"/>
                  <a:gd name="T4" fmla="*/ 0 w 21"/>
                  <a:gd name="T5" fmla="*/ 0 h 12"/>
                  <a:gd name="T6" fmla="*/ 21 w 21"/>
                  <a:gd name="T7" fmla="*/ 11 h 12"/>
                  <a:gd name="T8" fmla="*/ 20 w 21"/>
                  <a:gd name="T9" fmla="*/ 12 h 12"/>
                </a:gdLst>
                <a:ahLst/>
                <a:cxnLst>
                  <a:cxn ang="0">
                    <a:pos x="T0" y="T1"/>
                  </a:cxn>
                  <a:cxn ang="0">
                    <a:pos x="T2" y="T3"/>
                  </a:cxn>
                  <a:cxn ang="0">
                    <a:pos x="T4" y="T5"/>
                  </a:cxn>
                  <a:cxn ang="0">
                    <a:pos x="T6" y="T7"/>
                  </a:cxn>
                  <a:cxn ang="0">
                    <a:pos x="T8" y="T9"/>
                  </a:cxn>
                </a:cxnLst>
                <a:rect l="0" t="0" r="r" b="b"/>
                <a:pathLst>
                  <a:path w="21" h="12">
                    <a:moveTo>
                      <a:pt x="20" y="12"/>
                    </a:moveTo>
                    <a:cubicBezTo>
                      <a:pt x="14" y="6"/>
                      <a:pt x="6" y="3"/>
                      <a:pt x="0" y="2"/>
                    </a:cubicBezTo>
                    <a:cubicBezTo>
                      <a:pt x="0" y="1"/>
                      <a:pt x="0" y="1"/>
                      <a:pt x="0" y="0"/>
                    </a:cubicBezTo>
                    <a:cubicBezTo>
                      <a:pt x="7" y="2"/>
                      <a:pt x="15" y="6"/>
                      <a:pt x="21" y="11"/>
                    </a:cubicBezTo>
                    <a:cubicBezTo>
                      <a:pt x="20" y="12"/>
                      <a:pt x="20" y="12"/>
                      <a:pt x="20" y="12"/>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77" name="Freeform 428"/>
              <p:cNvSpPr>
                <a:spLocks/>
              </p:cNvSpPr>
              <p:nvPr/>
            </p:nvSpPr>
            <p:spPr bwMode="auto">
              <a:xfrm>
                <a:off x="8001115" y="1183248"/>
                <a:ext cx="6350" cy="1588"/>
              </a:xfrm>
              <a:custGeom>
                <a:avLst/>
                <a:gdLst>
                  <a:gd name="T0" fmla="*/ 9 w 9"/>
                  <a:gd name="T1" fmla="*/ 1 h 1"/>
                  <a:gd name="T2" fmla="*/ 0 w 9"/>
                  <a:gd name="T3" fmla="*/ 0 h 1"/>
                  <a:gd name="T4" fmla="*/ 0 w 9"/>
                  <a:gd name="T5" fmla="*/ 0 h 1"/>
                  <a:gd name="T6" fmla="*/ 9 w 9"/>
                  <a:gd name="T7" fmla="*/ 1 h 1"/>
                  <a:gd name="T8" fmla="*/ 9 w 9"/>
                  <a:gd name="T9" fmla="*/ 1 h 1"/>
                </a:gdLst>
                <a:ahLst/>
                <a:cxnLst>
                  <a:cxn ang="0">
                    <a:pos x="T0" y="T1"/>
                  </a:cxn>
                  <a:cxn ang="0">
                    <a:pos x="T2" y="T3"/>
                  </a:cxn>
                  <a:cxn ang="0">
                    <a:pos x="T4" y="T5"/>
                  </a:cxn>
                  <a:cxn ang="0">
                    <a:pos x="T6" y="T7"/>
                  </a:cxn>
                  <a:cxn ang="0">
                    <a:pos x="T8" y="T9"/>
                  </a:cxn>
                </a:cxnLst>
                <a:rect l="0" t="0" r="r" b="b"/>
                <a:pathLst>
                  <a:path w="9" h="1">
                    <a:moveTo>
                      <a:pt x="9" y="1"/>
                    </a:moveTo>
                    <a:cubicBezTo>
                      <a:pt x="3" y="0"/>
                      <a:pt x="0" y="0"/>
                      <a:pt x="0" y="0"/>
                    </a:cubicBezTo>
                    <a:lnTo>
                      <a:pt x="0" y="0"/>
                    </a:lnTo>
                    <a:cubicBezTo>
                      <a:pt x="0" y="0"/>
                      <a:pt x="3" y="0"/>
                      <a:pt x="9" y="1"/>
                    </a:cubicBezTo>
                    <a:cubicBezTo>
                      <a:pt x="9" y="1"/>
                      <a:pt x="9" y="1"/>
                      <a:pt x="9"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78" name="Freeform 429"/>
              <p:cNvSpPr>
                <a:spLocks/>
              </p:cNvSpPr>
              <p:nvPr/>
            </p:nvSpPr>
            <p:spPr bwMode="auto">
              <a:xfrm>
                <a:off x="8001115" y="1183248"/>
                <a:ext cx="6350" cy="1588"/>
              </a:xfrm>
              <a:custGeom>
                <a:avLst/>
                <a:gdLst>
                  <a:gd name="T0" fmla="*/ 9 w 9"/>
                  <a:gd name="T1" fmla="*/ 1 h 1"/>
                  <a:gd name="T2" fmla="*/ 0 w 9"/>
                  <a:gd name="T3" fmla="*/ 0 h 1"/>
                  <a:gd name="T4" fmla="*/ 0 w 9"/>
                  <a:gd name="T5" fmla="*/ 0 h 1"/>
                  <a:gd name="T6" fmla="*/ 9 w 9"/>
                  <a:gd name="T7" fmla="*/ 1 h 1"/>
                  <a:gd name="T8" fmla="*/ 9 w 9"/>
                  <a:gd name="T9" fmla="*/ 1 h 1"/>
                </a:gdLst>
                <a:ahLst/>
                <a:cxnLst>
                  <a:cxn ang="0">
                    <a:pos x="T0" y="T1"/>
                  </a:cxn>
                  <a:cxn ang="0">
                    <a:pos x="T2" y="T3"/>
                  </a:cxn>
                  <a:cxn ang="0">
                    <a:pos x="T4" y="T5"/>
                  </a:cxn>
                  <a:cxn ang="0">
                    <a:pos x="T6" y="T7"/>
                  </a:cxn>
                  <a:cxn ang="0">
                    <a:pos x="T8" y="T9"/>
                  </a:cxn>
                </a:cxnLst>
                <a:rect l="0" t="0" r="r" b="b"/>
                <a:pathLst>
                  <a:path w="9" h="1">
                    <a:moveTo>
                      <a:pt x="9" y="1"/>
                    </a:moveTo>
                    <a:cubicBezTo>
                      <a:pt x="3" y="0"/>
                      <a:pt x="0" y="0"/>
                      <a:pt x="0" y="0"/>
                    </a:cubicBezTo>
                    <a:lnTo>
                      <a:pt x="0" y="0"/>
                    </a:lnTo>
                    <a:cubicBezTo>
                      <a:pt x="0" y="0"/>
                      <a:pt x="3" y="0"/>
                      <a:pt x="9" y="1"/>
                    </a:cubicBezTo>
                    <a:cubicBezTo>
                      <a:pt x="9" y="1"/>
                      <a:pt x="9" y="1"/>
                      <a:pt x="9" y="1"/>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79" name="Freeform 430"/>
              <p:cNvSpPr>
                <a:spLocks/>
              </p:cNvSpPr>
              <p:nvPr/>
            </p:nvSpPr>
            <p:spPr bwMode="auto">
              <a:xfrm>
                <a:off x="8001115" y="1183248"/>
                <a:ext cx="6350" cy="1588"/>
              </a:xfrm>
              <a:custGeom>
                <a:avLst/>
                <a:gdLst>
                  <a:gd name="T0" fmla="*/ 9 w 9"/>
                  <a:gd name="T1" fmla="*/ 2 h 2"/>
                  <a:gd name="T2" fmla="*/ 0 w 9"/>
                  <a:gd name="T3" fmla="*/ 1 h 2"/>
                  <a:gd name="T4" fmla="*/ 0 w 9"/>
                  <a:gd name="T5" fmla="*/ 0 h 2"/>
                  <a:gd name="T6" fmla="*/ 9 w 9"/>
                  <a:gd name="T7" fmla="*/ 1 h 2"/>
                  <a:gd name="T8" fmla="*/ 9 w 9"/>
                  <a:gd name="T9" fmla="*/ 2 h 2"/>
                </a:gdLst>
                <a:ahLst/>
                <a:cxnLst>
                  <a:cxn ang="0">
                    <a:pos x="T0" y="T1"/>
                  </a:cxn>
                  <a:cxn ang="0">
                    <a:pos x="T2" y="T3"/>
                  </a:cxn>
                  <a:cxn ang="0">
                    <a:pos x="T4" y="T5"/>
                  </a:cxn>
                  <a:cxn ang="0">
                    <a:pos x="T6" y="T7"/>
                  </a:cxn>
                  <a:cxn ang="0">
                    <a:pos x="T8" y="T9"/>
                  </a:cxn>
                </a:cxnLst>
                <a:rect l="0" t="0" r="r" b="b"/>
                <a:pathLst>
                  <a:path w="9" h="2">
                    <a:moveTo>
                      <a:pt x="9" y="2"/>
                    </a:moveTo>
                    <a:cubicBezTo>
                      <a:pt x="3" y="1"/>
                      <a:pt x="0" y="1"/>
                      <a:pt x="0" y="1"/>
                    </a:cubicBezTo>
                    <a:lnTo>
                      <a:pt x="0" y="0"/>
                    </a:lnTo>
                    <a:cubicBezTo>
                      <a:pt x="0" y="0"/>
                      <a:pt x="3" y="0"/>
                      <a:pt x="9" y="1"/>
                    </a:cubicBezTo>
                    <a:cubicBezTo>
                      <a:pt x="9" y="1"/>
                      <a:pt x="9" y="2"/>
                      <a:pt x="9" y="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80" name="Freeform 431"/>
              <p:cNvSpPr>
                <a:spLocks/>
              </p:cNvSpPr>
              <p:nvPr/>
            </p:nvSpPr>
            <p:spPr bwMode="auto">
              <a:xfrm>
                <a:off x="8001115" y="1181660"/>
                <a:ext cx="6350" cy="1588"/>
              </a:xfrm>
              <a:custGeom>
                <a:avLst/>
                <a:gdLst>
                  <a:gd name="T0" fmla="*/ 9 w 9"/>
                  <a:gd name="T1" fmla="*/ 2 h 2"/>
                  <a:gd name="T2" fmla="*/ 0 w 9"/>
                  <a:gd name="T3" fmla="*/ 1 h 2"/>
                  <a:gd name="T4" fmla="*/ 0 w 9"/>
                  <a:gd name="T5" fmla="*/ 1 h 2"/>
                  <a:gd name="T6" fmla="*/ 9 w 9"/>
                  <a:gd name="T7" fmla="*/ 2 h 2"/>
                  <a:gd name="T8" fmla="*/ 9 w 9"/>
                  <a:gd name="T9" fmla="*/ 2 h 2"/>
                </a:gdLst>
                <a:ahLst/>
                <a:cxnLst>
                  <a:cxn ang="0">
                    <a:pos x="T0" y="T1"/>
                  </a:cxn>
                  <a:cxn ang="0">
                    <a:pos x="T2" y="T3"/>
                  </a:cxn>
                  <a:cxn ang="0">
                    <a:pos x="T4" y="T5"/>
                  </a:cxn>
                  <a:cxn ang="0">
                    <a:pos x="T6" y="T7"/>
                  </a:cxn>
                  <a:cxn ang="0">
                    <a:pos x="T8" y="T9"/>
                  </a:cxn>
                </a:cxnLst>
                <a:rect l="0" t="0" r="r" b="b"/>
                <a:pathLst>
                  <a:path w="9" h="2">
                    <a:moveTo>
                      <a:pt x="9" y="2"/>
                    </a:moveTo>
                    <a:cubicBezTo>
                      <a:pt x="3" y="1"/>
                      <a:pt x="0" y="1"/>
                      <a:pt x="0" y="1"/>
                    </a:cubicBezTo>
                    <a:lnTo>
                      <a:pt x="0" y="1"/>
                    </a:lnTo>
                    <a:cubicBezTo>
                      <a:pt x="0" y="1"/>
                      <a:pt x="3" y="0"/>
                      <a:pt x="9" y="2"/>
                    </a:cubicBezTo>
                    <a:cubicBezTo>
                      <a:pt x="9" y="2"/>
                      <a:pt x="9" y="2"/>
                      <a:pt x="9" y="2"/>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81" name="Freeform 432"/>
              <p:cNvSpPr>
                <a:spLocks/>
              </p:cNvSpPr>
              <p:nvPr/>
            </p:nvSpPr>
            <p:spPr bwMode="auto">
              <a:xfrm>
                <a:off x="8001115" y="1181660"/>
                <a:ext cx="6350" cy="1588"/>
              </a:xfrm>
              <a:custGeom>
                <a:avLst/>
                <a:gdLst>
                  <a:gd name="T0" fmla="*/ 9 w 9"/>
                  <a:gd name="T1" fmla="*/ 3 h 3"/>
                  <a:gd name="T2" fmla="*/ 0 w 9"/>
                  <a:gd name="T3" fmla="*/ 2 h 3"/>
                  <a:gd name="T4" fmla="*/ 0 w 9"/>
                  <a:gd name="T5" fmla="*/ 1 h 3"/>
                  <a:gd name="T6" fmla="*/ 9 w 9"/>
                  <a:gd name="T7" fmla="*/ 2 h 3"/>
                  <a:gd name="T8" fmla="*/ 9 w 9"/>
                  <a:gd name="T9" fmla="*/ 3 h 3"/>
                </a:gdLst>
                <a:ahLst/>
                <a:cxnLst>
                  <a:cxn ang="0">
                    <a:pos x="T0" y="T1"/>
                  </a:cxn>
                  <a:cxn ang="0">
                    <a:pos x="T2" y="T3"/>
                  </a:cxn>
                  <a:cxn ang="0">
                    <a:pos x="T4" y="T5"/>
                  </a:cxn>
                  <a:cxn ang="0">
                    <a:pos x="T6" y="T7"/>
                  </a:cxn>
                  <a:cxn ang="0">
                    <a:pos x="T8" y="T9"/>
                  </a:cxn>
                </a:cxnLst>
                <a:rect l="0" t="0" r="r" b="b"/>
                <a:pathLst>
                  <a:path w="9" h="3">
                    <a:moveTo>
                      <a:pt x="9" y="3"/>
                    </a:moveTo>
                    <a:cubicBezTo>
                      <a:pt x="3" y="1"/>
                      <a:pt x="0" y="2"/>
                      <a:pt x="0" y="2"/>
                    </a:cubicBezTo>
                    <a:lnTo>
                      <a:pt x="0" y="1"/>
                    </a:lnTo>
                    <a:cubicBezTo>
                      <a:pt x="0" y="1"/>
                      <a:pt x="3" y="0"/>
                      <a:pt x="9" y="2"/>
                    </a:cubicBezTo>
                    <a:cubicBezTo>
                      <a:pt x="9" y="2"/>
                      <a:pt x="9" y="2"/>
                      <a:pt x="9" y="3"/>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82" name="Freeform 433"/>
              <p:cNvSpPr>
                <a:spLocks/>
              </p:cNvSpPr>
              <p:nvPr/>
            </p:nvSpPr>
            <p:spPr bwMode="auto">
              <a:xfrm>
                <a:off x="8001115" y="1180073"/>
                <a:ext cx="7938" cy="3175"/>
              </a:xfrm>
              <a:custGeom>
                <a:avLst/>
                <a:gdLst>
                  <a:gd name="T0" fmla="*/ 9 w 10"/>
                  <a:gd name="T1" fmla="*/ 3 h 3"/>
                  <a:gd name="T2" fmla="*/ 0 w 10"/>
                  <a:gd name="T3" fmla="*/ 2 h 3"/>
                  <a:gd name="T4" fmla="*/ 0 w 10"/>
                  <a:gd name="T5" fmla="*/ 1 h 3"/>
                  <a:gd name="T6" fmla="*/ 10 w 10"/>
                  <a:gd name="T7" fmla="*/ 2 h 3"/>
                  <a:gd name="T8" fmla="*/ 9 w 10"/>
                  <a:gd name="T9" fmla="*/ 3 h 3"/>
                </a:gdLst>
                <a:ahLst/>
                <a:cxnLst>
                  <a:cxn ang="0">
                    <a:pos x="T0" y="T1"/>
                  </a:cxn>
                  <a:cxn ang="0">
                    <a:pos x="T2" y="T3"/>
                  </a:cxn>
                  <a:cxn ang="0">
                    <a:pos x="T4" y="T5"/>
                  </a:cxn>
                  <a:cxn ang="0">
                    <a:pos x="T6" y="T7"/>
                  </a:cxn>
                  <a:cxn ang="0">
                    <a:pos x="T8" y="T9"/>
                  </a:cxn>
                </a:cxnLst>
                <a:rect l="0" t="0" r="r" b="b"/>
                <a:pathLst>
                  <a:path w="10" h="3">
                    <a:moveTo>
                      <a:pt x="9" y="3"/>
                    </a:moveTo>
                    <a:cubicBezTo>
                      <a:pt x="3" y="1"/>
                      <a:pt x="0" y="2"/>
                      <a:pt x="0" y="2"/>
                    </a:cubicBezTo>
                    <a:lnTo>
                      <a:pt x="0" y="1"/>
                    </a:lnTo>
                    <a:cubicBezTo>
                      <a:pt x="0" y="1"/>
                      <a:pt x="4" y="0"/>
                      <a:pt x="10" y="2"/>
                    </a:cubicBezTo>
                    <a:cubicBezTo>
                      <a:pt x="10" y="2"/>
                      <a:pt x="10" y="3"/>
                      <a:pt x="9" y="3"/>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83" name="Freeform 434"/>
              <p:cNvSpPr>
                <a:spLocks/>
              </p:cNvSpPr>
              <p:nvPr/>
            </p:nvSpPr>
            <p:spPr bwMode="auto">
              <a:xfrm>
                <a:off x="8001115" y="1180073"/>
                <a:ext cx="7938" cy="1588"/>
              </a:xfrm>
              <a:custGeom>
                <a:avLst/>
                <a:gdLst>
                  <a:gd name="T0" fmla="*/ 10 w 10"/>
                  <a:gd name="T1" fmla="*/ 3 h 3"/>
                  <a:gd name="T2" fmla="*/ 0 w 10"/>
                  <a:gd name="T3" fmla="*/ 2 h 3"/>
                  <a:gd name="T4" fmla="*/ 0 w 10"/>
                  <a:gd name="T5" fmla="*/ 1 h 3"/>
                  <a:gd name="T6" fmla="*/ 10 w 10"/>
                  <a:gd name="T7" fmla="*/ 2 h 3"/>
                  <a:gd name="T8" fmla="*/ 10 w 10"/>
                  <a:gd name="T9" fmla="*/ 3 h 3"/>
                </a:gdLst>
                <a:ahLst/>
                <a:cxnLst>
                  <a:cxn ang="0">
                    <a:pos x="T0" y="T1"/>
                  </a:cxn>
                  <a:cxn ang="0">
                    <a:pos x="T2" y="T3"/>
                  </a:cxn>
                  <a:cxn ang="0">
                    <a:pos x="T4" y="T5"/>
                  </a:cxn>
                  <a:cxn ang="0">
                    <a:pos x="T6" y="T7"/>
                  </a:cxn>
                  <a:cxn ang="0">
                    <a:pos x="T8" y="T9"/>
                  </a:cxn>
                </a:cxnLst>
                <a:rect l="0" t="0" r="r" b="b"/>
                <a:pathLst>
                  <a:path w="10" h="3">
                    <a:moveTo>
                      <a:pt x="10" y="3"/>
                    </a:moveTo>
                    <a:cubicBezTo>
                      <a:pt x="4" y="1"/>
                      <a:pt x="0" y="2"/>
                      <a:pt x="0" y="2"/>
                    </a:cubicBezTo>
                    <a:lnTo>
                      <a:pt x="0" y="1"/>
                    </a:lnTo>
                    <a:cubicBezTo>
                      <a:pt x="0" y="1"/>
                      <a:pt x="4" y="0"/>
                      <a:pt x="10" y="2"/>
                    </a:cubicBezTo>
                    <a:cubicBezTo>
                      <a:pt x="10" y="2"/>
                      <a:pt x="10" y="2"/>
                      <a:pt x="10" y="3"/>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84" name="Freeform 435"/>
              <p:cNvSpPr>
                <a:spLocks/>
              </p:cNvSpPr>
              <p:nvPr/>
            </p:nvSpPr>
            <p:spPr bwMode="auto">
              <a:xfrm>
                <a:off x="8001115" y="1178485"/>
                <a:ext cx="7938" cy="3175"/>
              </a:xfrm>
              <a:custGeom>
                <a:avLst/>
                <a:gdLst>
                  <a:gd name="T0" fmla="*/ 10 w 10"/>
                  <a:gd name="T1" fmla="*/ 3 h 3"/>
                  <a:gd name="T2" fmla="*/ 0 w 10"/>
                  <a:gd name="T3" fmla="*/ 2 h 3"/>
                  <a:gd name="T4" fmla="*/ 0 w 10"/>
                  <a:gd name="T5" fmla="*/ 0 h 3"/>
                  <a:gd name="T6" fmla="*/ 10 w 10"/>
                  <a:gd name="T7" fmla="*/ 1 h 3"/>
                  <a:gd name="T8" fmla="*/ 10 w 10"/>
                  <a:gd name="T9" fmla="*/ 3 h 3"/>
                </a:gdLst>
                <a:ahLst/>
                <a:cxnLst>
                  <a:cxn ang="0">
                    <a:pos x="T0" y="T1"/>
                  </a:cxn>
                  <a:cxn ang="0">
                    <a:pos x="T2" y="T3"/>
                  </a:cxn>
                  <a:cxn ang="0">
                    <a:pos x="T4" y="T5"/>
                  </a:cxn>
                  <a:cxn ang="0">
                    <a:pos x="T6" y="T7"/>
                  </a:cxn>
                  <a:cxn ang="0">
                    <a:pos x="T8" y="T9"/>
                  </a:cxn>
                </a:cxnLst>
                <a:rect l="0" t="0" r="r" b="b"/>
                <a:pathLst>
                  <a:path w="10" h="3">
                    <a:moveTo>
                      <a:pt x="10" y="3"/>
                    </a:moveTo>
                    <a:cubicBezTo>
                      <a:pt x="4" y="1"/>
                      <a:pt x="0" y="2"/>
                      <a:pt x="0" y="2"/>
                    </a:cubicBezTo>
                    <a:lnTo>
                      <a:pt x="0" y="0"/>
                    </a:lnTo>
                    <a:cubicBezTo>
                      <a:pt x="0" y="0"/>
                      <a:pt x="4" y="0"/>
                      <a:pt x="10" y="1"/>
                    </a:cubicBezTo>
                    <a:cubicBezTo>
                      <a:pt x="10" y="2"/>
                      <a:pt x="10" y="2"/>
                      <a:pt x="10" y="3"/>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85" name="Rectangle 436"/>
              <p:cNvSpPr>
                <a:spLocks noChangeArrowheads="1"/>
              </p:cNvSpPr>
              <p:nvPr/>
            </p:nvSpPr>
            <p:spPr bwMode="auto">
              <a:xfrm>
                <a:off x="8001115" y="1188010"/>
                <a:ext cx="1588"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86" name="Rectangle 437"/>
              <p:cNvSpPr>
                <a:spLocks noChangeArrowheads="1"/>
              </p:cNvSpPr>
              <p:nvPr/>
            </p:nvSpPr>
            <p:spPr bwMode="auto">
              <a:xfrm>
                <a:off x="8001115" y="1186423"/>
                <a:ext cx="1588" cy="1588"/>
              </a:xfrm>
              <a:prstGeom prst="rect">
                <a:avLst/>
              </a:prstGeom>
              <a:solidFill>
                <a:srgbClr val="3B3B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87" name="Rectangle 438"/>
              <p:cNvSpPr>
                <a:spLocks noChangeArrowheads="1"/>
              </p:cNvSpPr>
              <p:nvPr/>
            </p:nvSpPr>
            <p:spPr bwMode="auto">
              <a:xfrm>
                <a:off x="8001115" y="1184835"/>
                <a:ext cx="1588" cy="1588"/>
              </a:xfrm>
              <a:prstGeom prst="rect">
                <a:avLst/>
              </a:prstGeom>
              <a:solidFill>
                <a:srgbClr val="6F6F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88" name="Rectangle 439"/>
              <p:cNvSpPr>
                <a:spLocks noChangeArrowheads="1"/>
              </p:cNvSpPr>
              <p:nvPr/>
            </p:nvSpPr>
            <p:spPr bwMode="auto">
              <a:xfrm>
                <a:off x="8001115" y="1184835"/>
                <a:ext cx="1588" cy="1588"/>
              </a:xfrm>
              <a:prstGeom prst="rect">
                <a:avLst/>
              </a:prstGeom>
              <a:solidFill>
                <a:srgbClr val="9B9B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89" name="Rectangle 440"/>
              <p:cNvSpPr>
                <a:spLocks noChangeArrowheads="1"/>
              </p:cNvSpPr>
              <p:nvPr/>
            </p:nvSpPr>
            <p:spPr bwMode="auto">
              <a:xfrm>
                <a:off x="8001115" y="1184835"/>
                <a:ext cx="1588" cy="158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90" name="Rectangle 441"/>
              <p:cNvSpPr>
                <a:spLocks noChangeArrowheads="1"/>
              </p:cNvSpPr>
              <p:nvPr/>
            </p:nvSpPr>
            <p:spPr bwMode="auto">
              <a:xfrm>
                <a:off x="8001115" y="1184835"/>
                <a:ext cx="1588" cy="1588"/>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91" name="Rectangle 442"/>
              <p:cNvSpPr>
                <a:spLocks noChangeArrowheads="1"/>
              </p:cNvSpPr>
              <p:nvPr/>
            </p:nvSpPr>
            <p:spPr bwMode="auto">
              <a:xfrm>
                <a:off x="8001115" y="1183248"/>
                <a:ext cx="1588" cy="158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92" name="Rectangle 443"/>
              <p:cNvSpPr>
                <a:spLocks noChangeArrowheads="1"/>
              </p:cNvSpPr>
              <p:nvPr/>
            </p:nvSpPr>
            <p:spPr bwMode="auto">
              <a:xfrm>
                <a:off x="8001115" y="1183248"/>
                <a:ext cx="1588" cy="1588"/>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93" name="Rectangle 444"/>
              <p:cNvSpPr>
                <a:spLocks noChangeArrowheads="1"/>
              </p:cNvSpPr>
              <p:nvPr/>
            </p:nvSpPr>
            <p:spPr bwMode="auto">
              <a:xfrm>
                <a:off x="8001115" y="118324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94" name="Rectangle 445"/>
              <p:cNvSpPr>
                <a:spLocks noChangeArrowheads="1"/>
              </p:cNvSpPr>
              <p:nvPr/>
            </p:nvSpPr>
            <p:spPr bwMode="auto">
              <a:xfrm>
                <a:off x="8001115" y="1183248"/>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95" name="Rectangle 446"/>
              <p:cNvSpPr>
                <a:spLocks noChangeArrowheads="1"/>
              </p:cNvSpPr>
              <p:nvPr/>
            </p:nvSpPr>
            <p:spPr bwMode="auto">
              <a:xfrm>
                <a:off x="8001115" y="1183248"/>
                <a:ext cx="1588" cy="15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96" name="Rectangle 447"/>
              <p:cNvSpPr>
                <a:spLocks noChangeArrowheads="1"/>
              </p:cNvSpPr>
              <p:nvPr/>
            </p:nvSpPr>
            <p:spPr bwMode="auto">
              <a:xfrm>
                <a:off x="8001115" y="1183248"/>
                <a:ext cx="1588" cy="15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97" name="Rectangle 448"/>
              <p:cNvSpPr>
                <a:spLocks noChangeArrowheads="1"/>
              </p:cNvSpPr>
              <p:nvPr/>
            </p:nvSpPr>
            <p:spPr bwMode="auto">
              <a:xfrm>
                <a:off x="8001115" y="1181660"/>
                <a:ext cx="1588" cy="1588"/>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98" name="Rectangle 449"/>
              <p:cNvSpPr>
                <a:spLocks noChangeArrowheads="1"/>
              </p:cNvSpPr>
              <p:nvPr/>
            </p:nvSpPr>
            <p:spPr bwMode="auto">
              <a:xfrm>
                <a:off x="8001115" y="1181660"/>
                <a:ext cx="1588" cy="1588"/>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99" name="Rectangle 450"/>
              <p:cNvSpPr>
                <a:spLocks noChangeArrowheads="1"/>
              </p:cNvSpPr>
              <p:nvPr/>
            </p:nvSpPr>
            <p:spPr bwMode="auto">
              <a:xfrm>
                <a:off x="8001115" y="1180073"/>
                <a:ext cx="1588" cy="1588"/>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00" name="Freeform 451"/>
              <p:cNvSpPr>
                <a:spLocks/>
              </p:cNvSpPr>
              <p:nvPr/>
            </p:nvSpPr>
            <p:spPr bwMode="auto">
              <a:xfrm>
                <a:off x="8001115" y="1178485"/>
                <a:ext cx="0" cy="1588"/>
              </a:xfrm>
              <a:custGeom>
                <a:avLst/>
                <a:gdLst>
                  <a:gd name="T0" fmla="*/ 1 w 1"/>
                  <a:gd name="T1" fmla="*/ 2 h 2"/>
                  <a:gd name="T2" fmla="*/ 0 w 1"/>
                  <a:gd name="T3" fmla="*/ 2 h 2"/>
                  <a:gd name="T4" fmla="*/ 0 w 1"/>
                  <a:gd name="T5" fmla="*/ 0 h 2"/>
                  <a:gd name="T6" fmla="*/ 1 w 1"/>
                  <a:gd name="T7" fmla="*/ 0 h 2"/>
                  <a:gd name="T8" fmla="*/ 1 w 1"/>
                  <a:gd name="T9" fmla="*/ 1 h 2"/>
                  <a:gd name="T10" fmla="*/ 1 w 1"/>
                  <a:gd name="T11" fmla="*/ 2 h 2"/>
                </a:gdLst>
                <a:ahLst/>
                <a:cxnLst>
                  <a:cxn ang="0">
                    <a:pos x="T0" y="T1"/>
                  </a:cxn>
                  <a:cxn ang="0">
                    <a:pos x="T2" y="T3"/>
                  </a:cxn>
                  <a:cxn ang="0">
                    <a:pos x="T4" y="T5"/>
                  </a:cxn>
                  <a:cxn ang="0">
                    <a:pos x="T6" y="T7"/>
                  </a:cxn>
                  <a:cxn ang="0">
                    <a:pos x="T8" y="T9"/>
                  </a:cxn>
                  <a:cxn ang="0">
                    <a:pos x="T10" y="T11"/>
                  </a:cxn>
                </a:cxnLst>
                <a:rect l="0" t="0" r="r" b="b"/>
                <a:pathLst>
                  <a:path w="1" h="2">
                    <a:moveTo>
                      <a:pt x="1" y="2"/>
                    </a:moveTo>
                    <a:lnTo>
                      <a:pt x="0" y="2"/>
                    </a:lnTo>
                    <a:lnTo>
                      <a:pt x="0" y="0"/>
                    </a:lnTo>
                    <a:lnTo>
                      <a:pt x="1" y="0"/>
                    </a:lnTo>
                    <a:lnTo>
                      <a:pt x="1" y="1"/>
                    </a:lnTo>
                    <a:lnTo>
                      <a:pt x="1" y="2"/>
                    </a:ln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01" name="Rectangle 452"/>
              <p:cNvSpPr>
                <a:spLocks noChangeArrowheads="1"/>
              </p:cNvSpPr>
              <p:nvPr/>
            </p:nvSpPr>
            <p:spPr bwMode="auto">
              <a:xfrm>
                <a:off x="7767752" y="1188010"/>
                <a:ext cx="233363"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02" name="Rectangle 453"/>
              <p:cNvSpPr>
                <a:spLocks noChangeArrowheads="1"/>
              </p:cNvSpPr>
              <p:nvPr/>
            </p:nvSpPr>
            <p:spPr bwMode="auto">
              <a:xfrm>
                <a:off x="7767752" y="1186423"/>
                <a:ext cx="233363" cy="1588"/>
              </a:xfrm>
              <a:prstGeom prst="rect">
                <a:avLst/>
              </a:prstGeom>
              <a:solidFill>
                <a:srgbClr val="3B3B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03" name="Rectangle 454"/>
              <p:cNvSpPr>
                <a:spLocks noChangeArrowheads="1"/>
              </p:cNvSpPr>
              <p:nvPr/>
            </p:nvSpPr>
            <p:spPr bwMode="auto">
              <a:xfrm>
                <a:off x="7767752" y="1184835"/>
                <a:ext cx="233363" cy="1588"/>
              </a:xfrm>
              <a:prstGeom prst="rect">
                <a:avLst/>
              </a:prstGeom>
              <a:solidFill>
                <a:srgbClr val="6F6F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04" name="Rectangle 455"/>
              <p:cNvSpPr>
                <a:spLocks noChangeArrowheads="1"/>
              </p:cNvSpPr>
              <p:nvPr/>
            </p:nvSpPr>
            <p:spPr bwMode="auto">
              <a:xfrm>
                <a:off x="7767752" y="1184835"/>
                <a:ext cx="233363" cy="1588"/>
              </a:xfrm>
              <a:prstGeom prst="rect">
                <a:avLst/>
              </a:prstGeom>
              <a:solidFill>
                <a:srgbClr val="9B9B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05" name="Rectangle 456"/>
              <p:cNvSpPr>
                <a:spLocks noChangeArrowheads="1"/>
              </p:cNvSpPr>
              <p:nvPr/>
            </p:nvSpPr>
            <p:spPr bwMode="auto">
              <a:xfrm>
                <a:off x="7767752" y="1184835"/>
                <a:ext cx="233363" cy="158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06" name="Rectangle 457"/>
              <p:cNvSpPr>
                <a:spLocks noChangeArrowheads="1"/>
              </p:cNvSpPr>
              <p:nvPr/>
            </p:nvSpPr>
            <p:spPr bwMode="auto">
              <a:xfrm>
                <a:off x="7767752" y="1184835"/>
                <a:ext cx="233363" cy="1588"/>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07" name="Rectangle 458"/>
              <p:cNvSpPr>
                <a:spLocks noChangeArrowheads="1"/>
              </p:cNvSpPr>
              <p:nvPr/>
            </p:nvSpPr>
            <p:spPr bwMode="auto">
              <a:xfrm>
                <a:off x="7767752" y="1183248"/>
                <a:ext cx="233363" cy="158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08" name="Rectangle 459"/>
              <p:cNvSpPr>
                <a:spLocks noChangeArrowheads="1"/>
              </p:cNvSpPr>
              <p:nvPr/>
            </p:nvSpPr>
            <p:spPr bwMode="auto">
              <a:xfrm>
                <a:off x="7767752" y="1183248"/>
                <a:ext cx="233363" cy="1588"/>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09" name="Rectangle 460"/>
              <p:cNvSpPr>
                <a:spLocks noChangeArrowheads="1"/>
              </p:cNvSpPr>
              <p:nvPr/>
            </p:nvSpPr>
            <p:spPr bwMode="auto">
              <a:xfrm>
                <a:off x="7767752" y="1183248"/>
                <a:ext cx="23336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10" name="Rectangle 461"/>
              <p:cNvSpPr>
                <a:spLocks noChangeArrowheads="1"/>
              </p:cNvSpPr>
              <p:nvPr/>
            </p:nvSpPr>
            <p:spPr bwMode="auto">
              <a:xfrm>
                <a:off x="7767752" y="1183248"/>
                <a:ext cx="233363"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11" name="Rectangle 462"/>
              <p:cNvSpPr>
                <a:spLocks noChangeArrowheads="1"/>
              </p:cNvSpPr>
              <p:nvPr/>
            </p:nvSpPr>
            <p:spPr bwMode="auto">
              <a:xfrm>
                <a:off x="7767752" y="1183248"/>
                <a:ext cx="233363" cy="15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12" name="Rectangle 463"/>
              <p:cNvSpPr>
                <a:spLocks noChangeArrowheads="1"/>
              </p:cNvSpPr>
              <p:nvPr/>
            </p:nvSpPr>
            <p:spPr bwMode="auto">
              <a:xfrm>
                <a:off x="7767752" y="1183248"/>
                <a:ext cx="233363" cy="15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13" name="Rectangle 464"/>
              <p:cNvSpPr>
                <a:spLocks noChangeArrowheads="1"/>
              </p:cNvSpPr>
              <p:nvPr/>
            </p:nvSpPr>
            <p:spPr bwMode="auto">
              <a:xfrm>
                <a:off x="7767752" y="1181660"/>
                <a:ext cx="233363" cy="1588"/>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14" name="Rectangle 465"/>
              <p:cNvSpPr>
                <a:spLocks noChangeArrowheads="1"/>
              </p:cNvSpPr>
              <p:nvPr/>
            </p:nvSpPr>
            <p:spPr bwMode="auto">
              <a:xfrm>
                <a:off x="7767752" y="1181660"/>
                <a:ext cx="233363" cy="1588"/>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15" name="Rectangle 466"/>
              <p:cNvSpPr>
                <a:spLocks noChangeArrowheads="1"/>
              </p:cNvSpPr>
              <p:nvPr/>
            </p:nvSpPr>
            <p:spPr bwMode="auto">
              <a:xfrm>
                <a:off x="7767752" y="1180073"/>
                <a:ext cx="233363" cy="1588"/>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16" name="Rectangle 467"/>
              <p:cNvSpPr>
                <a:spLocks noChangeArrowheads="1"/>
              </p:cNvSpPr>
              <p:nvPr/>
            </p:nvSpPr>
            <p:spPr bwMode="auto">
              <a:xfrm>
                <a:off x="7767752" y="1178485"/>
                <a:ext cx="233363" cy="1588"/>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17" name="Rectangle 468"/>
              <p:cNvSpPr>
                <a:spLocks noChangeArrowheads="1"/>
              </p:cNvSpPr>
              <p:nvPr/>
            </p:nvSpPr>
            <p:spPr bwMode="auto">
              <a:xfrm>
                <a:off x="7767752" y="1188010"/>
                <a:ext cx="1588"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18" name="Rectangle 469"/>
              <p:cNvSpPr>
                <a:spLocks noChangeArrowheads="1"/>
              </p:cNvSpPr>
              <p:nvPr/>
            </p:nvSpPr>
            <p:spPr bwMode="auto">
              <a:xfrm>
                <a:off x="7767752" y="1186423"/>
                <a:ext cx="1588" cy="1588"/>
              </a:xfrm>
              <a:prstGeom prst="rect">
                <a:avLst/>
              </a:prstGeom>
              <a:solidFill>
                <a:srgbClr val="3B3B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19" name="Rectangle 470"/>
              <p:cNvSpPr>
                <a:spLocks noChangeArrowheads="1"/>
              </p:cNvSpPr>
              <p:nvPr/>
            </p:nvSpPr>
            <p:spPr bwMode="auto">
              <a:xfrm>
                <a:off x="7767752" y="1184835"/>
                <a:ext cx="1588" cy="1588"/>
              </a:xfrm>
              <a:prstGeom prst="rect">
                <a:avLst/>
              </a:prstGeom>
              <a:solidFill>
                <a:srgbClr val="6F6F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20" name="Rectangle 471"/>
              <p:cNvSpPr>
                <a:spLocks noChangeArrowheads="1"/>
              </p:cNvSpPr>
              <p:nvPr/>
            </p:nvSpPr>
            <p:spPr bwMode="auto">
              <a:xfrm>
                <a:off x="7767752" y="1184835"/>
                <a:ext cx="1588" cy="1588"/>
              </a:xfrm>
              <a:prstGeom prst="rect">
                <a:avLst/>
              </a:prstGeom>
              <a:solidFill>
                <a:srgbClr val="9B9B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21" name="Rectangle 472"/>
              <p:cNvSpPr>
                <a:spLocks noChangeArrowheads="1"/>
              </p:cNvSpPr>
              <p:nvPr/>
            </p:nvSpPr>
            <p:spPr bwMode="auto">
              <a:xfrm>
                <a:off x="7767752" y="1184835"/>
                <a:ext cx="1588" cy="158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22" name="Rectangle 473"/>
              <p:cNvSpPr>
                <a:spLocks noChangeArrowheads="1"/>
              </p:cNvSpPr>
              <p:nvPr/>
            </p:nvSpPr>
            <p:spPr bwMode="auto">
              <a:xfrm>
                <a:off x="7767752" y="1184835"/>
                <a:ext cx="1588" cy="1588"/>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23" name="Rectangle 474"/>
              <p:cNvSpPr>
                <a:spLocks noChangeArrowheads="1"/>
              </p:cNvSpPr>
              <p:nvPr/>
            </p:nvSpPr>
            <p:spPr bwMode="auto">
              <a:xfrm>
                <a:off x="7767752" y="1183248"/>
                <a:ext cx="1588" cy="158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24" name="Rectangle 475"/>
              <p:cNvSpPr>
                <a:spLocks noChangeArrowheads="1"/>
              </p:cNvSpPr>
              <p:nvPr/>
            </p:nvSpPr>
            <p:spPr bwMode="auto">
              <a:xfrm>
                <a:off x="7767752" y="1183248"/>
                <a:ext cx="1588" cy="1588"/>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25" name="Rectangle 476"/>
              <p:cNvSpPr>
                <a:spLocks noChangeArrowheads="1"/>
              </p:cNvSpPr>
              <p:nvPr/>
            </p:nvSpPr>
            <p:spPr bwMode="auto">
              <a:xfrm>
                <a:off x="7767752" y="118324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26" name="Rectangle 477"/>
              <p:cNvSpPr>
                <a:spLocks noChangeArrowheads="1"/>
              </p:cNvSpPr>
              <p:nvPr/>
            </p:nvSpPr>
            <p:spPr bwMode="auto">
              <a:xfrm>
                <a:off x="7767752" y="1183248"/>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27" name="Rectangle 478"/>
              <p:cNvSpPr>
                <a:spLocks noChangeArrowheads="1"/>
              </p:cNvSpPr>
              <p:nvPr/>
            </p:nvSpPr>
            <p:spPr bwMode="auto">
              <a:xfrm>
                <a:off x="7767752" y="1183248"/>
                <a:ext cx="1588" cy="15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28" name="Rectangle 479"/>
              <p:cNvSpPr>
                <a:spLocks noChangeArrowheads="1"/>
              </p:cNvSpPr>
              <p:nvPr/>
            </p:nvSpPr>
            <p:spPr bwMode="auto">
              <a:xfrm>
                <a:off x="7767752" y="1183248"/>
                <a:ext cx="1588" cy="15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29" name="Rectangle 480"/>
              <p:cNvSpPr>
                <a:spLocks noChangeArrowheads="1"/>
              </p:cNvSpPr>
              <p:nvPr/>
            </p:nvSpPr>
            <p:spPr bwMode="auto">
              <a:xfrm>
                <a:off x="7767752" y="1181660"/>
                <a:ext cx="1588" cy="1588"/>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30" name="Rectangle 481"/>
              <p:cNvSpPr>
                <a:spLocks noChangeArrowheads="1"/>
              </p:cNvSpPr>
              <p:nvPr/>
            </p:nvSpPr>
            <p:spPr bwMode="auto">
              <a:xfrm>
                <a:off x="7767752" y="1181660"/>
                <a:ext cx="1588" cy="1588"/>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31" name="Rectangle 482"/>
              <p:cNvSpPr>
                <a:spLocks noChangeArrowheads="1"/>
              </p:cNvSpPr>
              <p:nvPr/>
            </p:nvSpPr>
            <p:spPr bwMode="auto">
              <a:xfrm>
                <a:off x="7767752" y="1180073"/>
                <a:ext cx="1588" cy="1588"/>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32" name="Rectangle 483"/>
              <p:cNvSpPr>
                <a:spLocks noChangeArrowheads="1"/>
              </p:cNvSpPr>
              <p:nvPr/>
            </p:nvSpPr>
            <p:spPr bwMode="auto">
              <a:xfrm>
                <a:off x="7767752" y="1178485"/>
                <a:ext cx="1588" cy="1588"/>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33" name="Freeform 484"/>
              <p:cNvSpPr>
                <a:spLocks/>
              </p:cNvSpPr>
              <p:nvPr/>
            </p:nvSpPr>
            <p:spPr bwMode="auto">
              <a:xfrm>
                <a:off x="7761402" y="1188010"/>
                <a:ext cx="6350" cy="1588"/>
              </a:xfrm>
              <a:custGeom>
                <a:avLst/>
                <a:gdLst>
                  <a:gd name="T0" fmla="*/ 8 w 8"/>
                  <a:gd name="T1" fmla="*/ 1 h 2"/>
                  <a:gd name="T2" fmla="*/ 0 w 8"/>
                  <a:gd name="T3" fmla="*/ 2 h 2"/>
                  <a:gd name="T4" fmla="*/ 0 w 8"/>
                  <a:gd name="T5" fmla="*/ 1 h 2"/>
                  <a:gd name="T6" fmla="*/ 8 w 8"/>
                  <a:gd name="T7" fmla="*/ 0 h 2"/>
                  <a:gd name="T8" fmla="*/ 8 w 8"/>
                  <a:gd name="T9" fmla="*/ 1 h 2"/>
                </a:gdLst>
                <a:ahLst/>
                <a:cxnLst>
                  <a:cxn ang="0">
                    <a:pos x="T0" y="T1"/>
                  </a:cxn>
                  <a:cxn ang="0">
                    <a:pos x="T2" y="T3"/>
                  </a:cxn>
                  <a:cxn ang="0">
                    <a:pos x="T4" y="T5"/>
                  </a:cxn>
                  <a:cxn ang="0">
                    <a:pos x="T6" y="T7"/>
                  </a:cxn>
                  <a:cxn ang="0">
                    <a:pos x="T8" y="T9"/>
                  </a:cxn>
                </a:cxnLst>
                <a:rect l="0" t="0" r="r" b="b"/>
                <a:pathLst>
                  <a:path w="8" h="2">
                    <a:moveTo>
                      <a:pt x="8" y="1"/>
                    </a:moveTo>
                    <a:cubicBezTo>
                      <a:pt x="8" y="1"/>
                      <a:pt x="4" y="1"/>
                      <a:pt x="0" y="2"/>
                    </a:cubicBezTo>
                    <a:cubicBezTo>
                      <a:pt x="0" y="1"/>
                      <a:pt x="0" y="1"/>
                      <a:pt x="0" y="1"/>
                    </a:cubicBezTo>
                    <a:cubicBezTo>
                      <a:pt x="4" y="0"/>
                      <a:pt x="8" y="0"/>
                      <a:pt x="8" y="0"/>
                    </a:cubicBezTo>
                    <a:lnTo>
                      <a:pt x="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34" name="Freeform 485"/>
              <p:cNvSpPr>
                <a:spLocks/>
              </p:cNvSpPr>
              <p:nvPr/>
            </p:nvSpPr>
            <p:spPr bwMode="auto">
              <a:xfrm>
                <a:off x="7759815" y="1186423"/>
                <a:ext cx="7938" cy="1588"/>
              </a:xfrm>
              <a:custGeom>
                <a:avLst/>
                <a:gdLst>
                  <a:gd name="T0" fmla="*/ 9 w 9"/>
                  <a:gd name="T1" fmla="*/ 2 h 3"/>
                  <a:gd name="T2" fmla="*/ 1 w 9"/>
                  <a:gd name="T3" fmla="*/ 3 h 3"/>
                  <a:gd name="T4" fmla="*/ 0 w 9"/>
                  <a:gd name="T5" fmla="*/ 2 h 3"/>
                  <a:gd name="T6" fmla="*/ 9 w 9"/>
                  <a:gd name="T7" fmla="*/ 0 h 3"/>
                  <a:gd name="T8" fmla="*/ 9 w 9"/>
                  <a:gd name="T9" fmla="*/ 2 h 3"/>
                </a:gdLst>
                <a:ahLst/>
                <a:cxnLst>
                  <a:cxn ang="0">
                    <a:pos x="T0" y="T1"/>
                  </a:cxn>
                  <a:cxn ang="0">
                    <a:pos x="T2" y="T3"/>
                  </a:cxn>
                  <a:cxn ang="0">
                    <a:pos x="T4" y="T5"/>
                  </a:cxn>
                  <a:cxn ang="0">
                    <a:pos x="T6" y="T7"/>
                  </a:cxn>
                  <a:cxn ang="0">
                    <a:pos x="T8" y="T9"/>
                  </a:cxn>
                </a:cxnLst>
                <a:rect l="0" t="0" r="r" b="b"/>
                <a:pathLst>
                  <a:path w="9" h="3">
                    <a:moveTo>
                      <a:pt x="9" y="2"/>
                    </a:moveTo>
                    <a:cubicBezTo>
                      <a:pt x="9" y="2"/>
                      <a:pt x="5" y="2"/>
                      <a:pt x="1" y="3"/>
                    </a:cubicBezTo>
                    <a:cubicBezTo>
                      <a:pt x="1" y="2"/>
                      <a:pt x="0" y="2"/>
                      <a:pt x="0" y="2"/>
                    </a:cubicBezTo>
                    <a:cubicBezTo>
                      <a:pt x="5" y="0"/>
                      <a:pt x="9" y="0"/>
                      <a:pt x="9" y="0"/>
                    </a:cubicBezTo>
                    <a:lnTo>
                      <a:pt x="9" y="2"/>
                    </a:ln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35" name="Freeform 486"/>
              <p:cNvSpPr>
                <a:spLocks/>
              </p:cNvSpPr>
              <p:nvPr/>
            </p:nvSpPr>
            <p:spPr bwMode="auto">
              <a:xfrm>
                <a:off x="7759815" y="1184835"/>
                <a:ext cx="7938" cy="3175"/>
              </a:xfrm>
              <a:custGeom>
                <a:avLst/>
                <a:gdLst>
                  <a:gd name="T0" fmla="*/ 9 w 9"/>
                  <a:gd name="T1" fmla="*/ 1 h 3"/>
                  <a:gd name="T2" fmla="*/ 0 w 9"/>
                  <a:gd name="T3" fmla="*/ 3 h 3"/>
                  <a:gd name="T4" fmla="*/ 0 w 9"/>
                  <a:gd name="T5" fmla="*/ 2 h 3"/>
                  <a:gd name="T6" fmla="*/ 9 w 9"/>
                  <a:gd name="T7" fmla="*/ 0 h 3"/>
                  <a:gd name="T8" fmla="*/ 9 w 9"/>
                  <a:gd name="T9" fmla="*/ 1 h 3"/>
                </a:gdLst>
                <a:ahLst/>
                <a:cxnLst>
                  <a:cxn ang="0">
                    <a:pos x="T0" y="T1"/>
                  </a:cxn>
                  <a:cxn ang="0">
                    <a:pos x="T2" y="T3"/>
                  </a:cxn>
                  <a:cxn ang="0">
                    <a:pos x="T4" y="T5"/>
                  </a:cxn>
                  <a:cxn ang="0">
                    <a:pos x="T6" y="T7"/>
                  </a:cxn>
                  <a:cxn ang="0">
                    <a:pos x="T8" y="T9"/>
                  </a:cxn>
                </a:cxnLst>
                <a:rect l="0" t="0" r="r" b="b"/>
                <a:pathLst>
                  <a:path w="9" h="3">
                    <a:moveTo>
                      <a:pt x="9" y="1"/>
                    </a:moveTo>
                    <a:cubicBezTo>
                      <a:pt x="9" y="1"/>
                      <a:pt x="5" y="2"/>
                      <a:pt x="0" y="3"/>
                    </a:cubicBezTo>
                    <a:cubicBezTo>
                      <a:pt x="0" y="2"/>
                      <a:pt x="0" y="2"/>
                      <a:pt x="0" y="2"/>
                    </a:cubicBezTo>
                    <a:cubicBezTo>
                      <a:pt x="5" y="1"/>
                      <a:pt x="9" y="0"/>
                      <a:pt x="9" y="0"/>
                    </a:cubicBezTo>
                    <a:lnTo>
                      <a:pt x="9" y="1"/>
                    </a:ln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36" name="Freeform 487"/>
              <p:cNvSpPr>
                <a:spLocks/>
              </p:cNvSpPr>
              <p:nvPr/>
            </p:nvSpPr>
            <p:spPr bwMode="auto">
              <a:xfrm>
                <a:off x="7759815" y="1184835"/>
                <a:ext cx="7938" cy="1588"/>
              </a:xfrm>
              <a:custGeom>
                <a:avLst/>
                <a:gdLst>
                  <a:gd name="T0" fmla="*/ 9 w 9"/>
                  <a:gd name="T1" fmla="*/ 0 h 2"/>
                  <a:gd name="T2" fmla="*/ 0 w 9"/>
                  <a:gd name="T3" fmla="*/ 2 h 2"/>
                  <a:gd name="T4" fmla="*/ 0 w 9"/>
                  <a:gd name="T5" fmla="*/ 1 h 2"/>
                  <a:gd name="T6" fmla="*/ 9 w 9"/>
                  <a:gd name="T7" fmla="*/ 0 h 2"/>
                  <a:gd name="T8" fmla="*/ 9 w 9"/>
                  <a:gd name="T9" fmla="*/ 0 h 2"/>
                </a:gdLst>
                <a:ahLst/>
                <a:cxnLst>
                  <a:cxn ang="0">
                    <a:pos x="T0" y="T1"/>
                  </a:cxn>
                  <a:cxn ang="0">
                    <a:pos x="T2" y="T3"/>
                  </a:cxn>
                  <a:cxn ang="0">
                    <a:pos x="T4" y="T5"/>
                  </a:cxn>
                  <a:cxn ang="0">
                    <a:pos x="T6" y="T7"/>
                  </a:cxn>
                  <a:cxn ang="0">
                    <a:pos x="T8" y="T9"/>
                  </a:cxn>
                </a:cxnLst>
                <a:rect l="0" t="0" r="r" b="b"/>
                <a:pathLst>
                  <a:path w="9" h="2">
                    <a:moveTo>
                      <a:pt x="9" y="0"/>
                    </a:moveTo>
                    <a:cubicBezTo>
                      <a:pt x="9" y="0"/>
                      <a:pt x="5" y="1"/>
                      <a:pt x="0" y="2"/>
                    </a:cubicBezTo>
                    <a:cubicBezTo>
                      <a:pt x="0" y="1"/>
                      <a:pt x="0" y="1"/>
                      <a:pt x="0" y="1"/>
                    </a:cubicBezTo>
                    <a:cubicBezTo>
                      <a:pt x="5" y="0"/>
                      <a:pt x="9" y="0"/>
                      <a:pt x="9" y="0"/>
                    </a:cubicBezTo>
                    <a:lnTo>
                      <a:pt x="9" y="0"/>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37" name="Freeform 488"/>
              <p:cNvSpPr>
                <a:spLocks/>
              </p:cNvSpPr>
              <p:nvPr/>
            </p:nvSpPr>
            <p:spPr bwMode="auto">
              <a:xfrm>
                <a:off x="7759815" y="1184835"/>
                <a:ext cx="7938" cy="1588"/>
              </a:xfrm>
              <a:custGeom>
                <a:avLst/>
                <a:gdLst>
                  <a:gd name="T0" fmla="*/ 9 w 9"/>
                  <a:gd name="T1" fmla="*/ 1 h 2"/>
                  <a:gd name="T2" fmla="*/ 0 w 9"/>
                  <a:gd name="T3" fmla="*/ 2 h 2"/>
                  <a:gd name="T4" fmla="*/ 0 w 9"/>
                  <a:gd name="T5" fmla="*/ 1 h 2"/>
                  <a:gd name="T6" fmla="*/ 9 w 9"/>
                  <a:gd name="T7" fmla="*/ 0 h 2"/>
                  <a:gd name="T8" fmla="*/ 9 w 9"/>
                  <a:gd name="T9" fmla="*/ 1 h 2"/>
                </a:gdLst>
                <a:ahLst/>
                <a:cxnLst>
                  <a:cxn ang="0">
                    <a:pos x="T0" y="T1"/>
                  </a:cxn>
                  <a:cxn ang="0">
                    <a:pos x="T2" y="T3"/>
                  </a:cxn>
                  <a:cxn ang="0">
                    <a:pos x="T4" y="T5"/>
                  </a:cxn>
                  <a:cxn ang="0">
                    <a:pos x="T6" y="T7"/>
                  </a:cxn>
                  <a:cxn ang="0">
                    <a:pos x="T8" y="T9"/>
                  </a:cxn>
                </a:cxnLst>
                <a:rect l="0" t="0" r="r" b="b"/>
                <a:pathLst>
                  <a:path w="9" h="2">
                    <a:moveTo>
                      <a:pt x="9" y="1"/>
                    </a:moveTo>
                    <a:cubicBezTo>
                      <a:pt x="9" y="1"/>
                      <a:pt x="5" y="1"/>
                      <a:pt x="0" y="2"/>
                    </a:cubicBezTo>
                    <a:cubicBezTo>
                      <a:pt x="0" y="2"/>
                      <a:pt x="0" y="1"/>
                      <a:pt x="0" y="1"/>
                    </a:cubicBezTo>
                    <a:cubicBezTo>
                      <a:pt x="5" y="0"/>
                      <a:pt x="9" y="0"/>
                      <a:pt x="9" y="0"/>
                    </a:cubicBezTo>
                    <a:lnTo>
                      <a:pt x="9" y="1"/>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38" name="Freeform 489"/>
              <p:cNvSpPr>
                <a:spLocks/>
              </p:cNvSpPr>
              <p:nvPr/>
            </p:nvSpPr>
            <p:spPr bwMode="auto">
              <a:xfrm>
                <a:off x="7759815" y="1184835"/>
                <a:ext cx="7938" cy="0"/>
              </a:xfrm>
              <a:custGeom>
                <a:avLst/>
                <a:gdLst>
                  <a:gd name="T0" fmla="*/ 9 w 9"/>
                  <a:gd name="T1" fmla="*/ 0 h 1"/>
                  <a:gd name="T2" fmla="*/ 0 w 9"/>
                  <a:gd name="T3" fmla="*/ 1 h 1"/>
                  <a:gd name="T4" fmla="*/ 0 w 9"/>
                  <a:gd name="T5" fmla="*/ 1 h 1"/>
                  <a:gd name="T6" fmla="*/ 9 w 9"/>
                  <a:gd name="T7" fmla="*/ 0 h 1"/>
                  <a:gd name="T8" fmla="*/ 9 w 9"/>
                  <a:gd name="T9" fmla="*/ 0 h 1"/>
                </a:gdLst>
                <a:ahLst/>
                <a:cxnLst>
                  <a:cxn ang="0">
                    <a:pos x="T0" y="T1"/>
                  </a:cxn>
                  <a:cxn ang="0">
                    <a:pos x="T2" y="T3"/>
                  </a:cxn>
                  <a:cxn ang="0">
                    <a:pos x="T4" y="T5"/>
                  </a:cxn>
                  <a:cxn ang="0">
                    <a:pos x="T6" y="T7"/>
                  </a:cxn>
                  <a:cxn ang="0">
                    <a:pos x="T8" y="T9"/>
                  </a:cxn>
                </a:cxnLst>
                <a:rect l="0" t="0" r="r" b="b"/>
                <a:pathLst>
                  <a:path w="9" h="1">
                    <a:moveTo>
                      <a:pt x="9" y="0"/>
                    </a:moveTo>
                    <a:cubicBezTo>
                      <a:pt x="9" y="0"/>
                      <a:pt x="5" y="0"/>
                      <a:pt x="0" y="1"/>
                    </a:cubicBezTo>
                    <a:cubicBezTo>
                      <a:pt x="0" y="1"/>
                      <a:pt x="0" y="1"/>
                      <a:pt x="0" y="1"/>
                    </a:cubicBezTo>
                    <a:cubicBezTo>
                      <a:pt x="5" y="0"/>
                      <a:pt x="9" y="0"/>
                      <a:pt x="9" y="0"/>
                    </a:cubicBezTo>
                    <a:lnTo>
                      <a:pt x="9"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39" name="Freeform 490"/>
              <p:cNvSpPr>
                <a:spLocks/>
              </p:cNvSpPr>
              <p:nvPr/>
            </p:nvSpPr>
            <p:spPr bwMode="auto">
              <a:xfrm>
                <a:off x="7759815" y="1183248"/>
                <a:ext cx="7938" cy="1588"/>
              </a:xfrm>
              <a:custGeom>
                <a:avLst/>
                <a:gdLst>
                  <a:gd name="T0" fmla="*/ 9 w 9"/>
                  <a:gd name="T1" fmla="*/ 1 h 2"/>
                  <a:gd name="T2" fmla="*/ 0 w 9"/>
                  <a:gd name="T3" fmla="*/ 2 h 2"/>
                  <a:gd name="T4" fmla="*/ 0 w 9"/>
                  <a:gd name="T5" fmla="*/ 1 h 2"/>
                  <a:gd name="T6" fmla="*/ 9 w 9"/>
                  <a:gd name="T7" fmla="*/ 0 h 2"/>
                  <a:gd name="T8" fmla="*/ 9 w 9"/>
                  <a:gd name="T9" fmla="*/ 1 h 2"/>
                </a:gdLst>
                <a:ahLst/>
                <a:cxnLst>
                  <a:cxn ang="0">
                    <a:pos x="T0" y="T1"/>
                  </a:cxn>
                  <a:cxn ang="0">
                    <a:pos x="T2" y="T3"/>
                  </a:cxn>
                  <a:cxn ang="0">
                    <a:pos x="T4" y="T5"/>
                  </a:cxn>
                  <a:cxn ang="0">
                    <a:pos x="T6" y="T7"/>
                  </a:cxn>
                  <a:cxn ang="0">
                    <a:pos x="T8" y="T9"/>
                  </a:cxn>
                </a:cxnLst>
                <a:rect l="0" t="0" r="r" b="b"/>
                <a:pathLst>
                  <a:path w="9" h="2">
                    <a:moveTo>
                      <a:pt x="9" y="1"/>
                    </a:moveTo>
                    <a:cubicBezTo>
                      <a:pt x="9" y="1"/>
                      <a:pt x="5" y="1"/>
                      <a:pt x="0" y="2"/>
                    </a:cubicBezTo>
                    <a:cubicBezTo>
                      <a:pt x="0" y="2"/>
                      <a:pt x="0" y="2"/>
                      <a:pt x="0" y="1"/>
                    </a:cubicBezTo>
                    <a:cubicBezTo>
                      <a:pt x="5" y="0"/>
                      <a:pt x="9" y="0"/>
                      <a:pt x="9" y="0"/>
                    </a:cubicBezTo>
                    <a:lnTo>
                      <a:pt x="9" y="1"/>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40" name="Freeform 491"/>
              <p:cNvSpPr>
                <a:spLocks/>
              </p:cNvSpPr>
              <p:nvPr/>
            </p:nvSpPr>
            <p:spPr bwMode="auto">
              <a:xfrm>
                <a:off x="7759815" y="1183248"/>
                <a:ext cx="7938" cy="1588"/>
              </a:xfrm>
              <a:custGeom>
                <a:avLst/>
                <a:gdLst>
                  <a:gd name="T0" fmla="*/ 10 w 10"/>
                  <a:gd name="T1" fmla="*/ 0 h 1"/>
                  <a:gd name="T2" fmla="*/ 1 w 10"/>
                  <a:gd name="T3" fmla="*/ 1 h 1"/>
                  <a:gd name="T4" fmla="*/ 0 w 10"/>
                  <a:gd name="T5" fmla="*/ 1 h 1"/>
                  <a:gd name="T6" fmla="*/ 10 w 10"/>
                  <a:gd name="T7" fmla="*/ 0 h 1"/>
                  <a:gd name="T8" fmla="*/ 10 w 10"/>
                  <a:gd name="T9" fmla="*/ 0 h 1"/>
                </a:gdLst>
                <a:ahLst/>
                <a:cxnLst>
                  <a:cxn ang="0">
                    <a:pos x="T0" y="T1"/>
                  </a:cxn>
                  <a:cxn ang="0">
                    <a:pos x="T2" y="T3"/>
                  </a:cxn>
                  <a:cxn ang="0">
                    <a:pos x="T4" y="T5"/>
                  </a:cxn>
                  <a:cxn ang="0">
                    <a:pos x="T6" y="T7"/>
                  </a:cxn>
                  <a:cxn ang="0">
                    <a:pos x="T8" y="T9"/>
                  </a:cxn>
                </a:cxnLst>
                <a:rect l="0" t="0" r="r" b="b"/>
                <a:pathLst>
                  <a:path w="10" h="1">
                    <a:moveTo>
                      <a:pt x="10" y="0"/>
                    </a:moveTo>
                    <a:cubicBezTo>
                      <a:pt x="10" y="0"/>
                      <a:pt x="6" y="0"/>
                      <a:pt x="1" y="1"/>
                    </a:cubicBezTo>
                    <a:cubicBezTo>
                      <a:pt x="1" y="1"/>
                      <a:pt x="0" y="1"/>
                      <a:pt x="0" y="1"/>
                    </a:cubicBezTo>
                    <a:cubicBezTo>
                      <a:pt x="6" y="0"/>
                      <a:pt x="10" y="0"/>
                      <a:pt x="10" y="0"/>
                    </a:cubicBezTo>
                    <a:lnTo>
                      <a:pt x="1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41" name="Freeform 492"/>
              <p:cNvSpPr>
                <a:spLocks/>
              </p:cNvSpPr>
              <p:nvPr/>
            </p:nvSpPr>
            <p:spPr bwMode="auto">
              <a:xfrm>
                <a:off x="7750290" y="1188010"/>
                <a:ext cx="11113" cy="6350"/>
              </a:xfrm>
              <a:custGeom>
                <a:avLst/>
                <a:gdLst>
                  <a:gd name="T0" fmla="*/ 15 w 15"/>
                  <a:gd name="T1" fmla="*/ 1 h 9"/>
                  <a:gd name="T2" fmla="*/ 1 w 15"/>
                  <a:gd name="T3" fmla="*/ 9 h 9"/>
                  <a:gd name="T4" fmla="*/ 0 w 15"/>
                  <a:gd name="T5" fmla="*/ 8 h 9"/>
                  <a:gd name="T6" fmla="*/ 15 w 15"/>
                  <a:gd name="T7" fmla="*/ 0 h 9"/>
                  <a:gd name="T8" fmla="*/ 15 w 15"/>
                  <a:gd name="T9" fmla="*/ 1 h 9"/>
                </a:gdLst>
                <a:ahLst/>
                <a:cxnLst>
                  <a:cxn ang="0">
                    <a:pos x="T0" y="T1"/>
                  </a:cxn>
                  <a:cxn ang="0">
                    <a:pos x="T2" y="T3"/>
                  </a:cxn>
                  <a:cxn ang="0">
                    <a:pos x="T4" y="T5"/>
                  </a:cxn>
                  <a:cxn ang="0">
                    <a:pos x="T6" y="T7"/>
                  </a:cxn>
                  <a:cxn ang="0">
                    <a:pos x="T8" y="T9"/>
                  </a:cxn>
                </a:cxnLst>
                <a:rect l="0" t="0" r="r" b="b"/>
                <a:pathLst>
                  <a:path w="15" h="9">
                    <a:moveTo>
                      <a:pt x="15" y="1"/>
                    </a:moveTo>
                    <a:cubicBezTo>
                      <a:pt x="10" y="2"/>
                      <a:pt x="5" y="4"/>
                      <a:pt x="1" y="9"/>
                    </a:cubicBezTo>
                    <a:cubicBezTo>
                      <a:pt x="0" y="8"/>
                      <a:pt x="0" y="8"/>
                      <a:pt x="0" y="8"/>
                    </a:cubicBezTo>
                    <a:cubicBezTo>
                      <a:pt x="4" y="4"/>
                      <a:pt x="10" y="1"/>
                      <a:pt x="15" y="0"/>
                    </a:cubicBezTo>
                    <a:cubicBezTo>
                      <a:pt x="15" y="0"/>
                      <a:pt x="15" y="0"/>
                      <a:pt x="15"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42" name="Freeform 493"/>
              <p:cNvSpPr>
                <a:spLocks/>
              </p:cNvSpPr>
              <p:nvPr/>
            </p:nvSpPr>
            <p:spPr bwMode="auto">
              <a:xfrm>
                <a:off x="7748702" y="1188010"/>
                <a:ext cx="12700" cy="6350"/>
              </a:xfrm>
              <a:custGeom>
                <a:avLst/>
                <a:gdLst>
                  <a:gd name="T0" fmla="*/ 16 w 16"/>
                  <a:gd name="T1" fmla="*/ 1 h 9"/>
                  <a:gd name="T2" fmla="*/ 1 w 16"/>
                  <a:gd name="T3" fmla="*/ 9 h 9"/>
                  <a:gd name="T4" fmla="*/ 0 w 16"/>
                  <a:gd name="T5" fmla="*/ 8 h 9"/>
                  <a:gd name="T6" fmla="*/ 15 w 16"/>
                  <a:gd name="T7" fmla="*/ 0 h 9"/>
                  <a:gd name="T8" fmla="*/ 16 w 16"/>
                  <a:gd name="T9" fmla="*/ 1 h 9"/>
                </a:gdLst>
                <a:ahLst/>
                <a:cxnLst>
                  <a:cxn ang="0">
                    <a:pos x="T0" y="T1"/>
                  </a:cxn>
                  <a:cxn ang="0">
                    <a:pos x="T2" y="T3"/>
                  </a:cxn>
                  <a:cxn ang="0">
                    <a:pos x="T4" y="T5"/>
                  </a:cxn>
                  <a:cxn ang="0">
                    <a:pos x="T6" y="T7"/>
                  </a:cxn>
                  <a:cxn ang="0">
                    <a:pos x="T8" y="T9"/>
                  </a:cxn>
                </a:cxnLst>
                <a:rect l="0" t="0" r="r" b="b"/>
                <a:pathLst>
                  <a:path w="16" h="9">
                    <a:moveTo>
                      <a:pt x="16" y="1"/>
                    </a:moveTo>
                    <a:cubicBezTo>
                      <a:pt x="11" y="2"/>
                      <a:pt x="5" y="5"/>
                      <a:pt x="1" y="9"/>
                    </a:cubicBezTo>
                    <a:cubicBezTo>
                      <a:pt x="0" y="9"/>
                      <a:pt x="0" y="8"/>
                      <a:pt x="0" y="8"/>
                    </a:cubicBezTo>
                    <a:cubicBezTo>
                      <a:pt x="4" y="4"/>
                      <a:pt x="11" y="1"/>
                      <a:pt x="15" y="0"/>
                    </a:cubicBezTo>
                    <a:cubicBezTo>
                      <a:pt x="15" y="0"/>
                      <a:pt x="16" y="0"/>
                      <a:pt x="16" y="1"/>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43" name="Freeform 494"/>
              <p:cNvSpPr>
                <a:spLocks/>
              </p:cNvSpPr>
              <p:nvPr/>
            </p:nvSpPr>
            <p:spPr bwMode="auto">
              <a:xfrm>
                <a:off x="7748702" y="1186423"/>
                <a:ext cx="11113" cy="6350"/>
              </a:xfrm>
              <a:custGeom>
                <a:avLst/>
                <a:gdLst>
                  <a:gd name="T0" fmla="*/ 16 w 16"/>
                  <a:gd name="T1" fmla="*/ 1 h 9"/>
                  <a:gd name="T2" fmla="*/ 1 w 16"/>
                  <a:gd name="T3" fmla="*/ 9 h 9"/>
                  <a:gd name="T4" fmla="*/ 0 w 16"/>
                  <a:gd name="T5" fmla="*/ 8 h 9"/>
                  <a:gd name="T6" fmla="*/ 16 w 16"/>
                  <a:gd name="T7" fmla="*/ 0 h 9"/>
                  <a:gd name="T8" fmla="*/ 16 w 16"/>
                  <a:gd name="T9" fmla="*/ 1 h 9"/>
                </a:gdLst>
                <a:ahLst/>
                <a:cxnLst>
                  <a:cxn ang="0">
                    <a:pos x="T0" y="T1"/>
                  </a:cxn>
                  <a:cxn ang="0">
                    <a:pos x="T2" y="T3"/>
                  </a:cxn>
                  <a:cxn ang="0">
                    <a:pos x="T4" y="T5"/>
                  </a:cxn>
                  <a:cxn ang="0">
                    <a:pos x="T6" y="T7"/>
                  </a:cxn>
                  <a:cxn ang="0">
                    <a:pos x="T8" y="T9"/>
                  </a:cxn>
                </a:cxnLst>
                <a:rect l="0" t="0" r="r" b="b"/>
                <a:pathLst>
                  <a:path w="16" h="9">
                    <a:moveTo>
                      <a:pt x="16" y="1"/>
                    </a:moveTo>
                    <a:cubicBezTo>
                      <a:pt x="12" y="2"/>
                      <a:pt x="5" y="5"/>
                      <a:pt x="1" y="9"/>
                    </a:cubicBezTo>
                    <a:cubicBezTo>
                      <a:pt x="1" y="9"/>
                      <a:pt x="0" y="9"/>
                      <a:pt x="0" y="8"/>
                    </a:cubicBezTo>
                    <a:cubicBezTo>
                      <a:pt x="5" y="4"/>
                      <a:pt x="11" y="1"/>
                      <a:pt x="16" y="0"/>
                    </a:cubicBezTo>
                    <a:cubicBezTo>
                      <a:pt x="16" y="0"/>
                      <a:pt x="16" y="0"/>
                      <a:pt x="16" y="1"/>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44" name="Freeform 495"/>
              <p:cNvSpPr>
                <a:spLocks/>
              </p:cNvSpPr>
              <p:nvPr/>
            </p:nvSpPr>
            <p:spPr bwMode="auto">
              <a:xfrm>
                <a:off x="7748702" y="1186423"/>
                <a:ext cx="11113" cy="6350"/>
              </a:xfrm>
              <a:custGeom>
                <a:avLst/>
                <a:gdLst>
                  <a:gd name="T0" fmla="*/ 16 w 16"/>
                  <a:gd name="T1" fmla="*/ 1 h 9"/>
                  <a:gd name="T2" fmla="*/ 0 w 16"/>
                  <a:gd name="T3" fmla="*/ 9 h 9"/>
                  <a:gd name="T4" fmla="*/ 0 w 16"/>
                  <a:gd name="T5" fmla="*/ 9 h 9"/>
                  <a:gd name="T6" fmla="*/ 16 w 16"/>
                  <a:gd name="T7" fmla="*/ 0 h 9"/>
                  <a:gd name="T8" fmla="*/ 16 w 16"/>
                  <a:gd name="T9" fmla="*/ 1 h 9"/>
                </a:gdLst>
                <a:ahLst/>
                <a:cxnLst>
                  <a:cxn ang="0">
                    <a:pos x="T0" y="T1"/>
                  </a:cxn>
                  <a:cxn ang="0">
                    <a:pos x="T2" y="T3"/>
                  </a:cxn>
                  <a:cxn ang="0">
                    <a:pos x="T4" y="T5"/>
                  </a:cxn>
                  <a:cxn ang="0">
                    <a:pos x="T6" y="T7"/>
                  </a:cxn>
                  <a:cxn ang="0">
                    <a:pos x="T8" y="T9"/>
                  </a:cxn>
                </a:cxnLst>
                <a:rect l="0" t="0" r="r" b="b"/>
                <a:pathLst>
                  <a:path w="16" h="9">
                    <a:moveTo>
                      <a:pt x="16" y="1"/>
                    </a:moveTo>
                    <a:cubicBezTo>
                      <a:pt x="11" y="2"/>
                      <a:pt x="5" y="5"/>
                      <a:pt x="0" y="9"/>
                    </a:cubicBezTo>
                    <a:cubicBezTo>
                      <a:pt x="0" y="9"/>
                      <a:pt x="0" y="9"/>
                      <a:pt x="0" y="9"/>
                    </a:cubicBezTo>
                    <a:cubicBezTo>
                      <a:pt x="4" y="4"/>
                      <a:pt x="11" y="1"/>
                      <a:pt x="16" y="0"/>
                    </a:cubicBezTo>
                    <a:cubicBezTo>
                      <a:pt x="16" y="0"/>
                      <a:pt x="16" y="0"/>
                      <a:pt x="16" y="1"/>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45" name="Freeform 496"/>
              <p:cNvSpPr>
                <a:spLocks/>
              </p:cNvSpPr>
              <p:nvPr/>
            </p:nvSpPr>
            <p:spPr bwMode="auto">
              <a:xfrm>
                <a:off x="7747115" y="1184835"/>
                <a:ext cx="12700" cy="7938"/>
              </a:xfrm>
              <a:custGeom>
                <a:avLst/>
                <a:gdLst>
                  <a:gd name="T0" fmla="*/ 17 w 17"/>
                  <a:gd name="T1" fmla="*/ 1 h 10"/>
                  <a:gd name="T2" fmla="*/ 1 w 17"/>
                  <a:gd name="T3" fmla="*/ 10 h 10"/>
                  <a:gd name="T4" fmla="*/ 0 w 17"/>
                  <a:gd name="T5" fmla="*/ 9 h 10"/>
                  <a:gd name="T6" fmla="*/ 17 w 17"/>
                  <a:gd name="T7" fmla="*/ 0 h 10"/>
                  <a:gd name="T8" fmla="*/ 17 w 17"/>
                  <a:gd name="T9" fmla="*/ 1 h 10"/>
                </a:gdLst>
                <a:ahLst/>
                <a:cxnLst>
                  <a:cxn ang="0">
                    <a:pos x="T0" y="T1"/>
                  </a:cxn>
                  <a:cxn ang="0">
                    <a:pos x="T2" y="T3"/>
                  </a:cxn>
                  <a:cxn ang="0">
                    <a:pos x="T4" y="T5"/>
                  </a:cxn>
                  <a:cxn ang="0">
                    <a:pos x="T6" y="T7"/>
                  </a:cxn>
                  <a:cxn ang="0">
                    <a:pos x="T8" y="T9"/>
                  </a:cxn>
                </a:cxnLst>
                <a:rect l="0" t="0" r="r" b="b"/>
                <a:pathLst>
                  <a:path w="17" h="10">
                    <a:moveTo>
                      <a:pt x="17" y="1"/>
                    </a:moveTo>
                    <a:cubicBezTo>
                      <a:pt x="12" y="2"/>
                      <a:pt x="5" y="5"/>
                      <a:pt x="1" y="10"/>
                    </a:cubicBezTo>
                    <a:cubicBezTo>
                      <a:pt x="0" y="10"/>
                      <a:pt x="0" y="10"/>
                      <a:pt x="0" y="9"/>
                    </a:cubicBezTo>
                    <a:cubicBezTo>
                      <a:pt x="5" y="5"/>
                      <a:pt x="12" y="1"/>
                      <a:pt x="17" y="0"/>
                    </a:cubicBezTo>
                    <a:cubicBezTo>
                      <a:pt x="17" y="0"/>
                      <a:pt x="17" y="1"/>
                      <a:pt x="17" y="1"/>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46" name="Freeform 497"/>
              <p:cNvSpPr>
                <a:spLocks/>
              </p:cNvSpPr>
              <p:nvPr/>
            </p:nvSpPr>
            <p:spPr bwMode="auto">
              <a:xfrm>
                <a:off x="7747115" y="1184835"/>
                <a:ext cx="12700" cy="6350"/>
              </a:xfrm>
              <a:custGeom>
                <a:avLst/>
                <a:gdLst>
                  <a:gd name="T0" fmla="*/ 17 w 17"/>
                  <a:gd name="T1" fmla="*/ 0 h 9"/>
                  <a:gd name="T2" fmla="*/ 0 w 17"/>
                  <a:gd name="T3" fmla="*/ 9 h 9"/>
                  <a:gd name="T4" fmla="*/ 0 w 17"/>
                  <a:gd name="T5" fmla="*/ 9 h 9"/>
                  <a:gd name="T6" fmla="*/ 17 w 17"/>
                  <a:gd name="T7" fmla="*/ 0 h 9"/>
                  <a:gd name="T8" fmla="*/ 17 w 17"/>
                  <a:gd name="T9" fmla="*/ 0 h 9"/>
                </a:gdLst>
                <a:ahLst/>
                <a:cxnLst>
                  <a:cxn ang="0">
                    <a:pos x="T0" y="T1"/>
                  </a:cxn>
                  <a:cxn ang="0">
                    <a:pos x="T2" y="T3"/>
                  </a:cxn>
                  <a:cxn ang="0">
                    <a:pos x="T4" y="T5"/>
                  </a:cxn>
                  <a:cxn ang="0">
                    <a:pos x="T6" y="T7"/>
                  </a:cxn>
                  <a:cxn ang="0">
                    <a:pos x="T8" y="T9"/>
                  </a:cxn>
                </a:cxnLst>
                <a:rect l="0" t="0" r="r" b="b"/>
                <a:pathLst>
                  <a:path w="17" h="9">
                    <a:moveTo>
                      <a:pt x="17" y="0"/>
                    </a:moveTo>
                    <a:cubicBezTo>
                      <a:pt x="12" y="1"/>
                      <a:pt x="5" y="5"/>
                      <a:pt x="0" y="9"/>
                    </a:cubicBezTo>
                    <a:lnTo>
                      <a:pt x="0" y="9"/>
                    </a:lnTo>
                    <a:cubicBezTo>
                      <a:pt x="5" y="4"/>
                      <a:pt x="11" y="1"/>
                      <a:pt x="17" y="0"/>
                    </a:cubicBezTo>
                    <a:cubicBezTo>
                      <a:pt x="17" y="0"/>
                      <a:pt x="17" y="0"/>
                      <a:pt x="17" y="0"/>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47" name="Freeform 498"/>
              <p:cNvSpPr>
                <a:spLocks/>
              </p:cNvSpPr>
              <p:nvPr/>
            </p:nvSpPr>
            <p:spPr bwMode="auto">
              <a:xfrm>
                <a:off x="7747115" y="1184835"/>
                <a:ext cx="12700" cy="6350"/>
              </a:xfrm>
              <a:custGeom>
                <a:avLst/>
                <a:gdLst>
                  <a:gd name="T0" fmla="*/ 18 w 18"/>
                  <a:gd name="T1" fmla="*/ 1 h 10"/>
                  <a:gd name="T2" fmla="*/ 1 w 18"/>
                  <a:gd name="T3" fmla="*/ 10 h 10"/>
                  <a:gd name="T4" fmla="*/ 0 w 18"/>
                  <a:gd name="T5" fmla="*/ 10 h 10"/>
                  <a:gd name="T6" fmla="*/ 18 w 18"/>
                  <a:gd name="T7" fmla="*/ 0 h 10"/>
                  <a:gd name="T8" fmla="*/ 18 w 18"/>
                  <a:gd name="T9" fmla="*/ 1 h 10"/>
                </a:gdLst>
                <a:ahLst/>
                <a:cxnLst>
                  <a:cxn ang="0">
                    <a:pos x="T0" y="T1"/>
                  </a:cxn>
                  <a:cxn ang="0">
                    <a:pos x="T2" y="T3"/>
                  </a:cxn>
                  <a:cxn ang="0">
                    <a:pos x="T4" y="T5"/>
                  </a:cxn>
                  <a:cxn ang="0">
                    <a:pos x="T6" y="T7"/>
                  </a:cxn>
                  <a:cxn ang="0">
                    <a:pos x="T8" y="T9"/>
                  </a:cxn>
                </a:cxnLst>
                <a:rect l="0" t="0" r="r" b="b"/>
                <a:pathLst>
                  <a:path w="18" h="10">
                    <a:moveTo>
                      <a:pt x="18" y="1"/>
                    </a:moveTo>
                    <a:cubicBezTo>
                      <a:pt x="12" y="2"/>
                      <a:pt x="6" y="5"/>
                      <a:pt x="1" y="10"/>
                    </a:cubicBezTo>
                    <a:cubicBezTo>
                      <a:pt x="0" y="10"/>
                      <a:pt x="0" y="10"/>
                      <a:pt x="0" y="10"/>
                    </a:cubicBezTo>
                    <a:cubicBezTo>
                      <a:pt x="6" y="5"/>
                      <a:pt x="12" y="2"/>
                      <a:pt x="18" y="0"/>
                    </a:cubicBezTo>
                    <a:cubicBezTo>
                      <a:pt x="18" y="0"/>
                      <a:pt x="18" y="1"/>
                      <a:pt x="18" y="1"/>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48" name="Freeform 499"/>
              <p:cNvSpPr>
                <a:spLocks/>
              </p:cNvSpPr>
              <p:nvPr/>
            </p:nvSpPr>
            <p:spPr bwMode="auto">
              <a:xfrm>
                <a:off x="7747115" y="1184835"/>
                <a:ext cx="12700" cy="6350"/>
              </a:xfrm>
              <a:custGeom>
                <a:avLst/>
                <a:gdLst>
                  <a:gd name="T0" fmla="*/ 18 w 18"/>
                  <a:gd name="T1" fmla="*/ 0 h 10"/>
                  <a:gd name="T2" fmla="*/ 0 w 18"/>
                  <a:gd name="T3" fmla="*/ 10 h 10"/>
                  <a:gd name="T4" fmla="*/ 0 w 18"/>
                  <a:gd name="T5" fmla="*/ 10 h 10"/>
                  <a:gd name="T6" fmla="*/ 17 w 18"/>
                  <a:gd name="T7" fmla="*/ 0 h 10"/>
                  <a:gd name="T8" fmla="*/ 18 w 18"/>
                  <a:gd name="T9" fmla="*/ 0 h 10"/>
                </a:gdLst>
                <a:ahLst/>
                <a:cxnLst>
                  <a:cxn ang="0">
                    <a:pos x="T0" y="T1"/>
                  </a:cxn>
                  <a:cxn ang="0">
                    <a:pos x="T2" y="T3"/>
                  </a:cxn>
                  <a:cxn ang="0">
                    <a:pos x="T4" y="T5"/>
                  </a:cxn>
                  <a:cxn ang="0">
                    <a:pos x="T6" y="T7"/>
                  </a:cxn>
                  <a:cxn ang="0">
                    <a:pos x="T8" y="T9"/>
                  </a:cxn>
                </a:cxnLst>
                <a:rect l="0" t="0" r="r" b="b"/>
                <a:pathLst>
                  <a:path w="18" h="10">
                    <a:moveTo>
                      <a:pt x="18" y="0"/>
                    </a:moveTo>
                    <a:cubicBezTo>
                      <a:pt x="12" y="2"/>
                      <a:pt x="6" y="5"/>
                      <a:pt x="0" y="10"/>
                    </a:cubicBezTo>
                    <a:cubicBezTo>
                      <a:pt x="0" y="10"/>
                      <a:pt x="0" y="10"/>
                      <a:pt x="0" y="10"/>
                    </a:cubicBezTo>
                    <a:cubicBezTo>
                      <a:pt x="5" y="5"/>
                      <a:pt x="12" y="2"/>
                      <a:pt x="17" y="0"/>
                    </a:cubicBezTo>
                    <a:lnTo>
                      <a:pt x="18"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49" name="Freeform 500"/>
              <p:cNvSpPr>
                <a:spLocks/>
              </p:cNvSpPr>
              <p:nvPr/>
            </p:nvSpPr>
            <p:spPr bwMode="auto">
              <a:xfrm>
                <a:off x="7742352" y="1194360"/>
                <a:ext cx="7938" cy="11113"/>
              </a:xfrm>
              <a:custGeom>
                <a:avLst/>
                <a:gdLst>
                  <a:gd name="T0" fmla="*/ 10 w 10"/>
                  <a:gd name="T1" fmla="*/ 1 h 14"/>
                  <a:gd name="T2" fmla="*/ 1 w 10"/>
                  <a:gd name="T3" fmla="*/ 14 h 14"/>
                  <a:gd name="T4" fmla="*/ 0 w 10"/>
                  <a:gd name="T5" fmla="*/ 14 h 14"/>
                  <a:gd name="T6" fmla="*/ 9 w 10"/>
                  <a:gd name="T7" fmla="*/ 0 h 14"/>
                  <a:gd name="T8" fmla="*/ 10 w 10"/>
                  <a:gd name="T9" fmla="*/ 1 h 14"/>
                </a:gdLst>
                <a:ahLst/>
                <a:cxnLst>
                  <a:cxn ang="0">
                    <a:pos x="T0" y="T1"/>
                  </a:cxn>
                  <a:cxn ang="0">
                    <a:pos x="T2" y="T3"/>
                  </a:cxn>
                  <a:cxn ang="0">
                    <a:pos x="T4" y="T5"/>
                  </a:cxn>
                  <a:cxn ang="0">
                    <a:pos x="T6" y="T7"/>
                  </a:cxn>
                  <a:cxn ang="0">
                    <a:pos x="T8" y="T9"/>
                  </a:cxn>
                </a:cxnLst>
                <a:rect l="0" t="0" r="r" b="b"/>
                <a:pathLst>
                  <a:path w="10" h="14">
                    <a:moveTo>
                      <a:pt x="10" y="1"/>
                    </a:moveTo>
                    <a:cubicBezTo>
                      <a:pt x="5" y="5"/>
                      <a:pt x="2" y="10"/>
                      <a:pt x="1" y="14"/>
                    </a:cubicBezTo>
                    <a:cubicBezTo>
                      <a:pt x="1" y="14"/>
                      <a:pt x="0" y="14"/>
                      <a:pt x="0" y="14"/>
                    </a:cubicBezTo>
                    <a:cubicBezTo>
                      <a:pt x="1" y="10"/>
                      <a:pt x="4" y="4"/>
                      <a:pt x="9" y="0"/>
                    </a:cubicBezTo>
                    <a:cubicBezTo>
                      <a:pt x="9" y="0"/>
                      <a:pt x="9" y="0"/>
                      <a:pt x="10"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50" name="Freeform 501"/>
              <p:cNvSpPr>
                <a:spLocks/>
              </p:cNvSpPr>
              <p:nvPr/>
            </p:nvSpPr>
            <p:spPr bwMode="auto">
              <a:xfrm>
                <a:off x="7742352" y="1192773"/>
                <a:ext cx="7938" cy="12700"/>
              </a:xfrm>
              <a:custGeom>
                <a:avLst/>
                <a:gdLst>
                  <a:gd name="T0" fmla="*/ 10 w 10"/>
                  <a:gd name="T1" fmla="*/ 1 h 15"/>
                  <a:gd name="T2" fmla="*/ 1 w 10"/>
                  <a:gd name="T3" fmla="*/ 15 h 15"/>
                  <a:gd name="T4" fmla="*/ 0 w 10"/>
                  <a:gd name="T5" fmla="*/ 15 h 15"/>
                  <a:gd name="T6" fmla="*/ 9 w 10"/>
                  <a:gd name="T7" fmla="*/ 0 h 15"/>
                  <a:gd name="T8" fmla="*/ 10 w 10"/>
                  <a:gd name="T9" fmla="*/ 1 h 15"/>
                </a:gdLst>
                <a:ahLst/>
                <a:cxnLst>
                  <a:cxn ang="0">
                    <a:pos x="T0" y="T1"/>
                  </a:cxn>
                  <a:cxn ang="0">
                    <a:pos x="T2" y="T3"/>
                  </a:cxn>
                  <a:cxn ang="0">
                    <a:pos x="T4" y="T5"/>
                  </a:cxn>
                  <a:cxn ang="0">
                    <a:pos x="T6" y="T7"/>
                  </a:cxn>
                  <a:cxn ang="0">
                    <a:pos x="T8" y="T9"/>
                  </a:cxn>
                </a:cxnLst>
                <a:rect l="0" t="0" r="r" b="b"/>
                <a:pathLst>
                  <a:path w="10" h="15">
                    <a:moveTo>
                      <a:pt x="10" y="1"/>
                    </a:moveTo>
                    <a:cubicBezTo>
                      <a:pt x="5" y="5"/>
                      <a:pt x="2" y="11"/>
                      <a:pt x="1" y="15"/>
                    </a:cubicBezTo>
                    <a:cubicBezTo>
                      <a:pt x="1" y="15"/>
                      <a:pt x="0" y="15"/>
                      <a:pt x="0" y="15"/>
                    </a:cubicBezTo>
                    <a:cubicBezTo>
                      <a:pt x="1" y="10"/>
                      <a:pt x="4" y="4"/>
                      <a:pt x="9" y="0"/>
                    </a:cubicBezTo>
                    <a:cubicBezTo>
                      <a:pt x="9" y="0"/>
                      <a:pt x="9" y="1"/>
                      <a:pt x="10" y="1"/>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51" name="Freeform 502"/>
              <p:cNvSpPr>
                <a:spLocks/>
              </p:cNvSpPr>
              <p:nvPr/>
            </p:nvSpPr>
            <p:spPr bwMode="auto">
              <a:xfrm>
                <a:off x="7740765" y="1192773"/>
                <a:ext cx="7938" cy="12700"/>
              </a:xfrm>
              <a:custGeom>
                <a:avLst/>
                <a:gdLst>
                  <a:gd name="T0" fmla="*/ 10 w 10"/>
                  <a:gd name="T1" fmla="*/ 1 h 16"/>
                  <a:gd name="T2" fmla="*/ 1 w 10"/>
                  <a:gd name="T3" fmla="*/ 16 h 16"/>
                  <a:gd name="T4" fmla="*/ 0 w 10"/>
                  <a:gd name="T5" fmla="*/ 16 h 16"/>
                  <a:gd name="T6" fmla="*/ 9 w 10"/>
                  <a:gd name="T7" fmla="*/ 0 h 16"/>
                  <a:gd name="T8" fmla="*/ 10 w 10"/>
                  <a:gd name="T9" fmla="*/ 1 h 16"/>
                </a:gdLst>
                <a:ahLst/>
                <a:cxnLst>
                  <a:cxn ang="0">
                    <a:pos x="T0" y="T1"/>
                  </a:cxn>
                  <a:cxn ang="0">
                    <a:pos x="T2" y="T3"/>
                  </a:cxn>
                  <a:cxn ang="0">
                    <a:pos x="T4" y="T5"/>
                  </a:cxn>
                  <a:cxn ang="0">
                    <a:pos x="T6" y="T7"/>
                  </a:cxn>
                  <a:cxn ang="0">
                    <a:pos x="T8" y="T9"/>
                  </a:cxn>
                </a:cxnLst>
                <a:rect l="0" t="0" r="r" b="b"/>
                <a:pathLst>
                  <a:path w="10" h="16">
                    <a:moveTo>
                      <a:pt x="10" y="1"/>
                    </a:moveTo>
                    <a:cubicBezTo>
                      <a:pt x="5" y="5"/>
                      <a:pt x="2" y="11"/>
                      <a:pt x="1" y="16"/>
                    </a:cubicBezTo>
                    <a:cubicBezTo>
                      <a:pt x="1" y="16"/>
                      <a:pt x="0" y="16"/>
                      <a:pt x="0" y="16"/>
                    </a:cubicBezTo>
                    <a:cubicBezTo>
                      <a:pt x="1" y="11"/>
                      <a:pt x="5" y="5"/>
                      <a:pt x="9" y="0"/>
                    </a:cubicBezTo>
                    <a:cubicBezTo>
                      <a:pt x="9" y="1"/>
                      <a:pt x="10" y="1"/>
                      <a:pt x="10" y="1"/>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52" name="Freeform 503"/>
              <p:cNvSpPr>
                <a:spLocks/>
              </p:cNvSpPr>
              <p:nvPr/>
            </p:nvSpPr>
            <p:spPr bwMode="auto">
              <a:xfrm>
                <a:off x="7740765" y="1192773"/>
                <a:ext cx="7938" cy="12700"/>
              </a:xfrm>
              <a:custGeom>
                <a:avLst/>
                <a:gdLst>
                  <a:gd name="T0" fmla="*/ 10 w 10"/>
                  <a:gd name="T1" fmla="*/ 0 h 16"/>
                  <a:gd name="T2" fmla="*/ 1 w 10"/>
                  <a:gd name="T3" fmla="*/ 16 h 16"/>
                  <a:gd name="T4" fmla="*/ 0 w 10"/>
                  <a:gd name="T5" fmla="*/ 15 h 16"/>
                  <a:gd name="T6" fmla="*/ 10 w 10"/>
                  <a:gd name="T7" fmla="*/ 0 h 16"/>
                  <a:gd name="T8" fmla="*/ 10 w 10"/>
                  <a:gd name="T9" fmla="*/ 0 h 16"/>
                </a:gdLst>
                <a:ahLst/>
                <a:cxnLst>
                  <a:cxn ang="0">
                    <a:pos x="T0" y="T1"/>
                  </a:cxn>
                  <a:cxn ang="0">
                    <a:pos x="T2" y="T3"/>
                  </a:cxn>
                  <a:cxn ang="0">
                    <a:pos x="T4" y="T5"/>
                  </a:cxn>
                  <a:cxn ang="0">
                    <a:pos x="T6" y="T7"/>
                  </a:cxn>
                  <a:cxn ang="0">
                    <a:pos x="T8" y="T9"/>
                  </a:cxn>
                </a:cxnLst>
                <a:rect l="0" t="0" r="r" b="b"/>
                <a:pathLst>
                  <a:path w="10" h="16">
                    <a:moveTo>
                      <a:pt x="10" y="0"/>
                    </a:moveTo>
                    <a:cubicBezTo>
                      <a:pt x="6" y="5"/>
                      <a:pt x="2" y="11"/>
                      <a:pt x="1" y="16"/>
                    </a:cubicBezTo>
                    <a:cubicBezTo>
                      <a:pt x="1" y="16"/>
                      <a:pt x="0" y="15"/>
                      <a:pt x="0" y="15"/>
                    </a:cubicBezTo>
                    <a:cubicBezTo>
                      <a:pt x="1" y="11"/>
                      <a:pt x="5" y="4"/>
                      <a:pt x="10" y="0"/>
                    </a:cubicBezTo>
                    <a:cubicBezTo>
                      <a:pt x="10" y="0"/>
                      <a:pt x="10" y="0"/>
                      <a:pt x="10" y="0"/>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53" name="Freeform 504"/>
              <p:cNvSpPr>
                <a:spLocks/>
              </p:cNvSpPr>
              <p:nvPr/>
            </p:nvSpPr>
            <p:spPr bwMode="auto">
              <a:xfrm>
                <a:off x="7740765" y="1191185"/>
                <a:ext cx="7938" cy="12700"/>
              </a:xfrm>
              <a:custGeom>
                <a:avLst/>
                <a:gdLst>
                  <a:gd name="T0" fmla="*/ 11 w 11"/>
                  <a:gd name="T1" fmla="*/ 1 h 16"/>
                  <a:gd name="T2" fmla="*/ 1 w 11"/>
                  <a:gd name="T3" fmla="*/ 16 h 16"/>
                  <a:gd name="T4" fmla="*/ 0 w 11"/>
                  <a:gd name="T5" fmla="*/ 16 h 16"/>
                  <a:gd name="T6" fmla="*/ 10 w 11"/>
                  <a:gd name="T7" fmla="*/ 0 h 16"/>
                  <a:gd name="T8" fmla="*/ 11 w 11"/>
                  <a:gd name="T9" fmla="*/ 1 h 16"/>
                </a:gdLst>
                <a:ahLst/>
                <a:cxnLst>
                  <a:cxn ang="0">
                    <a:pos x="T0" y="T1"/>
                  </a:cxn>
                  <a:cxn ang="0">
                    <a:pos x="T2" y="T3"/>
                  </a:cxn>
                  <a:cxn ang="0">
                    <a:pos x="T4" y="T5"/>
                  </a:cxn>
                  <a:cxn ang="0">
                    <a:pos x="T6" y="T7"/>
                  </a:cxn>
                  <a:cxn ang="0">
                    <a:pos x="T8" y="T9"/>
                  </a:cxn>
                </a:cxnLst>
                <a:rect l="0" t="0" r="r" b="b"/>
                <a:pathLst>
                  <a:path w="11" h="16">
                    <a:moveTo>
                      <a:pt x="11" y="1"/>
                    </a:moveTo>
                    <a:cubicBezTo>
                      <a:pt x="6" y="5"/>
                      <a:pt x="2" y="12"/>
                      <a:pt x="1" y="16"/>
                    </a:cubicBezTo>
                    <a:cubicBezTo>
                      <a:pt x="1" y="16"/>
                      <a:pt x="1" y="16"/>
                      <a:pt x="0" y="16"/>
                    </a:cubicBezTo>
                    <a:cubicBezTo>
                      <a:pt x="2" y="11"/>
                      <a:pt x="5" y="5"/>
                      <a:pt x="10" y="0"/>
                    </a:cubicBezTo>
                    <a:cubicBezTo>
                      <a:pt x="10" y="1"/>
                      <a:pt x="10" y="1"/>
                      <a:pt x="11" y="1"/>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54" name="Freeform 505"/>
              <p:cNvSpPr>
                <a:spLocks/>
              </p:cNvSpPr>
              <p:nvPr/>
            </p:nvSpPr>
            <p:spPr bwMode="auto">
              <a:xfrm>
                <a:off x="7740765" y="1191185"/>
                <a:ext cx="6350" cy="12700"/>
              </a:xfrm>
              <a:custGeom>
                <a:avLst/>
                <a:gdLst>
                  <a:gd name="T0" fmla="*/ 10 w 10"/>
                  <a:gd name="T1" fmla="*/ 0 h 16"/>
                  <a:gd name="T2" fmla="*/ 0 w 10"/>
                  <a:gd name="T3" fmla="*/ 16 h 16"/>
                  <a:gd name="T4" fmla="*/ 0 w 10"/>
                  <a:gd name="T5" fmla="*/ 16 h 16"/>
                  <a:gd name="T6" fmla="*/ 10 w 10"/>
                  <a:gd name="T7" fmla="*/ 0 h 16"/>
                  <a:gd name="T8" fmla="*/ 10 w 10"/>
                  <a:gd name="T9" fmla="*/ 0 h 16"/>
                </a:gdLst>
                <a:ahLst/>
                <a:cxnLst>
                  <a:cxn ang="0">
                    <a:pos x="T0" y="T1"/>
                  </a:cxn>
                  <a:cxn ang="0">
                    <a:pos x="T2" y="T3"/>
                  </a:cxn>
                  <a:cxn ang="0">
                    <a:pos x="T4" y="T5"/>
                  </a:cxn>
                  <a:cxn ang="0">
                    <a:pos x="T6" y="T7"/>
                  </a:cxn>
                  <a:cxn ang="0">
                    <a:pos x="T8" y="T9"/>
                  </a:cxn>
                </a:cxnLst>
                <a:rect l="0" t="0" r="r" b="b"/>
                <a:pathLst>
                  <a:path w="10" h="16">
                    <a:moveTo>
                      <a:pt x="10" y="0"/>
                    </a:moveTo>
                    <a:cubicBezTo>
                      <a:pt x="5" y="5"/>
                      <a:pt x="2" y="11"/>
                      <a:pt x="0" y="16"/>
                    </a:cubicBezTo>
                    <a:cubicBezTo>
                      <a:pt x="0" y="16"/>
                      <a:pt x="0" y="16"/>
                      <a:pt x="0" y="16"/>
                    </a:cubicBezTo>
                    <a:cubicBezTo>
                      <a:pt x="1" y="11"/>
                      <a:pt x="5" y="5"/>
                      <a:pt x="10" y="0"/>
                    </a:cubicBezTo>
                    <a:cubicBezTo>
                      <a:pt x="10" y="0"/>
                      <a:pt x="10" y="0"/>
                      <a:pt x="10" y="0"/>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55" name="Freeform 506"/>
              <p:cNvSpPr>
                <a:spLocks/>
              </p:cNvSpPr>
              <p:nvPr/>
            </p:nvSpPr>
            <p:spPr bwMode="auto">
              <a:xfrm>
                <a:off x="7740765" y="1191185"/>
                <a:ext cx="6350" cy="12700"/>
              </a:xfrm>
              <a:custGeom>
                <a:avLst/>
                <a:gdLst>
                  <a:gd name="T0" fmla="*/ 10 w 10"/>
                  <a:gd name="T1" fmla="*/ 0 h 16"/>
                  <a:gd name="T2" fmla="*/ 0 w 10"/>
                  <a:gd name="T3" fmla="*/ 16 h 16"/>
                  <a:gd name="T4" fmla="*/ 0 w 10"/>
                  <a:gd name="T5" fmla="*/ 16 h 16"/>
                  <a:gd name="T6" fmla="*/ 9 w 10"/>
                  <a:gd name="T7" fmla="*/ 0 h 16"/>
                  <a:gd name="T8" fmla="*/ 10 w 10"/>
                  <a:gd name="T9" fmla="*/ 0 h 16"/>
                </a:gdLst>
                <a:ahLst/>
                <a:cxnLst>
                  <a:cxn ang="0">
                    <a:pos x="T0" y="T1"/>
                  </a:cxn>
                  <a:cxn ang="0">
                    <a:pos x="T2" y="T3"/>
                  </a:cxn>
                  <a:cxn ang="0">
                    <a:pos x="T4" y="T5"/>
                  </a:cxn>
                  <a:cxn ang="0">
                    <a:pos x="T6" y="T7"/>
                  </a:cxn>
                  <a:cxn ang="0">
                    <a:pos x="T8" y="T9"/>
                  </a:cxn>
                </a:cxnLst>
                <a:rect l="0" t="0" r="r" b="b"/>
                <a:pathLst>
                  <a:path w="10" h="16">
                    <a:moveTo>
                      <a:pt x="10" y="0"/>
                    </a:moveTo>
                    <a:cubicBezTo>
                      <a:pt x="5" y="5"/>
                      <a:pt x="1" y="11"/>
                      <a:pt x="0" y="16"/>
                    </a:cubicBezTo>
                    <a:cubicBezTo>
                      <a:pt x="0" y="16"/>
                      <a:pt x="0" y="16"/>
                      <a:pt x="0" y="16"/>
                    </a:cubicBezTo>
                    <a:cubicBezTo>
                      <a:pt x="1" y="11"/>
                      <a:pt x="4" y="5"/>
                      <a:pt x="9" y="0"/>
                    </a:cubicBezTo>
                    <a:cubicBezTo>
                      <a:pt x="9" y="0"/>
                      <a:pt x="10" y="0"/>
                      <a:pt x="10" y="0"/>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56" name="Freeform 507"/>
              <p:cNvSpPr>
                <a:spLocks/>
              </p:cNvSpPr>
              <p:nvPr/>
            </p:nvSpPr>
            <p:spPr bwMode="auto">
              <a:xfrm>
                <a:off x="7739177" y="1191185"/>
                <a:ext cx="7938" cy="12700"/>
              </a:xfrm>
              <a:custGeom>
                <a:avLst/>
                <a:gdLst>
                  <a:gd name="T0" fmla="*/ 10 w 10"/>
                  <a:gd name="T1" fmla="*/ 0 h 16"/>
                  <a:gd name="T2" fmla="*/ 1 w 10"/>
                  <a:gd name="T3" fmla="*/ 16 h 16"/>
                  <a:gd name="T4" fmla="*/ 0 w 10"/>
                  <a:gd name="T5" fmla="*/ 16 h 16"/>
                  <a:gd name="T6" fmla="*/ 10 w 10"/>
                  <a:gd name="T7" fmla="*/ 0 h 16"/>
                  <a:gd name="T8" fmla="*/ 10 w 10"/>
                  <a:gd name="T9" fmla="*/ 0 h 16"/>
                </a:gdLst>
                <a:ahLst/>
                <a:cxnLst>
                  <a:cxn ang="0">
                    <a:pos x="T0" y="T1"/>
                  </a:cxn>
                  <a:cxn ang="0">
                    <a:pos x="T2" y="T3"/>
                  </a:cxn>
                  <a:cxn ang="0">
                    <a:pos x="T4" y="T5"/>
                  </a:cxn>
                  <a:cxn ang="0">
                    <a:pos x="T6" y="T7"/>
                  </a:cxn>
                  <a:cxn ang="0">
                    <a:pos x="T8" y="T9"/>
                  </a:cxn>
                </a:cxnLst>
                <a:rect l="0" t="0" r="r" b="b"/>
                <a:pathLst>
                  <a:path w="10" h="16">
                    <a:moveTo>
                      <a:pt x="10" y="0"/>
                    </a:moveTo>
                    <a:cubicBezTo>
                      <a:pt x="5" y="5"/>
                      <a:pt x="2" y="11"/>
                      <a:pt x="1" y="16"/>
                    </a:cubicBezTo>
                    <a:cubicBezTo>
                      <a:pt x="0" y="16"/>
                      <a:pt x="0" y="16"/>
                      <a:pt x="0" y="16"/>
                    </a:cubicBezTo>
                    <a:cubicBezTo>
                      <a:pt x="2" y="11"/>
                      <a:pt x="5" y="4"/>
                      <a:pt x="10" y="0"/>
                    </a:cubicBezTo>
                    <a:lnTo>
                      <a:pt x="1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57" name="Freeform 508"/>
              <p:cNvSpPr>
                <a:spLocks/>
              </p:cNvSpPr>
              <p:nvPr/>
            </p:nvSpPr>
            <p:spPr bwMode="auto">
              <a:xfrm>
                <a:off x="7742352" y="1205473"/>
                <a:ext cx="1588" cy="4763"/>
              </a:xfrm>
              <a:custGeom>
                <a:avLst/>
                <a:gdLst>
                  <a:gd name="T0" fmla="*/ 2 w 2"/>
                  <a:gd name="T1" fmla="*/ 0 h 7"/>
                  <a:gd name="T2" fmla="*/ 1 w 2"/>
                  <a:gd name="T3" fmla="*/ 7 h 7"/>
                  <a:gd name="T4" fmla="*/ 0 w 2"/>
                  <a:gd name="T5" fmla="*/ 7 h 7"/>
                  <a:gd name="T6" fmla="*/ 1 w 2"/>
                  <a:gd name="T7" fmla="*/ 0 h 7"/>
                  <a:gd name="T8" fmla="*/ 2 w 2"/>
                  <a:gd name="T9" fmla="*/ 0 h 7"/>
                </a:gdLst>
                <a:ahLst/>
                <a:cxnLst>
                  <a:cxn ang="0">
                    <a:pos x="T0" y="T1"/>
                  </a:cxn>
                  <a:cxn ang="0">
                    <a:pos x="T2" y="T3"/>
                  </a:cxn>
                  <a:cxn ang="0">
                    <a:pos x="T4" y="T5"/>
                  </a:cxn>
                  <a:cxn ang="0">
                    <a:pos x="T6" y="T7"/>
                  </a:cxn>
                  <a:cxn ang="0">
                    <a:pos x="T8" y="T9"/>
                  </a:cxn>
                </a:cxnLst>
                <a:rect l="0" t="0" r="r" b="b"/>
                <a:pathLst>
                  <a:path w="2" h="7">
                    <a:moveTo>
                      <a:pt x="2" y="0"/>
                    </a:moveTo>
                    <a:cubicBezTo>
                      <a:pt x="1" y="4"/>
                      <a:pt x="1" y="7"/>
                      <a:pt x="1" y="7"/>
                    </a:cubicBezTo>
                    <a:lnTo>
                      <a:pt x="0" y="7"/>
                    </a:lnTo>
                    <a:cubicBezTo>
                      <a:pt x="0" y="7"/>
                      <a:pt x="0" y="4"/>
                      <a:pt x="1" y="0"/>
                    </a:cubicBezTo>
                    <a:cubicBezTo>
                      <a:pt x="1" y="0"/>
                      <a:pt x="2" y="0"/>
                      <a:pt x="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58" name="Freeform 509"/>
              <p:cNvSpPr>
                <a:spLocks/>
              </p:cNvSpPr>
              <p:nvPr/>
            </p:nvSpPr>
            <p:spPr bwMode="auto">
              <a:xfrm>
                <a:off x="7740765" y="1205473"/>
                <a:ext cx="1588" cy="4763"/>
              </a:xfrm>
              <a:custGeom>
                <a:avLst/>
                <a:gdLst>
                  <a:gd name="T0" fmla="*/ 2 w 2"/>
                  <a:gd name="T1" fmla="*/ 0 h 7"/>
                  <a:gd name="T2" fmla="*/ 1 w 2"/>
                  <a:gd name="T3" fmla="*/ 7 h 7"/>
                  <a:gd name="T4" fmla="*/ 0 w 2"/>
                  <a:gd name="T5" fmla="*/ 7 h 7"/>
                  <a:gd name="T6" fmla="*/ 1 w 2"/>
                  <a:gd name="T7" fmla="*/ 0 h 7"/>
                  <a:gd name="T8" fmla="*/ 2 w 2"/>
                  <a:gd name="T9" fmla="*/ 0 h 7"/>
                </a:gdLst>
                <a:ahLst/>
                <a:cxnLst>
                  <a:cxn ang="0">
                    <a:pos x="T0" y="T1"/>
                  </a:cxn>
                  <a:cxn ang="0">
                    <a:pos x="T2" y="T3"/>
                  </a:cxn>
                  <a:cxn ang="0">
                    <a:pos x="T4" y="T5"/>
                  </a:cxn>
                  <a:cxn ang="0">
                    <a:pos x="T6" y="T7"/>
                  </a:cxn>
                  <a:cxn ang="0">
                    <a:pos x="T8" y="T9"/>
                  </a:cxn>
                </a:cxnLst>
                <a:rect l="0" t="0" r="r" b="b"/>
                <a:pathLst>
                  <a:path w="2" h="7">
                    <a:moveTo>
                      <a:pt x="2" y="0"/>
                    </a:moveTo>
                    <a:cubicBezTo>
                      <a:pt x="1" y="4"/>
                      <a:pt x="1" y="7"/>
                      <a:pt x="1" y="7"/>
                    </a:cubicBezTo>
                    <a:lnTo>
                      <a:pt x="0" y="7"/>
                    </a:lnTo>
                    <a:cubicBezTo>
                      <a:pt x="0" y="7"/>
                      <a:pt x="0" y="4"/>
                      <a:pt x="1" y="0"/>
                    </a:cubicBezTo>
                    <a:cubicBezTo>
                      <a:pt x="1" y="0"/>
                      <a:pt x="2" y="0"/>
                      <a:pt x="2" y="0"/>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59" name="Freeform 510"/>
              <p:cNvSpPr>
                <a:spLocks/>
              </p:cNvSpPr>
              <p:nvPr/>
            </p:nvSpPr>
            <p:spPr bwMode="auto">
              <a:xfrm>
                <a:off x="7740765" y="1205473"/>
                <a:ext cx="1588" cy="4763"/>
              </a:xfrm>
              <a:custGeom>
                <a:avLst/>
                <a:gdLst>
                  <a:gd name="T0" fmla="*/ 2 w 2"/>
                  <a:gd name="T1" fmla="*/ 0 h 7"/>
                  <a:gd name="T2" fmla="*/ 1 w 2"/>
                  <a:gd name="T3" fmla="*/ 7 h 7"/>
                  <a:gd name="T4" fmla="*/ 0 w 2"/>
                  <a:gd name="T5" fmla="*/ 7 h 7"/>
                  <a:gd name="T6" fmla="*/ 1 w 2"/>
                  <a:gd name="T7" fmla="*/ 0 h 7"/>
                  <a:gd name="T8" fmla="*/ 2 w 2"/>
                  <a:gd name="T9" fmla="*/ 0 h 7"/>
                </a:gdLst>
                <a:ahLst/>
                <a:cxnLst>
                  <a:cxn ang="0">
                    <a:pos x="T0" y="T1"/>
                  </a:cxn>
                  <a:cxn ang="0">
                    <a:pos x="T2" y="T3"/>
                  </a:cxn>
                  <a:cxn ang="0">
                    <a:pos x="T4" y="T5"/>
                  </a:cxn>
                  <a:cxn ang="0">
                    <a:pos x="T6" y="T7"/>
                  </a:cxn>
                  <a:cxn ang="0">
                    <a:pos x="T8" y="T9"/>
                  </a:cxn>
                </a:cxnLst>
                <a:rect l="0" t="0" r="r" b="b"/>
                <a:pathLst>
                  <a:path w="2" h="7">
                    <a:moveTo>
                      <a:pt x="2" y="0"/>
                    </a:moveTo>
                    <a:cubicBezTo>
                      <a:pt x="1" y="4"/>
                      <a:pt x="1" y="7"/>
                      <a:pt x="1" y="7"/>
                    </a:cubicBezTo>
                    <a:lnTo>
                      <a:pt x="0" y="7"/>
                    </a:lnTo>
                    <a:cubicBezTo>
                      <a:pt x="0" y="7"/>
                      <a:pt x="0" y="4"/>
                      <a:pt x="1" y="0"/>
                    </a:cubicBezTo>
                    <a:cubicBezTo>
                      <a:pt x="1" y="0"/>
                      <a:pt x="2" y="0"/>
                      <a:pt x="2" y="0"/>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60" name="Freeform 511"/>
              <p:cNvSpPr>
                <a:spLocks/>
              </p:cNvSpPr>
              <p:nvPr/>
            </p:nvSpPr>
            <p:spPr bwMode="auto">
              <a:xfrm>
                <a:off x="7740765" y="1203885"/>
                <a:ext cx="0" cy="6350"/>
              </a:xfrm>
              <a:custGeom>
                <a:avLst/>
                <a:gdLst>
                  <a:gd name="T0" fmla="*/ 2 w 2"/>
                  <a:gd name="T1" fmla="*/ 1 h 8"/>
                  <a:gd name="T2" fmla="*/ 1 w 2"/>
                  <a:gd name="T3" fmla="*/ 8 h 8"/>
                  <a:gd name="T4" fmla="*/ 0 w 2"/>
                  <a:gd name="T5" fmla="*/ 8 h 8"/>
                  <a:gd name="T6" fmla="*/ 1 w 2"/>
                  <a:gd name="T7" fmla="*/ 0 h 8"/>
                  <a:gd name="T8" fmla="*/ 2 w 2"/>
                  <a:gd name="T9" fmla="*/ 1 h 8"/>
                </a:gdLst>
                <a:ahLst/>
                <a:cxnLst>
                  <a:cxn ang="0">
                    <a:pos x="T0" y="T1"/>
                  </a:cxn>
                  <a:cxn ang="0">
                    <a:pos x="T2" y="T3"/>
                  </a:cxn>
                  <a:cxn ang="0">
                    <a:pos x="T4" y="T5"/>
                  </a:cxn>
                  <a:cxn ang="0">
                    <a:pos x="T6" y="T7"/>
                  </a:cxn>
                  <a:cxn ang="0">
                    <a:pos x="T8" y="T9"/>
                  </a:cxn>
                </a:cxnLst>
                <a:rect l="0" t="0" r="r" b="b"/>
                <a:pathLst>
                  <a:path w="2" h="8">
                    <a:moveTo>
                      <a:pt x="2" y="1"/>
                    </a:moveTo>
                    <a:cubicBezTo>
                      <a:pt x="1" y="5"/>
                      <a:pt x="1" y="8"/>
                      <a:pt x="1" y="8"/>
                    </a:cubicBezTo>
                    <a:lnTo>
                      <a:pt x="0" y="8"/>
                    </a:lnTo>
                    <a:cubicBezTo>
                      <a:pt x="0" y="8"/>
                      <a:pt x="0" y="5"/>
                      <a:pt x="1" y="0"/>
                    </a:cubicBezTo>
                    <a:cubicBezTo>
                      <a:pt x="1" y="0"/>
                      <a:pt x="2" y="1"/>
                      <a:pt x="2" y="1"/>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61" name="Freeform 512"/>
              <p:cNvSpPr>
                <a:spLocks/>
              </p:cNvSpPr>
              <p:nvPr/>
            </p:nvSpPr>
            <p:spPr bwMode="auto">
              <a:xfrm>
                <a:off x="7739177" y="1203885"/>
                <a:ext cx="1588" cy="6350"/>
              </a:xfrm>
              <a:custGeom>
                <a:avLst/>
                <a:gdLst>
                  <a:gd name="T0" fmla="*/ 2 w 2"/>
                  <a:gd name="T1" fmla="*/ 0 h 8"/>
                  <a:gd name="T2" fmla="*/ 1 w 2"/>
                  <a:gd name="T3" fmla="*/ 8 h 8"/>
                  <a:gd name="T4" fmla="*/ 0 w 2"/>
                  <a:gd name="T5" fmla="*/ 8 h 8"/>
                  <a:gd name="T6" fmla="*/ 1 w 2"/>
                  <a:gd name="T7" fmla="*/ 0 h 8"/>
                  <a:gd name="T8" fmla="*/ 2 w 2"/>
                  <a:gd name="T9" fmla="*/ 0 h 8"/>
                </a:gdLst>
                <a:ahLst/>
                <a:cxnLst>
                  <a:cxn ang="0">
                    <a:pos x="T0" y="T1"/>
                  </a:cxn>
                  <a:cxn ang="0">
                    <a:pos x="T2" y="T3"/>
                  </a:cxn>
                  <a:cxn ang="0">
                    <a:pos x="T4" y="T5"/>
                  </a:cxn>
                  <a:cxn ang="0">
                    <a:pos x="T6" y="T7"/>
                  </a:cxn>
                  <a:cxn ang="0">
                    <a:pos x="T8" y="T9"/>
                  </a:cxn>
                </a:cxnLst>
                <a:rect l="0" t="0" r="r" b="b"/>
                <a:pathLst>
                  <a:path w="2" h="8">
                    <a:moveTo>
                      <a:pt x="2" y="0"/>
                    </a:moveTo>
                    <a:cubicBezTo>
                      <a:pt x="1" y="5"/>
                      <a:pt x="1" y="8"/>
                      <a:pt x="1" y="8"/>
                    </a:cubicBezTo>
                    <a:lnTo>
                      <a:pt x="0" y="8"/>
                    </a:lnTo>
                    <a:cubicBezTo>
                      <a:pt x="0" y="8"/>
                      <a:pt x="0" y="5"/>
                      <a:pt x="1" y="0"/>
                    </a:cubicBezTo>
                    <a:cubicBezTo>
                      <a:pt x="2" y="0"/>
                      <a:pt x="2" y="0"/>
                      <a:pt x="2" y="0"/>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62" name="Freeform 513"/>
              <p:cNvSpPr>
                <a:spLocks/>
              </p:cNvSpPr>
              <p:nvPr/>
            </p:nvSpPr>
            <p:spPr bwMode="auto">
              <a:xfrm>
                <a:off x="7739177" y="1203885"/>
                <a:ext cx="1588" cy="6350"/>
              </a:xfrm>
              <a:custGeom>
                <a:avLst/>
                <a:gdLst>
                  <a:gd name="T0" fmla="*/ 1 w 1"/>
                  <a:gd name="T1" fmla="*/ 0 h 8"/>
                  <a:gd name="T2" fmla="*/ 0 w 1"/>
                  <a:gd name="T3" fmla="*/ 8 h 8"/>
                  <a:gd name="T4" fmla="*/ 0 w 1"/>
                  <a:gd name="T5" fmla="*/ 8 h 8"/>
                  <a:gd name="T6" fmla="*/ 1 w 1"/>
                  <a:gd name="T7" fmla="*/ 0 h 8"/>
                  <a:gd name="T8" fmla="*/ 1 w 1"/>
                  <a:gd name="T9" fmla="*/ 0 h 8"/>
                </a:gdLst>
                <a:ahLst/>
                <a:cxnLst>
                  <a:cxn ang="0">
                    <a:pos x="T0" y="T1"/>
                  </a:cxn>
                  <a:cxn ang="0">
                    <a:pos x="T2" y="T3"/>
                  </a:cxn>
                  <a:cxn ang="0">
                    <a:pos x="T4" y="T5"/>
                  </a:cxn>
                  <a:cxn ang="0">
                    <a:pos x="T6" y="T7"/>
                  </a:cxn>
                  <a:cxn ang="0">
                    <a:pos x="T8" y="T9"/>
                  </a:cxn>
                </a:cxnLst>
                <a:rect l="0" t="0" r="r" b="b"/>
                <a:pathLst>
                  <a:path w="1" h="8">
                    <a:moveTo>
                      <a:pt x="1" y="0"/>
                    </a:moveTo>
                    <a:cubicBezTo>
                      <a:pt x="0" y="5"/>
                      <a:pt x="0" y="8"/>
                      <a:pt x="0" y="8"/>
                    </a:cubicBezTo>
                    <a:lnTo>
                      <a:pt x="0" y="8"/>
                    </a:lnTo>
                    <a:cubicBezTo>
                      <a:pt x="0" y="8"/>
                      <a:pt x="0" y="5"/>
                      <a:pt x="1" y="0"/>
                    </a:cubicBezTo>
                    <a:cubicBezTo>
                      <a:pt x="1" y="0"/>
                      <a:pt x="1" y="0"/>
                      <a:pt x="1" y="0"/>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63" name="Freeform 514"/>
              <p:cNvSpPr>
                <a:spLocks/>
              </p:cNvSpPr>
              <p:nvPr/>
            </p:nvSpPr>
            <p:spPr bwMode="auto">
              <a:xfrm>
                <a:off x="7739177" y="1203885"/>
                <a:ext cx="1588" cy="6350"/>
              </a:xfrm>
              <a:custGeom>
                <a:avLst/>
                <a:gdLst>
                  <a:gd name="T0" fmla="*/ 2 w 2"/>
                  <a:gd name="T1" fmla="*/ 0 h 8"/>
                  <a:gd name="T2" fmla="*/ 1 w 2"/>
                  <a:gd name="T3" fmla="*/ 8 h 8"/>
                  <a:gd name="T4" fmla="*/ 0 w 2"/>
                  <a:gd name="T5" fmla="*/ 8 h 8"/>
                  <a:gd name="T6" fmla="*/ 2 w 2"/>
                  <a:gd name="T7" fmla="*/ 0 h 8"/>
                  <a:gd name="T8" fmla="*/ 2 w 2"/>
                  <a:gd name="T9" fmla="*/ 0 h 8"/>
                </a:gdLst>
                <a:ahLst/>
                <a:cxnLst>
                  <a:cxn ang="0">
                    <a:pos x="T0" y="T1"/>
                  </a:cxn>
                  <a:cxn ang="0">
                    <a:pos x="T2" y="T3"/>
                  </a:cxn>
                  <a:cxn ang="0">
                    <a:pos x="T4" y="T5"/>
                  </a:cxn>
                  <a:cxn ang="0">
                    <a:pos x="T6" y="T7"/>
                  </a:cxn>
                  <a:cxn ang="0">
                    <a:pos x="T8" y="T9"/>
                  </a:cxn>
                </a:cxnLst>
                <a:rect l="0" t="0" r="r" b="b"/>
                <a:pathLst>
                  <a:path w="2" h="8">
                    <a:moveTo>
                      <a:pt x="2" y="0"/>
                    </a:moveTo>
                    <a:cubicBezTo>
                      <a:pt x="1" y="5"/>
                      <a:pt x="1" y="8"/>
                      <a:pt x="1" y="8"/>
                    </a:cubicBezTo>
                    <a:lnTo>
                      <a:pt x="0" y="8"/>
                    </a:lnTo>
                    <a:cubicBezTo>
                      <a:pt x="0" y="8"/>
                      <a:pt x="0" y="5"/>
                      <a:pt x="2" y="0"/>
                    </a:cubicBezTo>
                    <a:cubicBezTo>
                      <a:pt x="2" y="0"/>
                      <a:pt x="2" y="0"/>
                      <a:pt x="2" y="0"/>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64" name="Freeform 515"/>
              <p:cNvSpPr>
                <a:spLocks/>
              </p:cNvSpPr>
              <p:nvPr/>
            </p:nvSpPr>
            <p:spPr bwMode="auto">
              <a:xfrm>
                <a:off x="7739177" y="1203885"/>
                <a:ext cx="1588" cy="6350"/>
              </a:xfrm>
              <a:custGeom>
                <a:avLst/>
                <a:gdLst>
                  <a:gd name="T0" fmla="*/ 2 w 2"/>
                  <a:gd name="T1" fmla="*/ 0 h 8"/>
                  <a:gd name="T2" fmla="*/ 0 w 2"/>
                  <a:gd name="T3" fmla="*/ 8 h 8"/>
                  <a:gd name="T4" fmla="*/ 0 w 2"/>
                  <a:gd name="T5" fmla="*/ 8 h 8"/>
                  <a:gd name="T6" fmla="*/ 1 w 2"/>
                  <a:gd name="T7" fmla="*/ 0 h 8"/>
                  <a:gd name="T8" fmla="*/ 2 w 2"/>
                  <a:gd name="T9" fmla="*/ 0 h 8"/>
                </a:gdLst>
                <a:ahLst/>
                <a:cxnLst>
                  <a:cxn ang="0">
                    <a:pos x="T0" y="T1"/>
                  </a:cxn>
                  <a:cxn ang="0">
                    <a:pos x="T2" y="T3"/>
                  </a:cxn>
                  <a:cxn ang="0">
                    <a:pos x="T4" y="T5"/>
                  </a:cxn>
                  <a:cxn ang="0">
                    <a:pos x="T6" y="T7"/>
                  </a:cxn>
                  <a:cxn ang="0">
                    <a:pos x="T8" y="T9"/>
                  </a:cxn>
                </a:cxnLst>
                <a:rect l="0" t="0" r="r" b="b"/>
                <a:pathLst>
                  <a:path w="2" h="8">
                    <a:moveTo>
                      <a:pt x="2" y="0"/>
                    </a:moveTo>
                    <a:cubicBezTo>
                      <a:pt x="0" y="5"/>
                      <a:pt x="0" y="8"/>
                      <a:pt x="0" y="8"/>
                    </a:cubicBezTo>
                    <a:lnTo>
                      <a:pt x="0" y="8"/>
                    </a:lnTo>
                    <a:cubicBezTo>
                      <a:pt x="0" y="8"/>
                      <a:pt x="0" y="5"/>
                      <a:pt x="1" y="0"/>
                    </a:cubicBezTo>
                    <a:cubicBezTo>
                      <a:pt x="1" y="0"/>
                      <a:pt x="2" y="0"/>
                      <a:pt x="2" y="0"/>
                    </a:cubicBez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65" name="Freeform 516"/>
              <p:cNvSpPr>
                <a:spLocks/>
              </p:cNvSpPr>
              <p:nvPr/>
            </p:nvSpPr>
            <p:spPr bwMode="auto">
              <a:xfrm>
                <a:off x="7759815" y="1183248"/>
                <a:ext cx="7938" cy="1588"/>
              </a:xfrm>
              <a:custGeom>
                <a:avLst/>
                <a:gdLst>
                  <a:gd name="T0" fmla="*/ 10 w 10"/>
                  <a:gd name="T1" fmla="*/ 0 h 1"/>
                  <a:gd name="T2" fmla="*/ 0 w 10"/>
                  <a:gd name="T3" fmla="*/ 1 h 1"/>
                  <a:gd name="T4" fmla="*/ 0 w 10"/>
                  <a:gd name="T5" fmla="*/ 1 h 1"/>
                  <a:gd name="T6" fmla="*/ 10 w 10"/>
                  <a:gd name="T7" fmla="*/ 0 h 1"/>
                  <a:gd name="T8" fmla="*/ 10 w 10"/>
                  <a:gd name="T9" fmla="*/ 0 h 1"/>
                </a:gdLst>
                <a:ahLst/>
                <a:cxnLst>
                  <a:cxn ang="0">
                    <a:pos x="T0" y="T1"/>
                  </a:cxn>
                  <a:cxn ang="0">
                    <a:pos x="T2" y="T3"/>
                  </a:cxn>
                  <a:cxn ang="0">
                    <a:pos x="T4" y="T5"/>
                  </a:cxn>
                  <a:cxn ang="0">
                    <a:pos x="T6" y="T7"/>
                  </a:cxn>
                  <a:cxn ang="0">
                    <a:pos x="T8" y="T9"/>
                  </a:cxn>
                </a:cxnLst>
                <a:rect l="0" t="0" r="r" b="b"/>
                <a:pathLst>
                  <a:path w="10" h="1">
                    <a:moveTo>
                      <a:pt x="10" y="0"/>
                    </a:moveTo>
                    <a:cubicBezTo>
                      <a:pt x="10" y="0"/>
                      <a:pt x="6" y="0"/>
                      <a:pt x="0" y="1"/>
                    </a:cubicBezTo>
                    <a:lnTo>
                      <a:pt x="0" y="1"/>
                    </a:lnTo>
                    <a:cubicBezTo>
                      <a:pt x="6" y="0"/>
                      <a:pt x="10" y="0"/>
                      <a:pt x="10" y="0"/>
                    </a:cubicBez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66" name="Freeform 517"/>
              <p:cNvSpPr>
                <a:spLocks/>
              </p:cNvSpPr>
              <p:nvPr/>
            </p:nvSpPr>
            <p:spPr bwMode="auto">
              <a:xfrm>
                <a:off x="7759815" y="1183248"/>
                <a:ext cx="7938" cy="1588"/>
              </a:xfrm>
              <a:custGeom>
                <a:avLst/>
                <a:gdLst>
                  <a:gd name="T0" fmla="*/ 10 w 10"/>
                  <a:gd name="T1" fmla="*/ 0 h 1"/>
                  <a:gd name="T2" fmla="*/ 0 w 10"/>
                  <a:gd name="T3" fmla="*/ 1 h 1"/>
                  <a:gd name="T4" fmla="*/ 0 w 10"/>
                  <a:gd name="T5" fmla="*/ 1 h 1"/>
                  <a:gd name="T6" fmla="*/ 10 w 10"/>
                  <a:gd name="T7" fmla="*/ 0 h 1"/>
                  <a:gd name="T8" fmla="*/ 10 w 10"/>
                  <a:gd name="T9" fmla="*/ 0 h 1"/>
                </a:gdLst>
                <a:ahLst/>
                <a:cxnLst>
                  <a:cxn ang="0">
                    <a:pos x="T0" y="T1"/>
                  </a:cxn>
                  <a:cxn ang="0">
                    <a:pos x="T2" y="T3"/>
                  </a:cxn>
                  <a:cxn ang="0">
                    <a:pos x="T4" y="T5"/>
                  </a:cxn>
                  <a:cxn ang="0">
                    <a:pos x="T6" y="T7"/>
                  </a:cxn>
                  <a:cxn ang="0">
                    <a:pos x="T8" y="T9"/>
                  </a:cxn>
                </a:cxnLst>
                <a:rect l="0" t="0" r="r" b="b"/>
                <a:pathLst>
                  <a:path w="10" h="1">
                    <a:moveTo>
                      <a:pt x="10" y="0"/>
                    </a:moveTo>
                    <a:cubicBezTo>
                      <a:pt x="10" y="0"/>
                      <a:pt x="6" y="0"/>
                      <a:pt x="0" y="1"/>
                    </a:cubicBezTo>
                    <a:cubicBezTo>
                      <a:pt x="0" y="1"/>
                      <a:pt x="0" y="1"/>
                      <a:pt x="0" y="1"/>
                    </a:cubicBezTo>
                    <a:cubicBezTo>
                      <a:pt x="6" y="0"/>
                      <a:pt x="10" y="0"/>
                      <a:pt x="10" y="0"/>
                    </a:cubicBezTo>
                    <a:lnTo>
                      <a:pt x="1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67" name="Freeform 518"/>
              <p:cNvSpPr>
                <a:spLocks/>
              </p:cNvSpPr>
              <p:nvPr/>
            </p:nvSpPr>
            <p:spPr bwMode="auto">
              <a:xfrm>
                <a:off x="7759815" y="1183248"/>
                <a:ext cx="7938" cy="1588"/>
              </a:xfrm>
              <a:custGeom>
                <a:avLst/>
                <a:gdLst>
                  <a:gd name="T0" fmla="*/ 10 w 10"/>
                  <a:gd name="T1" fmla="*/ 1 h 2"/>
                  <a:gd name="T2" fmla="*/ 0 w 10"/>
                  <a:gd name="T3" fmla="*/ 2 h 2"/>
                  <a:gd name="T4" fmla="*/ 0 w 10"/>
                  <a:gd name="T5" fmla="*/ 1 h 2"/>
                  <a:gd name="T6" fmla="*/ 10 w 10"/>
                  <a:gd name="T7" fmla="*/ 0 h 2"/>
                  <a:gd name="T8" fmla="*/ 10 w 10"/>
                  <a:gd name="T9" fmla="*/ 1 h 2"/>
                </a:gdLst>
                <a:ahLst/>
                <a:cxnLst>
                  <a:cxn ang="0">
                    <a:pos x="T0" y="T1"/>
                  </a:cxn>
                  <a:cxn ang="0">
                    <a:pos x="T2" y="T3"/>
                  </a:cxn>
                  <a:cxn ang="0">
                    <a:pos x="T4" y="T5"/>
                  </a:cxn>
                  <a:cxn ang="0">
                    <a:pos x="T6" y="T7"/>
                  </a:cxn>
                  <a:cxn ang="0">
                    <a:pos x="T8" y="T9"/>
                  </a:cxn>
                </a:cxnLst>
                <a:rect l="0" t="0" r="r" b="b"/>
                <a:pathLst>
                  <a:path w="10" h="2">
                    <a:moveTo>
                      <a:pt x="10" y="1"/>
                    </a:moveTo>
                    <a:cubicBezTo>
                      <a:pt x="10" y="1"/>
                      <a:pt x="6" y="1"/>
                      <a:pt x="0" y="2"/>
                    </a:cubicBezTo>
                    <a:cubicBezTo>
                      <a:pt x="0" y="2"/>
                      <a:pt x="0" y="1"/>
                      <a:pt x="0" y="1"/>
                    </a:cubicBezTo>
                    <a:cubicBezTo>
                      <a:pt x="6" y="0"/>
                      <a:pt x="10" y="0"/>
                      <a:pt x="10" y="0"/>
                    </a:cubicBezTo>
                    <a:lnTo>
                      <a:pt x="10"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68" name="Freeform 519"/>
              <p:cNvSpPr>
                <a:spLocks/>
              </p:cNvSpPr>
              <p:nvPr/>
            </p:nvSpPr>
            <p:spPr bwMode="auto">
              <a:xfrm>
                <a:off x="7759815" y="1181660"/>
                <a:ext cx="7938" cy="1588"/>
              </a:xfrm>
              <a:custGeom>
                <a:avLst/>
                <a:gdLst>
                  <a:gd name="T0" fmla="*/ 10 w 10"/>
                  <a:gd name="T1" fmla="*/ 1 h 2"/>
                  <a:gd name="T2" fmla="*/ 0 w 10"/>
                  <a:gd name="T3" fmla="*/ 2 h 2"/>
                  <a:gd name="T4" fmla="*/ 0 w 10"/>
                  <a:gd name="T5" fmla="*/ 2 h 2"/>
                  <a:gd name="T6" fmla="*/ 10 w 10"/>
                  <a:gd name="T7" fmla="*/ 1 h 2"/>
                  <a:gd name="T8" fmla="*/ 10 w 10"/>
                  <a:gd name="T9" fmla="*/ 1 h 2"/>
                </a:gdLst>
                <a:ahLst/>
                <a:cxnLst>
                  <a:cxn ang="0">
                    <a:pos x="T0" y="T1"/>
                  </a:cxn>
                  <a:cxn ang="0">
                    <a:pos x="T2" y="T3"/>
                  </a:cxn>
                  <a:cxn ang="0">
                    <a:pos x="T4" y="T5"/>
                  </a:cxn>
                  <a:cxn ang="0">
                    <a:pos x="T6" y="T7"/>
                  </a:cxn>
                  <a:cxn ang="0">
                    <a:pos x="T8" y="T9"/>
                  </a:cxn>
                </a:cxnLst>
                <a:rect l="0" t="0" r="r" b="b"/>
                <a:pathLst>
                  <a:path w="10" h="2">
                    <a:moveTo>
                      <a:pt x="10" y="1"/>
                    </a:moveTo>
                    <a:cubicBezTo>
                      <a:pt x="10" y="1"/>
                      <a:pt x="6" y="1"/>
                      <a:pt x="0" y="2"/>
                    </a:cubicBezTo>
                    <a:cubicBezTo>
                      <a:pt x="0" y="2"/>
                      <a:pt x="0" y="2"/>
                      <a:pt x="0" y="2"/>
                    </a:cubicBezTo>
                    <a:cubicBezTo>
                      <a:pt x="6" y="0"/>
                      <a:pt x="10" y="1"/>
                      <a:pt x="10" y="1"/>
                    </a:cubicBezTo>
                    <a:lnTo>
                      <a:pt x="10" y="1"/>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69" name="Freeform 520"/>
              <p:cNvSpPr>
                <a:spLocks/>
              </p:cNvSpPr>
              <p:nvPr/>
            </p:nvSpPr>
            <p:spPr bwMode="auto">
              <a:xfrm>
                <a:off x="7759815" y="1181660"/>
                <a:ext cx="7938" cy="1588"/>
              </a:xfrm>
              <a:custGeom>
                <a:avLst/>
                <a:gdLst>
                  <a:gd name="T0" fmla="*/ 10 w 10"/>
                  <a:gd name="T1" fmla="*/ 2 h 3"/>
                  <a:gd name="T2" fmla="*/ 0 w 10"/>
                  <a:gd name="T3" fmla="*/ 3 h 3"/>
                  <a:gd name="T4" fmla="*/ 0 w 10"/>
                  <a:gd name="T5" fmla="*/ 2 h 3"/>
                  <a:gd name="T6" fmla="*/ 10 w 10"/>
                  <a:gd name="T7" fmla="*/ 1 h 3"/>
                  <a:gd name="T8" fmla="*/ 10 w 10"/>
                  <a:gd name="T9" fmla="*/ 2 h 3"/>
                </a:gdLst>
                <a:ahLst/>
                <a:cxnLst>
                  <a:cxn ang="0">
                    <a:pos x="T0" y="T1"/>
                  </a:cxn>
                  <a:cxn ang="0">
                    <a:pos x="T2" y="T3"/>
                  </a:cxn>
                  <a:cxn ang="0">
                    <a:pos x="T4" y="T5"/>
                  </a:cxn>
                  <a:cxn ang="0">
                    <a:pos x="T6" y="T7"/>
                  </a:cxn>
                  <a:cxn ang="0">
                    <a:pos x="T8" y="T9"/>
                  </a:cxn>
                </a:cxnLst>
                <a:rect l="0" t="0" r="r" b="b"/>
                <a:pathLst>
                  <a:path w="10" h="3">
                    <a:moveTo>
                      <a:pt x="10" y="2"/>
                    </a:moveTo>
                    <a:cubicBezTo>
                      <a:pt x="10" y="2"/>
                      <a:pt x="6" y="1"/>
                      <a:pt x="0" y="3"/>
                    </a:cubicBezTo>
                    <a:cubicBezTo>
                      <a:pt x="0" y="2"/>
                      <a:pt x="0" y="2"/>
                      <a:pt x="0" y="2"/>
                    </a:cubicBezTo>
                    <a:cubicBezTo>
                      <a:pt x="6" y="0"/>
                      <a:pt x="10" y="1"/>
                      <a:pt x="10" y="1"/>
                    </a:cubicBezTo>
                    <a:lnTo>
                      <a:pt x="10"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70" name="Freeform 521"/>
              <p:cNvSpPr>
                <a:spLocks/>
              </p:cNvSpPr>
              <p:nvPr/>
            </p:nvSpPr>
            <p:spPr bwMode="auto">
              <a:xfrm>
                <a:off x="7759815" y="1180073"/>
                <a:ext cx="7938" cy="3175"/>
              </a:xfrm>
              <a:custGeom>
                <a:avLst/>
                <a:gdLst>
                  <a:gd name="T0" fmla="*/ 11 w 11"/>
                  <a:gd name="T1" fmla="*/ 2 h 3"/>
                  <a:gd name="T2" fmla="*/ 1 w 11"/>
                  <a:gd name="T3" fmla="*/ 3 h 3"/>
                  <a:gd name="T4" fmla="*/ 0 w 11"/>
                  <a:gd name="T5" fmla="*/ 2 h 3"/>
                  <a:gd name="T6" fmla="*/ 11 w 11"/>
                  <a:gd name="T7" fmla="*/ 1 h 3"/>
                  <a:gd name="T8" fmla="*/ 11 w 11"/>
                  <a:gd name="T9" fmla="*/ 2 h 3"/>
                </a:gdLst>
                <a:ahLst/>
                <a:cxnLst>
                  <a:cxn ang="0">
                    <a:pos x="T0" y="T1"/>
                  </a:cxn>
                  <a:cxn ang="0">
                    <a:pos x="T2" y="T3"/>
                  </a:cxn>
                  <a:cxn ang="0">
                    <a:pos x="T4" y="T5"/>
                  </a:cxn>
                  <a:cxn ang="0">
                    <a:pos x="T6" y="T7"/>
                  </a:cxn>
                  <a:cxn ang="0">
                    <a:pos x="T8" y="T9"/>
                  </a:cxn>
                </a:cxnLst>
                <a:rect l="0" t="0" r="r" b="b"/>
                <a:pathLst>
                  <a:path w="11" h="3">
                    <a:moveTo>
                      <a:pt x="11" y="2"/>
                    </a:moveTo>
                    <a:cubicBezTo>
                      <a:pt x="11" y="2"/>
                      <a:pt x="7" y="1"/>
                      <a:pt x="1" y="3"/>
                    </a:cubicBezTo>
                    <a:cubicBezTo>
                      <a:pt x="1" y="3"/>
                      <a:pt x="1" y="2"/>
                      <a:pt x="0" y="2"/>
                    </a:cubicBezTo>
                    <a:cubicBezTo>
                      <a:pt x="7" y="0"/>
                      <a:pt x="11" y="1"/>
                      <a:pt x="11" y="1"/>
                    </a:cubicBezTo>
                    <a:lnTo>
                      <a:pt x="11"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71" name="Freeform 522"/>
              <p:cNvSpPr>
                <a:spLocks/>
              </p:cNvSpPr>
              <p:nvPr/>
            </p:nvSpPr>
            <p:spPr bwMode="auto">
              <a:xfrm>
                <a:off x="7759815" y="1180073"/>
                <a:ext cx="7938" cy="1588"/>
              </a:xfrm>
              <a:custGeom>
                <a:avLst/>
                <a:gdLst>
                  <a:gd name="T0" fmla="*/ 11 w 11"/>
                  <a:gd name="T1" fmla="*/ 2 h 3"/>
                  <a:gd name="T2" fmla="*/ 0 w 11"/>
                  <a:gd name="T3" fmla="*/ 3 h 3"/>
                  <a:gd name="T4" fmla="*/ 0 w 11"/>
                  <a:gd name="T5" fmla="*/ 2 h 3"/>
                  <a:gd name="T6" fmla="*/ 11 w 11"/>
                  <a:gd name="T7" fmla="*/ 1 h 3"/>
                  <a:gd name="T8" fmla="*/ 11 w 11"/>
                  <a:gd name="T9" fmla="*/ 2 h 3"/>
                </a:gdLst>
                <a:ahLst/>
                <a:cxnLst>
                  <a:cxn ang="0">
                    <a:pos x="T0" y="T1"/>
                  </a:cxn>
                  <a:cxn ang="0">
                    <a:pos x="T2" y="T3"/>
                  </a:cxn>
                  <a:cxn ang="0">
                    <a:pos x="T4" y="T5"/>
                  </a:cxn>
                  <a:cxn ang="0">
                    <a:pos x="T6" y="T7"/>
                  </a:cxn>
                  <a:cxn ang="0">
                    <a:pos x="T8" y="T9"/>
                  </a:cxn>
                </a:cxnLst>
                <a:rect l="0" t="0" r="r" b="b"/>
                <a:pathLst>
                  <a:path w="11" h="3">
                    <a:moveTo>
                      <a:pt x="11" y="2"/>
                    </a:moveTo>
                    <a:cubicBezTo>
                      <a:pt x="11" y="2"/>
                      <a:pt x="7" y="1"/>
                      <a:pt x="0" y="3"/>
                    </a:cubicBezTo>
                    <a:cubicBezTo>
                      <a:pt x="0" y="3"/>
                      <a:pt x="0" y="2"/>
                      <a:pt x="0" y="2"/>
                    </a:cubicBezTo>
                    <a:cubicBezTo>
                      <a:pt x="6" y="0"/>
                      <a:pt x="11" y="1"/>
                      <a:pt x="11" y="1"/>
                    </a:cubicBezTo>
                    <a:lnTo>
                      <a:pt x="11" y="2"/>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72" name="Freeform 523"/>
              <p:cNvSpPr>
                <a:spLocks/>
              </p:cNvSpPr>
              <p:nvPr/>
            </p:nvSpPr>
            <p:spPr bwMode="auto">
              <a:xfrm>
                <a:off x="7759815" y="1178485"/>
                <a:ext cx="7938" cy="3175"/>
              </a:xfrm>
              <a:custGeom>
                <a:avLst/>
                <a:gdLst>
                  <a:gd name="T0" fmla="*/ 11 w 11"/>
                  <a:gd name="T1" fmla="*/ 2 h 3"/>
                  <a:gd name="T2" fmla="*/ 0 w 11"/>
                  <a:gd name="T3" fmla="*/ 3 h 3"/>
                  <a:gd name="T4" fmla="*/ 0 w 11"/>
                  <a:gd name="T5" fmla="*/ 1 h 3"/>
                  <a:gd name="T6" fmla="*/ 11 w 11"/>
                  <a:gd name="T7" fmla="*/ 0 h 3"/>
                  <a:gd name="T8" fmla="*/ 11 w 11"/>
                  <a:gd name="T9" fmla="*/ 2 h 3"/>
                </a:gdLst>
                <a:ahLst/>
                <a:cxnLst>
                  <a:cxn ang="0">
                    <a:pos x="T0" y="T1"/>
                  </a:cxn>
                  <a:cxn ang="0">
                    <a:pos x="T2" y="T3"/>
                  </a:cxn>
                  <a:cxn ang="0">
                    <a:pos x="T4" y="T5"/>
                  </a:cxn>
                  <a:cxn ang="0">
                    <a:pos x="T6" y="T7"/>
                  </a:cxn>
                  <a:cxn ang="0">
                    <a:pos x="T8" y="T9"/>
                  </a:cxn>
                </a:cxnLst>
                <a:rect l="0" t="0" r="r" b="b"/>
                <a:pathLst>
                  <a:path w="11" h="3">
                    <a:moveTo>
                      <a:pt x="11" y="2"/>
                    </a:moveTo>
                    <a:cubicBezTo>
                      <a:pt x="11" y="2"/>
                      <a:pt x="6" y="1"/>
                      <a:pt x="0" y="3"/>
                    </a:cubicBezTo>
                    <a:cubicBezTo>
                      <a:pt x="0" y="2"/>
                      <a:pt x="0" y="2"/>
                      <a:pt x="0" y="1"/>
                    </a:cubicBezTo>
                    <a:cubicBezTo>
                      <a:pt x="6" y="0"/>
                      <a:pt x="11" y="0"/>
                      <a:pt x="11" y="0"/>
                    </a:cubicBezTo>
                    <a:lnTo>
                      <a:pt x="11" y="2"/>
                    </a:ln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73" name="Freeform 524"/>
              <p:cNvSpPr>
                <a:spLocks/>
              </p:cNvSpPr>
              <p:nvPr/>
            </p:nvSpPr>
            <p:spPr bwMode="auto">
              <a:xfrm>
                <a:off x="7747115" y="1184835"/>
                <a:ext cx="12700" cy="6350"/>
              </a:xfrm>
              <a:custGeom>
                <a:avLst/>
                <a:gdLst>
                  <a:gd name="T0" fmla="*/ 17 w 17"/>
                  <a:gd name="T1" fmla="*/ 0 h 10"/>
                  <a:gd name="T2" fmla="*/ 0 w 17"/>
                  <a:gd name="T3" fmla="*/ 10 h 10"/>
                  <a:gd name="T4" fmla="*/ 0 w 17"/>
                  <a:gd name="T5" fmla="*/ 9 h 10"/>
                  <a:gd name="T6" fmla="*/ 17 w 17"/>
                  <a:gd name="T7" fmla="*/ 0 h 10"/>
                  <a:gd name="T8" fmla="*/ 17 w 17"/>
                  <a:gd name="T9" fmla="*/ 0 h 10"/>
                </a:gdLst>
                <a:ahLst/>
                <a:cxnLst>
                  <a:cxn ang="0">
                    <a:pos x="T0" y="T1"/>
                  </a:cxn>
                  <a:cxn ang="0">
                    <a:pos x="T2" y="T3"/>
                  </a:cxn>
                  <a:cxn ang="0">
                    <a:pos x="T4" y="T5"/>
                  </a:cxn>
                  <a:cxn ang="0">
                    <a:pos x="T6" y="T7"/>
                  </a:cxn>
                  <a:cxn ang="0">
                    <a:pos x="T8" y="T9"/>
                  </a:cxn>
                </a:cxnLst>
                <a:rect l="0" t="0" r="r" b="b"/>
                <a:pathLst>
                  <a:path w="17" h="10">
                    <a:moveTo>
                      <a:pt x="17" y="0"/>
                    </a:moveTo>
                    <a:cubicBezTo>
                      <a:pt x="12" y="2"/>
                      <a:pt x="5" y="5"/>
                      <a:pt x="0" y="10"/>
                    </a:cubicBezTo>
                    <a:lnTo>
                      <a:pt x="0" y="9"/>
                    </a:lnTo>
                    <a:cubicBezTo>
                      <a:pt x="5" y="4"/>
                      <a:pt x="12" y="1"/>
                      <a:pt x="17" y="0"/>
                    </a:cubicBez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74" name="Freeform 525"/>
              <p:cNvSpPr>
                <a:spLocks/>
              </p:cNvSpPr>
              <p:nvPr/>
            </p:nvSpPr>
            <p:spPr bwMode="auto">
              <a:xfrm>
                <a:off x="7747115" y="1184835"/>
                <a:ext cx="12700" cy="6350"/>
              </a:xfrm>
              <a:custGeom>
                <a:avLst/>
                <a:gdLst>
                  <a:gd name="T0" fmla="*/ 17 w 17"/>
                  <a:gd name="T1" fmla="*/ 0 h 9"/>
                  <a:gd name="T2" fmla="*/ 0 w 17"/>
                  <a:gd name="T3" fmla="*/ 9 h 9"/>
                  <a:gd name="T4" fmla="*/ 0 w 17"/>
                  <a:gd name="T5" fmla="*/ 9 h 9"/>
                  <a:gd name="T6" fmla="*/ 17 w 17"/>
                  <a:gd name="T7" fmla="*/ 0 h 9"/>
                  <a:gd name="T8" fmla="*/ 17 w 17"/>
                  <a:gd name="T9" fmla="*/ 0 h 9"/>
                </a:gdLst>
                <a:ahLst/>
                <a:cxnLst>
                  <a:cxn ang="0">
                    <a:pos x="T0" y="T1"/>
                  </a:cxn>
                  <a:cxn ang="0">
                    <a:pos x="T2" y="T3"/>
                  </a:cxn>
                  <a:cxn ang="0">
                    <a:pos x="T4" y="T5"/>
                  </a:cxn>
                  <a:cxn ang="0">
                    <a:pos x="T6" y="T7"/>
                  </a:cxn>
                  <a:cxn ang="0">
                    <a:pos x="T8" y="T9"/>
                  </a:cxn>
                </a:cxnLst>
                <a:rect l="0" t="0" r="r" b="b"/>
                <a:pathLst>
                  <a:path w="17" h="9">
                    <a:moveTo>
                      <a:pt x="17" y="0"/>
                    </a:moveTo>
                    <a:cubicBezTo>
                      <a:pt x="12" y="1"/>
                      <a:pt x="5" y="4"/>
                      <a:pt x="0" y="9"/>
                    </a:cubicBezTo>
                    <a:cubicBezTo>
                      <a:pt x="0" y="9"/>
                      <a:pt x="0" y="9"/>
                      <a:pt x="0" y="9"/>
                    </a:cubicBezTo>
                    <a:cubicBezTo>
                      <a:pt x="5" y="4"/>
                      <a:pt x="12" y="1"/>
                      <a:pt x="17" y="0"/>
                    </a:cubicBezTo>
                    <a:cubicBezTo>
                      <a:pt x="17" y="0"/>
                      <a:pt x="17" y="0"/>
                      <a:pt x="17" y="0"/>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75" name="Freeform 526"/>
              <p:cNvSpPr>
                <a:spLocks/>
              </p:cNvSpPr>
              <p:nvPr/>
            </p:nvSpPr>
            <p:spPr bwMode="auto">
              <a:xfrm>
                <a:off x="7745527" y="1183248"/>
                <a:ext cx="14288" cy="7938"/>
              </a:xfrm>
              <a:custGeom>
                <a:avLst/>
                <a:gdLst>
                  <a:gd name="T0" fmla="*/ 18 w 18"/>
                  <a:gd name="T1" fmla="*/ 1 h 10"/>
                  <a:gd name="T2" fmla="*/ 1 w 18"/>
                  <a:gd name="T3" fmla="*/ 10 h 10"/>
                  <a:gd name="T4" fmla="*/ 0 w 18"/>
                  <a:gd name="T5" fmla="*/ 10 h 10"/>
                  <a:gd name="T6" fmla="*/ 18 w 18"/>
                  <a:gd name="T7" fmla="*/ 0 h 10"/>
                  <a:gd name="T8" fmla="*/ 18 w 18"/>
                  <a:gd name="T9" fmla="*/ 1 h 10"/>
                </a:gdLst>
                <a:ahLst/>
                <a:cxnLst>
                  <a:cxn ang="0">
                    <a:pos x="T0" y="T1"/>
                  </a:cxn>
                  <a:cxn ang="0">
                    <a:pos x="T2" y="T3"/>
                  </a:cxn>
                  <a:cxn ang="0">
                    <a:pos x="T4" y="T5"/>
                  </a:cxn>
                  <a:cxn ang="0">
                    <a:pos x="T6" y="T7"/>
                  </a:cxn>
                  <a:cxn ang="0">
                    <a:pos x="T8" y="T9"/>
                  </a:cxn>
                </a:cxnLst>
                <a:rect l="0" t="0" r="r" b="b"/>
                <a:pathLst>
                  <a:path w="18" h="10">
                    <a:moveTo>
                      <a:pt x="18" y="1"/>
                    </a:moveTo>
                    <a:cubicBezTo>
                      <a:pt x="13" y="2"/>
                      <a:pt x="6" y="5"/>
                      <a:pt x="1" y="10"/>
                    </a:cubicBezTo>
                    <a:lnTo>
                      <a:pt x="0" y="10"/>
                    </a:lnTo>
                    <a:cubicBezTo>
                      <a:pt x="6" y="5"/>
                      <a:pt x="12" y="2"/>
                      <a:pt x="18" y="0"/>
                    </a:cubicBezTo>
                    <a:cubicBezTo>
                      <a:pt x="18" y="0"/>
                      <a:pt x="18" y="1"/>
                      <a:pt x="18" y="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76" name="Freeform 527"/>
              <p:cNvSpPr>
                <a:spLocks/>
              </p:cNvSpPr>
              <p:nvPr/>
            </p:nvSpPr>
            <p:spPr bwMode="auto">
              <a:xfrm>
                <a:off x="7745527" y="1183248"/>
                <a:ext cx="14288" cy="7938"/>
              </a:xfrm>
              <a:custGeom>
                <a:avLst/>
                <a:gdLst>
                  <a:gd name="T0" fmla="*/ 18 w 18"/>
                  <a:gd name="T1" fmla="*/ 0 h 10"/>
                  <a:gd name="T2" fmla="*/ 0 w 18"/>
                  <a:gd name="T3" fmla="*/ 10 h 10"/>
                  <a:gd name="T4" fmla="*/ 0 w 18"/>
                  <a:gd name="T5" fmla="*/ 9 h 10"/>
                  <a:gd name="T6" fmla="*/ 18 w 18"/>
                  <a:gd name="T7" fmla="*/ 0 h 10"/>
                  <a:gd name="T8" fmla="*/ 18 w 18"/>
                  <a:gd name="T9" fmla="*/ 0 h 10"/>
                </a:gdLst>
                <a:ahLst/>
                <a:cxnLst>
                  <a:cxn ang="0">
                    <a:pos x="T0" y="T1"/>
                  </a:cxn>
                  <a:cxn ang="0">
                    <a:pos x="T2" y="T3"/>
                  </a:cxn>
                  <a:cxn ang="0">
                    <a:pos x="T4" y="T5"/>
                  </a:cxn>
                  <a:cxn ang="0">
                    <a:pos x="T6" y="T7"/>
                  </a:cxn>
                  <a:cxn ang="0">
                    <a:pos x="T8" y="T9"/>
                  </a:cxn>
                </a:cxnLst>
                <a:rect l="0" t="0" r="r" b="b"/>
                <a:pathLst>
                  <a:path w="18" h="10">
                    <a:moveTo>
                      <a:pt x="18" y="0"/>
                    </a:moveTo>
                    <a:cubicBezTo>
                      <a:pt x="12" y="2"/>
                      <a:pt x="6" y="5"/>
                      <a:pt x="0" y="10"/>
                    </a:cubicBezTo>
                    <a:cubicBezTo>
                      <a:pt x="0" y="10"/>
                      <a:pt x="0" y="9"/>
                      <a:pt x="0" y="9"/>
                    </a:cubicBezTo>
                    <a:cubicBezTo>
                      <a:pt x="5" y="4"/>
                      <a:pt x="12" y="1"/>
                      <a:pt x="18" y="0"/>
                    </a:cubicBezTo>
                    <a:cubicBezTo>
                      <a:pt x="18" y="0"/>
                      <a:pt x="18" y="0"/>
                      <a:pt x="18" y="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77" name="Freeform 528"/>
              <p:cNvSpPr>
                <a:spLocks/>
              </p:cNvSpPr>
              <p:nvPr/>
            </p:nvSpPr>
            <p:spPr bwMode="auto">
              <a:xfrm>
                <a:off x="7745527" y="1183248"/>
                <a:ext cx="14288" cy="7938"/>
              </a:xfrm>
              <a:custGeom>
                <a:avLst/>
                <a:gdLst>
                  <a:gd name="T0" fmla="*/ 19 w 19"/>
                  <a:gd name="T1" fmla="*/ 1 h 10"/>
                  <a:gd name="T2" fmla="*/ 1 w 19"/>
                  <a:gd name="T3" fmla="*/ 10 h 10"/>
                  <a:gd name="T4" fmla="*/ 0 w 19"/>
                  <a:gd name="T5" fmla="*/ 10 h 10"/>
                  <a:gd name="T6" fmla="*/ 19 w 19"/>
                  <a:gd name="T7" fmla="*/ 0 h 10"/>
                  <a:gd name="T8" fmla="*/ 19 w 19"/>
                  <a:gd name="T9" fmla="*/ 1 h 10"/>
                </a:gdLst>
                <a:ahLst/>
                <a:cxnLst>
                  <a:cxn ang="0">
                    <a:pos x="T0" y="T1"/>
                  </a:cxn>
                  <a:cxn ang="0">
                    <a:pos x="T2" y="T3"/>
                  </a:cxn>
                  <a:cxn ang="0">
                    <a:pos x="T4" y="T5"/>
                  </a:cxn>
                  <a:cxn ang="0">
                    <a:pos x="T6" y="T7"/>
                  </a:cxn>
                  <a:cxn ang="0">
                    <a:pos x="T8" y="T9"/>
                  </a:cxn>
                </a:cxnLst>
                <a:rect l="0" t="0" r="r" b="b"/>
                <a:pathLst>
                  <a:path w="19" h="10">
                    <a:moveTo>
                      <a:pt x="19" y="1"/>
                    </a:moveTo>
                    <a:cubicBezTo>
                      <a:pt x="13" y="2"/>
                      <a:pt x="6" y="5"/>
                      <a:pt x="1" y="10"/>
                    </a:cubicBezTo>
                    <a:cubicBezTo>
                      <a:pt x="0" y="10"/>
                      <a:pt x="0" y="10"/>
                      <a:pt x="0" y="10"/>
                    </a:cubicBezTo>
                    <a:cubicBezTo>
                      <a:pt x="6" y="4"/>
                      <a:pt x="13" y="1"/>
                      <a:pt x="19" y="0"/>
                    </a:cubicBezTo>
                    <a:cubicBezTo>
                      <a:pt x="19" y="0"/>
                      <a:pt x="19" y="0"/>
                      <a:pt x="19" y="1"/>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78" name="Freeform 529"/>
              <p:cNvSpPr>
                <a:spLocks/>
              </p:cNvSpPr>
              <p:nvPr/>
            </p:nvSpPr>
            <p:spPr bwMode="auto">
              <a:xfrm>
                <a:off x="7743940" y="1181660"/>
                <a:ext cx="15875" cy="9525"/>
              </a:xfrm>
              <a:custGeom>
                <a:avLst/>
                <a:gdLst>
                  <a:gd name="T0" fmla="*/ 20 w 20"/>
                  <a:gd name="T1" fmla="*/ 1 h 11"/>
                  <a:gd name="T2" fmla="*/ 1 w 20"/>
                  <a:gd name="T3" fmla="*/ 11 h 11"/>
                  <a:gd name="T4" fmla="*/ 0 w 20"/>
                  <a:gd name="T5" fmla="*/ 10 h 11"/>
                  <a:gd name="T6" fmla="*/ 19 w 20"/>
                  <a:gd name="T7" fmla="*/ 0 h 11"/>
                  <a:gd name="T8" fmla="*/ 20 w 20"/>
                  <a:gd name="T9" fmla="*/ 1 h 11"/>
                </a:gdLst>
                <a:ahLst/>
                <a:cxnLst>
                  <a:cxn ang="0">
                    <a:pos x="T0" y="T1"/>
                  </a:cxn>
                  <a:cxn ang="0">
                    <a:pos x="T2" y="T3"/>
                  </a:cxn>
                  <a:cxn ang="0">
                    <a:pos x="T4" y="T5"/>
                  </a:cxn>
                  <a:cxn ang="0">
                    <a:pos x="T6" y="T7"/>
                  </a:cxn>
                  <a:cxn ang="0">
                    <a:pos x="T8" y="T9"/>
                  </a:cxn>
                </a:cxnLst>
                <a:rect l="0" t="0" r="r" b="b"/>
                <a:pathLst>
                  <a:path w="20" h="11">
                    <a:moveTo>
                      <a:pt x="20" y="1"/>
                    </a:moveTo>
                    <a:cubicBezTo>
                      <a:pt x="14" y="2"/>
                      <a:pt x="7" y="5"/>
                      <a:pt x="1" y="11"/>
                    </a:cubicBezTo>
                    <a:cubicBezTo>
                      <a:pt x="1" y="10"/>
                      <a:pt x="0" y="10"/>
                      <a:pt x="0" y="10"/>
                    </a:cubicBezTo>
                    <a:cubicBezTo>
                      <a:pt x="6" y="4"/>
                      <a:pt x="13" y="1"/>
                      <a:pt x="19" y="0"/>
                    </a:cubicBezTo>
                    <a:cubicBezTo>
                      <a:pt x="20" y="0"/>
                      <a:pt x="20" y="1"/>
                      <a:pt x="20" y="1"/>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79" name="Freeform 530"/>
              <p:cNvSpPr>
                <a:spLocks/>
              </p:cNvSpPr>
              <p:nvPr/>
            </p:nvSpPr>
            <p:spPr bwMode="auto">
              <a:xfrm>
                <a:off x="7743940" y="1181660"/>
                <a:ext cx="15875" cy="7938"/>
              </a:xfrm>
              <a:custGeom>
                <a:avLst/>
                <a:gdLst>
                  <a:gd name="T0" fmla="*/ 20 w 20"/>
                  <a:gd name="T1" fmla="*/ 1 h 11"/>
                  <a:gd name="T2" fmla="*/ 1 w 20"/>
                  <a:gd name="T3" fmla="*/ 11 h 11"/>
                  <a:gd name="T4" fmla="*/ 0 w 20"/>
                  <a:gd name="T5" fmla="*/ 10 h 11"/>
                  <a:gd name="T6" fmla="*/ 20 w 20"/>
                  <a:gd name="T7" fmla="*/ 0 h 11"/>
                  <a:gd name="T8" fmla="*/ 20 w 20"/>
                  <a:gd name="T9" fmla="*/ 1 h 11"/>
                </a:gdLst>
                <a:ahLst/>
                <a:cxnLst>
                  <a:cxn ang="0">
                    <a:pos x="T0" y="T1"/>
                  </a:cxn>
                  <a:cxn ang="0">
                    <a:pos x="T2" y="T3"/>
                  </a:cxn>
                  <a:cxn ang="0">
                    <a:pos x="T4" y="T5"/>
                  </a:cxn>
                  <a:cxn ang="0">
                    <a:pos x="T6" y="T7"/>
                  </a:cxn>
                  <a:cxn ang="0">
                    <a:pos x="T8" y="T9"/>
                  </a:cxn>
                </a:cxnLst>
                <a:rect l="0" t="0" r="r" b="b"/>
                <a:pathLst>
                  <a:path w="20" h="11">
                    <a:moveTo>
                      <a:pt x="20" y="1"/>
                    </a:moveTo>
                    <a:cubicBezTo>
                      <a:pt x="14" y="2"/>
                      <a:pt x="7" y="5"/>
                      <a:pt x="1" y="11"/>
                    </a:cubicBezTo>
                    <a:cubicBezTo>
                      <a:pt x="1" y="11"/>
                      <a:pt x="1" y="10"/>
                      <a:pt x="0" y="10"/>
                    </a:cubicBezTo>
                    <a:cubicBezTo>
                      <a:pt x="6" y="4"/>
                      <a:pt x="14" y="1"/>
                      <a:pt x="20" y="0"/>
                    </a:cubicBezTo>
                    <a:cubicBezTo>
                      <a:pt x="20" y="0"/>
                      <a:pt x="20" y="0"/>
                      <a:pt x="20" y="1"/>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80" name="Freeform 531"/>
              <p:cNvSpPr>
                <a:spLocks/>
              </p:cNvSpPr>
              <p:nvPr/>
            </p:nvSpPr>
            <p:spPr bwMode="auto">
              <a:xfrm>
                <a:off x="7742352" y="1180073"/>
                <a:ext cx="17463" cy="9525"/>
              </a:xfrm>
              <a:custGeom>
                <a:avLst/>
                <a:gdLst>
                  <a:gd name="T0" fmla="*/ 21 w 21"/>
                  <a:gd name="T1" fmla="*/ 2 h 12"/>
                  <a:gd name="T2" fmla="*/ 1 w 21"/>
                  <a:gd name="T3" fmla="*/ 12 h 12"/>
                  <a:gd name="T4" fmla="*/ 0 w 21"/>
                  <a:gd name="T5" fmla="*/ 11 h 12"/>
                  <a:gd name="T6" fmla="*/ 21 w 21"/>
                  <a:gd name="T7" fmla="*/ 0 h 12"/>
                  <a:gd name="T8" fmla="*/ 21 w 21"/>
                  <a:gd name="T9" fmla="*/ 2 h 12"/>
                </a:gdLst>
                <a:ahLst/>
                <a:cxnLst>
                  <a:cxn ang="0">
                    <a:pos x="T0" y="T1"/>
                  </a:cxn>
                  <a:cxn ang="0">
                    <a:pos x="T2" y="T3"/>
                  </a:cxn>
                  <a:cxn ang="0">
                    <a:pos x="T4" y="T5"/>
                  </a:cxn>
                  <a:cxn ang="0">
                    <a:pos x="T6" y="T7"/>
                  </a:cxn>
                  <a:cxn ang="0">
                    <a:pos x="T8" y="T9"/>
                  </a:cxn>
                </a:cxnLst>
                <a:rect l="0" t="0" r="r" b="b"/>
                <a:pathLst>
                  <a:path w="21" h="12">
                    <a:moveTo>
                      <a:pt x="21" y="2"/>
                    </a:moveTo>
                    <a:cubicBezTo>
                      <a:pt x="15" y="3"/>
                      <a:pt x="7" y="6"/>
                      <a:pt x="1" y="12"/>
                    </a:cubicBezTo>
                    <a:cubicBezTo>
                      <a:pt x="1" y="12"/>
                      <a:pt x="1" y="12"/>
                      <a:pt x="0" y="11"/>
                    </a:cubicBezTo>
                    <a:cubicBezTo>
                      <a:pt x="7" y="6"/>
                      <a:pt x="14" y="2"/>
                      <a:pt x="21" y="0"/>
                    </a:cubicBezTo>
                    <a:cubicBezTo>
                      <a:pt x="21" y="1"/>
                      <a:pt x="21" y="1"/>
                      <a:pt x="21" y="2"/>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81" name="Freeform 532"/>
              <p:cNvSpPr>
                <a:spLocks/>
              </p:cNvSpPr>
              <p:nvPr/>
            </p:nvSpPr>
            <p:spPr bwMode="auto">
              <a:xfrm>
                <a:off x="7739177" y="1191185"/>
                <a:ext cx="7938" cy="12700"/>
              </a:xfrm>
              <a:custGeom>
                <a:avLst/>
                <a:gdLst>
                  <a:gd name="T0" fmla="*/ 10 w 10"/>
                  <a:gd name="T1" fmla="*/ 1 h 17"/>
                  <a:gd name="T2" fmla="*/ 0 w 10"/>
                  <a:gd name="T3" fmla="*/ 17 h 17"/>
                  <a:gd name="T4" fmla="*/ 0 w 10"/>
                  <a:gd name="T5" fmla="*/ 17 h 17"/>
                  <a:gd name="T6" fmla="*/ 10 w 10"/>
                  <a:gd name="T7" fmla="*/ 0 h 17"/>
                  <a:gd name="T8" fmla="*/ 10 w 10"/>
                  <a:gd name="T9" fmla="*/ 1 h 17"/>
                </a:gdLst>
                <a:ahLst/>
                <a:cxnLst>
                  <a:cxn ang="0">
                    <a:pos x="T0" y="T1"/>
                  </a:cxn>
                  <a:cxn ang="0">
                    <a:pos x="T2" y="T3"/>
                  </a:cxn>
                  <a:cxn ang="0">
                    <a:pos x="T4" y="T5"/>
                  </a:cxn>
                  <a:cxn ang="0">
                    <a:pos x="T6" y="T7"/>
                  </a:cxn>
                  <a:cxn ang="0">
                    <a:pos x="T8" y="T9"/>
                  </a:cxn>
                </a:cxnLst>
                <a:rect l="0" t="0" r="r" b="b"/>
                <a:pathLst>
                  <a:path w="10" h="17">
                    <a:moveTo>
                      <a:pt x="10" y="1"/>
                    </a:moveTo>
                    <a:cubicBezTo>
                      <a:pt x="5" y="6"/>
                      <a:pt x="2" y="12"/>
                      <a:pt x="0" y="17"/>
                    </a:cubicBezTo>
                    <a:lnTo>
                      <a:pt x="0" y="17"/>
                    </a:lnTo>
                    <a:cubicBezTo>
                      <a:pt x="1" y="12"/>
                      <a:pt x="5" y="5"/>
                      <a:pt x="10" y="0"/>
                    </a:cubicBezTo>
                    <a:lnTo>
                      <a:pt x="1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82" name="Freeform 533"/>
              <p:cNvSpPr>
                <a:spLocks/>
              </p:cNvSpPr>
              <p:nvPr/>
            </p:nvSpPr>
            <p:spPr bwMode="auto">
              <a:xfrm>
                <a:off x="7739177" y="1191185"/>
                <a:ext cx="7938" cy="12700"/>
              </a:xfrm>
              <a:custGeom>
                <a:avLst/>
                <a:gdLst>
                  <a:gd name="T0" fmla="*/ 10 w 10"/>
                  <a:gd name="T1" fmla="*/ 0 h 17"/>
                  <a:gd name="T2" fmla="*/ 0 w 10"/>
                  <a:gd name="T3" fmla="*/ 17 h 17"/>
                  <a:gd name="T4" fmla="*/ 0 w 10"/>
                  <a:gd name="T5" fmla="*/ 17 h 17"/>
                  <a:gd name="T6" fmla="*/ 10 w 10"/>
                  <a:gd name="T7" fmla="*/ 0 h 17"/>
                  <a:gd name="T8" fmla="*/ 10 w 10"/>
                  <a:gd name="T9" fmla="*/ 0 h 17"/>
                </a:gdLst>
                <a:ahLst/>
                <a:cxnLst>
                  <a:cxn ang="0">
                    <a:pos x="T0" y="T1"/>
                  </a:cxn>
                  <a:cxn ang="0">
                    <a:pos x="T2" y="T3"/>
                  </a:cxn>
                  <a:cxn ang="0">
                    <a:pos x="T4" y="T5"/>
                  </a:cxn>
                  <a:cxn ang="0">
                    <a:pos x="T6" y="T7"/>
                  </a:cxn>
                  <a:cxn ang="0">
                    <a:pos x="T8" y="T9"/>
                  </a:cxn>
                </a:cxnLst>
                <a:rect l="0" t="0" r="r" b="b"/>
                <a:pathLst>
                  <a:path w="10" h="17">
                    <a:moveTo>
                      <a:pt x="10" y="0"/>
                    </a:moveTo>
                    <a:cubicBezTo>
                      <a:pt x="5" y="5"/>
                      <a:pt x="1" y="12"/>
                      <a:pt x="0" y="17"/>
                    </a:cubicBezTo>
                    <a:cubicBezTo>
                      <a:pt x="0" y="17"/>
                      <a:pt x="0" y="17"/>
                      <a:pt x="0" y="17"/>
                    </a:cubicBezTo>
                    <a:cubicBezTo>
                      <a:pt x="1" y="11"/>
                      <a:pt x="4" y="5"/>
                      <a:pt x="10" y="0"/>
                    </a:cubicBezTo>
                    <a:cubicBezTo>
                      <a:pt x="10" y="0"/>
                      <a:pt x="10" y="0"/>
                      <a:pt x="10" y="0"/>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83" name="Freeform 534"/>
              <p:cNvSpPr>
                <a:spLocks/>
              </p:cNvSpPr>
              <p:nvPr/>
            </p:nvSpPr>
            <p:spPr bwMode="auto">
              <a:xfrm>
                <a:off x="7739177" y="1191185"/>
                <a:ext cx="7938" cy="12700"/>
              </a:xfrm>
              <a:custGeom>
                <a:avLst/>
                <a:gdLst>
                  <a:gd name="T0" fmla="*/ 11 w 11"/>
                  <a:gd name="T1" fmla="*/ 0 h 17"/>
                  <a:gd name="T2" fmla="*/ 1 w 11"/>
                  <a:gd name="T3" fmla="*/ 17 h 17"/>
                  <a:gd name="T4" fmla="*/ 0 w 11"/>
                  <a:gd name="T5" fmla="*/ 17 h 17"/>
                  <a:gd name="T6" fmla="*/ 10 w 11"/>
                  <a:gd name="T7" fmla="*/ 0 h 17"/>
                  <a:gd name="T8" fmla="*/ 11 w 11"/>
                  <a:gd name="T9" fmla="*/ 0 h 17"/>
                </a:gdLst>
                <a:ahLst/>
                <a:cxnLst>
                  <a:cxn ang="0">
                    <a:pos x="T0" y="T1"/>
                  </a:cxn>
                  <a:cxn ang="0">
                    <a:pos x="T2" y="T3"/>
                  </a:cxn>
                  <a:cxn ang="0">
                    <a:pos x="T4" y="T5"/>
                  </a:cxn>
                  <a:cxn ang="0">
                    <a:pos x="T6" y="T7"/>
                  </a:cxn>
                  <a:cxn ang="0">
                    <a:pos x="T8" y="T9"/>
                  </a:cxn>
                </a:cxnLst>
                <a:rect l="0" t="0" r="r" b="b"/>
                <a:pathLst>
                  <a:path w="11" h="17">
                    <a:moveTo>
                      <a:pt x="11" y="0"/>
                    </a:moveTo>
                    <a:cubicBezTo>
                      <a:pt x="5" y="5"/>
                      <a:pt x="2" y="12"/>
                      <a:pt x="1" y="17"/>
                    </a:cubicBezTo>
                    <a:cubicBezTo>
                      <a:pt x="1" y="17"/>
                      <a:pt x="1" y="17"/>
                      <a:pt x="0" y="17"/>
                    </a:cubicBezTo>
                    <a:cubicBezTo>
                      <a:pt x="2" y="11"/>
                      <a:pt x="5" y="5"/>
                      <a:pt x="10" y="0"/>
                    </a:cubicBezTo>
                    <a:lnTo>
                      <a:pt x="11"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84" name="Freeform 535"/>
              <p:cNvSpPr>
                <a:spLocks/>
              </p:cNvSpPr>
              <p:nvPr/>
            </p:nvSpPr>
            <p:spPr bwMode="auto">
              <a:xfrm>
                <a:off x="7739177" y="1191185"/>
                <a:ext cx="6350" cy="12700"/>
              </a:xfrm>
              <a:custGeom>
                <a:avLst/>
                <a:gdLst>
                  <a:gd name="T0" fmla="*/ 10 w 10"/>
                  <a:gd name="T1" fmla="*/ 1 h 18"/>
                  <a:gd name="T2" fmla="*/ 0 w 10"/>
                  <a:gd name="T3" fmla="*/ 18 h 18"/>
                  <a:gd name="T4" fmla="*/ 0 w 10"/>
                  <a:gd name="T5" fmla="*/ 17 h 18"/>
                  <a:gd name="T6" fmla="*/ 10 w 10"/>
                  <a:gd name="T7" fmla="*/ 0 h 18"/>
                  <a:gd name="T8" fmla="*/ 10 w 10"/>
                  <a:gd name="T9" fmla="*/ 1 h 18"/>
                </a:gdLst>
                <a:ahLst/>
                <a:cxnLst>
                  <a:cxn ang="0">
                    <a:pos x="T0" y="T1"/>
                  </a:cxn>
                  <a:cxn ang="0">
                    <a:pos x="T2" y="T3"/>
                  </a:cxn>
                  <a:cxn ang="0">
                    <a:pos x="T4" y="T5"/>
                  </a:cxn>
                  <a:cxn ang="0">
                    <a:pos x="T6" y="T7"/>
                  </a:cxn>
                  <a:cxn ang="0">
                    <a:pos x="T8" y="T9"/>
                  </a:cxn>
                </a:cxnLst>
                <a:rect l="0" t="0" r="r" b="b"/>
                <a:pathLst>
                  <a:path w="10" h="18">
                    <a:moveTo>
                      <a:pt x="10" y="1"/>
                    </a:moveTo>
                    <a:cubicBezTo>
                      <a:pt x="5" y="6"/>
                      <a:pt x="2" y="12"/>
                      <a:pt x="0" y="18"/>
                    </a:cubicBezTo>
                    <a:cubicBezTo>
                      <a:pt x="0" y="18"/>
                      <a:pt x="0" y="17"/>
                      <a:pt x="0" y="17"/>
                    </a:cubicBezTo>
                    <a:cubicBezTo>
                      <a:pt x="1" y="12"/>
                      <a:pt x="4" y="6"/>
                      <a:pt x="10" y="0"/>
                    </a:cubicBezTo>
                    <a:cubicBezTo>
                      <a:pt x="10" y="0"/>
                      <a:pt x="10" y="1"/>
                      <a:pt x="10" y="1"/>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85" name="Freeform 536"/>
              <p:cNvSpPr>
                <a:spLocks/>
              </p:cNvSpPr>
              <p:nvPr/>
            </p:nvSpPr>
            <p:spPr bwMode="auto">
              <a:xfrm>
                <a:off x="7737590" y="1191185"/>
                <a:ext cx="7938" cy="12700"/>
              </a:xfrm>
              <a:custGeom>
                <a:avLst/>
                <a:gdLst>
                  <a:gd name="T0" fmla="*/ 11 w 11"/>
                  <a:gd name="T1" fmla="*/ 0 h 17"/>
                  <a:gd name="T2" fmla="*/ 1 w 11"/>
                  <a:gd name="T3" fmla="*/ 17 h 17"/>
                  <a:gd name="T4" fmla="*/ 0 w 11"/>
                  <a:gd name="T5" fmla="*/ 17 h 17"/>
                  <a:gd name="T6" fmla="*/ 10 w 11"/>
                  <a:gd name="T7" fmla="*/ 0 h 17"/>
                  <a:gd name="T8" fmla="*/ 11 w 11"/>
                  <a:gd name="T9" fmla="*/ 0 h 17"/>
                </a:gdLst>
                <a:ahLst/>
                <a:cxnLst>
                  <a:cxn ang="0">
                    <a:pos x="T0" y="T1"/>
                  </a:cxn>
                  <a:cxn ang="0">
                    <a:pos x="T2" y="T3"/>
                  </a:cxn>
                  <a:cxn ang="0">
                    <a:pos x="T4" y="T5"/>
                  </a:cxn>
                  <a:cxn ang="0">
                    <a:pos x="T6" y="T7"/>
                  </a:cxn>
                  <a:cxn ang="0">
                    <a:pos x="T8" y="T9"/>
                  </a:cxn>
                </a:cxnLst>
                <a:rect l="0" t="0" r="r" b="b"/>
                <a:pathLst>
                  <a:path w="11" h="17">
                    <a:moveTo>
                      <a:pt x="11" y="0"/>
                    </a:moveTo>
                    <a:cubicBezTo>
                      <a:pt x="5" y="6"/>
                      <a:pt x="2" y="12"/>
                      <a:pt x="1" y="17"/>
                    </a:cubicBezTo>
                    <a:cubicBezTo>
                      <a:pt x="0" y="17"/>
                      <a:pt x="0" y="17"/>
                      <a:pt x="0" y="17"/>
                    </a:cubicBezTo>
                    <a:cubicBezTo>
                      <a:pt x="1" y="12"/>
                      <a:pt x="4" y="5"/>
                      <a:pt x="10" y="0"/>
                    </a:cubicBezTo>
                    <a:cubicBezTo>
                      <a:pt x="10" y="0"/>
                      <a:pt x="10" y="0"/>
                      <a:pt x="11"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86" name="Freeform 537"/>
              <p:cNvSpPr>
                <a:spLocks/>
              </p:cNvSpPr>
              <p:nvPr/>
            </p:nvSpPr>
            <p:spPr bwMode="auto">
              <a:xfrm>
                <a:off x="7737590" y="1189598"/>
                <a:ext cx="7938" cy="14288"/>
              </a:xfrm>
              <a:custGeom>
                <a:avLst/>
                <a:gdLst>
                  <a:gd name="T0" fmla="*/ 11 w 11"/>
                  <a:gd name="T1" fmla="*/ 1 h 18"/>
                  <a:gd name="T2" fmla="*/ 1 w 11"/>
                  <a:gd name="T3" fmla="*/ 18 h 18"/>
                  <a:gd name="T4" fmla="*/ 0 w 11"/>
                  <a:gd name="T5" fmla="*/ 18 h 18"/>
                  <a:gd name="T6" fmla="*/ 10 w 11"/>
                  <a:gd name="T7" fmla="*/ 0 h 18"/>
                  <a:gd name="T8" fmla="*/ 11 w 11"/>
                  <a:gd name="T9" fmla="*/ 1 h 18"/>
                </a:gdLst>
                <a:ahLst/>
                <a:cxnLst>
                  <a:cxn ang="0">
                    <a:pos x="T0" y="T1"/>
                  </a:cxn>
                  <a:cxn ang="0">
                    <a:pos x="T2" y="T3"/>
                  </a:cxn>
                  <a:cxn ang="0">
                    <a:pos x="T4" y="T5"/>
                  </a:cxn>
                  <a:cxn ang="0">
                    <a:pos x="T6" y="T7"/>
                  </a:cxn>
                  <a:cxn ang="0">
                    <a:pos x="T8" y="T9"/>
                  </a:cxn>
                </a:cxnLst>
                <a:rect l="0" t="0" r="r" b="b"/>
                <a:pathLst>
                  <a:path w="11" h="18">
                    <a:moveTo>
                      <a:pt x="11" y="1"/>
                    </a:moveTo>
                    <a:cubicBezTo>
                      <a:pt x="5" y="6"/>
                      <a:pt x="2" y="13"/>
                      <a:pt x="1" y="18"/>
                    </a:cubicBezTo>
                    <a:cubicBezTo>
                      <a:pt x="0" y="18"/>
                      <a:pt x="0" y="18"/>
                      <a:pt x="0" y="18"/>
                    </a:cubicBezTo>
                    <a:cubicBezTo>
                      <a:pt x="1" y="12"/>
                      <a:pt x="4" y="6"/>
                      <a:pt x="10" y="0"/>
                    </a:cubicBezTo>
                    <a:cubicBezTo>
                      <a:pt x="10" y="0"/>
                      <a:pt x="11" y="0"/>
                      <a:pt x="11" y="1"/>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87" name="Freeform 538"/>
              <p:cNvSpPr>
                <a:spLocks/>
              </p:cNvSpPr>
              <p:nvPr/>
            </p:nvSpPr>
            <p:spPr bwMode="auto">
              <a:xfrm>
                <a:off x="7736002" y="1189598"/>
                <a:ext cx="7938" cy="14288"/>
              </a:xfrm>
              <a:custGeom>
                <a:avLst/>
                <a:gdLst>
                  <a:gd name="T0" fmla="*/ 12 w 12"/>
                  <a:gd name="T1" fmla="*/ 1 h 19"/>
                  <a:gd name="T2" fmla="*/ 2 w 12"/>
                  <a:gd name="T3" fmla="*/ 19 h 19"/>
                  <a:gd name="T4" fmla="*/ 0 w 12"/>
                  <a:gd name="T5" fmla="*/ 19 h 19"/>
                  <a:gd name="T6" fmla="*/ 11 w 12"/>
                  <a:gd name="T7" fmla="*/ 0 h 19"/>
                  <a:gd name="T8" fmla="*/ 12 w 12"/>
                  <a:gd name="T9" fmla="*/ 1 h 19"/>
                </a:gdLst>
                <a:ahLst/>
                <a:cxnLst>
                  <a:cxn ang="0">
                    <a:pos x="T0" y="T1"/>
                  </a:cxn>
                  <a:cxn ang="0">
                    <a:pos x="T2" y="T3"/>
                  </a:cxn>
                  <a:cxn ang="0">
                    <a:pos x="T4" y="T5"/>
                  </a:cxn>
                  <a:cxn ang="0">
                    <a:pos x="T6" y="T7"/>
                  </a:cxn>
                  <a:cxn ang="0">
                    <a:pos x="T8" y="T9"/>
                  </a:cxn>
                </a:cxnLst>
                <a:rect l="0" t="0" r="r" b="b"/>
                <a:pathLst>
                  <a:path w="12" h="19">
                    <a:moveTo>
                      <a:pt x="12" y="1"/>
                    </a:moveTo>
                    <a:cubicBezTo>
                      <a:pt x="6" y="7"/>
                      <a:pt x="3" y="13"/>
                      <a:pt x="2" y="19"/>
                    </a:cubicBezTo>
                    <a:cubicBezTo>
                      <a:pt x="1" y="19"/>
                      <a:pt x="1" y="19"/>
                      <a:pt x="0" y="19"/>
                    </a:cubicBezTo>
                    <a:cubicBezTo>
                      <a:pt x="2" y="13"/>
                      <a:pt x="5" y="6"/>
                      <a:pt x="11" y="0"/>
                    </a:cubicBezTo>
                    <a:cubicBezTo>
                      <a:pt x="12" y="0"/>
                      <a:pt x="12" y="1"/>
                      <a:pt x="12" y="1"/>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88" name="Freeform 539"/>
              <p:cNvSpPr>
                <a:spLocks/>
              </p:cNvSpPr>
              <p:nvPr/>
            </p:nvSpPr>
            <p:spPr bwMode="auto">
              <a:xfrm>
                <a:off x="7734415" y="1188010"/>
                <a:ext cx="9525" cy="15875"/>
              </a:xfrm>
              <a:custGeom>
                <a:avLst/>
                <a:gdLst>
                  <a:gd name="T0" fmla="*/ 12 w 12"/>
                  <a:gd name="T1" fmla="*/ 1 h 20"/>
                  <a:gd name="T2" fmla="*/ 1 w 12"/>
                  <a:gd name="T3" fmla="*/ 20 h 20"/>
                  <a:gd name="T4" fmla="*/ 0 w 12"/>
                  <a:gd name="T5" fmla="*/ 19 h 20"/>
                  <a:gd name="T6" fmla="*/ 11 w 12"/>
                  <a:gd name="T7" fmla="*/ 0 h 20"/>
                  <a:gd name="T8" fmla="*/ 12 w 12"/>
                  <a:gd name="T9" fmla="*/ 1 h 20"/>
                </a:gdLst>
                <a:ahLst/>
                <a:cxnLst>
                  <a:cxn ang="0">
                    <a:pos x="T0" y="T1"/>
                  </a:cxn>
                  <a:cxn ang="0">
                    <a:pos x="T2" y="T3"/>
                  </a:cxn>
                  <a:cxn ang="0">
                    <a:pos x="T4" y="T5"/>
                  </a:cxn>
                  <a:cxn ang="0">
                    <a:pos x="T6" y="T7"/>
                  </a:cxn>
                  <a:cxn ang="0">
                    <a:pos x="T8" y="T9"/>
                  </a:cxn>
                </a:cxnLst>
                <a:rect l="0" t="0" r="r" b="b"/>
                <a:pathLst>
                  <a:path w="12" h="20">
                    <a:moveTo>
                      <a:pt x="12" y="1"/>
                    </a:moveTo>
                    <a:cubicBezTo>
                      <a:pt x="6" y="7"/>
                      <a:pt x="3" y="14"/>
                      <a:pt x="1" y="20"/>
                    </a:cubicBezTo>
                    <a:cubicBezTo>
                      <a:pt x="1" y="20"/>
                      <a:pt x="1" y="20"/>
                      <a:pt x="0" y="19"/>
                    </a:cubicBezTo>
                    <a:cubicBezTo>
                      <a:pt x="1" y="14"/>
                      <a:pt x="5" y="6"/>
                      <a:pt x="11" y="0"/>
                    </a:cubicBezTo>
                    <a:cubicBezTo>
                      <a:pt x="12" y="1"/>
                      <a:pt x="12" y="1"/>
                      <a:pt x="12" y="1"/>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89" name="Freeform 540"/>
              <p:cNvSpPr>
                <a:spLocks/>
              </p:cNvSpPr>
              <p:nvPr/>
            </p:nvSpPr>
            <p:spPr bwMode="auto">
              <a:xfrm>
                <a:off x="7739177" y="1203885"/>
                <a:ext cx="0" cy="6350"/>
              </a:xfrm>
              <a:custGeom>
                <a:avLst/>
                <a:gdLst>
                  <a:gd name="T0" fmla="*/ 1 w 1"/>
                  <a:gd name="T1" fmla="*/ 0 h 8"/>
                  <a:gd name="T2" fmla="*/ 0 w 1"/>
                  <a:gd name="T3" fmla="*/ 8 h 8"/>
                  <a:gd name="T4" fmla="*/ 0 w 1"/>
                  <a:gd name="T5" fmla="*/ 8 h 8"/>
                  <a:gd name="T6" fmla="*/ 1 w 1"/>
                  <a:gd name="T7" fmla="*/ 0 h 8"/>
                  <a:gd name="T8" fmla="*/ 1 w 1"/>
                  <a:gd name="T9" fmla="*/ 0 h 8"/>
                </a:gdLst>
                <a:ahLst/>
                <a:cxnLst>
                  <a:cxn ang="0">
                    <a:pos x="T0" y="T1"/>
                  </a:cxn>
                  <a:cxn ang="0">
                    <a:pos x="T2" y="T3"/>
                  </a:cxn>
                  <a:cxn ang="0">
                    <a:pos x="T4" y="T5"/>
                  </a:cxn>
                  <a:cxn ang="0">
                    <a:pos x="T6" y="T7"/>
                  </a:cxn>
                  <a:cxn ang="0">
                    <a:pos x="T8" y="T9"/>
                  </a:cxn>
                </a:cxnLst>
                <a:rect l="0" t="0" r="r" b="b"/>
                <a:pathLst>
                  <a:path w="1" h="8">
                    <a:moveTo>
                      <a:pt x="1" y="0"/>
                    </a:moveTo>
                    <a:cubicBezTo>
                      <a:pt x="0" y="5"/>
                      <a:pt x="0" y="8"/>
                      <a:pt x="0" y="8"/>
                    </a:cubicBezTo>
                    <a:lnTo>
                      <a:pt x="0" y="8"/>
                    </a:lnTo>
                    <a:cubicBezTo>
                      <a:pt x="0" y="8"/>
                      <a:pt x="0" y="5"/>
                      <a:pt x="1"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90" name="Freeform 541"/>
              <p:cNvSpPr>
                <a:spLocks/>
              </p:cNvSpPr>
              <p:nvPr/>
            </p:nvSpPr>
            <p:spPr bwMode="auto">
              <a:xfrm>
                <a:off x="7739177" y="1203885"/>
                <a:ext cx="0" cy="6350"/>
              </a:xfrm>
              <a:custGeom>
                <a:avLst/>
                <a:gdLst>
                  <a:gd name="T0" fmla="*/ 1 w 1"/>
                  <a:gd name="T1" fmla="*/ 0 h 8"/>
                  <a:gd name="T2" fmla="*/ 0 w 1"/>
                  <a:gd name="T3" fmla="*/ 8 h 8"/>
                  <a:gd name="T4" fmla="*/ 0 w 1"/>
                  <a:gd name="T5" fmla="*/ 8 h 8"/>
                  <a:gd name="T6" fmla="*/ 1 w 1"/>
                  <a:gd name="T7" fmla="*/ 0 h 8"/>
                  <a:gd name="T8" fmla="*/ 1 w 1"/>
                  <a:gd name="T9" fmla="*/ 0 h 8"/>
                </a:gdLst>
                <a:ahLst/>
                <a:cxnLst>
                  <a:cxn ang="0">
                    <a:pos x="T0" y="T1"/>
                  </a:cxn>
                  <a:cxn ang="0">
                    <a:pos x="T2" y="T3"/>
                  </a:cxn>
                  <a:cxn ang="0">
                    <a:pos x="T4" y="T5"/>
                  </a:cxn>
                  <a:cxn ang="0">
                    <a:pos x="T6" y="T7"/>
                  </a:cxn>
                  <a:cxn ang="0">
                    <a:pos x="T8" y="T9"/>
                  </a:cxn>
                </a:cxnLst>
                <a:rect l="0" t="0" r="r" b="b"/>
                <a:pathLst>
                  <a:path w="1" h="8">
                    <a:moveTo>
                      <a:pt x="1" y="0"/>
                    </a:moveTo>
                    <a:cubicBezTo>
                      <a:pt x="0" y="5"/>
                      <a:pt x="0" y="8"/>
                      <a:pt x="0" y="8"/>
                    </a:cubicBezTo>
                    <a:lnTo>
                      <a:pt x="0" y="8"/>
                    </a:lnTo>
                    <a:cubicBezTo>
                      <a:pt x="0" y="8"/>
                      <a:pt x="0" y="5"/>
                      <a:pt x="1" y="0"/>
                    </a:cubicBezTo>
                    <a:cubicBezTo>
                      <a:pt x="1" y="0"/>
                      <a:pt x="1" y="0"/>
                      <a:pt x="1" y="0"/>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91" name="Freeform 542"/>
              <p:cNvSpPr>
                <a:spLocks/>
              </p:cNvSpPr>
              <p:nvPr/>
            </p:nvSpPr>
            <p:spPr bwMode="auto">
              <a:xfrm>
                <a:off x="7737590" y="1203885"/>
                <a:ext cx="1588" cy="6350"/>
              </a:xfrm>
              <a:custGeom>
                <a:avLst/>
                <a:gdLst>
                  <a:gd name="T0" fmla="*/ 2 w 2"/>
                  <a:gd name="T1" fmla="*/ 0 h 8"/>
                  <a:gd name="T2" fmla="*/ 1 w 2"/>
                  <a:gd name="T3" fmla="*/ 8 h 8"/>
                  <a:gd name="T4" fmla="*/ 0 w 2"/>
                  <a:gd name="T5" fmla="*/ 8 h 8"/>
                  <a:gd name="T6" fmla="*/ 1 w 2"/>
                  <a:gd name="T7" fmla="*/ 0 h 8"/>
                  <a:gd name="T8" fmla="*/ 2 w 2"/>
                  <a:gd name="T9" fmla="*/ 0 h 8"/>
                </a:gdLst>
                <a:ahLst/>
                <a:cxnLst>
                  <a:cxn ang="0">
                    <a:pos x="T0" y="T1"/>
                  </a:cxn>
                  <a:cxn ang="0">
                    <a:pos x="T2" y="T3"/>
                  </a:cxn>
                  <a:cxn ang="0">
                    <a:pos x="T4" y="T5"/>
                  </a:cxn>
                  <a:cxn ang="0">
                    <a:pos x="T6" y="T7"/>
                  </a:cxn>
                  <a:cxn ang="0">
                    <a:pos x="T8" y="T9"/>
                  </a:cxn>
                </a:cxnLst>
                <a:rect l="0" t="0" r="r" b="b"/>
                <a:pathLst>
                  <a:path w="2" h="8">
                    <a:moveTo>
                      <a:pt x="2" y="0"/>
                    </a:moveTo>
                    <a:cubicBezTo>
                      <a:pt x="1" y="5"/>
                      <a:pt x="1" y="8"/>
                      <a:pt x="1" y="8"/>
                    </a:cubicBezTo>
                    <a:lnTo>
                      <a:pt x="0" y="8"/>
                    </a:lnTo>
                    <a:cubicBezTo>
                      <a:pt x="0" y="8"/>
                      <a:pt x="0" y="5"/>
                      <a:pt x="1" y="0"/>
                    </a:cubicBezTo>
                    <a:cubicBezTo>
                      <a:pt x="2" y="0"/>
                      <a:pt x="2" y="0"/>
                      <a:pt x="2" y="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92" name="Freeform 543"/>
              <p:cNvSpPr>
                <a:spLocks/>
              </p:cNvSpPr>
              <p:nvPr/>
            </p:nvSpPr>
            <p:spPr bwMode="auto">
              <a:xfrm>
                <a:off x="7737590" y="1203885"/>
                <a:ext cx="1588" cy="6350"/>
              </a:xfrm>
              <a:custGeom>
                <a:avLst/>
                <a:gdLst>
                  <a:gd name="T0" fmla="*/ 2 w 2"/>
                  <a:gd name="T1" fmla="*/ 1 h 9"/>
                  <a:gd name="T2" fmla="*/ 1 w 2"/>
                  <a:gd name="T3" fmla="*/ 9 h 9"/>
                  <a:gd name="T4" fmla="*/ 1 w 2"/>
                  <a:gd name="T5" fmla="*/ 9 h 9"/>
                  <a:gd name="T6" fmla="*/ 2 w 2"/>
                  <a:gd name="T7" fmla="*/ 0 h 9"/>
                  <a:gd name="T8" fmla="*/ 2 w 2"/>
                  <a:gd name="T9" fmla="*/ 1 h 9"/>
                </a:gdLst>
                <a:ahLst/>
                <a:cxnLst>
                  <a:cxn ang="0">
                    <a:pos x="T0" y="T1"/>
                  </a:cxn>
                  <a:cxn ang="0">
                    <a:pos x="T2" y="T3"/>
                  </a:cxn>
                  <a:cxn ang="0">
                    <a:pos x="T4" y="T5"/>
                  </a:cxn>
                  <a:cxn ang="0">
                    <a:pos x="T6" y="T7"/>
                  </a:cxn>
                  <a:cxn ang="0">
                    <a:pos x="T8" y="T9"/>
                  </a:cxn>
                </a:cxnLst>
                <a:rect l="0" t="0" r="r" b="b"/>
                <a:pathLst>
                  <a:path w="2" h="9">
                    <a:moveTo>
                      <a:pt x="2" y="1"/>
                    </a:moveTo>
                    <a:cubicBezTo>
                      <a:pt x="1" y="6"/>
                      <a:pt x="1" y="9"/>
                      <a:pt x="1" y="9"/>
                    </a:cubicBezTo>
                    <a:lnTo>
                      <a:pt x="1" y="9"/>
                    </a:lnTo>
                    <a:cubicBezTo>
                      <a:pt x="1" y="9"/>
                      <a:pt x="0" y="6"/>
                      <a:pt x="2" y="0"/>
                    </a:cubicBezTo>
                    <a:cubicBezTo>
                      <a:pt x="2" y="0"/>
                      <a:pt x="2" y="1"/>
                      <a:pt x="2" y="1"/>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93" name="Freeform 544"/>
              <p:cNvSpPr>
                <a:spLocks/>
              </p:cNvSpPr>
              <p:nvPr/>
            </p:nvSpPr>
            <p:spPr bwMode="auto">
              <a:xfrm>
                <a:off x="7736002" y="1203885"/>
                <a:ext cx="3175" cy="6350"/>
              </a:xfrm>
              <a:custGeom>
                <a:avLst/>
                <a:gdLst>
                  <a:gd name="T0" fmla="*/ 3 w 3"/>
                  <a:gd name="T1" fmla="*/ 0 h 9"/>
                  <a:gd name="T2" fmla="*/ 2 w 3"/>
                  <a:gd name="T3" fmla="*/ 9 h 9"/>
                  <a:gd name="T4" fmla="*/ 1 w 3"/>
                  <a:gd name="T5" fmla="*/ 9 h 9"/>
                  <a:gd name="T6" fmla="*/ 2 w 3"/>
                  <a:gd name="T7" fmla="*/ 0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cubicBezTo>
                      <a:pt x="1" y="6"/>
                      <a:pt x="2" y="9"/>
                      <a:pt x="2" y="9"/>
                    </a:cubicBezTo>
                    <a:lnTo>
                      <a:pt x="1" y="9"/>
                    </a:lnTo>
                    <a:cubicBezTo>
                      <a:pt x="1" y="9"/>
                      <a:pt x="0" y="6"/>
                      <a:pt x="2" y="0"/>
                    </a:cubicBezTo>
                    <a:cubicBezTo>
                      <a:pt x="2" y="0"/>
                      <a:pt x="2" y="0"/>
                      <a:pt x="3"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94" name="Freeform 545"/>
              <p:cNvSpPr>
                <a:spLocks/>
              </p:cNvSpPr>
              <p:nvPr/>
            </p:nvSpPr>
            <p:spPr bwMode="auto">
              <a:xfrm>
                <a:off x="7736002" y="1203885"/>
                <a:ext cx="1588" cy="6350"/>
              </a:xfrm>
              <a:custGeom>
                <a:avLst/>
                <a:gdLst>
                  <a:gd name="T0" fmla="*/ 3 w 3"/>
                  <a:gd name="T1" fmla="*/ 0 h 9"/>
                  <a:gd name="T2" fmla="*/ 2 w 3"/>
                  <a:gd name="T3" fmla="*/ 9 h 9"/>
                  <a:gd name="T4" fmla="*/ 1 w 3"/>
                  <a:gd name="T5" fmla="*/ 9 h 9"/>
                  <a:gd name="T6" fmla="*/ 2 w 3"/>
                  <a:gd name="T7" fmla="*/ 0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cubicBezTo>
                      <a:pt x="1" y="6"/>
                      <a:pt x="2" y="9"/>
                      <a:pt x="2" y="9"/>
                    </a:cubicBezTo>
                    <a:lnTo>
                      <a:pt x="1" y="9"/>
                    </a:lnTo>
                    <a:cubicBezTo>
                      <a:pt x="1" y="9"/>
                      <a:pt x="0" y="6"/>
                      <a:pt x="2" y="0"/>
                    </a:cubicBezTo>
                    <a:cubicBezTo>
                      <a:pt x="2" y="0"/>
                      <a:pt x="2" y="0"/>
                      <a:pt x="3" y="0"/>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95" name="Freeform 546"/>
              <p:cNvSpPr>
                <a:spLocks/>
              </p:cNvSpPr>
              <p:nvPr/>
            </p:nvSpPr>
            <p:spPr bwMode="auto">
              <a:xfrm>
                <a:off x="7734415" y="1203885"/>
                <a:ext cx="3175" cy="6350"/>
              </a:xfrm>
              <a:custGeom>
                <a:avLst/>
                <a:gdLst>
                  <a:gd name="T0" fmla="*/ 3 w 3"/>
                  <a:gd name="T1" fmla="*/ 0 h 9"/>
                  <a:gd name="T2" fmla="*/ 2 w 3"/>
                  <a:gd name="T3" fmla="*/ 9 h 9"/>
                  <a:gd name="T4" fmla="*/ 0 w 3"/>
                  <a:gd name="T5" fmla="*/ 9 h 9"/>
                  <a:gd name="T6" fmla="*/ 1 w 3"/>
                  <a:gd name="T7" fmla="*/ 0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cubicBezTo>
                      <a:pt x="1" y="6"/>
                      <a:pt x="2" y="9"/>
                      <a:pt x="2" y="9"/>
                    </a:cubicBezTo>
                    <a:lnTo>
                      <a:pt x="0" y="9"/>
                    </a:lnTo>
                    <a:cubicBezTo>
                      <a:pt x="0" y="9"/>
                      <a:pt x="0" y="6"/>
                      <a:pt x="1" y="0"/>
                    </a:cubicBezTo>
                    <a:cubicBezTo>
                      <a:pt x="2" y="0"/>
                      <a:pt x="2" y="0"/>
                      <a:pt x="3" y="0"/>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96" name="Freeform 547"/>
              <p:cNvSpPr>
                <a:spLocks/>
              </p:cNvSpPr>
              <p:nvPr/>
            </p:nvSpPr>
            <p:spPr bwMode="auto">
              <a:xfrm>
                <a:off x="7734415" y="1202298"/>
                <a:ext cx="1588" cy="7938"/>
              </a:xfrm>
              <a:custGeom>
                <a:avLst/>
                <a:gdLst>
                  <a:gd name="T0" fmla="*/ 2 w 2"/>
                  <a:gd name="T1" fmla="*/ 1 h 10"/>
                  <a:gd name="T2" fmla="*/ 1 w 2"/>
                  <a:gd name="T3" fmla="*/ 10 h 10"/>
                  <a:gd name="T4" fmla="*/ 0 w 2"/>
                  <a:gd name="T5" fmla="*/ 10 h 10"/>
                  <a:gd name="T6" fmla="*/ 1 w 2"/>
                  <a:gd name="T7" fmla="*/ 0 h 10"/>
                  <a:gd name="T8" fmla="*/ 2 w 2"/>
                  <a:gd name="T9" fmla="*/ 1 h 10"/>
                </a:gdLst>
                <a:ahLst/>
                <a:cxnLst>
                  <a:cxn ang="0">
                    <a:pos x="T0" y="T1"/>
                  </a:cxn>
                  <a:cxn ang="0">
                    <a:pos x="T2" y="T3"/>
                  </a:cxn>
                  <a:cxn ang="0">
                    <a:pos x="T4" y="T5"/>
                  </a:cxn>
                  <a:cxn ang="0">
                    <a:pos x="T6" y="T7"/>
                  </a:cxn>
                  <a:cxn ang="0">
                    <a:pos x="T8" y="T9"/>
                  </a:cxn>
                </a:cxnLst>
                <a:rect l="0" t="0" r="r" b="b"/>
                <a:pathLst>
                  <a:path w="2" h="10">
                    <a:moveTo>
                      <a:pt x="2" y="1"/>
                    </a:moveTo>
                    <a:cubicBezTo>
                      <a:pt x="1" y="7"/>
                      <a:pt x="1" y="10"/>
                      <a:pt x="1" y="10"/>
                    </a:cubicBezTo>
                    <a:lnTo>
                      <a:pt x="0" y="10"/>
                    </a:lnTo>
                    <a:cubicBezTo>
                      <a:pt x="0" y="10"/>
                      <a:pt x="0" y="6"/>
                      <a:pt x="1" y="0"/>
                    </a:cubicBezTo>
                    <a:cubicBezTo>
                      <a:pt x="2" y="1"/>
                      <a:pt x="2" y="1"/>
                      <a:pt x="2" y="1"/>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97" name="Freeform 548"/>
              <p:cNvSpPr>
                <a:spLocks/>
              </p:cNvSpPr>
              <p:nvPr/>
            </p:nvSpPr>
            <p:spPr bwMode="auto">
              <a:xfrm>
                <a:off x="7742352" y="1210235"/>
                <a:ext cx="1588" cy="4763"/>
              </a:xfrm>
              <a:custGeom>
                <a:avLst/>
                <a:gdLst>
                  <a:gd name="T0" fmla="*/ 1 w 2"/>
                  <a:gd name="T1" fmla="*/ 0 h 7"/>
                  <a:gd name="T2" fmla="*/ 2 w 2"/>
                  <a:gd name="T3" fmla="*/ 7 h 7"/>
                  <a:gd name="T4" fmla="*/ 1 w 2"/>
                  <a:gd name="T5" fmla="*/ 7 h 7"/>
                  <a:gd name="T6" fmla="*/ 0 w 2"/>
                  <a:gd name="T7" fmla="*/ 0 h 7"/>
                  <a:gd name="T8" fmla="*/ 1 w 2"/>
                  <a:gd name="T9" fmla="*/ 0 h 7"/>
                </a:gdLst>
                <a:ahLst/>
                <a:cxnLst>
                  <a:cxn ang="0">
                    <a:pos x="T0" y="T1"/>
                  </a:cxn>
                  <a:cxn ang="0">
                    <a:pos x="T2" y="T3"/>
                  </a:cxn>
                  <a:cxn ang="0">
                    <a:pos x="T4" y="T5"/>
                  </a:cxn>
                  <a:cxn ang="0">
                    <a:pos x="T6" y="T7"/>
                  </a:cxn>
                  <a:cxn ang="0">
                    <a:pos x="T8" y="T9"/>
                  </a:cxn>
                </a:cxnLst>
                <a:rect l="0" t="0" r="r" b="b"/>
                <a:pathLst>
                  <a:path w="2" h="7">
                    <a:moveTo>
                      <a:pt x="1" y="0"/>
                    </a:moveTo>
                    <a:cubicBezTo>
                      <a:pt x="1" y="0"/>
                      <a:pt x="2" y="7"/>
                      <a:pt x="2" y="7"/>
                    </a:cubicBezTo>
                    <a:cubicBezTo>
                      <a:pt x="2" y="7"/>
                      <a:pt x="1" y="7"/>
                      <a:pt x="1" y="7"/>
                    </a:cubicBezTo>
                    <a:cubicBezTo>
                      <a:pt x="1" y="7"/>
                      <a:pt x="0" y="0"/>
                      <a:pt x="0" y="0"/>
                    </a:cubicBez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98" name="Freeform 549"/>
              <p:cNvSpPr>
                <a:spLocks/>
              </p:cNvSpPr>
              <p:nvPr/>
            </p:nvSpPr>
            <p:spPr bwMode="auto">
              <a:xfrm>
                <a:off x="7740765" y="1210235"/>
                <a:ext cx="1588" cy="6350"/>
              </a:xfrm>
              <a:custGeom>
                <a:avLst/>
                <a:gdLst>
                  <a:gd name="T0" fmla="*/ 1 w 2"/>
                  <a:gd name="T1" fmla="*/ 0 h 8"/>
                  <a:gd name="T2" fmla="*/ 2 w 2"/>
                  <a:gd name="T3" fmla="*/ 7 h 8"/>
                  <a:gd name="T4" fmla="*/ 1 w 2"/>
                  <a:gd name="T5" fmla="*/ 7 h 8"/>
                  <a:gd name="T6" fmla="*/ 0 w 2"/>
                  <a:gd name="T7" fmla="*/ 0 h 8"/>
                  <a:gd name="T8" fmla="*/ 1 w 2"/>
                  <a:gd name="T9" fmla="*/ 0 h 8"/>
                </a:gdLst>
                <a:ahLst/>
                <a:cxnLst>
                  <a:cxn ang="0">
                    <a:pos x="T0" y="T1"/>
                  </a:cxn>
                  <a:cxn ang="0">
                    <a:pos x="T2" y="T3"/>
                  </a:cxn>
                  <a:cxn ang="0">
                    <a:pos x="T4" y="T5"/>
                  </a:cxn>
                  <a:cxn ang="0">
                    <a:pos x="T6" y="T7"/>
                  </a:cxn>
                  <a:cxn ang="0">
                    <a:pos x="T8" y="T9"/>
                  </a:cxn>
                </a:cxnLst>
                <a:rect l="0" t="0" r="r" b="b"/>
                <a:pathLst>
                  <a:path w="2" h="8">
                    <a:moveTo>
                      <a:pt x="1" y="0"/>
                    </a:moveTo>
                    <a:cubicBezTo>
                      <a:pt x="1" y="0"/>
                      <a:pt x="2" y="7"/>
                      <a:pt x="2" y="7"/>
                    </a:cubicBezTo>
                    <a:cubicBezTo>
                      <a:pt x="2" y="7"/>
                      <a:pt x="1" y="7"/>
                      <a:pt x="1" y="7"/>
                    </a:cubicBezTo>
                    <a:cubicBezTo>
                      <a:pt x="1" y="8"/>
                      <a:pt x="0" y="0"/>
                      <a:pt x="0" y="0"/>
                    </a:cubicBezTo>
                    <a:lnTo>
                      <a:pt x="1" y="0"/>
                    </a:ln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99" name="Freeform 550"/>
              <p:cNvSpPr>
                <a:spLocks/>
              </p:cNvSpPr>
              <p:nvPr/>
            </p:nvSpPr>
            <p:spPr bwMode="auto">
              <a:xfrm>
                <a:off x="7740765" y="1210235"/>
                <a:ext cx="1588" cy="6350"/>
              </a:xfrm>
              <a:custGeom>
                <a:avLst/>
                <a:gdLst>
                  <a:gd name="T0" fmla="*/ 1 w 2"/>
                  <a:gd name="T1" fmla="*/ 0 h 8"/>
                  <a:gd name="T2" fmla="*/ 2 w 2"/>
                  <a:gd name="T3" fmla="*/ 7 h 8"/>
                  <a:gd name="T4" fmla="*/ 1 w 2"/>
                  <a:gd name="T5" fmla="*/ 8 h 8"/>
                  <a:gd name="T6" fmla="*/ 0 w 2"/>
                  <a:gd name="T7" fmla="*/ 0 h 8"/>
                  <a:gd name="T8" fmla="*/ 1 w 2"/>
                  <a:gd name="T9" fmla="*/ 0 h 8"/>
                </a:gdLst>
                <a:ahLst/>
                <a:cxnLst>
                  <a:cxn ang="0">
                    <a:pos x="T0" y="T1"/>
                  </a:cxn>
                  <a:cxn ang="0">
                    <a:pos x="T2" y="T3"/>
                  </a:cxn>
                  <a:cxn ang="0">
                    <a:pos x="T4" y="T5"/>
                  </a:cxn>
                  <a:cxn ang="0">
                    <a:pos x="T6" y="T7"/>
                  </a:cxn>
                  <a:cxn ang="0">
                    <a:pos x="T8" y="T9"/>
                  </a:cxn>
                </a:cxnLst>
                <a:rect l="0" t="0" r="r" b="b"/>
                <a:pathLst>
                  <a:path w="2" h="8">
                    <a:moveTo>
                      <a:pt x="1" y="0"/>
                    </a:moveTo>
                    <a:cubicBezTo>
                      <a:pt x="1" y="0"/>
                      <a:pt x="2" y="8"/>
                      <a:pt x="2" y="7"/>
                    </a:cubicBezTo>
                    <a:cubicBezTo>
                      <a:pt x="1" y="8"/>
                      <a:pt x="1" y="8"/>
                      <a:pt x="1" y="8"/>
                    </a:cubicBezTo>
                    <a:cubicBezTo>
                      <a:pt x="1" y="8"/>
                      <a:pt x="0" y="0"/>
                      <a:pt x="0" y="0"/>
                    </a:cubicBezTo>
                    <a:lnTo>
                      <a:pt x="1" y="0"/>
                    </a:ln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00" name="Freeform 551"/>
              <p:cNvSpPr>
                <a:spLocks/>
              </p:cNvSpPr>
              <p:nvPr/>
            </p:nvSpPr>
            <p:spPr bwMode="auto">
              <a:xfrm>
                <a:off x="7740765" y="1210235"/>
                <a:ext cx="0" cy="6350"/>
              </a:xfrm>
              <a:custGeom>
                <a:avLst/>
                <a:gdLst>
                  <a:gd name="T0" fmla="*/ 1 w 2"/>
                  <a:gd name="T1" fmla="*/ 0 h 8"/>
                  <a:gd name="T2" fmla="*/ 2 w 2"/>
                  <a:gd name="T3" fmla="*/ 8 h 8"/>
                  <a:gd name="T4" fmla="*/ 1 w 2"/>
                  <a:gd name="T5" fmla="*/ 8 h 8"/>
                  <a:gd name="T6" fmla="*/ 0 w 2"/>
                  <a:gd name="T7" fmla="*/ 0 h 8"/>
                  <a:gd name="T8" fmla="*/ 1 w 2"/>
                  <a:gd name="T9" fmla="*/ 0 h 8"/>
                </a:gdLst>
                <a:ahLst/>
                <a:cxnLst>
                  <a:cxn ang="0">
                    <a:pos x="T0" y="T1"/>
                  </a:cxn>
                  <a:cxn ang="0">
                    <a:pos x="T2" y="T3"/>
                  </a:cxn>
                  <a:cxn ang="0">
                    <a:pos x="T4" y="T5"/>
                  </a:cxn>
                  <a:cxn ang="0">
                    <a:pos x="T6" y="T7"/>
                  </a:cxn>
                  <a:cxn ang="0">
                    <a:pos x="T8" y="T9"/>
                  </a:cxn>
                </a:cxnLst>
                <a:rect l="0" t="0" r="r" b="b"/>
                <a:pathLst>
                  <a:path w="2" h="8">
                    <a:moveTo>
                      <a:pt x="1" y="0"/>
                    </a:moveTo>
                    <a:cubicBezTo>
                      <a:pt x="1" y="0"/>
                      <a:pt x="2" y="8"/>
                      <a:pt x="2" y="8"/>
                    </a:cubicBezTo>
                    <a:cubicBezTo>
                      <a:pt x="2" y="8"/>
                      <a:pt x="1" y="8"/>
                      <a:pt x="1" y="8"/>
                    </a:cubicBezTo>
                    <a:cubicBezTo>
                      <a:pt x="1" y="8"/>
                      <a:pt x="0" y="0"/>
                      <a:pt x="0" y="0"/>
                    </a:cubicBezTo>
                    <a:lnTo>
                      <a:pt x="1" y="0"/>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01" name="Freeform 552"/>
              <p:cNvSpPr>
                <a:spLocks/>
              </p:cNvSpPr>
              <p:nvPr/>
            </p:nvSpPr>
            <p:spPr bwMode="auto">
              <a:xfrm>
                <a:off x="7739177" y="1210235"/>
                <a:ext cx="1588" cy="6350"/>
              </a:xfrm>
              <a:custGeom>
                <a:avLst/>
                <a:gdLst>
                  <a:gd name="T0" fmla="*/ 1 w 2"/>
                  <a:gd name="T1" fmla="*/ 0 h 8"/>
                  <a:gd name="T2" fmla="*/ 2 w 2"/>
                  <a:gd name="T3" fmla="*/ 8 h 8"/>
                  <a:gd name="T4" fmla="*/ 1 w 2"/>
                  <a:gd name="T5" fmla="*/ 8 h 8"/>
                  <a:gd name="T6" fmla="*/ 0 w 2"/>
                  <a:gd name="T7" fmla="*/ 0 h 8"/>
                  <a:gd name="T8" fmla="*/ 1 w 2"/>
                  <a:gd name="T9" fmla="*/ 0 h 8"/>
                </a:gdLst>
                <a:ahLst/>
                <a:cxnLst>
                  <a:cxn ang="0">
                    <a:pos x="T0" y="T1"/>
                  </a:cxn>
                  <a:cxn ang="0">
                    <a:pos x="T2" y="T3"/>
                  </a:cxn>
                  <a:cxn ang="0">
                    <a:pos x="T4" y="T5"/>
                  </a:cxn>
                  <a:cxn ang="0">
                    <a:pos x="T6" y="T7"/>
                  </a:cxn>
                  <a:cxn ang="0">
                    <a:pos x="T8" y="T9"/>
                  </a:cxn>
                </a:cxnLst>
                <a:rect l="0" t="0" r="r" b="b"/>
                <a:pathLst>
                  <a:path w="2" h="8">
                    <a:moveTo>
                      <a:pt x="1" y="0"/>
                    </a:moveTo>
                    <a:cubicBezTo>
                      <a:pt x="1" y="0"/>
                      <a:pt x="2" y="8"/>
                      <a:pt x="2" y="8"/>
                    </a:cubicBezTo>
                    <a:cubicBezTo>
                      <a:pt x="2" y="8"/>
                      <a:pt x="2" y="8"/>
                      <a:pt x="1" y="8"/>
                    </a:cubicBezTo>
                    <a:cubicBezTo>
                      <a:pt x="1" y="8"/>
                      <a:pt x="0" y="0"/>
                      <a:pt x="0" y="0"/>
                    </a:cubicBezTo>
                    <a:lnTo>
                      <a:pt x="1"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02" name="Freeform 553"/>
              <p:cNvSpPr>
                <a:spLocks/>
              </p:cNvSpPr>
              <p:nvPr/>
            </p:nvSpPr>
            <p:spPr bwMode="auto">
              <a:xfrm>
                <a:off x="7739177" y="1210235"/>
                <a:ext cx="1588" cy="6350"/>
              </a:xfrm>
              <a:custGeom>
                <a:avLst/>
                <a:gdLst>
                  <a:gd name="T0" fmla="*/ 0 w 1"/>
                  <a:gd name="T1" fmla="*/ 0 h 8"/>
                  <a:gd name="T2" fmla="*/ 1 w 1"/>
                  <a:gd name="T3" fmla="*/ 8 h 8"/>
                  <a:gd name="T4" fmla="*/ 1 w 1"/>
                  <a:gd name="T5" fmla="*/ 8 h 8"/>
                  <a:gd name="T6" fmla="*/ 0 w 1"/>
                  <a:gd name="T7" fmla="*/ 0 h 8"/>
                  <a:gd name="T8" fmla="*/ 0 w 1"/>
                  <a:gd name="T9" fmla="*/ 0 h 8"/>
                </a:gdLst>
                <a:ahLst/>
                <a:cxnLst>
                  <a:cxn ang="0">
                    <a:pos x="T0" y="T1"/>
                  </a:cxn>
                  <a:cxn ang="0">
                    <a:pos x="T2" y="T3"/>
                  </a:cxn>
                  <a:cxn ang="0">
                    <a:pos x="T4" y="T5"/>
                  </a:cxn>
                  <a:cxn ang="0">
                    <a:pos x="T6" y="T7"/>
                  </a:cxn>
                  <a:cxn ang="0">
                    <a:pos x="T8" y="T9"/>
                  </a:cxn>
                </a:cxnLst>
                <a:rect l="0" t="0" r="r" b="b"/>
                <a:pathLst>
                  <a:path w="1" h="8">
                    <a:moveTo>
                      <a:pt x="0" y="0"/>
                    </a:moveTo>
                    <a:cubicBezTo>
                      <a:pt x="0" y="0"/>
                      <a:pt x="1" y="8"/>
                      <a:pt x="1" y="8"/>
                    </a:cubicBezTo>
                    <a:cubicBezTo>
                      <a:pt x="1" y="8"/>
                      <a:pt x="1" y="8"/>
                      <a:pt x="1" y="8"/>
                    </a:cubicBezTo>
                    <a:cubicBezTo>
                      <a:pt x="1" y="8"/>
                      <a:pt x="0" y="0"/>
                      <a:pt x="0" y="0"/>
                    </a:cubicBezTo>
                    <a:lnTo>
                      <a:pt x="0"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03" name="Freeform 554"/>
              <p:cNvSpPr>
                <a:spLocks/>
              </p:cNvSpPr>
              <p:nvPr/>
            </p:nvSpPr>
            <p:spPr bwMode="auto">
              <a:xfrm>
                <a:off x="7739177" y="1210235"/>
                <a:ext cx="1588" cy="6350"/>
              </a:xfrm>
              <a:custGeom>
                <a:avLst/>
                <a:gdLst>
                  <a:gd name="T0" fmla="*/ 1 w 2"/>
                  <a:gd name="T1" fmla="*/ 0 h 8"/>
                  <a:gd name="T2" fmla="*/ 2 w 2"/>
                  <a:gd name="T3" fmla="*/ 8 h 8"/>
                  <a:gd name="T4" fmla="*/ 2 w 2"/>
                  <a:gd name="T5" fmla="*/ 8 h 8"/>
                  <a:gd name="T6" fmla="*/ 0 w 2"/>
                  <a:gd name="T7" fmla="*/ 0 h 8"/>
                  <a:gd name="T8" fmla="*/ 1 w 2"/>
                  <a:gd name="T9" fmla="*/ 0 h 8"/>
                </a:gdLst>
                <a:ahLst/>
                <a:cxnLst>
                  <a:cxn ang="0">
                    <a:pos x="T0" y="T1"/>
                  </a:cxn>
                  <a:cxn ang="0">
                    <a:pos x="T2" y="T3"/>
                  </a:cxn>
                  <a:cxn ang="0">
                    <a:pos x="T4" y="T5"/>
                  </a:cxn>
                  <a:cxn ang="0">
                    <a:pos x="T6" y="T7"/>
                  </a:cxn>
                  <a:cxn ang="0">
                    <a:pos x="T8" y="T9"/>
                  </a:cxn>
                </a:cxnLst>
                <a:rect l="0" t="0" r="r" b="b"/>
                <a:pathLst>
                  <a:path w="2" h="8">
                    <a:moveTo>
                      <a:pt x="1" y="0"/>
                    </a:moveTo>
                    <a:cubicBezTo>
                      <a:pt x="1" y="0"/>
                      <a:pt x="2" y="8"/>
                      <a:pt x="2" y="8"/>
                    </a:cubicBezTo>
                    <a:cubicBezTo>
                      <a:pt x="2" y="8"/>
                      <a:pt x="2" y="8"/>
                      <a:pt x="2" y="8"/>
                    </a:cubicBezTo>
                    <a:cubicBezTo>
                      <a:pt x="1" y="8"/>
                      <a:pt x="0" y="0"/>
                      <a:pt x="0" y="0"/>
                    </a:cubicBezTo>
                    <a:lnTo>
                      <a:pt x="1"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04" name="Freeform 555"/>
              <p:cNvSpPr>
                <a:spLocks/>
              </p:cNvSpPr>
              <p:nvPr/>
            </p:nvSpPr>
            <p:spPr bwMode="auto">
              <a:xfrm>
                <a:off x="7739177" y="1210235"/>
                <a:ext cx="1588" cy="6350"/>
              </a:xfrm>
              <a:custGeom>
                <a:avLst/>
                <a:gdLst>
                  <a:gd name="T0" fmla="*/ 0 w 2"/>
                  <a:gd name="T1" fmla="*/ 0 h 8"/>
                  <a:gd name="T2" fmla="*/ 2 w 2"/>
                  <a:gd name="T3" fmla="*/ 8 h 8"/>
                  <a:gd name="T4" fmla="*/ 1 w 2"/>
                  <a:gd name="T5" fmla="*/ 8 h 8"/>
                  <a:gd name="T6" fmla="*/ 0 w 2"/>
                  <a:gd name="T7" fmla="*/ 0 h 8"/>
                  <a:gd name="T8" fmla="*/ 0 w 2"/>
                  <a:gd name="T9" fmla="*/ 0 h 8"/>
                </a:gdLst>
                <a:ahLst/>
                <a:cxnLst>
                  <a:cxn ang="0">
                    <a:pos x="T0" y="T1"/>
                  </a:cxn>
                  <a:cxn ang="0">
                    <a:pos x="T2" y="T3"/>
                  </a:cxn>
                  <a:cxn ang="0">
                    <a:pos x="T4" y="T5"/>
                  </a:cxn>
                  <a:cxn ang="0">
                    <a:pos x="T6" y="T7"/>
                  </a:cxn>
                  <a:cxn ang="0">
                    <a:pos x="T8" y="T9"/>
                  </a:cxn>
                </a:cxnLst>
                <a:rect l="0" t="0" r="r" b="b"/>
                <a:pathLst>
                  <a:path w="2" h="8">
                    <a:moveTo>
                      <a:pt x="0" y="0"/>
                    </a:moveTo>
                    <a:cubicBezTo>
                      <a:pt x="0" y="0"/>
                      <a:pt x="1" y="8"/>
                      <a:pt x="2" y="8"/>
                    </a:cubicBezTo>
                    <a:lnTo>
                      <a:pt x="1" y="8"/>
                    </a:lnTo>
                    <a:cubicBezTo>
                      <a:pt x="1" y="8"/>
                      <a:pt x="0" y="0"/>
                      <a:pt x="0" y="0"/>
                    </a:cubicBez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05" name="Freeform 556"/>
              <p:cNvSpPr>
                <a:spLocks/>
              </p:cNvSpPr>
              <p:nvPr/>
            </p:nvSpPr>
            <p:spPr bwMode="auto">
              <a:xfrm>
                <a:off x="7739177" y="1210235"/>
                <a:ext cx="0" cy="6350"/>
              </a:xfrm>
              <a:custGeom>
                <a:avLst/>
                <a:gdLst>
                  <a:gd name="T0" fmla="*/ 0 w 1"/>
                  <a:gd name="T1" fmla="*/ 0 h 8"/>
                  <a:gd name="T2" fmla="*/ 1 w 1"/>
                  <a:gd name="T3" fmla="*/ 8 h 8"/>
                  <a:gd name="T4" fmla="*/ 1 w 1"/>
                  <a:gd name="T5" fmla="*/ 8 h 8"/>
                  <a:gd name="T6" fmla="*/ 0 w 1"/>
                  <a:gd name="T7" fmla="*/ 0 h 8"/>
                  <a:gd name="T8" fmla="*/ 1 w 1"/>
                  <a:gd name="T9" fmla="*/ 0 h 8"/>
                  <a:gd name="T10" fmla="*/ 0 w 1"/>
                  <a:gd name="T11" fmla="*/ 0 h 8"/>
                </a:gdLst>
                <a:ahLst/>
                <a:cxnLst>
                  <a:cxn ang="0">
                    <a:pos x="T0" y="T1"/>
                  </a:cxn>
                  <a:cxn ang="0">
                    <a:pos x="T2" y="T3"/>
                  </a:cxn>
                  <a:cxn ang="0">
                    <a:pos x="T4" y="T5"/>
                  </a:cxn>
                  <a:cxn ang="0">
                    <a:pos x="T6" y="T7"/>
                  </a:cxn>
                  <a:cxn ang="0">
                    <a:pos x="T8" y="T9"/>
                  </a:cxn>
                  <a:cxn ang="0">
                    <a:pos x="T10" y="T11"/>
                  </a:cxn>
                </a:cxnLst>
                <a:rect l="0" t="0" r="r" b="b"/>
                <a:pathLst>
                  <a:path w="1" h="8">
                    <a:moveTo>
                      <a:pt x="0" y="0"/>
                    </a:moveTo>
                    <a:cubicBezTo>
                      <a:pt x="0" y="0"/>
                      <a:pt x="1" y="8"/>
                      <a:pt x="1" y="8"/>
                    </a:cubicBezTo>
                    <a:lnTo>
                      <a:pt x="1" y="8"/>
                    </a:lnTo>
                    <a:cubicBezTo>
                      <a:pt x="1" y="8"/>
                      <a:pt x="0" y="0"/>
                      <a:pt x="0" y="0"/>
                    </a:cubicBez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06" name="Freeform 557"/>
              <p:cNvSpPr>
                <a:spLocks/>
              </p:cNvSpPr>
              <p:nvPr/>
            </p:nvSpPr>
            <p:spPr bwMode="auto">
              <a:xfrm>
                <a:off x="7739177" y="1210235"/>
                <a:ext cx="0" cy="6350"/>
              </a:xfrm>
              <a:custGeom>
                <a:avLst/>
                <a:gdLst>
                  <a:gd name="T0" fmla="*/ 0 w 1"/>
                  <a:gd name="T1" fmla="*/ 0 h 8"/>
                  <a:gd name="T2" fmla="*/ 1 w 1"/>
                  <a:gd name="T3" fmla="*/ 8 h 8"/>
                  <a:gd name="T4" fmla="*/ 1 w 1"/>
                  <a:gd name="T5" fmla="*/ 8 h 8"/>
                  <a:gd name="T6" fmla="*/ 0 w 1"/>
                  <a:gd name="T7" fmla="*/ 0 h 8"/>
                  <a:gd name="T8" fmla="*/ 0 w 1"/>
                  <a:gd name="T9" fmla="*/ 0 h 8"/>
                </a:gdLst>
                <a:ahLst/>
                <a:cxnLst>
                  <a:cxn ang="0">
                    <a:pos x="T0" y="T1"/>
                  </a:cxn>
                  <a:cxn ang="0">
                    <a:pos x="T2" y="T3"/>
                  </a:cxn>
                  <a:cxn ang="0">
                    <a:pos x="T4" y="T5"/>
                  </a:cxn>
                  <a:cxn ang="0">
                    <a:pos x="T6" y="T7"/>
                  </a:cxn>
                  <a:cxn ang="0">
                    <a:pos x="T8" y="T9"/>
                  </a:cxn>
                </a:cxnLst>
                <a:rect l="0" t="0" r="r" b="b"/>
                <a:pathLst>
                  <a:path w="1" h="8">
                    <a:moveTo>
                      <a:pt x="0" y="0"/>
                    </a:moveTo>
                    <a:cubicBezTo>
                      <a:pt x="0" y="0"/>
                      <a:pt x="1" y="8"/>
                      <a:pt x="1" y="8"/>
                    </a:cubicBezTo>
                    <a:cubicBezTo>
                      <a:pt x="1" y="8"/>
                      <a:pt x="1" y="8"/>
                      <a:pt x="1" y="8"/>
                    </a:cubicBezTo>
                    <a:cubicBezTo>
                      <a:pt x="1" y="8"/>
                      <a:pt x="0" y="0"/>
                      <a:pt x="0" y="0"/>
                    </a:cubicBez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07" name="Freeform 558"/>
              <p:cNvSpPr>
                <a:spLocks/>
              </p:cNvSpPr>
              <p:nvPr/>
            </p:nvSpPr>
            <p:spPr bwMode="auto">
              <a:xfrm>
                <a:off x="7737590" y="1210235"/>
                <a:ext cx="1588" cy="6350"/>
              </a:xfrm>
              <a:custGeom>
                <a:avLst/>
                <a:gdLst>
                  <a:gd name="T0" fmla="*/ 1 w 2"/>
                  <a:gd name="T1" fmla="*/ 0 h 9"/>
                  <a:gd name="T2" fmla="*/ 2 w 2"/>
                  <a:gd name="T3" fmla="*/ 8 h 9"/>
                  <a:gd name="T4" fmla="*/ 2 w 2"/>
                  <a:gd name="T5" fmla="*/ 9 h 9"/>
                  <a:gd name="T6" fmla="*/ 0 w 2"/>
                  <a:gd name="T7" fmla="*/ 0 h 9"/>
                  <a:gd name="T8" fmla="*/ 1 w 2"/>
                  <a:gd name="T9" fmla="*/ 0 h 9"/>
                </a:gdLst>
                <a:ahLst/>
                <a:cxnLst>
                  <a:cxn ang="0">
                    <a:pos x="T0" y="T1"/>
                  </a:cxn>
                  <a:cxn ang="0">
                    <a:pos x="T2" y="T3"/>
                  </a:cxn>
                  <a:cxn ang="0">
                    <a:pos x="T4" y="T5"/>
                  </a:cxn>
                  <a:cxn ang="0">
                    <a:pos x="T6" y="T7"/>
                  </a:cxn>
                  <a:cxn ang="0">
                    <a:pos x="T8" y="T9"/>
                  </a:cxn>
                </a:cxnLst>
                <a:rect l="0" t="0" r="r" b="b"/>
                <a:pathLst>
                  <a:path w="2" h="9">
                    <a:moveTo>
                      <a:pt x="1" y="0"/>
                    </a:moveTo>
                    <a:cubicBezTo>
                      <a:pt x="1" y="0"/>
                      <a:pt x="2" y="8"/>
                      <a:pt x="2" y="8"/>
                    </a:cubicBezTo>
                    <a:cubicBezTo>
                      <a:pt x="2" y="8"/>
                      <a:pt x="2" y="8"/>
                      <a:pt x="2" y="9"/>
                    </a:cubicBezTo>
                    <a:cubicBezTo>
                      <a:pt x="1" y="9"/>
                      <a:pt x="0" y="0"/>
                      <a:pt x="0" y="0"/>
                    </a:cubicBezTo>
                    <a:lnTo>
                      <a:pt x="1"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08" name="Freeform 559"/>
              <p:cNvSpPr>
                <a:spLocks/>
              </p:cNvSpPr>
              <p:nvPr/>
            </p:nvSpPr>
            <p:spPr bwMode="auto">
              <a:xfrm>
                <a:off x="7737590" y="1210235"/>
                <a:ext cx="1588" cy="6350"/>
              </a:xfrm>
              <a:custGeom>
                <a:avLst/>
                <a:gdLst>
                  <a:gd name="T0" fmla="*/ 0 w 2"/>
                  <a:gd name="T1" fmla="*/ 0 h 9"/>
                  <a:gd name="T2" fmla="*/ 2 w 2"/>
                  <a:gd name="T3" fmla="*/ 9 h 9"/>
                  <a:gd name="T4" fmla="*/ 1 w 2"/>
                  <a:gd name="T5" fmla="*/ 9 h 9"/>
                  <a:gd name="T6" fmla="*/ 0 w 2"/>
                  <a:gd name="T7" fmla="*/ 0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8"/>
                      <a:pt x="2" y="9"/>
                    </a:cubicBezTo>
                    <a:cubicBezTo>
                      <a:pt x="1" y="9"/>
                      <a:pt x="1" y="9"/>
                      <a:pt x="1" y="9"/>
                    </a:cubicBezTo>
                    <a:cubicBezTo>
                      <a:pt x="1" y="9"/>
                      <a:pt x="0" y="0"/>
                      <a:pt x="0" y="0"/>
                    </a:cubicBezTo>
                    <a:lnTo>
                      <a:pt x="0"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09" name="Freeform 560"/>
              <p:cNvSpPr>
                <a:spLocks/>
              </p:cNvSpPr>
              <p:nvPr/>
            </p:nvSpPr>
            <p:spPr bwMode="auto">
              <a:xfrm>
                <a:off x="7737590" y="1210235"/>
                <a:ext cx="1588" cy="6350"/>
              </a:xfrm>
              <a:custGeom>
                <a:avLst/>
                <a:gdLst>
                  <a:gd name="T0" fmla="*/ 1 w 2"/>
                  <a:gd name="T1" fmla="*/ 0 h 9"/>
                  <a:gd name="T2" fmla="*/ 2 w 2"/>
                  <a:gd name="T3" fmla="*/ 9 h 9"/>
                  <a:gd name="T4" fmla="*/ 1 w 2"/>
                  <a:gd name="T5" fmla="*/ 9 h 9"/>
                  <a:gd name="T6" fmla="*/ 0 w 2"/>
                  <a:gd name="T7" fmla="*/ 0 h 9"/>
                  <a:gd name="T8" fmla="*/ 1 w 2"/>
                  <a:gd name="T9" fmla="*/ 0 h 9"/>
                </a:gdLst>
                <a:ahLst/>
                <a:cxnLst>
                  <a:cxn ang="0">
                    <a:pos x="T0" y="T1"/>
                  </a:cxn>
                  <a:cxn ang="0">
                    <a:pos x="T2" y="T3"/>
                  </a:cxn>
                  <a:cxn ang="0">
                    <a:pos x="T4" y="T5"/>
                  </a:cxn>
                  <a:cxn ang="0">
                    <a:pos x="T6" y="T7"/>
                  </a:cxn>
                  <a:cxn ang="0">
                    <a:pos x="T8" y="T9"/>
                  </a:cxn>
                </a:cxnLst>
                <a:rect l="0" t="0" r="r" b="b"/>
                <a:pathLst>
                  <a:path w="2" h="9">
                    <a:moveTo>
                      <a:pt x="1" y="0"/>
                    </a:moveTo>
                    <a:cubicBezTo>
                      <a:pt x="1" y="0"/>
                      <a:pt x="2" y="9"/>
                      <a:pt x="2" y="9"/>
                    </a:cubicBezTo>
                    <a:cubicBezTo>
                      <a:pt x="2" y="9"/>
                      <a:pt x="1" y="9"/>
                      <a:pt x="1" y="9"/>
                    </a:cubicBezTo>
                    <a:cubicBezTo>
                      <a:pt x="1" y="9"/>
                      <a:pt x="0" y="0"/>
                      <a:pt x="0" y="0"/>
                    </a:cubicBezTo>
                    <a:lnTo>
                      <a:pt x="1" y="0"/>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10" name="Freeform 561"/>
              <p:cNvSpPr>
                <a:spLocks/>
              </p:cNvSpPr>
              <p:nvPr/>
            </p:nvSpPr>
            <p:spPr bwMode="auto">
              <a:xfrm>
                <a:off x="7736002" y="1210235"/>
                <a:ext cx="1588" cy="6350"/>
              </a:xfrm>
              <a:custGeom>
                <a:avLst/>
                <a:gdLst>
                  <a:gd name="T0" fmla="*/ 2 w 3"/>
                  <a:gd name="T1" fmla="*/ 0 h 9"/>
                  <a:gd name="T2" fmla="*/ 3 w 3"/>
                  <a:gd name="T3" fmla="*/ 9 h 9"/>
                  <a:gd name="T4" fmla="*/ 2 w 3"/>
                  <a:gd name="T5" fmla="*/ 9 h 9"/>
                  <a:gd name="T6" fmla="*/ 1 w 3"/>
                  <a:gd name="T7" fmla="*/ 0 h 9"/>
                  <a:gd name="T8" fmla="*/ 2 w 3"/>
                  <a:gd name="T9" fmla="*/ 0 h 9"/>
                </a:gdLst>
                <a:ahLst/>
                <a:cxnLst>
                  <a:cxn ang="0">
                    <a:pos x="T0" y="T1"/>
                  </a:cxn>
                  <a:cxn ang="0">
                    <a:pos x="T2" y="T3"/>
                  </a:cxn>
                  <a:cxn ang="0">
                    <a:pos x="T4" y="T5"/>
                  </a:cxn>
                  <a:cxn ang="0">
                    <a:pos x="T6" y="T7"/>
                  </a:cxn>
                  <a:cxn ang="0">
                    <a:pos x="T8" y="T9"/>
                  </a:cxn>
                </a:cxnLst>
                <a:rect l="0" t="0" r="r" b="b"/>
                <a:pathLst>
                  <a:path w="3" h="9">
                    <a:moveTo>
                      <a:pt x="2" y="0"/>
                    </a:moveTo>
                    <a:cubicBezTo>
                      <a:pt x="2" y="1"/>
                      <a:pt x="3" y="9"/>
                      <a:pt x="3" y="9"/>
                    </a:cubicBezTo>
                    <a:cubicBezTo>
                      <a:pt x="3" y="9"/>
                      <a:pt x="2" y="9"/>
                      <a:pt x="2" y="9"/>
                    </a:cubicBezTo>
                    <a:cubicBezTo>
                      <a:pt x="2" y="9"/>
                      <a:pt x="0" y="0"/>
                      <a:pt x="1" y="0"/>
                    </a:cubicBezTo>
                    <a:lnTo>
                      <a:pt x="2" y="0"/>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11" name="Freeform 562"/>
              <p:cNvSpPr>
                <a:spLocks/>
              </p:cNvSpPr>
              <p:nvPr/>
            </p:nvSpPr>
            <p:spPr bwMode="auto">
              <a:xfrm>
                <a:off x="7734415" y="1210235"/>
                <a:ext cx="3175" cy="6350"/>
              </a:xfrm>
              <a:custGeom>
                <a:avLst/>
                <a:gdLst>
                  <a:gd name="T0" fmla="*/ 2 w 3"/>
                  <a:gd name="T1" fmla="*/ 0 h 9"/>
                  <a:gd name="T2" fmla="*/ 3 w 3"/>
                  <a:gd name="T3" fmla="*/ 9 h 9"/>
                  <a:gd name="T4" fmla="*/ 2 w 3"/>
                  <a:gd name="T5" fmla="*/ 9 h 9"/>
                  <a:gd name="T6" fmla="*/ 0 w 3"/>
                  <a:gd name="T7" fmla="*/ 0 h 9"/>
                  <a:gd name="T8" fmla="*/ 2 w 3"/>
                  <a:gd name="T9" fmla="*/ 0 h 9"/>
                </a:gdLst>
                <a:ahLst/>
                <a:cxnLst>
                  <a:cxn ang="0">
                    <a:pos x="T0" y="T1"/>
                  </a:cxn>
                  <a:cxn ang="0">
                    <a:pos x="T2" y="T3"/>
                  </a:cxn>
                  <a:cxn ang="0">
                    <a:pos x="T4" y="T5"/>
                  </a:cxn>
                  <a:cxn ang="0">
                    <a:pos x="T6" y="T7"/>
                  </a:cxn>
                  <a:cxn ang="0">
                    <a:pos x="T8" y="T9"/>
                  </a:cxn>
                </a:cxnLst>
                <a:rect l="0" t="0" r="r" b="b"/>
                <a:pathLst>
                  <a:path w="3" h="9">
                    <a:moveTo>
                      <a:pt x="2" y="0"/>
                    </a:moveTo>
                    <a:cubicBezTo>
                      <a:pt x="1" y="1"/>
                      <a:pt x="3" y="9"/>
                      <a:pt x="3" y="9"/>
                    </a:cubicBezTo>
                    <a:cubicBezTo>
                      <a:pt x="3" y="9"/>
                      <a:pt x="2" y="9"/>
                      <a:pt x="2" y="9"/>
                    </a:cubicBezTo>
                    <a:cubicBezTo>
                      <a:pt x="1" y="9"/>
                      <a:pt x="0" y="1"/>
                      <a:pt x="0" y="0"/>
                    </a:cubicBezTo>
                    <a:lnTo>
                      <a:pt x="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12" name="Freeform 563"/>
              <p:cNvSpPr>
                <a:spLocks/>
              </p:cNvSpPr>
              <p:nvPr/>
            </p:nvSpPr>
            <p:spPr bwMode="auto">
              <a:xfrm>
                <a:off x="7732827" y="1210235"/>
                <a:ext cx="3175" cy="7938"/>
              </a:xfrm>
              <a:custGeom>
                <a:avLst/>
                <a:gdLst>
                  <a:gd name="T0" fmla="*/ 2 w 4"/>
                  <a:gd name="T1" fmla="*/ 0 h 10"/>
                  <a:gd name="T2" fmla="*/ 4 w 4"/>
                  <a:gd name="T3" fmla="*/ 9 h 10"/>
                  <a:gd name="T4" fmla="*/ 2 w 4"/>
                  <a:gd name="T5" fmla="*/ 10 h 10"/>
                  <a:gd name="T6" fmla="*/ 1 w 4"/>
                  <a:gd name="T7" fmla="*/ 0 h 10"/>
                  <a:gd name="T8" fmla="*/ 2 w 4"/>
                  <a:gd name="T9" fmla="*/ 0 h 10"/>
                </a:gdLst>
                <a:ahLst/>
                <a:cxnLst>
                  <a:cxn ang="0">
                    <a:pos x="T0" y="T1"/>
                  </a:cxn>
                  <a:cxn ang="0">
                    <a:pos x="T2" y="T3"/>
                  </a:cxn>
                  <a:cxn ang="0">
                    <a:pos x="T4" y="T5"/>
                  </a:cxn>
                  <a:cxn ang="0">
                    <a:pos x="T6" y="T7"/>
                  </a:cxn>
                  <a:cxn ang="0">
                    <a:pos x="T8" y="T9"/>
                  </a:cxn>
                </a:cxnLst>
                <a:rect l="0" t="0" r="r" b="b"/>
                <a:pathLst>
                  <a:path w="4" h="10">
                    <a:moveTo>
                      <a:pt x="2" y="0"/>
                    </a:moveTo>
                    <a:cubicBezTo>
                      <a:pt x="2" y="1"/>
                      <a:pt x="3" y="9"/>
                      <a:pt x="4" y="9"/>
                    </a:cubicBezTo>
                    <a:cubicBezTo>
                      <a:pt x="3" y="10"/>
                      <a:pt x="3" y="10"/>
                      <a:pt x="2" y="10"/>
                    </a:cubicBezTo>
                    <a:cubicBezTo>
                      <a:pt x="2" y="10"/>
                      <a:pt x="0" y="1"/>
                      <a:pt x="1" y="0"/>
                    </a:cubicBezTo>
                    <a:lnTo>
                      <a:pt x="2" y="0"/>
                    </a:ln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13" name="Freeform 564"/>
              <p:cNvSpPr>
                <a:spLocks/>
              </p:cNvSpPr>
              <p:nvPr/>
            </p:nvSpPr>
            <p:spPr bwMode="auto">
              <a:xfrm>
                <a:off x="7742352" y="1214998"/>
                <a:ext cx="15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1" y="0"/>
                    </a:lnTo>
                    <a:cubicBezTo>
                      <a:pt x="1" y="0"/>
                      <a:pt x="0" y="0"/>
                      <a:pt x="0" y="0"/>
                    </a:cubicBezTo>
                    <a:lnTo>
                      <a:pt x="0" y="0"/>
                    </a:lnTo>
                    <a:cubicBezTo>
                      <a:pt x="0"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14" name="Freeform 565"/>
              <p:cNvSpPr>
                <a:spLocks/>
              </p:cNvSpPr>
              <p:nvPr/>
            </p:nvSpPr>
            <p:spPr bwMode="auto">
              <a:xfrm>
                <a:off x="7742352" y="1214998"/>
                <a:ext cx="0" cy="1588"/>
              </a:xfrm>
              <a:custGeom>
                <a:avLst/>
                <a:gdLst>
                  <a:gd name="T0" fmla="*/ 1 w 1"/>
                  <a:gd name="T1" fmla="*/ 0 h 1"/>
                  <a:gd name="T2" fmla="*/ 1 w 1"/>
                  <a:gd name="T3" fmla="*/ 0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0"/>
                    </a:lnTo>
                    <a:cubicBezTo>
                      <a:pt x="1" y="0"/>
                      <a:pt x="0" y="1"/>
                      <a:pt x="0" y="1"/>
                    </a:cubicBezTo>
                    <a:lnTo>
                      <a:pt x="0" y="0"/>
                    </a:lnTo>
                    <a:cubicBezTo>
                      <a:pt x="0" y="0"/>
                      <a:pt x="1" y="0"/>
                      <a:pt x="1" y="0"/>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15" name="Freeform 566"/>
              <p:cNvSpPr>
                <a:spLocks/>
              </p:cNvSpPr>
              <p:nvPr/>
            </p:nvSpPr>
            <p:spPr bwMode="auto">
              <a:xfrm>
                <a:off x="7740765" y="1214998"/>
                <a:ext cx="1588" cy="1588"/>
              </a:xfrm>
              <a:custGeom>
                <a:avLst/>
                <a:gdLst>
                  <a:gd name="T0" fmla="*/ 1 w 1"/>
                  <a:gd name="T1" fmla="*/ 0 h 1"/>
                  <a:gd name="T2" fmla="*/ 1 w 1"/>
                  <a:gd name="T3" fmla="*/ 1 h 1"/>
                  <a:gd name="T4" fmla="*/ 0 w 1"/>
                  <a:gd name="T5" fmla="*/ 1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cubicBezTo>
                      <a:pt x="1" y="1"/>
                      <a:pt x="0" y="1"/>
                      <a:pt x="0" y="1"/>
                    </a:cubicBezTo>
                    <a:lnTo>
                      <a:pt x="0" y="1"/>
                    </a:lnTo>
                    <a:cubicBezTo>
                      <a:pt x="0" y="1"/>
                      <a:pt x="0" y="1"/>
                      <a:pt x="1" y="0"/>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16" name="Freeform 567"/>
              <p:cNvSpPr>
                <a:spLocks/>
              </p:cNvSpPr>
              <p:nvPr/>
            </p:nvSpPr>
            <p:spPr bwMode="auto">
              <a:xfrm>
                <a:off x="7740765" y="1216585"/>
                <a:ext cx="0"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1" y="0"/>
                    </a:lnTo>
                    <a:cubicBezTo>
                      <a:pt x="1" y="0"/>
                      <a:pt x="0" y="0"/>
                      <a:pt x="0" y="0"/>
                    </a:cubicBezTo>
                    <a:lnTo>
                      <a:pt x="0" y="0"/>
                    </a:lnTo>
                    <a:cubicBezTo>
                      <a:pt x="0" y="0"/>
                      <a:pt x="1" y="0"/>
                      <a:pt x="1" y="0"/>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17" name="Freeform 568"/>
              <p:cNvSpPr>
                <a:spLocks/>
              </p:cNvSpPr>
              <p:nvPr/>
            </p:nvSpPr>
            <p:spPr bwMode="auto">
              <a:xfrm>
                <a:off x="7740765" y="1216585"/>
                <a:ext cx="0"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1" y="0"/>
                    </a:lnTo>
                    <a:cubicBezTo>
                      <a:pt x="1" y="0"/>
                      <a:pt x="1" y="0"/>
                      <a:pt x="0" y="0"/>
                    </a:cubicBezTo>
                    <a:lnTo>
                      <a:pt x="0" y="0"/>
                    </a:lnTo>
                    <a:cubicBezTo>
                      <a:pt x="0" y="0"/>
                      <a:pt x="1" y="0"/>
                      <a:pt x="1" y="0"/>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18" name="Freeform 569"/>
              <p:cNvSpPr>
                <a:spLocks/>
              </p:cNvSpPr>
              <p:nvPr/>
            </p:nvSpPr>
            <p:spPr bwMode="auto">
              <a:xfrm>
                <a:off x="7740765" y="1216585"/>
                <a:ext cx="0" cy="0"/>
              </a:xfrm>
              <a:custGeom>
                <a:avLst/>
                <a:gdLst>
                  <a:gd name="T0" fmla="*/ 0 h 1"/>
                  <a:gd name="T1" fmla="*/ 0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lnTo>
                      <a:pt x="0" y="0"/>
                    </a:lnTo>
                    <a:cubicBezTo>
                      <a:pt x="0" y="0"/>
                      <a:pt x="0" y="1"/>
                      <a:pt x="0" y="1"/>
                    </a:cubicBezTo>
                    <a:lnTo>
                      <a:pt x="0" y="0"/>
                    </a:lnTo>
                    <a:cubicBezTo>
                      <a:pt x="0" y="0"/>
                      <a:pt x="0" y="0"/>
                      <a:pt x="0" y="0"/>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19" name="Freeform 570"/>
              <p:cNvSpPr>
                <a:spLocks/>
              </p:cNvSpPr>
              <p:nvPr/>
            </p:nvSpPr>
            <p:spPr bwMode="auto">
              <a:xfrm>
                <a:off x="7740765" y="1216585"/>
                <a:ext cx="0" cy="0"/>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lnTo>
                      <a:pt x="0" y="1"/>
                    </a:lnTo>
                    <a:cubicBezTo>
                      <a:pt x="0" y="1"/>
                      <a:pt x="0" y="1"/>
                      <a:pt x="0" y="1"/>
                    </a:cubicBezTo>
                    <a:lnTo>
                      <a:pt x="0" y="0"/>
                    </a:lnTo>
                    <a:cubicBezTo>
                      <a:pt x="0" y="0"/>
                      <a:pt x="0" y="0"/>
                      <a:pt x="0" y="0"/>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20" name="Freeform 571"/>
              <p:cNvSpPr>
                <a:spLocks/>
              </p:cNvSpPr>
              <p:nvPr/>
            </p:nvSpPr>
            <p:spPr bwMode="auto">
              <a:xfrm>
                <a:off x="7739177" y="1216585"/>
                <a:ext cx="1588" cy="0"/>
              </a:xfrm>
              <a:custGeom>
                <a:avLst/>
                <a:gdLst>
                  <a:gd name="T0" fmla="*/ 1 w 1"/>
                  <a:gd name="T1" fmla="*/ 0 h 1"/>
                  <a:gd name="T2" fmla="*/ 1 w 1"/>
                  <a:gd name="T3" fmla="*/ 1 h 1"/>
                  <a:gd name="T4" fmla="*/ 1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lnTo>
                      <a:pt x="1" y="1"/>
                    </a:lnTo>
                    <a:lnTo>
                      <a:pt x="0" y="0"/>
                    </a:lnTo>
                    <a:lnTo>
                      <a:pt x="1"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21" name="Freeform 572"/>
              <p:cNvSpPr>
                <a:spLocks/>
              </p:cNvSpPr>
              <p:nvPr/>
            </p:nvSpPr>
            <p:spPr bwMode="auto">
              <a:xfrm>
                <a:off x="7739177" y="1216585"/>
                <a:ext cx="1588" cy="0"/>
              </a:xfrm>
              <a:custGeom>
                <a:avLst/>
                <a:gdLst>
                  <a:gd name="T0" fmla="*/ 0 w 1"/>
                  <a:gd name="T1" fmla="*/ 1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lnTo>
                      <a:pt x="1" y="0"/>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22" name="Freeform 573"/>
              <p:cNvSpPr>
                <a:spLocks/>
              </p:cNvSpPr>
              <p:nvPr/>
            </p:nvSpPr>
            <p:spPr bwMode="auto">
              <a:xfrm>
                <a:off x="7739177" y="1216585"/>
                <a:ext cx="1588" cy="0"/>
              </a:xfrm>
              <a:custGeom>
                <a:avLst/>
                <a:gdLst>
                  <a:gd name="T0" fmla="*/ 0 w 1"/>
                  <a:gd name="T1" fmla="*/ 0 h 1"/>
                  <a:gd name="T2" fmla="*/ 1 w 1"/>
                  <a:gd name="T3" fmla="*/ 1 h 1"/>
                  <a:gd name="T4" fmla="*/ 0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1" y="1"/>
                    </a:lnTo>
                    <a:lnTo>
                      <a:pt x="0" y="1"/>
                    </a:lnTo>
                    <a:lnTo>
                      <a:pt x="0" y="0"/>
                    </a:lnTo>
                    <a:cubicBezTo>
                      <a:pt x="0" y="0"/>
                      <a:pt x="0" y="0"/>
                      <a:pt x="0" y="0"/>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23" name="Freeform 574"/>
              <p:cNvSpPr>
                <a:spLocks/>
              </p:cNvSpPr>
              <p:nvPr/>
            </p:nvSpPr>
            <p:spPr bwMode="auto">
              <a:xfrm>
                <a:off x="7739177" y="1216585"/>
                <a:ext cx="0" cy="0"/>
              </a:xfrm>
              <a:custGeom>
                <a:avLst/>
                <a:gdLst>
                  <a:gd name="T0" fmla="*/ 0 h 1"/>
                  <a:gd name="T1" fmla="*/ 1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lnTo>
                      <a:pt x="0" y="1"/>
                    </a:lnTo>
                    <a:cubicBezTo>
                      <a:pt x="0" y="1"/>
                      <a:pt x="0" y="1"/>
                      <a:pt x="0" y="1"/>
                    </a:cubicBezTo>
                    <a:lnTo>
                      <a:pt x="0" y="1"/>
                    </a:lnTo>
                    <a:cubicBezTo>
                      <a:pt x="0" y="1"/>
                      <a:pt x="0" y="0"/>
                      <a:pt x="0" y="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24" name="Freeform 575"/>
              <p:cNvSpPr>
                <a:spLocks/>
              </p:cNvSpPr>
              <p:nvPr/>
            </p:nvSpPr>
            <p:spPr bwMode="auto">
              <a:xfrm>
                <a:off x="7739177" y="1216585"/>
                <a:ext cx="0"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1" y="0"/>
                    </a:lnTo>
                    <a:cubicBezTo>
                      <a:pt x="1" y="0"/>
                      <a:pt x="0" y="0"/>
                      <a:pt x="0" y="0"/>
                    </a:cubicBezTo>
                    <a:lnTo>
                      <a:pt x="0" y="0"/>
                    </a:lnTo>
                    <a:cubicBezTo>
                      <a:pt x="0" y="0"/>
                      <a:pt x="0" y="0"/>
                      <a:pt x="1" y="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25" name="Freeform 576"/>
              <p:cNvSpPr>
                <a:spLocks/>
              </p:cNvSpPr>
              <p:nvPr/>
            </p:nvSpPr>
            <p:spPr bwMode="auto">
              <a:xfrm>
                <a:off x="7737590" y="1216585"/>
                <a:ext cx="15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1" y="0"/>
                    </a:lnTo>
                    <a:cubicBezTo>
                      <a:pt x="1" y="0"/>
                      <a:pt x="1" y="0"/>
                      <a:pt x="0" y="0"/>
                    </a:cubicBezTo>
                    <a:lnTo>
                      <a:pt x="0" y="0"/>
                    </a:lnTo>
                    <a:cubicBezTo>
                      <a:pt x="0" y="0"/>
                      <a:pt x="1" y="0"/>
                      <a:pt x="1"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26" name="Freeform 577"/>
              <p:cNvSpPr>
                <a:spLocks/>
              </p:cNvSpPr>
              <p:nvPr/>
            </p:nvSpPr>
            <p:spPr bwMode="auto">
              <a:xfrm>
                <a:off x="7737590" y="1216585"/>
                <a:ext cx="0" cy="1588"/>
              </a:xfrm>
              <a:custGeom>
                <a:avLst/>
                <a:gdLst>
                  <a:gd name="T0" fmla="*/ 1 w 1"/>
                  <a:gd name="T1" fmla="*/ 0 h 1"/>
                  <a:gd name="T2" fmla="*/ 1 w 1"/>
                  <a:gd name="T3" fmla="*/ 0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0"/>
                    </a:lnTo>
                    <a:cubicBezTo>
                      <a:pt x="1" y="1"/>
                      <a:pt x="1" y="1"/>
                      <a:pt x="0" y="1"/>
                    </a:cubicBezTo>
                    <a:lnTo>
                      <a:pt x="0" y="0"/>
                    </a:lnTo>
                    <a:cubicBezTo>
                      <a:pt x="0" y="0"/>
                      <a:pt x="1" y="0"/>
                      <a:pt x="1" y="0"/>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27" name="Freeform 578"/>
              <p:cNvSpPr>
                <a:spLocks/>
              </p:cNvSpPr>
              <p:nvPr/>
            </p:nvSpPr>
            <p:spPr bwMode="auto">
              <a:xfrm>
                <a:off x="7736002" y="1216585"/>
                <a:ext cx="1588" cy="1588"/>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cubicBezTo>
                      <a:pt x="1" y="1"/>
                      <a:pt x="0" y="1"/>
                      <a:pt x="0" y="1"/>
                    </a:cubicBezTo>
                    <a:lnTo>
                      <a:pt x="0" y="0"/>
                    </a:lnTo>
                    <a:cubicBezTo>
                      <a:pt x="0" y="0"/>
                      <a:pt x="1" y="0"/>
                      <a:pt x="1" y="0"/>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28" name="Freeform 579"/>
              <p:cNvSpPr>
                <a:spLocks/>
              </p:cNvSpPr>
              <p:nvPr/>
            </p:nvSpPr>
            <p:spPr bwMode="auto">
              <a:xfrm>
                <a:off x="7734415" y="1216585"/>
                <a:ext cx="1588" cy="1588"/>
              </a:xfrm>
              <a:custGeom>
                <a:avLst/>
                <a:gdLst>
                  <a:gd name="T0" fmla="*/ 2 w 2"/>
                  <a:gd name="T1" fmla="*/ 0 h 2"/>
                  <a:gd name="T2" fmla="*/ 2 w 2"/>
                  <a:gd name="T3" fmla="*/ 1 h 2"/>
                  <a:gd name="T4" fmla="*/ 0 w 2"/>
                  <a:gd name="T5" fmla="*/ 2 h 2"/>
                  <a:gd name="T6" fmla="*/ 0 w 2"/>
                  <a:gd name="T7" fmla="*/ 1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2" y="1"/>
                    </a:lnTo>
                    <a:cubicBezTo>
                      <a:pt x="1" y="1"/>
                      <a:pt x="1" y="2"/>
                      <a:pt x="0" y="2"/>
                    </a:cubicBezTo>
                    <a:lnTo>
                      <a:pt x="0" y="1"/>
                    </a:lnTo>
                    <a:cubicBezTo>
                      <a:pt x="1" y="1"/>
                      <a:pt x="1" y="1"/>
                      <a:pt x="2"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29" name="Freeform 580"/>
              <p:cNvSpPr>
                <a:spLocks/>
              </p:cNvSpPr>
              <p:nvPr/>
            </p:nvSpPr>
            <p:spPr bwMode="auto">
              <a:xfrm>
                <a:off x="7742352" y="1214998"/>
                <a:ext cx="79375" cy="176213"/>
              </a:xfrm>
              <a:custGeom>
                <a:avLst/>
                <a:gdLst>
                  <a:gd name="T0" fmla="*/ 1 w 103"/>
                  <a:gd name="T1" fmla="*/ 0 h 230"/>
                  <a:gd name="T2" fmla="*/ 103 w 103"/>
                  <a:gd name="T3" fmla="*/ 230 h 230"/>
                  <a:gd name="T4" fmla="*/ 102 w 103"/>
                  <a:gd name="T5" fmla="*/ 230 h 230"/>
                  <a:gd name="T6" fmla="*/ 0 w 103"/>
                  <a:gd name="T7" fmla="*/ 0 h 230"/>
                  <a:gd name="T8" fmla="*/ 1 w 103"/>
                  <a:gd name="T9" fmla="*/ 0 h 230"/>
                </a:gdLst>
                <a:ahLst/>
                <a:cxnLst>
                  <a:cxn ang="0">
                    <a:pos x="T0" y="T1"/>
                  </a:cxn>
                  <a:cxn ang="0">
                    <a:pos x="T2" y="T3"/>
                  </a:cxn>
                  <a:cxn ang="0">
                    <a:pos x="T4" y="T5"/>
                  </a:cxn>
                  <a:cxn ang="0">
                    <a:pos x="T6" y="T7"/>
                  </a:cxn>
                  <a:cxn ang="0">
                    <a:pos x="T8" y="T9"/>
                  </a:cxn>
                </a:cxnLst>
                <a:rect l="0" t="0" r="r" b="b"/>
                <a:pathLst>
                  <a:path w="103" h="230">
                    <a:moveTo>
                      <a:pt x="1" y="0"/>
                    </a:moveTo>
                    <a:lnTo>
                      <a:pt x="103" y="230"/>
                    </a:lnTo>
                    <a:cubicBezTo>
                      <a:pt x="103" y="230"/>
                      <a:pt x="102" y="230"/>
                      <a:pt x="102" y="230"/>
                    </a:cubicBezTo>
                    <a:lnTo>
                      <a:pt x="0" y="0"/>
                    </a:lnTo>
                    <a:cubicBezTo>
                      <a:pt x="0"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30" name="Freeform 581"/>
              <p:cNvSpPr>
                <a:spLocks/>
              </p:cNvSpPr>
              <p:nvPr/>
            </p:nvSpPr>
            <p:spPr bwMode="auto">
              <a:xfrm>
                <a:off x="7742352" y="1214998"/>
                <a:ext cx="77788" cy="176213"/>
              </a:xfrm>
              <a:custGeom>
                <a:avLst/>
                <a:gdLst>
                  <a:gd name="T0" fmla="*/ 1 w 103"/>
                  <a:gd name="T1" fmla="*/ 0 h 231"/>
                  <a:gd name="T2" fmla="*/ 103 w 103"/>
                  <a:gd name="T3" fmla="*/ 230 h 231"/>
                  <a:gd name="T4" fmla="*/ 101 w 103"/>
                  <a:gd name="T5" fmla="*/ 231 h 231"/>
                  <a:gd name="T6" fmla="*/ 0 w 103"/>
                  <a:gd name="T7" fmla="*/ 1 h 231"/>
                  <a:gd name="T8" fmla="*/ 1 w 103"/>
                  <a:gd name="T9" fmla="*/ 0 h 231"/>
                </a:gdLst>
                <a:ahLst/>
                <a:cxnLst>
                  <a:cxn ang="0">
                    <a:pos x="T0" y="T1"/>
                  </a:cxn>
                  <a:cxn ang="0">
                    <a:pos x="T2" y="T3"/>
                  </a:cxn>
                  <a:cxn ang="0">
                    <a:pos x="T4" y="T5"/>
                  </a:cxn>
                  <a:cxn ang="0">
                    <a:pos x="T6" y="T7"/>
                  </a:cxn>
                  <a:cxn ang="0">
                    <a:pos x="T8" y="T9"/>
                  </a:cxn>
                </a:cxnLst>
                <a:rect l="0" t="0" r="r" b="b"/>
                <a:pathLst>
                  <a:path w="103" h="231">
                    <a:moveTo>
                      <a:pt x="1" y="0"/>
                    </a:moveTo>
                    <a:lnTo>
                      <a:pt x="103" y="230"/>
                    </a:lnTo>
                    <a:cubicBezTo>
                      <a:pt x="102" y="230"/>
                      <a:pt x="102" y="230"/>
                      <a:pt x="101" y="231"/>
                    </a:cubicBezTo>
                    <a:lnTo>
                      <a:pt x="0" y="1"/>
                    </a:lnTo>
                    <a:cubicBezTo>
                      <a:pt x="0" y="1"/>
                      <a:pt x="1" y="0"/>
                      <a:pt x="1" y="0"/>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31" name="Freeform 582"/>
              <p:cNvSpPr>
                <a:spLocks/>
              </p:cNvSpPr>
              <p:nvPr/>
            </p:nvSpPr>
            <p:spPr bwMode="auto">
              <a:xfrm>
                <a:off x="7740765" y="1216585"/>
                <a:ext cx="77788" cy="174625"/>
              </a:xfrm>
              <a:custGeom>
                <a:avLst/>
                <a:gdLst>
                  <a:gd name="T0" fmla="*/ 1 w 102"/>
                  <a:gd name="T1" fmla="*/ 0 h 230"/>
                  <a:gd name="T2" fmla="*/ 102 w 102"/>
                  <a:gd name="T3" fmla="*/ 230 h 230"/>
                  <a:gd name="T4" fmla="*/ 101 w 102"/>
                  <a:gd name="T5" fmla="*/ 230 h 230"/>
                  <a:gd name="T6" fmla="*/ 0 w 102"/>
                  <a:gd name="T7" fmla="*/ 0 h 230"/>
                  <a:gd name="T8" fmla="*/ 1 w 102"/>
                  <a:gd name="T9" fmla="*/ 0 h 230"/>
                </a:gdLst>
                <a:ahLst/>
                <a:cxnLst>
                  <a:cxn ang="0">
                    <a:pos x="T0" y="T1"/>
                  </a:cxn>
                  <a:cxn ang="0">
                    <a:pos x="T2" y="T3"/>
                  </a:cxn>
                  <a:cxn ang="0">
                    <a:pos x="T4" y="T5"/>
                  </a:cxn>
                  <a:cxn ang="0">
                    <a:pos x="T6" y="T7"/>
                  </a:cxn>
                  <a:cxn ang="0">
                    <a:pos x="T8" y="T9"/>
                  </a:cxn>
                </a:cxnLst>
                <a:rect l="0" t="0" r="r" b="b"/>
                <a:pathLst>
                  <a:path w="102" h="230">
                    <a:moveTo>
                      <a:pt x="1" y="0"/>
                    </a:moveTo>
                    <a:lnTo>
                      <a:pt x="102" y="230"/>
                    </a:lnTo>
                    <a:cubicBezTo>
                      <a:pt x="102" y="230"/>
                      <a:pt x="102" y="230"/>
                      <a:pt x="101" y="230"/>
                    </a:cubicBezTo>
                    <a:lnTo>
                      <a:pt x="0" y="0"/>
                    </a:lnTo>
                    <a:cubicBezTo>
                      <a:pt x="0" y="0"/>
                      <a:pt x="1" y="0"/>
                      <a:pt x="1" y="0"/>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32" name="Freeform 583"/>
              <p:cNvSpPr>
                <a:spLocks/>
              </p:cNvSpPr>
              <p:nvPr/>
            </p:nvSpPr>
            <p:spPr bwMode="auto">
              <a:xfrm>
                <a:off x="7740765" y="1216585"/>
                <a:ext cx="77788" cy="174625"/>
              </a:xfrm>
              <a:custGeom>
                <a:avLst/>
                <a:gdLst>
                  <a:gd name="T0" fmla="*/ 1 w 102"/>
                  <a:gd name="T1" fmla="*/ 0 h 230"/>
                  <a:gd name="T2" fmla="*/ 102 w 102"/>
                  <a:gd name="T3" fmla="*/ 230 h 230"/>
                  <a:gd name="T4" fmla="*/ 102 w 102"/>
                  <a:gd name="T5" fmla="*/ 230 h 230"/>
                  <a:gd name="T6" fmla="*/ 0 w 102"/>
                  <a:gd name="T7" fmla="*/ 0 h 230"/>
                  <a:gd name="T8" fmla="*/ 1 w 102"/>
                  <a:gd name="T9" fmla="*/ 0 h 230"/>
                </a:gdLst>
                <a:ahLst/>
                <a:cxnLst>
                  <a:cxn ang="0">
                    <a:pos x="T0" y="T1"/>
                  </a:cxn>
                  <a:cxn ang="0">
                    <a:pos x="T2" y="T3"/>
                  </a:cxn>
                  <a:cxn ang="0">
                    <a:pos x="T4" y="T5"/>
                  </a:cxn>
                  <a:cxn ang="0">
                    <a:pos x="T6" y="T7"/>
                  </a:cxn>
                  <a:cxn ang="0">
                    <a:pos x="T8" y="T9"/>
                  </a:cxn>
                </a:cxnLst>
                <a:rect l="0" t="0" r="r" b="b"/>
                <a:pathLst>
                  <a:path w="102" h="230">
                    <a:moveTo>
                      <a:pt x="1" y="0"/>
                    </a:moveTo>
                    <a:lnTo>
                      <a:pt x="102" y="230"/>
                    </a:lnTo>
                    <a:cubicBezTo>
                      <a:pt x="102" y="230"/>
                      <a:pt x="102" y="230"/>
                      <a:pt x="102" y="230"/>
                    </a:cubicBezTo>
                    <a:lnTo>
                      <a:pt x="0" y="0"/>
                    </a:lnTo>
                    <a:cubicBezTo>
                      <a:pt x="0" y="0"/>
                      <a:pt x="1" y="0"/>
                      <a:pt x="1" y="0"/>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33" name="Freeform 584"/>
              <p:cNvSpPr>
                <a:spLocks/>
              </p:cNvSpPr>
              <p:nvPr/>
            </p:nvSpPr>
            <p:spPr bwMode="auto">
              <a:xfrm>
                <a:off x="7740765" y="1216585"/>
                <a:ext cx="77788" cy="174625"/>
              </a:xfrm>
              <a:custGeom>
                <a:avLst/>
                <a:gdLst>
                  <a:gd name="T0" fmla="*/ 1 w 103"/>
                  <a:gd name="T1" fmla="*/ 0 h 230"/>
                  <a:gd name="T2" fmla="*/ 103 w 103"/>
                  <a:gd name="T3" fmla="*/ 230 h 230"/>
                  <a:gd name="T4" fmla="*/ 102 w 103"/>
                  <a:gd name="T5" fmla="*/ 230 h 230"/>
                  <a:gd name="T6" fmla="*/ 0 w 103"/>
                  <a:gd name="T7" fmla="*/ 0 h 230"/>
                  <a:gd name="T8" fmla="*/ 1 w 103"/>
                  <a:gd name="T9" fmla="*/ 0 h 230"/>
                </a:gdLst>
                <a:ahLst/>
                <a:cxnLst>
                  <a:cxn ang="0">
                    <a:pos x="T0" y="T1"/>
                  </a:cxn>
                  <a:cxn ang="0">
                    <a:pos x="T2" y="T3"/>
                  </a:cxn>
                  <a:cxn ang="0">
                    <a:pos x="T4" y="T5"/>
                  </a:cxn>
                  <a:cxn ang="0">
                    <a:pos x="T6" y="T7"/>
                  </a:cxn>
                  <a:cxn ang="0">
                    <a:pos x="T8" y="T9"/>
                  </a:cxn>
                </a:cxnLst>
                <a:rect l="0" t="0" r="r" b="b"/>
                <a:pathLst>
                  <a:path w="103" h="230">
                    <a:moveTo>
                      <a:pt x="1" y="0"/>
                    </a:moveTo>
                    <a:lnTo>
                      <a:pt x="103" y="230"/>
                    </a:lnTo>
                    <a:cubicBezTo>
                      <a:pt x="102" y="230"/>
                      <a:pt x="102" y="230"/>
                      <a:pt x="102" y="230"/>
                    </a:cubicBezTo>
                    <a:lnTo>
                      <a:pt x="0" y="0"/>
                    </a:lnTo>
                    <a:cubicBezTo>
                      <a:pt x="1" y="0"/>
                      <a:pt x="1" y="0"/>
                      <a:pt x="1" y="0"/>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34" name="Freeform 585"/>
              <p:cNvSpPr>
                <a:spLocks/>
              </p:cNvSpPr>
              <p:nvPr/>
            </p:nvSpPr>
            <p:spPr bwMode="auto">
              <a:xfrm>
                <a:off x="7740765" y="1216585"/>
                <a:ext cx="76200" cy="176213"/>
              </a:xfrm>
              <a:custGeom>
                <a:avLst/>
                <a:gdLst>
                  <a:gd name="T0" fmla="*/ 0 w 102"/>
                  <a:gd name="T1" fmla="*/ 0 h 231"/>
                  <a:gd name="T2" fmla="*/ 102 w 102"/>
                  <a:gd name="T3" fmla="*/ 230 h 231"/>
                  <a:gd name="T4" fmla="*/ 102 w 102"/>
                  <a:gd name="T5" fmla="*/ 231 h 231"/>
                  <a:gd name="T6" fmla="*/ 0 w 102"/>
                  <a:gd name="T7" fmla="*/ 1 h 231"/>
                  <a:gd name="T8" fmla="*/ 0 w 102"/>
                  <a:gd name="T9" fmla="*/ 0 h 231"/>
                </a:gdLst>
                <a:ahLst/>
                <a:cxnLst>
                  <a:cxn ang="0">
                    <a:pos x="T0" y="T1"/>
                  </a:cxn>
                  <a:cxn ang="0">
                    <a:pos x="T2" y="T3"/>
                  </a:cxn>
                  <a:cxn ang="0">
                    <a:pos x="T4" y="T5"/>
                  </a:cxn>
                  <a:cxn ang="0">
                    <a:pos x="T6" y="T7"/>
                  </a:cxn>
                  <a:cxn ang="0">
                    <a:pos x="T8" y="T9"/>
                  </a:cxn>
                </a:cxnLst>
                <a:rect l="0" t="0" r="r" b="b"/>
                <a:pathLst>
                  <a:path w="102" h="231">
                    <a:moveTo>
                      <a:pt x="0" y="0"/>
                    </a:moveTo>
                    <a:lnTo>
                      <a:pt x="102" y="230"/>
                    </a:lnTo>
                    <a:cubicBezTo>
                      <a:pt x="102" y="231"/>
                      <a:pt x="102" y="231"/>
                      <a:pt x="102" y="231"/>
                    </a:cubicBezTo>
                    <a:lnTo>
                      <a:pt x="0" y="1"/>
                    </a:lnTo>
                    <a:cubicBezTo>
                      <a:pt x="0" y="1"/>
                      <a:pt x="0" y="0"/>
                      <a:pt x="0" y="0"/>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35" name="Freeform 586"/>
              <p:cNvSpPr>
                <a:spLocks/>
              </p:cNvSpPr>
              <p:nvPr/>
            </p:nvSpPr>
            <p:spPr bwMode="auto">
              <a:xfrm>
                <a:off x="7740765" y="1216585"/>
                <a:ext cx="76200" cy="176213"/>
              </a:xfrm>
              <a:custGeom>
                <a:avLst/>
                <a:gdLst>
                  <a:gd name="T0" fmla="*/ 0 w 102"/>
                  <a:gd name="T1" fmla="*/ 0 h 230"/>
                  <a:gd name="T2" fmla="*/ 102 w 102"/>
                  <a:gd name="T3" fmla="*/ 230 h 230"/>
                  <a:gd name="T4" fmla="*/ 101 w 102"/>
                  <a:gd name="T5" fmla="*/ 230 h 230"/>
                  <a:gd name="T6" fmla="*/ 0 w 102"/>
                  <a:gd name="T7" fmla="*/ 0 h 230"/>
                  <a:gd name="T8" fmla="*/ 0 w 102"/>
                  <a:gd name="T9" fmla="*/ 0 h 230"/>
                </a:gdLst>
                <a:ahLst/>
                <a:cxnLst>
                  <a:cxn ang="0">
                    <a:pos x="T0" y="T1"/>
                  </a:cxn>
                  <a:cxn ang="0">
                    <a:pos x="T2" y="T3"/>
                  </a:cxn>
                  <a:cxn ang="0">
                    <a:pos x="T4" y="T5"/>
                  </a:cxn>
                  <a:cxn ang="0">
                    <a:pos x="T6" y="T7"/>
                  </a:cxn>
                  <a:cxn ang="0">
                    <a:pos x="T8" y="T9"/>
                  </a:cxn>
                </a:cxnLst>
                <a:rect l="0" t="0" r="r" b="b"/>
                <a:pathLst>
                  <a:path w="102" h="230">
                    <a:moveTo>
                      <a:pt x="0" y="0"/>
                    </a:moveTo>
                    <a:lnTo>
                      <a:pt x="102" y="230"/>
                    </a:lnTo>
                    <a:cubicBezTo>
                      <a:pt x="101" y="230"/>
                      <a:pt x="101" y="230"/>
                      <a:pt x="101" y="230"/>
                    </a:cubicBezTo>
                    <a:lnTo>
                      <a:pt x="0" y="0"/>
                    </a:lnTo>
                    <a:cubicBezTo>
                      <a:pt x="0" y="0"/>
                      <a:pt x="0" y="0"/>
                      <a:pt x="0" y="0"/>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36" name="Freeform 587"/>
              <p:cNvSpPr>
                <a:spLocks/>
              </p:cNvSpPr>
              <p:nvPr/>
            </p:nvSpPr>
            <p:spPr bwMode="auto">
              <a:xfrm>
                <a:off x="7740765" y="1216585"/>
                <a:ext cx="76200" cy="176213"/>
              </a:xfrm>
              <a:custGeom>
                <a:avLst/>
                <a:gdLst>
                  <a:gd name="T0" fmla="*/ 0 w 48"/>
                  <a:gd name="T1" fmla="*/ 0 h 111"/>
                  <a:gd name="T2" fmla="*/ 48 w 48"/>
                  <a:gd name="T3" fmla="*/ 111 h 111"/>
                  <a:gd name="T4" fmla="*/ 48 w 48"/>
                  <a:gd name="T5" fmla="*/ 111 h 111"/>
                  <a:gd name="T6" fmla="*/ 0 w 48"/>
                  <a:gd name="T7" fmla="*/ 0 h 111"/>
                  <a:gd name="T8" fmla="*/ 0 w 48"/>
                  <a:gd name="T9" fmla="*/ 0 h 111"/>
                </a:gdLst>
                <a:ahLst/>
                <a:cxnLst>
                  <a:cxn ang="0">
                    <a:pos x="T0" y="T1"/>
                  </a:cxn>
                  <a:cxn ang="0">
                    <a:pos x="T2" y="T3"/>
                  </a:cxn>
                  <a:cxn ang="0">
                    <a:pos x="T4" y="T5"/>
                  </a:cxn>
                  <a:cxn ang="0">
                    <a:pos x="T6" y="T7"/>
                  </a:cxn>
                  <a:cxn ang="0">
                    <a:pos x="T8" y="T9"/>
                  </a:cxn>
                </a:cxnLst>
                <a:rect l="0" t="0" r="r" b="b"/>
                <a:pathLst>
                  <a:path w="48" h="111">
                    <a:moveTo>
                      <a:pt x="0" y="0"/>
                    </a:moveTo>
                    <a:lnTo>
                      <a:pt x="48" y="111"/>
                    </a:lnTo>
                    <a:lnTo>
                      <a:pt x="48" y="111"/>
                    </a:lnTo>
                    <a:lnTo>
                      <a:pt x="0" y="0"/>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37" name="Freeform 588"/>
              <p:cNvSpPr>
                <a:spLocks/>
              </p:cNvSpPr>
              <p:nvPr/>
            </p:nvSpPr>
            <p:spPr bwMode="auto">
              <a:xfrm>
                <a:off x="7739177" y="1216585"/>
                <a:ext cx="77788" cy="176213"/>
              </a:xfrm>
              <a:custGeom>
                <a:avLst/>
                <a:gdLst>
                  <a:gd name="T0" fmla="*/ 1 w 49"/>
                  <a:gd name="T1" fmla="*/ 0 h 111"/>
                  <a:gd name="T2" fmla="*/ 49 w 49"/>
                  <a:gd name="T3" fmla="*/ 111 h 111"/>
                  <a:gd name="T4" fmla="*/ 49 w 49"/>
                  <a:gd name="T5" fmla="*/ 111 h 111"/>
                  <a:gd name="T6" fmla="*/ 0 w 49"/>
                  <a:gd name="T7" fmla="*/ 0 h 111"/>
                  <a:gd name="T8" fmla="*/ 1 w 49"/>
                  <a:gd name="T9" fmla="*/ 0 h 111"/>
                </a:gdLst>
                <a:ahLst/>
                <a:cxnLst>
                  <a:cxn ang="0">
                    <a:pos x="T0" y="T1"/>
                  </a:cxn>
                  <a:cxn ang="0">
                    <a:pos x="T2" y="T3"/>
                  </a:cxn>
                  <a:cxn ang="0">
                    <a:pos x="T4" y="T5"/>
                  </a:cxn>
                  <a:cxn ang="0">
                    <a:pos x="T6" y="T7"/>
                  </a:cxn>
                  <a:cxn ang="0">
                    <a:pos x="T8" y="T9"/>
                  </a:cxn>
                </a:cxnLst>
                <a:rect l="0" t="0" r="r" b="b"/>
                <a:pathLst>
                  <a:path w="49" h="111">
                    <a:moveTo>
                      <a:pt x="1" y="0"/>
                    </a:moveTo>
                    <a:lnTo>
                      <a:pt x="49" y="111"/>
                    </a:lnTo>
                    <a:lnTo>
                      <a:pt x="49" y="111"/>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38" name="Freeform 589"/>
              <p:cNvSpPr>
                <a:spLocks/>
              </p:cNvSpPr>
              <p:nvPr/>
            </p:nvSpPr>
            <p:spPr bwMode="auto">
              <a:xfrm>
                <a:off x="7739177" y="1216585"/>
                <a:ext cx="77788" cy="176213"/>
              </a:xfrm>
              <a:custGeom>
                <a:avLst/>
                <a:gdLst>
                  <a:gd name="T0" fmla="*/ 1 w 102"/>
                  <a:gd name="T1" fmla="*/ 0 h 230"/>
                  <a:gd name="T2" fmla="*/ 102 w 102"/>
                  <a:gd name="T3" fmla="*/ 230 h 230"/>
                  <a:gd name="T4" fmla="*/ 102 w 102"/>
                  <a:gd name="T5" fmla="*/ 230 h 230"/>
                  <a:gd name="T6" fmla="*/ 0 w 102"/>
                  <a:gd name="T7" fmla="*/ 0 h 230"/>
                  <a:gd name="T8" fmla="*/ 1 w 102"/>
                  <a:gd name="T9" fmla="*/ 0 h 230"/>
                </a:gdLst>
                <a:ahLst/>
                <a:cxnLst>
                  <a:cxn ang="0">
                    <a:pos x="T0" y="T1"/>
                  </a:cxn>
                  <a:cxn ang="0">
                    <a:pos x="T2" y="T3"/>
                  </a:cxn>
                  <a:cxn ang="0">
                    <a:pos x="T4" y="T5"/>
                  </a:cxn>
                  <a:cxn ang="0">
                    <a:pos x="T6" y="T7"/>
                  </a:cxn>
                  <a:cxn ang="0">
                    <a:pos x="T8" y="T9"/>
                  </a:cxn>
                </a:cxnLst>
                <a:rect l="0" t="0" r="r" b="b"/>
                <a:pathLst>
                  <a:path w="102" h="230">
                    <a:moveTo>
                      <a:pt x="1" y="0"/>
                    </a:moveTo>
                    <a:lnTo>
                      <a:pt x="102" y="230"/>
                    </a:lnTo>
                    <a:cubicBezTo>
                      <a:pt x="102" y="230"/>
                      <a:pt x="102" y="230"/>
                      <a:pt x="102" y="230"/>
                    </a:cubicBezTo>
                    <a:lnTo>
                      <a:pt x="0" y="0"/>
                    </a:lnTo>
                    <a:lnTo>
                      <a:pt x="1"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39" name="Freeform 590"/>
              <p:cNvSpPr>
                <a:spLocks/>
              </p:cNvSpPr>
              <p:nvPr/>
            </p:nvSpPr>
            <p:spPr bwMode="auto">
              <a:xfrm>
                <a:off x="7739177" y="1216585"/>
                <a:ext cx="77788" cy="176213"/>
              </a:xfrm>
              <a:custGeom>
                <a:avLst/>
                <a:gdLst>
                  <a:gd name="T0" fmla="*/ 0 w 102"/>
                  <a:gd name="T1" fmla="*/ 0 h 230"/>
                  <a:gd name="T2" fmla="*/ 102 w 102"/>
                  <a:gd name="T3" fmla="*/ 230 h 230"/>
                  <a:gd name="T4" fmla="*/ 101 w 102"/>
                  <a:gd name="T5" fmla="*/ 230 h 230"/>
                  <a:gd name="T6" fmla="*/ 0 w 102"/>
                  <a:gd name="T7" fmla="*/ 0 h 230"/>
                  <a:gd name="T8" fmla="*/ 0 w 102"/>
                  <a:gd name="T9" fmla="*/ 0 h 230"/>
                </a:gdLst>
                <a:ahLst/>
                <a:cxnLst>
                  <a:cxn ang="0">
                    <a:pos x="T0" y="T1"/>
                  </a:cxn>
                  <a:cxn ang="0">
                    <a:pos x="T2" y="T3"/>
                  </a:cxn>
                  <a:cxn ang="0">
                    <a:pos x="T4" y="T5"/>
                  </a:cxn>
                  <a:cxn ang="0">
                    <a:pos x="T6" y="T7"/>
                  </a:cxn>
                  <a:cxn ang="0">
                    <a:pos x="T8" y="T9"/>
                  </a:cxn>
                </a:cxnLst>
                <a:rect l="0" t="0" r="r" b="b"/>
                <a:pathLst>
                  <a:path w="102" h="230">
                    <a:moveTo>
                      <a:pt x="0" y="0"/>
                    </a:moveTo>
                    <a:lnTo>
                      <a:pt x="102" y="230"/>
                    </a:lnTo>
                    <a:cubicBezTo>
                      <a:pt x="102" y="230"/>
                      <a:pt x="102" y="230"/>
                      <a:pt x="101" y="230"/>
                    </a:cubicBezTo>
                    <a:lnTo>
                      <a:pt x="0" y="0"/>
                    </a:lnTo>
                    <a:cubicBezTo>
                      <a:pt x="0" y="0"/>
                      <a:pt x="0" y="0"/>
                      <a:pt x="0" y="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40" name="Freeform 591"/>
              <p:cNvSpPr>
                <a:spLocks/>
              </p:cNvSpPr>
              <p:nvPr/>
            </p:nvSpPr>
            <p:spPr bwMode="auto">
              <a:xfrm>
                <a:off x="7739177" y="1216585"/>
                <a:ext cx="77788" cy="176213"/>
              </a:xfrm>
              <a:custGeom>
                <a:avLst/>
                <a:gdLst>
                  <a:gd name="T0" fmla="*/ 1 w 102"/>
                  <a:gd name="T1" fmla="*/ 0 h 230"/>
                  <a:gd name="T2" fmla="*/ 102 w 102"/>
                  <a:gd name="T3" fmla="*/ 230 h 230"/>
                  <a:gd name="T4" fmla="*/ 102 w 102"/>
                  <a:gd name="T5" fmla="*/ 230 h 230"/>
                  <a:gd name="T6" fmla="*/ 0 w 102"/>
                  <a:gd name="T7" fmla="*/ 0 h 230"/>
                  <a:gd name="T8" fmla="*/ 1 w 102"/>
                  <a:gd name="T9" fmla="*/ 0 h 230"/>
                </a:gdLst>
                <a:ahLst/>
                <a:cxnLst>
                  <a:cxn ang="0">
                    <a:pos x="T0" y="T1"/>
                  </a:cxn>
                  <a:cxn ang="0">
                    <a:pos x="T2" y="T3"/>
                  </a:cxn>
                  <a:cxn ang="0">
                    <a:pos x="T4" y="T5"/>
                  </a:cxn>
                  <a:cxn ang="0">
                    <a:pos x="T6" y="T7"/>
                  </a:cxn>
                  <a:cxn ang="0">
                    <a:pos x="T8" y="T9"/>
                  </a:cxn>
                </a:cxnLst>
                <a:rect l="0" t="0" r="r" b="b"/>
                <a:pathLst>
                  <a:path w="102" h="230">
                    <a:moveTo>
                      <a:pt x="1" y="0"/>
                    </a:moveTo>
                    <a:lnTo>
                      <a:pt x="102" y="230"/>
                    </a:lnTo>
                    <a:cubicBezTo>
                      <a:pt x="102" y="230"/>
                      <a:pt x="102" y="230"/>
                      <a:pt x="102" y="230"/>
                    </a:cubicBezTo>
                    <a:lnTo>
                      <a:pt x="0" y="0"/>
                    </a:lnTo>
                    <a:cubicBezTo>
                      <a:pt x="0" y="0"/>
                      <a:pt x="1" y="0"/>
                      <a:pt x="1" y="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41" name="Freeform 592"/>
              <p:cNvSpPr>
                <a:spLocks/>
              </p:cNvSpPr>
              <p:nvPr/>
            </p:nvSpPr>
            <p:spPr bwMode="auto">
              <a:xfrm>
                <a:off x="7737590" y="1216585"/>
                <a:ext cx="79375" cy="176213"/>
              </a:xfrm>
              <a:custGeom>
                <a:avLst/>
                <a:gdLst>
                  <a:gd name="T0" fmla="*/ 1 w 103"/>
                  <a:gd name="T1" fmla="*/ 0 h 230"/>
                  <a:gd name="T2" fmla="*/ 103 w 103"/>
                  <a:gd name="T3" fmla="*/ 230 h 230"/>
                  <a:gd name="T4" fmla="*/ 102 w 103"/>
                  <a:gd name="T5" fmla="*/ 230 h 230"/>
                  <a:gd name="T6" fmla="*/ 0 w 103"/>
                  <a:gd name="T7" fmla="*/ 0 h 230"/>
                  <a:gd name="T8" fmla="*/ 1 w 103"/>
                  <a:gd name="T9" fmla="*/ 0 h 230"/>
                </a:gdLst>
                <a:ahLst/>
                <a:cxnLst>
                  <a:cxn ang="0">
                    <a:pos x="T0" y="T1"/>
                  </a:cxn>
                  <a:cxn ang="0">
                    <a:pos x="T2" y="T3"/>
                  </a:cxn>
                  <a:cxn ang="0">
                    <a:pos x="T4" y="T5"/>
                  </a:cxn>
                  <a:cxn ang="0">
                    <a:pos x="T6" y="T7"/>
                  </a:cxn>
                  <a:cxn ang="0">
                    <a:pos x="T8" y="T9"/>
                  </a:cxn>
                </a:cxnLst>
                <a:rect l="0" t="0" r="r" b="b"/>
                <a:pathLst>
                  <a:path w="103" h="230">
                    <a:moveTo>
                      <a:pt x="1" y="0"/>
                    </a:moveTo>
                    <a:lnTo>
                      <a:pt x="103" y="230"/>
                    </a:lnTo>
                    <a:cubicBezTo>
                      <a:pt x="102" y="230"/>
                      <a:pt x="102" y="230"/>
                      <a:pt x="102" y="230"/>
                    </a:cubicBezTo>
                    <a:lnTo>
                      <a:pt x="0" y="0"/>
                    </a:lnTo>
                    <a:cubicBezTo>
                      <a:pt x="1" y="0"/>
                      <a:pt x="1" y="0"/>
                      <a:pt x="1"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42" name="Freeform 593"/>
              <p:cNvSpPr>
                <a:spLocks/>
              </p:cNvSpPr>
              <p:nvPr/>
            </p:nvSpPr>
            <p:spPr bwMode="auto">
              <a:xfrm>
                <a:off x="7737590" y="1216585"/>
                <a:ext cx="77788" cy="176213"/>
              </a:xfrm>
              <a:custGeom>
                <a:avLst/>
                <a:gdLst>
                  <a:gd name="T0" fmla="*/ 1 w 103"/>
                  <a:gd name="T1" fmla="*/ 0 h 231"/>
                  <a:gd name="T2" fmla="*/ 103 w 103"/>
                  <a:gd name="T3" fmla="*/ 230 h 231"/>
                  <a:gd name="T4" fmla="*/ 102 w 103"/>
                  <a:gd name="T5" fmla="*/ 231 h 231"/>
                  <a:gd name="T6" fmla="*/ 0 w 103"/>
                  <a:gd name="T7" fmla="*/ 1 h 231"/>
                  <a:gd name="T8" fmla="*/ 1 w 103"/>
                  <a:gd name="T9" fmla="*/ 0 h 231"/>
                </a:gdLst>
                <a:ahLst/>
                <a:cxnLst>
                  <a:cxn ang="0">
                    <a:pos x="T0" y="T1"/>
                  </a:cxn>
                  <a:cxn ang="0">
                    <a:pos x="T2" y="T3"/>
                  </a:cxn>
                  <a:cxn ang="0">
                    <a:pos x="T4" y="T5"/>
                  </a:cxn>
                  <a:cxn ang="0">
                    <a:pos x="T6" y="T7"/>
                  </a:cxn>
                  <a:cxn ang="0">
                    <a:pos x="T8" y="T9"/>
                  </a:cxn>
                </a:cxnLst>
                <a:rect l="0" t="0" r="r" b="b"/>
                <a:pathLst>
                  <a:path w="103" h="231">
                    <a:moveTo>
                      <a:pt x="1" y="0"/>
                    </a:moveTo>
                    <a:lnTo>
                      <a:pt x="103" y="230"/>
                    </a:lnTo>
                    <a:cubicBezTo>
                      <a:pt x="102" y="231"/>
                      <a:pt x="102" y="231"/>
                      <a:pt x="102" y="231"/>
                    </a:cubicBezTo>
                    <a:lnTo>
                      <a:pt x="0" y="1"/>
                    </a:lnTo>
                    <a:cubicBezTo>
                      <a:pt x="1" y="1"/>
                      <a:pt x="1" y="1"/>
                      <a:pt x="1" y="0"/>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43" name="Freeform 594"/>
              <p:cNvSpPr>
                <a:spLocks/>
              </p:cNvSpPr>
              <p:nvPr/>
            </p:nvSpPr>
            <p:spPr bwMode="auto">
              <a:xfrm>
                <a:off x="7736002" y="1218173"/>
                <a:ext cx="79375" cy="174625"/>
              </a:xfrm>
              <a:custGeom>
                <a:avLst/>
                <a:gdLst>
                  <a:gd name="T0" fmla="*/ 1 w 103"/>
                  <a:gd name="T1" fmla="*/ 0 h 230"/>
                  <a:gd name="T2" fmla="*/ 103 w 103"/>
                  <a:gd name="T3" fmla="*/ 230 h 230"/>
                  <a:gd name="T4" fmla="*/ 102 w 103"/>
                  <a:gd name="T5" fmla="*/ 230 h 230"/>
                  <a:gd name="T6" fmla="*/ 0 w 103"/>
                  <a:gd name="T7" fmla="*/ 0 h 230"/>
                  <a:gd name="T8" fmla="*/ 1 w 103"/>
                  <a:gd name="T9" fmla="*/ 0 h 230"/>
                </a:gdLst>
                <a:ahLst/>
                <a:cxnLst>
                  <a:cxn ang="0">
                    <a:pos x="T0" y="T1"/>
                  </a:cxn>
                  <a:cxn ang="0">
                    <a:pos x="T2" y="T3"/>
                  </a:cxn>
                  <a:cxn ang="0">
                    <a:pos x="T4" y="T5"/>
                  </a:cxn>
                  <a:cxn ang="0">
                    <a:pos x="T6" y="T7"/>
                  </a:cxn>
                  <a:cxn ang="0">
                    <a:pos x="T8" y="T9"/>
                  </a:cxn>
                </a:cxnLst>
                <a:rect l="0" t="0" r="r" b="b"/>
                <a:pathLst>
                  <a:path w="103" h="230">
                    <a:moveTo>
                      <a:pt x="1" y="0"/>
                    </a:moveTo>
                    <a:lnTo>
                      <a:pt x="103" y="230"/>
                    </a:lnTo>
                    <a:cubicBezTo>
                      <a:pt x="102" y="230"/>
                      <a:pt x="102" y="230"/>
                      <a:pt x="102" y="230"/>
                    </a:cubicBezTo>
                    <a:lnTo>
                      <a:pt x="0" y="0"/>
                    </a:lnTo>
                    <a:cubicBezTo>
                      <a:pt x="0" y="0"/>
                      <a:pt x="1" y="0"/>
                      <a:pt x="1" y="0"/>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44" name="Freeform 595"/>
              <p:cNvSpPr>
                <a:spLocks/>
              </p:cNvSpPr>
              <p:nvPr/>
            </p:nvSpPr>
            <p:spPr bwMode="auto">
              <a:xfrm>
                <a:off x="7734415" y="1218173"/>
                <a:ext cx="79375" cy="176213"/>
              </a:xfrm>
              <a:custGeom>
                <a:avLst/>
                <a:gdLst>
                  <a:gd name="T0" fmla="*/ 2 w 103"/>
                  <a:gd name="T1" fmla="*/ 0 h 231"/>
                  <a:gd name="T2" fmla="*/ 103 w 103"/>
                  <a:gd name="T3" fmla="*/ 230 h 231"/>
                  <a:gd name="T4" fmla="*/ 102 w 103"/>
                  <a:gd name="T5" fmla="*/ 231 h 231"/>
                  <a:gd name="T6" fmla="*/ 0 w 103"/>
                  <a:gd name="T7" fmla="*/ 1 h 231"/>
                  <a:gd name="T8" fmla="*/ 2 w 103"/>
                  <a:gd name="T9" fmla="*/ 0 h 231"/>
                </a:gdLst>
                <a:ahLst/>
                <a:cxnLst>
                  <a:cxn ang="0">
                    <a:pos x="T0" y="T1"/>
                  </a:cxn>
                  <a:cxn ang="0">
                    <a:pos x="T2" y="T3"/>
                  </a:cxn>
                  <a:cxn ang="0">
                    <a:pos x="T4" y="T5"/>
                  </a:cxn>
                  <a:cxn ang="0">
                    <a:pos x="T6" y="T7"/>
                  </a:cxn>
                  <a:cxn ang="0">
                    <a:pos x="T8" y="T9"/>
                  </a:cxn>
                </a:cxnLst>
                <a:rect l="0" t="0" r="r" b="b"/>
                <a:pathLst>
                  <a:path w="103" h="231">
                    <a:moveTo>
                      <a:pt x="2" y="0"/>
                    </a:moveTo>
                    <a:lnTo>
                      <a:pt x="103" y="230"/>
                    </a:lnTo>
                    <a:cubicBezTo>
                      <a:pt x="103" y="230"/>
                      <a:pt x="103" y="231"/>
                      <a:pt x="102" y="231"/>
                    </a:cubicBezTo>
                    <a:lnTo>
                      <a:pt x="0" y="1"/>
                    </a:lnTo>
                    <a:cubicBezTo>
                      <a:pt x="1" y="1"/>
                      <a:pt x="1" y="0"/>
                      <a:pt x="2"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45" name="Freeform 596"/>
              <p:cNvSpPr>
                <a:spLocks/>
              </p:cNvSpPr>
              <p:nvPr/>
            </p:nvSpPr>
            <p:spPr bwMode="auto">
              <a:xfrm>
                <a:off x="7820140" y="1391210"/>
                <a:ext cx="15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0" y="0"/>
                      <a:pt x="0" y="0"/>
                    </a:cubicBezTo>
                    <a:cubicBezTo>
                      <a:pt x="0" y="0"/>
                      <a:pt x="0" y="0"/>
                      <a:pt x="0" y="0"/>
                    </a:cubicBezTo>
                    <a:cubicBezTo>
                      <a:pt x="0" y="0"/>
                      <a:pt x="0"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46" name="Freeform 597"/>
              <p:cNvSpPr>
                <a:spLocks/>
              </p:cNvSpPr>
              <p:nvPr/>
            </p:nvSpPr>
            <p:spPr bwMode="auto">
              <a:xfrm>
                <a:off x="7818552" y="1391210"/>
                <a:ext cx="1588" cy="0"/>
              </a:xfrm>
              <a:custGeom>
                <a:avLst/>
                <a:gdLst>
                  <a:gd name="T0" fmla="*/ 2 w 2"/>
                  <a:gd name="T1" fmla="*/ 0 h 1"/>
                  <a:gd name="T2" fmla="*/ 2 w 2"/>
                  <a:gd name="T3" fmla="*/ 0 h 1"/>
                  <a:gd name="T4" fmla="*/ 1 w 2"/>
                  <a:gd name="T5" fmla="*/ 1 h 1"/>
                  <a:gd name="T6" fmla="*/ 0 w 2"/>
                  <a:gd name="T7" fmla="*/ 1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2" y="0"/>
                      <a:pt x="2" y="0"/>
                      <a:pt x="2" y="0"/>
                    </a:cubicBezTo>
                    <a:cubicBezTo>
                      <a:pt x="1" y="1"/>
                      <a:pt x="1" y="1"/>
                      <a:pt x="1" y="1"/>
                    </a:cubicBezTo>
                    <a:cubicBezTo>
                      <a:pt x="1" y="1"/>
                      <a:pt x="1" y="1"/>
                      <a:pt x="0" y="1"/>
                    </a:cubicBezTo>
                    <a:cubicBezTo>
                      <a:pt x="1" y="0"/>
                      <a:pt x="1" y="0"/>
                      <a:pt x="2" y="0"/>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47" name="Freeform 598"/>
              <p:cNvSpPr>
                <a:spLocks/>
              </p:cNvSpPr>
              <p:nvPr/>
            </p:nvSpPr>
            <p:spPr bwMode="auto">
              <a:xfrm>
                <a:off x="7818552" y="1391210"/>
                <a:ext cx="1588" cy="0"/>
              </a:xfrm>
              <a:custGeom>
                <a:avLst/>
                <a:gdLst>
                  <a:gd name="T0" fmla="*/ 0 w 1"/>
                  <a:gd name="T1" fmla="*/ 1 w 1"/>
                  <a:gd name="T2" fmla="*/ 0 w 1"/>
                  <a:gd name="T3" fmla="*/ 0 w 1"/>
                  <a:gd name="T4" fmla="*/ 1 w 1"/>
                  <a:gd name="T5" fmla="*/ 0 w 1"/>
                </a:gdLst>
                <a:ahLst/>
                <a:cxnLst>
                  <a:cxn ang="0">
                    <a:pos x="T0" y="0"/>
                  </a:cxn>
                  <a:cxn ang="0">
                    <a:pos x="T1" y="0"/>
                  </a:cxn>
                  <a:cxn ang="0">
                    <a:pos x="T2" y="0"/>
                  </a:cxn>
                  <a:cxn ang="0">
                    <a:pos x="T3" y="0"/>
                  </a:cxn>
                  <a:cxn ang="0">
                    <a:pos x="T4" y="0"/>
                  </a:cxn>
                  <a:cxn ang="0">
                    <a:pos x="T5" y="0"/>
                  </a:cxn>
                </a:cxnLst>
                <a:rect l="0" t="0" r="r" b="b"/>
                <a:pathLst>
                  <a:path w="1">
                    <a:moveTo>
                      <a:pt x="0" y="0"/>
                    </a:moveTo>
                    <a:cubicBezTo>
                      <a:pt x="0" y="0"/>
                      <a:pt x="0" y="0"/>
                      <a:pt x="1" y="0"/>
                    </a:cubicBezTo>
                    <a:cubicBezTo>
                      <a:pt x="0" y="0"/>
                      <a:pt x="0" y="0"/>
                      <a:pt x="0" y="0"/>
                    </a:cubicBezTo>
                    <a:cubicBezTo>
                      <a:pt x="0" y="0"/>
                      <a:pt x="0" y="0"/>
                      <a:pt x="0" y="0"/>
                    </a:cubicBezTo>
                    <a:cubicBezTo>
                      <a:pt x="0" y="0"/>
                      <a:pt x="0" y="0"/>
                      <a:pt x="1" y="0"/>
                    </a:cubicBezTo>
                    <a:lnTo>
                      <a:pt x="0" y="0"/>
                    </a:ln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48" name="Freeform 599"/>
              <p:cNvSpPr>
                <a:spLocks/>
              </p:cNvSpPr>
              <p:nvPr/>
            </p:nvSpPr>
            <p:spPr bwMode="auto">
              <a:xfrm>
                <a:off x="7818552" y="1391210"/>
                <a:ext cx="0" cy="0"/>
              </a:xfrm>
              <a:custGeom>
                <a:avLst/>
                <a:gdLst>
                  <a:gd name="T0" fmla="*/ 0 w 1"/>
                  <a:gd name="T1" fmla="*/ 1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1" y="0"/>
                      <a:pt x="1" y="0"/>
                    </a:cubicBezTo>
                    <a:cubicBezTo>
                      <a:pt x="0" y="0"/>
                      <a:pt x="0" y="0"/>
                      <a:pt x="0" y="0"/>
                    </a:cubicBezTo>
                    <a:cubicBezTo>
                      <a:pt x="0" y="0"/>
                      <a:pt x="0" y="0"/>
                      <a:pt x="0" y="0"/>
                    </a:cubicBezTo>
                    <a:cubicBezTo>
                      <a:pt x="0" y="0"/>
                      <a:pt x="0" y="0"/>
                      <a:pt x="0" y="0"/>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49" name="Freeform 600"/>
              <p:cNvSpPr>
                <a:spLocks/>
              </p:cNvSpPr>
              <p:nvPr/>
            </p:nvSpPr>
            <p:spPr bwMode="auto">
              <a:xfrm>
                <a:off x="7816965" y="1391210"/>
                <a:ext cx="1588" cy="1588"/>
              </a:xfrm>
              <a:custGeom>
                <a:avLst/>
                <a:gdLst>
                  <a:gd name="T0" fmla="*/ 1 w 1"/>
                  <a:gd name="T1" fmla="*/ 0 h 1"/>
                  <a:gd name="T2" fmla="*/ 1 w 1"/>
                  <a:gd name="T3" fmla="*/ 0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1" y="0"/>
                      <a:pt x="0" y="1"/>
                      <a:pt x="0" y="1"/>
                    </a:cubicBezTo>
                    <a:cubicBezTo>
                      <a:pt x="0" y="1"/>
                      <a:pt x="0" y="0"/>
                      <a:pt x="0" y="0"/>
                    </a:cubicBezTo>
                    <a:cubicBezTo>
                      <a:pt x="0" y="0"/>
                      <a:pt x="0" y="0"/>
                      <a:pt x="1" y="0"/>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50" name="Freeform 601"/>
              <p:cNvSpPr>
                <a:spLocks/>
              </p:cNvSpPr>
              <p:nvPr/>
            </p:nvSpPr>
            <p:spPr bwMode="auto">
              <a:xfrm>
                <a:off x="7816965" y="1391210"/>
                <a:ext cx="0" cy="1588"/>
              </a:xfrm>
              <a:custGeom>
                <a:avLst/>
                <a:gdLst>
                  <a:gd name="T0" fmla="*/ 0 h 1"/>
                  <a:gd name="T1" fmla="*/ 1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1"/>
                      <a:pt x="0" y="1"/>
                      <a:pt x="0" y="1"/>
                    </a:cubicBezTo>
                    <a:cubicBezTo>
                      <a:pt x="0" y="1"/>
                      <a:pt x="0" y="1"/>
                      <a:pt x="0" y="0"/>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51" name="Freeform 602"/>
              <p:cNvSpPr>
                <a:spLocks/>
              </p:cNvSpPr>
              <p:nvPr/>
            </p:nvSpPr>
            <p:spPr bwMode="auto">
              <a:xfrm>
                <a:off x="7816965" y="1391210"/>
                <a:ext cx="0" cy="1588"/>
              </a:xfrm>
              <a:custGeom>
                <a:avLst/>
                <a:gdLst>
                  <a:gd name="T0" fmla="*/ 1 w 1"/>
                  <a:gd name="T1" fmla="*/ 1 h 1"/>
                  <a:gd name="T2" fmla="*/ 1 w 1"/>
                  <a:gd name="T3" fmla="*/ 1 h 1"/>
                  <a:gd name="T4" fmla="*/ 0 w 1"/>
                  <a:gd name="T5" fmla="*/ 1 h 1"/>
                  <a:gd name="T6" fmla="*/ 0 w 1"/>
                  <a:gd name="T7" fmla="*/ 1 h 1"/>
                  <a:gd name="T8" fmla="*/ 1 w 1"/>
                  <a:gd name="T9" fmla="*/ 0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lnTo>
                      <a:pt x="1" y="1"/>
                    </a:lnTo>
                    <a:lnTo>
                      <a:pt x="0" y="1"/>
                    </a:lnTo>
                    <a:lnTo>
                      <a:pt x="0" y="1"/>
                    </a:lnTo>
                    <a:cubicBezTo>
                      <a:pt x="0" y="1"/>
                      <a:pt x="0" y="1"/>
                      <a:pt x="1" y="0"/>
                    </a:cubicBezTo>
                    <a:lnTo>
                      <a:pt x="1" y="1"/>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52" name="Rectangle 603"/>
              <p:cNvSpPr>
                <a:spLocks noChangeArrowheads="1"/>
              </p:cNvSpPr>
              <p:nvPr/>
            </p:nvSpPr>
            <p:spPr bwMode="auto">
              <a:xfrm>
                <a:off x="7816965" y="1392798"/>
                <a:ext cx="1588" cy="1588"/>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53" name="Freeform 604"/>
              <p:cNvSpPr>
                <a:spLocks/>
              </p:cNvSpPr>
              <p:nvPr/>
            </p:nvSpPr>
            <p:spPr bwMode="auto">
              <a:xfrm>
                <a:off x="7820140" y="1391210"/>
                <a:ext cx="1588" cy="0"/>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1"/>
                    </a:cubicBezTo>
                    <a:cubicBezTo>
                      <a:pt x="1" y="1"/>
                      <a:pt x="0" y="1"/>
                      <a:pt x="0" y="1"/>
                    </a:cubicBezTo>
                    <a:cubicBezTo>
                      <a:pt x="0" y="1"/>
                      <a:pt x="0" y="1"/>
                      <a:pt x="0" y="0"/>
                    </a:cubicBezTo>
                    <a:cubicBezTo>
                      <a:pt x="0"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54" name="Freeform 605"/>
              <p:cNvSpPr>
                <a:spLocks/>
              </p:cNvSpPr>
              <p:nvPr/>
            </p:nvSpPr>
            <p:spPr bwMode="auto">
              <a:xfrm>
                <a:off x="7820140" y="1391210"/>
                <a:ext cx="0" cy="0"/>
              </a:xfrm>
              <a:custGeom>
                <a:avLst/>
                <a:gdLst>
                  <a:gd name="T0" fmla="*/ 1 w 1"/>
                  <a:gd name="T1" fmla="*/ 0 h 1"/>
                  <a:gd name="T2" fmla="*/ 1 w 1"/>
                  <a:gd name="T3" fmla="*/ 1 h 1"/>
                  <a:gd name="T4" fmla="*/ 0 w 1"/>
                  <a:gd name="T5" fmla="*/ 1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0" y="1"/>
                      <a:pt x="0" y="1"/>
                      <a:pt x="0" y="1"/>
                    </a:cubicBezTo>
                    <a:cubicBezTo>
                      <a:pt x="0" y="1"/>
                      <a:pt x="0" y="1"/>
                      <a:pt x="0" y="1"/>
                    </a:cubicBezTo>
                    <a:cubicBezTo>
                      <a:pt x="0" y="1"/>
                      <a:pt x="0" y="1"/>
                      <a:pt x="1" y="0"/>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55" name="Freeform 606"/>
              <p:cNvSpPr>
                <a:spLocks/>
              </p:cNvSpPr>
              <p:nvPr/>
            </p:nvSpPr>
            <p:spPr bwMode="auto">
              <a:xfrm>
                <a:off x="7818552" y="1391210"/>
                <a:ext cx="1588" cy="1588"/>
              </a:xfrm>
              <a:custGeom>
                <a:avLst/>
                <a:gdLst>
                  <a:gd name="T0" fmla="*/ 1 w 1"/>
                  <a:gd name="T1" fmla="*/ 0 h 1"/>
                  <a:gd name="T2" fmla="*/ 1 w 1"/>
                  <a:gd name="T3" fmla="*/ 0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0" y="0"/>
                      <a:pt x="0" y="0"/>
                      <a:pt x="0" y="1"/>
                    </a:cubicBezTo>
                    <a:lnTo>
                      <a:pt x="0" y="0"/>
                    </a:lnTo>
                    <a:cubicBezTo>
                      <a:pt x="0" y="0"/>
                      <a:pt x="0" y="0"/>
                      <a:pt x="1" y="0"/>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56" name="Freeform 607"/>
              <p:cNvSpPr>
                <a:spLocks/>
              </p:cNvSpPr>
              <p:nvPr/>
            </p:nvSpPr>
            <p:spPr bwMode="auto">
              <a:xfrm>
                <a:off x="7818552" y="1391210"/>
                <a:ext cx="0" cy="1588"/>
              </a:xfrm>
              <a:custGeom>
                <a:avLst/>
                <a:gdLst>
                  <a:gd name="T0" fmla="*/ 1 w 1"/>
                  <a:gd name="T1" fmla="*/ 0 h 1"/>
                  <a:gd name="T2" fmla="*/ 1 w 1"/>
                  <a:gd name="T3" fmla="*/ 1 h 1"/>
                  <a:gd name="T4" fmla="*/ 0 w 1"/>
                  <a:gd name="T5" fmla="*/ 1 h 1"/>
                  <a:gd name="T6" fmla="*/ 0 w 1"/>
                  <a:gd name="T7" fmla="*/ 0 h 1"/>
                  <a:gd name="T8" fmla="*/ 0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lnTo>
                      <a:pt x="1" y="1"/>
                    </a:lnTo>
                    <a:cubicBezTo>
                      <a:pt x="0" y="1"/>
                      <a:pt x="0" y="1"/>
                      <a:pt x="0" y="1"/>
                    </a:cubicBezTo>
                    <a:cubicBezTo>
                      <a:pt x="0" y="1"/>
                      <a:pt x="0" y="0"/>
                      <a:pt x="0" y="0"/>
                    </a:cubicBezTo>
                    <a:cubicBezTo>
                      <a:pt x="0" y="0"/>
                      <a:pt x="0" y="0"/>
                      <a:pt x="0" y="0"/>
                    </a:cubicBezTo>
                    <a:lnTo>
                      <a:pt x="1" y="0"/>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57" name="Freeform 608"/>
              <p:cNvSpPr>
                <a:spLocks/>
              </p:cNvSpPr>
              <p:nvPr/>
            </p:nvSpPr>
            <p:spPr bwMode="auto">
              <a:xfrm>
                <a:off x="7816965" y="1391210"/>
                <a:ext cx="1588" cy="1588"/>
              </a:xfrm>
              <a:custGeom>
                <a:avLst/>
                <a:gdLst>
                  <a:gd name="T0" fmla="*/ 1 w 1"/>
                  <a:gd name="T1" fmla="*/ 0 h 1"/>
                  <a:gd name="T2" fmla="*/ 1 w 1"/>
                  <a:gd name="T3" fmla="*/ 1 h 1"/>
                  <a:gd name="T4" fmla="*/ 0 w 1"/>
                  <a:gd name="T5" fmla="*/ 1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1"/>
                      <a:pt x="1" y="1"/>
                    </a:cubicBezTo>
                    <a:cubicBezTo>
                      <a:pt x="1" y="1"/>
                      <a:pt x="0" y="1"/>
                      <a:pt x="0" y="1"/>
                    </a:cubicBezTo>
                    <a:lnTo>
                      <a:pt x="0" y="1"/>
                    </a:lnTo>
                    <a:cubicBezTo>
                      <a:pt x="0" y="1"/>
                      <a:pt x="1" y="0"/>
                      <a:pt x="1" y="0"/>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58" name="Freeform 609"/>
              <p:cNvSpPr>
                <a:spLocks/>
              </p:cNvSpPr>
              <p:nvPr/>
            </p:nvSpPr>
            <p:spPr bwMode="auto">
              <a:xfrm>
                <a:off x="7816965" y="1392798"/>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lnTo>
                      <a:pt x="0" y="0"/>
                    </a:lnTo>
                    <a:cubicBezTo>
                      <a:pt x="0" y="0"/>
                      <a:pt x="0" y="0"/>
                      <a:pt x="0" y="0"/>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59" name="Freeform 610"/>
              <p:cNvSpPr>
                <a:spLocks/>
              </p:cNvSpPr>
              <p:nvPr/>
            </p:nvSpPr>
            <p:spPr bwMode="auto">
              <a:xfrm>
                <a:off x="7816965" y="1392798"/>
                <a:ext cx="0"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1" y="0"/>
                    </a:lnTo>
                    <a:cubicBezTo>
                      <a:pt x="1" y="0"/>
                      <a:pt x="0" y="0"/>
                      <a:pt x="0" y="0"/>
                    </a:cubicBezTo>
                    <a:lnTo>
                      <a:pt x="0" y="0"/>
                    </a:lnTo>
                    <a:lnTo>
                      <a:pt x="1"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60" name="Rectangle 611"/>
              <p:cNvSpPr>
                <a:spLocks noChangeArrowheads="1"/>
              </p:cNvSpPr>
              <p:nvPr/>
            </p:nvSpPr>
            <p:spPr bwMode="auto">
              <a:xfrm>
                <a:off x="7816965" y="1392798"/>
                <a:ext cx="1588" cy="1588"/>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61" name="Rectangle 612"/>
              <p:cNvSpPr>
                <a:spLocks noChangeArrowheads="1"/>
              </p:cNvSpPr>
              <p:nvPr/>
            </p:nvSpPr>
            <p:spPr bwMode="auto">
              <a:xfrm>
                <a:off x="7816965" y="139279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62" name="Freeform 613"/>
              <p:cNvSpPr>
                <a:spLocks/>
              </p:cNvSpPr>
              <p:nvPr/>
            </p:nvSpPr>
            <p:spPr bwMode="auto">
              <a:xfrm>
                <a:off x="7816965" y="1392798"/>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lnTo>
                      <a:pt x="0" y="0"/>
                    </a:lnTo>
                    <a:cubicBezTo>
                      <a:pt x="0" y="0"/>
                      <a:pt x="0" y="0"/>
                      <a:pt x="0" y="0"/>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63" name="Freeform 614"/>
              <p:cNvSpPr>
                <a:spLocks/>
              </p:cNvSpPr>
              <p:nvPr/>
            </p:nvSpPr>
            <p:spPr bwMode="auto">
              <a:xfrm>
                <a:off x="7816965" y="1392798"/>
                <a:ext cx="0"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1" y="0"/>
                    </a:lnTo>
                    <a:cubicBezTo>
                      <a:pt x="1" y="0"/>
                      <a:pt x="0" y="0"/>
                      <a:pt x="0" y="0"/>
                    </a:cubicBezTo>
                    <a:lnTo>
                      <a:pt x="0" y="0"/>
                    </a:lnTo>
                    <a:cubicBezTo>
                      <a:pt x="1" y="0"/>
                      <a:pt x="1" y="0"/>
                      <a:pt x="1" y="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64" name="Freeform 616"/>
              <p:cNvSpPr>
                <a:spLocks/>
              </p:cNvSpPr>
              <p:nvPr/>
            </p:nvSpPr>
            <p:spPr bwMode="auto">
              <a:xfrm>
                <a:off x="7816964" y="1392798"/>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lnTo>
                      <a:pt x="0" y="0"/>
                    </a:lnTo>
                    <a:cubicBezTo>
                      <a:pt x="0" y="0"/>
                      <a:pt x="0" y="0"/>
                      <a:pt x="0" y="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65" name="Freeform 617"/>
              <p:cNvSpPr>
                <a:spLocks/>
              </p:cNvSpPr>
              <p:nvPr/>
            </p:nvSpPr>
            <p:spPr bwMode="auto">
              <a:xfrm>
                <a:off x="7815377" y="1392798"/>
                <a:ext cx="15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1" y="0"/>
                    </a:lnTo>
                    <a:cubicBezTo>
                      <a:pt x="0" y="0"/>
                      <a:pt x="0" y="0"/>
                      <a:pt x="0" y="0"/>
                    </a:cubicBezTo>
                    <a:lnTo>
                      <a:pt x="0" y="0"/>
                    </a:lnTo>
                    <a:cubicBezTo>
                      <a:pt x="0" y="0"/>
                      <a:pt x="0" y="0"/>
                      <a:pt x="1"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66" name="Freeform 618"/>
              <p:cNvSpPr>
                <a:spLocks/>
              </p:cNvSpPr>
              <p:nvPr/>
            </p:nvSpPr>
            <p:spPr bwMode="auto">
              <a:xfrm>
                <a:off x="7815377" y="1392798"/>
                <a:ext cx="0" cy="0"/>
              </a:xfrm>
              <a:custGeom>
                <a:avLst/>
                <a:gdLst>
                  <a:gd name="T0" fmla="*/ 1 w 1"/>
                  <a:gd name="T1" fmla="*/ 0 h 1"/>
                  <a:gd name="T2" fmla="*/ 1 w 1"/>
                  <a:gd name="T3" fmla="*/ 0 h 1"/>
                  <a:gd name="T4" fmla="*/ 0 w 1"/>
                  <a:gd name="T5" fmla="*/ 1 h 1"/>
                  <a:gd name="T6" fmla="*/ 0 w 1"/>
                  <a:gd name="T7" fmla="*/ 1 h 1"/>
                  <a:gd name="T8" fmla="*/ 1 w 1"/>
                  <a:gd name="T9" fmla="*/ 1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lnTo>
                      <a:pt x="1" y="0"/>
                    </a:lnTo>
                    <a:cubicBezTo>
                      <a:pt x="0" y="1"/>
                      <a:pt x="0" y="1"/>
                      <a:pt x="0" y="1"/>
                    </a:cubicBezTo>
                    <a:lnTo>
                      <a:pt x="0" y="1"/>
                    </a:lnTo>
                    <a:cubicBezTo>
                      <a:pt x="0" y="1"/>
                      <a:pt x="0" y="1"/>
                      <a:pt x="1" y="1"/>
                    </a:cubicBezTo>
                    <a:lnTo>
                      <a:pt x="1" y="0"/>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67" name="Freeform 619"/>
              <p:cNvSpPr>
                <a:spLocks/>
              </p:cNvSpPr>
              <p:nvPr/>
            </p:nvSpPr>
            <p:spPr bwMode="auto">
              <a:xfrm>
                <a:off x="7813789" y="1392798"/>
                <a:ext cx="15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1" y="0"/>
                    </a:lnTo>
                    <a:cubicBezTo>
                      <a:pt x="0" y="0"/>
                      <a:pt x="0" y="0"/>
                      <a:pt x="0" y="0"/>
                    </a:cubicBezTo>
                    <a:lnTo>
                      <a:pt x="0" y="0"/>
                    </a:lnTo>
                    <a:cubicBezTo>
                      <a:pt x="0" y="0"/>
                      <a:pt x="0" y="0"/>
                      <a:pt x="1" y="0"/>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68" name="Freeform 620"/>
              <p:cNvSpPr>
                <a:spLocks/>
              </p:cNvSpPr>
              <p:nvPr/>
            </p:nvSpPr>
            <p:spPr bwMode="auto">
              <a:xfrm>
                <a:off x="7812202" y="1392798"/>
                <a:ext cx="1588" cy="1588"/>
              </a:xfrm>
              <a:custGeom>
                <a:avLst/>
                <a:gdLst>
                  <a:gd name="T0" fmla="*/ 1 w 1"/>
                  <a:gd name="T1" fmla="*/ 0 h 1"/>
                  <a:gd name="T2" fmla="*/ 1 w 1"/>
                  <a:gd name="T3" fmla="*/ 0 h 1"/>
                  <a:gd name="T4" fmla="*/ 0 w 1"/>
                  <a:gd name="T5" fmla="*/ 1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0"/>
                    </a:lnTo>
                    <a:cubicBezTo>
                      <a:pt x="1" y="0"/>
                      <a:pt x="1" y="1"/>
                      <a:pt x="0" y="1"/>
                    </a:cubicBezTo>
                    <a:lnTo>
                      <a:pt x="0" y="1"/>
                    </a:lnTo>
                    <a:cubicBezTo>
                      <a:pt x="1" y="1"/>
                      <a:pt x="1" y="0"/>
                      <a:pt x="1"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69" name="Rectangle 621"/>
              <p:cNvSpPr>
                <a:spLocks noChangeArrowheads="1"/>
              </p:cNvSpPr>
              <p:nvPr/>
            </p:nvSpPr>
            <p:spPr bwMode="auto">
              <a:xfrm>
                <a:off x="7816964" y="139279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70" name="Freeform 622"/>
              <p:cNvSpPr>
                <a:spLocks/>
              </p:cNvSpPr>
              <p:nvPr/>
            </p:nvSpPr>
            <p:spPr bwMode="auto">
              <a:xfrm>
                <a:off x="7816964" y="1392798"/>
                <a:ext cx="0" cy="0"/>
              </a:xfrm>
              <a:custGeom>
                <a:avLst/>
                <a:gdLst/>
                <a:ahLst/>
                <a:cxnLst>
                  <a:cxn ang="0">
                    <a:pos x="0" y="0"/>
                  </a:cxn>
                  <a:cxn ang="0">
                    <a:pos x="0" y="0"/>
                  </a:cxn>
                  <a:cxn ang="0">
                    <a:pos x="0" y="0"/>
                  </a:cxn>
                  <a:cxn ang="0">
                    <a:pos x="0" y="0"/>
                  </a:cxn>
                  <a:cxn ang="0">
                    <a:pos x="0" y="0"/>
                  </a:cxn>
                </a:cxnLst>
                <a:rect l="0" t="0" r="r" b="b"/>
                <a:pathLst>
                  <a:path>
                    <a:moveTo>
                      <a:pt x="0" y="0"/>
                    </a:moveTo>
                    <a:lnTo>
                      <a:pt x="0" y="0"/>
                    </a:lnTo>
                    <a:lnTo>
                      <a:pt x="0" y="0"/>
                    </a:lnTo>
                    <a:lnTo>
                      <a:pt x="0" y="0"/>
                    </a:lnTo>
                    <a:cubicBezTo>
                      <a:pt x="0" y="0"/>
                      <a:pt x="0" y="0"/>
                      <a:pt x="0" y="0"/>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71" name="Freeform 623"/>
              <p:cNvSpPr>
                <a:spLocks/>
              </p:cNvSpPr>
              <p:nvPr/>
            </p:nvSpPr>
            <p:spPr bwMode="auto">
              <a:xfrm>
                <a:off x="7816964" y="1392798"/>
                <a:ext cx="0"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1" y="0"/>
                    </a:lnTo>
                    <a:cubicBezTo>
                      <a:pt x="1" y="0"/>
                      <a:pt x="1" y="0"/>
                      <a:pt x="0" y="0"/>
                    </a:cubicBezTo>
                    <a:lnTo>
                      <a:pt x="0" y="0"/>
                    </a:lnTo>
                    <a:cubicBezTo>
                      <a:pt x="1" y="0"/>
                      <a:pt x="1" y="0"/>
                      <a:pt x="1" y="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72" name="Freeform 624"/>
              <p:cNvSpPr>
                <a:spLocks/>
              </p:cNvSpPr>
              <p:nvPr/>
            </p:nvSpPr>
            <p:spPr bwMode="auto">
              <a:xfrm>
                <a:off x="7816964" y="1392798"/>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lnTo>
                      <a:pt x="0" y="0"/>
                    </a:lnTo>
                    <a:cubicBezTo>
                      <a:pt x="0" y="0"/>
                      <a:pt x="0" y="0"/>
                      <a:pt x="0" y="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73" name="Freeform 625"/>
              <p:cNvSpPr>
                <a:spLocks/>
              </p:cNvSpPr>
              <p:nvPr/>
            </p:nvSpPr>
            <p:spPr bwMode="auto">
              <a:xfrm>
                <a:off x="7815377" y="1392798"/>
                <a:ext cx="1588" cy="0"/>
              </a:xfrm>
              <a:custGeom>
                <a:avLst/>
                <a:gdLst>
                  <a:gd name="T0" fmla="*/ 1 w 1"/>
                  <a:gd name="T1" fmla="*/ 0 h 1"/>
                  <a:gd name="T2" fmla="*/ 1 w 1"/>
                  <a:gd name="T3" fmla="*/ 0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0"/>
                    </a:lnTo>
                    <a:cubicBezTo>
                      <a:pt x="0" y="0"/>
                      <a:pt x="0" y="1"/>
                      <a:pt x="0" y="1"/>
                    </a:cubicBezTo>
                    <a:lnTo>
                      <a:pt x="0" y="0"/>
                    </a:lnTo>
                    <a:cubicBezTo>
                      <a:pt x="0" y="0"/>
                      <a:pt x="0" y="0"/>
                      <a:pt x="1"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74" name="Freeform 626"/>
              <p:cNvSpPr>
                <a:spLocks/>
              </p:cNvSpPr>
              <p:nvPr/>
            </p:nvSpPr>
            <p:spPr bwMode="auto">
              <a:xfrm>
                <a:off x="7815377" y="1392798"/>
                <a:ext cx="0" cy="0"/>
              </a:xfrm>
              <a:custGeom>
                <a:avLst/>
                <a:gdLst>
                  <a:gd name="T0" fmla="*/ 1 w 1"/>
                  <a:gd name="T1" fmla="*/ 0 h 1"/>
                  <a:gd name="T2" fmla="*/ 1 w 1"/>
                  <a:gd name="T3" fmla="*/ 1 h 1"/>
                  <a:gd name="T4" fmla="*/ 0 w 1"/>
                  <a:gd name="T5" fmla="*/ 1 h 1"/>
                  <a:gd name="T6" fmla="*/ 0 w 1"/>
                  <a:gd name="T7" fmla="*/ 1 h 1"/>
                  <a:gd name="T8" fmla="*/ 1 w 1"/>
                  <a:gd name="T9" fmla="*/ 1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lnTo>
                      <a:pt x="1" y="1"/>
                    </a:lnTo>
                    <a:cubicBezTo>
                      <a:pt x="0" y="1"/>
                      <a:pt x="0" y="1"/>
                      <a:pt x="0" y="1"/>
                    </a:cubicBezTo>
                    <a:lnTo>
                      <a:pt x="0" y="1"/>
                    </a:lnTo>
                    <a:cubicBezTo>
                      <a:pt x="0" y="1"/>
                      <a:pt x="0" y="1"/>
                      <a:pt x="1" y="1"/>
                    </a:cubicBezTo>
                    <a:lnTo>
                      <a:pt x="1" y="0"/>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75" name="Freeform 627"/>
              <p:cNvSpPr>
                <a:spLocks/>
              </p:cNvSpPr>
              <p:nvPr/>
            </p:nvSpPr>
            <p:spPr bwMode="auto">
              <a:xfrm>
                <a:off x="7813789" y="1392798"/>
                <a:ext cx="1588" cy="0"/>
              </a:xfrm>
              <a:custGeom>
                <a:avLst/>
                <a:gdLst>
                  <a:gd name="T0" fmla="*/ 2 w 2"/>
                  <a:gd name="T1" fmla="*/ 2 w 2"/>
                  <a:gd name="T2" fmla="*/ 0 w 2"/>
                  <a:gd name="T3" fmla="*/ 0 w 2"/>
                  <a:gd name="T4" fmla="*/ 2 w 2"/>
                </a:gdLst>
                <a:ahLst/>
                <a:cxnLst>
                  <a:cxn ang="0">
                    <a:pos x="T0" y="0"/>
                  </a:cxn>
                  <a:cxn ang="0">
                    <a:pos x="T1" y="0"/>
                  </a:cxn>
                  <a:cxn ang="0">
                    <a:pos x="T2" y="0"/>
                  </a:cxn>
                  <a:cxn ang="0">
                    <a:pos x="T3" y="0"/>
                  </a:cxn>
                  <a:cxn ang="0">
                    <a:pos x="T4" y="0"/>
                  </a:cxn>
                </a:cxnLst>
                <a:rect l="0" t="0" r="r" b="b"/>
                <a:pathLst>
                  <a:path w="2">
                    <a:moveTo>
                      <a:pt x="2" y="0"/>
                    </a:moveTo>
                    <a:lnTo>
                      <a:pt x="2" y="0"/>
                    </a:lnTo>
                    <a:cubicBezTo>
                      <a:pt x="1" y="0"/>
                      <a:pt x="1" y="0"/>
                      <a:pt x="0" y="0"/>
                    </a:cubicBezTo>
                    <a:lnTo>
                      <a:pt x="0" y="0"/>
                    </a:lnTo>
                    <a:cubicBezTo>
                      <a:pt x="1" y="0"/>
                      <a:pt x="1" y="0"/>
                      <a:pt x="2" y="0"/>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76" name="Freeform 628"/>
              <p:cNvSpPr>
                <a:spLocks/>
              </p:cNvSpPr>
              <p:nvPr/>
            </p:nvSpPr>
            <p:spPr bwMode="auto">
              <a:xfrm>
                <a:off x="7812202" y="1392798"/>
                <a:ext cx="1588" cy="1588"/>
              </a:xfrm>
              <a:custGeom>
                <a:avLst/>
                <a:gdLst>
                  <a:gd name="T0" fmla="*/ 1 w 1"/>
                  <a:gd name="T1" fmla="*/ 0 h 1"/>
                  <a:gd name="T2" fmla="*/ 1 w 1"/>
                  <a:gd name="T3" fmla="*/ 0 h 1"/>
                  <a:gd name="T4" fmla="*/ 0 w 1"/>
                  <a:gd name="T5" fmla="*/ 1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0"/>
                    </a:lnTo>
                    <a:cubicBezTo>
                      <a:pt x="1" y="0"/>
                      <a:pt x="1" y="0"/>
                      <a:pt x="0" y="1"/>
                    </a:cubicBezTo>
                    <a:lnTo>
                      <a:pt x="0" y="1"/>
                    </a:lnTo>
                    <a:cubicBezTo>
                      <a:pt x="1" y="0"/>
                      <a:pt x="1" y="0"/>
                      <a:pt x="1"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77" name="Rectangle 629"/>
              <p:cNvSpPr>
                <a:spLocks noChangeArrowheads="1"/>
              </p:cNvSpPr>
              <p:nvPr/>
            </p:nvSpPr>
            <p:spPr bwMode="auto">
              <a:xfrm>
                <a:off x="7816964" y="139279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78" name="Rectangle 630"/>
              <p:cNvSpPr>
                <a:spLocks noChangeArrowheads="1"/>
              </p:cNvSpPr>
              <p:nvPr/>
            </p:nvSpPr>
            <p:spPr bwMode="auto">
              <a:xfrm>
                <a:off x="7816964" y="1392798"/>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79" name="Freeform 631"/>
              <p:cNvSpPr>
                <a:spLocks/>
              </p:cNvSpPr>
              <p:nvPr/>
            </p:nvSpPr>
            <p:spPr bwMode="auto">
              <a:xfrm>
                <a:off x="7816964" y="1392798"/>
                <a:ext cx="0"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1" y="0"/>
                    </a:lnTo>
                    <a:cubicBezTo>
                      <a:pt x="1" y="0"/>
                      <a:pt x="1" y="0"/>
                      <a:pt x="0" y="0"/>
                    </a:cubicBezTo>
                    <a:lnTo>
                      <a:pt x="0" y="0"/>
                    </a:lnTo>
                    <a:cubicBezTo>
                      <a:pt x="1" y="0"/>
                      <a:pt x="1" y="0"/>
                      <a:pt x="1" y="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80" name="Freeform 632"/>
              <p:cNvSpPr>
                <a:spLocks/>
              </p:cNvSpPr>
              <p:nvPr/>
            </p:nvSpPr>
            <p:spPr bwMode="auto">
              <a:xfrm>
                <a:off x="7816964" y="1392798"/>
                <a:ext cx="0" cy="0"/>
              </a:xfrm>
              <a:custGeom>
                <a:avLst/>
                <a:gdLst>
                  <a:gd name="T0" fmla="*/ 0 h 1"/>
                  <a:gd name="T1" fmla="*/ 0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lnTo>
                      <a:pt x="0" y="0"/>
                    </a:lnTo>
                    <a:cubicBezTo>
                      <a:pt x="0" y="0"/>
                      <a:pt x="0" y="0"/>
                      <a:pt x="0" y="1"/>
                    </a:cubicBezTo>
                    <a:lnTo>
                      <a:pt x="0" y="0"/>
                    </a:lnTo>
                    <a:cubicBezTo>
                      <a:pt x="0" y="0"/>
                      <a:pt x="0" y="0"/>
                      <a:pt x="0" y="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81" name="Freeform 633"/>
              <p:cNvSpPr>
                <a:spLocks/>
              </p:cNvSpPr>
              <p:nvPr/>
            </p:nvSpPr>
            <p:spPr bwMode="auto">
              <a:xfrm>
                <a:off x="7815377" y="1392798"/>
                <a:ext cx="1588" cy="0"/>
              </a:xfrm>
              <a:custGeom>
                <a:avLst/>
                <a:gdLst>
                  <a:gd name="T0" fmla="*/ 1 w 1"/>
                  <a:gd name="T1" fmla="*/ 0 h 1"/>
                  <a:gd name="T2" fmla="*/ 1 w 1"/>
                  <a:gd name="T3" fmla="*/ 1 h 1"/>
                  <a:gd name="T4" fmla="*/ 0 w 1"/>
                  <a:gd name="T5" fmla="*/ 1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cubicBezTo>
                      <a:pt x="0" y="1"/>
                      <a:pt x="0" y="1"/>
                      <a:pt x="0" y="1"/>
                    </a:cubicBezTo>
                    <a:lnTo>
                      <a:pt x="0" y="1"/>
                    </a:lnTo>
                    <a:cubicBezTo>
                      <a:pt x="0" y="0"/>
                      <a:pt x="0" y="0"/>
                      <a:pt x="1"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82" name="Freeform 634"/>
              <p:cNvSpPr>
                <a:spLocks/>
              </p:cNvSpPr>
              <p:nvPr/>
            </p:nvSpPr>
            <p:spPr bwMode="auto">
              <a:xfrm>
                <a:off x="7815377" y="1392798"/>
                <a:ext cx="0"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1" y="0"/>
                    </a:lnTo>
                    <a:cubicBezTo>
                      <a:pt x="0" y="0"/>
                      <a:pt x="0" y="0"/>
                      <a:pt x="0" y="0"/>
                    </a:cubicBezTo>
                    <a:lnTo>
                      <a:pt x="0" y="0"/>
                    </a:lnTo>
                    <a:cubicBezTo>
                      <a:pt x="0" y="0"/>
                      <a:pt x="0" y="0"/>
                      <a:pt x="1" y="0"/>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83" name="Freeform 635"/>
              <p:cNvSpPr>
                <a:spLocks/>
              </p:cNvSpPr>
              <p:nvPr/>
            </p:nvSpPr>
            <p:spPr bwMode="auto">
              <a:xfrm>
                <a:off x="7813789" y="1392798"/>
                <a:ext cx="1588" cy="0"/>
              </a:xfrm>
              <a:custGeom>
                <a:avLst/>
                <a:gdLst>
                  <a:gd name="T0" fmla="*/ 2 w 2"/>
                  <a:gd name="T1" fmla="*/ 2 w 2"/>
                  <a:gd name="T2" fmla="*/ 0 w 2"/>
                  <a:gd name="T3" fmla="*/ 0 w 2"/>
                  <a:gd name="T4" fmla="*/ 2 w 2"/>
                </a:gdLst>
                <a:ahLst/>
                <a:cxnLst>
                  <a:cxn ang="0">
                    <a:pos x="T0" y="0"/>
                  </a:cxn>
                  <a:cxn ang="0">
                    <a:pos x="T1" y="0"/>
                  </a:cxn>
                  <a:cxn ang="0">
                    <a:pos x="T2" y="0"/>
                  </a:cxn>
                  <a:cxn ang="0">
                    <a:pos x="T3" y="0"/>
                  </a:cxn>
                  <a:cxn ang="0">
                    <a:pos x="T4" y="0"/>
                  </a:cxn>
                </a:cxnLst>
                <a:rect l="0" t="0" r="r" b="b"/>
                <a:pathLst>
                  <a:path w="2">
                    <a:moveTo>
                      <a:pt x="2" y="0"/>
                    </a:moveTo>
                    <a:lnTo>
                      <a:pt x="2" y="0"/>
                    </a:lnTo>
                    <a:cubicBezTo>
                      <a:pt x="1" y="0"/>
                      <a:pt x="1" y="0"/>
                      <a:pt x="0" y="0"/>
                    </a:cubicBezTo>
                    <a:lnTo>
                      <a:pt x="0" y="0"/>
                    </a:lnTo>
                    <a:cubicBezTo>
                      <a:pt x="1" y="0"/>
                      <a:pt x="1" y="0"/>
                      <a:pt x="2" y="0"/>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84" name="Freeform 636"/>
              <p:cNvSpPr>
                <a:spLocks/>
              </p:cNvSpPr>
              <p:nvPr/>
            </p:nvSpPr>
            <p:spPr bwMode="auto">
              <a:xfrm>
                <a:off x="7812202" y="1392798"/>
                <a:ext cx="1588" cy="1588"/>
              </a:xfrm>
              <a:custGeom>
                <a:avLst/>
                <a:gdLst>
                  <a:gd name="T0" fmla="*/ 1 w 1"/>
                  <a:gd name="T1" fmla="*/ 0 h 1"/>
                  <a:gd name="T2" fmla="*/ 1 w 1"/>
                  <a:gd name="T3" fmla="*/ 0 h 1"/>
                  <a:gd name="T4" fmla="*/ 0 w 1"/>
                  <a:gd name="T5" fmla="*/ 1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0"/>
                    </a:lnTo>
                    <a:cubicBezTo>
                      <a:pt x="1" y="0"/>
                      <a:pt x="1" y="1"/>
                      <a:pt x="0" y="1"/>
                    </a:cubicBezTo>
                    <a:lnTo>
                      <a:pt x="0" y="1"/>
                    </a:lnTo>
                    <a:cubicBezTo>
                      <a:pt x="1" y="0"/>
                      <a:pt x="1" y="0"/>
                      <a:pt x="1"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85" name="Freeform 637"/>
              <p:cNvSpPr>
                <a:spLocks/>
              </p:cNvSpPr>
              <p:nvPr/>
            </p:nvSpPr>
            <p:spPr bwMode="auto">
              <a:xfrm>
                <a:off x="7820139" y="1391210"/>
                <a:ext cx="7938" cy="33338"/>
              </a:xfrm>
              <a:custGeom>
                <a:avLst/>
                <a:gdLst>
                  <a:gd name="T0" fmla="*/ 1 w 10"/>
                  <a:gd name="T1" fmla="*/ 0 h 44"/>
                  <a:gd name="T2" fmla="*/ 10 w 10"/>
                  <a:gd name="T3" fmla="*/ 44 h 44"/>
                  <a:gd name="T4" fmla="*/ 9 w 10"/>
                  <a:gd name="T5" fmla="*/ 44 h 44"/>
                  <a:gd name="T6" fmla="*/ 0 w 10"/>
                  <a:gd name="T7" fmla="*/ 0 h 44"/>
                  <a:gd name="T8" fmla="*/ 1 w 10"/>
                  <a:gd name="T9" fmla="*/ 0 h 44"/>
                </a:gdLst>
                <a:ahLst/>
                <a:cxnLst>
                  <a:cxn ang="0">
                    <a:pos x="T0" y="T1"/>
                  </a:cxn>
                  <a:cxn ang="0">
                    <a:pos x="T2" y="T3"/>
                  </a:cxn>
                  <a:cxn ang="0">
                    <a:pos x="T4" y="T5"/>
                  </a:cxn>
                  <a:cxn ang="0">
                    <a:pos x="T6" y="T7"/>
                  </a:cxn>
                  <a:cxn ang="0">
                    <a:pos x="T8" y="T9"/>
                  </a:cxn>
                </a:cxnLst>
                <a:rect l="0" t="0" r="r" b="b"/>
                <a:pathLst>
                  <a:path w="10" h="44">
                    <a:moveTo>
                      <a:pt x="1" y="0"/>
                    </a:moveTo>
                    <a:cubicBezTo>
                      <a:pt x="1" y="0"/>
                      <a:pt x="7" y="22"/>
                      <a:pt x="10" y="44"/>
                    </a:cubicBezTo>
                    <a:cubicBezTo>
                      <a:pt x="10" y="44"/>
                      <a:pt x="9" y="44"/>
                      <a:pt x="9" y="44"/>
                    </a:cubicBezTo>
                    <a:cubicBezTo>
                      <a:pt x="6" y="22"/>
                      <a:pt x="0" y="0"/>
                      <a:pt x="0" y="0"/>
                    </a:cubicBezTo>
                    <a:cubicBezTo>
                      <a:pt x="0"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86" name="Freeform 638"/>
              <p:cNvSpPr>
                <a:spLocks/>
              </p:cNvSpPr>
              <p:nvPr/>
            </p:nvSpPr>
            <p:spPr bwMode="auto">
              <a:xfrm>
                <a:off x="7820139" y="1391210"/>
                <a:ext cx="7938" cy="33338"/>
              </a:xfrm>
              <a:custGeom>
                <a:avLst/>
                <a:gdLst>
                  <a:gd name="T0" fmla="*/ 1 w 10"/>
                  <a:gd name="T1" fmla="*/ 0 h 44"/>
                  <a:gd name="T2" fmla="*/ 10 w 10"/>
                  <a:gd name="T3" fmla="*/ 44 h 44"/>
                  <a:gd name="T4" fmla="*/ 9 w 10"/>
                  <a:gd name="T5" fmla="*/ 44 h 44"/>
                  <a:gd name="T6" fmla="*/ 0 w 10"/>
                  <a:gd name="T7" fmla="*/ 0 h 44"/>
                  <a:gd name="T8" fmla="*/ 1 w 10"/>
                  <a:gd name="T9" fmla="*/ 0 h 44"/>
                </a:gdLst>
                <a:ahLst/>
                <a:cxnLst>
                  <a:cxn ang="0">
                    <a:pos x="T0" y="T1"/>
                  </a:cxn>
                  <a:cxn ang="0">
                    <a:pos x="T2" y="T3"/>
                  </a:cxn>
                  <a:cxn ang="0">
                    <a:pos x="T4" y="T5"/>
                  </a:cxn>
                  <a:cxn ang="0">
                    <a:pos x="T6" y="T7"/>
                  </a:cxn>
                  <a:cxn ang="0">
                    <a:pos x="T8" y="T9"/>
                  </a:cxn>
                </a:cxnLst>
                <a:rect l="0" t="0" r="r" b="b"/>
                <a:pathLst>
                  <a:path w="10" h="44">
                    <a:moveTo>
                      <a:pt x="1" y="0"/>
                    </a:moveTo>
                    <a:cubicBezTo>
                      <a:pt x="1" y="0"/>
                      <a:pt x="7" y="22"/>
                      <a:pt x="10" y="44"/>
                    </a:cubicBezTo>
                    <a:cubicBezTo>
                      <a:pt x="9" y="44"/>
                      <a:pt x="9" y="44"/>
                      <a:pt x="9" y="44"/>
                    </a:cubicBezTo>
                    <a:cubicBezTo>
                      <a:pt x="6" y="22"/>
                      <a:pt x="0" y="0"/>
                      <a:pt x="0" y="0"/>
                    </a:cubicBezTo>
                    <a:cubicBezTo>
                      <a:pt x="0" y="0"/>
                      <a:pt x="1" y="0"/>
                      <a:pt x="1" y="0"/>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87" name="Freeform 639"/>
              <p:cNvSpPr>
                <a:spLocks/>
              </p:cNvSpPr>
              <p:nvPr/>
            </p:nvSpPr>
            <p:spPr bwMode="auto">
              <a:xfrm>
                <a:off x="7818552" y="1391210"/>
                <a:ext cx="7938" cy="33338"/>
              </a:xfrm>
              <a:custGeom>
                <a:avLst/>
                <a:gdLst>
                  <a:gd name="T0" fmla="*/ 1 w 10"/>
                  <a:gd name="T1" fmla="*/ 0 h 44"/>
                  <a:gd name="T2" fmla="*/ 10 w 10"/>
                  <a:gd name="T3" fmla="*/ 44 h 44"/>
                  <a:gd name="T4" fmla="*/ 9 w 10"/>
                  <a:gd name="T5" fmla="*/ 44 h 44"/>
                  <a:gd name="T6" fmla="*/ 0 w 10"/>
                  <a:gd name="T7" fmla="*/ 1 h 44"/>
                  <a:gd name="T8" fmla="*/ 1 w 10"/>
                  <a:gd name="T9" fmla="*/ 0 h 44"/>
                </a:gdLst>
                <a:ahLst/>
                <a:cxnLst>
                  <a:cxn ang="0">
                    <a:pos x="T0" y="T1"/>
                  </a:cxn>
                  <a:cxn ang="0">
                    <a:pos x="T2" y="T3"/>
                  </a:cxn>
                  <a:cxn ang="0">
                    <a:pos x="T4" y="T5"/>
                  </a:cxn>
                  <a:cxn ang="0">
                    <a:pos x="T6" y="T7"/>
                  </a:cxn>
                  <a:cxn ang="0">
                    <a:pos x="T8" y="T9"/>
                  </a:cxn>
                </a:cxnLst>
                <a:rect l="0" t="0" r="r" b="b"/>
                <a:pathLst>
                  <a:path w="10" h="44">
                    <a:moveTo>
                      <a:pt x="1" y="0"/>
                    </a:moveTo>
                    <a:cubicBezTo>
                      <a:pt x="1" y="0"/>
                      <a:pt x="7" y="22"/>
                      <a:pt x="10" y="44"/>
                    </a:cubicBezTo>
                    <a:cubicBezTo>
                      <a:pt x="9" y="44"/>
                      <a:pt x="9" y="44"/>
                      <a:pt x="9" y="44"/>
                    </a:cubicBezTo>
                    <a:cubicBezTo>
                      <a:pt x="6" y="22"/>
                      <a:pt x="0" y="1"/>
                      <a:pt x="0" y="1"/>
                    </a:cubicBezTo>
                    <a:cubicBezTo>
                      <a:pt x="0" y="1"/>
                      <a:pt x="0" y="0"/>
                      <a:pt x="1" y="0"/>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88" name="Freeform 640"/>
              <p:cNvSpPr>
                <a:spLocks/>
              </p:cNvSpPr>
              <p:nvPr/>
            </p:nvSpPr>
            <p:spPr bwMode="auto">
              <a:xfrm>
                <a:off x="7818552" y="1392798"/>
                <a:ext cx="7938" cy="33338"/>
              </a:xfrm>
              <a:custGeom>
                <a:avLst/>
                <a:gdLst>
                  <a:gd name="T0" fmla="*/ 1 w 10"/>
                  <a:gd name="T1" fmla="*/ 0 h 44"/>
                  <a:gd name="T2" fmla="*/ 10 w 10"/>
                  <a:gd name="T3" fmla="*/ 43 h 44"/>
                  <a:gd name="T4" fmla="*/ 9 w 10"/>
                  <a:gd name="T5" fmla="*/ 44 h 44"/>
                  <a:gd name="T6" fmla="*/ 0 w 10"/>
                  <a:gd name="T7" fmla="*/ 0 h 44"/>
                  <a:gd name="T8" fmla="*/ 1 w 10"/>
                  <a:gd name="T9" fmla="*/ 0 h 44"/>
                </a:gdLst>
                <a:ahLst/>
                <a:cxnLst>
                  <a:cxn ang="0">
                    <a:pos x="T0" y="T1"/>
                  </a:cxn>
                  <a:cxn ang="0">
                    <a:pos x="T2" y="T3"/>
                  </a:cxn>
                  <a:cxn ang="0">
                    <a:pos x="T4" y="T5"/>
                  </a:cxn>
                  <a:cxn ang="0">
                    <a:pos x="T6" y="T7"/>
                  </a:cxn>
                  <a:cxn ang="0">
                    <a:pos x="T8" y="T9"/>
                  </a:cxn>
                </a:cxnLst>
                <a:rect l="0" t="0" r="r" b="b"/>
                <a:pathLst>
                  <a:path w="10" h="44">
                    <a:moveTo>
                      <a:pt x="1" y="0"/>
                    </a:moveTo>
                    <a:cubicBezTo>
                      <a:pt x="1" y="0"/>
                      <a:pt x="7" y="21"/>
                      <a:pt x="10" y="43"/>
                    </a:cubicBezTo>
                    <a:cubicBezTo>
                      <a:pt x="9" y="43"/>
                      <a:pt x="9" y="44"/>
                      <a:pt x="9" y="44"/>
                    </a:cubicBezTo>
                    <a:cubicBezTo>
                      <a:pt x="6" y="21"/>
                      <a:pt x="0" y="0"/>
                      <a:pt x="0" y="0"/>
                    </a:cubicBezTo>
                    <a:cubicBezTo>
                      <a:pt x="0" y="0"/>
                      <a:pt x="0" y="0"/>
                      <a:pt x="1" y="0"/>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89" name="Freeform 641"/>
              <p:cNvSpPr>
                <a:spLocks/>
              </p:cNvSpPr>
              <p:nvPr/>
            </p:nvSpPr>
            <p:spPr bwMode="auto">
              <a:xfrm>
                <a:off x="7816964" y="1392798"/>
                <a:ext cx="7938" cy="33338"/>
              </a:xfrm>
              <a:custGeom>
                <a:avLst/>
                <a:gdLst>
                  <a:gd name="T0" fmla="*/ 1 w 10"/>
                  <a:gd name="T1" fmla="*/ 0 h 44"/>
                  <a:gd name="T2" fmla="*/ 10 w 10"/>
                  <a:gd name="T3" fmla="*/ 44 h 44"/>
                  <a:gd name="T4" fmla="*/ 9 w 10"/>
                  <a:gd name="T5" fmla="*/ 44 h 44"/>
                  <a:gd name="T6" fmla="*/ 0 w 10"/>
                  <a:gd name="T7" fmla="*/ 0 h 44"/>
                  <a:gd name="T8" fmla="*/ 1 w 10"/>
                  <a:gd name="T9" fmla="*/ 0 h 44"/>
                </a:gdLst>
                <a:ahLst/>
                <a:cxnLst>
                  <a:cxn ang="0">
                    <a:pos x="T0" y="T1"/>
                  </a:cxn>
                  <a:cxn ang="0">
                    <a:pos x="T2" y="T3"/>
                  </a:cxn>
                  <a:cxn ang="0">
                    <a:pos x="T4" y="T5"/>
                  </a:cxn>
                  <a:cxn ang="0">
                    <a:pos x="T6" y="T7"/>
                  </a:cxn>
                  <a:cxn ang="0">
                    <a:pos x="T8" y="T9"/>
                  </a:cxn>
                </a:cxnLst>
                <a:rect l="0" t="0" r="r" b="b"/>
                <a:pathLst>
                  <a:path w="10" h="44">
                    <a:moveTo>
                      <a:pt x="1" y="0"/>
                    </a:moveTo>
                    <a:cubicBezTo>
                      <a:pt x="1" y="0"/>
                      <a:pt x="7" y="21"/>
                      <a:pt x="10" y="44"/>
                    </a:cubicBezTo>
                    <a:cubicBezTo>
                      <a:pt x="10" y="44"/>
                      <a:pt x="9" y="44"/>
                      <a:pt x="9" y="44"/>
                    </a:cubicBezTo>
                    <a:cubicBezTo>
                      <a:pt x="6" y="21"/>
                      <a:pt x="0" y="0"/>
                      <a:pt x="0" y="0"/>
                    </a:cubicBezTo>
                    <a:cubicBezTo>
                      <a:pt x="0" y="0"/>
                      <a:pt x="1" y="0"/>
                      <a:pt x="1" y="0"/>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90" name="Freeform 642"/>
              <p:cNvSpPr>
                <a:spLocks/>
              </p:cNvSpPr>
              <p:nvPr/>
            </p:nvSpPr>
            <p:spPr bwMode="auto">
              <a:xfrm>
                <a:off x="7816964" y="1392798"/>
                <a:ext cx="7938" cy="33338"/>
              </a:xfrm>
              <a:custGeom>
                <a:avLst/>
                <a:gdLst>
                  <a:gd name="T0" fmla="*/ 0 w 9"/>
                  <a:gd name="T1" fmla="*/ 0 h 44"/>
                  <a:gd name="T2" fmla="*/ 9 w 9"/>
                  <a:gd name="T3" fmla="*/ 44 h 44"/>
                  <a:gd name="T4" fmla="*/ 9 w 9"/>
                  <a:gd name="T5" fmla="*/ 44 h 44"/>
                  <a:gd name="T6" fmla="*/ 0 w 9"/>
                  <a:gd name="T7" fmla="*/ 0 h 44"/>
                  <a:gd name="T8" fmla="*/ 0 w 9"/>
                  <a:gd name="T9" fmla="*/ 0 h 44"/>
                </a:gdLst>
                <a:ahLst/>
                <a:cxnLst>
                  <a:cxn ang="0">
                    <a:pos x="T0" y="T1"/>
                  </a:cxn>
                  <a:cxn ang="0">
                    <a:pos x="T2" y="T3"/>
                  </a:cxn>
                  <a:cxn ang="0">
                    <a:pos x="T4" y="T5"/>
                  </a:cxn>
                  <a:cxn ang="0">
                    <a:pos x="T6" y="T7"/>
                  </a:cxn>
                  <a:cxn ang="0">
                    <a:pos x="T8" y="T9"/>
                  </a:cxn>
                </a:cxnLst>
                <a:rect l="0" t="0" r="r" b="b"/>
                <a:pathLst>
                  <a:path w="9" h="44">
                    <a:moveTo>
                      <a:pt x="0" y="0"/>
                    </a:moveTo>
                    <a:cubicBezTo>
                      <a:pt x="0" y="0"/>
                      <a:pt x="6" y="21"/>
                      <a:pt x="9" y="44"/>
                    </a:cubicBezTo>
                    <a:lnTo>
                      <a:pt x="9" y="44"/>
                    </a:lnTo>
                    <a:cubicBezTo>
                      <a:pt x="6" y="22"/>
                      <a:pt x="0" y="0"/>
                      <a:pt x="0" y="0"/>
                    </a:cubicBezTo>
                    <a:cubicBezTo>
                      <a:pt x="0" y="0"/>
                      <a:pt x="0" y="0"/>
                      <a:pt x="0" y="0"/>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91" name="Freeform 643"/>
              <p:cNvSpPr>
                <a:spLocks/>
              </p:cNvSpPr>
              <p:nvPr/>
            </p:nvSpPr>
            <p:spPr bwMode="auto">
              <a:xfrm>
                <a:off x="7816964" y="1392798"/>
                <a:ext cx="7938" cy="33338"/>
              </a:xfrm>
              <a:custGeom>
                <a:avLst/>
                <a:gdLst>
                  <a:gd name="T0" fmla="*/ 1 w 10"/>
                  <a:gd name="T1" fmla="*/ 0 h 44"/>
                  <a:gd name="T2" fmla="*/ 10 w 10"/>
                  <a:gd name="T3" fmla="*/ 44 h 44"/>
                  <a:gd name="T4" fmla="*/ 9 w 10"/>
                  <a:gd name="T5" fmla="*/ 44 h 44"/>
                  <a:gd name="T6" fmla="*/ 0 w 10"/>
                  <a:gd name="T7" fmla="*/ 0 h 44"/>
                  <a:gd name="T8" fmla="*/ 1 w 10"/>
                  <a:gd name="T9" fmla="*/ 0 h 44"/>
                </a:gdLst>
                <a:ahLst/>
                <a:cxnLst>
                  <a:cxn ang="0">
                    <a:pos x="T0" y="T1"/>
                  </a:cxn>
                  <a:cxn ang="0">
                    <a:pos x="T2" y="T3"/>
                  </a:cxn>
                  <a:cxn ang="0">
                    <a:pos x="T4" y="T5"/>
                  </a:cxn>
                  <a:cxn ang="0">
                    <a:pos x="T6" y="T7"/>
                  </a:cxn>
                  <a:cxn ang="0">
                    <a:pos x="T8" y="T9"/>
                  </a:cxn>
                </a:cxnLst>
                <a:rect l="0" t="0" r="r" b="b"/>
                <a:pathLst>
                  <a:path w="10" h="44">
                    <a:moveTo>
                      <a:pt x="1" y="0"/>
                    </a:moveTo>
                    <a:cubicBezTo>
                      <a:pt x="1" y="0"/>
                      <a:pt x="7" y="22"/>
                      <a:pt x="10" y="44"/>
                    </a:cubicBezTo>
                    <a:lnTo>
                      <a:pt x="9" y="44"/>
                    </a:lnTo>
                    <a:cubicBezTo>
                      <a:pt x="7" y="22"/>
                      <a:pt x="0" y="0"/>
                      <a:pt x="0" y="0"/>
                    </a:cubicBezTo>
                    <a:cubicBezTo>
                      <a:pt x="0" y="0"/>
                      <a:pt x="1" y="0"/>
                      <a:pt x="1" y="0"/>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92" name="Freeform 644"/>
              <p:cNvSpPr>
                <a:spLocks/>
              </p:cNvSpPr>
              <p:nvPr/>
            </p:nvSpPr>
            <p:spPr bwMode="auto">
              <a:xfrm>
                <a:off x="7816964" y="1392798"/>
                <a:ext cx="6350" cy="33338"/>
              </a:xfrm>
              <a:custGeom>
                <a:avLst/>
                <a:gdLst>
                  <a:gd name="T0" fmla="*/ 0 w 9"/>
                  <a:gd name="T1" fmla="*/ 0 h 44"/>
                  <a:gd name="T2" fmla="*/ 9 w 9"/>
                  <a:gd name="T3" fmla="*/ 44 h 44"/>
                  <a:gd name="T4" fmla="*/ 9 w 9"/>
                  <a:gd name="T5" fmla="*/ 44 h 44"/>
                  <a:gd name="T6" fmla="*/ 0 w 9"/>
                  <a:gd name="T7" fmla="*/ 0 h 44"/>
                  <a:gd name="T8" fmla="*/ 1 w 9"/>
                  <a:gd name="T9" fmla="*/ 0 h 44"/>
                  <a:gd name="T10" fmla="*/ 0 w 9"/>
                  <a:gd name="T11" fmla="*/ 0 h 44"/>
                </a:gdLst>
                <a:ahLst/>
                <a:cxnLst>
                  <a:cxn ang="0">
                    <a:pos x="T0" y="T1"/>
                  </a:cxn>
                  <a:cxn ang="0">
                    <a:pos x="T2" y="T3"/>
                  </a:cxn>
                  <a:cxn ang="0">
                    <a:pos x="T4" y="T5"/>
                  </a:cxn>
                  <a:cxn ang="0">
                    <a:pos x="T6" y="T7"/>
                  </a:cxn>
                  <a:cxn ang="0">
                    <a:pos x="T8" y="T9"/>
                  </a:cxn>
                  <a:cxn ang="0">
                    <a:pos x="T10" y="T11"/>
                  </a:cxn>
                </a:cxnLst>
                <a:rect l="0" t="0" r="r" b="b"/>
                <a:pathLst>
                  <a:path w="9" h="44">
                    <a:moveTo>
                      <a:pt x="0" y="0"/>
                    </a:moveTo>
                    <a:cubicBezTo>
                      <a:pt x="0" y="0"/>
                      <a:pt x="7" y="22"/>
                      <a:pt x="9" y="44"/>
                    </a:cubicBezTo>
                    <a:lnTo>
                      <a:pt x="9" y="44"/>
                    </a:lnTo>
                    <a:cubicBezTo>
                      <a:pt x="6" y="22"/>
                      <a:pt x="0" y="0"/>
                      <a:pt x="0" y="0"/>
                    </a:cubicBezTo>
                    <a:lnTo>
                      <a:pt x="1" y="0"/>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93" name="Freeform 645"/>
              <p:cNvSpPr>
                <a:spLocks/>
              </p:cNvSpPr>
              <p:nvPr/>
            </p:nvSpPr>
            <p:spPr bwMode="auto">
              <a:xfrm>
                <a:off x="7828077" y="1424548"/>
                <a:ext cx="3175" cy="34925"/>
              </a:xfrm>
              <a:custGeom>
                <a:avLst/>
                <a:gdLst>
                  <a:gd name="T0" fmla="*/ 1 w 5"/>
                  <a:gd name="T1" fmla="*/ 0 h 45"/>
                  <a:gd name="T2" fmla="*/ 4 w 5"/>
                  <a:gd name="T3" fmla="*/ 45 h 45"/>
                  <a:gd name="T4" fmla="*/ 3 w 5"/>
                  <a:gd name="T5" fmla="*/ 45 h 45"/>
                  <a:gd name="T6" fmla="*/ 0 w 5"/>
                  <a:gd name="T7" fmla="*/ 0 h 45"/>
                  <a:gd name="T8" fmla="*/ 1 w 5"/>
                  <a:gd name="T9" fmla="*/ 0 h 45"/>
                </a:gdLst>
                <a:ahLst/>
                <a:cxnLst>
                  <a:cxn ang="0">
                    <a:pos x="T0" y="T1"/>
                  </a:cxn>
                  <a:cxn ang="0">
                    <a:pos x="T2" y="T3"/>
                  </a:cxn>
                  <a:cxn ang="0">
                    <a:pos x="T4" y="T5"/>
                  </a:cxn>
                  <a:cxn ang="0">
                    <a:pos x="T6" y="T7"/>
                  </a:cxn>
                  <a:cxn ang="0">
                    <a:pos x="T8" y="T9"/>
                  </a:cxn>
                </a:cxnLst>
                <a:rect l="0" t="0" r="r" b="b"/>
                <a:pathLst>
                  <a:path w="5" h="45">
                    <a:moveTo>
                      <a:pt x="1" y="0"/>
                    </a:moveTo>
                    <a:cubicBezTo>
                      <a:pt x="5" y="22"/>
                      <a:pt x="4" y="45"/>
                      <a:pt x="4" y="45"/>
                    </a:cubicBezTo>
                    <a:lnTo>
                      <a:pt x="3" y="45"/>
                    </a:lnTo>
                    <a:cubicBezTo>
                      <a:pt x="3" y="45"/>
                      <a:pt x="3" y="22"/>
                      <a:pt x="0" y="0"/>
                    </a:cubicBezTo>
                    <a:cubicBezTo>
                      <a:pt x="0"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94" name="Freeform 646"/>
              <p:cNvSpPr>
                <a:spLocks/>
              </p:cNvSpPr>
              <p:nvPr/>
            </p:nvSpPr>
            <p:spPr bwMode="auto">
              <a:xfrm>
                <a:off x="7826489" y="1424548"/>
                <a:ext cx="3175" cy="34925"/>
              </a:xfrm>
              <a:custGeom>
                <a:avLst/>
                <a:gdLst>
                  <a:gd name="T0" fmla="*/ 1 w 4"/>
                  <a:gd name="T1" fmla="*/ 0 h 45"/>
                  <a:gd name="T2" fmla="*/ 4 w 4"/>
                  <a:gd name="T3" fmla="*/ 45 h 45"/>
                  <a:gd name="T4" fmla="*/ 3 w 4"/>
                  <a:gd name="T5" fmla="*/ 45 h 45"/>
                  <a:gd name="T6" fmla="*/ 0 w 4"/>
                  <a:gd name="T7" fmla="*/ 0 h 45"/>
                  <a:gd name="T8" fmla="*/ 1 w 4"/>
                  <a:gd name="T9" fmla="*/ 0 h 45"/>
                </a:gdLst>
                <a:ahLst/>
                <a:cxnLst>
                  <a:cxn ang="0">
                    <a:pos x="T0" y="T1"/>
                  </a:cxn>
                  <a:cxn ang="0">
                    <a:pos x="T2" y="T3"/>
                  </a:cxn>
                  <a:cxn ang="0">
                    <a:pos x="T4" y="T5"/>
                  </a:cxn>
                  <a:cxn ang="0">
                    <a:pos x="T6" y="T7"/>
                  </a:cxn>
                  <a:cxn ang="0">
                    <a:pos x="T8" y="T9"/>
                  </a:cxn>
                </a:cxnLst>
                <a:rect l="0" t="0" r="r" b="b"/>
                <a:pathLst>
                  <a:path w="4" h="45">
                    <a:moveTo>
                      <a:pt x="1" y="0"/>
                    </a:moveTo>
                    <a:cubicBezTo>
                      <a:pt x="4" y="22"/>
                      <a:pt x="4" y="45"/>
                      <a:pt x="4" y="45"/>
                    </a:cubicBezTo>
                    <a:lnTo>
                      <a:pt x="3" y="45"/>
                    </a:lnTo>
                    <a:cubicBezTo>
                      <a:pt x="3" y="45"/>
                      <a:pt x="3" y="23"/>
                      <a:pt x="0" y="0"/>
                    </a:cubicBezTo>
                    <a:cubicBezTo>
                      <a:pt x="0" y="0"/>
                      <a:pt x="1" y="0"/>
                      <a:pt x="1" y="0"/>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95" name="Freeform 647"/>
              <p:cNvSpPr>
                <a:spLocks/>
              </p:cNvSpPr>
              <p:nvPr/>
            </p:nvSpPr>
            <p:spPr bwMode="auto">
              <a:xfrm>
                <a:off x="7826489" y="1424548"/>
                <a:ext cx="3175" cy="34925"/>
              </a:xfrm>
              <a:custGeom>
                <a:avLst/>
                <a:gdLst>
                  <a:gd name="T0" fmla="*/ 1 w 4"/>
                  <a:gd name="T1" fmla="*/ 0 h 45"/>
                  <a:gd name="T2" fmla="*/ 4 w 4"/>
                  <a:gd name="T3" fmla="*/ 45 h 45"/>
                  <a:gd name="T4" fmla="*/ 3 w 4"/>
                  <a:gd name="T5" fmla="*/ 45 h 45"/>
                  <a:gd name="T6" fmla="*/ 0 w 4"/>
                  <a:gd name="T7" fmla="*/ 0 h 45"/>
                  <a:gd name="T8" fmla="*/ 1 w 4"/>
                  <a:gd name="T9" fmla="*/ 0 h 45"/>
                </a:gdLst>
                <a:ahLst/>
                <a:cxnLst>
                  <a:cxn ang="0">
                    <a:pos x="T0" y="T1"/>
                  </a:cxn>
                  <a:cxn ang="0">
                    <a:pos x="T2" y="T3"/>
                  </a:cxn>
                  <a:cxn ang="0">
                    <a:pos x="T4" y="T5"/>
                  </a:cxn>
                  <a:cxn ang="0">
                    <a:pos x="T6" y="T7"/>
                  </a:cxn>
                  <a:cxn ang="0">
                    <a:pos x="T8" y="T9"/>
                  </a:cxn>
                </a:cxnLst>
                <a:rect l="0" t="0" r="r" b="b"/>
                <a:pathLst>
                  <a:path w="4" h="45">
                    <a:moveTo>
                      <a:pt x="1" y="0"/>
                    </a:moveTo>
                    <a:cubicBezTo>
                      <a:pt x="4" y="23"/>
                      <a:pt x="4" y="45"/>
                      <a:pt x="4" y="45"/>
                    </a:cubicBezTo>
                    <a:lnTo>
                      <a:pt x="3" y="45"/>
                    </a:lnTo>
                    <a:cubicBezTo>
                      <a:pt x="3" y="45"/>
                      <a:pt x="3" y="23"/>
                      <a:pt x="0" y="0"/>
                    </a:cubicBezTo>
                    <a:cubicBezTo>
                      <a:pt x="0" y="0"/>
                      <a:pt x="0" y="0"/>
                      <a:pt x="1" y="0"/>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96" name="Freeform 648"/>
              <p:cNvSpPr>
                <a:spLocks/>
              </p:cNvSpPr>
              <p:nvPr/>
            </p:nvSpPr>
            <p:spPr bwMode="auto">
              <a:xfrm>
                <a:off x="7824902" y="1424548"/>
                <a:ext cx="3175" cy="34925"/>
              </a:xfrm>
              <a:custGeom>
                <a:avLst/>
                <a:gdLst>
                  <a:gd name="T0" fmla="*/ 1 w 4"/>
                  <a:gd name="T1" fmla="*/ 0 h 45"/>
                  <a:gd name="T2" fmla="*/ 4 w 4"/>
                  <a:gd name="T3" fmla="*/ 45 h 45"/>
                  <a:gd name="T4" fmla="*/ 3 w 4"/>
                  <a:gd name="T5" fmla="*/ 45 h 45"/>
                  <a:gd name="T6" fmla="*/ 0 w 4"/>
                  <a:gd name="T7" fmla="*/ 1 h 45"/>
                  <a:gd name="T8" fmla="*/ 1 w 4"/>
                  <a:gd name="T9" fmla="*/ 0 h 45"/>
                </a:gdLst>
                <a:ahLst/>
                <a:cxnLst>
                  <a:cxn ang="0">
                    <a:pos x="T0" y="T1"/>
                  </a:cxn>
                  <a:cxn ang="0">
                    <a:pos x="T2" y="T3"/>
                  </a:cxn>
                  <a:cxn ang="0">
                    <a:pos x="T4" y="T5"/>
                  </a:cxn>
                  <a:cxn ang="0">
                    <a:pos x="T6" y="T7"/>
                  </a:cxn>
                  <a:cxn ang="0">
                    <a:pos x="T8" y="T9"/>
                  </a:cxn>
                </a:cxnLst>
                <a:rect l="0" t="0" r="r" b="b"/>
                <a:pathLst>
                  <a:path w="4" h="45">
                    <a:moveTo>
                      <a:pt x="1" y="0"/>
                    </a:moveTo>
                    <a:cubicBezTo>
                      <a:pt x="4" y="23"/>
                      <a:pt x="4" y="45"/>
                      <a:pt x="4" y="45"/>
                    </a:cubicBezTo>
                    <a:lnTo>
                      <a:pt x="3" y="45"/>
                    </a:lnTo>
                    <a:cubicBezTo>
                      <a:pt x="3" y="45"/>
                      <a:pt x="3" y="23"/>
                      <a:pt x="0" y="1"/>
                    </a:cubicBezTo>
                    <a:cubicBezTo>
                      <a:pt x="0" y="1"/>
                      <a:pt x="0" y="1"/>
                      <a:pt x="1" y="0"/>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97" name="Freeform 649"/>
              <p:cNvSpPr>
                <a:spLocks/>
              </p:cNvSpPr>
              <p:nvPr/>
            </p:nvSpPr>
            <p:spPr bwMode="auto">
              <a:xfrm>
                <a:off x="7824902" y="1424548"/>
                <a:ext cx="3175" cy="34925"/>
              </a:xfrm>
              <a:custGeom>
                <a:avLst/>
                <a:gdLst>
                  <a:gd name="T0" fmla="*/ 1 w 4"/>
                  <a:gd name="T1" fmla="*/ 1 h 45"/>
                  <a:gd name="T2" fmla="*/ 4 w 4"/>
                  <a:gd name="T3" fmla="*/ 45 h 45"/>
                  <a:gd name="T4" fmla="*/ 3 w 4"/>
                  <a:gd name="T5" fmla="*/ 45 h 45"/>
                  <a:gd name="T6" fmla="*/ 0 w 4"/>
                  <a:gd name="T7" fmla="*/ 1 h 45"/>
                  <a:gd name="T8" fmla="*/ 1 w 4"/>
                  <a:gd name="T9" fmla="*/ 0 h 45"/>
                  <a:gd name="T10" fmla="*/ 1 w 4"/>
                  <a:gd name="T11" fmla="*/ 1 h 45"/>
                </a:gdLst>
                <a:ahLst/>
                <a:cxnLst>
                  <a:cxn ang="0">
                    <a:pos x="T0" y="T1"/>
                  </a:cxn>
                  <a:cxn ang="0">
                    <a:pos x="T2" y="T3"/>
                  </a:cxn>
                  <a:cxn ang="0">
                    <a:pos x="T4" y="T5"/>
                  </a:cxn>
                  <a:cxn ang="0">
                    <a:pos x="T6" y="T7"/>
                  </a:cxn>
                  <a:cxn ang="0">
                    <a:pos x="T8" y="T9"/>
                  </a:cxn>
                  <a:cxn ang="0">
                    <a:pos x="T10" y="T11"/>
                  </a:cxn>
                </a:cxnLst>
                <a:rect l="0" t="0" r="r" b="b"/>
                <a:pathLst>
                  <a:path w="4" h="45">
                    <a:moveTo>
                      <a:pt x="1" y="1"/>
                    </a:moveTo>
                    <a:cubicBezTo>
                      <a:pt x="4" y="23"/>
                      <a:pt x="4" y="45"/>
                      <a:pt x="4" y="45"/>
                    </a:cubicBezTo>
                    <a:lnTo>
                      <a:pt x="3" y="45"/>
                    </a:lnTo>
                    <a:cubicBezTo>
                      <a:pt x="3" y="45"/>
                      <a:pt x="3" y="23"/>
                      <a:pt x="0" y="1"/>
                    </a:cubicBezTo>
                    <a:cubicBezTo>
                      <a:pt x="0" y="1"/>
                      <a:pt x="1" y="1"/>
                      <a:pt x="1" y="0"/>
                    </a:cubicBezTo>
                    <a:lnTo>
                      <a:pt x="1" y="1"/>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98" name="Freeform 650"/>
              <p:cNvSpPr>
                <a:spLocks/>
              </p:cNvSpPr>
              <p:nvPr/>
            </p:nvSpPr>
            <p:spPr bwMode="auto">
              <a:xfrm>
                <a:off x="7824902" y="1426135"/>
                <a:ext cx="1588" cy="33338"/>
              </a:xfrm>
              <a:custGeom>
                <a:avLst/>
                <a:gdLst>
                  <a:gd name="T0" fmla="*/ 0 w 3"/>
                  <a:gd name="T1" fmla="*/ 0 h 44"/>
                  <a:gd name="T2" fmla="*/ 3 w 3"/>
                  <a:gd name="T3" fmla="*/ 44 h 44"/>
                  <a:gd name="T4" fmla="*/ 3 w 3"/>
                  <a:gd name="T5" fmla="*/ 44 h 44"/>
                  <a:gd name="T6" fmla="*/ 0 w 3"/>
                  <a:gd name="T7" fmla="*/ 0 h 44"/>
                  <a:gd name="T8" fmla="*/ 0 w 3"/>
                  <a:gd name="T9" fmla="*/ 0 h 44"/>
                </a:gdLst>
                <a:ahLst/>
                <a:cxnLst>
                  <a:cxn ang="0">
                    <a:pos x="T0" y="T1"/>
                  </a:cxn>
                  <a:cxn ang="0">
                    <a:pos x="T2" y="T3"/>
                  </a:cxn>
                  <a:cxn ang="0">
                    <a:pos x="T4" y="T5"/>
                  </a:cxn>
                  <a:cxn ang="0">
                    <a:pos x="T6" y="T7"/>
                  </a:cxn>
                  <a:cxn ang="0">
                    <a:pos x="T8" y="T9"/>
                  </a:cxn>
                </a:cxnLst>
                <a:rect l="0" t="0" r="r" b="b"/>
                <a:pathLst>
                  <a:path w="3" h="44">
                    <a:moveTo>
                      <a:pt x="0" y="0"/>
                    </a:moveTo>
                    <a:cubicBezTo>
                      <a:pt x="3" y="22"/>
                      <a:pt x="3" y="44"/>
                      <a:pt x="3" y="44"/>
                    </a:cubicBezTo>
                    <a:lnTo>
                      <a:pt x="3" y="44"/>
                    </a:lnTo>
                    <a:cubicBezTo>
                      <a:pt x="3" y="44"/>
                      <a:pt x="3" y="22"/>
                      <a:pt x="0" y="0"/>
                    </a:cubicBezTo>
                    <a:lnTo>
                      <a:pt x="0"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799" name="Freeform 651"/>
              <p:cNvSpPr>
                <a:spLocks/>
              </p:cNvSpPr>
              <p:nvPr/>
            </p:nvSpPr>
            <p:spPr bwMode="auto">
              <a:xfrm>
                <a:off x="7823314" y="1426135"/>
                <a:ext cx="3175" cy="33338"/>
              </a:xfrm>
              <a:custGeom>
                <a:avLst/>
                <a:gdLst>
                  <a:gd name="T0" fmla="*/ 1 w 4"/>
                  <a:gd name="T1" fmla="*/ 0 h 44"/>
                  <a:gd name="T2" fmla="*/ 4 w 4"/>
                  <a:gd name="T3" fmla="*/ 44 h 44"/>
                  <a:gd name="T4" fmla="*/ 3 w 4"/>
                  <a:gd name="T5" fmla="*/ 44 h 44"/>
                  <a:gd name="T6" fmla="*/ 0 w 4"/>
                  <a:gd name="T7" fmla="*/ 0 h 44"/>
                  <a:gd name="T8" fmla="*/ 1 w 4"/>
                  <a:gd name="T9" fmla="*/ 0 h 44"/>
                </a:gdLst>
                <a:ahLst/>
                <a:cxnLst>
                  <a:cxn ang="0">
                    <a:pos x="T0" y="T1"/>
                  </a:cxn>
                  <a:cxn ang="0">
                    <a:pos x="T2" y="T3"/>
                  </a:cxn>
                  <a:cxn ang="0">
                    <a:pos x="T4" y="T5"/>
                  </a:cxn>
                  <a:cxn ang="0">
                    <a:pos x="T6" y="T7"/>
                  </a:cxn>
                  <a:cxn ang="0">
                    <a:pos x="T8" y="T9"/>
                  </a:cxn>
                </a:cxnLst>
                <a:rect l="0" t="0" r="r" b="b"/>
                <a:pathLst>
                  <a:path w="4" h="44">
                    <a:moveTo>
                      <a:pt x="1" y="0"/>
                    </a:moveTo>
                    <a:cubicBezTo>
                      <a:pt x="4" y="22"/>
                      <a:pt x="4" y="44"/>
                      <a:pt x="4" y="44"/>
                    </a:cubicBezTo>
                    <a:lnTo>
                      <a:pt x="3" y="44"/>
                    </a:lnTo>
                    <a:cubicBezTo>
                      <a:pt x="3" y="44"/>
                      <a:pt x="4" y="22"/>
                      <a:pt x="0" y="0"/>
                    </a:cubicBezTo>
                    <a:lnTo>
                      <a:pt x="1"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00" name="Freeform 652"/>
              <p:cNvSpPr>
                <a:spLocks/>
              </p:cNvSpPr>
              <p:nvPr/>
            </p:nvSpPr>
            <p:spPr bwMode="auto">
              <a:xfrm>
                <a:off x="7823314" y="1426135"/>
                <a:ext cx="3175" cy="33338"/>
              </a:xfrm>
              <a:custGeom>
                <a:avLst/>
                <a:gdLst>
                  <a:gd name="T0" fmla="*/ 0 w 4"/>
                  <a:gd name="T1" fmla="*/ 0 h 44"/>
                  <a:gd name="T2" fmla="*/ 3 w 4"/>
                  <a:gd name="T3" fmla="*/ 44 h 44"/>
                  <a:gd name="T4" fmla="*/ 3 w 4"/>
                  <a:gd name="T5" fmla="*/ 44 h 44"/>
                  <a:gd name="T6" fmla="*/ 0 w 4"/>
                  <a:gd name="T7" fmla="*/ 0 h 44"/>
                  <a:gd name="T8" fmla="*/ 0 w 4"/>
                  <a:gd name="T9" fmla="*/ 0 h 44"/>
                </a:gdLst>
                <a:ahLst/>
                <a:cxnLst>
                  <a:cxn ang="0">
                    <a:pos x="T0" y="T1"/>
                  </a:cxn>
                  <a:cxn ang="0">
                    <a:pos x="T2" y="T3"/>
                  </a:cxn>
                  <a:cxn ang="0">
                    <a:pos x="T4" y="T5"/>
                  </a:cxn>
                  <a:cxn ang="0">
                    <a:pos x="T6" y="T7"/>
                  </a:cxn>
                  <a:cxn ang="0">
                    <a:pos x="T8" y="T9"/>
                  </a:cxn>
                </a:cxnLst>
                <a:rect l="0" t="0" r="r" b="b"/>
                <a:pathLst>
                  <a:path w="4" h="44">
                    <a:moveTo>
                      <a:pt x="0" y="0"/>
                    </a:moveTo>
                    <a:cubicBezTo>
                      <a:pt x="4" y="22"/>
                      <a:pt x="3" y="44"/>
                      <a:pt x="3" y="44"/>
                    </a:cubicBezTo>
                    <a:lnTo>
                      <a:pt x="3" y="44"/>
                    </a:lnTo>
                    <a:cubicBezTo>
                      <a:pt x="3" y="44"/>
                      <a:pt x="3" y="22"/>
                      <a:pt x="0" y="0"/>
                    </a:cubicBez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01" name="Freeform 653"/>
              <p:cNvSpPr>
                <a:spLocks/>
              </p:cNvSpPr>
              <p:nvPr/>
            </p:nvSpPr>
            <p:spPr bwMode="auto">
              <a:xfrm>
                <a:off x="7816964" y="1392798"/>
                <a:ext cx="1588" cy="4763"/>
              </a:xfrm>
              <a:custGeom>
                <a:avLst/>
                <a:gdLst>
                  <a:gd name="T0" fmla="*/ 0 w 2"/>
                  <a:gd name="T1" fmla="*/ 0 h 7"/>
                  <a:gd name="T2" fmla="*/ 2 w 2"/>
                  <a:gd name="T3" fmla="*/ 6 h 7"/>
                  <a:gd name="T4" fmla="*/ 2 w 2"/>
                  <a:gd name="T5" fmla="*/ 7 h 7"/>
                  <a:gd name="T6" fmla="*/ 0 w 2"/>
                  <a:gd name="T7" fmla="*/ 0 h 7"/>
                  <a:gd name="T8" fmla="*/ 0 w 2"/>
                  <a:gd name="T9" fmla="*/ 0 h 7"/>
                </a:gdLst>
                <a:ahLst/>
                <a:cxnLst>
                  <a:cxn ang="0">
                    <a:pos x="T0" y="T1"/>
                  </a:cxn>
                  <a:cxn ang="0">
                    <a:pos x="T2" y="T3"/>
                  </a:cxn>
                  <a:cxn ang="0">
                    <a:pos x="T4" y="T5"/>
                  </a:cxn>
                  <a:cxn ang="0">
                    <a:pos x="T6" y="T7"/>
                  </a:cxn>
                  <a:cxn ang="0">
                    <a:pos x="T8" y="T9"/>
                  </a:cxn>
                </a:cxnLst>
                <a:rect l="0" t="0" r="r" b="b"/>
                <a:pathLst>
                  <a:path w="2" h="7">
                    <a:moveTo>
                      <a:pt x="0" y="0"/>
                    </a:moveTo>
                    <a:cubicBezTo>
                      <a:pt x="0" y="0"/>
                      <a:pt x="1" y="2"/>
                      <a:pt x="2" y="6"/>
                    </a:cubicBezTo>
                    <a:cubicBezTo>
                      <a:pt x="2" y="6"/>
                      <a:pt x="2" y="6"/>
                      <a:pt x="2" y="7"/>
                    </a:cubicBezTo>
                    <a:cubicBezTo>
                      <a:pt x="1" y="3"/>
                      <a:pt x="0" y="0"/>
                      <a:pt x="0"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02" name="Freeform 654"/>
              <p:cNvSpPr>
                <a:spLocks/>
              </p:cNvSpPr>
              <p:nvPr/>
            </p:nvSpPr>
            <p:spPr bwMode="auto">
              <a:xfrm>
                <a:off x="7816964" y="1392798"/>
                <a:ext cx="1588" cy="6350"/>
              </a:xfrm>
              <a:custGeom>
                <a:avLst/>
                <a:gdLst>
                  <a:gd name="T0" fmla="*/ 0 w 2"/>
                  <a:gd name="T1" fmla="*/ 0 h 8"/>
                  <a:gd name="T2" fmla="*/ 2 w 2"/>
                  <a:gd name="T3" fmla="*/ 7 h 8"/>
                  <a:gd name="T4" fmla="*/ 2 w 2"/>
                  <a:gd name="T5" fmla="*/ 8 h 8"/>
                  <a:gd name="T6" fmla="*/ 0 w 2"/>
                  <a:gd name="T7" fmla="*/ 0 h 8"/>
                  <a:gd name="T8" fmla="*/ 0 w 2"/>
                  <a:gd name="T9" fmla="*/ 0 h 8"/>
                </a:gdLst>
                <a:ahLst/>
                <a:cxnLst>
                  <a:cxn ang="0">
                    <a:pos x="T0" y="T1"/>
                  </a:cxn>
                  <a:cxn ang="0">
                    <a:pos x="T2" y="T3"/>
                  </a:cxn>
                  <a:cxn ang="0">
                    <a:pos x="T4" y="T5"/>
                  </a:cxn>
                  <a:cxn ang="0">
                    <a:pos x="T6" y="T7"/>
                  </a:cxn>
                  <a:cxn ang="0">
                    <a:pos x="T8" y="T9"/>
                  </a:cxn>
                </a:cxnLst>
                <a:rect l="0" t="0" r="r" b="b"/>
                <a:pathLst>
                  <a:path w="2" h="8">
                    <a:moveTo>
                      <a:pt x="0" y="0"/>
                    </a:moveTo>
                    <a:cubicBezTo>
                      <a:pt x="0" y="0"/>
                      <a:pt x="1" y="3"/>
                      <a:pt x="2" y="7"/>
                    </a:cubicBezTo>
                    <a:lnTo>
                      <a:pt x="2" y="8"/>
                    </a:lnTo>
                    <a:cubicBezTo>
                      <a:pt x="1" y="4"/>
                      <a:pt x="0" y="0"/>
                      <a:pt x="0" y="0"/>
                    </a:cubicBez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03" name="Freeform 655"/>
              <p:cNvSpPr>
                <a:spLocks/>
              </p:cNvSpPr>
              <p:nvPr/>
            </p:nvSpPr>
            <p:spPr bwMode="auto">
              <a:xfrm>
                <a:off x="7816964" y="1392798"/>
                <a:ext cx="1588" cy="6350"/>
              </a:xfrm>
              <a:custGeom>
                <a:avLst/>
                <a:gdLst>
                  <a:gd name="T0" fmla="*/ 1 w 3"/>
                  <a:gd name="T1" fmla="*/ 0 h 9"/>
                  <a:gd name="T2" fmla="*/ 3 w 3"/>
                  <a:gd name="T3" fmla="*/ 8 h 9"/>
                  <a:gd name="T4" fmla="*/ 3 w 3"/>
                  <a:gd name="T5" fmla="*/ 9 h 9"/>
                  <a:gd name="T6" fmla="*/ 0 w 3"/>
                  <a:gd name="T7" fmla="*/ 0 h 9"/>
                  <a:gd name="T8" fmla="*/ 1 w 3"/>
                  <a:gd name="T9" fmla="*/ 0 h 9"/>
                </a:gdLst>
                <a:ahLst/>
                <a:cxnLst>
                  <a:cxn ang="0">
                    <a:pos x="T0" y="T1"/>
                  </a:cxn>
                  <a:cxn ang="0">
                    <a:pos x="T2" y="T3"/>
                  </a:cxn>
                  <a:cxn ang="0">
                    <a:pos x="T4" y="T5"/>
                  </a:cxn>
                  <a:cxn ang="0">
                    <a:pos x="T6" y="T7"/>
                  </a:cxn>
                  <a:cxn ang="0">
                    <a:pos x="T8" y="T9"/>
                  </a:cxn>
                </a:cxnLst>
                <a:rect l="0" t="0" r="r" b="b"/>
                <a:pathLst>
                  <a:path w="3" h="9">
                    <a:moveTo>
                      <a:pt x="1" y="0"/>
                    </a:moveTo>
                    <a:cubicBezTo>
                      <a:pt x="1" y="0"/>
                      <a:pt x="2" y="4"/>
                      <a:pt x="3" y="8"/>
                    </a:cubicBezTo>
                    <a:cubicBezTo>
                      <a:pt x="3" y="8"/>
                      <a:pt x="3" y="8"/>
                      <a:pt x="3" y="9"/>
                    </a:cubicBezTo>
                    <a:cubicBezTo>
                      <a:pt x="1" y="4"/>
                      <a:pt x="0" y="0"/>
                      <a:pt x="0" y="0"/>
                    </a:cubicBezTo>
                    <a:cubicBezTo>
                      <a:pt x="1" y="0"/>
                      <a:pt x="1" y="0"/>
                      <a:pt x="1" y="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04" name="Freeform 656"/>
              <p:cNvSpPr>
                <a:spLocks/>
              </p:cNvSpPr>
              <p:nvPr/>
            </p:nvSpPr>
            <p:spPr bwMode="auto">
              <a:xfrm>
                <a:off x="7816964" y="1392798"/>
                <a:ext cx="1588" cy="7938"/>
              </a:xfrm>
              <a:custGeom>
                <a:avLst/>
                <a:gdLst>
                  <a:gd name="T0" fmla="*/ 0 w 3"/>
                  <a:gd name="T1" fmla="*/ 0 h 10"/>
                  <a:gd name="T2" fmla="*/ 3 w 3"/>
                  <a:gd name="T3" fmla="*/ 9 h 10"/>
                  <a:gd name="T4" fmla="*/ 2 w 3"/>
                  <a:gd name="T5" fmla="*/ 10 h 10"/>
                  <a:gd name="T6" fmla="*/ 0 w 3"/>
                  <a:gd name="T7" fmla="*/ 1 h 10"/>
                  <a:gd name="T8" fmla="*/ 0 w 3"/>
                  <a:gd name="T9" fmla="*/ 0 h 10"/>
                </a:gdLst>
                <a:ahLst/>
                <a:cxnLst>
                  <a:cxn ang="0">
                    <a:pos x="T0" y="T1"/>
                  </a:cxn>
                  <a:cxn ang="0">
                    <a:pos x="T2" y="T3"/>
                  </a:cxn>
                  <a:cxn ang="0">
                    <a:pos x="T4" y="T5"/>
                  </a:cxn>
                  <a:cxn ang="0">
                    <a:pos x="T6" y="T7"/>
                  </a:cxn>
                  <a:cxn ang="0">
                    <a:pos x="T8" y="T9"/>
                  </a:cxn>
                </a:cxnLst>
                <a:rect l="0" t="0" r="r" b="b"/>
                <a:pathLst>
                  <a:path w="3" h="10">
                    <a:moveTo>
                      <a:pt x="0" y="0"/>
                    </a:moveTo>
                    <a:cubicBezTo>
                      <a:pt x="0" y="0"/>
                      <a:pt x="1" y="4"/>
                      <a:pt x="3" y="9"/>
                    </a:cubicBezTo>
                    <a:cubicBezTo>
                      <a:pt x="2" y="9"/>
                      <a:pt x="2" y="10"/>
                      <a:pt x="2" y="10"/>
                    </a:cubicBezTo>
                    <a:cubicBezTo>
                      <a:pt x="1" y="4"/>
                      <a:pt x="0" y="1"/>
                      <a:pt x="0" y="1"/>
                    </a:cubicBezTo>
                    <a:cubicBezTo>
                      <a:pt x="0" y="0"/>
                      <a:pt x="0" y="0"/>
                      <a:pt x="0" y="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05" name="Freeform 657"/>
              <p:cNvSpPr>
                <a:spLocks/>
              </p:cNvSpPr>
              <p:nvPr/>
            </p:nvSpPr>
            <p:spPr bwMode="auto">
              <a:xfrm>
                <a:off x="7815377" y="1392798"/>
                <a:ext cx="1588" cy="7938"/>
              </a:xfrm>
              <a:custGeom>
                <a:avLst/>
                <a:gdLst>
                  <a:gd name="T0" fmla="*/ 1 w 3"/>
                  <a:gd name="T1" fmla="*/ 0 h 10"/>
                  <a:gd name="T2" fmla="*/ 3 w 3"/>
                  <a:gd name="T3" fmla="*/ 9 h 10"/>
                  <a:gd name="T4" fmla="*/ 3 w 3"/>
                  <a:gd name="T5" fmla="*/ 10 h 10"/>
                  <a:gd name="T6" fmla="*/ 0 w 3"/>
                  <a:gd name="T7" fmla="*/ 0 h 10"/>
                  <a:gd name="T8" fmla="*/ 1 w 3"/>
                  <a:gd name="T9" fmla="*/ 0 h 10"/>
                </a:gdLst>
                <a:ahLst/>
                <a:cxnLst>
                  <a:cxn ang="0">
                    <a:pos x="T0" y="T1"/>
                  </a:cxn>
                  <a:cxn ang="0">
                    <a:pos x="T2" y="T3"/>
                  </a:cxn>
                  <a:cxn ang="0">
                    <a:pos x="T4" y="T5"/>
                  </a:cxn>
                  <a:cxn ang="0">
                    <a:pos x="T6" y="T7"/>
                  </a:cxn>
                  <a:cxn ang="0">
                    <a:pos x="T8" y="T9"/>
                  </a:cxn>
                </a:cxnLst>
                <a:rect l="0" t="0" r="r" b="b"/>
                <a:pathLst>
                  <a:path w="3" h="10">
                    <a:moveTo>
                      <a:pt x="1" y="0"/>
                    </a:moveTo>
                    <a:cubicBezTo>
                      <a:pt x="1" y="0"/>
                      <a:pt x="2" y="3"/>
                      <a:pt x="3" y="9"/>
                    </a:cubicBezTo>
                    <a:cubicBezTo>
                      <a:pt x="3" y="9"/>
                      <a:pt x="3" y="10"/>
                      <a:pt x="3" y="10"/>
                    </a:cubicBezTo>
                    <a:cubicBezTo>
                      <a:pt x="1" y="4"/>
                      <a:pt x="0" y="0"/>
                      <a:pt x="0" y="0"/>
                    </a:cubicBezTo>
                    <a:cubicBezTo>
                      <a:pt x="0" y="0"/>
                      <a:pt x="1" y="0"/>
                      <a:pt x="1"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06" name="Freeform 658"/>
              <p:cNvSpPr>
                <a:spLocks/>
              </p:cNvSpPr>
              <p:nvPr/>
            </p:nvSpPr>
            <p:spPr bwMode="auto">
              <a:xfrm>
                <a:off x="7815377" y="1392798"/>
                <a:ext cx="1588" cy="9525"/>
              </a:xfrm>
              <a:custGeom>
                <a:avLst/>
                <a:gdLst>
                  <a:gd name="T0" fmla="*/ 1 w 4"/>
                  <a:gd name="T1" fmla="*/ 0 h 11"/>
                  <a:gd name="T2" fmla="*/ 4 w 4"/>
                  <a:gd name="T3" fmla="*/ 10 h 11"/>
                  <a:gd name="T4" fmla="*/ 3 w 4"/>
                  <a:gd name="T5" fmla="*/ 11 h 11"/>
                  <a:gd name="T6" fmla="*/ 0 w 4"/>
                  <a:gd name="T7" fmla="*/ 0 h 11"/>
                  <a:gd name="T8" fmla="*/ 1 w 4"/>
                  <a:gd name="T9" fmla="*/ 0 h 11"/>
                </a:gdLst>
                <a:ahLst/>
                <a:cxnLst>
                  <a:cxn ang="0">
                    <a:pos x="T0" y="T1"/>
                  </a:cxn>
                  <a:cxn ang="0">
                    <a:pos x="T2" y="T3"/>
                  </a:cxn>
                  <a:cxn ang="0">
                    <a:pos x="T4" y="T5"/>
                  </a:cxn>
                  <a:cxn ang="0">
                    <a:pos x="T6" y="T7"/>
                  </a:cxn>
                  <a:cxn ang="0">
                    <a:pos x="T8" y="T9"/>
                  </a:cxn>
                </a:cxnLst>
                <a:rect l="0" t="0" r="r" b="b"/>
                <a:pathLst>
                  <a:path w="4" h="11">
                    <a:moveTo>
                      <a:pt x="1" y="0"/>
                    </a:moveTo>
                    <a:cubicBezTo>
                      <a:pt x="1" y="0"/>
                      <a:pt x="2" y="4"/>
                      <a:pt x="4" y="10"/>
                    </a:cubicBezTo>
                    <a:cubicBezTo>
                      <a:pt x="3" y="11"/>
                      <a:pt x="3" y="11"/>
                      <a:pt x="3" y="11"/>
                    </a:cubicBezTo>
                    <a:cubicBezTo>
                      <a:pt x="1" y="4"/>
                      <a:pt x="0" y="0"/>
                      <a:pt x="0" y="0"/>
                    </a:cubicBezTo>
                    <a:cubicBezTo>
                      <a:pt x="0" y="0"/>
                      <a:pt x="1" y="0"/>
                      <a:pt x="1" y="0"/>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07" name="Freeform 659"/>
              <p:cNvSpPr>
                <a:spLocks/>
              </p:cNvSpPr>
              <p:nvPr/>
            </p:nvSpPr>
            <p:spPr bwMode="auto">
              <a:xfrm>
                <a:off x="7813789" y="1392798"/>
                <a:ext cx="3175" cy="9525"/>
              </a:xfrm>
              <a:custGeom>
                <a:avLst/>
                <a:gdLst>
                  <a:gd name="T0" fmla="*/ 2 w 5"/>
                  <a:gd name="T1" fmla="*/ 0 h 13"/>
                  <a:gd name="T2" fmla="*/ 5 w 5"/>
                  <a:gd name="T3" fmla="*/ 11 h 13"/>
                  <a:gd name="T4" fmla="*/ 4 w 5"/>
                  <a:gd name="T5" fmla="*/ 13 h 13"/>
                  <a:gd name="T6" fmla="*/ 0 w 5"/>
                  <a:gd name="T7" fmla="*/ 0 h 13"/>
                  <a:gd name="T8" fmla="*/ 2 w 5"/>
                  <a:gd name="T9" fmla="*/ 0 h 13"/>
                </a:gdLst>
                <a:ahLst/>
                <a:cxnLst>
                  <a:cxn ang="0">
                    <a:pos x="T0" y="T1"/>
                  </a:cxn>
                  <a:cxn ang="0">
                    <a:pos x="T2" y="T3"/>
                  </a:cxn>
                  <a:cxn ang="0">
                    <a:pos x="T4" y="T5"/>
                  </a:cxn>
                  <a:cxn ang="0">
                    <a:pos x="T6" y="T7"/>
                  </a:cxn>
                  <a:cxn ang="0">
                    <a:pos x="T8" y="T9"/>
                  </a:cxn>
                </a:cxnLst>
                <a:rect l="0" t="0" r="r" b="b"/>
                <a:pathLst>
                  <a:path w="5" h="13">
                    <a:moveTo>
                      <a:pt x="2" y="0"/>
                    </a:moveTo>
                    <a:cubicBezTo>
                      <a:pt x="2" y="0"/>
                      <a:pt x="3" y="4"/>
                      <a:pt x="5" y="11"/>
                    </a:cubicBezTo>
                    <a:cubicBezTo>
                      <a:pt x="4" y="12"/>
                      <a:pt x="4" y="12"/>
                      <a:pt x="4" y="13"/>
                    </a:cubicBezTo>
                    <a:cubicBezTo>
                      <a:pt x="2" y="5"/>
                      <a:pt x="0" y="0"/>
                      <a:pt x="0" y="0"/>
                    </a:cubicBezTo>
                    <a:cubicBezTo>
                      <a:pt x="1" y="0"/>
                      <a:pt x="1" y="0"/>
                      <a:pt x="2" y="0"/>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08" name="Freeform 660"/>
              <p:cNvSpPr>
                <a:spLocks/>
              </p:cNvSpPr>
              <p:nvPr/>
            </p:nvSpPr>
            <p:spPr bwMode="auto">
              <a:xfrm>
                <a:off x="7812202" y="1392798"/>
                <a:ext cx="4763" cy="11113"/>
              </a:xfrm>
              <a:custGeom>
                <a:avLst/>
                <a:gdLst>
                  <a:gd name="T0" fmla="*/ 1 w 5"/>
                  <a:gd name="T1" fmla="*/ 0 h 14"/>
                  <a:gd name="T2" fmla="*/ 5 w 5"/>
                  <a:gd name="T3" fmla="*/ 13 h 14"/>
                  <a:gd name="T4" fmla="*/ 3 w 5"/>
                  <a:gd name="T5" fmla="*/ 14 h 14"/>
                  <a:gd name="T6" fmla="*/ 0 w 5"/>
                  <a:gd name="T7" fmla="*/ 1 h 14"/>
                  <a:gd name="T8" fmla="*/ 1 w 5"/>
                  <a:gd name="T9" fmla="*/ 0 h 14"/>
                </a:gdLst>
                <a:ahLst/>
                <a:cxnLst>
                  <a:cxn ang="0">
                    <a:pos x="T0" y="T1"/>
                  </a:cxn>
                  <a:cxn ang="0">
                    <a:pos x="T2" y="T3"/>
                  </a:cxn>
                  <a:cxn ang="0">
                    <a:pos x="T4" y="T5"/>
                  </a:cxn>
                  <a:cxn ang="0">
                    <a:pos x="T6" y="T7"/>
                  </a:cxn>
                  <a:cxn ang="0">
                    <a:pos x="T8" y="T9"/>
                  </a:cxn>
                </a:cxnLst>
                <a:rect l="0" t="0" r="r" b="b"/>
                <a:pathLst>
                  <a:path w="5" h="14">
                    <a:moveTo>
                      <a:pt x="1" y="0"/>
                    </a:moveTo>
                    <a:cubicBezTo>
                      <a:pt x="1" y="0"/>
                      <a:pt x="3" y="5"/>
                      <a:pt x="5" y="13"/>
                    </a:cubicBezTo>
                    <a:cubicBezTo>
                      <a:pt x="4" y="13"/>
                      <a:pt x="4" y="13"/>
                      <a:pt x="3" y="14"/>
                    </a:cubicBezTo>
                    <a:cubicBezTo>
                      <a:pt x="1" y="6"/>
                      <a:pt x="0" y="1"/>
                      <a:pt x="0" y="1"/>
                    </a:cubicBezTo>
                    <a:cubicBezTo>
                      <a:pt x="1" y="1"/>
                      <a:pt x="1" y="0"/>
                      <a:pt x="1"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09" name="Freeform 661"/>
              <p:cNvSpPr>
                <a:spLocks/>
              </p:cNvSpPr>
              <p:nvPr/>
            </p:nvSpPr>
            <p:spPr bwMode="auto">
              <a:xfrm>
                <a:off x="7818552" y="1397560"/>
                <a:ext cx="4763" cy="28575"/>
              </a:xfrm>
              <a:custGeom>
                <a:avLst/>
                <a:gdLst>
                  <a:gd name="T0" fmla="*/ 0 w 7"/>
                  <a:gd name="T1" fmla="*/ 0 h 38"/>
                  <a:gd name="T2" fmla="*/ 7 w 7"/>
                  <a:gd name="T3" fmla="*/ 38 h 38"/>
                  <a:gd name="T4" fmla="*/ 7 w 7"/>
                  <a:gd name="T5" fmla="*/ 38 h 38"/>
                  <a:gd name="T6" fmla="*/ 0 w 7"/>
                  <a:gd name="T7" fmla="*/ 1 h 38"/>
                  <a:gd name="T8" fmla="*/ 0 w 7"/>
                  <a:gd name="T9" fmla="*/ 0 h 38"/>
                </a:gdLst>
                <a:ahLst/>
                <a:cxnLst>
                  <a:cxn ang="0">
                    <a:pos x="T0" y="T1"/>
                  </a:cxn>
                  <a:cxn ang="0">
                    <a:pos x="T2" y="T3"/>
                  </a:cxn>
                  <a:cxn ang="0">
                    <a:pos x="T4" y="T5"/>
                  </a:cxn>
                  <a:cxn ang="0">
                    <a:pos x="T6" y="T7"/>
                  </a:cxn>
                  <a:cxn ang="0">
                    <a:pos x="T8" y="T9"/>
                  </a:cxn>
                </a:cxnLst>
                <a:rect l="0" t="0" r="r" b="b"/>
                <a:pathLst>
                  <a:path w="7" h="38">
                    <a:moveTo>
                      <a:pt x="0" y="0"/>
                    </a:moveTo>
                    <a:cubicBezTo>
                      <a:pt x="2" y="8"/>
                      <a:pt x="5" y="22"/>
                      <a:pt x="7" y="38"/>
                    </a:cubicBezTo>
                    <a:lnTo>
                      <a:pt x="7" y="38"/>
                    </a:lnTo>
                    <a:cubicBezTo>
                      <a:pt x="5" y="23"/>
                      <a:pt x="2" y="8"/>
                      <a:pt x="0" y="1"/>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10" name="Freeform 662"/>
              <p:cNvSpPr>
                <a:spLocks/>
              </p:cNvSpPr>
              <p:nvPr/>
            </p:nvSpPr>
            <p:spPr bwMode="auto">
              <a:xfrm>
                <a:off x="7818552" y="1397560"/>
                <a:ext cx="4763" cy="28575"/>
              </a:xfrm>
              <a:custGeom>
                <a:avLst/>
                <a:gdLst>
                  <a:gd name="T0" fmla="*/ 0 w 7"/>
                  <a:gd name="T1" fmla="*/ 0 h 37"/>
                  <a:gd name="T2" fmla="*/ 7 w 7"/>
                  <a:gd name="T3" fmla="*/ 37 h 37"/>
                  <a:gd name="T4" fmla="*/ 7 w 7"/>
                  <a:gd name="T5" fmla="*/ 37 h 37"/>
                  <a:gd name="T6" fmla="*/ 0 w 7"/>
                  <a:gd name="T7" fmla="*/ 1 h 37"/>
                  <a:gd name="T8" fmla="*/ 0 w 7"/>
                  <a:gd name="T9" fmla="*/ 0 h 37"/>
                </a:gdLst>
                <a:ahLst/>
                <a:cxnLst>
                  <a:cxn ang="0">
                    <a:pos x="T0" y="T1"/>
                  </a:cxn>
                  <a:cxn ang="0">
                    <a:pos x="T2" y="T3"/>
                  </a:cxn>
                  <a:cxn ang="0">
                    <a:pos x="T4" y="T5"/>
                  </a:cxn>
                  <a:cxn ang="0">
                    <a:pos x="T6" y="T7"/>
                  </a:cxn>
                  <a:cxn ang="0">
                    <a:pos x="T8" y="T9"/>
                  </a:cxn>
                </a:cxnLst>
                <a:rect l="0" t="0" r="r" b="b"/>
                <a:pathLst>
                  <a:path w="7" h="37">
                    <a:moveTo>
                      <a:pt x="0" y="0"/>
                    </a:moveTo>
                    <a:cubicBezTo>
                      <a:pt x="2" y="7"/>
                      <a:pt x="5" y="22"/>
                      <a:pt x="7" y="37"/>
                    </a:cubicBezTo>
                    <a:lnTo>
                      <a:pt x="7" y="37"/>
                    </a:lnTo>
                    <a:cubicBezTo>
                      <a:pt x="5" y="22"/>
                      <a:pt x="2" y="9"/>
                      <a:pt x="0" y="1"/>
                    </a:cubicBezTo>
                    <a:cubicBezTo>
                      <a:pt x="0" y="0"/>
                      <a:pt x="0" y="0"/>
                      <a:pt x="0" y="0"/>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11" name="Freeform 663"/>
              <p:cNvSpPr>
                <a:spLocks/>
              </p:cNvSpPr>
              <p:nvPr/>
            </p:nvSpPr>
            <p:spPr bwMode="auto">
              <a:xfrm>
                <a:off x="7818552" y="1399148"/>
                <a:ext cx="4763" cy="26988"/>
              </a:xfrm>
              <a:custGeom>
                <a:avLst/>
                <a:gdLst>
                  <a:gd name="T0" fmla="*/ 0 w 7"/>
                  <a:gd name="T1" fmla="*/ 0 h 36"/>
                  <a:gd name="T2" fmla="*/ 7 w 7"/>
                  <a:gd name="T3" fmla="*/ 36 h 36"/>
                  <a:gd name="T4" fmla="*/ 6 w 7"/>
                  <a:gd name="T5" fmla="*/ 36 h 36"/>
                  <a:gd name="T6" fmla="*/ 0 w 7"/>
                  <a:gd name="T7" fmla="*/ 1 h 36"/>
                  <a:gd name="T8" fmla="*/ 0 w 7"/>
                  <a:gd name="T9" fmla="*/ 0 h 36"/>
                </a:gdLst>
                <a:ahLst/>
                <a:cxnLst>
                  <a:cxn ang="0">
                    <a:pos x="T0" y="T1"/>
                  </a:cxn>
                  <a:cxn ang="0">
                    <a:pos x="T2" y="T3"/>
                  </a:cxn>
                  <a:cxn ang="0">
                    <a:pos x="T4" y="T5"/>
                  </a:cxn>
                  <a:cxn ang="0">
                    <a:pos x="T6" y="T7"/>
                  </a:cxn>
                  <a:cxn ang="0">
                    <a:pos x="T8" y="T9"/>
                  </a:cxn>
                </a:cxnLst>
                <a:rect l="0" t="0" r="r" b="b"/>
                <a:pathLst>
                  <a:path w="7" h="36">
                    <a:moveTo>
                      <a:pt x="0" y="0"/>
                    </a:moveTo>
                    <a:cubicBezTo>
                      <a:pt x="2" y="8"/>
                      <a:pt x="5" y="21"/>
                      <a:pt x="7" y="36"/>
                    </a:cubicBezTo>
                    <a:lnTo>
                      <a:pt x="6" y="36"/>
                    </a:lnTo>
                    <a:cubicBezTo>
                      <a:pt x="5" y="22"/>
                      <a:pt x="2" y="9"/>
                      <a:pt x="0" y="1"/>
                    </a:cubicBezTo>
                    <a:cubicBezTo>
                      <a:pt x="0" y="0"/>
                      <a:pt x="0" y="0"/>
                      <a:pt x="0" y="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12" name="Freeform 664"/>
              <p:cNvSpPr>
                <a:spLocks/>
              </p:cNvSpPr>
              <p:nvPr/>
            </p:nvSpPr>
            <p:spPr bwMode="auto">
              <a:xfrm>
                <a:off x="7816964" y="1399148"/>
                <a:ext cx="6350" cy="26988"/>
              </a:xfrm>
              <a:custGeom>
                <a:avLst/>
                <a:gdLst>
                  <a:gd name="T0" fmla="*/ 1 w 7"/>
                  <a:gd name="T1" fmla="*/ 0 h 35"/>
                  <a:gd name="T2" fmla="*/ 7 w 7"/>
                  <a:gd name="T3" fmla="*/ 35 h 35"/>
                  <a:gd name="T4" fmla="*/ 7 w 7"/>
                  <a:gd name="T5" fmla="*/ 35 h 35"/>
                  <a:gd name="T6" fmla="*/ 0 w 7"/>
                  <a:gd name="T7" fmla="*/ 1 h 35"/>
                  <a:gd name="T8" fmla="*/ 1 w 7"/>
                  <a:gd name="T9" fmla="*/ 0 h 35"/>
                </a:gdLst>
                <a:ahLst/>
                <a:cxnLst>
                  <a:cxn ang="0">
                    <a:pos x="T0" y="T1"/>
                  </a:cxn>
                  <a:cxn ang="0">
                    <a:pos x="T2" y="T3"/>
                  </a:cxn>
                  <a:cxn ang="0">
                    <a:pos x="T4" y="T5"/>
                  </a:cxn>
                  <a:cxn ang="0">
                    <a:pos x="T6" y="T7"/>
                  </a:cxn>
                  <a:cxn ang="0">
                    <a:pos x="T8" y="T9"/>
                  </a:cxn>
                </a:cxnLst>
                <a:rect l="0" t="0" r="r" b="b"/>
                <a:pathLst>
                  <a:path w="7" h="35">
                    <a:moveTo>
                      <a:pt x="1" y="0"/>
                    </a:moveTo>
                    <a:cubicBezTo>
                      <a:pt x="3" y="8"/>
                      <a:pt x="6" y="21"/>
                      <a:pt x="7" y="35"/>
                    </a:cubicBezTo>
                    <a:lnTo>
                      <a:pt x="7" y="35"/>
                    </a:lnTo>
                    <a:cubicBezTo>
                      <a:pt x="5" y="22"/>
                      <a:pt x="2" y="9"/>
                      <a:pt x="0" y="1"/>
                    </a:cubicBezTo>
                    <a:cubicBezTo>
                      <a:pt x="0" y="0"/>
                      <a:pt x="1" y="0"/>
                      <a:pt x="1" y="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13" name="Freeform 665"/>
              <p:cNvSpPr>
                <a:spLocks/>
              </p:cNvSpPr>
              <p:nvPr/>
            </p:nvSpPr>
            <p:spPr bwMode="auto">
              <a:xfrm>
                <a:off x="7816964" y="1400735"/>
                <a:ext cx="6350" cy="25400"/>
              </a:xfrm>
              <a:custGeom>
                <a:avLst/>
                <a:gdLst>
                  <a:gd name="T0" fmla="*/ 0 w 7"/>
                  <a:gd name="T1" fmla="*/ 0 h 34"/>
                  <a:gd name="T2" fmla="*/ 7 w 7"/>
                  <a:gd name="T3" fmla="*/ 34 h 34"/>
                  <a:gd name="T4" fmla="*/ 6 w 7"/>
                  <a:gd name="T5" fmla="*/ 34 h 34"/>
                  <a:gd name="T6" fmla="*/ 0 w 7"/>
                  <a:gd name="T7" fmla="*/ 1 h 34"/>
                  <a:gd name="T8" fmla="*/ 0 w 7"/>
                  <a:gd name="T9" fmla="*/ 0 h 34"/>
                </a:gdLst>
                <a:ahLst/>
                <a:cxnLst>
                  <a:cxn ang="0">
                    <a:pos x="T0" y="T1"/>
                  </a:cxn>
                  <a:cxn ang="0">
                    <a:pos x="T2" y="T3"/>
                  </a:cxn>
                  <a:cxn ang="0">
                    <a:pos x="T4" y="T5"/>
                  </a:cxn>
                  <a:cxn ang="0">
                    <a:pos x="T6" y="T7"/>
                  </a:cxn>
                  <a:cxn ang="0">
                    <a:pos x="T8" y="T9"/>
                  </a:cxn>
                </a:cxnLst>
                <a:rect l="0" t="0" r="r" b="b"/>
                <a:pathLst>
                  <a:path w="7" h="34">
                    <a:moveTo>
                      <a:pt x="0" y="0"/>
                    </a:moveTo>
                    <a:cubicBezTo>
                      <a:pt x="2" y="8"/>
                      <a:pt x="5" y="21"/>
                      <a:pt x="7" y="34"/>
                    </a:cubicBezTo>
                    <a:cubicBezTo>
                      <a:pt x="6" y="34"/>
                      <a:pt x="6" y="34"/>
                      <a:pt x="6" y="34"/>
                    </a:cubicBezTo>
                    <a:cubicBezTo>
                      <a:pt x="4" y="22"/>
                      <a:pt x="1" y="9"/>
                      <a:pt x="0" y="1"/>
                    </a:cubicBezTo>
                    <a:cubicBezTo>
                      <a:pt x="0" y="1"/>
                      <a:pt x="0" y="0"/>
                      <a:pt x="0"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14" name="Freeform 666"/>
              <p:cNvSpPr>
                <a:spLocks/>
              </p:cNvSpPr>
              <p:nvPr/>
            </p:nvSpPr>
            <p:spPr bwMode="auto">
              <a:xfrm>
                <a:off x="7816964" y="1400735"/>
                <a:ext cx="4763" cy="25400"/>
              </a:xfrm>
              <a:custGeom>
                <a:avLst/>
                <a:gdLst>
                  <a:gd name="T0" fmla="*/ 1 w 7"/>
                  <a:gd name="T1" fmla="*/ 0 h 33"/>
                  <a:gd name="T2" fmla="*/ 7 w 7"/>
                  <a:gd name="T3" fmla="*/ 33 h 33"/>
                  <a:gd name="T4" fmla="*/ 6 w 7"/>
                  <a:gd name="T5" fmla="*/ 33 h 33"/>
                  <a:gd name="T6" fmla="*/ 0 w 7"/>
                  <a:gd name="T7" fmla="*/ 1 h 33"/>
                  <a:gd name="T8" fmla="*/ 1 w 7"/>
                  <a:gd name="T9" fmla="*/ 0 h 33"/>
                </a:gdLst>
                <a:ahLst/>
                <a:cxnLst>
                  <a:cxn ang="0">
                    <a:pos x="T0" y="T1"/>
                  </a:cxn>
                  <a:cxn ang="0">
                    <a:pos x="T2" y="T3"/>
                  </a:cxn>
                  <a:cxn ang="0">
                    <a:pos x="T4" y="T5"/>
                  </a:cxn>
                  <a:cxn ang="0">
                    <a:pos x="T6" y="T7"/>
                  </a:cxn>
                  <a:cxn ang="0">
                    <a:pos x="T8" y="T9"/>
                  </a:cxn>
                </a:cxnLst>
                <a:rect l="0" t="0" r="r" b="b"/>
                <a:pathLst>
                  <a:path w="7" h="33">
                    <a:moveTo>
                      <a:pt x="1" y="0"/>
                    </a:moveTo>
                    <a:cubicBezTo>
                      <a:pt x="2" y="8"/>
                      <a:pt x="5" y="21"/>
                      <a:pt x="7" y="33"/>
                    </a:cubicBezTo>
                    <a:cubicBezTo>
                      <a:pt x="6" y="33"/>
                      <a:pt x="6" y="33"/>
                      <a:pt x="6" y="33"/>
                    </a:cubicBezTo>
                    <a:cubicBezTo>
                      <a:pt x="4" y="22"/>
                      <a:pt x="2" y="9"/>
                      <a:pt x="0" y="1"/>
                    </a:cubicBezTo>
                    <a:cubicBezTo>
                      <a:pt x="0" y="1"/>
                      <a:pt x="0" y="1"/>
                      <a:pt x="1" y="0"/>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15" name="Freeform 667"/>
              <p:cNvSpPr>
                <a:spLocks/>
              </p:cNvSpPr>
              <p:nvPr/>
            </p:nvSpPr>
            <p:spPr bwMode="auto">
              <a:xfrm>
                <a:off x="7816964" y="1402323"/>
                <a:ext cx="4763" cy="23813"/>
              </a:xfrm>
              <a:custGeom>
                <a:avLst/>
                <a:gdLst>
                  <a:gd name="T0" fmla="*/ 1 w 7"/>
                  <a:gd name="T1" fmla="*/ 0 h 32"/>
                  <a:gd name="T2" fmla="*/ 7 w 7"/>
                  <a:gd name="T3" fmla="*/ 32 h 32"/>
                  <a:gd name="T4" fmla="*/ 5 w 7"/>
                  <a:gd name="T5" fmla="*/ 32 h 32"/>
                  <a:gd name="T6" fmla="*/ 0 w 7"/>
                  <a:gd name="T7" fmla="*/ 2 h 32"/>
                  <a:gd name="T8" fmla="*/ 1 w 7"/>
                  <a:gd name="T9" fmla="*/ 0 h 32"/>
                </a:gdLst>
                <a:ahLst/>
                <a:cxnLst>
                  <a:cxn ang="0">
                    <a:pos x="T0" y="T1"/>
                  </a:cxn>
                  <a:cxn ang="0">
                    <a:pos x="T2" y="T3"/>
                  </a:cxn>
                  <a:cxn ang="0">
                    <a:pos x="T4" y="T5"/>
                  </a:cxn>
                  <a:cxn ang="0">
                    <a:pos x="T6" y="T7"/>
                  </a:cxn>
                  <a:cxn ang="0">
                    <a:pos x="T8" y="T9"/>
                  </a:cxn>
                </a:cxnLst>
                <a:rect l="0" t="0" r="r" b="b"/>
                <a:pathLst>
                  <a:path w="7" h="32">
                    <a:moveTo>
                      <a:pt x="1" y="0"/>
                    </a:moveTo>
                    <a:cubicBezTo>
                      <a:pt x="3" y="8"/>
                      <a:pt x="5" y="21"/>
                      <a:pt x="7" y="32"/>
                    </a:cubicBezTo>
                    <a:cubicBezTo>
                      <a:pt x="6" y="32"/>
                      <a:pt x="6" y="32"/>
                      <a:pt x="5" y="32"/>
                    </a:cubicBezTo>
                    <a:cubicBezTo>
                      <a:pt x="4" y="21"/>
                      <a:pt x="1" y="10"/>
                      <a:pt x="0" y="2"/>
                    </a:cubicBezTo>
                    <a:cubicBezTo>
                      <a:pt x="0" y="1"/>
                      <a:pt x="0" y="1"/>
                      <a:pt x="1" y="0"/>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16" name="Freeform 668"/>
              <p:cNvSpPr>
                <a:spLocks/>
              </p:cNvSpPr>
              <p:nvPr/>
            </p:nvSpPr>
            <p:spPr bwMode="auto">
              <a:xfrm>
                <a:off x="7815377" y="1402323"/>
                <a:ext cx="4763" cy="23813"/>
              </a:xfrm>
              <a:custGeom>
                <a:avLst/>
                <a:gdLst>
                  <a:gd name="T0" fmla="*/ 2 w 7"/>
                  <a:gd name="T1" fmla="*/ 0 h 30"/>
                  <a:gd name="T2" fmla="*/ 7 w 7"/>
                  <a:gd name="T3" fmla="*/ 30 h 30"/>
                  <a:gd name="T4" fmla="*/ 6 w 7"/>
                  <a:gd name="T5" fmla="*/ 30 h 30"/>
                  <a:gd name="T6" fmla="*/ 0 w 7"/>
                  <a:gd name="T7" fmla="*/ 1 h 30"/>
                  <a:gd name="T8" fmla="*/ 2 w 7"/>
                  <a:gd name="T9" fmla="*/ 0 h 30"/>
                </a:gdLst>
                <a:ahLst/>
                <a:cxnLst>
                  <a:cxn ang="0">
                    <a:pos x="T0" y="T1"/>
                  </a:cxn>
                  <a:cxn ang="0">
                    <a:pos x="T2" y="T3"/>
                  </a:cxn>
                  <a:cxn ang="0">
                    <a:pos x="T4" y="T5"/>
                  </a:cxn>
                  <a:cxn ang="0">
                    <a:pos x="T6" y="T7"/>
                  </a:cxn>
                  <a:cxn ang="0">
                    <a:pos x="T8" y="T9"/>
                  </a:cxn>
                </a:cxnLst>
                <a:rect l="0" t="0" r="r" b="b"/>
                <a:pathLst>
                  <a:path w="7" h="30">
                    <a:moveTo>
                      <a:pt x="2" y="0"/>
                    </a:moveTo>
                    <a:cubicBezTo>
                      <a:pt x="3" y="8"/>
                      <a:pt x="6" y="19"/>
                      <a:pt x="7" y="30"/>
                    </a:cubicBezTo>
                    <a:cubicBezTo>
                      <a:pt x="7" y="30"/>
                      <a:pt x="6" y="30"/>
                      <a:pt x="6" y="30"/>
                    </a:cubicBezTo>
                    <a:cubicBezTo>
                      <a:pt x="4" y="20"/>
                      <a:pt x="2" y="9"/>
                      <a:pt x="0" y="1"/>
                    </a:cubicBezTo>
                    <a:cubicBezTo>
                      <a:pt x="1" y="0"/>
                      <a:pt x="1" y="0"/>
                      <a:pt x="2"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17" name="Freeform 669"/>
              <p:cNvSpPr>
                <a:spLocks/>
              </p:cNvSpPr>
              <p:nvPr/>
            </p:nvSpPr>
            <p:spPr bwMode="auto">
              <a:xfrm>
                <a:off x="7823314" y="1426135"/>
                <a:ext cx="3175" cy="33338"/>
              </a:xfrm>
              <a:custGeom>
                <a:avLst/>
                <a:gdLst>
                  <a:gd name="T0" fmla="*/ 0 w 3"/>
                  <a:gd name="T1" fmla="*/ 0 h 44"/>
                  <a:gd name="T2" fmla="*/ 3 w 3"/>
                  <a:gd name="T3" fmla="*/ 44 h 44"/>
                  <a:gd name="T4" fmla="*/ 3 w 3"/>
                  <a:gd name="T5" fmla="*/ 44 h 44"/>
                  <a:gd name="T6" fmla="*/ 0 w 3"/>
                  <a:gd name="T7" fmla="*/ 0 h 44"/>
                  <a:gd name="T8" fmla="*/ 0 w 3"/>
                  <a:gd name="T9" fmla="*/ 0 h 44"/>
                </a:gdLst>
                <a:ahLst/>
                <a:cxnLst>
                  <a:cxn ang="0">
                    <a:pos x="T0" y="T1"/>
                  </a:cxn>
                  <a:cxn ang="0">
                    <a:pos x="T2" y="T3"/>
                  </a:cxn>
                  <a:cxn ang="0">
                    <a:pos x="T4" y="T5"/>
                  </a:cxn>
                  <a:cxn ang="0">
                    <a:pos x="T6" y="T7"/>
                  </a:cxn>
                  <a:cxn ang="0">
                    <a:pos x="T8" y="T9"/>
                  </a:cxn>
                </a:cxnLst>
                <a:rect l="0" t="0" r="r" b="b"/>
                <a:pathLst>
                  <a:path w="3" h="44">
                    <a:moveTo>
                      <a:pt x="0" y="0"/>
                    </a:moveTo>
                    <a:cubicBezTo>
                      <a:pt x="3" y="22"/>
                      <a:pt x="3" y="44"/>
                      <a:pt x="3" y="44"/>
                    </a:cubicBezTo>
                    <a:lnTo>
                      <a:pt x="3" y="44"/>
                    </a:lnTo>
                    <a:cubicBezTo>
                      <a:pt x="3" y="44"/>
                      <a:pt x="3" y="22"/>
                      <a:pt x="0"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18" name="Freeform 670"/>
              <p:cNvSpPr>
                <a:spLocks/>
              </p:cNvSpPr>
              <p:nvPr/>
            </p:nvSpPr>
            <p:spPr bwMode="auto">
              <a:xfrm>
                <a:off x="7823314" y="1426135"/>
                <a:ext cx="3175" cy="33338"/>
              </a:xfrm>
              <a:custGeom>
                <a:avLst/>
                <a:gdLst>
                  <a:gd name="T0" fmla="*/ 0 w 3"/>
                  <a:gd name="T1" fmla="*/ 0 h 44"/>
                  <a:gd name="T2" fmla="*/ 3 w 3"/>
                  <a:gd name="T3" fmla="*/ 44 h 44"/>
                  <a:gd name="T4" fmla="*/ 3 w 3"/>
                  <a:gd name="T5" fmla="*/ 44 h 44"/>
                  <a:gd name="T6" fmla="*/ 0 w 3"/>
                  <a:gd name="T7" fmla="*/ 0 h 44"/>
                  <a:gd name="T8" fmla="*/ 0 w 3"/>
                  <a:gd name="T9" fmla="*/ 0 h 44"/>
                </a:gdLst>
                <a:ahLst/>
                <a:cxnLst>
                  <a:cxn ang="0">
                    <a:pos x="T0" y="T1"/>
                  </a:cxn>
                  <a:cxn ang="0">
                    <a:pos x="T2" y="T3"/>
                  </a:cxn>
                  <a:cxn ang="0">
                    <a:pos x="T4" y="T5"/>
                  </a:cxn>
                  <a:cxn ang="0">
                    <a:pos x="T6" y="T7"/>
                  </a:cxn>
                  <a:cxn ang="0">
                    <a:pos x="T8" y="T9"/>
                  </a:cxn>
                </a:cxnLst>
                <a:rect l="0" t="0" r="r" b="b"/>
                <a:pathLst>
                  <a:path w="3" h="44">
                    <a:moveTo>
                      <a:pt x="0" y="0"/>
                    </a:moveTo>
                    <a:cubicBezTo>
                      <a:pt x="3" y="22"/>
                      <a:pt x="3" y="44"/>
                      <a:pt x="3" y="44"/>
                    </a:cubicBezTo>
                    <a:lnTo>
                      <a:pt x="3" y="44"/>
                    </a:lnTo>
                    <a:cubicBezTo>
                      <a:pt x="3" y="44"/>
                      <a:pt x="3" y="22"/>
                      <a:pt x="0" y="0"/>
                    </a:cubicBez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19" name="Freeform 671"/>
              <p:cNvSpPr>
                <a:spLocks/>
              </p:cNvSpPr>
              <p:nvPr/>
            </p:nvSpPr>
            <p:spPr bwMode="auto">
              <a:xfrm>
                <a:off x="7823314" y="1426135"/>
                <a:ext cx="3175" cy="33338"/>
              </a:xfrm>
              <a:custGeom>
                <a:avLst/>
                <a:gdLst>
                  <a:gd name="T0" fmla="*/ 1 w 4"/>
                  <a:gd name="T1" fmla="*/ 0 h 44"/>
                  <a:gd name="T2" fmla="*/ 4 w 4"/>
                  <a:gd name="T3" fmla="*/ 44 h 44"/>
                  <a:gd name="T4" fmla="*/ 3 w 4"/>
                  <a:gd name="T5" fmla="*/ 44 h 44"/>
                  <a:gd name="T6" fmla="*/ 0 w 4"/>
                  <a:gd name="T7" fmla="*/ 0 h 44"/>
                  <a:gd name="T8" fmla="*/ 1 w 4"/>
                  <a:gd name="T9" fmla="*/ 0 h 44"/>
                </a:gdLst>
                <a:ahLst/>
                <a:cxnLst>
                  <a:cxn ang="0">
                    <a:pos x="T0" y="T1"/>
                  </a:cxn>
                  <a:cxn ang="0">
                    <a:pos x="T2" y="T3"/>
                  </a:cxn>
                  <a:cxn ang="0">
                    <a:pos x="T4" y="T5"/>
                  </a:cxn>
                  <a:cxn ang="0">
                    <a:pos x="T6" y="T7"/>
                  </a:cxn>
                  <a:cxn ang="0">
                    <a:pos x="T8" y="T9"/>
                  </a:cxn>
                </a:cxnLst>
                <a:rect l="0" t="0" r="r" b="b"/>
                <a:pathLst>
                  <a:path w="4" h="44">
                    <a:moveTo>
                      <a:pt x="1" y="0"/>
                    </a:moveTo>
                    <a:cubicBezTo>
                      <a:pt x="4" y="22"/>
                      <a:pt x="4" y="44"/>
                      <a:pt x="4" y="44"/>
                    </a:cubicBezTo>
                    <a:lnTo>
                      <a:pt x="3" y="44"/>
                    </a:lnTo>
                    <a:cubicBezTo>
                      <a:pt x="3" y="44"/>
                      <a:pt x="4" y="22"/>
                      <a:pt x="0" y="0"/>
                    </a:cubicBezTo>
                    <a:lnTo>
                      <a:pt x="1"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20" name="Freeform 672"/>
              <p:cNvSpPr>
                <a:spLocks/>
              </p:cNvSpPr>
              <p:nvPr/>
            </p:nvSpPr>
            <p:spPr bwMode="auto">
              <a:xfrm>
                <a:off x="7823314" y="1426135"/>
                <a:ext cx="1588" cy="33338"/>
              </a:xfrm>
              <a:custGeom>
                <a:avLst/>
                <a:gdLst>
                  <a:gd name="T0" fmla="*/ 0 w 3"/>
                  <a:gd name="T1" fmla="*/ 0 h 44"/>
                  <a:gd name="T2" fmla="*/ 3 w 3"/>
                  <a:gd name="T3" fmla="*/ 44 h 44"/>
                  <a:gd name="T4" fmla="*/ 3 w 3"/>
                  <a:gd name="T5" fmla="*/ 44 h 44"/>
                  <a:gd name="T6" fmla="*/ 0 w 3"/>
                  <a:gd name="T7" fmla="*/ 0 h 44"/>
                  <a:gd name="T8" fmla="*/ 0 w 3"/>
                  <a:gd name="T9" fmla="*/ 0 h 44"/>
                </a:gdLst>
                <a:ahLst/>
                <a:cxnLst>
                  <a:cxn ang="0">
                    <a:pos x="T0" y="T1"/>
                  </a:cxn>
                  <a:cxn ang="0">
                    <a:pos x="T2" y="T3"/>
                  </a:cxn>
                  <a:cxn ang="0">
                    <a:pos x="T4" y="T5"/>
                  </a:cxn>
                  <a:cxn ang="0">
                    <a:pos x="T6" y="T7"/>
                  </a:cxn>
                  <a:cxn ang="0">
                    <a:pos x="T8" y="T9"/>
                  </a:cxn>
                </a:cxnLst>
                <a:rect l="0" t="0" r="r" b="b"/>
                <a:pathLst>
                  <a:path w="3" h="44">
                    <a:moveTo>
                      <a:pt x="0" y="0"/>
                    </a:moveTo>
                    <a:cubicBezTo>
                      <a:pt x="3" y="22"/>
                      <a:pt x="3" y="44"/>
                      <a:pt x="3" y="44"/>
                    </a:cubicBezTo>
                    <a:lnTo>
                      <a:pt x="3" y="44"/>
                    </a:lnTo>
                    <a:cubicBezTo>
                      <a:pt x="3" y="44"/>
                      <a:pt x="3" y="22"/>
                      <a:pt x="0" y="0"/>
                    </a:cubicBezTo>
                    <a:lnTo>
                      <a:pt x="0"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21" name="Freeform 673"/>
              <p:cNvSpPr>
                <a:spLocks/>
              </p:cNvSpPr>
              <p:nvPr/>
            </p:nvSpPr>
            <p:spPr bwMode="auto">
              <a:xfrm>
                <a:off x="7821727" y="1426135"/>
                <a:ext cx="3175" cy="33338"/>
              </a:xfrm>
              <a:custGeom>
                <a:avLst/>
                <a:gdLst>
                  <a:gd name="T0" fmla="*/ 1 w 4"/>
                  <a:gd name="T1" fmla="*/ 0 h 44"/>
                  <a:gd name="T2" fmla="*/ 4 w 4"/>
                  <a:gd name="T3" fmla="*/ 44 h 44"/>
                  <a:gd name="T4" fmla="*/ 3 w 4"/>
                  <a:gd name="T5" fmla="*/ 44 h 44"/>
                  <a:gd name="T6" fmla="*/ 0 w 4"/>
                  <a:gd name="T7" fmla="*/ 0 h 44"/>
                  <a:gd name="T8" fmla="*/ 1 w 4"/>
                  <a:gd name="T9" fmla="*/ 0 h 44"/>
                </a:gdLst>
                <a:ahLst/>
                <a:cxnLst>
                  <a:cxn ang="0">
                    <a:pos x="T0" y="T1"/>
                  </a:cxn>
                  <a:cxn ang="0">
                    <a:pos x="T2" y="T3"/>
                  </a:cxn>
                  <a:cxn ang="0">
                    <a:pos x="T4" y="T5"/>
                  </a:cxn>
                  <a:cxn ang="0">
                    <a:pos x="T6" y="T7"/>
                  </a:cxn>
                  <a:cxn ang="0">
                    <a:pos x="T8" y="T9"/>
                  </a:cxn>
                </a:cxnLst>
                <a:rect l="0" t="0" r="r" b="b"/>
                <a:pathLst>
                  <a:path w="4" h="44">
                    <a:moveTo>
                      <a:pt x="1" y="0"/>
                    </a:moveTo>
                    <a:cubicBezTo>
                      <a:pt x="4" y="22"/>
                      <a:pt x="4" y="44"/>
                      <a:pt x="4" y="44"/>
                    </a:cubicBezTo>
                    <a:lnTo>
                      <a:pt x="3" y="44"/>
                    </a:lnTo>
                    <a:cubicBezTo>
                      <a:pt x="3" y="44"/>
                      <a:pt x="3" y="22"/>
                      <a:pt x="0" y="0"/>
                    </a:cubicBezTo>
                    <a:cubicBezTo>
                      <a:pt x="0" y="0"/>
                      <a:pt x="0" y="0"/>
                      <a:pt x="1"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22" name="Freeform 674"/>
              <p:cNvSpPr>
                <a:spLocks/>
              </p:cNvSpPr>
              <p:nvPr/>
            </p:nvSpPr>
            <p:spPr bwMode="auto">
              <a:xfrm>
                <a:off x="7821727" y="1426135"/>
                <a:ext cx="3175" cy="33338"/>
              </a:xfrm>
              <a:custGeom>
                <a:avLst/>
                <a:gdLst>
                  <a:gd name="T0" fmla="*/ 1 w 4"/>
                  <a:gd name="T1" fmla="*/ 0 h 44"/>
                  <a:gd name="T2" fmla="*/ 4 w 4"/>
                  <a:gd name="T3" fmla="*/ 44 h 44"/>
                  <a:gd name="T4" fmla="*/ 3 w 4"/>
                  <a:gd name="T5" fmla="*/ 44 h 44"/>
                  <a:gd name="T6" fmla="*/ 0 w 4"/>
                  <a:gd name="T7" fmla="*/ 0 h 44"/>
                  <a:gd name="T8" fmla="*/ 1 w 4"/>
                  <a:gd name="T9" fmla="*/ 0 h 44"/>
                </a:gdLst>
                <a:ahLst/>
                <a:cxnLst>
                  <a:cxn ang="0">
                    <a:pos x="T0" y="T1"/>
                  </a:cxn>
                  <a:cxn ang="0">
                    <a:pos x="T2" y="T3"/>
                  </a:cxn>
                  <a:cxn ang="0">
                    <a:pos x="T4" y="T5"/>
                  </a:cxn>
                  <a:cxn ang="0">
                    <a:pos x="T6" y="T7"/>
                  </a:cxn>
                  <a:cxn ang="0">
                    <a:pos x="T8" y="T9"/>
                  </a:cxn>
                </a:cxnLst>
                <a:rect l="0" t="0" r="r" b="b"/>
                <a:pathLst>
                  <a:path w="4" h="44">
                    <a:moveTo>
                      <a:pt x="1" y="0"/>
                    </a:moveTo>
                    <a:cubicBezTo>
                      <a:pt x="4" y="22"/>
                      <a:pt x="4" y="44"/>
                      <a:pt x="4" y="44"/>
                    </a:cubicBezTo>
                    <a:lnTo>
                      <a:pt x="3" y="44"/>
                    </a:lnTo>
                    <a:cubicBezTo>
                      <a:pt x="3" y="44"/>
                      <a:pt x="3" y="22"/>
                      <a:pt x="0" y="0"/>
                    </a:cubicBezTo>
                    <a:cubicBezTo>
                      <a:pt x="0" y="0"/>
                      <a:pt x="0" y="0"/>
                      <a:pt x="1" y="0"/>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23" name="Freeform 675"/>
              <p:cNvSpPr>
                <a:spLocks/>
              </p:cNvSpPr>
              <p:nvPr/>
            </p:nvSpPr>
            <p:spPr bwMode="auto">
              <a:xfrm>
                <a:off x="7820139" y="1426135"/>
                <a:ext cx="3175" cy="33338"/>
              </a:xfrm>
              <a:custGeom>
                <a:avLst/>
                <a:gdLst>
                  <a:gd name="T0" fmla="*/ 2 w 5"/>
                  <a:gd name="T1" fmla="*/ 0 h 44"/>
                  <a:gd name="T2" fmla="*/ 5 w 5"/>
                  <a:gd name="T3" fmla="*/ 44 h 44"/>
                  <a:gd name="T4" fmla="*/ 3 w 5"/>
                  <a:gd name="T5" fmla="*/ 44 h 44"/>
                  <a:gd name="T6" fmla="*/ 0 w 5"/>
                  <a:gd name="T7" fmla="*/ 0 h 44"/>
                  <a:gd name="T8" fmla="*/ 2 w 5"/>
                  <a:gd name="T9" fmla="*/ 0 h 44"/>
                </a:gdLst>
                <a:ahLst/>
                <a:cxnLst>
                  <a:cxn ang="0">
                    <a:pos x="T0" y="T1"/>
                  </a:cxn>
                  <a:cxn ang="0">
                    <a:pos x="T2" y="T3"/>
                  </a:cxn>
                  <a:cxn ang="0">
                    <a:pos x="T4" y="T5"/>
                  </a:cxn>
                  <a:cxn ang="0">
                    <a:pos x="T6" y="T7"/>
                  </a:cxn>
                  <a:cxn ang="0">
                    <a:pos x="T8" y="T9"/>
                  </a:cxn>
                </a:cxnLst>
                <a:rect l="0" t="0" r="r" b="b"/>
                <a:pathLst>
                  <a:path w="5" h="44">
                    <a:moveTo>
                      <a:pt x="2" y="0"/>
                    </a:moveTo>
                    <a:cubicBezTo>
                      <a:pt x="5" y="22"/>
                      <a:pt x="5" y="44"/>
                      <a:pt x="5" y="44"/>
                    </a:cubicBezTo>
                    <a:lnTo>
                      <a:pt x="3" y="44"/>
                    </a:lnTo>
                    <a:cubicBezTo>
                      <a:pt x="3" y="44"/>
                      <a:pt x="3" y="22"/>
                      <a:pt x="0" y="0"/>
                    </a:cubicBezTo>
                    <a:cubicBezTo>
                      <a:pt x="1" y="0"/>
                      <a:pt x="1" y="0"/>
                      <a:pt x="2" y="0"/>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24" name="Freeform 676"/>
              <p:cNvSpPr>
                <a:spLocks/>
              </p:cNvSpPr>
              <p:nvPr/>
            </p:nvSpPr>
            <p:spPr bwMode="auto">
              <a:xfrm>
                <a:off x="7818552" y="1426135"/>
                <a:ext cx="3175" cy="33338"/>
              </a:xfrm>
              <a:custGeom>
                <a:avLst/>
                <a:gdLst>
                  <a:gd name="T0" fmla="*/ 1 w 4"/>
                  <a:gd name="T1" fmla="*/ 0 h 44"/>
                  <a:gd name="T2" fmla="*/ 4 w 4"/>
                  <a:gd name="T3" fmla="*/ 44 h 44"/>
                  <a:gd name="T4" fmla="*/ 3 w 4"/>
                  <a:gd name="T5" fmla="*/ 44 h 44"/>
                  <a:gd name="T6" fmla="*/ 0 w 4"/>
                  <a:gd name="T7" fmla="*/ 0 h 44"/>
                  <a:gd name="T8" fmla="*/ 1 w 4"/>
                  <a:gd name="T9" fmla="*/ 0 h 44"/>
                </a:gdLst>
                <a:ahLst/>
                <a:cxnLst>
                  <a:cxn ang="0">
                    <a:pos x="T0" y="T1"/>
                  </a:cxn>
                  <a:cxn ang="0">
                    <a:pos x="T2" y="T3"/>
                  </a:cxn>
                  <a:cxn ang="0">
                    <a:pos x="T4" y="T5"/>
                  </a:cxn>
                  <a:cxn ang="0">
                    <a:pos x="T6" y="T7"/>
                  </a:cxn>
                  <a:cxn ang="0">
                    <a:pos x="T8" y="T9"/>
                  </a:cxn>
                </a:cxnLst>
                <a:rect l="0" t="0" r="r" b="b"/>
                <a:pathLst>
                  <a:path w="4" h="44">
                    <a:moveTo>
                      <a:pt x="1" y="0"/>
                    </a:moveTo>
                    <a:cubicBezTo>
                      <a:pt x="4" y="22"/>
                      <a:pt x="4" y="44"/>
                      <a:pt x="4" y="44"/>
                    </a:cubicBezTo>
                    <a:lnTo>
                      <a:pt x="3" y="44"/>
                    </a:lnTo>
                    <a:cubicBezTo>
                      <a:pt x="3" y="44"/>
                      <a:pt x="3" y="22"/>
                      <a:pt x="0" y="0"/>
                    </a:cubicBezTo>
                    <a:cubicBezTo>
                      <a:pt x="0" y="0"/>
                      <a:pt x="1" y="0"/>
                      <a:pt x="1"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25" name="Rectangle 677"/>
              <p:cNvSpPr>
                <a:spLocks noChangeArrowheads="1"/>
              </p:cNvSpPr>
              <p:nvPr/>
            </p:nvSpPr>
            <p:spPr bwMode="auto">
              <a:xfrm>
                <a:off x="7829664" y="1459473"/>
                <a:ext cx="1588"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26" name="Rectangle 678"/>
              <p:cNvSpPr>
                <a:spLocks noChangeArrowheads="1"/>
              </p:cNvSpPr>
              <p:nvPr/>
            </p:nvSpPr>
            <p:spPr bwMode="auto">
              <a:xfrm>
                <a:off x="7829664" y="1459473"/>
                <a:ext cx="1588" cy="1588"/>
              </a:xfrm>
              <a:prstGeom prst="rect">
                <a:avLst/>
              </a:prstGeom>
              <a:solidFill>
                <a:srgbClr val="3B3B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27" name="Rectangle 679"/>
              <p:cNvSpPr>
                <a:spLocks noChangeArrowheads="1"/>
              </p:cNvSpPr>
              <p:nvPr/>
            </p:nvSpPr>
            <p:spPr bwMode="auto">
              <a:xfrm>
                <a:off x="7828077" y="1459473"/>
                <a:ext cx="1588" cy="1588"/>
              </a:xfrm>
              <a:prstGeom prst="rect">
                <a:avLst/>
              </a:prstGeom>
              <a:solidFill>
                <a:srgbClr val="6F6F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28" name="Rectangle 680"/>
              <p:cNvSpPr>
                <a:spLocks noChangeArrowheads="1"/>
              </p:cNvSpPr>
              <p:nvPr/>
            </p:nvSpPr>
            <p:spPr bwMode="auto">
              <a:xfrm>
                <a:off x="7828077" y="1459473"/>
                <a:ext cx="1588" cy="1588"/>
              </a:xfrm>
              <a:prstGeom prst="rect">
                <a:avLst/>
              </a:prstGeom>
              <a:solidFill>
                <a:srgbClr val="9B9B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29" name="Rectangle 681"/>
              <p:cNvSpPr>
                <a:spLocks noChangeArrowheads="1"/>
              </p:cNvSpPr>
              <p:nvPr/>
            </p:nvSpPr>
            <p:spPr bwMode="auto">
              <a:xfrm>
                <a:off x="7826489" y="1459473"/>
                <a:ext cx="1588" cy="158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30" name="Rectangle 682"/>
              <p:cNvSpPr>
                <a:spLocks noChangeArrowheads="1"/>
              </p:cNvSpPr>
              <p:nvPr/>
            </p:nvSpPr>
            <p:spPr bwMode="auto">
              <a:xfrm>
                <a:off x="7826489" y="1459473"/>
                <a:ext cx="1588" cy="1588"/>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31" name="Rectangle 683"/>
              <p:cNvSpPr>
                <a:spLocks noChangeArrowheads="1"/>
              </p:cNvSpPr>
              <p:nvPr/>
            </p:nvSpPr>
            <p:spPr bwMode="auto">
              <a:xfrm>
                <a:off x="7826489" y="1459473"/>
                <a:ext cx="1588" cy="1588"/>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32" name="Rectangle 684"/>
              <p:cNvSpPr>
                <a:spLocks noChangeArrowheads="1"/>
              </p:cNvSpPr>
              <p:nvPr/>
            </p:nvSpPr>
            <p:spPr bwMode="auto">
              <a:xfrm>
                <a:off x="7826489" y="1459473"/>
                <a:ext cx="1588" cy="1588"/>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33" name="Freeform 685"/>
              <p:cNvSpPr>
                <a:spLocks/>
              </p:cNvSpPr>
              <p:nvPr/>
            </p:nvSpPr>
            <p:spPr bwMode="auto">
              <a:xfrm>
                <a:off x="7828077" y="1459473"/>
                <a:ext cx="3175" cy="0"/>
              </a:xfrm>
              <a:custGeom>
                <a:avLst/>
                <a:gdLst>
                  <a:gd name="T0" fmla="*/ 2 w 2"/>
                  <a:gd name="T1" fmla="*/ 0 w 2"/>
                  <a:gd name="T2" fmla="*/ 0 w 2"/>
                  <a:gd name="T3" fmla="*/ 1 w 2"/>
                  <a:gd name="T4" fmla="*/ 2 w 2"/>
                </a:gdLst>
                <a:ahLst/>
                <a:cxnLst>
                  <a:cxn ang="0">
                    <a:pos x="T0" y="0"/>
                  </a:cxn>
                  <a:cxn ang="0">
                    <a:pos x="T1" y="0"/>
                  </a:cxn>
                  <a:cxn ang="0">
                    <a:pos x="T2" y="0"/>
                  </a:cxn>
                  <a:cxn ang="0">
                    <a:pos x="T3" y="0"/>
                  </a:cxn>
                  <a:cxn ang="0">
                    <a:pos x="T4" y="0"/>
                  </a:cxn>
                </a:cxnLst>
                <a:rect l="0" t="0" r="r" b="b"/>
                <a:pathLst>
                  <a:path w="2">
                    <a:moveTo>
                      <a:pt x="2" y="0"/>
                    </a:moveTo>
                    <a:lnTo>
                      <a:pt x="0" y="0"/>
                    </a:lnTo>
                    <a:lnTo>
                      <a:pt x="0" y="0"/>
                    </a:lnTo>
                    <a:lnTo>
                      <a:pt x="1"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34" name="Freeform 686"/>
              <p:cNvSpPr>
                <a:spLocks/>
              </p:cNvSpPr>
              <p:nvPr/>
            </p:nvSpPr>
            <p:spPr bwMode="auto">
              <a:xfrm>
                <a:off x="7826489" y="1459473"/>
                <a:ext cx="3175" cy="0"/>
              </a:xfrm>
              <a:custGeom>
                <a:avLst/>
                <a:gdLst>
                  <a:gd name="T0" fmla="*/ 2 w 2"/>
                  <a:gd name="T1" fmla="*/ 1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1" y="0"/>
                    </a:lnTo>
                    <a:lnTo>
                      <a:pt x="0" y="0"/>
                    </a:lnTo>
                    <a:lnTo>
                      <a:pt x="2" y="0"/>
                    </a:lnTo>
                    <a:lnTo>
                      <a:pt x="2" y="0"/>
                    </a:ln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35" name="Freeform 687"/>
              <p:cNvSpPr>
                <a:spLocks/>
              </p:cNvSpPr>
              <p:nvPr/>
            </p:nvSpPr>
            <p:spPr bwMode="auto">
              <a:xfrm>
                <a:off x="7826489" y="1459473"/>
                <a:ext cx="3175" cy="0"/>
              </a:xfrm>
              <a:custGeom>
                <a:avLst/>
                <a:gdLst>
                  <a:gd name="T0" fmla="*/ 2 w 2"/>
                  <a:gd name="T1" fmla="*/ 0 w 2"/>
                  <a:gd name="T2" fmla="*/ 0 w 2"/>
                  <a:gd name="T3" fmla="*/ 1 w 2"/>
                  <a:gd name="T4" fmla="*/ 2 w 2"/>
                </a:gdLst>
                <a:ahLst/>
                <a:cxnLst>
                  <a:cxn ang="0">
                    <a:pos x="T0" y="0"/>
                  </a:cxn>
                  <a:cxn ang="0">
                    <a:pos x="T1" y="0"/>
                  </a:cxn>
                  <a:cxn ang="0">
                    <a:pos x="T2" y="0"/>
                  </a:cxn>
                  <a:cxn ang="0">
                    <a:pos x="T3" y="0"/>
                  </a:cxn>
                  <a:cxn ang="0">
                    <a:pos x="T4" y="0"/>
                  </a:cxn>
                </a:cxnLst>
                <a:rect l="0" t="0" r="r" b="b"/>
                <a:pathLst>
                  <a:path w="2">
                    <a:moveTo>
                      <a:pt x="2" y="0"/>
                    </a:moveTo>
                    <a:lnTo>
                      <a:pt x="0" y="0"/>
                    </a:lnTo>
                    <a:lnTo>
                      <a:pt x="0" y="0"/>
                    </a:lnTo>
                    <a:lnTo>
                      <a:pt x="1" y="0"/>
                    </a:lnTo>
                    <a:lnTo>
                      <a:pt x="2" y="0"/>
                    </a:ln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36" name="Freeform 688"/>
              <p:cNvSpPr>
                <a:spLocks/>
              </p:cNvSpPr>
              <p:nvPr/>
            </p:nvSpPr>
            <p:spPr bwMode="auto">
              <a:xfrm>
                <a:off x="7826489" y="1459473"/>
                <a:ext cx="1588" cy="0"/>
              </a:xfrm>
              <a:custGeom>
                <a:avLst/>
                <a:gdLst>
                  <a:gd name="T0" fmla="*/ 3 w 3"/>
                  <a:gd name="T1" fmla="*/ 1 w 3"/>
                  <a:gd name="T2" fmla="*/ 0 w 3"/>
                  <a:gd name="T3" fmla="*/ 2 w 3"/>
                  <a:gd name="T4" fmla="*/ 3 w 3"/>
                </a:gdLst>
                <a:ahLst/>
                <a:cxnLst>
                  <a:cxn ang="0">
                    <a:pos x="T0" y="0"/>
                  </a:cxn>
                  <a:cxn ang="0">
                    <a:pos x="T1" y="0"/>
                  </a:cxn>
                  <a:cxn ang="0">
                    <a:pos x="T2" y="0"/>
                  </a:cxn>
                  <a:cxn ang="0">
                    <a:pos x="T3" y="0"/>
                  </a:cxn>
                  <a:cxn ang="0">
                    <a:pos x="T4" y="0"/>
                  </a:cxn>
                </a:cxnLst>
                <a:rect l="0" t="0" r="r" b="b"/>
                <a:pathLst>
                  <a:path w="3">
                    <a:moveTo>
                      <a:pt x="3" y="0"/>
                    </a:moveTo>
                    <a:lnTo>
                      <a:pt x="1" y="0"/>
                    </a:lnTo>
                    <a:lnTo>
                      <a:pt x="0" y="0"/>
                    </a:lnTo>
                    <a:cubicBezTo>
                      <a:pt x="1" y="0"/>
                      <a:pt x="2" y="0"/>
                      <a:pt x="2" y="0"/>
                    </a:cubicBezTo>
                    <a:lnTo>
                      <a:pt x="3" y="0"/>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37" name="Freeform 689"/>
              <p:cNvSpPr>
                <a:spLocks/>
              </p:cNvSpPr>
              <p:nvPr/>
            </p:nvSpPr>
            <p:spPr bwMode="auto">
              <a:xfrm>
                <a:off x="7826489" y="1459473"/>
                <a:ext cx="1588" cy="0"/>
              </a:xfrm>
              <a:custGeom>
                <a:avLst/>
                <a:gdLst>
                  <a:gd name="T0" fmla="*/ 2 w 2"/>
                  <a:gd name="T1" fmla="*/ 0 w 2"/>
                  <a:gd name="T2" fmla="*/ 0 w 2"/>
                  <a:gd name="T3" fmla="*/ 1 w 2"/>
                  <a:gd name="T4" fmla="*/ 2 w 2"/>
                </a:gdLst>
                <a:ahLst/>
                <a:cxnLst>
                  <a:cxn ang="0">
                    <a:pos x="T0" y="0"/>
                  </a:cxn>
                  <a:cxn ang="0">
                    <a:pos x="T1" y="0"/>
                  </a:cxn>
                  <a:cxn ang="0">
                    <a:pos x="T2" y="0"/>
                  </a:cxn>
                  <a:cxn ang="0">
                    <a:pos x="T3" y="0"/>
                  </a:cxn>
                  <a:cxn ang="0">
                    <a:pos x="T4" y="0"/>
                  </a:cxn>
                </a:cxnLst>
                <a:rect l="0" t="0" r="r" b="b"/>
                <a:pathLst>
                  <a:path w="2">
                    <a:moveTo>
                      <a:pt x="2" y="0"/>
                    </a:moveTo>
                    <a:cubicBezTo>
                      <a:pt x="2" y="0"/>
                      <a:pt x="1" y="0"/>
                      <a:pt x="0" y="0"/>
                    </a:cubicBezTo>
                    <a:lnTo>
                      <a:pt x="0" y="0"/>
                    </a:lnTo>
                    <a:cubicBezTo>
                      <a:pt x="1" y="0"/>
                      <a:pt x="1" y="0"/>
                      <a:pt x="1" y="0"/>
                    </a:cubicBezTo>
                    <a:lnTo>
                      <a:pt x="2"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38" name="Freeform 690"/>
              <p:cNvSpPr>
                <a:spLocks/>
              </p:cNvSpPr>
              <p:nvPr/>
            </p:nvSpPr>
            <p:spPr bwMode="auto">
              <a:xfrm>
                <a:off x="7826489" y="1459473"/>
                <a:ext cx="0"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0" y="0"/>
                    </a:cubicBezTo>
                    <a:lnTo>
                      <a:pt x="0" y="0"/>
                    </a:lnTo>
                    <a:cubicBezTo>
                      <a:pt x="0" y="0"/>
                      <a:pt x="1" y="0"/>
                      <a:pt x="1" y="0"/>
                    </a:cubicBezTo>
                    <a:lnTo>
                      <a:pt x="1"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39" name="Freeform 691"/>
              <p:cNvSpPr>
                <a:spLocks/>
              </p:cNvSpPr>
              <p:nvPr/>
            </p:nvSpPr>
            <p:spPr bwMode="auto">
              <a:xfrm>
                <a:off x="7826489" y="1459473"/>
                <a:ext cx="0" cy="0"/>
              </a:xfrm>
              <a:custGeom>
                <a:avLst/>
                <a:gdLst>
                  <a:gd name="T0" fmla="*/ 1 w 1"/>
                  <a:gd name="T1" fmla="*/ 0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0" y="0"/>
                      <a:pt x="0" y="0"/>
                    </a:cubicBezTo>
                    <a:lnTo>
                      <a:pt x="0" y="0"/>
                    </a:lnTo>
                    <a:cubicBezTo>
                      <a:pt x="0" y="0"/>
                      <a:pt x="0" y="0"/>
                      <a:pt x="0" y="0"/>
                    </a:cubicBezTo>
                    <a:lnTo>
                      <a:pt x="1"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40" name="Freeform 692"/>
              <p:cNvSpPr>
                <a:spLocks/>
              </p:cNvSpPr>
              <p:nvPr/>
            </p:nvSpPr>
            <p:spPr bwMode="auto">
              <a:xfrm>
                <a:off x="7826489" y="1459473"/>
                <a:ext cx="0" cy="0"/>
              </a:xfrm>
              <a:custGeom>
                <a:avLst/>
                <a:gdLst/>
                <a:ahLst/>
                <a:cxnLst>
                  <a:cxn ang="0">
                    <a:pos x="0" y="0"/>
                  </a:cxn>
                  <a:cxn ang="0">
                    <a:pos x="0" y="0"/>
                  </a:cxn>
                  <a:cxn ang="0">
                    <a:pos x="0" y="0"/>
                  </a:cxn>
                  <a:cxn ang="0">
                    <a:pos x="0" y="0"/>
                  </a:cxn>
                  <a:cxn ang="0">
                    <a:pos x="0" y="0"/>
                  </a:cxn>
                </a:cxnLst>
                <a:rect l="0" t="0" r="r" b="b"/>
                <a:pathLst>
                  <a:path>
                    <a:moveTo>
                      <a:pt x="0" y="0"/>
                    </a:moveTo>
                    <a:cubicBezTo>
                      <a:pt x="0" y="0"/>
                      <a:pt x="0" y="0"/>
                      <a:pt x="0" y="0"/>
                    </a:cubicBezTo>
                    <a:lnTo>
                      <a:pt x="0" y="0"/>
                    </a:lnTo>
                    <a:lnTo>
                      <a:pt x="0" y="0"/>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41" name="Rectangle 693"/>
              <p:cNvSpPr>
                <a:spLocks noChangeArrowheads="1"/>
              </p:cNvSpPr>
              <p:nvPr/>
            </p:nvSpPr>
            <p:spPr bwMode="auto">
              <a:xfrm>
                <a:off x="7821727" y="1459473"/>
                <a:ext cx="6350"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42" name="Freeform 694"/>
              <p:cNvSpPr>
                <a:spLocks/>
              </p:cNvSpPr>
              <p:nvPr/>
            </p:nvSpPr>
            <p:spPr bwMode="auto">
              <a:xfrm>
                <a:off x="7821727" y="1459473"/>
                <a:ext cx="6350" cy="0"/>
              </a:xfrm>
              <a:custGeom>
                <a:avLst/>
                <a:gdLst>
                  <a:gd name="T0" fmla="*/ 4 w 4"/>
                  <a:gd name="T1" fmla="*/ 0 w 4"/>
                  <a:gd name="T2" fmla="*/ 0 w 4"/>
                  <a:gd name="T3" fmla="*/ 3 w 4"/>
                  <a:gd name="T4" fmla="*/ 4 w 4"/>
                </a:gdLst>
                <a:ahLst/>
                <a:cxnLst>
                  <a:cxn ang="0">
                    <a:pos x="T0" y="0"/>
                  </a:cxn>
                  <a:cxn ang="0">
                    <a:pos x="T1" y="0"/>
                  </a:cxn>
                  <a:cxn ang="0">
                    <a:pos x="T2" y="0"/>
                  </a:cxn>
                  <a:cxn ang="0">
                    <a:pos x="T3" y="0"/>
                  </a:cxn>
                  <a:cxn ang="0">
                    <a:pos x="T4" y="0"/>
                  </a:cxn>
                </a:cxnLst>
                <a:rect l="0" t="0" r="r" b="b"/>
                <a:pathLst>
                  <a:path w="4">
                    <a:moveTo>
                      <a:pt x="4" y="0"/>
                    </a:moveTo>
                    <a:lnTo>
                      <a:pt x="0" y="0"/>
                    </a:lnTo>
                    <a:lnTo>
                      <a:pt x="0" y="0"/>
                    </a:lnTo>
                    <a:lnTo>
                      <a:pt x="3" y="0"/>
                    </a:lnTo>
                    <a:lnTo>
                      <a:pt x="4" y="0"/>
                    </a:ln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43" name="Rectangle 695"/>
              <p:cNvSpPr>
                <a:spLocks noChangeArrowheads="1"/>
              </p:cNvSpPr>
              <p:nvPr/>
            </p:nvSpPr>
            <p:spPr bwMode="auto">
              <a:xfrm>
                <a:off x="7821727" y="1459473"/>
                <a:ext cx="4763" cy="1588"/>
              </a:xfrm>
              <a:prstGeom prst="rect">
                <a:avLst/>
              </a:prstGeom>
              <a:solidFill>
                <a:srgbClr val="6F6F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44" name="Rectangle 696"/>
              <p:cNvSpPr>
                <a:spLocks noChangeArrowheads="1"/>
              </p:cNvSpPr>
              <p:nvPr/>
            </p:nvSpPr>
            <p:spPr bwMode="auto">
              <a:xfrm>
                <a:off x="7821727" y="1459473"/>
                <a:ext cx="4763" cy="1588"/>
              </a:xfrm>
              <a:prstGeom prst="rect">
                <a:avLst/>
              </a:prstGeom>
              <a:solidFill>
                <a:srgbClr val="9B9B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45" name="Freeform 697"/>
              <p:cNvSpPr>
                <a:spLocks/>
              </p:cNvSpPr>
              <p:nvPr/>
            </p:nvSpPr>
            <p:spPr bwMode="auto">
              <a:xfrm>
                <a:off x="7821727" y="1459473"/>
                <a:ext cx="4763" cy="0"/>
              </a:xfrm>
              <a:custGeom>
                <a:avLst/>
                <a:gdLst>
                  <a:gd name="T0" fmla="*/ 3 w 3"/>
                  <a:gd name="T1" fmla="*/ 0 w 3"/>
                  <a:gd name="T2" fmla="*/ 1 w 3"/>
                  <a:gd name="T3" fmla="*/ 3 w 3"/>
                  <a:gd name="T4" fmla="*/ 3 w 3"/>
                </a:gdLst>
                <a:ahLst/>
                <a:cxnLst>
                  <a:cxn ang="0">
                    <a:pos x="T0" y="0"/>
                  </a:cxn>
                  <a:cxn ang="0">
                    <a:pos x="T1" y="0"/>
                  </a:cxn>
                  <a:cxn ang="0">
                    <a:pos x="T2" y="0"/>
                  </a:cxn>
                  <a:cxn ang="0">
                    <a:pos x="T3" y="0"/>
                  </a:cxn>
                  <a:cxn ang="0">
                    <a:pos x="T4" y="0"/>
                  </a:cxn>
                </a:cxnLst>
                <a:rect l="0" t="0" r="r" b="b"/>
                <a:pathLst>
                  <a:path w="3">
                    <a:moveTo>
                      <a:pt x="3" y="0"/>
                    </a:moveTo>
                    <a:lnTo>
                      <a:pt x="0" y="0"/>
                    </a:lnTo>
                    <a:lnTo>
                      <a:pt x="1" y="0"/>
                    </a:lnTo>
                    <a:lnTo>
                      <a:pt x="3" y="0"/>
                    </a:lnTo>
                    <a:lnTo>
                      <a:pt x="3"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46" name="Rectangle 698"/>
              <p:cNvSpPr>
                <a:spLocks noChangeArrowheads="1"/>
              </p:cNvSpPr>
              <p:nvPr/>
            </p:nvSpPr>
            <p:spPr bwMode="auto">
              <a:xfrm>
                <a:off x="7823314" y="1459473"/>
                <a:ext cx="3175" cy="1588"/>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47" name="Freeform 699"/>
              <p:cNvSpPr>
                <a:spLocks/>
              </p:cNvSpPr>
              <p:nvPr/>
            </p:nvSpPr>
            <p:spPr bwMode="auto">
              <a:xfrm>
                <a:off x="7823314" y="1459473"/>
                <a:ext cx="3175" cy="0"/>
              </a:xfrm>
              <a:custGeom>
                <a:avLst/>
                <a:gdLst>
                  <a:gd name="T0" fmla="*/ 2 w 2"/>
                  <a:gd name="T1" fmla="*/ 0 w 2"/>
                  <a:gd name="T2" fmla="*/ 1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0" y="0"/>
                    </a:lnTo>
                    <a:lnTo>
                      <a:pt x="1" y="0"/>
                    </a:lnTo>
                    <a:lnTo>
                      <a:pt x="2" y="0"/>
                    </a:lnTo>
                    <a:lnTo>
                      <a:pt x="2"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48" name="Freeform 700"/>
              <p:cNvSpPr>
                <a:spLocks/>
              </p:cNvSpPr>
              <p:nvPr/>
            </p:nvSpPr>
            <p:spPr bwMode="auto">
              <a:xfrm>
                <a:off x="7824902" y="1459473"/>
                <a:ext cx="1588"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lnTo>
                      <a:pt x="0" y="0"/>
                    </a:lnTo>
                    <a:lnTo>
                      <a:pt x="1" y="0"/>
                    </a:lnTo>
                    <a:lnTo>
                      <a:pt x="1"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49" name="Rectangle 701"/>
              <p:cNvSpPr>
                <a:spLocks noChangeArrowheads="1"/>
              </p:cNvSpPr>
              <p:nvPr/>
            </p:nvSpPr>
            <p:spPr bwMode="auto">
              <a:xfrm>
                <a:off x="7821727" y="1459473"/>
                <a:ext cx="6350"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50" name="Freeform 702"/>
              <p:cNvSpPr>
                <a:spLocks/>
              </p:cNvSpPr>
              <p:nvPr/>
            </p:nvSpPr>
            <p:spPr bwMode="auto">
              <a:xfrm>
                <a:off x="7821727" y="1459473"/>
                <a:ext cx="6350" cy="0"/>
              </a:xfrm>
              <a:custGeom>
                <a:avLst/>
                <a:gdLst>
                  <a:gd name="T0" fmla="*/ 0 w 4"/>
                  <a:gd name="T1" fmla="*/ 4 w 4"/>
                  <a:gd name="T2" fmla="*/ 3 w 4"/>
                  <a:gd name="T3" fmla="*/ 0 w 4"/>
                  <a:gd name="T4" fmla="*/ 0 w 4"/>
                </a:gdLst>
                <a:ahLst/>
                <a:cxnLst>
                  <a:cxn ang="0">
                    <a:pos x="T0" y="0"/>
                  </a:cxn>
                  <a:cxn ang="0">
                    <a:pos x="T1" y="0"/>
                  </a:cxn>
                  <a:cxn ang="0">
                    <a:pos x="T2" y="0"/>
                  </a:cxn>
                  <a:cxn ang="0">
                    <a:pos x="T3" y="0"/>
                  </a:cxn>
                  <a:cxn ang="0">
                    <a:pos x="T4" y="0"/>
                  </a:cxn>
                </a:cxnLst>
                <a:rect l="0" t="0" r="r" b="b"/>
                <a:pathLst>
                  <a:path w="4">
                    <a:moveTo>
                      <a:pt x="0" y="0"/>
                    </a:moveTo>
                    <a:lnTo>
                      <a:pt x="4" y="0"/>
                    </a:lnTo>
                    <a:lnTo>
                      <a:pt x="3" y="0"/>
                    </a:lnTo>
                    <a:lnTo>
                      <a:pt x="0" y="0"/>
                    </a:lnTo>
                    <a:lnTo>
                      <a:pt x="0" y="0"/>
                    </a:ln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51" name="Rectangle 703"/>
              <p:cNvSpPr>
                <a:spLocks noChangeArrowheads="1"/>
              </p:cNvSpPr>
              <p:nvPr/>
            </p:nvSpPr>
            <p:spPr bwMode="auto">
              <a:xfrm>
                <a:off x="7821727" y="1459473"/>
                <a:ext cx="4763" cy="1588"/>
              </a:xfrm>
              <a:prstGeom prst="rect">
                <a:avLst/>
              </a:prstGeom>
              <a:solidFill>
                <a:srgbClr val="6F6F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52" name="Rectangle 704"/>
              <p:cNvSpPr>
                <a:spLocks noChangeArrowheads="1"/>
              </p:cNvSpPr>
              <p:nvPr/>
            </p:nvSpPr>
            <p:spPr bwMode="auto">
              <a:xfrm>
                <a:off x="7821727" y="1459473"/>
                <a:ext cx="4763" cy="1588"/>
              </a:xfrm>
              <a:prstGeom prst="rect">
                <a:avLst/>
              </a:prstGeom>
              <a:solidFill>
                <a:srgbClr val="9B9B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53" name="Freeform 705"/>
              <p:cNvSpPr>
                <a:spLocks/>
              </p:cNvSpPr>
              <p:nvPr/>
            </p:nvSpPr>
            <p:spPr bwMode="auto">
              <a:xfrm>
                <a:off x="7821727" y="1459473"/>
                <a:ext cx="4763" cy="0"/>
              </a:xfrm>
              <a:custGeom>
                <a:avLst/>
                <a:gdLst>
                  <a:gd name="T0" fmla="*/ 0 w 3"/>
                  <a:gd name="T1" fmla="*/ 3 w 3"/>
                  <a:gd name="T2" fmla="*/ 3 w 3"/>
                  <a:gd name="T3" fmla="*/ 1 w 3"/>
                  <a:gd name="T4" fmla="*/ 0 w 3"/>
                </a:gdLst>
                <a:ahLst/>
                <a:cxnLst>
                  <a:cxn ang="0">
                    <a:pos x="T0" y="0"/>
                  </a:cxn>
                  <a:cxn ang="0">
                    <a:pos x="T1" y="0"/>
                  </a:cxn>
                  <a:cxn ang="0">
                    <a:pos x="T2" y="0"/>
                  </a:cxn>
                  <a:cxn ang="0">
                    <a:pos x="T3" y="0"/>
                  </a:cxn>
                  <a:cxn ang="0">
                    <a:pos x="T4" y="0"/>
                  </a:cxn>
                </a:cxnLst>
                <a:rect l="0" t="0" r="r" b="b"/>
                <a:pathLst>
                  <a:path w="3">
                    <a:moveTo>
                      <a:pt x="0" y="0"/>
                    </a:moveTo>
                    <a:lnTo>
                      <a:pt x="3" y="0"/>
                    </a:lnTo>
                    <a:lnTo>
                      <a:pt x="3" y="0"/>
                    </a:lnTo>
                    <a:lnTo>
                      <a:pt x="1"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54" name="Rectangle 706"/>
              <p:cNvSpPr>
                <a:spLocks noChangeArrowheads="1"/>
              </p:cNvSpPr>
              <p:nvPr/>
            </p:nvSpPr>
            <p:spPr bwMode="auto">
              <a:xfrm>
                <a:off x="7823314" y="1459473"/>
                <a:ext cx="3175" cy="1588"/>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55" name="Freeform 707"/>
              <p:cNvSpPr>
                <a:spLocks/>
              </p:cNvSpPr>
              <p:nvPr/>
            </p:nvSpPr>
            <p:spPr bwMode="auto">
              <a:xfrm>
                <a:off x="7823314" y="1459473"/>
                <a:ext cx="3175" cy="0"/>
              </a:xfrm>
              <a:custGeom>
                <a:avLst/>
                <a:gdLst>
                  <a:gd name="T0" fmla="*/ 0 w 2"/>
                  <a:gd name="T1" fmla="*/ 2 w 2"/>
                  <a:gd name="T2" fmla="*/ 2 w 2"/>
                  <a:gd name="T3" fmla="*/ 1 w 2"/>
                  <a:gd name="T4" fmla="*/ 0 w 2"/>
                </a:gdLst>
                <a:ahLst/>
                <a:cxnLst>
                  <a:cxn ang="0">
                    <a:pos x="T0" y="0"/>
                  </a:cxn>
                  <a:cxn ang="0">
                    <a:pos x="T1" y="0"/>
                  </a:cxn>
                  <a:cxn ang="0">
                    <a:pos x="T2" y="0"/>
                  </a:cxn>
                  <a:cxn ang="0">
                    <a:pos x="T3" y="0"/>
                  </a:cxn>
                  <a:cxn ang="0">
                    <a:pos x="T4" y="0"/>
                  </a:cxn>
                </a:cxnLst>
                <a:rect l="0" t="0" r="r" b="b"/>
                <a:pathLst>
                  <a:path w="2">
                    <a:moveTo>
                      <a:pt x="0" y="0"/>
                    </a:moveTo>
                    <a:lnTo>
                      <a:pt x="2" y="0"/>
                    </a:lnTo>
                    <a:lnTo>
                      <a:pt x="2" y="0"/>
                    </a:lnTo>
                    <a:lnTo>
                      <a:pt x="1" y="0"/>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56" name="Freeform 708"/>
              <p:cNvSpPr>
                <a:spLocks/>
              </p:cNvSpPr>
              <p:nvPr/>
            </p:nvSpPr>
            <p:spPr bwMode="auto">
              <a:xfrm>
                <a:off x="7824902" y="1459473"/>
                <a:ext cx="1588" cy="0"/>
              </a:xfrm>
              <a:custGeom>
                <a:avLst/>
                <a:gdLst>
                  <a:gd name="T0" fmla="*/ 0 w 2"/>
                  <a:gd name="T1" fmla="*/ 2 w 2"/>
                  <a:gd name="T2" fmla="*/ 2 w 2"/>
                  <a:gd name="T3" fmla="*/ 2 w 2"/>
                  <a:gd name="T4" fmla="*/ 0 w 2"/>
                </a:gdLst>
                <a:ahLst/>
                <a:cxnLst>
                  <a:cxn ang="0">
                    <a:pos x="T0" y="0"/>
                  </a:cxn>
                  <a:cxn ang="0">
                    <a:pos x="T1" y="0"/>
                  </a:cxn>
                  <a:cxn ang="0">
                    <a:pos x="T2" y="0"/>
                  </a:cxn>
                  <a:cxn ang="0">
                    <a:pos x="T3" y="0"/>
                  </a:cxn>
                  <a:cxn ang="0">
                    <a:pos x="T4" y="0"/>
                  </a:cxn>
                </a:cxnLst>
                <a:rect l="0" t="0" r="r" b="b"/>
                <a:pathLst>
                  <a:path w="2">
                    <a:moveTo>
                      <a:pt x="0" y="0"/>
                    </a:moveTo>
                    <a:lnTo>
                      <a:pt x="2" y="0"/>
                    </a:lnTo>
                    <a:lnTo>
                      <a:pt x="2" y="0"/>
                    </a:lnTo>
                    <a:lnTo>
                      <a:pt x="2" y="0"/>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57" name="Freeform 709"/>
              <p:cNvSpPr>
                <a:spLocks/>
              </p:cNvSpPr>
              <p:nvPr/>
            </p:nvSpPr>
            <p:spPr bwMode="auto">
              <a:xfrm>
                <a:off x="7828077" y="1459473"/>
                <a:ext cx="3175" cy="0"/>
              </a:xfrm>
              <a:custGeom>
                <a:avLst/>
                <a:gdLst>
                  <a:gd name="T0" fmla="*/ 0 w 2"/>
                  <a:gd name="T1" fmla="*/ 2 w 2"/>
                  <a:gd name="T2" fmla="*/ 1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2" y="0"/>
                    </a:lnTo>
                    <a:lnTo>
                      <a:pt x="1"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58" name="Freeform 710"/>
              <p:cNvSpPr>
                <a:spLocks/>
              </p:cNvSpPr>
              <p:nvPr/>
            </p:nvSpPr>
            <p:spPr bwMode="auto">
              <a:xfrm>
                <a:off x="7826489" y="1459473"/>
                <a:ext cx="3175" cy="0"/>
              </a:xfrm>
              <a:custGeom>
                <a:avLst/>
                <a:gdLst>
                  <a:gd name="T0" fmla="*/ 1 w 2"/>
                  <a:gd name="T1" fmla="*/ 2 w 2"/>
                  <a:gd name="T2" fmla="*/ 2 w 2"/>
                  <a:gd name="T3" fmla="*/ 0 w 2"/>
                  <a:gd name="T4" fmla="*/ 1 w 2"/>
                </a:gdLst>
                <a:ahLst/>
                <a:cxnLst>
                  <a:cxn ang="0">
                    <a:pos x="T0" y="0"/>
                  </a:cxn>
                  <a:cxn ang="0">
                    <a:pos x="T1" y="0"/>
                  </a:cxn>
                  <a:cxn ang="0">
                    <a:pos x="T2" y="0"/>
                  </a:cxn>
                  <a:cxn ang="0">
                    <a:pos x="T3" y="0"/>
                  </a:cxn>
                  <a:cxn ang="0">
                    <a:pos x="T4" y="0"/>
                  </a:cxn>
                </a:cxnLst>
                <a:rect l="0" t="0" r="r" b="b"/>
                <a:pathLst>
                  <a:path w="2">
                    <a:moveTo>
                      <a:pt x="1" y="0"/>
                    </a:moveTo>
                    <a:lnTo>
                      <a:pt x="2" y="0"/>
                    </a:lnTo>
                    <a:lnTo>
                      <a:pt x="2" y="0"/>
                    </a:lnTo>
                    <a:lnTo>
                      <a:pt x="0" y="0"/>
                    </a:lnTo>
                    <a:lnTo>
                      <a:pt x="1" y="0"/>
                    </a:ln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59" name="Freeform 711"/>
              <p:cNvSpPr>
                <a:spLocks/>
              </p:cNvSpPr>
              <p:nvPr/>
            </p:nvSpPr>
            <p:spPr bwMode="auto">
              <a:xfrm>
                <a:off x="7826489" y="1459473"/>
                <a:ext cx="3175" cy="0"/>
              </a:xfrm>
              <a:custGeom>
                <a:avLst/>
                <a:gdLst>
                  <a:gd name="T0" fmla="*/ 0 w 3"/>
                  <a:gd name="T1" fmla="*/ 3 w 3"/>
                  <a:gd name="T2" fmla="*/ 2 w 3"/>
                  <a:gd name="T3" fmla="*/ 0 w 3"/>
                  <a:gd name="T4" fmla="*/ 0 w 3"/>
                </a:gdLst>
                <a:ahLst/>
                <a:cxnLst>
                  <a:cxn ang="0">
                    <a:pos x="T0" y="0"/>
                  </a:cxn>
                  <a:cxn ang="0">
                    <a:pos x="T1" y="0"/>
                  </a:cxn>
                  <a:cxn ang="0">
                    <a:pos x="T2" y="0"/>
                  </a:cxn>
                  <a:cxn ang="0">
                    <a:pos x="T3" y="0"/>
                  </a:cxn>
                  <a:cxn ang="0">
                    <a:pos x="T4" y="0"/>
                  </a:cxn>
                </a:cxnLst>
                <a:rect l="0" t="0" r="r" b="b"/>
                <a:pathLst>
                  <a:path w="3">
                    <a:moveTo>
                      <a:pt x="0" y="0"/>
                    </a:moveTo>
                    <a:lnTo>
                      <a:pt x="3" y="0"/>
                    </a:lnTo>
                    <a:lnTo>
                      <a:pt x="2" y="0"/>
                    </a:lnTo>
                    <a:cubicBezTo>
                      <a:pt x="2" y="0"/>
                      <a:pt x="1" y="0"/>
                      <a:pt x="0" y="0"/>
                    </a:cubicBezTo>
                    <a:lnTo>
                      <a:pt x="0" y="0"/>
                    </a:ln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60" name="Freeform 712"/>
              <p:cNvSpPr>
                <a:spLocks/>
              </p:cNvSpPr>
              <p:nvPr/>
            </p:nvSpPr>
            <p:spPr bwMode="auto">
              <a:xfrm>
                <a:off x="7826489" y="1459473"/>
                <a:ext cx="1588" cy="0"/>
              </a:xfrm>
              <a:custGeom>
                <a:avLst/>
                <a:gdLst>
                  <a:gd name="T0" fmla="*/ 1 w 3"/>
                  <a:gd name="T1" fmla="*/ 3 w 3"/>
                  <a:gd name="T2" fmla="*/ 2 w 3"/>
                  <a:gd name="T3" fmla="*/ 0 w 3"/>
                  <a:gd name="T4" fmla="*/ 1 w 3"/>
                </a:gdLst>
                <a:ahLst/>
                <a:cxnLst>
                  <a:cxn ang="0">
                    <a:pos x="T0" y="0"/>
                  </a:cxn>
                  <a:cxn ang="0">
                    <a:pos x="T1" y="0"/>
                  </a:cxn>
                  <a:cxn ang="0">
                    <a:pos x="T2" y="0"/>
                  </a:cxn>
                  <a:cxn ang="0">
                    <a:pos x="T3" y="0"/>
                  </a:cxn>
                  <a:cxn ang="0">
                    <a:pos x="T4" y="0"/>
                  </a:cxn>
                </a:cxnLst>
                <a:rect l="0" t="0" r="r" b="b"/>
                <a:pathLst>
                  <a:path w="3">
                    <a:moveTo>
                      <a:pt x="1" y="0"/>
                    </a:moveTo>
                    <a:cubicBezTo>
                      <a:pt x="2" y="0"/>
                      <a:pt x="3" y="0"/>
                      <a:pt x="3" y="0"/>
                    </a:cubicBezTo>
                    <a:lnTo>
                      <a:pt x="2" y="0"/>
                    </a:lnTo>
                    <a:cubicBezTo>
                      <a:pt x="2" y="0"/>
                      <a:pt x="1" y="0"/>
                      <a:pt x="0" y="0"/>
                    </a:cubicBezTo>
                    <a:lnTo>
                      <a:pt x="1" y="0"/>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61" name="Freeform 713"/>
              <p:cNvSpPr>
                <a:spLocks/>
              </p:cNvSpPr>
              <p:nvPr/>
            </p:nvSpPr>
            <p:spPr bwMode="auto">
              <a:xfrm>
                <a:off x="7826489" y="1459473"/>
                <a:ext cx="1588" cy="0"/>
              </a:xfrm>
              <a:custGeom>
                <a:avLst/>
                <a:gdLst>
                  <a:gd name="T0" fmla="*/ 0 w 2"/>
                  <a:gd name="T1" fmla="*/ 2 w 2"/>
                  <a:gd name="T2" fmla="*/ 1 w 2"/>
                  <a:gd name="T3" fmla="*/ 0 w 2"/>
                  <a:gd name="T4" fmla="*/ 0 w 2"/>
                </a:gdLst>
                <a:ahLst/>
                <a:cxnLst>
                  <a:cxn ang="0">
                    <a:pos x="T0" y="0"/>
                  </a:cxn>
                  <a:cxn ang="0">
                    <a:pos x="T1" y="0"/>
                  </a:cxn>
                  <a:cxn ang="0">
                    <a:pos x="T2" y="0"/>
                  </a:cxn>
                  <a:cxn ang="0">
                    <a:pos x="T3" y="0"/>
                  </a:cxn>
                  <a:cxn ang="0">
                    <a:pos x="T4" y="0"/>
                  </a:cxn>
                </a:cxnLst>
                <a:rect l="0" t="0" r="r" b="b"/>
                <a:pathLst>
                  <a:path w="2">
                    <a:moveTo>
                      <a:pt x="0" y="0"/>
                    </a:moveTo>
                    <a:cubicBezTo>
                      <a:pt x="1" y="0"/>
                      <a:pt x="2" y="0"/>
                      <a:pt x="2" y="0"/>
                    </a:cubicBezTo>
                    <a:lnTo>
                      <a:pt x="1" y="0"/>
                    </a:lnTo>
                    <a:cubicBezTo>
                      <a:pt x="1" y="0"/>
                      <a:pt x="0" y="0"/>
                      <a:pt x="0" y="0"/>
                    </a:cubicBez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62" name="Freeform 714"/>
              <p:cNvSpPr>
                <a:spLocks/>
              </p:cNvSpPr>
              <p:nvPr/>
            </p:nvSpPr>
            <p:spPr bwMode="auto">
              <a:xfrm>
                <a:off x="7826489" y="1459473"/>
                <a:ext cx="0" cy="0"/>
              </a:xfrm>
              <a:custGeom>
                <a:avLst/>
                <a:gdLst>
                  <a:gd name="T0" fmla="*/ 0 w 1"/>
                  <a:gd name="T1" fmla="*/ 1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1" y="0"/>
                      <a:pt x="1" y="0"/>
                    </a:cubicBezTo>
                    <a:lnTo>
                      <a:pt x="1" y="0"/>
                    </a:lnTo>
                    <a:cubicBezTo>
                      <a:pt x="1" y="0"/>
                      <a:pt x="0" y="0"/>
                      <a:pt x="0" y="0"/>
                    </a:cubicBezTo>
                    <a:lnTo>
                      <a:pt x="0"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63" name="Freeform 715"/>
              <p:cNvSpPr>
                <a:spLocks/>
              </p:cNvSpPr>
              <p:nvPr/>
            </p:nvSpPr>
            <p:spPr bwMode="auto">
              <a:xfrm>
                <a:off x="7826489" y="1459473"/>
                <a:ext cx="0" cy="0"/>
              </a:xfrm>
              <a:custGeom>
                <a:avLst/>
                <a:gdLst>
                  <a:gd name="T0" fmla="*/ 0 w 1"/>
                  <a:gd name="T1" fmla="*/ 1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1" y="0"/>
                      <a:pt x="1" y="0"/>
                    </a:cubicBezTo>
                    <a:lnTo>
                      <a:pt x="0" y="0"/>
                    </a:lnTo>
                    <a:cubicBezTo>
                      <a:pt x="0" y="0"/>
                      <a:pt x="0" y="0"/>
                      <a:pt x="0" y="0"/>
                    </a:cubicBez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64" name="Rectangle 716"/>
              <p:cNvSpPr>
                <a:spLocks noChangeArrowheads="1"/>
              </p:cNvSpPr>
              <p:nvPr/>
            </p:nvSpPr>
            <p:spPr bwMode="auto">
              <a:xfrm>
                <a:off x="7826489" y="1459473"/>
                <a:ext cx="1588" cy="1588"/>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65" name="Rectangle 717"/>
              <p:cNvSpPr>
                <a:spLocks noChangeArrowheads="1"/>
              </p:cNvSpPr>
              <p:nvPr/>
            </p:nvSpPr>
            <p:spPr bwMode="auto">
              <a:xfrm>
                <a:off x="7829664" y="1459473"/>
                <a:ext cx="1588"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66" name="Rectangle 718"/>
              <p:cNvSpPr>
                <a:spLocks noChangeArrowheads="1"/>
              </p:cNvSpPr>
              <p:nvPr/>
            </p:nvSpPr>
            <p:spPr bwMode="auto">
              <a:xfrm>
                <a:off x="7829664" y="1459473"/>
                <a:ext cx="1588" cy="1588"/>
              </a:xfrm>
              <a:prstGeom prst="rect">
                <a:avLst/>
              </a:prstGeom>
              <a:solidFill>
                <a:srgbClr val="3B3B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67" name="Rectangle 719"/>
              <p:cNvSpPr>
                <a:spLocks noChangeArrowheads="1"/>
              </p:cNvSpPr>
              <p:nvPr/>
            </p:nvSpPr>
            <p:spPr bwMode="auto">
              <a:xfrm>
                <a:off x="7828077" y="1459473"/>
                <a:ext cx="1588" cy="1588"/>
              </a:xfrm>
              <a:prstGeom prst="rect">
                <a:avLst/>
              </a:prstGeom>
              <a:solidFill>
                <a:srgbClr val="6F6F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68" name="Rectangle 720"/>
              <p:cNvSpPr>
                <a:spLocks noChangeArrowheads="1"/>
              </p:cNvSpPr>
              <p:nvPr/>
            </p:nvSpPr>
            <p:spPr bwMode="auto">
              <a:xfrm>
                <a:off x="7828077" y="1459473"/>
                <a:ext cx="1588" cy="1588"/>
              </a:xfrm>
              <a:prstGeom prst="rect">
                <a:avLst/>
              </a:prstGeom>
              <a:solidFill>
                <a:srgbClr val="9B9B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69" name="Rectangle 721"/>
              <p:cNvSpPr>
                <a:spLocks noChangeArrowheads="1"/>
              </p:cNvSpPr>
              <p:nvPr/>
            </p:nvSpPr>
            <p:spPr bwMode="auto">
              <a:xfrm>
                <a:off x="7826489" y="1459473"/>
                <a:ext cx="1588" cy="158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70" name="Rectangle 722"/>
              <p:cNvSpPr>
                <a:spLocks noChangeArrowheads="1"/>
              </p:cNvSpPr>
              <p:nvPr/>
            </p:nvSpPr>
            <p:spPr bwMode="auto">
              <a:xfrm>
                <a:off x="7826489" y="1459473"/>
                <a:ext cx="1588" cy="1588"/>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71" name="Freeform 723"/>
              <p:cNvSpPr>
                <a:spLocks/>
              </p:cNvSpPr>
              <p:nvPr/>
            </p:nvSpPr>
            <p:spPr bwMode="auto">
              <a:xfrm>
                <a:off x="7826489" y="1459473"/>
                <a:ext cx="0" cy="0"/>
              </a:xfrm>
              <a:custGeom>
                <a:avLst/>
                <a:gdLst>
                  <a:gd name="T0" fmla="*/ 1 w 1"/>
                  <a:gd name="T1" fmla="*/ 0 h 1"/>
                  <a:gd name="T2" fmla="*/ 1 w 1"/>
                  <a:gd name="T3" fmla="*/ 1 h 1"/>
                  <a:gd name="T4" fmla="*/ 0 w 1"/>
                  <a:gd name="T5" fmla="*/ 1 h 1"/>
                  <a:gd name="T6" fmla="*/ 0 w 1"/>
                  <a:gd name="T7" fmla="*/ 1 h 1"/>
                  <a:gd name="T8" fmla="*/ 1 w 1"/>
                  <a:gd name="T9" fmla="*/ 1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lnTo>
                      <a:pt x="1" y="1"/>
                    </a:lnTo>
                    <a:lnTo>
                      <a:pt x="0" y="1"/>
                    </a:lnTo>
                    <a:lnTo>
                      <a:pt x="0" y="1"/>
                    </a:lnTo>
                    <a:lnTo>
                      <a:pt x="1" y="1"/>
                    </a:lnTo>
                    <a:lnTo>
                      <a:pt x="1"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72" name="Rectangle 724"/>
              <p:cNvSpPr>
                <a:spLocks noChangeArrowheads="1"/>
              </p:cNvSpPr>
              <p:nvPr/>
            </p:nvSpPr>
            <p:spPr bwMode="auto">
              <a:xfrm>
                <a:off x="7826489" y="1459473"/>
                <a:ext cx="1588" cy="1588"/>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73" name="Rectangle 725"/>
              <p:cNvSpPr>
                <a:spLocks noChangeArrowheads="1"/>
              </p:cNvSpPr>
              <p:nvPr/>
            </p:nvSpPr>
            <p:spPr bwMode="auto">
              <a:xfrm>
                <a:off x="7826489" y="1459473"/>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74" name="Rectangle 726"/>
              <p:cNvSpPr>
                <a:spLocks noChangeArrowheads="1"/>
              </p:cNvSpPr>
              <p:nvPr/>
            </p:nvSpPr>
            <p:spPr bwMode="auto">
              <a:xfrm>
                <a:off x="7826489" y="1459473"/>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75" name="Rectangle 727"/>
              <p:cNvSpPr>
                <a:spLocks noChangeArrowheads="1"/>
              </p:cNvSpPr>
              <p:nvPr/>
            </p:nvSpPr>
            <p:spPr bwMode="auto">
              <a:xfrm>
                <a:off x="7824902" y="1459473"/>
                <a:ext cx="1588" cy="15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76" name="Rectangle 728"/>
              <p:cNvSpPr>
                <a:spLocks noChangeArrowheads="1"/>
              </p:cNvSpPr>
              <p:nvPr/>
            </p:nvSpPr>
            <p:spPr bwMode="auto">
              <a:xfrm>
                <a:off x="7824902" y="1459473"/>
                <a:ext cx="1588" cy="15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77" name="Rectangle 729"/>
              <p:cNvSpPr>
                <a:spLocks noChangeArrowheads="1"/>
              </p:cNvSpPr>
              <p:nvPr/>
            </p:nvSpPr>
            <p:spPr bwMode="auto">
              <a:xfrm>
                <a:off x="7824902" y="1459473"/>
                <a:ext cx="1588" cy="1588"/>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78" name="Rectangle 730"/>
              <p:cNvSpPr>
                <a:spLocks noChangeArrowheads="1"/>
              </p:cNvSpPr>
              <p:nvPr/>
            </p:nvSpPr>
            <p:spPr bwMode="auto">
              <a:xfrm>
                <a:off x="7823314" y="1459473"/>
                <a:ext cx="1588" cy="1588"/>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79" name="Rectangle 731"/>
              <p:cNvSpPr>
                <a:spLocks noChangeArrowheads="1"/>
              </p:cNvSpPr>
              <p:nvPr/>
            </p:nvSpPr>
            <p:spPr bwMode="auto">
              <a:xfrm>
                <a:off x="7821727" y="1459473"/>
                <a:ext cx="1588" cy="1588"/>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80" name="Rectangle 732"/>
              <p:cNvSpPr>
                <a:spLocks noChangeArrowheads="1"/>
              </p:cNvSpPr>
              <p:nvPr/>
            </p:nvSpPr>
            <p:spPr bwMode="auto">
              <a:xfrm>
                <a:off x="7821727" y="1459473"/>
                <a:ext cx="1588" cy="1588"/>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81" name="Rectangle 733"/>
              <p:cNvSpPr>
                <a:spLocks noChangeArrowheads="1"/>
              </p:cNvSpPr>
              <p:nvPr/>
            </p:nvSpPr>
            <p:spPr bwMode="auto">
              <a:xfrm>
                <a:off x="7826489" y="1459473"/>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82" name="Freeform 734"/>
              <p:cNvSpPr>
                <a:spLocks/>
              </p:cNvSpPr>
              <p:nvPr/>
            </p:nvSpPr>
            <p:spPr bwMode="auto">
              <a:xfrm>
                <a:off x="7824902" y="1459473"/>
                <a:ext cx="1588" cy="0"/>
              </a:xfrm>
              <a:custGeom>
                <a:avLst/>
                <a:gdLst>
                  <a:gd name="T0" fmla="*/ 1 w 1"/>
                  <a:gd name="T1" fmla="*/ 1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lnTo>
                      <a:pt x="1" y="0"/>
                    </a:lnTo>
                    <a:lnTo>
                      <a:pt x="0" y="0"/>
                    </a:lnTo>
                    <a:lnTo>
                      <a:pt x="1" y="0"/>
                    </a:lnTo>
                    <a:lnTo>
                      <a:pt x="1"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83" name="Rectangle 735"/>
              <p:cNvSpPr>
                <a:spLocks noChangeArrowheads="1"/>
              </p:cNvSpPr>
              <p:nvPr/>
            </p:nvSpPr>
            <p:spPr bwMode="auto">
              <a:xfrm>
                <a:off x="7824902" y="1459473"/>
                <a:ext cx="1588" cy="15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84" name="Rectangle 736"/>
              <p:cNvSpPr>
                <a:spLocks noChangeArrowheads="1"/>
              </p:cNvSpPr>
              <p:nvPr/>
            </p:nvSpPr>
            <p:spPr bwMode="auto">
              <a:xfrm>
                <a:off x="7824902" y="1459473"/>
                <a:ext cx="1588" cy="15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85" name="Freeform 737"/>
              <p:cNvSpPr>
                <a:spLocks/>
              </p:cNvSpPr>
              <p:nvPr/>
            </p:nvSpPr>
            <p:spPr bwMode="auto">
              <a:xfrm>
                <a:off x="7824902" y="1459473"/>
                <a:ext cx="0" cy="0"/>
              </a:xfrm>
              <a:custGeom>
                <a:avLst/>
                <a:gdLst>
                  <a:gd name="T0" fmla="*/ 1 w 1"/>
                  <a:gd name="T1" fmla="*/ 0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0" y="0"/>
                    </a:lnTo>
                    <a:lnTo>
                      <a:pt x="0" y="0"/>
                    </a:lnTo>
                    <a:cubicBezTo>
                      <a:pt x="0" y="0"/>
                      <a:pt x="0" y="0"/>
                      <a:pt x="0" y="0"/>
                    </a:cubicBezTo>
                    <a:lnTo>
                      <a:pt x="1" y="0"/>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86" name="Freeform 738"/>
              <p:cNvSpPr>
                <a:spLocks/>
              </p:cNvSpPr>
              <p:nvPr/>
            </p:nvSpPr>
            <p:spPr bwMode="auto">
              <a:xfrm>
                <a:off x="7823314" y="1459473"/>
                <a:ext cx="1588" cy="0"/>
              </a:xfrm>
              <a:custGeom>
                <a:avLst/>
                <a:gdLst>
                  <a:gd name="T0" fmla="*/ 2 w 2"/>
                  <a:gd name="T1" fmla="*/ 2 w 2"/>
                  <a:gd name="T2" fmla="*/ 0 w 2"/>
                  <a:gd name="T3" fmla="*/ 1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cubicBezTo>
                      <a:pt x="0" y="0"/>
                      <a:pt x="1" y="0"/>
                      <a:pt x="1" y="0"/>
                    </a:cubicBezTo>
                    <a:lnTo>
                      <a:pt x="2" y="0"/>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87" name="Freeform 739"/>
              <p:cNvSpPr>
                <a:spLocks/>
              </p:cNvSpPr>
              <p:nvPr/>
            </p:nvSpPr>
            <p:spPr bwMode="auto">
              <a:xfrm>
                <a:off x="7821727" y="1459473"/>
                <a:ext cx="1588" cy="0"/>
              </a:xfrm>
              <a:custGeom>
                <a:avLst/>
                <a:gdLst>
                  <a:gd name="T0" fmla="*/ 2 w 2"/>
                  <a:gd name="T1" fmla="*/ 1 w 2"/>
                  <a:gd name="T2" fmla="*/ 0 w 2"/>
                  <a:gd name="T3" fmla="*/ 0 w 2"/>
                  <a:gd name="T4" fmla="*/ 1 w 2"/>
                  <a:gd name="T5" fmla="*/ 2 w 2"/>
                </a:gdLst>
                <a:ahLst/>
                <a:cxnLst>
                  <a:cxn ang="0">
                    <a:pos x="T0" y="0"/>
                  </a:cxn>
                  <a:cxn ang="0">
                    <a:pos x="T1" y="0"/>
                  </a:cxn>
                  <a:cxn ang="0">
                    <a:pos x="T2" y="0"/>
                  </a:cxn>
                  <a:cxn ang="0">
                    <a:pos x="T3" y="0"/>
                  </a:cxn>
                  <a:cxn ang="0">
                    <a:pos x="T4" y="0"/>
                  </a:cxn>
                  <a:cxn ang="0">
                    <a:pos x="T5" y="0"/>
                  </a:cxn>
                </a:cxnLst>
                <a:rect l="0" t="0" r="r" b="b"/>
                <a:pathLst>
                  <a:path w="2">
                    <a:moveTo>
                      <a:pt x="2" y="0"/>
                    </a:moveTo>
                    <a:cubicBezTo>
                      <a:pt x="2" y="0"/>
                      <a:pt x="2" y="0"/>
                      <a:pt x="1" y="0"/>
                    </a:cubicBezTo>
                    <a:lnTo>
                      <a:pt x="0" y="0"/>
                    </a:lnTo>
                    <a:lnTo>
                      <a:pt x="0" y="0"/>
                    </a:lnTo>
                    <a:lnTo>
                      <a:pt x="1" y="0"/>
                    </a:lnTo>
                    <a:lnTo>
                      <a:pt x="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88" name="Rectangle 740"/>
              <p:cNvSpPr>
                <a:spLocks noChangeArrowheads="1"/>
              </p:cNvSpPr>
              <p:nvPr/>
            </p:nvSpPr>
            <p:spPr bwMode="auto">
              <a:xfrm>
                <a:off x="7821727" y="1459473"/>
                <a:ext cx="1588" cy="1588"/>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89" name="Rectangle 741"/>
              <p:cNvSpPr>
                <a:spLocks noChangeArrowheads="1"/>
              </p:cNvSpPr>
              <p:nvPr/>
            </p:nvSpPr>
            <p:spPr bwMode="auto">
              <a:xfrm>
                <a:off x="7826489" y="1459473"/>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90" name="Rectangle 742"/>
              <p:cNvSpPr>
                <a:spLocks noChangeArrowheads="1"/>
              </p:cNvSpPr>
              <p:nvPr/>
            </p:nvSpPr>
            <p:spPr bwMode="auto">
              <a:xfrm>
                <a:off x="7826489" y="1459473"/>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91" name="Rectangle 743"/>
              <p:cNvSpPr>
                <a:spLocks noChangeArrowheads="1"/>
              </p:cNvSpPr>
              <p:nvPr/>
            </p:nvSpPr>
            <p:spPr bwMode="auto">
              <a:xfrm>
                <a:off x="7824902" y="1459473"/>
                <a:ext cx="1588" cy="15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92" name="Rectangle 744"/>
              <p:cNvSpPr>
                <a:spLocks noChangeArrowheads="1"/>
              </p:cNvSpPr>
              <p:nvPr/>
            </p:nvSpPr>
            <p:spPr bwMode="auto">
              <a:xfrm>
                <a:off x="7824902" y="1459473"/>
                <a:ext cx="1588" cy="15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93" name="Rectangle 745"/>
              <p:cNvSpPr>
                <a:spLocks noChangeArrowheads="1"/>
              </p:cNvSpPr>
              <p:nvPr/>
            </p:nvSpPr>
            <p:spPr bwMode="auto">
              <a:xfrm>
                <a:off x="7824902" y="1459473"/>
                <a:ext cx="1588" cy="1588"/>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94" name="Rectangle 746"/>
              <p:cNvSpPr>
                <a:spLocks noChangeArrowheads="1"/>
              </p:cNvSpPr>
              <p:nvPr/>
            </p:nvSpPr>
            <p:spPr bwMode="auto">
              <a:xfrm>
                <a:off x="7823314" y="1459473"/>
                <a:ext cx="1588" cy="1588"/>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95" name="Rectangle 747"/>
              <p:cNvSpPr>
                <a:spLocks noChangeArrowheads="1"/>
              </p:cNvSpPr>
              <p:nvPr/>
            </p:nvSpPr>
            <p:spPr bwMode="auto">
              <a:xfrm>
                <a:off x="7821727" y="1459473"/>
                <a:ext cx="1588" cy="1588"/>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96" name="Rectangle 748"/>
              <p:cNvSpPr>
                <a:spLocks noChangeArrowheads="1"/>
              </p:cNvSpPr>
              <p:nvPr/>
            </p:nvSpPr>
            <p:spPr bwMode="auto">
              <a:xfrm>
                <a:off x="7821727" y="1459473"/>
                <a:ext cx="1588" cy="1588"/>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97" name="Rectangle 749"/>
              <p:cNvSpPr>
                <a:spLocks noChangeArrowheads="1"/>
              </p:cNvSpPr>
              <p:nvPr/>
            </p:nvSpPr>
            <p:spPr bwMode="auto">
              <a:xfrm>
                <a:off x="7826489" y="1459473"/>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98" name="Rectangle 750"/>
              <p:cNvSpPr>
                <a:spLocks noChangeArrowheads="1"/>
              </p:cNvSpPr>
              <p:nvPr/>
            </p:nvSpPr>
            <p:spPr bwMode="auto">
              <a:xfrm>
                <a:off x="7826489" y="1459473"/>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899" name="Rectangle 751"/>
              <p:cNvSpPr>
                <a:spLocks noChangeArrowheads="1"/>
              </p:cNvSpPr>
              <p:nvPr/>
            </p:nvSpPr>
            <p:spPr bwMode="auto">
              <a:xfrm>
                <a:off x="7824902" y="1459473"/>
                <a:ext cx="1588" cy="15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00" name="Rectangle 752"/>
              <p:cNvSpPr>
                <a:spLocks noChangeArrowheads="1"/>
              </p:cNvSpPr>
              <p:nvPr/>
            </p:nvSpPr>
            <p:spPr bwMode="auto">
              <a:xfrm>
                <a:off x="7824902" y="1459473"/>
                <a:ext cx="1588" cy="15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01" name="Rectangle 753"/>
              <p:cNvSpPr>
                <a:spLocks noChangeArrowheads="1"/>
              </p:cNvSpPr>
              <p:nvPr/>
            </p:nvSpPr>
            <p:spPr bwMode="auto">
              <a:xfrm>
                <a:off x="7824902" y="1459473"/>
                <a:ext cx="1588" cy="1588"/>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02" name="Rectangle 754"/>
              <p:cNvSpPr>
                <a:spLocks noChangeArrowheads="1"/>
              </p:cNvSpPr>
              <p:nvPr/>
            </p:nvSpPr>
            <p:spPr bwMode="auto">
              <a:xfrm>
                <a:off x="7823314" y="1459473"/>
                <a:ext cx="1588" cy="1588"/>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03" name="Rectangle 755"/>
              <p:cNvSpPr>
                <a:spLocks noChangeArrowheads="1"/>
              </p:cNvSpPr>
              <p:nvPr/>
            </p:nvSpPr>
            <p:spPr bwMode="auto">
              <a:xfrm>
                <a:off x="7821727" y="1459473"/>
                <a:ext cx="1588" cy="1588"/>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04" name="Rectangle 756"/>
              <p:cNvSpPr>
                <a:spLocks noChangeArrowheads="1"/>
              </p:cNvSpPr>
              <p:nvPr/>
            </p:nvSpPr>
            <p:spPr bwMode="auto">
              <a:xfrm>
                <a:off x="7821727" y="1459473"/>
                <a:ext cx="1588" cy="1588"/>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05" name="Rectangle 757"/>
              <p:cNvSpPr>
                <a:spLocks noChangeArrowheads="1"/>
              </p:cNvSpPr>
              <p:nvPr/>
            </p:nvSpPr>
            <p:spPr bwMode="auto">
              <a:xfrm>
                <a:off x="7826489" y="1459473"/>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06" name="Rectangle 758"/>
              <p:cNvSpPr>
                <a:spLocks noChangeArrowheads="1"/>
              </p:cNvSpPr>
              <p:nvPr/>
            </p:nvSpPr>
            <p:spPr bwMode="auto">
              <a:xfrm>
                <a:off x="7826489" y="1459473"/>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07" name="Freeform 759"/>
              <p:cNvSpPr>
                <a:spLocks/>
              </p:cNvSpPr>
              <p:nvPr/>
            </p:nvSpPr>
            <p:spPr bwMode="auto">
              <a:xfrm>
                <a:off x="7824902" y="1459473"/>
                <a:ext cx="1588"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08" name="Rectangle 760"/>
              <p:cNvSpPr>
                <a:spLocks noChangeArrowheads="1"/>
              </p:cNvSpPr>
              <p:nvPr/>
            </p:nvSpPr>
            <p:spPr bwMode="auto">
              <a:xfrm>
                <a:off x="7824902" y="1459473"/>
                <a:ext cx="1588" cy="15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09" name="Freeform 761"/>
              <p:cNvSpPr>
                <a:spLocks/>
              </p:cNvSpPr>
              <p:nvPr/>
            </p:nvSpPr>
            <p:spPr bwMode="auto">
              <a:xfrm>
                <a:off x="7824902" y="1459473"/>
                <a:ext cx="0"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lnTo>
                      <a:pt x="0" y="0"/>
                    </a:lnTo>
                    <a:lnTo>
                      <a:pt x="0" y="0"/>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10" name="Freeform 762"/>
              <p:cNvSpPr>
                <a:spLocks/>
              </p:cNvSpPr>
              <p:nvPr/>
            </p:nvSpPr>
            <p:spPr bwMode="auto">
              <a:xfrm>
                <a:off x="7823314" y="1459473"/>
                <a:ext cx="1588" cy="0"/>
              </a:xfrm>
              <a:custGeom>
                <a:avLst/>
                <a:gdLst>
                  <a:gd name="T0" fmla="*/ 2 w 2"/>
                  <a:gd name="T1" fmla="*/ 2 w 2"/>
                  <a:gd name="T2" fmla="*/ 1 w 2"/>
                  <a:gd name="T3" fmla="*/ 0 w 2"/>
                  <a:gd name="T4" fmla="*/ 1 w 2"/>
                  <a:gd name="T5" fmla="*/ 2 w 2"/>
                </a:gdLst>
                <a:ahLst/>
                <a:cxnLst>
                  <a:cxn ang="0">
                    <a:pos x="T0" y="0"/>
                  </a:cxn>
                  <a:cxn ang="0">
                    <a:pos x="T1" y="0"/>
                  </a:cxn>
                  <a:cxn ang="0">
                    <a:pos x="T2" y="0"/>
                  </a:cxn>
                  <a:cxn ang="0">
                    <a:pos x="T3" y="0"/>
                  </a:cxn>
                  <a:cxn ang="0">
                    <a:pos x="T4" y="0"/>
                  </a:cxn>
                  <a:cxn ang="0">
                    <a:pos x="T5" y="0"/>
                  </a:cxn>
                </a:cxnLst>
                <a:rect l="0" t="0" r="r" b="b"/>
                <a:pathLst>
                  <a:path w="2">
                    <a:moveTo>
                      <a:pt x="2" y="0"/>
                    </a:moveTo>
                    <a:cubicBezTo>
                      <a:pt x="2" y="0"/>
                      <a:pt x="2" y="0"/>
                      <a:pt x="2" y="0"/>
                    </a:cubicBezTo>
                    <a:lnTo>
                      <a:pt x="1" y="0"/>
                    </a:lnTo>
                    <a:lnTo>
                      <a:pt x="0" y="0"/>
                    </a:lnTo>
                    <a:lnTo>
                      <a:pt x="1" y="0"/>
                    </a:lnTo>
                    <a:lnTo>
                      <a:pt x="2" y="0"/>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11" name="Freeform 763"/>
              <p:cNvSpPr>
                <a:spLocks/>
              </p:cNvSpPr>
              <p:nvPr/>
            </p:nvSpPr>
            <p:spPr bwMode="auto">
              <a:xfrm>
                <a:off x="7821727" y="1459473"/>
                <a:ext cx="1588" cy="0"/>
              </a:xfrm>
              <a:custGeom>
                <a:avLst/>
                <a:gdLst>
                  <a:gd name="T0" fmla="*/ 1 w 2"/>
                  <a:gd name="T1" fmla="*/ 2 w 2"/>
                  <a:gd name="T2" fmla="*/ 0 w 2"/>
                  <a:gd name="T3" fmla="*/ 0 w 2"/>
                  <a:gd name="T4" fmla="*/ 2 w 2"/>
                  <a:gd name="T5" fmla="*/ 1 w 2"/>
                </a:gdLst>
                <a:ahLst/>
                <a:cxnLst>
                  <a:cxn ang="0">
                    <a:pos x="T0" y="0"/>
                  </a:cxn>
                  <a:cxn ang="0">
                    <a:pos x="T1" y="0"/>
                  </a:cxn>
                  <a:cxn ang="0">
                    <a:pos x="T2" y="0"/>
                  </a:cxn>
                  <a:cxn ang="0">
                    <a:pos x="T3" y="0"/>
                  </a:cxn>
                  <a:cxn ang="0">
                    <a:pos x="T4" y="0"/>
                  </a:cxn>
                  <a:cxn ang="0">
                    <a:pos x="T5" y="0"/>
                  </a:cxn>
                </a:cxnLst>
                <a:rect l="0" t="0" r="r" b="b"/>
                <a:pathLst>
                  <a:path w="2">
                    <a:moveTo>
                      <a:pt x="1" y="0"/>
                    </a:moveTo>
                    <a:cubicBezTo>
                      <a:pt x="1" y="0"/>
                      <a:pt x="2" y="0"/>
                      <a:pt x="2" y="0"/>
                    </a:cubicBezTo>
                    <a:lnTo>
                      <a:pt x="0" y="0"/>
                    </a:lnTo>
                    <a:lnTo>
                      <a:pt x="0" y="0"/>
                    </a:lnTo>
                    <a:lnTo>
                      <a:pt x="2" y="0"/>
                    </a:lnTo>
                    <a:lnTo>
                      <a:pt x="1"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12" name="Rectangle 764"/>
              <p:cNvSpPr>
                <a:spLocks noChangeArrowheads="1"/>
              </p:cNvSpPr>
              <p:nvPr/>
            </p:nvSpPr>
            <p:spPr bwMode="auto">
              <a:xfrm>
                <a:off x="7821727" y="1459473"/>
                <a:ext cx="1588" cy="1588"/>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13" name="Rectangle 765"/>
              <p:cNvSpPr>
                <a:spLocks noChangeArrowheads="1"/>
              </p:cNvSpPr>
              <p:nvPr/>
            </p:nvSpPr>
            <p:spPr bwMode="auto">
              <a:xfrm>
                <a:off x="7826489" y="1459473"/>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14" name="Rectangle 766"/>
              <p:cNvSpPr>
                <a:spLocks noChangeArrowheads="1"/>
              </p:cNvSpPr>
              <p:nvPr/>
            </p:nvSpPr>
            <p:spPr bwMode="auto">
              <a:xfrm>
                <a:off x="7826489" y="1459473"/>
                <a:ext cx="1588" cy="1588"/>
              </a:xfrm>
              <a:prstGeom prst="rect">
                <a:avLst/>
              </a:prstGeom>
              <a:solidFill>
                <a:srgbClr val="FC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15" name="Rectangle 767"/>
              <p:cNvSpPr>
                <a:spLocks noChangeArrowheads="1"/>
              </p:cNvSpPr>
              <p:nvPr/>
            </p:nvSpPr>
            <p:spPr bwMode="auto">
              <a:xfrm>
                <a:off x="7824902" y="1459473"/>
                <a:ext cx="1588" cy="158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16" name="Rectangle 768"/>
              <p:cNvSpPr>
                <a:spLocks noChangeArrowheads="1"/>
              </p:cNvSpPr>
              <p:nvPr/>
            </p:nvSpPr>
            <p:spPr bwMode="auto">
              <a:xfrm>
                <a:off x="7824902" y="1459473"/>
                <a:ext cx="1588" cy="15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17" name="Rectangle 769"/>
              <p:cNvSpPr>
                <a:spLocks noChangeArrowheads="1"/>
              </p:cNvSpPr>
              <p:nvPr/>
            </p:nvSpPr>
            <p:spPr bwMode="auto">
              <a:xfrm>
                <a:off x="7824902" y="1459473"/>
                <a:ext cx="1588" cy="1588"/>
              </a:xfrm>
              <a:prstGeom prst="rect">
                <a:avLst/>
              </a:prstGeom>
              <a:solidFill>
                <a:srgbClr val="D1D1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18" name="Rectangle 770"/>
              <p:cNvSpPr>
                <a:spLocks noChangeArrowheads="1"/>
              </p:cNvSpPr>
              <p:nvPr/>
            </p:nvSpPr>
            <p:spPr bwMode="auto">
              <a:xfrm>
                <a:off x="7823314" y="1459473"/>
                <a:ext cx="1588" cy="1588"/>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19" name="Rectangle 771"/>
              <p:cNvSpPr>
                <a:spLocks noChangeArrowheads="1"/>
              </p:cNvSpPr>
              <p:nvPr/>
            </p:nvSpPr>
            <p:spPr bwMode="auto">
              <a:xfrm>
                <a:off x="7821727" y="1459473"/>
                <a:ext cx="1588" cy="1588"/>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20" name="Freeform 772"/>
              <p:cNvSpPr>
                <a:spLocks/>
              </p:cNvSpPr>
              <p:nvPr/>
            </p:nvSpPr>
            <p:spPr bwMode="auto">
              <a:xfrm>
                <a:off x="7821727" y="1459473"/>
                <a:ext cx="0" cy="0"/>
              </a:xfrm>
              <a:custGeom>
                <a:avLst/>
                <a:gdLst>
                  <a:gd name="T0" fmla="*/ 1 w 1"/>
                  <a:gd name="T1" fmla="*/ 0 h 1"/>
                  <a:gd name="T2" fmla="*/ 1 w 1"/>
                  <a:gd name="T3" fmla="*/ 1 h 1"/>
                  <a:gd name="T4" fmla="*/ 0 w 1"/>
                  <a:gd name="T5" fmla="*/ 1 h 1"/>
                  <a:gd name="T6" fmla="*/ 0 w 1"/>
                  <a:gd name="T7" fmla="*/ 1 h 1"/>
                  <a:gd name="T8" fmla="*/ 1 w 1"/>
                  <a:gd name="T9" fmla="*/ 1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lnTo>
                      <a:pt x="1" y="1"/>
                    </a:lnTo>
                    <a:lnTo>
                      <a:pt x="0" y="1"/>
                    </a:lnTo>
                    <a:lnTo>
                      <a:pt x="0" y="1"/>
                    </a:lnTo>
                    <a:lnTo>
                      <a:pt x="1" y="1"/>
                    </a:lnTo>
                    <a:lnTo>
                      <a:pt x="1" y="0"/>
                    </a:ln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21" name="Freeform 773"/>
              <p:cNvSpPr>
                <a:spLocks/>
              </p:cNvSpPr>
              <p:nvPr/>
            </p:nvSpPr>
            <p:spPr bwMode="auto">
              <a:xfrm>
                <a:off x="7826489" y="1459473"/>
                <a:ext cx="4763" cy="42863"/>
              </a:xfrm>
              <a:custGeom>
                <a:avLst/>
                <a:gdLst>
                  <a:gd name="T0" fmla="*/ 6 w 7"/>
                  <a:gd name="T1" fmla="*/ 0 h 56"/>
                  <a:gd name="T2" fmla="*/ 2 w 7"/>
                  <a:gd name="T3" fmla="*/ 56 h 56"/>
                  <a:gd name="T4" fmla="*/ 0 w 7"/>
                  <a:gd name="T5" fmla="*/ 56 h 56"/>
                  <a:gd name="T6" fmla="*/ 5 w 7"/>
                  <a:gd name="T7" fmla="*/ 0 h 56"/>
                  <a:gd name="T8" fmla="*/ 6 w 7"/>
                  <a:gd name="T9" fmla="*/ 0 h 56"/>
                </a:gdLst>
                <a:ahLst/>
                <a:cxnLst>
                  <a:cxn ang="0">
                    <a:pos x="T0" y="T1"/>
                  </a:cxn>
                  <a:cxn ang="0">
                    <a:pos x="T2" y="T3"/>
                  </a:cxn>
                  <a:cxn ang="0">
                    <a:pos x="T4" y="T5"/>
                  </a:cxn>
                  <a:cxn ang="0">
                    <a:pos x="T6" y="T7"/>
                  </a:cxn>
                  <a:cxn ang="0">
                    <a:pos x="T8" y="T9"/>
                  </a:cxn>
                </a:cxnLst>
                <a:rect l="0" t="0" r="r" b="b"/>
                <a:pathLst>
                  <a:path w="7" h="56">
                    <a:moveTo>
                      <a:pt x="6" y="0"/>
                    </a:moveTo>
                    <a:cubicBezTo>
                      <a:pt x="6" y="0"/>
                      <a:pt x="7" y="28"/>
                      <a:pt x="2" y="56"/>
                    </a:cubicBezTo>
                    <a:cubicBezTo>
                      <a:pt x="1" y="56"/>
                      <a:pt x="1" y="56"/>
                      <a:pt x="0" y="56"/>
                    </a:cubicBezTo>
                    <a:cubicBezTo>
                      <a:pt x="5" y="28"/>
                      <a:pt x="5" y="0"/>
                      <a:pt x="5" y="0"/>
                    </a:cubicBez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22" name="Freeform 774"/>
              <p:cNvSpPr>
                <a:spLocks/>
              </p:cNvSpPr>
              <p:nvPr/>
            </p:nvSpPr>
            <p:spPr bwMode="auto">
              <a:xfrm>
                <a:off x="7824902" y="1459473"/>
                <a:ext cx="4763" cy="42863"/>
              </a:xfrm>
              <a:custGeom>
                <a:avLst/>
                <a:gdLst>
                  <a:gd name="T0" fmla="*/ 6 w 6"/>
                  <a:gd name="T1" fmla="*/ 0 h 56"/>
                  <a:gd name="T2" fmla="*/ 1 w 6"/>
                  <a:gd name="T3" fmla="*/ 56 h 56"/>
                  <a:gd name="T4" fmla="*/ 0 w 6"/>
                  <a:gd name="T5" fmla="*/ 56 h 56"/>
                  <a:gd name="T6" fmla="*/ 5 w 6"/>
                  <a:gd name="T7" fmla="*/ 0 h 56"/>
                  <a:gd name="T8" fmla="*/ 6 w 6"/>
                  <a:gd name="T9" fmla="*/ 0 h 56"/>
                </a:gdLst>
                <a:ahLst/>
                <a:cxnLst>
                  <a:cxn ang="0">
                    <a:pos x="T0" y="T1"/>
                  </a:cxn>
                  <a:cxn ang="0">
                    <a:pos x="T2" y="T3"/>
                  </a:cxn>
                  <a:cxn ang="0">
                    <a:pos x="T4" y="T5"/>
                  </a:cxn>
                  <a:cxn ang="0">
                    <a:pos x="T6" y="T7"/>
                  </a:cxn>
                  <a:cxn ang="0">
                    <a:pos x="T8" y="T9"/>
                  </a:cxn>
                </a:cxnLst>
                <a:rect l="0" t="0" r="r" b="b"/>
                <a:pathLst>
                  <a:path w="6" h="56">
                    <a:moveTo>
                      <a:pt x="6" y="0"/>
                    </a:moveTo>
                    <a:cubicBezTo>
                      <a:pt x="6" y="0"/>
                      <a:pt x="6" y="28"/>
                      <a:pt x="1" y="56"/>
                    </a:cubicBezTo>
                    <a:cubicBezTo>
                      <a:pt x="1" y="56"/>
                      <a:pt x="1" y="56"/>
                      <a:pt x="0" y="56"/>
                    </a:cubicBezTo>
                    <a:cubicBezTo>
                      <a:pt x="5" y="28"/>
                      <a:pt x="5" y="0"/>
                      <a:pt x="5" y="0"/>
                    </a:cubicBezTo>
                    <a:lnTo>
                      <a:pt x="6" y="0"/>
                    </a:ln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23" name="Freeform 775"/>
              <p:cNvSpPr>
                <a:spLocks/>
              </p:cNvSpPr>
              <p:nvPr/>
            </p:nvSpPr>
            <p:spPr bwMode="auto">
              <a:xfrm>
                <a:off x="7824902" y="1459473"/>
                <a:ext cx="4763" cy="42863"/>
              </a:xfrm>
              <a:custGeom>
                <a:avLst/>
                <a:gdLst>
                  <a:gd name="T0" fmla="*/ 6 w 6"/>
                  <a:gd name="T1" fmla="*/ 0 h 56"/>
                  <a:gd name="T2" fmla="*/ 1 w 6"/>
                  <a:gd name="T3" fmla="*/ 56 h 56"/>
                  <a:gd name="T4" fmla="*/ 0 w 6"/>
                  <a:gd name="T5" fmla="*/ 55 h 56"/>
                  <a:gd name="T6" fmla="*/ 5 w 6"/>
                  <a:gd name="T7" fmla="*/ 0 h 56"/>
                  <a:gd name="T8" fmla="*/ 6 w 6"/>
                  <a:gd name="T9" fmla="*/ 0 h 56"/>
                </a:gdLst>
                <a:ahLst/>
                <a:cxnLst>
                  <a:cxn ang="0">
                    <a:pos x="T0" y="T1"/>
                  </a:cxn>
                  <a:cxn ang="0">
                    <a:pos x="T2" y="T3"/>
                  </a:cxn>
                  <a:cxn ang="0">
                    <a:pos x="T4" y="T5"/>
                  </a:cxn>
                  <a:cxn ang="0">
                    <a:pos x="T6" y="T7"/>
                  </a:cxn>
                  <a:cxn ang="0">
                    <a:pos x="T8" y="T9"/>
                  </a:cxn>
                </a:cxnLst>
                <a:rect l="0" t="0" r="r" b="b"/>
                <a:pathLst>
                  <a:path w="6" h="56">
                    <a:moveTo>
                      <a:pt x="6" y="0"/>
                    </a:moveTo>
                    <a:cubicBezTo>
                      <a:pt x="6" y="0"/>
                      <a:pt x="6" y="28"/>
                      <a:pt x="1" y="56"/>
                    </a:cubicBezTo>
                    <a:cubicBezTo>
                      <a:pt x="1" y="56"/>
                      <a:pt x="0" y="55"/>
                      <a:pt x="0" y="55"/>
                    </a:cubicBezTo>
                    <a:cubicBezTo>
                      <a:pt x="5" y="28"/>
                      <a:pt x="5" y="0"/>
                      <a:pt x="5" y="0"/>
                    </a:cubicBezTo>
                    <a:lnTo>
                      <a:pt x="6" y="0"/>
                    </a:ln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24" name="Freeform 776"/>
              <p:cNvSpPr>
                <a:spLocks/>
              </p:cNvSpPr>
              <p:nvPr/>
            </p:nvSpPr>
            <p:spPr bwMode="auto">
              <a:xfrm>
                <a:off x="7823314" y="1459473"/>
                <a:ext cx="4763" cy="41275"/>
              </a:xfrm>
              <a:custGeom>
                <a:avLst/>
                <a:gdLst>
                  <a:gd name="T0" fmla="*/ 6 w 6"/>
                  <a:gd name="T1" fmla="*/ 0 h 55"/>
                  <a:gd name="T2" fmla="*/ 1 w 6"/>
                  <a:gd name="T3" fmla="*/ 55 h 55"/>
                  <a:gd name="T4" fmla="*/ 0 w 6"/>
                  <a:gd name="T5" fmla="*/ 55 h 55"/>
                  <a:gd name="T6" fmla="*/ 5 w 6"/>
                  <a:gd name="T7" fmla="*/ 0 h 55"/>
                  <a:gd name="T8" fmla="*/ 6 w 6"/>
                  <a:gd name="T9" fmla="*/ 0 h 55"/>
                </a:gdLst>
                <a:ahLst/>
                <a:cxnLst>
                  <a:cxn ang="0">
                    <a:pos x="T0" y="T1"/>
                  </a:cxn>
                  <a:cxn ang="0">
                    <a:pos x="T2" y="T3"/>
                  </a:cxn>
                  <a:cxn ang="0">
                    <a:pos x="T4" y="T5"/>
                  </a:cxn>
                  <a:cxn ang="0">
                    <a:pos x="T6" y="T7"/>
                  </a:cxn>
                  <a:cxn ang="0">
                    <a:pos x="T8" y="T9"/>
                  </a:cxn>
                </a:cxnLst>
                <a:rect l="0" t="0" r="r" b="b"/>
                <a:pathLst>
                  <a:path w="6" h="55">
                    <a:moveTo>
                      <a:pt x="6" y="0"/>
                    </a:moveTo>
                    <a:cubicBezTo>
                      <a:pt x="6" y="0"/>
                      <a:pt x="6" y="28"/>
                      <a:pt x="1" y="55"/>
                    </a:cubicBezTo>
                    <a:cubicBezTo>
                      <a:pt x="1" y="55"/>
                      <a:pt x="1" y="55"/>
                      <a:pt x="0" y="55"/>
                    </a:cubicBezTo>
                    <a:cubicBezTo>
                      <a:pt x="5" y="28"/>
                      <a:pt x="5" y="0"/>
                      <a:pt x="5" y="0"/>
                    </a:cubicBezTo>
                    <a:lnTo>
                      <a:pt x="6" y="0"/>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25" name="Freeform 777"/>
              <p:cNvSpPr>
                <a:spLocks/>
              </p:cNvSpPr>
              <p:nvPr/>
            </p:nvSpPr>
            <p:spPr bwMode="auto">
              <a:xfrm>
                <a:off x="7823314" y="1459473"/>
                <a:ext cx="4763" cy="41275"/>
              </a:xfrm>
              <a:custGeom>
                <a:avLst/>
                <a:gdLst>
                  <a:gd name="T0" fmla="*/ 5 w 5"/>
                  <a:gd name="T1" fmla="*/ 0 h 55"/>
                  <a:gd name="T2" fmla="*/ 0 w 5"/>
                  <a:gd name="T3" fmla="*/ 55 h 55"/>
                  <a:gd name="T4" fmla="*/ 0 w 5"/>
                  <a:gd name="T5" fmla="*/ 55 h 55"/>
                  <a:gd name="T6" fmla="*/ 4 w 5"/>
                  <a:gd name="T7" fmla="*/ 0 h 55"/>
                  <a:gd name="T8" fmla="*/ 5 w 5"/>
                  <a:gd name="T9" fmla="*/ 0 h 55"/>
                </a:gdLst>
                <a:ahLst/>
                <a:cxnLst>
                  <a:cxn ang="0">
                    <a:pos x="T0" y="T1"/>
                  </a:cxn>
                  <a:cxn ang="0">
                    <a:pos x="T2" y="T3"/>
                  </a:cxn>
                  <a:cxn ang="0">
                    <a:pos x="T4" y="T5"/>
                  </a:cxn>
                  <a:cxn ang="0">
                    <a:pos x="T6" y="T7"/>
                  </a:cxn>
                  <a:cxn ang="0">
                    <a:pos x="T8" y="T9"/>
                  </a:cxn>
                </a:cxnLst>
                <a:rect l="0" t="0" r="r" b="b"/>
                <a:pathLst>
                  <a:path w="5" h="55">
                    <a:moveTo>
                      <a:pt x="5" y="0"/>
                    </a:moveTo>
                    <a:cubicBezTo>
                      <a:pt x="5" y="0"/>
                      <a:pt x="5" y="28"/>
                      <a:pt x="0" y="55"/>
                    </a:cubicBezTo>
                    <a:cubicBezTo>
                      <a:pt x="0" y="55"/>
                      <a:pt x="0" y="55"/>
                      <a:pt x="0" y="55"/>
                    </a:cubicBezTo>
                    <a:cubicBezTo>
                      <a:pt x="4" y="28"/>
                      <a:pt x="4" y="0"/>
                      <a:pt x="4" y="0"/>
                    </a:cubicBezTo>
                    <a:lnTo>
                      <a:pt x="5"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26" name="Freeform 778"/>
              <p:cNvSpPr>
                <a:spLocks/>
              </p:cNvSpPr>
              <p:nvPr/>
            </p:nvSpPr>
            <p:spPr bwMode="auto">
              <a:xfrm>
                <a:off x="7823314" y="1459473"/>
                <a:ext cx="3175" cy="41275"/>
              </a:xfrm>
              <a:custGeom>
                <a:avLst/>
                <a:gdLst>
                  <a:gd name="T0" fmla="*/ 5 w 5"/>
                  <a:gd name="T1" fmla="*/ 0 h 55"/>
                  <a:gd name="T2" fmla="*/ 1 w 5"/>
                  <a:gd name="T3" fmla="*/ 55 h 55"/>
                  <a:gd name="T4" fmla="*/ 0 w 5"/>
                  <a:gd name="T5" fmla="*/ 55 h 55"/>
                  <a:gd name="T6" fmla="*/ 5 w 5"/>
                  <a:gd name="T7" fmla="*/ 1 h 55"/>
                  <a:gd name="T8" fmla="*/ 5 w 5"/>
                  <a:gd name="T9" fmla="*/ 1 h 55"/>
                  <a:gd name="T10" fmla="*/ 5 w 5"/>
                  <a:gd name="T11" fmla="*/ 0 h 55"/>
                </a:gdLst>
                <a:ahLst/>
                <a:cxnLst>
                  <a:cxn ang="0">
                    <a:pos x="T0" y="T1"/>
                  </a:cxn>
                  <a:cxn ang="0">
                    <a:pos x="T2" y="T3"/>
                  </a:cxn>
                  <a:cxn ang="0">
                    <a:pos x="T4" y="T5"/>
                  </a:cxn>
                  <a:cxn ang="0">
                    <a:pos x="T6" y="T7"/>
                  </a:cxn>
                  <a:cxn ang="0">
                    <a:pos x="T8" y="T9"/>
                  </a:cxn>
                  <a:cxn ang="0">
                    <a:pos x="T10" y="T11"/>
                  </a:cxn>
                </a:cxnLst>
                <a:rect l="0" t="0" r="r" b="b"/>
                <a:pathLst>
                  <a:path w="5" h="55">
                    <a:moveTo>
                      <a:pt x="5" y="0"/>
                    </a:moveTo>
                    <a:cubicBezTo>
                      <a:pt x="5" y="0"/>
                      <a:pt x="5" y="28"/>
                      <a:pt x="1" y="55"/>
                    </a:cubicBezTo>
                    <a:lnTo>
                      <a:pt x="0" y="55"/>
                    </a:lnTo>
                    <a:cubicBezTo>
                      <a:pt x="5" y="28"/>
                      <a:pt x="5" y="1"/>
                      <a:pt x="5" y="1"/>
                    </a:cubicBezTo>
                    <a:lnTo>
                      <a:pt x="5" y="1"/>
                    </a:lnTo>
                    <a:lnTo>
                      <a:pt x="5"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27" name="Freeform 779"/>
              <p:cNvSpPr>
                <a:spLocks/>
              </p:cNvSpPr>
              <p:nvPr/>
            </p:nvSpPr>
            <p:spPr bwMode="auto">
              <a:xfrm>
                <a:off x="7823314" y="1459473"/>
                <a:ext cx="3175" cy="41275"/>
              </a:xfrm>
              <a:custGeom>
                <a:avLst/>
                <a:gdLst>
                  <a:gd name="T0" fmla="*/ 5 w 5"/>
                  <a:gd name="T1" fmla="*/ 0 h 55"/>
                  <a:gd name="T2" fmla="*/ 0 w 5"/>
                  <a:gd name="T3" fmla="*/ 55 h 55"/>
                  <a:gd name="T4" fmla="*/ 0 w 5"/>
                  <a:gd name="T5" fmla="*/ 55 h 55"/>
                  <a:gd name="T6" fmla="*/ 4 w 5"/>
                  <a:gd name="T7" fmla="*/ 1 h 55"/>
                  <a:gd name="T8" fmla="*/ 5 w 5"/>
                  <a:gd name="T9" fmla="*/ 1 h 55"/>
                  <a:gd name="T10" fmla="*/ 5 w 5"/>
                  <a:gd name="T11" fmla="*/ 0 h 55"/>
                </a:gdLst>
                <a:ahLst/>
                <a:cxnLst>
                  <a:cxn ang="0">
                    <a:pos x="T0" y="T1"/>
                  </a:cxn>
                  <a:cxn ang="0">
                    <a:pos x="T2" y="T3"/>
                  </a:cxn>
                  <a:cxn ang="0">
                    <a:pos x="T4" y="T5"/>
                  </a:cxn>
                  <a:cxn ang="0">
                    <a:pos x="T6" y="T7"/>
                  </a:cxn>
                  <a:cxn ang="0">
                    <a:pos x="T8" y="T9"/>
                  </a:cxn>
                  <a:cxn ang="0">
                    <a:pos x="T10" y="T11"/>
                  </a:cxn>
                </a:cxnLst>
                <a:rect l="0" t="0" r="r" b="b"/>
                <a:pathLst>
                  <a:path w="5" h="55">
                    <a:moveTo>
                      <a:pt x="5" y="0"/>
                    </a:moveTo>
                    <a:cubicBezTo>
                      <a:pt x="5" y="0"/>
                      <a:pt x="5" y="28"/>
                      <a:pt x="0" y="55"/>
                    </a:cubicBezTo>
                    <a:lnTo>
                      <a:pt x="0" y="55"/>
                    </a:lnTo>
                    <a:cubicBezTo>
                      <a:pt x="5" y="28"/>
                      <a:pt x="4" y="1"/>
                      <a:pt x="4" y="1"/>
                    </a:cubicBezTo>
                    <a:lnTo>
                      <a:pt x="5" y="1"/>
                    </a:lnTo>
                    <a:lnTo>
                      <a:pt x="5"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28" name="Freeform 780"/>
              <p:cNvSpPr>
                <a:spLocks/>
              </p:cNvSpPr>
              <p:nvPr/>
            </p:nvSpPr>
            <p:spPr bwMode="auto">
              <a:xfrm>
                <a:off x="7823314" y="1459473"/>
                <a:ext cx="3175" cy="41275"/>
              </a:xfrm>
              <a:custGeom>
                <a:avLst/>
                <a:gdLst>
                  <a:gd name="T0" fmla="*/ 4 w 5"/>
                  <a:gd name="T1" fmla="*/ 0 h 55"/>
                  <a:gd name="T2" fmla="*/ 0 w 5"/>
                  <a:gd name="T3" fmla="*/ 55 h 55"/>
                  <a:gd name="T4" fmla="*/ 0 w 5"/>
                  <a:gd name="T5" fmla="*/ 55 h 55"/>
                  <a:gd name="T6" fmla="*/ 4 w 5"/>
                  <a:gd name="T7" fmla="*/ 0 h 55"/>
                </a:gdLst>
                <a:ahLst/>
                <a:cxnLst>
                  <a:cxn ang="0">
                    <a:pos x="T0" y="T1"/>
                  </a:cxn>
                  <a:cxn ang="0">
                    <a:pos x="T2" y="T3"/>
                  </a:cxn>
                  <a:cxn ang="0">
                    <a:pos x="T4" y="T5"/>
                  </a:cxn>
                  <a:cxn ang="0">
                    <a:pos x="T6" y="T7"/>
                  </a:cxn>
                </a:cxnLst>
                <a:rect l="0" t="0" r="r" b="b"/>
                <a:pathLst>
                  <a:path w="5" h="55">
                    <a:moveTo>
                      <a:pt x="4" y="0"/>
                    </a:moveTo>
                    <a:cubicBezTo>
                      <a:pt x="4" y="0"/>
                      <a:pt x="5" y="28"/>
                      <a:pt x="0" y="55"/>
                    </a:cubicBezTo>
                    <a:lnTo>
                      <a:pt x="0" y="55"/>
                    </a:lnTo>
                    <a:cubicBezTo>
                      <a:pt x="4" y="28"/>
                      <a:pt x="4" y="0"/>
                      <a:pt x="4" y="0"/>
                    </a:cubicBez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29" name="Freeform 781"/>
              <p:cNvSpPr>
                <a:spLocks/>
              </p:cNvSpPr>
              <p:nvPr/>
            </p:nvSpPr>
            <p:spPr bwMode="auto">
              <a:xfrm>
                <a:off x="7816964" y="1502335"/>
                <a:ext cx="11113" cy="41275"/>
              </a:xfrm>
              <a:custGeom>
                <a:avLst/>
                <a:gdLst>
                  <a:gd name="T0" fmla="*/ 15 w 15"/>
                  <a:gd name="T1" fmla="*/ 0 h 54"/>
                  <a:gd name="T2" fmla="*/ 1 w 15"/>
                  <a:gd name="T3" fmla="*/ 54 h 54"/>
                  <a:gd name="T4" fmla="*/ 0 w 15"/>
                  <a:gd name="T5" fmla="*/ 54 h 54"/>
                  <a:gd name="T6" fmla="*/ 13 w 15"/>
                  <a:gd name="T7" fmla="*/ 0 h 54"/>
                  <a:gd name="T8" fmla="*/ 15 w 15"/>
                  <a:gd name="T9" fmla="*/ 0 h 54"/>
                </a:gdLst>
                <a:ahLst/>
                <a:cxnLst>
                  <a:cxn ang="0">
                    <a:pos x="T0" y="T1"/>
                  </a:cxn>
                  <a:cxn ang="0">
                    <a:pos x="T2" y="T3"/>
                  </a:cxn>
                  <a:cxn ang="0">
                    <a:pos x="T4" y="T5"/>
                  </a:cxn>
                  <a:cxn ang="0">
                    <a:pos x="T6" y="T7"/>
                  </a:cxn>
                  <a:cxn ang="0">
                    <a:pos x="T8" y="T9"/>
                  </a:cxn>
                </a:cxnLst>
                <a:rect l="0" t="0" r="r" b="b"/>
                <a:pathLst>
                  <a:path w="15" h="54">
                    <a:moveTo>
                      <a:pt x="15" y="0"/>
                    </a:moveTo>
                    <a:cubicBezTo>
                      <a:pt x="10" y="28"/>
                      <a:pt x="1" y="54"/>
                      <a:pt x="1" y="54"/>
                    </a:cubicBezTo>
                    <a:cubicBezTo>
                      <a:pt x="1" y="54"/>
                      <a:pt x="0" y="54"/>
                      <a:pt x="0" y="54"/>
                    </a:cubicBezTo>
                    <a:cubicBezTo>
                      <a:pt x="0" y="54"/>
                      <a:pt x="9" y="27"/>
                      <a:pt x="13" y="0"/>
                    </a:cubicBezTo>
                    <a:cubicBezTo>
                      <a:pt x="14" y="0"/>
                      <a:pt x="14" y="0"/>
                      <a:pt x="1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30" name="Freeform 782"/>
              <p:cNvSpPr>
                <a:spLocks/>
              </p:cNvSpPr>
              <p:nvPr/>
            </p:nvSpPr>
            <p:spPr bwMode="auto">
              <a:xfrm>
                <a:off x="7815377" y="1502335"/>
                <a:ext cx="11113" cy="41275"/>
              </a:xfrm>
              <a:custGeom>
                <a:avLst/>
                <a:gdLst>
                  <a:gd name="T0" fmla="*/ 15 w 15"/>
                  <a:gd name="T1" fmla="*/ 0 h 54"/>
                  <a:gd name="T2" fmla="*/ 2 w 15"/>
                  <a:gd name="T3" fmla="*/ 54 h 54"/>
                  <a:gd name="T4" fmla="*/ 0 w 15"/>
                  <a:gd name="T5" fmla="*/ 53 h 54"/>
                  <a:gd name="T6" fmla="*/ 14 w 15"/>
                  <a:gd name="T7" fmla="*/ 0 h 54"/>
                  <a:gd name="T8" fmla="*/ 15 w 15"/>
                  <a:gd name="T9" fmla="*/ 0 h 54"/>
                </a:gdLst>
                <a:ahLst/>
                <a:cxnLst>
                  <a:cxn ang="0">
                    <a:pos x="T0" y="T1"/>
                  </a:cxn>
                  <a:cxn ang="0">
                    <a:pos x="T2" y="T3"/>
                  </a:cxn>
                  <a:cxn ang="0">
                    <a:pos x="T4" y="T5"/>
                  </a:cxn>
                  <a:cxn ang="0">
                    <a:pos x="T6" y="T7"/>
                  </a:cxn>
                  <a:cxn ang="0">
                    <a:pos x="T8" y="T9"/>
                  </a:cxn>
                </a:cxnLst>
                <a:rect l="0" t="0" r="r" b="b"/>
                <a:pathLst>
                  <a:path w="15" h="54">
                    <a:moveTo>
                      <a:pt x="15" y="0"/>
                    </a:moveTo>
                    <a:cubicBezTo>
                      <a:pt x="11" y="27"/>
                      <a:pt x="2" y="54"/>
                      <a:pt x="2" y="54"/>
                    </a:cubicBezTo>
                    <a:cubicBezTo>
                      <a:pt x="1" y="54"/>
                      <a:pt x="1" y="53"/>
                      <a:pt x="0" y="53"/>
                    </a:cubicBezTo>
                    <a:cubicBezTo>
                      <a:pt x="0" y="53"/>
                      <a:pt x="10" y="27"/>
                      <a:pt x="14" y="0"/>
                    </a:cubicBezTo>
                    <a:cubicBezTo>
                      <a:pt x="15" y="0"/>
                      <a:pt x="15" y="0"/>
                      <a:pt x="15" y="0"/>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31" name="Freeform 783"/>
              <p:cNvSpPr>
                <a:spLocks/>
              </p:cNvSpPr>
              <p:nvPr/>
            </p:nvSpPr>
            <p:spPr bwMode="auto">
              <a:xfrm>
                <a:off x="7813789" y="1500748"/>
                <a:ext cx="11113" cy="41275"/>
              </a:xfrm>
              <a:custGeom>
                <a:avLst/>
                <a:gdLst>
                  <a:gd name="T0" fmla="*/ 15 w 15"/>
                  <a:gd name="T1" fmla="*/ 1 h 54"/>
                  <a:gd name="T2" fmla="*/ 1 w 15"/>
                  <a:gd name="T3" fmla="*/ 54 h 54"/>
                  <a:gd name="T4" fmla="*/ 0 w 15"/>
                  <a:gd name="T5" fmla="*/ 54 h 54"/>
                  <a:gd name="T6" fmla="*/ 14 w 15"/>
                  <a:gd name="T7" fmla="*/ 0 h 54"/>
                  <a:gd name="T8" fmla="*/ 15 w 15"/>
                  <a:gd name="T9" fmla="*/ 1 h 54"/>
                </a:gdLst>
                <a:ahLst/>
                <a:cxnLst>
                  <a:cxn ang="0">
                    <a:pos x="T0" y="T1"/>
                  </a:cxn>
                  <a:cxn ang="0">
                    <a:pos x="T2" y="T3"/>
                  </a:cxn>
                  <a:cxn ang="0">
                    <a:pos x="T4" y="T5"/>
                  </a:cxn>
                  <a:cxn ang="0">
                    <a:pos x="T6" y="T7"/>
                  </a:cxn>
                  <a:cxn ang="0">
                    <a:pos x="T8" y="T9"/>
                  </a:cxn>
                </a:cxnLst>
                <a:rect l="0" t="0" r="r" b="b"/>
                <a:pathLst>
                  <a:path w="15" h="54">
                    <a:moveTo>
                      <a:pt x="15" y="1"/>
                    </a:moveTo>
                    <a:cubicBezTo>
                      <a:pt x="11" y="28"/>
                      <a:pt x="1" y="54"/>
                      <a:pt x="1" y="54"/>
                    </a:cubicBezTo>
                    <a:cubicBezTo>
                      <a:pt x="1" y="54"/>
                      <a:pt x="1" y="54"/>
                      <a:pt x="0" y="54"/>
                    </a:cubicBezTo>
                    <a:cubicBezTo>
                      <a:pt x="0" y="54"/>
                      <a:pt x="10" y="28"/>
                      <a:pt x="14" y="0"/>
                    </a:cubicBezTo>
                    <a:cubicBezTo>
                      <a:pt x="14" y="0"/>
                      <a:pt x="15" y="1"/>
                      <a:pt x="15" y="1"/>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32" name="Freeform 784"/>
              <p:cNvSpPr>
                <a:spLocks/>
              </p:cNvSpPr>
              <p:nvPr/>
            </p:nvSpPr>
            <p:spPr bwMode="auto">
              <a:xfrm>
                <a:off x="7813789" y="1500748"/>
                <a:ext cx="11113" cy="41275"/>
              </a:xfrm>
              <a:custGeom>
                <a:avLst/>
                <a:gdLst>
                  <a:gd name="T0" fmla="*/ 14 w 14"/>
                  <a:gd name="T1" fmla="*/ 0 h 54"/>
                  <a:gd name="T2" fmla="*/ 0 w 14"/>
                  <a:gd name="T3" fmla="*/ 54 h 54"/>
                  <a:gd name="T4" fmla="*/ 0 w 14"/>
                  <a:gd name="T5" fmla="*/ 54 h 54"/>
                  <a:gd name="T6" fmla="*/ 13 w 14"/>
                  <a:gd name="T7" fmla="*/ 0 h 54"/>
                  <a:gd name="T8" fmla="*/ 14 w 14"/>
                  <a:gd name="T9" fmla="*/ 0 h 54"/>
                </a:gdLst>
                <a:ahLst/>
                <a:cxnLst>
                  <a:cxn ang="0">
                    <a:pos x="T0" y="T1"/>
                  </a:cxn>
                  <a:cxn ang="0">
                    <a:pos x="T2" y="T3"/>
                  </a:cxn>
                  <a:cxn ang="0">
                    <a:pos x="T4" y="T5"/>
                  </a:cxn>
                  <a:cxn ang="0">
                    <a:pos x="T6" y="T7"/>
                  </a:cxn>
                  <a:cxn ang="0">
                    <a:pos x="T8" y="T9"/>
                  </a:cxn>
                </a:cxnLst>
                <a:rect l="0" t="0" r="r" b="b"/>
                <a:pathLst>
                  <a:path w="14" h="54">
                    <a:moveTo>
                      <a:pt x="14" y="0"/>
                    </a:moveTo>
                    <a:cubicBezTo>
                      <a:pt x="10" y="28"/>
                      <a:pt x="0" y="54"/>
                      <a:pt x="0" y="54"/>
                    </a:cubicBezTo>
                    <a:cubicBezTo>
                      <a:pt x="0" y="54"/>
                      <a:pt x="0" y="54"/>
                      <a:pt x="0" y="54"/>
                    </a:cubicBezTo>
                    <a:cubicBezTo>
                      <a:pt x="0" y="54"/>
                      <a:pt x="9" y="28"/>
                      <a:pt x="13" y="0"/>
                    </a:cubicBezTo>
                    <a:cubicBezTo>
                      <a:pt x="14" y="0"/>
                      <a:pt x="14" y="0"/>
                      <a:pt x="14" y="0"/>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33" name="Freeform 785"/>
              <p:cNvSpPr>
                <a:spLocks/>
              </p:cNvSpPr>
              <p:nvPr/>
            </p:nvSpPr>
            <p:spPr bwMode="auto">
              <a:xfrm>
                <a:off x="7813789" y="1500748"/>
                <a:ext cx="9525" cy="41275"/>
              </a:xfrm>
              <a:custGeom>
                <a:avLst/>
                <a:gdLst>
                  <a:gd name="T0" fmla="*/ 14 w 14"/>
                  <a:gd name="T1" fmla="*/ 0 h 54"/>
                  <a:gd name="T2" fmla="*/ 1 w 14"/>
                  <a:gd name="T3" fmla="*/ 54 h 54"/>
                  <a:gd name="T4" fmla="*/ 0 w 14"/>
                  <a:gd name="T5" fmla="*/ 54 h 54"/>
                  <a:gd name="T6" fmla="*/ 14 w 14"/>
                  <a:gd name="T7" fmla="*/ 0 h 54"/>
                  <a:gd name="T8" fmla="*/ 14 w 14"/>
                  <a:gd name="T9" fmla="*/ 0 h 54"/>
                </a:gdLst>
                <a:ahLst/>
                <a:cxnLst>
                  <a:cxn ang="0">
                    <a:pos x="T0" y="T1"/>
                  </a:cxn>
                  <a:cxn ang="0">
                    <a:pos x="T2" y="T3"/>
                  </a:cxn>
                  <a:cxn ang="0">
                    <a:pos x="T4" y="T5"/>
                  </a:cxn>
                  <a:cxn ang="0">
                    <a:pos x="T6" y="T7"/>
                  </a:cxn>
                  <a:cxn ang="0">
                    <a:pos x="T8" y="T9"/>
                  </a:cxn>
                </a:cxnLst>
                <a:rect l="0" t="0" r="r" b="b"/>
                <a:pathLst>
                  <a:path w="14" h="54">
                    <a:moveTo>
                      <a:pt x="14" y="0"/>
                    </a:moveTo>
                    <a:cubicBezTo>
                      <a:pt x="10" y="28"/>
                      <a:pt x="1" y="54"/>
                      <a:pt x="1" y="54"/>
                    </a:cubicBezTo>
                    <a:cubicBezTo>
                      <a:pt x="0" y="54"/>
                      <a:pt x="0" y="54"/>
                      <a:pt x="0" y="54"/>
                    </a:cubicBezTo>
                    <a:cubicBezTo>
                      <a:pt x="0" y="54"/>
                      <a:pt x="9" y="27"/>
                      <a:pt x="14" y="0"/>
                    </a:cubicBezTo>
                    <a:cubicBezTo>
                      <a:pt x="14" y="0"/>
                      <a:pt x="14" y="0"/>
                      <a:pt x="14" y="0"/>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34" name="Freeform 786"/>
              <p:cNvSpPr>
                <a:spLocks/>
              </p:cNvSpPr>
              <p:nvPr/>
            </p:nvSpPr>
            <p:spPr bwMode="auto">
              <a:xfrm>
                <a:off x="7813789" y="1500748"/>
                <a:ext cx="9525" cy="41275"/>
              </a:xfrm>
              <a:custGeom>
                <a:avLst/>
                <a:gdLst>
                  <a:gd name="T0" fmla="*/ 14 w 14"/>
                  <a:gd name="T1" fmla="*/ 0 h 54"/>
                  <a:gd name="T2" fmla="*/ 0 w 14"/>
                  <a:gd name="T3" fmla="*/ 54 h 54"/>
                  <a:gd name="T4" fmla="*/ 0 w 14"/>
                  <a:gd name="T5" fmla="*/ 53 h 54"/>
                  <a:gd name="T6" fmla="*/ 13 w 14"/>
                  <a:gd name="T7" fmla="*/ 0 h 54"/>
                  <a:gd name="T8" fmla="*/ 14 w 14"/>
                  <a:gd name="T9" fmla="*/ 0 h 54"/>
                </a:gdLst>
                <a:ahLst/>
                <a:cxnLst>
                  <a:cxn ang="0">
                    <a:pos x="T0" y="T1"/>
                  </a:cxn>
                  <a:cxn ang="0">
                    <a:pos x="T2" y="T3"/>
                  </a:cxn>
                  <a:cxn ang="0">
                    <a:pos x="T4" y="T5"/>
                  </a:cxn>
                  <a:cxn ang="0">
                    <a:pos x="T6" y="T7"/>
                  </a:cxn>
                  <a:cxn ang="0">
                    <a:pos x="T8" y="T9"/>
                  </a:cxn>
                </a:cxnLst>
                <a:rect l="0" t="0" r="r" b="b"/>
                <a:pathLst>
                  <a:path w="14" h="54">
                    <a:moveTo>
                      <a:pt x="14" y="0"/>
                    </a:moveTo>
                    <a:cubicBezTo>
                      <a:pt x="9" y="27"/>
                      <a:pt x="0" y="54"/>
                      <a:pt x="0" y="54"/>
                    </a:cubicBezTo>
                    <a:cubicBezTo>
                      <a:pt x="0" y="54"/>
                      <a:pt x="0" y="53"/>
                      <a:pt x="0" y="53"/>
                    </a:cubicBezTo>
                    <a:cubicBezTo>
                      <a:pt x="0" y="53"/>
                      <a:pt x="9" y="27"/>
                      <a:pt x="13" y="0"/>
                    </a:cubicBezTo>
                    <a:lnTo>
                      <a:pt x="14"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35" name="Freeform 787"/>
              <p:cNvSpPr>
                <a:spLocks/>
              </p:cNvSpPr>
              <p:nvPr/>
            </p:nvSpPr>
            <p:spPr bwMode="auto">
              <a:xfrm>
                <a:off x="7812202" y="1500748"/>
                <a:ext cx="11113" cy="41275"/>
              </a:xfrm>
              <a:custGeom>
                <a:avLst/>
                <a:gdLst>
                  <a:gd name="T0" fmla="*/ 14 w 14"/>
                  <a:gd name="T1" fmla="*/ 0 h 54"/>
                  <a:gd name="T2" fmla="*/ 1 w 14"/>
                  <a:gd name="T3" fmla="*/ 54 h 54"/>
                  <a:gd name="T4" fmla="*/ 0 w 14"/>
                  <a:gd name="T5" fmla="*/ 53 h 54"/>
                  <a:gd name="T6" fmla="*/ 14 w 14"/>
                  <a:gd name="T7" fmla="*/ 0 h 54"/>
                  <a:gd name="T8" fmla="*/ 14 w 14"/>
                  <a:gd name="T9" fmla="*/ 0 h 54"/>
                </a:gdLst>
                <a:ahLst/>
                <a:cxnLst>
                  <a:cxn ang="0">
                    <a:pos x="T0" y="T1"/>
                  </a:cxn>
                  <a:cxn ang="0">
                    <a:pos x="T2" y="T3"/>
                  </a:cxn>
                  <a:cxn ang="0">
                    <a:pos x="T4" y="T5"/>
                  </a:cxn>
                  <a:cxn ang="0">
                    <a:pos x="T6" y="T7"/>
                  </a:cxn>
                  <a:cxn ang="0">
                    <a:pos x="T8" y="T9"/>
                  </a:cxn>
                </a:cxnLst>
                <a:rect l="0" t="0" r="r" b="b"/>
                <a:pathLst>
                  <a:path w="14" h="54">
                    <a:moveTo>
                      <a:pt x="14" y="0"/>
                    </a:moveTo>
                    <a:cubicBezTo>
                      <a:pt x="10" y="27"/>
                      <a:pt x="1" y="54"/>
                      <a:pt x="1" y="54"/>
                    </a:cubicBezTo>
                    <a:cubicBezTo>
                      <a:pt x="0" y="54"/>
                      <a:pt x="0" y="54"/>
                      <a:pt x="0" y="53"/>
                    </a:cubicBezTo>
                    <a:cubicBezTo>
                      <a:pt x="0" y="53"/>
                      <a:pt x="9" y="27"/>
                      <a:pt x="14" y="0"/>
                    </a:cubicBezTo>
                    <a:lnTo>
                      <a:pt x="14"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36" name="Freeform 788"/>
              <p:cNvSpPr>
                <a:spLocks/>
              </p:cNvSpPr>
              <p:nvPr/>
            </p:nvSpPr>
            <p:spPr bwMode="auto">
              <a:xfrm>
                <a:off x="7812202" y="1500748"/>
                <a:ext cx="11113" cy="41275"/>
              </a:xfrm>
              <a:custGeom>
                <a:avLst/>
                <a:gdLst>
                  <a:gd name="T0" fmla="*/ 14 w 14"/>
                  <a:gd name="T1" fmla="*/ 0 h 53"/>
                  <a:gd name="T2" fmla="*/ 0 w 14"/>
                  <a:gd name="T3" fmla="*/ 53 h 53"/>
                  <a:gd name="T4" fmla="*/ 0 w 14"/>
                  <a:gd name="T5" fmla="*/ 53 h 53"/>
                  <a:gd name="T6" fmla="*/ 14 w 14"/>
                  <a:gd name="T7" fmla="*/ 0 h 53"/>
                </a:gdLst>
                <a:ahLst/>
                <a:cxnLst>
                  <a:cxn ang="0">
                    <a:pos x="T0" y="T1"/>
                  </a:cxn>
                  <a:cxn ang="0">
                    <a:pos x="T2" y="T3"/>
                  </a:cxn>
                  <a:cxn ang="0">
                    <a:pos x="T4" y="T5"/>
                  </a:cxn>
                  <a:cxn ang="0">
                    <a:pos x="T6" y="T7"/>
                  </a:cxn>
                </a:cxnLst>
                <a:rect l="0" t="0" r="r" b="b"/>
                <a:pathLst>
                  <a:path w="14" h="53">
                    <a:moveTo>
                      <a:pt x="14" y="0"/>
                    </a:moveTo>
                    <a:cubicBezTo>
                      <a:pt x="9" y="27"/>
                      <a:pt x="0" y="53"/>
                      <a:pt x="0" y="53"/>
                    </a:cubicBezTo>
                    <a:lnTo>
                      <a:pt x="0" y="53"/>
                    </a:lnTo>
                    <a:cubicBezTo>
                      <a:pt x="0" y="53"/>
                      <a:pt x="9" y="27"/>
                      <a:pt x="14" y="0"/>
                    </a:cubicBez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37" name="Freeform 789"/>
              <p:cNvSpPr>
                <a:spLocks/>
              </p:cNvSpPr>
              <p:nvPr/>
            </p:nvSpPr>
            <p:spPr bwMode="auto">
              <a:xfrm>
                <a:off x="7823314" y="1459473"/>
                <a:ext cx="3175" cy="41275"/>
              </a:xfrm>
              <a:custGeom>
                <a:avLst/>
                <a:gdLst>
                  <a:gd name="T0" fmla="*/ 4 w 4"/>
                  <a:gd name="T1" fmla="*/ 0 h 55"/>
                  <a:gd name="T2" fmla="*/ 0 w 4"/>
                  <a:gd name="T3" fmla="*/ 55 h 55"/>
                  <a:gd name="T4" fmla="*/ 0 w 4"/>
                  <a:gd name="T5" fmla="*/ 55 h 55"/>
                  <a:gd name="T6" fmla="*/ 4 w 4"/>
                  <a:gd name="T7" fmla="*/ 1 h 55"/>
                  <a:gd name="T8" fmla="*/ 4 w 4"/>
                  <a:gd name="T9" fmla="*/ 1 h 55"/>
                  <a:gd name="T10" fmla="*/ 4 w 4"/>
                  <a:gd name="T11" fmla="*/ 0 h 55"/>
                </a:gdLst>
                <a:ahLst/>
                <a:cxnLst>
                  <a:cxn ang="0">
                    <a:pos x="T0" y="T1"/>
                  </a:cxn>
                  <a:cxn ang="0">
                    <a:pos x="T2" y="T3"/>
                  </a:cxn>
                  <a:cxn ang="0">
                    <a:pos x="T4" y="T5"/>
                  </a:cxn>
                  <a:cxn ang="0">
                    <a:pos x="T6" y="T7"/>
                  </a:cxn>
                  <a:cxn ang="0">
                    <a:pos x="T8" y="T9"/>
                  </a:cxn>
                  <a:cxn ang="0">
                    <a:pos x="T10" y="T11"/>
                  </a:cxn>
                </a:cxnLst>
                <a:rect l="0" t="0" r="r" b="b"/>
                <a:pathLst>
                  <a:path w="4" h="55">
                    <a:moveTo>
                      <a:pt x="4" y="0"/>
                    </a:moveTo>
                    <a:cubicBezTo>
                      <a:pt x="4" y="0"/>
                      <a:pt x="4" y="28"/>
                      <a:pt x="0" y="55"/>
                    </a:cubicBezTo>
                    <a:lnTo>
                      <a:pt x="0" y="55"/>
                    </a:lnTo>
                    <a:cubicBezTo>
                      <a:pt x="4" y="28"/>
                      <a:pt x="4" y="1"/>
                      <a:pt x="4" y="1"/>
                    </a:cubicBezTo>
                    <a:lnTo>
                      <a:pt x="4" y="1"/>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38" name="Freeform 790"/>
              <p:cNvSpPr>
                <a:spLocks/>
              </p:cNvSpPr>
              <p:nvPr/>
            </p:nvSpPr>
            <p:spPr bwMode="auto">
              <a:xfrm>
                <a:off x="7821727" y="1459473"/>
                <a:ext cx="4763" cy="41275"/>
              </a:xfrm>
              <a:custGeom>
                <a:avLst/>
                <a:gdLst>
                  <a:gd name="T0" fmla="*/ 5 w 5"/>
                  <a:gd name="T1" fmla="*/ 0 h 55"/>
                  <a:gd name="T2" fmla="*/ 1 w 5"/>
                  <a:gd name="T3" fmla="*/ 55 h 55"/>
                  <a:gd name="T4" fmla="*/ 0 w 5"/>
                  <a:gd name="T5" fmla="*/ 55 h 55"/>
                  <a:gd name="T6" fmla="*/ 5 w 5"/>
                  <a:gd name="T7" fmla="*/ 0 h 55"/>
                  <a:gd name="T8" fmla="*/ 5 w 5"/>
                  <a:gd name="T9" fmla="*/ 0 h 55"/>
                </a:gdLst>
                <a:ahLst/>
                <a:cxnLst>
                  <a:cxn ang="0">
                    <a:pos x="T0" y="T1"/>
                  </a:cxn>
                  <a:cxn ang="0">
                    <a:pos x="T2" y="T3"/>
                  </a:cxn>
                  <a:cxn ang="0">
                    <a:pos x="T4" y="T5"/>
                  </a:cxn>
                  <a:cxn ang="0">
                    <a:pos x="T6" y="T7"/>
                  </a:cxn>
                  <a:cxn ang="0">
                    <a:pos x="T8" y="T9"/>
                  </a:cxn>
                </a:cxnLst>
                <a:rect l="0" t="0" r="r" b="b"/>
                <a:pathLst>
                  <a:path w="5" h="55">
                    <a:moveTo>
                      <a:pt x="5" y="0"/>
                    </a:moveTo>
                    <a:cubicBezTo>
                      <a:pt x="5" y="0"/>
                      <a:pt x="5" y="28"/>
                      <a:pt x="1" y="55"/>
                    </a:cubicBezTo>
                    <a:lnTo>
                      <a:pt x="0" y="55"/>
                    </a:lnTo>
                    <a:cubicBezTo>
                      <a:pt x="5" y="28"/>
                      <a:pt x="5" y="0"/>
                      <a:pt x="5" y="0"/>
                    </a:cubicBezTo>
                    <a:lnTo>
                      <a:pt x="5"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39" name="Freeform 791"/>
              <p:cNvSpPr>
                <a:spLocks/>
              </p:cNvSpPr>
              <p:nvPr/>
            </p:nvSpPr>
            <p:spPr bwMode="auto">
              <a:xfrm>
                <a:off x="7821727" y="1459473"/>
                <a:ext cx="4763" cy="41275"/>
              </a:xfrm>
              <a:custGeom>
                <a:avLst/>
                <a:gdLst>
                  <a:gd name="T0" fmla="*/ 5 w 5"/>
                  <a:gd name="T1" fmla="*/ 0 h 55"/>
                  <a:gd name="T2" fmla="*/ 0 w 5"/>
                  <a:gd name="T3" fmla="*/ 55 h 55"/>
                  <a:gd name="T4" fmla="*/ 0 w 5"/>
                  <a:gd name="T5" fmla="*/ 55 h 55"/>
                  <a:gd name="T6" fmla="*/ 4 w 5"/>
                  <a:gd name="T7" fmla="*/ 0 h 55"/>
                  <a:gd name="T8" fmla="*/ 5 w 5"/>
                  <a:gd name="T9" fmla="*/ 0 h 55"/>
                </a:gdLst>
                <a:ahLst/>
                <a:cxnLst>
                  <a:cxn ang="0">
                    <a:pos x="T0" y="T1"/>
                  </a:cxn>
                  <a:cxn ang="0">
                    <a:pos x="T2" y="T3"/>
                  </a:cxn>
                  <a:cxn ang="0">
                    <a:pos x="T4" y="T5"/>
                  </a:cxn>
                  <a:cxn ang="0">
                    <a:pos x="T6" y="T7"/>
                  </a:cxn>
                  <a:cxn ang="0">
                    <a:pos x="T8" y="T9"/>
                  </a:cxn>
                </a:cxnLst>
                <a:rect l="0" t="0" r="r" b="b"/>
                <a:pathLst>
                  <a:path w="5" h="55">
                    <a:moveTo>
                      <a:pt x="5" y="0"/>
                    </a:moveTo>
                    <a:cubicBezTo>
                      <a:pt x="5" y="0"/>
                      <a:pt x="5" y="28"/>
                      <a:pt x="0" y="55"/>
                    </a:cubicBezTo>
                    <a:cubicBezTo>
                      <a:pt x="0" y="55"/>
                      <a:pt x="0" y="55"/>
                      <a:pt x="0" y="55"/>
                    </a:cubicBezTo>
                    <a:cubicBezTo>
                      <a:pt x="5" y="28"/>
                      <a:pt x="4" y="0"/>
                      <a:pt x="4" y="0"/>
                    </a:cubicBez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40" name="Freeform 792"/>
              <p:cNvSpPr>
                <a:spLocks/>
              </p:cNvSpPr>
              <p:nvPr/>
            </p:nvSpPr>
            <p:spPr bwMode="auto">
              <a:xfrm>
                <a:off x="7821727" y="1459473"/>
                <a:ext cx="4763" cy="41275"/>
              </a:xfrm>
              <a:custGeom>
                <a:avLst/>
                <a:gdLst>
                  <a:gd name="T0" fmla="*/ 5 w 6"/>
                  <a:gd name="T1" fmla="*/ 0 h 55"/>
                  <a:gd name="T2" fmla="*/ 1 w 6"/>
                  <a:gd name="T3" fmla="*/ 55 h 55"/>
                  <a:gd name="T4" fmla="*/ 0 w 6"/>
                  <a:gd name="T5" fmla="*/ 55 h 55"/>
                  <a:gd name="T6" fmla="*/ 5 w 6"/>
                  <a:gd name="T7" fmla="*/ 0 h 55"/>
                  <a:gd name="T8" fmla="*/ 5 w 6"/>
                  <a:gd name="T9" fmla="*/ 0 h 55"/>
                </a:gdLst>
                <a:ahLst/>
                <a:cxnLst>
                  <a:cxn ang="0">
                    <a:pos x="T0" y="T1"/>
                  </a:cxn>
                  <a:cxn ang="0">
                    <a:pos x="T2" y="T3"/>
                  </a:cxn>
                  <a:cxn ang="0">
                    <a:pos x="T4" y="T5"/>
                  </a:cxn>
                  <a:cxn ang="0">
                    <a:pos x="T6" y="T7"/>
                  </a:cxn>
                  <a:cxn ang="0">
                    <a:pos x="T8" y="T9"/>
                  </a:cxn>
                </a:cxnLst>
                <a:rect l="0" t="0" r="r" b="b"/>
                <a:pathLst>
                  <a:path w="6" h="55">
                    <a:moveTo>
                      <a:pt x="5" y="0"/>
                    </a:moveTo>
                    <a:cubicBezTo>
                      <a:pt x="5" y="0"/>
                      <a:pt x="6" y="28"/>
                      <a:pt x="1" y="55"/>
                    </a:cubicBezTo>
                    <a:cubicBezTo>
                      <a:pt x="1" y="55"/>
                      <a:pt x="0" y="55"/>
                      <a:pt x="0" y="55"/>
                    </a:cubicBezTo>
                    <a:cubicBezTo>
                      <a:pt x="5" y="28"/>
                      <a:pt x="5" y="0"/>
                      <a:pt x="5" y="0"/>
                    </a:cubicBezTo>
                    <a:lnTo>
                      <a:pt x="5"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41" name="Freeform 793"/>
              <p:cNvSpPr>
                <a:spLocks/>
              </p:cNvSpPr>
              <p:nvPr/>
            </p:nvSpPr>
            <p:spPr bwMode="auto">
              <a:xfrm>
                <a:off x="7820139" y="1459473"/>
                <a:ext cx="4763" cy="41275"/>
              </a:xfrm>
              <a:custGeom>
                <a:avLst/>
                <a:gdLst>
                  <a:gd name="T0" fmla="*/ 6 w 6"/>
                  <a:gd name="T1" fmla="*/ 0 h 55"/>
                  <a:gd name="T2" fmla="*/ 1 w 6"/>
                  <a:gd name="T3" fmla="*/ 55 h 55"/>
                  <a:gd name="T4" fmla="*/ 0 w 6"/>
                  <a:gd name="T5" fmla="*/ 55 h 55"/>
                  <a:gd name="T6" fmla="*/ 5 w 6"/>
                  <a:gd name="T7" fmla="*/ 0 h 55"/>
                  <a:gd name="T8" fmla="*/ 6 w 6"/>
                  <a:gd name="T9" fmla="*/ 0 h 55"/>
                </a:gdLst>
                <a:ahLst/>
                <a:cxnLst>
                  <a:cxn ang="0">
                    <a:pos x="T0" y="T1"/>
                  </a:cxn>
                  <a:cxn ang="0">
                    <a:pos x="T2" y="T3"/>
                  </a:cxn>
                  <a:cxn ang="0">
                    <a:pos x="T4" y="T5"/>
                  </a:cxn>
                  <a:cxn ang="0">
                    <a:pos x="T6" y="T7"/>
                  </a:cxn>
                  <a:cxn ang="0">
                    <a:pos x="T8" y="T9"/>
                  </a:cxn>
                </a:cxnLst>
                <a:rect l="0" t="0" r="r" b="b"/>
                <a:pathLst>
                  <a:path w="6" h="55">
                    <a:moveTo>
                      <a:pt x="6" y="0"/>
                    </a:moveTo>
                    <a:cubicBezTo>
                      <a:pt x="6" y="0"/>
                      <a:pt x="6" y="28"/>
                      <a:pt x="1" y="55"/>
                    </a:cubicBezTo>
                    <a:cubicBezTo>
                      <a:pt x="1" y="55"/>
                      <a:pt x="0" y="55"/>
                      <a:pt x="0" y="55"/>
                    </a:cubicBezTo>
                    <a:cubicBezTo>
                      <a:pt x="5" y="28"/>
                      <a:pt x="5" y="0"/>
                      <a:pt x="5" y="0"/>
                    </a:cubicBezTo>
                    <a:lnTo>
                      <a:pt x="6" y="0"/>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42" name="Freeform 794"/>
              <p:cNvSpPr>
                <a:spLocks/>
              </p:cNvSpPr>
              <p:nvPr/>
            </p:nvSpPr>
            <p:spPr bwMode="auto">
              <a:xfrm>
                <a:off x="7820139" y="1459473"/>
                <a:ext cx="4763" cy="41275"/>
              </a:xfrm>
              <a:custGeom>
                <a:avLst/>
                <a:gdLst>
                  <a:gd name="T0" fmla="*/ 6 w 6"/>
                  <a:gd name="T1" fmla="*/ 0 h 55"/>
                  <a:gd name="T2" fmla="*/ 1 w 6"/>
                  <a:gd name="T3" fmla="*/ 55 h 55"/>
                  <a:gd name="T4" fmla="*/ 0 w 6"/>
                  <a:gd name="T5" fmla="*/ 55 h 55"/>
                  <a:gd name="T6" fmla="*/ 5 w 6"/>
                  <a:gd name="T7" fmla="*/ 0 h 55"/>
                  <a:gd name="T8" fmla="*/ 6 w 6"/>
                  <a:gd name="T9" fmla="*/ 0 h 55"/>
                </a:gdLst>
                <a:ahLst/>
                <a:cxnLst>
                  <a:cxn ang="0">
                    <a:pos x="T0" y="T1"/>
                  </a:cxn>
                  <a:cxn ang="0">
                    <a:pos x="T2" y="T3"/>
                  </a:cxn>
                  <a:cxn ang="0">
                    <a:pos x="T4" y="T5"/>
                  </a:cxn>
                  <a:cxn ang="0">
                    <a:pos x="T6" y="T7"/>
                  </a:cxn>
                  <a:cxn ang="0">
                    <a:pos x="T8" y="T9"/>
                  </a:cxn>
                </a:cxnLst>
                <a:rect l="0" t="0" r="r" b="b"/>
                <a:pathLst>
                  <a:path w="6" h="55">
                    <a:moveTo>
                      <a:pt x="6" y="0"/>
                    </a:moveTo>
                    <a:cubicBezTo>
                      <a:pt x="6" y="0"/>
                      <a:pt x="6" y="28"/>
                      <a:pt x="1" y="55"/>
                    </a:cubicBezTo>
                    <a:cubicBezTo>
                      <a:pt x="1" y="55"/>
                      <a:pt x="0" y="55"/>
                      <a:pt x="0" y="55"/>
                    </a:cubicBezTo>
                    <a:cubicBezTo>
                      <a:pt x="5" y="28"/>
                      <a:pt x="5" y="0"/>
                      <a:pt x="5" y="0"/>
                    </a:cubicBezTo>
                    <a:lnTo>
                      <a:pt x="6" y="0"/>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43" name="Freeform 795"/>
              <p:cNvSpPr>
                <a:spLocks/>
              </p:cNvSpPr>
              <p:nvPr/>
            </p:nvSpPr>
            <p:spPr bwMode="auto">
              <a:xfrm>
                <a:off x="7818552" y="1459473"/>
                <a:ext cx="4763" cy="41275"/>
              </a:xfrm>
              <a:custGeom>
                <a:avLst/>
                <a:gdLst>
                  <a:gd name="T0" fmla="*/ 6 w 6"/>
                  <a:gd name="T1" fmla="*/ 0 h 55"/>
                  <a:gd name="T2" fmla="*/ 1 w 6"/>
                  <a:gd name="T3" fmla="*/ 55 h 55"/>
                  <a:gd name="T4" fmla="*/ 0 w 6"/>
                  <a:gd name="T5" fmla="*/ 54 h 55"/>
                  <a:gd name="T6" fmla="*/ 4 w 6"/>
                  <a:gd name="T7" fmla="*/ 0 h 55"/>
                  <a:gd name="T8" fmla="*/ 6 w 6"/>
                  <a:gd name="T9" fmla="*/ 0 h 55"/>
                </a:gdLst>
                <a:ahLst/>
                <a:cxnLst>
                  <a:cxn ang="0">
                    <a:pos x="T0" y="T1"/>
                  </a:cxn>
                  <a:cxn ang="0">
                    <a:pos x="T2" y="T3"/>
                  </a:cxn>
                  <a:cxn ang="0">
                    <a:pos x="T4" y="T5"/>
                  </a:cxn>
                  <a:cxn ang="0">
                    <a:pos x="T6" y="T7"/>
                  </a:cxn>
                  <a:cxn ang="0">
                    <a:pos x="T8" y="T9"/>
                  </a:cxn>
                </a:cxnLst>
                <a:rect l="0" t="0" r="r" b="b"/>
                <a:pathLst>
                  <a:path w="6" h="55">
                    <a:moveTo>
                      <a:pt x="6" y="0"/>
                    </a:moveTo>
                    <a:cubicBezTo>
                      <a:pt x="6" y="0"/>
                      <a:pt x="6" y="28"/>
                      <a:pt x="1" y="55"/>
                    </a:cubicBezTo>
                    <a:cubicBezTo>
                      <a:pt x="1" y="55"/>
                      <a:pt x="0" y="54"/>
                      <a:pt x="0" y="54"/>
                    </a:cubicBezTo>
                    <a:cubicBezTo>
                      <a:pt x="4" y="28"/>
                      <a:pt x="4" y="0"/>
                      <a:pt x="4" y="0"/>
                    </a:cubicBezTo>
                    <a:lnTo>
                      <a:pt x="6"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44" name="Freeform 796"/>
              <p:cNvSpPr>
                <a:spLocks/>
              </p:cNvSpPr>
              <p:nvPr/>
            </p:nvSpPr>
            <p:spPr bwMode="auto">
              <a:xfrm>
                <a:off x="7816964" y="1459473"/>
                <a:ext cx="4763" cy="41275"/>
              </a:xfrm>
              <a:custGeom>
                <a:avLst/>
                <a:gdLst>
                  <a:gd name="T0" fmla="*/ 6 w 6"/>
                  <a:gd name="T1" fmla="*/ 0 h 54"/>
                  <a:gd name="T2" fmla="*/ 2 w 6"/>
                  <a:gd name="T3" fmla="*/ 54 h 54"/>
                  <a:gd name="T4" fmla="*/ 0 w 6"/>
                  <a:gd name="T5" fmla="*/ 54 h 54"/>
                  <a:gd name="T6" fmla="*/ 5 w 6"/>
                  <a:gd name="T7" fmla="*/ 0 h 54"/>
                  <a:gd name="T8" fmla="*/ 6 w 6"/>
                  <a:gd name="T9" fmla="*/ 0 h 54"/>
                </a:gdLst>
                <a:ahLst/>
                <a:cxnLst>
                  <a:cxn ang="0">
                    <a:pos x="T0" y="T1"/>
                  </a:cxn>
                  <a:cxn ang="0">
                    <a:pos x="T2" y="T3"/>
                  </a:cxn>
                  <a:cxn ang="0">
                    <a:pos x="T4" y="T5"/>
                  </a:cxn>
                  <a:cxn ang="0">
                    <a:pos x="T6" y="T7"/>
                  </a:cxn>
                  <a:cxn ang="0">
                    <a:pos x="T8" y="T9"/>
                  </a:cxn>
                </a:cxnLst>
                <a:rect l="0" t="0" r="r" b="b"/>
                <a:pathLst>
                  <a:path w="6" h="54">
                    <a:moveTo>
                      <a:pt x="6" y="0"/>
                    </a:moveTo>
                    <a:cubicBezTo>
                      <a:pt x="6" y="0"/>
                      <a:pt x="6" y="28"/>
                      <a:pt x="2" y="54"/>
                    </a:cubicBezTo>
                    <a:cubicBezTo>
                      <a:pt x="1" y="54"/>
                      <a:pt x="1" y="54"/>
                      <a:pt x="0" y="54"/>
                    </a:cubicBezTo>
                    <a:cubicBezTo>
                      <a:pt x="5" y="27"/>
                      <a:pt x="5" y="0"/>
                      <a:pt x="5" y="0"/>
                    </a:cubicBezTo>
                    <a:lnTo>
                      <a:pt x="6" y="0"/>
                    </a:ln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45" name="Freeform 797"/>
              <p:cNvSpPr>
                <a:spLocks/>
              </p:cNvSpPr>
              <p:nvPr/>
            </p:nvSpPr>
            <p:spPr bwMode="auto">
              <a:xfrm>
                <a:off x="7812202" y="1500748"/>
                <a:ext cx="11113" cy="41275"/>
              </a:xfrm>
              <a:custGeom>
                <a:avLst/>
                <a:gdLst>
                  <a:gd name="T0" fmla="*/ 14 w 14"/>
                  <a:gd name="T1" fmla="*/ 0 h 53"/>
                  <a:gd name="T2" fmla="*/ 0 w 14"/>
                  <a:gd name="T3" fmla="*/ 53 h 53"/>
                  <a:gd name="T4" fmla="*/ 0 w 14"/>
                  <a:gd name="T5" fmla="*/ 53 h 53"/>
                  <a:gd name="T6" fmla="*/ 14 w 14"/>
                  <a:gd name="T7" fmla="*/ 0 h 53"/>
                  <a:gd name="T8" fmla="*/ 14 w 14"/>
                  <a:gd name="T9" fmla="*/ 0 h 53"/>
                </a:gdLst>
                <a:ahLst/>
                <a:cxnLst>
                  <a:cxn ang="0">
                    <a:pos x="T0" y="T1"/>
                  </a:cxn>
                  <a:cxn ang="0">
                    <a:pos x="T2" y="T3"/>
                  </a:cxn>
                  <a:cxn ang="0">
                    <a:pos x="T4" y="T5"/>
                  </a:cxn>
                  <a:cxn ang="0">
                    <a:pos x="T6" y="T7"/>
                  </a:cxn>
                  <a:cxn ang="0">
                    <a:pos x="T8" y="T9"/>
                  </a:cxn>
                </a:cxnLst>
                <a:rect l="0" t="0" r="r" b="b"/>
                <a:pathLst>
                  <a:path w="14" h="53">
                    <a:moveTo>
                      <a:pt x="14" y="0"/>
                    </a:moveTo>
                    <a:cubicBezTo>
                      <a:pt x="9" y="27"/>
                      <a:pt x="0" y="53"/>
                      <a:pt x="0" y="53"/>
                    </a:cubicBezTo>
                    <a:lnTo>
                      <a:pt x="0" y="53"/>
                    </a:lnTo>
                    <a:cubicBezTo>
                      <a:pt x="0" y="53"/>
                      <a:pt x="9" y="27"/>
                      <a:pt x="14" y="0"/>
                    </a:cubicBez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46" name="Freeform 798"/>
              <p:cNvSpPr>
                <a:spLocks/>
              </p:cNvSpPr>
              <p:nvPr/>
            </p:nvSpPr>
            <p:spPr bwMode="auto">
              <a:xfrm>
                <a:off x="7812202" y="1500748"/>
                <a:ext cx="11113" cy="41275"/>
              </a:xfrm>
              <a:custGeom>
                <a:avLst/>
                <a:gdLst>
                  <a:gd name="T0" fmla="*/ 14 w 14"/>
                  <a:gd name="T1" fmla="*/ 0 h 53"/>
                  <a:gd name="T2" fmla="*/ 0 w 14"/>
                  <a:gd name="T3" fmla="*/ 53 h 53"/>
                  <a:gd name="T4" fmla="*/ 0 w 14"/>
                  <a:gd name="T5" fmla="*/ 53 h 53"/>
                  <a:gd name="T6" fmla="*/ 13 w 14"/>
                  <a:gd name="T7" fmla="*/ 0 h 53"/>
                  <a:gd name="T8" fmla="*/ 14 w 14"/>
                  <a:gd name="T9" fmla="*/ 0 h 53"/>
                </a:gdLst>
                <a:ahLst/>
                <a:cxnLst>
                  <a:cxn ang="0">
                    <a:pos x="T0" y="T1"/>
                  </a:cxn>
                  <a:cxn ang="0">
                    <a:pos x="T2" y="T3"/>
                  </a:cxn>
                  <a:cxn ang="0">
                    <a:pos x="T4" y="T5"/>
                  </a:cxn>
                  <a:cxn ang="0">
                    <a:pos x="T6" y="T7"/>
                  </a:cxn>
                  <a:cxn ang="0">
                    <a:pos x="T8" y="T9"/>
                  </a:cxn>
                </a:cxnLst>
                <a:rect l="0" t="0" r="r" b="b"/>
                <a:pathLst>
                  <a:path w="14" h="53">
                    <a:moveTo>
                      <a:pt x="14" y="0"/>
                    </a:moveTo>
                    <a:cubicBezTo>
                      <a:pt x="9" y="27"/>
                      <a:pt x="0" y="53"/>
                      <a:pt x="0" y="53"/>
                    </a:cubicBezTo>
                    <a:lnTo>
                      <a:pt x="0" y="53"/>
                    </a:lnTo>
                    <a:cubicBezTo>
                      <a:pt x="0" y="53"/>
                      <a:pt x="9" y="27"/>
                      <a:pt x="13" y="0"/>
                    </a:cubicBezTo>
                    <a:lnTo>
                      <a:pt x="14"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47" name="Freeform 799"/>
              <p:cNvSpPr>
                <a:spLocks/>
              </p:cNvSpPr>
              <p:nvPr/>
            </p:nvSpPr>
            <p:spPr bwMode="auto">
              <a:xfrm>
                <a:off x="7812202" y="1500748"/>
                <a:ext cx="9525" cy="41275"/>
              </a:xfrm>
              <a:custGeom>
                <a:avLst/>
                <a:gdLst>
                  <a:gd name="T0" fmla="*/ 14 w 14"/>
                  <a:gd name="T1" fmla="*/ 0 h 53"/>
                  <a:gd name="T2" fmla="*/ 1 w 14"/>
                  <a:gd name="T3" fmla="*/ 53 h 53"/>
                  <a:gd name="T4" fmla="*/ 0 w 14"/>
                  <a:gd name="T5" fmla="*/ 53 h 53"/>
                  <a:gd name="T6" fmla="*/ 14 w 14"/>
                  <a:gd name="T7" fmla="*/ 0 h 53"/>
                  <a:gd name="T8" fmla="*/ 14 w 14"/>
                  <a:gd name="T9" fmla="*/ 0 h 53"/>
                </a:gdLst>
                <a:ahLst/>
                <a:cxnLst>
                  <a:cxn ang="0">
                    <a:pos x="T0" y="T1"/>
                  </a:cxn>
                  <a:cxn ang="0">
                    <a:pos x="T2" y="T3"/>
                  </a:cxn>
                  <a:cxn ang="0">
                    <a:pos x="T4" y="T5"/>
                  </a:cxn>
                  <a:cxn ang="0">
                    <a:pos x="T6" y="T7"/>
                  </a:cxn>
                  <a:cxn ang="0">
                    <a:pos x="T8" y="T9"/>
                  </a:cxn>
                </a:cxnLst>
                <a:rect l="0" t="0" r="r" b="b"/>
                <a:pathLst>
                  <a:path w="14" h="53">
                    <a:moveTo>
                      <a:pt x="14" y="0"/>
                    </a:moveTo>
                    <a:cubicBezTo>
                      <a:pt x="10" y="27"/>
                      <a:pt x="1" y="53"/>
                      <a:pt x="1" y="53"/>
                    </a:cubicBezTo>
                    <a:cubicBezTo>
                      <a:pt x="1" y="53"/>
                      <a:pt x="1" y="53"/>
                      <a:pt x="0" y="53"/>
                    </a:cubicBezTo>
                    <a:cubicBezTo>
                      <a:pt x="0" y="53"/>
                      <a:pt x="9" y="27"/>
                      <a:pt x="14" y="0"/>
                    </a:cubicBezTo>
                    <a:cubicBezTo>
                      <a:pt x="14" y="0"/>
                      <a:pt x="14" y="0"/>
                      <a:pt x="14" y="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48" name="Freeform 800"/>
              <p:cNvSpPr>
                <a:spLocks/>
              </p:cNvSpPr>
              <p:nvPr/>
            </p:nvSpPr>
            <p:spPr bwMode="auto">
              <a:xfrm>
                <a:off x="7812202" y="1500748"/>
                <a:ext cx="9525" cy="41275"/>
              </a:xfrm>
              <a:custGeom>
                <a:avLst/>
                <a:gdLst>
                  <a:gd name="T0" fmla="*/ 14 w 14"/>
                  <a:gd name="T1" fmla="*/ 0 h 53"/>
                  <a:gd name="T2" fmla="*/ 0 w 14"/>
                  <a:gd name="T3" fmla="*/ 53 h 53"/>
                  <a:gd name="T4" fmla="*/ 0 w 14"/>
                  <a:gd name="T5" fmla="*/ 53 h 53"/>
                  <a:gd name="T6" fmla="*/ 13 w 14"/>
                  <a:gd name="T7" fmla="*/ 0 h 53"/>
                  <a:gd name="T8" fmla="*/ 14 w 14"/>
                  <a:gd name="T9" fmla="*/ 0 h 53"/>
                </a:gdLst>
                <a:ahLst/>
                <a:cxnLst>
                  <a:cxn ang="0">
                    <a:pos x="T0" y="T1"/>
                  </a:cxn>
                  <a:cxn ang="0">
                    <a:pos x="T2" y="T3"/>
                  </a:cxn>
                  <a:cxn ang="0">
                    <a:pos x="T4" y="T5"/>
                  </a:cxn>
                  <a:cxn ang="0">
                    <a:pos x="T6" y="T7"/>
                  </a:cxn>
                  <a:cxn ang="0">
                    <a:pos x="T8" y="T9"/>
                  </a:cxn>
                </a:cxnLst>
                <a:rect l="0" t="0" r="r" b="b"/>
                <a:pathLst>
                  <a:path w="14" h="53">
                    <a:moveTo>
                      <a:pt x="14" y="0"/>
                    </a:moveTo>
                    <a:cubicBezTo>
                      <a:pt x="9" y="27"/>
                      <a:pt x="0" y="53"/>
                      <a:pt x="0" y="53"/>
                    </a:cubicBezTo>
                    <a:cubicBezTo>
                      <a:pt x="0" y="53"/>
                      <a:pt x="0" y="53"/>
                      <a:pt x="0" y="53"/>
                    </a:cubicBezTo>
                    <a:cubicBezTo>
                      <a:pt x="0" y="53"/>
                      <a:pt x="9" y="27"/>
                      <a:pt x="13" y="0"/>
                    </a:cubicBezTo>
                    <a:cubicBezTo>
                      <a:pt x="13" y="0"/>
                      <a:pt x="14" y="0"/>
                      <a:pt x="14" y="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49" name="Freeform 801"/>
              <p:cNvSpPr>
                <a:spLocks/>
              </p:cNvSpPr>
              <p:nvPr/>
            </p:nvSpPr>
            <p:spPr bwMode="auto">
              <a:xfrm>
                <a:off x="7810614" y="1500748"/>
                <a:ext cx="11113" cy="41275"/>
              </a:xfrm>
              <a:custGeom>
                <a:avLst/>
                <a:gdLst>
                  <a:gd name="T0" fmla="*/ 14 w 14"/>
                  <a:gd name="T1" fmla="*/ 0 h 53"/>
                  <a:gd name="T2" fmla="*/ 1 w 14"/>
                  <a:gd name="T3" fmla="*/ 53 h 53"/>
                  <a:gd name="T4" fmla="*/ 0 w 14"/>
                  <a:gd name="T5" fmla="*/ 53 h 53"/>
                  <a:gd name="T6" fmla="*/ 13 w 14"/>
                  <a:gd name="T7" fmla="*/ 0 h 53"/>
                  <a:gd name="T8" fmla="*/ 14 w 14"/>
                  <a:gd name="T9" fmla="*/ 0 h 53"/>
                </a:gdLst>
                <a:ahLst/>
                <a:cxnLst>
                  <a:cxn ang="0">
                    <a:pos x="T0" y="T1"/>
                  </a:cxn>
                  <a:cxn ang="0">
                    <a:pos x="T2" y="T3"/>
                  </a:cxn>
                  <a:cxn ang="0">
                    <a:pos x="T4" y="T5"/>
                  </a:cxn>
                  <a:cxn ang="0">
                    <a:pos x="T6" y="T7"/>
                  </a:cxn>
                  <a:cxn ang="0">
                    <a:pos x="T8" y="T9"/>
                  </a:cxn>
                </a:cxnLst>
                <a:rect l="0" t="0" r="r" b="b"/>
                <a:pathLst>
                  <a:path w="14" h="53">
                    <a:moveTo>
                      <a:pt x="14" y="0"/>
                    </a:moveTo>
                    <a:cubicBezTo>
                      <a:pt x="10" y="27"/>
                      <a:pt x="1" y="53"/>
                      <a:pt x="1" y="53"/>
                    </a:cubicBezTo>
                    <a:cubicBezTo>
                      <a:pt x="0" y="53"/>
                      <a:pt x="0" y="53"/>
                      <a:pt x="0" y="53"/>
                    </a:cubicBezTo>
                    <a:cubicBezTo>
                      <a:pt x="0" y="53"/>
                      <a:pt x="9" y="27"/>
                      <a:pt x="13" y="0"/>
                    </a:cubicBezTo>
                    <a:cubicBezTo>
                      <a:pt x="13" y="0"/>
                      <a:pt x="14" y="0"/>
                      <a:pt x="14"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50" name="Freeform 802"/>
              <p:cNvSpPr>
                <a:spLocks/>
              </p:cNvSpPr>
              <p:nvPr/>
            </p:nvSpPr>
            <p:spPr bwMode="auto">
              <a:xfrm>
                <a:off x="7810614" y="1500748"/>
                <a:ext cx="9525" cy="41275"/>
              </a:xfrm>
              <a:custGeom>
                <a:avLst/>
                <a:gdLst>
                  <a:gd name="T0" fmla="*/ 14 w 14"/>
                  <a:gd name="T1" fmla="*/ 0 h 53"/>
                  <a:gd name="T2" fmla="*/ 1 w 14"/>
                  <a:gd name="T3" fmla="*/ 53 h 53"/>
                  <a:gd name="T4" fmla="*/ 0 w 14"/>
                  <a:gd name="T5" fmla="*/ 52 h 53"/>
                  <a:gd name="T6" fmla="*/ 13 w 14"/>
                  <a:gd name="T7" fmla="*/ 0 h 53"/>
                  <a:gd name="T8" fmla="*/ 14 w 14"/>
                  <a:gd name="T9" fmla="*/ 0 h 53"/>
                </a:gdLst>
                <a:ahLst/>
                <a:cxnLst>
                  <a:cxn ang="0">
                    <a:pos x="T0" y="T1"/>
                  </a:cxn>
                  <a:cxn ang="0">
                    <a:pos x="T2" y="T3"/>
                  </a:cxn>
                  <a:cxn ang="0">
                    <a:pos x="T4" y="T5"/>
                  </a:cxn>
                  <a:cxn ang="0">
                    <a:pos x="T6" y="T7"/>
                  </a:cxn>
                  <a:cxn ang="0">
                    <a:pos x="T8" y="T9"/>
                  </a:cxn>
                </a:cxnLst>
                <a:rect l="0" t="0" r="r" b="b"/>
                <a:pathLst>
                  <a:path w="14" h="53">
                    <a:moveTo>
                      <a:pt x="14" y="0"/>
                    </a:moveTo>
                    <a:cubicBezTo>
                      <a:pt x="10" y="27"/>
                      <a:pt x="1" y="53"/>
                      <a:pt x="1" y="53"/>
                    </a:cubicBezTo>
                    <a:cubicBezTo>
                      <a:pt x="0" y="53"/>
                      <a:pt x="0" y="52"/>
                      <a:pt x="0" y="52"/>
                    </a:cubicBezTo>
                    <a:cubicBezTo>
                      <a:pt x="0" y="52"/>
                      <a:pt x="9" y="26"/>
                      <a:pt x="13" y="0"/>
                    </a:cubicBezTo>
                    <a:cubicBezTo>
                      <a:pt x="13" y="0"/>
                      <a:pt x="14" y="0"/>
                      <a:pt x="14" y="0"/>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51" name="Freeform 803"/>
              <p:cNvSpPr>
                <a:spLocks/>
              </p:cNvSpPr>
              <p:nvPr/>
            </p:nvSpPr>
            <p:spPr bwMode="auto">
              <a:xfrm>
                <a:off x="7809027" y="1500748"/>
                <a:ext cx="11113" cy="39688"/>
              </a:xfrm>
              <a:custGeom>
                <a:avLst/>
                <a:gdLst>
                  <a:gd name="T0" fmla="*/ 15 w 15"/>
                  <a:gd name="T1" fmla="*/ 1 h 53"/>
                  <a:gd name="T2" fmla="*/ 2 w 15"/>
                  <a:gd name="T3" fmla="*/ 53 h 53"/>
                  <a:gd name="T4" fmla="*/ 0 w 15"/>
                  <a:gd name="T5" fmla="*/ 53 h 53"/>
                  <a:gd name="T6" fmla="*/ 14 w 15"/>
                  <a:gd name="T7" fmla="*/ 0 h 53"/>
                  <a:gd name="T8" fmla="*/ 15 w 15"/>
                  <a:gd name="T9" fmla="*/ 1 h 53"/>
                </a:gdLst>
                <a:ahLst/>
                <a:cxnLst>
                  <a:cxn ang="0">
                    <a:pos x="T0" y="T1"/>
                  </a:cxn>
                  <a:cxn ang="0">
                    <a:pos x="T2" y="T3"/>
                  </a:cxn>
                  <a:cxn ang="0">
                    <a:pos x="T4" y="T5"/>
                  </a:cxn>
                  <a:cxn ang="0">
                    <a:pos x="T6" y="T7"/>
                  </a:cxn>
                  <a:cxn ang="0">
                    <a:pos x="T8" y="T9"/>
                  </a:cxn>
                </a:cxnLst>
                <a:rect l="0" t="0" r="r" b="b"/>
                <a:pathLst>
                  <a:path w="15" h="53">
                    <a:moveTo>
                      <a:pt x="15" y="1"/>
                    </a:moveTo>
                    <a:cubicBezTo>
                      <a:pt x="11" y="27"/>
                      <a:pt x="2" y="53"/>
                      <a:pt x="2" y="53"/>
                    </a:cubicBezTo>
                    <a:cubicBezTo>
                      <a:pt x="1" y="53"/>
                      <a:pt x="1" y="53"/>
                      <a:pt x="0" y="53"/>
                    </a:cubicBezTo>
                    <a:cubicBezTo>
                      <a:pt x="0" y="53"/>
                      <a:pt x="9" y="27"/>
                      <a:pt x="14" y="0"/>
                    </a:cubicBezTo>
                    <a:cubicBezTo>
                      <a:pt x="14" y="0"/>
                      <a:pt x="15" y="0"/>
                      <a:pt x="15" y="1"/>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52" name="Freeform 804"/>
              <p:cNvSpPr>
                <a:spLocks/>
              </p:cNvSpPr>
              <p:nvPr/>
            </p:nvSpPr>
            <p:spPr bwMode="auto">
              <a:xfrm>
                <a:off x="7807439" y="1500748"/>
                <a:ext cx="11113" cy="39688"/>
              </a:xfrm>
              <a:custGeom>
                <a:avLst/>
                <a:gdLst>
                  <a:gd name="T0" fmla="*/ 15 w 15"/>
                  <a:gd name="T1" fmla="*/ 0 h 53"/>
                  <a:gd name="T2" fmla="*/ 1 w 15"/>
                  <a:gd name="T3" fmla="*/ 53 h 53"/>
                  <a:gd name="T4" fmla="*/ 0 w 15"/>
                  <a:gd name="T5" fmla="*/ 53 h 53"/>
                  <a:gd name="T6" fmla="*/ 13 w 15"/>
                  <a:gd name="T7" fmla="*/ 0 h 53"/>
                  <a:gd name="T8" fmla="*/ 15 w 15"/>
                  <a:gd name="T9" fmla="*/ 0 h 53"/>
                </a:gdLst>
                <a:ahLst/>
                <a:cxnLst>
                  <a:cxn ang="0">
                    <a:pos x="T0" y="T1"/>
                  </a:cxn>
                  <a:cxn ang="0">
                    <a:pos x="T2" y="T3"/>
                  </a:cxn>
                  <a:cxn ang="0">
                    <a:pos x="T4" y="T5"/>
                  </a:cxn>
                  <a:cxn ang="0">
                    <a:pos x="T6" y="T7"/>
                  </a:cxn>
                  <a:cxn ang="0">
                    <a:pos x="T8" y="T9"/>
                  </a:cxn>
                </a:cxnLst>
                <a:rect l="0" t="0" r="r" b="b"/>
                <a:pathLst>
                  <a:path w="15" h="53">
                    <a:moveTo>
                      <a:pt x="15" y="0"/>
                    </a:moveTo>
                    <a:cubicBezTo>
                      <a:pt x="10" y="27"/>
                      <a:pt x="1" y="53"/>
                      <a:pt x="1" y="53"/>
                    </a:cubicBezTo>
                    <a:cubicBezTo>
                      <a:pt x="1" y="53"/>
                      <a:pt x="0" y="53"/>
                      <a:pt x="0" y="53"/>
                    </a:cubicBezTo>
                    <a:cubicBezTo>
                      <a:pt x="0" y="53"/>
                      <a:pt x="9" y="27"/>
                      <a:pt x="13" y="0"/>
                    </a:cubicBezTo>
                    <a:cubicBezTo>
                      <a:pt x="14" y="0"/>
                      <a:pt x="14" y="0"/>
                      <a:pt x="15"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53" name="Freeform 805"/>
              <p:cNvSpPr>
                <a:spLocks/>
              </p:cNvSpPr>
              <p:nvPr/>
            </p:nvSpPr>
            <p:spPr bwMode="auto">
              <a:xfrm>
                <a:off x="7816964" y="1543610"/>
                <a:ext cx="0" cy="0"/>
              </a:xfrm>
              <a:custGeom>
                <a:avLst/>
                <a:gdLst>
                  <a:gd name="T0" fmla="*/ 1 w 1"/>
                  <a:gd name="T1" fmla="*/ 0 h 1"/>
                  <a:gd name="T2" fmla="*/ 1 w 1"/>
                  <a:gd name="T3" fmla="*/ 1 h 1"/>
                  <a:gd name="T4" fmla="*/ 0 w 1"/>
                  <a:gd name="T5" fmla="*/ 0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cubicBezTo>
                      <a:pt x="0" y="0"/>
                      <a:pt x="0" y="0"/>
                      <a:pt x="0" y="0"/>
                    </a:cubicBezTo>
                    <a:lnTo>
                      <a:pt x="0" y="0"/>
                    </a:lnTo>
                    <a:cubicBezTo>
                      <a:pt x="0"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54" name="Freeform 806"/>
              <p:cNvSpPr>
                <a:spLocks/>
              </p:cNvSpPr>
              <p:nvPr/>
            </p:nvSpPr>
            <p:spPr bwMode="auto">
              <a:xfrm>
                <a:off x="7815377" y="1542023"/>
                <a:ext cx="1588" cy="1588"/>
              </a:xfrm>
              <a:custGeom>
                <a:avLst/>
                <a:gdLst>
                  <a:gd name="T0" fmla="*/ 2 w 2"/>
                  <a:gd name="T1" fmla="*/ 1 h 1"/>
                  <a:gd name="T2" fmla="*/ 1 w 2"/>
                  <a:gd name="T3" fmla="*/ 1 h 1"/>
                  <a:gd name="T4" fmla="*/ 0 w 2"/>
                  <a:gd name="T5" fmla="*/ 1 h 1"/>
                  <a:gd name="T6" fmla="*/ 0 w 2"/>
                  <a:gd name="T7" fmla="*/ 0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lnTo>
                      <a:pt x="1" y="1"/>
                    </a:lnTo>
                    <a:cubicBezTo>
                      <a:pt x="1" y="1"/>
                      <a:pt x="1" y="1"/>
                      <a:pt x="0" y="1"/>
                    </a:cubicBezTo>
                    <a:lnTo>
                      <a:pt x="0" y="0"/>
                    </a:lnTo>
                    <a:cubicBezTo>
                      <a:pt x="1" y="1"/>
                      <a:pt x="1" y="1"/>
                      <a:pt x="2" y="1"/>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55" name="Freeform 807"/>
              <p:cNvSpPr>
                <a:spLocks/>
              </p:cNvSpPr>
              <p:nvPr/>
            </p:nvSpPr>
            <p:spPr bwMode="auto">
              <a:xfrm>
                <a:off x="7813789" y="1542023"/>
                <a:ext cx="1588" cy="1588"/>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cubicBezTo>
                      <a:pt x="1" y="1"/>
                      <a:pt x="1" y="1"/>
                      <a:pt x="0" y="1"/>
                    </a:cubicBezTo>
                    <a:lnTo>
                      <a:pt x="0" y="0"/>
                    </a:lnTo>
                    <a:cubicBezTo>
                      <a:pt x="1" y="0"/>
                      <a:pt x="1" y="0"/>
                      <a:pt x="1" y="0"/>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56" name="Freeform 808"/>
              <p:cNvSpPr>
                <a:spLocks/>
              </p:cNvSpPr>
              <p:nvPr/>
            </p:nvSpPr>
            <p:spPr bwMode="auto">
              <a:xfrm>
                <a:off x="7813789" y="1542023"/>
                <a:ext cx="0" cy="1588"/>
              </a:xfrm>
              <a:custGeom>
                <a:avLst/>
                <a:gdLst>
                  <a:gd name="T0" fmla="*/ 1 w 1"/>
                  <a:gd name="T1" fmla="*/ 0 h 1"/>
                  <a:gd name="T2" fmla="*/ 1 w 1"/>
                  <a:gd name="T3" fmla="*/ 1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cubicBezTo>
                      <a:pt x="1" y="0"/>
                      <a:pt x="1" y="0"/>
                      <a:pt x="0" y="0"/>
                    </a:cubicBezTo>
                    <a:lnTo>
                      <a:pt x="1" y="0"/>
                    </a:lnTo>
                    <a:cubicBezTo>
                      <a:pt x="1" y="0"/>
                      <a:pt x="1" y="0"/>
                      <a:pt x="1" y="0"/>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57" name="Freeform 809"/>
              <p:cNvSpPr>
                <a:spLocks/>
              </p:cNvSpPr>
              <p:nvPr/>
            </p:nvSpPr>
            <p:spPr bwMode="auto">
              <a:xfrm>
                <a:off x="7813789" y="1542023"/>
                <a:ext cx="0" cy="0"/>
              </a:xfrm>
              <a:custGeom>
                <a:avLst/>
                <a:gdLst>
                  <a:gd name="T0" fmla="*/ 1 w 1"/>
                  <a:gd name="T1" fmla="*/ 0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0" y="0"/>
                    </a:lnTo>
                    <a:cubicBezTo>
                      <a:pt x="0" y="0"/>
                      <a:pt x="0" y="0"/>
                      <a:pt x="0" y="0"/>
                    </a:cubicBezTo>
                    <a:lnTo>
                      <a:pt x="0" y="0"/>
                    </a:lnTo>
                    <a:cubicBezTo>
                      <a:pt x="0" y="0"/>
                      <a:pt x="0" y="0"/>
                      <a:pt x="1" y="0"/>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58" name="Freeform 810"/>
              <p:cNvSpPr>
                <a:spLocks/>
              </p:cNvSpPr>
              <p:nvPr/>
            </p:nvSpPr>
            <p:spPr bwMode="auto">
              <a:xfrm>
                <a:off x="7812202" y="1542023"/>
                <a:ext cx="1588" cy="0"/>
              </a:xfrm>
              <a:custGeom>
                <a:avLst/>
                <a:gdLst>
                  <a:gd name="T0" fmla="*/ 1 w 1"/>
                  <a:gd name="T1" fmla="*/ 1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lnTo>
                      <a:pt x="1" y="0"/>
                    </a:lnTo>
                    <a:cubicBezTo>
                      <a:pt x="1" y="0"/>
                      <a:pt x="1" y="0"/>
                      <a:pt x="0" y="0"/>
                    </a:cubicBezTo>
                    <a:lnTo>
                      <a:pt x="1" y="0"/>
                    </a:lnTo>
                    <a:cubicBezTo>
                      <a:pt x="1" y="0"/>
                      <a:pt x="1" y="0"/>
                      <a:pt x="1" y="0"/>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59" name="Freeform 811"/>
              <p:cNvSpPr>
                <a:spLocks/>
              </p:cNvSpPr>
              <p:nvPr/>
            </p:nvSpPr>
            <p:spPr bwMode="auto">
              <a:xfrm>
                <a:off x="7812202" y="1542023"/>
                <a:ext cx="1588" cy="0"/>
              </a:xfrm>
              <a:custGeom>
                <a:avLst/>
                <a:gdLst>
                  <a:gd name="T0" fmla="*/ 1 w 1"/>
                  <a:gd name="T1" fmla="*/ 1 h 1"/>
                  <a:gd name="T2" fmla="*/ 0 w 1"/>
                  <a:gd name="T3" fmla="*/ 1 h 1"/>
                  <a:gd name="T4" fmla="*/ 0 w 1"/>
                  <a:gd name="T5" fmla="*/ 1 h 1"/>
                  <a:gd name="T6" fmla="*/ 0 w 1"/>
                  <a:gd name="T7" fmla="*/ 0 h 1"/>
                  <a:gd name="T8" fmla="*/ 0 w 1"/>
                  <a:gd name="T9" fmla="*/ 1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lnTo>
                      <a:pt x="0" y="1"/>
                    </a:lnTo>
                    <a:lnTo>
                      <a:pt x="0" y="1"/>
                    </a:lnTo>
                    <a:lnTo>
                      <a:pt x="0" y="0"/>
                    </a:lnTo>
                    <a:cubicBezTo>
                      <a:pt x="0" y="0"/>
                      <a:pt x="0" y="0"/>
                      <a:pt x="0" y="1"/>
                    </a:cubicBezTo>
                    <a:lnTo>
                      <a:pt x="1" y="1"/>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60" name="Rectangle 812"/>
              <p:cNvSpPr>
                <a:spLocks noChangeArrowheads="1"/>
              </p:cNvSpPr>
              <p:nvPr/>
            </p:nvSpPr>
            <p:spPr bwMode="auto">
              <a:xfrm>
                <a:off x="7812202" y="1542023"/>
                <a:ext cx="1588" cy="1588"/>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61" name="Rectangle 813"/>
              <p:cNvSpPr>
                <a:spLocks noChangeArrowheads="1"/>
              </p:cNvSpPr>
              <p:nvPr/>
            </p:nvSpPr>
            <p:spPr bwMode="auto">
              <a:xfrm>
                <a:off x="7812202" y="1542023"/>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62" name="Freeform 814"/>
              <p:cNvSpPr>
                <a:spLocks/>
              </p:cNvSpPr>
              <p:nvPr/>
            </p:nvSpPr>
            <p:spPr bwMode="auto">
              <a:xfrm>
                <a:off x="7812202" y="1542023"/>
                <a:ext cx="0" cy="0"/>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lnTo>
                      <a:pt x="0" y="1"/>
                    </a:lnTo>
                    <a:cubicBezTo>
                      <a:pt x="0" y="1"/>
                      <a:pt x="0" y="1"/>
                      <a:pt x="0" y="1"/>
                    </a:cubicBezTo>
                    <a:lnTo>
                      <a:pt x="0" y="0"/>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63" name="Freeform 815"/>
              <p:cNvSpPr>
                <a:spLocks/>
              </p:cNvSpPr>
              <p:nvPr/>
            </p:nvSpPr>
            <p:spPr bwMode="auto">
              <a:xfrm>
                <a:off x="7812202" y="1542023"/>
                <a:ext cx="0" cy="0"/>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cubicBezTo>
                      <a:pt x="0" y="1"/>
                      <a:pt x="0" y="1"/>
                      <a:pt x="0" y="1"/>
                    </a:cubicBezTo>
                    <a:lnTo>
                      <a:pt x="0" y="0"/>
                    </a:lnTo>
                    <a:cubicBezTo>
                      <a:pt x="1" y="0"/>
                      <a:pt x="1" y="0"/>
                      <a:pt x="1" y="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64" name="Freeform 817"/>
              <p:cNvSpPr>
                <a:spLocks/>
              </p:cNvSpPr>
              <p:nvPr/>
            </p:nvSpPr>
            <p:spPr bwMode="auto">
              <a:xfrm>
                <a:off x="7810614" y="1542023"/>
                <a:ext cx="1588" cy="0"/>
              </a:xfrm>
              <a:custGeom>
                <a:avLst/>
                <a:gdLst>
                  <a:gd name="T0" fmla="*/ 1 w 1"/>
                  <a:gd name="T1" fmla="*/ 0 h 1"/>
                  <a:gd name="T2" fmla="*/ 1 w 1"/>
                  <a:gd name="T3" fmla="*/ 1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cubicBezTo>
                      <a:pt x="1" y="1"/>
                      <a:pt x="1" y="0"/>
                      <a:pt x="0" y="0"/>
                    </a:cubicBezTo>
                    <a:lnTo>
                      <a:pt x="1" y="0"/>
                    </a:lnTo>
                    <a:cubicBezTo>
                      <a:pt x="1" y="0"/>
                      <a:pt x="1" y="0"/>
                      <a:pt x="1" y="0"/>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65" name="Freeform 818"/>
              <p:cNvSpPr>
                <a:spLocks/>
              </p:cNvSpPr>
              <p:nvPr/>
            </p:nvSpPr>
            <p:spPr bwMode="auto">
              <a:xfrm>
                <a:off x="7810614" y="1542023"/>
                <a:ext cx="1588" cy="0"/>
              </a:xfrm>
              <a:custGeom>
                <a:avLst/>
                <a:gdLst>
                  <a:gd name="T0" fmla="*/ 1 w 1"/>
                  <a:gd name="T1" fmla="*/ 0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0" y="0"/>
                    </a:lnTo>
                    <a:cubicBezTo>
                      <a:pt x="0" y="0"/>
                      <a:pt x="0" y="0"/>
                      <a:pt x="0" y="0"/>
                    </a:cubicBezTo>
                    <a:lnTo>
                      <a:pt x="0" y="0"/>
                    </a:lnTo>
                    <a:cubicBezTo>
                      <a:pt x="0" y="0"/>
                      <a:pt x="0" y="0"/>
                      <a:pt x="1"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66" name="Freeform 819"/>
              <p:cNvSpPr>
                <a:spLocks/>
              </p:cNvSpPr>
              <p:nvPr/>
            </p:nvSpPr>
            <p:spPr bwMode="auto">
              <a:xfrm>
                <a:off x="7809027" y="1540435"/>
                <a:ext cx="1588" cy="1588"/>
              </a:xfrm>
              <a:custGeom>
                <a:avLst/>
                <a:gdLst>
                  <a:gd name="T0" fmla="*/ 2 w 2"/>
                  <a:gd name="T1" fmla="*/ 1 h 1"/>
                  <a:gd name="T2" fmla="*/ 2 w 2"/>
                  <a:gd name="T3" fmla="*/ 1 h 1"/>
                  <a:gd name="T4" fmla="*/ 0 w 2"/>
                  <a:gd name="T5" fmla="*/ 1 h 1"/>
                  <a:gd name="T6" fmla="*/ 1 w 2"/>
                  <a:gd name="T7" fmla="*/ 0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lnTo>
                      <a:pt x="2" y="1"/>
                    </a:lnTo>
                    <a:cubicBezTo>
                      <a:pt x="1" y="1"/>
                      <a:pt x="1" y="1"/>
                      <a:pt x="0" y="1"/>
                    </a:cubicBezTo>
                    <a:lnTo>
                      <a:pt x="1" y="0"/>
                    </a:lnTo>
                    <a:cubicBezTo>
                      <a:pt x="1" y="1"/>
                      <a:pt x="1" y="1"/>
                      <a:pt x="2" y="1"/>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67" name="Freeform 820"/>
              <p:cNvSpPr>
                <a:spLocks/>
              </p:cNvSpPr>
              <p:nvPr/>
            </p:nvSpPr>
            <p:spPr bwMode="auto">
              <a:xfrm>
                <a:off x="7809027" y="1540435"/>
                <a:ext cx="1588" cy="1588"/>
              </a:xfrm>
              <a:custGeom>
                <a:avLst/>
                <a:gdLst>
                  <a:gd name="T0" fmla="*/ 2 w 2"/>
                  <a:gd name="T1" fmla="*/ 0 h 1"/>
                  <a:gd name="T2" fmla="*/ 1 w 2"/>
                  <a:gd name="T3" fmla="*/ 1 h 1"/>
                  <a:gd name="T4" fmla="*/ 0 w 2"/>
                  <a:gd name="T5" fmla="*/ 0 h 1"/>
                  <a:gd name="T6" fmla="*/ 0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lnTo>
                      <a:pt x="1" y="1"/>
                    </a:lnTo>
                    <a:cubicBezTo>
                      <a:pt x="1" y="1"/>
                      <a:pt x="1" y="1"/>
                      <a:pt x="0" y="0"/>
                    </a:cubicBezTo>
                    <a:lnTo>
                      <a:pt x="0" y="0"/>
                    </a:lnTo>
                    <a:cubicBezTo>
                      <a:pt x="1" y="0"/>
                      <a:pt x="1" y="0"/>
                      <a:pt x="2" y="0"/>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68" name="Freeform 821"/>
              <p:cNvSpPr>
                <a:spLocks/>
              </p:cNvSpPr>
              <p:nvPr/>
            </p:nvSpPr>
            <p:spPr bwMode="auto">
              <a:xfrm>
                <a:off x="7807439" y="1540435"/>
                <a:ext cx="15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1" y="0"/>
                    </a:lnTo>
                    <a:cubicBezTo>
                      <a:pt x="1" y="0"/>
                      <a:pt x="0" y="0"/>
                      <a:pt x="0" y="0"/>
                    </a:cubicBezTo>
                    <a:lnTo>
                      <a:pt x="0" y="0"/>
                    </a:lnTo>
                    <a:cubicBezTo>
                      <a:pt x="0" y="0"/>
                      <a:pt x="1" y="0"/>
                      <a:pt x="1"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69" name="Freeform 822"/>
              <p:cNvSpPr>
                <a:spLocks/>
              </p:cNvSpPr>
              <p:nvPr/>
            </p:nvSpPr>
            <p:spPr bwMode="auto">
              <a:xfrm>
                <a:off x="7761402" y="1543610"/>
                <a:ext cx="55563" cy="158750"/>
              </a:xfrm>
              <a:custGeom>
                <a:avLst/>
                <a:gdLst>
                  <a:gd name="T0" fmla="*/ 73 w 73"/>
                  <a:gd name="T1" fmla="*/ 1 h 209"/>
                  <a:gd name="T2" fmla="*/ 1 w 73"/>
                  <a:gd name="T3" fmla="*/ 209 h 209"/>
                  <a:gd name="T4" fmla="*/ 0 w 73"/>
                  <a:gd name="T5" fmla="*/ 208 h 209"/>
                  <a:gd name="T6" fmla="*/ 72 w 73"/>
                  <a:gd name="T7" fmla="*/ 0 h 209"/>
                  <a:gd name="T8" fmla="*/ 73 w 73"/>
                  <a:gd name="T9" fmla="*/ 1 h 209"/>
                </a:gdLst>
                <a:ahLst/>
                <a:cxnLst>
                  <a:cxn ang="0">
                    <a:pos x="T0" y="T1"/>
                  </a:cxn>
                  <a:cxn ang="0">
                    <a:pos x="T2" y="T3"/>
                  </a:cxn>
                  <a:cxn ang="0">
                    <a:pos x="T4" y="T5"/>
                  </a:cxn>
                  <a:cxn ang="0">
                    <a:pos x="T6" y="T7"/>
                  </a:cxn>
                  <a:cxn ang="0">
                    <a:pos x="T8" y="T9"/>
                  </a:cxn>
                </a:cxnLst>
                <a:rect l="0" t="0" r="r" b="b"/>
                <a:pathLst>
                  <a:path w="73" h="209">
                    <a:moveTo>
                      <a:pt x="73" y="1"/>
                    </a:moveTo>
                    <a:cubicBezTo>
                      <a:pt x="73" y="1"/>
                      <a:pt x="49" y="70"/>
                      <a:pt x="1" y="209"/>
                    </a:cubicBezTo>
                    <a:cubicBezTo>
                      <a:pt x="1" y="209"/>
                      <a:pt x="0" y="209"/>
                      <a:pt x="0" y="208"/>
                    </a:cubicBezTo>
                    <a:cubicBezTo>
                      <a:pt x="48" y="70"/>
                      <a:pt x="72" y="0"/>
                      <a:pt x="72" y="0"/>
                    </a:cubicBezTo>
                    <a:cubicBezTo>
                      <a:pt x="72" y="0"/>
                      <a:pt x="72" y="0"/>
                      <a:pt x="7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70" name="Freeform 823"/>
              <p:cNvSpPr>
                <a:spLocks/>
              </p:cNvSpPr>
              <p:nvPr/>
            </p:nvSpPr>
            <p:spPr bwMode="auto">
              <a:xfrm>
                <a:off x="7759814" y="1543610"/>
                <a:ext cx="57150" cy="158750"/>
              </a:xfrm>
              <a:custGeom>
                <a:avLst/>
                <a:gdLst>
                  <a:gd name="T0" fmla="*/ 73 w 73"/>
                  <a:gd name="T1" fmla="*/ 0 h 208"/>
                  <a:gd name="T2" fmla="*/ 1 w 73"/>
                  <a:gd name="T3" fmla="*/ 208 h 208"/>
                  <a:gd name="T4" fmla="*/ 0 w 73"/>
                  <a:gd name="T5" fmla="*/ 208 h 208"/>
                  <a:gd name="T6" fmla="*/ 71 w 73"/>
                  <a:gd name="T7" fmla="*/ 0 h 208"/>
                  <a:gd name="T8" fmla="*/ 73 w 73"/>
                  <a:gd name="T9" fmla="*/ 0 h 208"/>
                </a:gdLst>
                <a:ahLst/>
                <a:cxnLst>
                  <a:cxn ang="0">
                    <a:pos x="T0" y="T1"/>
                  </a:cxn>
                  <a:cxn ang="0">
                    <a:pos x="T2" y="T3"/>
                  </a:cxn>
                  <a:cxn ang="0">
                    <a:pos x="T4" y="T5"/>
                  </a:cxn>
                  <a:cxn ang="0">
                    <a:pos x="T6" y="T7"/>
                  </a:cxn>
                  <a:cxn ang="0">
                    <a:pos x="T8" y="T9"/>
                  </a:cxn>
                </a:cxnLst>
                <a:rect l="0" t="0" r="r" b="b"/>
                <a:pathLst>
                  <a:path w="73" h="208">
                    <a:moveTo>
                      <a:pt x="73" y="0"/>
                    </a:moveTo>
                    <a:cubicBezTo>
                      <a:pt x="73" y="0"/>
                      <a:pt x="49" y="70"/>
                      <a:pt x="1" y="208"/>
                    </a:cubicBezTo>
                    <a:cubicBezTo>
                      <a:pt x="1" y="208"/>
                      <a:pt x="0" y="208"/>
                      <a:pt x="0" y="208"/>
                    </a:cubicBezTo>
                    <a:cubicBezTo>
                      <a:pt x="47" y="69"/>
                      <a:pt x="71" y="0"/>
                      <a:pt x="71" y="0"/>
                    </a:cubicBezTo>
                    <a:cubicBezTo>
                      <a:pt x="72" y="0"/>
                      <a:pt x="72" y="0"/>
                      <a:pt x="73" y="0"/>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71" name="Freeform 824"/>
              <p:cNvSpPr>
                <a:spLocks/>
              </p:cNvSpPr>
              <p:nvPr/>
            </p:nvSpPr>
            <p:spPr bwMode="auto">
              <a:xfrm>
                <a:off x="7759814" y="1543610"/>
                <a:ext cx="55563" cy="158750"/>
              </a:xfrm>
              <a:custGeom>
                <a:avLst/>
                <a:gdLst>
                  <a:gd name="T0" fmla="*/ 72 w 72"/>
                  <a:gd name="T1" fmla="*/ 0 h 208"/>
                  <a:gd name="T2" fmla="*/ 1 w 72"/>
                  <a:gd name="T3" fmla="*/ 208 h 208"/>
                  <a:gd name="T4" fmla="*/ 0 w 72"/>
                  <a:gd name="T5" fmla="*/ 208 h 208"/>
                  <a:gd name="T6" fmla="*/ 71 w 72"/>
                  <a:gd name="T7" fmla="*/ 0 h 208"/>
                  <a:gd name="T8" fmla="*/ 72 w 72"/>
                  <a:gd name="T9" fmla="*/ 0 h 208"/>
                </a:gdLst>
                <a:ahLst/>
                <a:cxnLst>
                  <a:cxn ang="0">
                    <a:pos x="T0" y="T1"/>
                  </a:cxn>
                  <a:cxn ang="0">
                    <a:pos x="T2" y="T3"/>
                  </a:cxn>
                  <a:cxn ang="0">
                    <a:pos x="T4" y="T5"/>
                  </a:cxn>
                  <a:cxn ang="0">
                    <a:pos x="T6" y="T7"/>
                  </a:cxn>
                  <a:cxn ang="0">
                    <a:pos x="T8" y="T9"/>
                  </a:cxn>
                </a:cxnLst>
                <a:rect l="0" t="0" r="r" b="b"/>
                <a:pathLst>
                  <a:path w="72" h="208">
                    <a:moveTo>
                      <a:pt x="72" y="0"/>
                    </a:moveTo>
                    <a:cubicBezTo>
                      <a:pt x="72" y="0"/>
                      <a:pt x="48" y="69"/>
                      <a:pt x="1" y="208"/>
                    </a:cubicBezTo>
                    <a:cubicBezTo>
                      <a:pt x="0" y="208"/>
                      <a:pt x="0" y="208"/>
                      <a:pt x="0" y="208"/>
                    </a:cubicBezTo>
                    <a:cubicBezTo>
                      <a:pt x="47" y="69"/>
                      <a:pt x="71" y="0"/>
                      <a:pt x="71" y="0"/>
                    </a:cubicBezTo>
                    <a:cubicBezTo>
                      <a:pt x="72" y="0"/>
                      <a:pt x="72" y="0"/>
                      <a:pt x="72" y="0"/>
                    </a:cubicBez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72" name="Freeform 825"/>
              <p:cNvSpPr>
                <a:spLocks/>
              </p:cNvSpPr>
              <p:nvPr/>
            </p:nvSpPr>
            <p:spPr bwMode="auto">
              <a:xfrm>
                <a:off x="7759814" y="1542023"/>
                <a:ext cx="53975" cy="160338"/>
              </a:xfrm>
              <a:custGeom>
                <a:avLst/>
                <a:gdLst>
                  <a:gd name="T0" fmla="*/ 72 w 72"/>
                  <a:gd name="T1" fmla="*/ 1 h 209"/>
                  <a:gd name="T2" fmla="*/ 1 w 72"/>
                  <a:gd name="T3" fmla="*/ 209 h 209"/>
                  <a:gd name="T4" fmla="*/ 0 w 72"/>
                  <a:gd name="T5" fmla="*/ 208 h 209"/>
                  <a:gd name="T6" fmla="*/ 72 w 72"/>
                  <a:gd name="T7" fmla="*/ 0 h 209"/>
                  <a:gd name="T8" fmla="*/ 72 w 72"/>
                  <a:gd name="T9" fmla="*/ 1 h 209"/>
                </a:gdLst>
                <a:ahLst/>
                <a:cxnLst>
                  <a:cxn ang="0">
                    <a:pos x="T0" y="T1"/>
                  </a:cxn>
                  <a:cxn ang="0">
                    <a:pos x="T2" y="T3"/>
                  </a:cxn>
                  <a:cxn ang="0">
                    <a:pos x="T4" y="T5"/>
                  </a:cxn>
                  <a:cxn ang="0">
                    <a:pos x="T6" y="T7"/>
                  </a:cxn>
                  <a:cxn ang="0">
                    <a:pos x="T8" y="T9"/>
                  </a:cxn>
                </a:cxnLst>
                <a:rect l="0" t="0" r="r" b="b"/>
                <a:pathLst>
                  <a:path w="72" h="209">
                    <a:moveTo>
                      <a:pt x="72" y="1"/>
                    </a:moveTo>
                    <a:cubicBezTo>
                      <a:pt x="72" y="1"/>
                      <a:pt x="48" y="70"/>
                      <a:pt x="1" y="209"/>
                    </a:cubicBezTo>
                    <a:cubicBezTo>
                      <a:pt x="0" y="209"/>
                      <a:pt x="0" y="209"/>
                      <a:pt x="0" y="208"/>
                    </a:cubicBezTo>
                    <a:cubicBezTo>
                      <a:pt x="48" y="70"/>
                      <a:pt x="72" y="0"/>
                      <a:pt x="72" y="0"/>
                    </a:cubicBezTo>
                    <a:cubicBezTo>
                      <a:pt x="72" y="0"/>
                      <a:pt x="72" y="0"/>
                      <a:pt x="72" y="1"/>
                    </a:cubicBez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73" name="Freeform 826"/>
              <p:cNvSpPr>
                <a:spLocks/>
              </p:cNvSpPr>
              <p:nvPr/>
            </p:nvSpPr>
            <p:spPr bwMode="auto">
              <a:xfrm>
                <a:off x="7758227" y="1542023"/>
                <a:ext cx="55563" cy="160338"/>
              </a:xfrm>
              <a:custGeom>
                <a:avLst/>
                <a:gdLst>
                  <a:gd name="T0" fmla="*/ 72 w 72"/>
                  <a:gd name="T1" fmla="*/ 0 h 209"/>
                  <a:gd name="T2" fmla="*/ 1 w 72"/>
                  <a:gd name="T3" fmla="*/ 209 h 209"/>
                  <a:gd name="T4" fmla="*/ 0 w 72"/>
                  <a:gd name="T5" fmla="*/ 208 h 209"/>
                  <a:gd name="T6" fmla="*/ 72 w 72"/>
                  <a:gd name="T7" fmla="*/ 0 h 209"/>
                  <a:gd name="T8" fmla="*/ 72 w 72"/>
                  <a:gd name="T9" fmla="*/ 0 h 209"/>
                </a:gdLst>
                <a:ahLst/>
                <a:cxnLst>
                  <a:cxn ang="0">
                    <a:pos x="T0" y="T1"/>
                  </a:cxn>
                  <a:cxn ang="0">
                    <a:pos x="T2" y="T3"/>
                  </a:cxn>
                  <a:cxn ang="0">
                    <a:pos x="T4" y="T5"/>
                  </a:cxn>
                  <a:cxn ang="0">
                    <a:pos x="T6" y="T7"/>
                  </a:cxn>
                  <a:cxn ang="0">
                    <a:pos x="T8" y="T9"/>
                  </a:cxn>
                </a:cxnLst>
                <a:rect l="0" t="0" r="r" b="b"/>
                <a:pathLst>
                  <a:path w="72" h="209">
                    <a:moveTo>
                      <a:pt x="72" y="0"/>
                    </a:moveTo>
                    <a:cubicBezTo>
                      <a:pt x="72" y="0"/>
                      <a:pt x="49" y="70"/>
                      <a:pt x="1" y="209"/>
                    </a:cubicBezTo>
                    <a:cubicBezTo>
                      <a:pt x="1" y="208"/>
                      <a:pt x="1" y="208"/>
                      <a:pt x="0" y="208"/>
                    </a:cubicBezTo>
                    <a:cubicBezTo>
                      <a:pt x="48" y="70"/>
                      <a:pt x="72" y="0"/>
                      <a:pt x="72" y="0"/>
                    </a:cubicBezTo>
                    <a:cubicBezTo>
                      <a:pt x="72" y="0"/>
                      <a:pt x="72" y="0"/>
                      <a:pt x="72" y="0"/>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74" name="Freeform 827"/>
              <p:cNvSpPr>
                <a:spLocks/>
              </p:cNvSpPr>
              <p:nvPr/>
            </p:nvSpPr>
            <p:spPr bwMode="auto">
              <a:xfrm>
                <a:off x="7758227" y="1542023"/>
                <a:ext cx="55563" cy="158750"/>
              </a:xfrm>
              <a:custGeom>
                <a:avLst/>
                <a:gdLst>
                  <a:gd name="T0" fmla="*/ 72 w 72"/>
                  <a:gd name="T1" fmla="*/ 0 h 208"/>
                  <a:gd name="T2" fmla="*/ 0 w 72"/>
                  <a:gd name="T3" fmla="*/ 208 h 208"/>
                  <a:gd name="T4" fmla="*/ 0 w 72"/>
                  <a:gd name="T5" fmla="*/ 208 h 208"/>
                  <a:gd name="T6" fmla="*/ 71 w 72"/>
                  <a:gd name="T7" fmla="*/ 0 h 208"/>
                  <a:gd name="T8" fmla="*/ 72 w 72"/>
                  <a:gd name="T9" fmla="*/ 0 h 208"/>
                </a:gdLst>
                <a:ahLst/>
                <a:cxnLst>
                  <a:cxn ang="0">
                    <a:pos x="T0" y="T1"/>
                  </a:cxn>
                  <a:cxn ang="0">
                    <a:pos x="T2" y="T3"/>
                  </a:cxn>
                  <a:cxn ang="0">
                    <a:pos x="T4" y="T5"/>
                  </a:cxn>
                  <a:cxn ang="0">
                    <a:pos x="T6" y="T7"/>
                  </a:cxn>
                  <a:cxn ang="0">
                    <a:pos x="T8" y="T9"/>
                  </a:cxn>
                </a:cxnLst>
                <a:rect l="0" t="0" r="r" b="b"/>
                <a:pathLst>
                  <a:path w="72" h="208">
                    <a:moveTo>
                      <a:pt x="72" y="0"/>
                    </a:moveTo>
                    <a:cubicBezTo>
                      <a:pt x="72" y="0"/>
                      <a:pt x="48" y="70"/>
                      <a:pt x="0" y="208"/>
                    </a:cubicBezTo>
                    <a:cubicBezTo>
                      <a:pt x="0" y="208"/>
                      <a:pt x="0" y="208"/>
                      <a:pt x="0" y="208"/>
                    </a:cubicBezTo>
                    <a:cubicBezTo>
                      <a:pt x="48" y="69"/>
                      <a:pt x="71" y="0"/>
                      <a:pt x="71" y="0"/>
                    </a:cubicBezTo>
                    <a:cubicBezTo>
                      <a:pt x="72" y="0"/>
                      <a:pt x="72" y="0"/>
                      <a:pt x="72" y="0"/>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75" name="Freeform 828"/>
              <p:cNvSpPr>
                <a:spLocks/>
              </p:cNvSpPr>
              <p:nvPr/>
            </p:nvSpPr>
            <p:spPr bwMode="auto">
              <a:xfrm>
                <a:off x="7758227" y="1542023"/>
                <a:ext cx="53975" cy="158750"/>
              </a:xfrm>
              <a:custGeom>
                <a:avLst/>
                <a:gdLst>
                  <a:gd name="T0" fmla="*/ 71 w 71"/>
                  <a:gd name="T1" fmla="*/ 0 h 208"/>
                  <a:gd name="T2" fmla="*/ 0 w 71"/>
                  <a:gd name="T3" fmla="*/ 208 h 208"/>
                  <a:gd name="T4" fmla="*/ 0 w 71"/>
                  <a:gd name="T5" fmla="*/ 208 h 208"/>
                  <a:gd name="T6" fmla="*/ 71 w 71"/>
                  <a:gd name="T7" fmla="*/ 0 h 208"/>
                  <a:gd name="T8" fmla="*/ 71 w 71"/>
                  <a:gd name="T9" fmla="*/ 0 h 208"/>
                </a:gdLst>
                <a:ahLst/>
                <a:cxnLst>
                  <a:cxn ang="0">
                    <a:pos x="T0" y="T1"/>
                  </a:cxn>
                  <a:cxn ang="0">
                    <a:pos x="T2" y="T3"/>
                  </a:cxn>
                  <a:cxn ang="0">
                    <a:pos x="T4" y="T5"/>
                  </a:cxn>
                  <a:cxn ang="0">
                    <a:pos x="T6" y="T7"/>
                  </a:cxn>
                  <a:cxn ang="0">
                    <a:pos x="T8" y="T9"/>
                  </a:cxn>
                </a:cxnLst>
                <a:rect l="0" t="0" r="r" b="b"/>
                <a:pathLst>
                  <a:path w="71" h="208">
                    <a:moveTo>
                      <a:pt x="71" y="0"/>
                    </a:moveTo>
                    <a:cubicBezTo>
                      <a:pt x="71" y="0"/>
                      <a:pt x="48" y="69"/>
                      <a:pt x="0" y="208"/>
                    </a:cubicBezTo>
                    <a:cubicBezTo>
                      <a:pt x="0" y="208"/>
                      <a:pt x="0" y="208"/>
                      <a:pt x="0" y="208"/>
                    </a:cubicBezTo>
                    <a:cubicBezTo>
                      <a:pt x="47" y="69"/>
                      <a:pt x="71" y="0"/>
                      <a:pt x="71" y="0"/>
                    </a:cubicBezTo>
                    <a:lnTo>
                      <a:pt x="71"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76" name="Freeform 829"/>
              <p:cNvSpPr>
                <a:spLocks/>
              </p:cNvSpPr>
              <p:nvPr/>
            </p:nvSpPr>
            <p:spPr bwMode="auto">
              <a:xfrm>
                <a:off x="7758227" y="1542023"/>
                <a:ext cx="53975" cy="158750"/>
              </a:xfrm>
              <a:custGeom>
                <a:avLst/>
                <a:gdLst>
                  <a:gd name="T0" fmla="*/ 72 w 72"/>
                  <a:gd name="T1" fmla="*/ 0 h 208"/>
                  <a:gd name="T2" fmla="*/ 1 w 72"/>
                  <a:gd name="T3" fmla="*/ 208 h 208"/>
                  <a:gd name="T4" fmla="*/ 0 w 72"/>
                  <a:gd name="T5" fmla="*/ 208 h 208"/>
                  <a:gd name="T6" fmla="*/ 72 w 72"/>
                  <a:gd name="T7" fmla="*/ 0 h 208"/>
                  <a:gd name="T8" fmla="*/ 72 w 72"/>
                  <a:gd name="T9" fmla="*/ 0 h 208"/>
                </a:gdLst>
                <a:ahLst/>
                <a:cxnLst>
                  <a:cxn ang="0">
                    <a:pos x="T0" y="T1"/>
                  </a:cxn>
                  <a:cxn ang="0">
                    <a:pos x="T2" y="T3"/>
                  </a:cxn>
                  <a:cxn ang="0">
                    <a:pos x="T4" y="T5"/>
                  </a:cxn>
                  <a:cxn ang="0">
                    <a:pos x="T6" y="T7"/>
                  </a:cxn>
                  <a:cxn ang="0">
                    <a:pos x="T8" y="T9"/>
                  </a:cxn>
                </a:cxnLst>
                <a:rect l="0" t="0" r="r" b="b"/>
                <a:pathLst>
                  <a:path w="72" h="208">
                    <a:moveTo>
                      <a:pt x="72" y="0"/>
                    </a:moveTo>
                    <a:cubicBezTo>
                      <a:pt x="72" y="0"/>
                      <a:pt x="48" y="69"/>
                      <a:pt x="1" y="208"/>
                    </a:cubicBezTo>
                    <a:lnTo>
                      <a:pt x="0" y="208"/>
                    </a:lnTo>
                    <a:cubicBezTo>
                      <a:pt x="48" y="69"/>
                      <a:pt x="72" y="0"/>
                      <a:pt x="72" y="0"/>
                    </a:cubicBezTo>
                    <a:lnTo>
                      <a:pt x="72"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77" name="Freeform 830"/>
              <p:cNvSpPr>
                <a:spLocks/>
              </p:cNvSpPr>
              <p:nvPr/>
            </p:nvSpPr>
            <p:spPr bwMode="auto">
              <a:xfrm>
                <a:off x="7758227" y="1542023"/>
                <a:ext cx="53975" cy="158750"/>
              </a:xfrm>
              <a:custGeom>
                <a:avLst/>
                <a:gdLst>
                  <a:gd name="T0" fmla="*/ 72 w 72"/>
                  <a:gd name="T1" fmla="*/ 0 h 208"/>
                  <a:gd name="T2" fmla="*/ 0 w 72"/>
                  <a:gd name="T3" fmla="*/ 208 h 208"/>
                  <a:gd name="T4" fmla="*/ 0 w 72"/>
                  <a:gd name="T5" fmla="*/ 208 h 208"/>
                  <a:gd name="T6" fmla="*/ 72 w 72"/>
                  <a:gd name="T7" fmla="*/ 0 h 208"/>
                  <a:gd name="T8" fmla="*/ 72 w 72"/>
                  <a:gd name="T9" fmla="*/ 0 h 208"/>
                </a:gdLst>
                <a:ahLst/>
                <a:cxnLst>
                  <a:cxn ang="0">
                    <a:pos x="T0" y="T1"/>
                  </a:cxn>
                  <a:cxn ang="0">
                    <a:pos x="T2" y="T3"/>
                  </a:cxn>
                  <a:cxn ang="0">
                    <a:pos x="T4" y="T5"/>
                  </a:cxn>
                  <a:cxn ang="0">
                    <a:pos x="T6" y="T7"/>
                  </a:cxn>
                  <a:cxn ang="0">
                    <a:pos x="T8" y="T9"/>
                  </a:cxn>
                </a:cxnLst>
                <a:rect l="0" t="0" r="r" b="b"/>
                <a:pathLst>
                  <a:path w="72" h="208">
                    <a:moveTo>
                      <a:pt x="72" y="0"/>
                    </a:moveTo>
                    <a:cubicBezTo>
                      <a:pt x="72" y="0"/>
                      <a:pt x="48" y="69"/>
                      <a:pt x="0" y="208"/>
                    </a:cubicBezTo>
                    <a:lnTo>
                      <a:pt x="0" y="208"/>
                    </a:lnTo>
                    <a:cubicBezTo>
                      <a:pt x="48" y="69"/>
                      <a:pt x="72" y="0"/>
                      <a:pt x="72" y="0"/>
                    </a:cubicBezTo>
                    <a:lnTo>
                      <a:pt x="7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78" name="Freeform 831"/>
              <p:cNvSpPr>
                <a:spLocks/>
              </p:cNvSpPr>
              <p:nvPr/>
            </p:nvSpPr>
            <p:spPr bwMode="auto">
              <a:xfrm>
                <a:off x="7758227" y="1542023"/>
                <a:ext cx="53975" cy="158750"/>
              </a:xfrm>
              <a:custGeom>
                <a:avLst/>
                <a:gdLst>
                  <a:gd name="T0" fmla="*/ 72 w 72"/>
                  <a:gd name="T1" fmla="*/ 0 h 208"/>
                  <a:gd name="T2" fmla="*/ 0 w 72"/>
                  <a:gd name="T3" fmla="*/ 208 h 208"/>
                  <a:gd name="T4" fmla="*/ 0 w 72"/>
                  <a:gd name="T5" fmla="*/ 208 h 208"/>
                  <a:gd name="T6" fmla="*/ 72 w 72"/>
                  <a:gd name="T7" fmla="*/ 0 h 208"/>
                  <a:gd name="T8" fmla="*/ 72 w 72"/>
                  <a:gd name="T9" fmla="*/ 0 h 208"/>
                </a:gdLst>
                <a:ahLst/>
                <a:cxnLst>
                  <a:cxn ang="0">
                    <a:pos x="T0" y="T1"/>
                  </a:cxn>
                  <a:cxn ang="0">
                    <a:pos x="T2" y="T3"/>
                  </a:cxn>
                  <a:cxn ang="0">
                    <a:pos x="T4" y="T5"/>
                  </a:cxn>
                  <a:cxn ang="0">
                    <a:pos x="T6" y="T7"/>
                  </a:cxn>
                  <a:cxn ang="0">
                    <a:pos x="T8" y="T9"/>
                  </a:cxn>
                </a:cxnLst>
                <a:rect l="0" t="0" r="r" b="b"/>
                <a:pathLst>
                  <a:path w="72" h="208">
                    <a:moveTo>
                      <a:pt x="72" y="0"/>
                    </a:moveTo>
                    <a:cubicBezTo>
                      <a:pt x="72" y="0"/>
                      <a:pt x="48" y="69"/>
                      <a:pt x="0" y="208"/>
                    </a:cubicBezTo>
                    <a:lnTo>
                      <a:pt x="0" y="208"/>
                    </a:lnTo>
                    <a:cubicBezTo>
                      <a:pt x="48" y="69"/>
                      <a:pt x="72" y="0"/>
                      <a:pt x="72" y="0"/>
                    </a:cubicBezTo>
                    <a:cubicBezTo>
                      <a:pt x="72" y="0"/>
                      <a:pt x="72" y="0"/>
                      <a:pt x="72" y="0"/>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79" name="Freeform 832"/>
              <p:cNvSpPr>
                <a:spLocks/>
              </p:cNvSpPr>
              <p:nvPr/>
            </p:nvSpPr>
            <p:spPr bwMode="auto">
              <a:xfrm>
                <a:off x="7758227" y="1542023"/>
                <a:ext cx="53975" cy="158750"/>
              </a:xfrm>
              <a:custGeom>
                <a:avLst/>
                <a:gdLst>
                  <a:gd name="T0" fmla="*/ 72 w 72"/>
                  <a:gd name="T1" fmla="*/ 0 h 208"/>
                  <a:gd name="T2" fmla="*/ 0 w 72"/>
                  <a:gd name="T3" fmla="*/ 208 h 208"/>
                  <a:gd name="T4" fmla="*/ 0 w 72"/>
                  <a:gd name="T5" fmla="*/ 208 h 208"/>
                  <a:gd name="T6" fmla="*/ 71 w 72"/>
                  <a:gd name="T7" fmla="*/ 0 h 208"/>
                  <a:gd name="T8" fmla="*/ 72 w 72"/>
                  <a:gd name="T9" fmla="*/ 0 h 208"/>
                </a:gdLst>
                <a:ahLst/>
                <a:cxnLst>
                  <a:cxn ang="0">
                    <a:pos x="T0" y="T1"/>
                  </a:cxn>
                  <a:cxn ang="0">
                    <a:pos x="T2" y="T3"/>
                  </a:cxn>
                  <a:cxn ang="0">
                    <a:pos x="T4" y="T5"/>
                  </a:cxn>
                  <a:cxn ang="0">
                    <a:pos x="T6" y="T7"/>
                  </a:cxn>
                  <a:cxn ang="0">
                    <a:pos x="T8" y="T9"/>
                  </a:cxn>
                </a:cxnLst>
                <a:rect l="0" t="0" r="r" b="b"/>
                <a:pathLst>
                  <a:path w="72" h="208">
                    <a:moveTo>
                      <a:pt x="72" y="0"/>
                    </a:moveTo>
                    <a:cubicBezTo>
                      <a:pt x="72" y="0"/>
                      <a:pt x="48" y="69"/>
                      <a:pt x="0" y="208"/>
                    </a:cubicBezTo>
                    <a:cubicBezTo>
                      <a:pt x="0" y="208"/>
                      <a:pt x="0" y="208"/>
                      <a:pt x="0" y="208"/>
                    </a:cubicBezTo>
                    <a:cubicBezTo>
                      <a:pt x="47" y="69"/>
                      <a:pt x="71" y="0"/>
                      <a:pt x="71" y="0"/>
                    </a:cubicBezTo>
                    <a:cubicBezTo>
                      <a:pt x="71" y="0"/>
                      <a:pt x="72" y="0"/>
                      <a:pt x="72" y="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80" name="Freeform 833"/>
              <p:cNvSpPr>
                <a:spLocks/>
              </p:cNvSpPr>
              <p:nvPr/>
            </p:nvSpPr>
            <p:spPr bwMode="auto">
              <a:xfrm>
                <a:off x="7756639" y="1542023"/>
                <a:ext cx="55563" cy="158750"/>
              </a:xfrm>
              <a:custGeom>
                <a:avLst/>
                <a:gdLst>
                  <a:gd name="T0" fmla="*/ 72 w 72"/>
                  <a:gd name="T1" fmla="*/ 1 h 209"/>
                  <a:gd name="T2" fmla="*/ 1 w 72"/>
                  <a:gd name="T3" fmla="*/ 209 h 209"/>
                  <a:gd name="T4" fmla="*/ 0 w 72"/>
                  <a:gd name="T5" fmla="*/ 209 h 209"/>
                  <a:gd name="T6" fmla="*/ 71 w 72"/>
                  <a:gd name="T7" fmla="*/ 0 h 209"/>
                  <a:gd name="T8" fmla="*/ 72 w 72"/>
                  <a:gd name="T9" fmla="*/ 1 h 209"/>
                </a:gdLst>
                <a:ahLst/>
                <a:cxnLst>
                  <a:cxn ang="0">
                    <a:pos x="T0" y="T1"/>
                  </a:cxn>
                  <a:cxn ang="0">
                    <a:pos x="T2" y="T3"/>
                  </a:cxn>
                  <a:cxn ang="0">
                    <a:pos x="T4" y="T5"/>
                  </a:cxn>
                  <a:cxn ang="0">
                    <a:pos x="T6" y="T7"/>
                  </a:cxn>
                  <a:cxn ang="0">
                    <a:pos x="T8" y="T9"/>
                  </a:cxn>
                </a:cxnLst>
                <a:rect l="0" t="0" r="r" b="b"/>
                <a:pathLst>
                  <a:path w="72" h="209">
                    <a:moveTo>
                      <a:pt x="72" y="1"/>
                    </a:moveTo>
                    <a:cubicBezTo>
                      <a:pt x="72" y="1"/>
                      <a:pt x="48" y="70"/>
                      <a:pt x="1" y="209"/>
                    </a:cubicBezTo>
                    <a:cubicBezTo>
                      <a:pt x="0" y="209"/>
                      <a:pt x="0" y="209"/>
                      <a:pt x="0" y="209"/>
                    </a:cubicBezTo>
                    <a:cubicBezTo>
                      <a:pt x="48" y="70"/>
                      <a:pt x="71" y="0"/>
                      <a:pt x="71" y="0"/>
                    </a:cubicBezTo>
                    <a:cubicBezTo>
                      <a:pt x="72" y="0"/>
                      <a:pt x="72" y="1"/>
                      <a:pt x="72" y="1"/>
                    </a:cubicBez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81" name="Freeform 834"/>
              <p:cNvSpPr>
                <a:spLocks/>
              </p:cNvSpPr>
              <p:nvPr/>
            </p:nvSpPr>
            <p:spPr bwMode="auto">
              <a:xfrm>
                <a:off x="7756639" y="1542023"/>
                <a:ext cx="53975" cy="158750"/>
              </a:xfrm>
              <a:custGeom>
                <a:avLst/>
                <a:gdLst>
                  <a:gd name="T0" fmla="*/ 72 w 72"/>
                  <a:gd name="T1" fmla="*/ 0 h 209"/>
                  <a:gd name="T2" fmla="*/ 1 w 72"/>
                  <a:gd name="T3" fmla="*/ 209 h 209"/>
                  <a:gd name="T4" fmla="*/ 0 w 72"/>
                  <a:gd name="T5" fmla="*/ 208 h 209"/>
                  <a:gd name="T6" fmla="*/ 72 w 72"/>
                  <a:gd name="T7" fmla="*/ 0 h 209"/>
                  <a:gd name="T8" fmla="*/ 72 w 72"/>
                  <a:gd name="T9" fmla="*/ 0 h 209"/>
                </a:gdLst>
                <a:ahLst/>
                <a:cxnLst>
                  <a:cxn ang="0">
                    <a:pos x="T0" y="T1"/>
                  </a:cxn>
                  <a:cxn ang="0">
                    <a:pos x="T2" y="T3"/>
                  </a:cxn>
                  <a:cxn ang="0">
                    <a:pos x="T4" y="T5"/>
                  </a:cxn>
                  <a:cxn ang="0">
                    <a:pos x="T6" y="T7"/>
                  </a:cxn>
                  <a:cxn ang="0">
                    <a:pos x="T8" y="T9"/>
                  </a:cxn>
                </a:cxnLst>
                <a:rect l="0" t="0" r="r" b="b"/>
                <a:pathLst>
                  <a:path w="72" h="209">
                    <a:moveTo>
                      <a:pt x="72" y="0"/>
                    </a:moveTo>
                    <a:cubicBezTo>
                      <a:pt x="72" y="0"/>
                      <a:pt x="49" y="70"/>
                      <a:pt x="1" y="209"/>
                    </a:cubicBezTo>
                    <a:cubicBezTo>
                      <a:pt x="1" y="209"/>
                      <a:pt x="0" y="208"/>
                      <a:pt x="0" y="208"/>
                    </a:cubicBezTo>
                    <a:cubicBezTo>
                      <a:pt x="48" y="70"/>
                      <a:pt x="72" y="0"/>
                      <a:pt x="72" y="0"/>
                    </a:cubicBezTo>
                    <a:cubicBezTo>
                      <a:pt x="72" y="0"/>
                      <a:pt x="72" y="0"/>
                      <a:pt x="72" y="0"/>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82" name="Freeform 835"/>
              <p:cNvSpPr>
                <a:spLocks/>
              </p:cNvSpPr>
              <p:nvPr/>
            </p:nvSpPr>
            <p:spPr bwMode="auto">
              <a:xfrm>
                <a:off x="7755052" y="1542023"/>
                <a:ext cx="55563" cy="158750"/>
              </a:xfrm>
              <a:custGeom>
                <a:avLst/>
                <a:gdLst>
                  <a:gd name="T0" fmla="*/ 73 w 73"/>
                  <a:gd name="T1" fmla="*/ 0 h 208"/>
                  <a:gd name="T2" fmla="*/ 1 w 73"/>
                  <a:gd name="T3" fmla="*/ 208 h 208"/>
                  <a:gd name="T4" fmla="*/ 0 w 73"/>
                  <a:gd name="T5" fmla="*/ 208 h 208"/>
                  <a:gd name="T6" fmla="*/ 71 w 73"/>
                  <a:gd name="T7" fmla="*/ 0 h 208"/>
                  <a:gd name="T8" fmla="*/ 73 w 73"/>
                  <a:gd name="T9" fmla="*/ 0 h 208"/>
                </a:gdLst>
                <a:ahLst/>
                <a:cxnLst>
                  <a:cxn ang="0">
                    <a:pos x="T0" y="T1"/>
                  </a:cxn>
                  <a:cxn ang="0">
                    <a:pos x="T2" y="T3"/>
                  </a:cxn>
                  <a:cxn ang="0">
                    <a:pos x="T4" y="T5"/>
                  </a:cxn>
                  <a:cxn ang="0">
                    <a:pos x="T6" y="T7"/>
                  </a:cxn>
                  <a:cxn ang="0">
                    <a:pos x="T8" y="T9"/>
                  </a:cxn>
                </a:cxnLst>
                <a:rect l="0" t="0" r="r" b="b"/>
                <a:pathLst>
                  <a:path w="73" h="208">
                    <a:moveTo>
                      <a:pt x="73" y="0"/>
                    </a:moveTo>
                    <a:cubicBezTo>
                      <a:pt x="73" y="0"/>
                      <a:pt x="49" y="70"/>
                      <a:pt x="1" y="208"/>
                    </a:cubicBezTo>
                    <a:cubicBezTo>
                      <a:pt x="1" y="208"/>
                      <a:pt x="0" y="208"/>
                      <a:pt x="0" y="208"/>
                    </a:cubicBezTo>
                    <a:cubicBezTo>
                      <a:pt x="48" y="69"/>
                      <a:pt x="71" y="0"/>
                      <a:pt x="71" y="0"/>
                    </a:cubicBezTo>
                    <a:cubicBezTo>
                      <a:pt x="72" y="0"/>
                      <a:pt x="72" y="0"/>
                      <a:pt x="73" y="0"/>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83" name="Freeform 836"/>
              <p:cNvSpPr>
                <a:spLocks/>
              </p:cNvSpPr>
              <p:nvPr/>
            </p:nvSpPr>
            <p:spPr bwMode="auto">
              <a:xfrm>
                <a:off x="7755052" y="1540435"/>
                <a:ext cx="53975" cy="160338"/>
              </a:xfrm>
              <a:custGeom>
                <a:avLst/>
                <a:gdLst>
                  <a:gd name="T0" fmla="*/ 72 w 72"/>
                  <a:gd name="T1" fmla="*/ 1 h 209"/>
                  <a:gd name="T2" fmla="*/ 1 w 72"/>
                  <a:gd name="T3" fmla="*/ 209 h 209"/>
                  <a:gd name="T4" fmla="*/ 0 w 72"/>
                  <a:gd name="T5" fmla="*/ 209 h 209"/>
                  <a:gd name="T6" fmla="*/ 71 w 72"/>
                  <a:gd name="T7" fmla="*/ 0 h 209"/>
                  <a:gd name="T8" fmla="*/ 72 w 72"/>
                  <a:gd name="T9" fmla="*/ 1 h 209"/>
                </a:gdLst>
                <a:ahLst/>
                <a:cxnLst>
                  <a:cxn ang="0">
                    <a:pos x="T0" y="T1"/>
                  </a:cxn>
                  <a:cxn ang="0">
                    <a:pos x="T2" y="T3"/>
                  </a:cxn>
                  <a:cxn ang="0">
                    <a:pos x="T4" y="T5"/>
                  </a:cxn>
                  <a:cxn ang="0">
                    <a:pos x="T6" y="T7"/>
                  </a:cxn>
                  <a:cxn ang="0">
                    <a:pos x="T8" y="T9"/>
                  </a:cxn>
                </a:cxnLst>
                <a:rect l="0" t="0" r="r" b="b"/>
                <a:pathLst>
                  <a:path w="72" h="209">
                    <a:moveTo>
                      <a:pt x="72" y="1"/>
                    </a:moveTo>
                    <a:cubicBezTo>
                      <a:pt x="72" y="1"/>
                      <a:pt x="49" y="70"/>
                      <a:pt x="1" y="209"/>
                    </a:cubicBezTo>
                    <a:cubicBezTo>
                      <a:pt x="1" y="209"/>
                      <a:pt x="0" y="209"/>
                      <a:pt x="0" y="209"/>
                    </a:cubicBezTo>
                    <a:cubicBezTo>
                      <a:pt x="47" y="70"/>
                      <a:pt x="71" y="0"/>
                      <a:pt x="71" y="0"/>
                    </a:cubicBezTo>
                    <a:cubicBezTo>
                      <a:pt x="72" y="1"/>
                      <a:pt x="72" y="1"/>
                      <a:pt x="72" y="1"/>
                    </a:cubicBez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984" name="Freeform 837"/>
              <p:cNvSpPr>
                <a:spLocks/>
              </p:cNvSpPr>
              <p:nvPr/>
            </p:nvSpPr>
            <p:spPr bwMode="auto">
              <a:xfrm>
                <a:off x="7753464" y="1540435"/>
                <a:ext cx="55563" cy="160338"/>
              </a:xfrm>
              <a:custGeom>
                <a:avLst/>
                <a:gdLst>
                  <a:gd name="T0" fmla="*/ 73 w 73"/>
                  <a:gd name="T1" fmla="*/ 0 h 209"/>
                  <a:gd name="T2" fmla="*/ 2 w 73"/>
                  <a:gd name="T3" fmla="*/ 209 h 209"/>
                  <a:gd name="T4" fmla="*/ 0 w 73"/>
                  <a:gd name="T5" fmla="*/ 208 h 209"/>
                  <a:gd name="T6" fmla="*/ 72 w 73"/>
                  <a:gd name="T7" fmla="*/ 0 h 209"/>
                  <a:gd name="T8" fmla="*/ 73 w 73"/>
                  <a:gd name="T9" fmla="*/ 0 h 209"/>
                </a:gdLst>
                <a:ahLst/>
                <a:cxnLst>
                  <a:cxn ang="0">
                    <a:pos x="T0" y="T1"/>
                  </a:cxn>
                  <a:cxn ang="0">
                    <a:pos x="T2" y="T3"/>
                  </a:cxn>
                  <a:cxn ang="0">
                    <a:pos x="T4" y="T5"/>
                  </a:cxn>
                  <a:cxn ang="0">
                    <a:pos x="T6" y="T7"/>
                  </a:cxn>
                  <a:cxn ang="0">
                    <a:pos x="T8" y="T9"/>
                  </a:cxn>
                </a:cxnLst>
                <a:rect l="0" t="0" r="r" b="b"/>
                <a:pathLst>
                  <a:path w="73" h="209">
                    <a:moveTo>
                      <a:pt x="73" y="0"/>
                    </a:moveTo>
                    <a:cubicBezTo>
                      <a:pt x="73" y="0"/>
                      <a:pt x="49" y="70"/>
                      <a:pt x="2" y="209"/>
                    </a:cubicBezTo>
                    <a:cubicBezTo>
                      <a:pt x="1" y="208"/>
                      <a:pt x="1" y="208"/>
                      <a:pt x="0" y="208"/>
                    </a:cubicBezTo>
                    <a:cubicBezTo>
                      <a:pt x="48" y="69"/>
                      <a:pt x="72" y="0"/>
                      <a:pt x="72" y="0"/>
                    </a:cubicBezTo>
                    <a:cubicBezTo>
                      <a:pt x="72" y="0"/>
                      <a:pt x="73" y="0"/>
                      <a:pt x="73" y="0"/>
                    </a:cubicBez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
          <p:nvSpPr>
            <p:cNvPr id="2216" name="Freeform 65"/>
            <p:cNvSpPr>
              <a:spLocks/>
            </p:cNvSpPr>
            <p:nvPr/>
          </p:nvSpPr>
          <p:spPr bwMode="auto">
            <a:xfrm>
              <a:off x="8372466" y="3161461"/>
              <a:ext cx="612775" cy="327025"/>
            </a:xfrm>
            <a:custGeom>
              <a:avLst/>
              <a:gdLst>
                <a:gd name="T0" fmla="*/ 797 w 804"/>
                <a:gd name="T1" fmla="*/ 379 h 430"/>
                <a:gd name="T2" fmla="*/ 804 w 804"/>
                <a:gd name="T3" fmla="*/ 12 h 430"/>
                <a:gd name="T4" fmla="*/ 791 w 804"/>
                <a:gd name="T5" fmla="*/ 0 h 430"/>
                <a:gd name="T6" fmla="*/ 443 w 804"/>
                <a:gd name="T7" fmla="*/ 0 h 430"/>
                <a:gd name="T8" fmla="*/ 362 w 804"/>
                <a:gd name="T9" fmla="*/ 0 h 430"/>
                <a:gd name="T10" fmla="*/ 13 w 804"/>
                <a:gd name="T11" fmla="*/ 0 h 430"/>
                <a:gd name="T12" fmla="*/ 0 w 804"/>
                <a:gd name="T13" fmla="*/ 12 h 430"/>
                <a:gd name="T14" fmla="*/ 7 w 804"/>
                <a:gd name="T15" fmla="*/ 379 h 430"/>
                <a:gd name="T16" fmla="*/ 2 w 804"/>
                <a:gd name="T17" fmla="*/ 419 h 430"/>
                <a:gd name="T18" fmla="*/ 11 w 804"/>
                <a:gd name="T19" fmla="*/ 430 h 430"/>
                <a:gd name="T20" fmla="*/ 231 w 804"/>
                <a:gd name="T21" fmla="*/ 430 h 430"/>
                <a:gd name="T22" fmla="*/ 241 w 804"/>
                <a:gd name="T23" fmla="*/ 420 h 430"/>
                <a:gd name="T24" fmla="*/ 241 w 804"/>
                <a:gd name="T25" fmla="*/ 394 h 430"/>
                <a:gd name="T26" fmla="*/ 251 w 804"/>
                <a:gd name="T27" fmla="*/ 384 h 430"/>
                <a:gd name="T28" fmla="*/ 262 w 804"/>
                <a:gd name="T29" fmla="*/ 394 h 430"/>
                <a:gd name="T30" fmla="*/ 262 w 804"/>
                <a:gd name="T31" fmla="*/ 420 h 430"/>
                <a:gd name="T32" fmla="*/ 272 w 804"/>
                <a:gd name="T33" fmla="*/ 430 h 430"/>
                <a:gd name="T34" fmla="*/ 362 w 804"/>
                <a:gd name="T35" fmla="*/ 430 h 430"/>
                <a:gd name="T36" fmla="*/ 443 w 804"/>
                <a:gd name="T37" fmla="*/ 430 h 430"/>
                <a:gd name="T38" fmla="*/ 532 w 804"/>
                <a:gd name="T39" fmla="*/ 430 h 430"/>
                <a:gd name="T40" fmla="*/ 542 w 804"/>
                <a:gd name="T41" fmla="*/ 420 h 430"/>
                <a:gd name="T42" fmla="*/ 542 w 804"/>
                <a:gd name="T43" fmla="*/ 394 h 430"/>
                <a:gd name="T44" fmla="*/ 552 w 804"/>
                <a:gd name="T45" fmla="*/ 384 h 430"/>
                <a:gd name="T46" fmla="*/ 564 w 804"/>
                <a:gd name="T47" fmla="*/ 394 h 430"/>
                <a:gd name="T48" fmla="*/ 564 w 804"/>
                <a:gd name="T49" fmla="*/ 420 h 430"/>
                <a:gd name="T50" fmla="*/ 574 w 804"/>
                <a:gd name="T51" fmla="*/ 430 h 430"/>
                <a:gd name="T52" fmla="*/ 793 w 804"/>
                <a:gd name="T53" fmla="*/ 430 h 430"/>
                <a:gd name="T54" fmla="*/ 803 w 804"/>
                <a:gd name="T55" fmla="*/ 419 h 430"/>
                <a:gd name="T56" fmla="*/ 797 w 804"/>
                <a:gd name="T57" fmla="*/ 379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04" h="430">
                  <a:moveTo>
                    <a:pt x="797" y="379"/>
                  </a:moveTo>
                  <a:lnTo>
                    <a:pt x="804" y="12"/>
                  </a:lnTo>
                  <a:cubicBezTo>
                    <a:pt x="804" y="6"/>
                    <a:pt x="798" y="0"/>
                    <a:pt x="791" y="0"/>
                  </a:cubicBezTo>
                  <a:lnTo>
                    <a:pt x="443" y="0"/>
                  </a:lnTo>
                  <a:lnTo>
                    <a:pt x="362" y="0"/>
                  </a:lnTo>
                  <a:lnTo>
                    <a:pt x="13" y="0"/>
                  </a:lnTo>
                  <a:cubicBezTo>
                    <a:pt x="6" y="0"/>
                    <a:pt x="0" y="6"/>
                    <a:pt x="0" y="12"/>
                  </a:cubicBezTo>
                  <a:lnTo>
                    <a:pt x="7" y="379"/>
                  </a:lnTo>
                  <a:lnTo>
                    <a:pt x="2" y="419"/>
                  </a:lnTo>
                  <a:cubicBezTo>
                    <a:pt x="1" y="425"/>
                    <a:pt x="5" y="430"/>
                    <a:pt x="11" y="430"/>
                  </a:cubicBezTo>
                  <a:lnTo>
                    <a:pt x="231" y="430"/>
                  </a:lnTo>
                  <a:cubicBezTo>
                    <a:pt x="236" y="430"/>
                    <a:pt x="241" y="426"/>
                    <a:pt x="241" y="420"/>
                  </a:cubicBezTo>
                  <a:lnTo>
                    <a:pt x="241" y="394"/>
                  </a:lnTo>
                  <a:cubicBezTo>
                    <a:pt x="241" y="389"/>
                    <a:pt x="245" y="384"/>
                    <a:pt x="251" y="384"/>
                  </a:cubicBezTo>
                  <a:cubicBezTo>
                    <a:pt x="258" y="384"/>
                    <a:pt x="262" y="389"/>
                    <a:pt x="262" y="394"/>
                  </a:cubicBezTo>
                  <a:lnTo>
                    <a:pt x="262" y="420"/>
                  </a:lnTo>
                  <a:cubicBezTo>
                    <a:pt x="262" y="426"/>
                    <a:pt x="267" y="430"/>
                    <a:pt x="272" y="430"/>
                  </a:cubicBezTo>
                  <a:lnTo>
                    <a:pt x="362" y="430"/>
                  </a:lnTo>
                  <a:lnTo>
                    <a:pt x="443" y="430"/>
                  </a:lnTo>
                  <a:lnTo>
                    <a:pt x="532" y="430"/>
                  </a:lnTo>
                  <a:cubicBezTo>
                    <a:pt x="538" y="430"/>
                    <a:pt x="542" y="426"/>
                    <a:pt x="542" y="420"/>
                  </a:cubicBezTo>
                  <a:lnTo>
                    <a:pt x="542" y="394"/>
                  </a:lnTo>
                  <a:cubicBezTo>
                    <a:pt x="542" y="389"/>
                    <a:pt x="547" y="384"/>
                    <a:pt x="552" y="384"/>
                  </a:cubicBezTo>
                  <a:cubicBezTo>
                    <a:pt x="559" y="384"/>
                    <a:pt x="564" y="389"/>
                    <a:pt x="564" y="394"/>
                  </a:cubicBezTo>
                  <a:lnTo>
                    <a:pt x="564" y="420"/>
                  </a:lnTo>
                  <a:cubicBezTo>
                    <a:pt x="564" y="426"/>
                    <a:pt x="568" y="430"/>
                    <a:pt x="574" y="430"/>
                  </a:cubicBezTo>
                  <a:lnTo>
                    <a:pt x="793" y="430"/>
                  </a:lnTo>
                  <a:cubicBezTo>
                    <a:pt x="799" y="430"/>
                    <a:pt x="804" y="425"/>
                    <a:pt x="803" y="419"/>
                  </a:cubicBezTo>
                  <a:lnTo>
                    <a:pt x="797" y="379"/>
                  </a:lnTo>
                  <a:close/>
                </a:path>
              </a:pathLst>
            </a:custGeom>
            <a:solidFill>
              <a:srgbClr val="1B1B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Tree>
    <p:extLst>
      <p:ext uri="{BB962C8B-B14F-4D97-AF65-F5344CB8AC3E}">
        <p14:creationId xmlns:p14="http://schemas.microsoft.com/office/powerpoint/2010/main" val="14011592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DD3E1BA2-EE8E-DA25-28FF-4327495F4D68}"/>
              </a:ext>
            </a:extLst>
          </p:cNvPr>
          <p:cNvSpPr/>
          <p:nvPr/>
        </p:nvSpPr>
        <p:spPr>
          <a:xfrm>
            <a:off x="2424651" y="2494644"/>
            <a:ext cx="2340000" cy="3670646"/>
          </a:xfrm>
          <a:prstGeom prst="rect">
            <a:avLst/>
          </a:prstGeom>
          <a:solidFill>
            <a:srgbClr val="FFFFFF"/>
          </a:solidFill>
          <a:ln>
            <a:noFill/>
          </a:ln>
          <a:effectLst>
            <a:outerShdw blurRad="38100" dist="127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51999" tIns="1280160" rIns="180000" bIns="396000" rtlCol="0" anchor="t"/>
          <a:lstStyle/>
          <a:p>
            <a:pPr algn="ctr"/>
            <a:endParaRPr lang="en-US" sz="1000">
              <a:solidFill>
                <a:srgbClr val="09092D"/>
              </a:solidFill>
              <a:latin typeface="Calibri Light" panose="020F0302020204030204" pitchFamily="34" charset="0"/>
              <a:cs typeface="Calibri Light" panose="020F0302020204030204" pitchFamily="34" charset="0"/>
            </a:endParaRPr>
          </a:p>
        </p:txBody>
      </p:sp>
      <p:sp>
        <p:nvSpPr>
          <p:cNvPr id="40" name="Rectangle 39">
            <a:extLst>
              <a:ext uri="{FF2B5EF4-FFF2-40B4-BE49-F238E27FC236}">
                <a16:creationId xmlns:a16="http://schemas.microsoft.com/office/drawing/2014/main" id="{1CF5DFFD-164A-16A2-E8AF-FC282A92F1C3}"/>
              </a:ext>
            </a:extLst>
          </p:cNvPr>
          <p:cNvSpPr/>
          <p:nvPr/>
        </p:nvSpPr>
        <p:spPr>
          <a:xfrm>
            <a:off x="4909080" y="2494644"/>
            <a:ext cx="2340000" cy="3670646"/>
          </a:xfrm>
          <a:prstGeom prst="rect">
            <a:avLst/>
          </a:prstGeom>
          <a:solidFill>
            <a:srgbClr val="FFFFFF"/>
          </a:solidFill>
          <a:ln>
            <a:noFill/>
          </a:ln>
          <a:effectLst>
            <a:outerShdw blurRad="38100" dist="127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51999" tIns="1280160" rIns="180000" bIns="396000" rtlCol="0" anchor="t"/>
          <a:lstStyle/>
          <a:p>
            <a:pPr algn="ctr"/>
            <a:endParaRPr lang="en-US" sz="1000">
              <a:solidFill>
                <a:srgbClr val="09092D"/>
              </a:solidFill>
              <a:latin typeface="Calibri Light" panose="020F0302020204030204" pitchFamily="34" charset="0"/>
              <a:cs typeface="Calibri Light" panose="020F0302020204030204" pitchFamily="34" charset="0"/>
            </a:endParaRPr>
          </a:p>
        </p:txBody>
      </p:sp>
      <p:sp>
        <p:nvSpPr>
          <p:cNvPr id="41" name="Rectangle 40">
            <a:extLst>
              <a:ext uri="{FF2B5EF4-FFF2-40B4-BE49-F238E27FC236}">
                <a16:creationId xmlns:a16="http://schemas.microsoft.com/office/drawing/2014/main" id="{825F7795-92CE-6646-426B-257C13CD45F9}"/>
              </a:ext>
            </a:extLst>
          </p:cNvPr>
          <p:cNvSpPr/>
          <p:nvPr/>
        </p:nvSpPr>
        <p:spPr>
          <a:xfrm>
            <a:off x="7393509" y="2494644"/>
            <a:ext cx="2340000" cy="3670646"/>
          </a:xfrm>
          <a:prstGeom prst="rect">
            <a:avLst/>
          </a:prstGeom>
          <a:solidFill>
            <a:srgbClr val="FFFFFF"/>
          </a:solidFill>
          <a:ln>
            <a:noFill/>
          </a:ln>
          <a:effectLst>
            <a:outerShdw blurRad="38100" dist="127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51999" tIns="1280160" rIns="180000" bIns="396000" rtlCol="0" anchor="t"/>
          <a:lstStyle/>
          <a:p>
            <a:pPr algn="ctr"/>
            <a:endParaRPr lang="en-US" sz="1000">
              <a:solidFill>
                <a:srgbClr val="09092D"/>
              </a:solidFill>
              <a:latin typeface="Calibri Light" panose="020F0302020204030204" pitchFamily="34" charset="0"/>
              <a:cs typeface="Calibri Light" panose="020F0302020204030204" pitchFamily="34" charset="0"/>
            </a:endParaRPr>
          </a:p>
        </p:txBody>
      </p:sp>
      <p:sp>
        <p:nvSpPr>
          <p:cNvPr id="45" name="Sous-titre 2">
            <a:extLst>
              <a:ext uri="{FF2B5EF4-FFF2-40B4-BE49-F238E27FC236}">
                <a16:creationId xmlns:a16="http://schemas.microsoft.com/office/drawing/2014/main" id="{E67FE483-B8FB-001F-BC92-B4A1B13F3A38}"/>
              </a:ext>
            </a:extLst>
          </p:cNvPr>
          <p:cNvSpPr txBox="1">
            <a:spLocks/>
          </p:cNvSpPr>
          <p:nvPr/>
        </p:nvSpPr>
        <p:spPr>
          <a:xfrm>
            <a:off x="6491825" y="3792120"/>
            <a:ext cx="470000" cy="215444"/>
          </a:xfrm>
          <a:prstGeom prst="rect">
            <a:avLst/>
          </a:prstGeom>
          <a:solidFill>
            <a:schemeClr val="accent1"/>
          </a:solidFill>
        </p:spPr>
        <p:txBody>
          <a:bodyPr wrap="none">
            <a:sp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tx1"/>
                </a:solidFill>
                <a:latin typeface="Calibri" panose="020F0502020204030204" pitchFamily="34" charset="0"/>
                <a:ea typeface="Rustica Light" pitchFamily="2" charset="0"/>
                <a:cs typeface="Calibri" panose="020F050202020403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800" b="1" dirty="0">
                <a:solidFill>
                  <a:srgbClr val="09092C"/>
                </a:solidFill>
                <a:latin typeface="Foundever Sans Bold" pitchFamily="50" charset="0"/>
                <a:ea typeface="Foundever Sans Bold" pitchFamily="50" charset="0"/>
              </a:rPr>
              <a:t>EMEA</a:t>
            </a:r>
            <a:endParaRPr lang="en-US" sz="500" dirty="0">
              <a:solidFill>
                <a:srgbClr val="09092C"/>
              </a:solidFill>
              <a:ea typeface="Foundever Sans Light" pitchFamily="50" charset="0"/>
            </a:endParaRPr>
          </a:p>
        </p:txBody>
      </p:sp>
      <p:sp>
        <p:nvSpPr>
          <p:cNvPr id="46" name="ZoneTexte 45">
            <a:extLst>
              <a:ext uri="{FF2B5EF4-FFF2-40B4-BE49-F238E27FC236}">
                <a16:creationId xmlns:a16="http://schemas.microsoft.com/office/drawing/2014/main" id="{3BC20A7C-CF87-3C23-286B-2007AE1BB05A}"/>
              </a:ext>
            </a:extLst>
          </p:cNvPr>
          <p:cNvSpPr txBox="1"/>
          <p:nvPr/>
        </p:nvSpPr>
        <p:spPr>
          <a:xfrm>
            <a:off x="4904859" y="4813573"/>
            <a:ext cx="2335395" cy="928459"/>
          </a:xfrm>
          <a:prstGeom prst="rect">
            <a:avLst/>
          </a:prstGeom>
          <a:noFill/>
        </p:spPr>
        <p:txBody>
          <a:bodyPr wrap="square" lIns="251999" rIns="180000">
            <a:spAutoFit/>
          </a:bodyPr>
          <a:lstStyle/>
          <a:p>
            <a:pPr>
              <a:spcBef>
                <a:spcPts val="1000"/>
              </a:spcBef>
            </a:pPr>
            <a:r>
              <a:rPr lang="en-US" sz="1600" b="1" dirty="0">
                <a:solidFill>
                  <a:srgbClr val="09092D"/>
                </a:solidFill>
                <a:latin typeface="Foundever Sans Bold" pitchFamily="50" charset="0"/>
                <a:ea typeface="Foundever Sans Bold" pitchFamily="50" charset="0"/>
              </a:rPr>
              <a:t>Broken Record</a:t>
            </a:r>
          </a:p>
          <a:p>
            <a:pPr>
              <a:spcBef>
                <a:spcPts val="1000"/>
              </a:spcBef>
            </a:pPr>
            <a:r>
              <a:rPr lang="en-US" sz="1000" dirty="0">
                <a:latin typeface="+mj-lt"/>
              </a:rPr>
              <a:t>A useful technique to avoid getting trapped in situations where others are trying to manipulate you.</a:t>
            </a:r>
            <a:endParaRPr lang="en-US" sz="1000" dirty="0">
              <a:solidFill>
                <a:srgbClr val="09092D"/>
              </a:solidFill>
              <a:latin typeface="+mj-lt"/>
              <a:cs typeface="Calibri Light" panose="020F0302020204030204" pitchFamily="34" charset="0"/>
            </a:endParaRPr>
          </a:p>
        </p:txBody>
      </p:sp>
      <p:sp>
        <p:nvSpPr>
          <p:cNvPr id="51" name="ZoneTexte 50">
            <a:extLst>
              <a:ext uri="{FF2B5EF4-FFF2-40B4-BE49-F238E27FC236}">
                <a16:creationId xmlns:a16="http://schemas.microsoft.com/office/drawing/2014/main" id="{65ECB8AC-9911-4554-C5F7-3D0AD1571A30}"/>
              </a:ext>
            </a:extLst>
          </p:cNvPr>
          <p:cNvSpPr txBox="1"/>
          <p:nvPr/>
        </p:nvSpPr>
        <p:spPr>
          <a:xfrm>
            <a:off x="2424268" y="4813573"/>
            <a:ext cx="2335395" cy="928459"/>
          </a:xfrm>
          <a:prstGeom prst="rect">
            <a:avLst/>
          </a:prstGeom>
          <a:noFill/>
        </p:spPr>
        <p:txBody>
          <a:bodyPr wrap="square" lIns="251999" rIns="180000">
            <a:spAutoFit/>
          </a:bodyPr>
          <a:lstStyle/>
          <a:p>
            <a:pPr>
              <a:spcBef>
                <a:spcPts val="1000"/>
              </a:spcBef>
            </a:pPr>
            <a:r>
              <a:rPr lang="en-US" sz="1600" b="1" dirty="0">
                <a:solidFill>
                  <a:srgbClr val="09092D"/>
                </a:solidFill>
                <a:latin typeface="Foundever Sans Bold" pitchFamily="50" charset="0"/>
                <a:ea typeface="Foundever Sans Bold" pitchFamily="50" charset="0"/>
              </a:rPr>
              <a:t>“I” Statements</a:t>
            </a:r>
          </a:p>
          <a:p>
            <a:pPr>
              <a:spcBef>
                <a:spcPts val="1000"/>
              </a:spcBef>
            </a:pPr>
            <a:r>
              <a:rPr lang="en-US" sz="1000" dirty="0">
                <a:solidFill>
                  <a:srgbClr val="09092D"/>
                </a:solidFill>
                <a:latin typeface="+mj-lt"/>
                <a:ea typeface="Foundever Sans Light" pitchFamily="50" charset="0"/>
                <a:cs typeface="Calibri Light" panose="020F0302020204030204" pitchFamily="34" charset="0"/>
              </a:rPr>
              <a:t>Allows </a:t>
            </a:r>
            <a:r>
              <a:rPr lang="en-US" sz="1000" dirty="0">
                <a:latin typeface="+mj-lt"/>
              </a:rPr>
              <a:t>you to take responsibility for your feelings, instead of blaming the other party.</a:t>
            </a:r>
            <a:endParaRPr lang="en-US" sz="1000" dirty="0">
              <a:solidFill>
                <a:srgbClr val="09092D"/>
              </a:solidFill>
              <a:latin typeface="+mj-lt"/>
              <a:cs typeface="Calibri Light" panose="020F0302020204030204" pitchFamily="34" charset="0"/>
            </a:endParaRPr>
          </a:p>
        </p:txBody>
      </p:sp>
      <p:sp>
        <p:nvSpPr>
          <p:cNvPr id="58" name="ZoneTexte 57">
            <a:extLst>
              <a:ext uri="{FF2B5EF4-FFF2-40B4-BE49-F238E27FC236}">
                <a16:creationId xmlns:a16="http://schemas.microsoft.com/office/drawing/2014/main" id="{604B496D-8AB5-0A9D-FB9F-1A5830027A58}"/>
              </a:ext>
            </a:extLst>
          </p:cNvPr>
          <p:cNvSpPr txBox="1"/>
          <p:nvPr/>
        </p:nvSpPr>
        <p:spPr>
          <a:xfrm>
            <a:off x="7393509" y="4813573"/>
            <a:ext cx="2335395" cy="1082348"/>
          </a:xfrm>
          <a:prstGeom prst="rect">
            <a:avLst/>
          </a:prstGeom>
          <a:noFill/>
        </p:spPr>
        <p:txBody>
          <a:bodyPr wrap="square" lIns="251999" rIns="180000">
            <a:spAutoFit/>
          </a:bodyPr>
          <a:lstStyle/>
          <a:p>
            <a:pPr>
              <a:spcBef>
                <a:spcPts val="1000"/>
              </a:spcBef>
            </a:pPr>
            <a:r>
              <a:rPr lang="en-US" sz="1600" b="1" dirty="0">
                <a:solidFill>
                  <a:srgbClr val="09092D"/>
                </a:solidFill>
                <a:latin typeface="Foundever Sans Bold" pitchFamily="50" charset="0"/>
                <a:ea typeface="Foundever Sans Bold" pitchFamily="50" charset="0"/>
              </a:rPr>
              <a:t>Scripting</a:t>
            </a:r>
          </a:p>
          <a:p>
            <a:pPr>
              <a:spcBef>
                <a:spcPts val="1000"/>
              </a:spcBef>
            </a:pPr>
            <a:r>
              <a:rPr lang="en-US" sz="1000" dirty="0">
                <a:latin typeface="+mj-lt"/>
              </a:rPr>
              <a:t>A simple technique to prepare what you want to say in advance, making sure you are sharing your feelings, thoughts and needs confidently. </a:t>
            </a:r>
          </a:p>
        </p:txBody>
      </p:sp>
      <p:sp>
        <p:nvSpPr>
          <p:cNvPr id="2" name="Titre 1">
            <a:extLst>
              <a:ext uri="{FF2B5EF4-FFF2-40B4-BE49-F238E27FC236}">
                <a16:creationId xmlns:a16="http://schemas.microsoft.com/office/drawing/2014/main" id="{39601915-8607-E6E5-D236-C85B04BA0AFB}"/>
              </a:ext>
            </a:extLst>
          </p:cNvPr>
          <p:cNvSpPr>
            <a:spLocks noGrp="1"/>
          </p:cNvSpPr>
          <p:nvPr>
            <p:ph type="title"/>
          </p:nvPr>
        </p:nvSpPr>
        <p:spPr>
          <a:xfrm>
            <a:off x="1524000" y="873125"/>
            <a:ext cx="7700276" cy="1323439"/>
          </a:xfrm>
        </p:spPr>
        <p:txBody>
          <a:bodyPr/>
          <a:lstStyle/>
          <a:p>
            <a:r>
              <a:rPr lang="en-US" dirty="0">
                <a:solidFill>
                  <a:srgbClr val="4B4BF9"/>
                </a:solidFill>
              </a:rPr>
              <a:t>Assertive Communication</a:t>
            </a:r>
            <a:br>
              <a:rPr lang="en-US" dirty="0">
                <a:solidFill>
                  <a:srgbClr val="4B4BF9"/>
                </a:solidFill>
              </a:rPr>
            </a:br>
            <a:r>
              <a:rPr lang="en-US" dirty="0"/>
              <a:t>Techniques</a:t>
            </a:r>
            <a:endParaRPr lang="en-US" sz="1200" b="0" dirty="0">
              <a:latin typeface="Calibri Light" panose="020F0302020204030204" pitchFamily="34" charset="0"/>
              <a:cs typeface="Calibri Light" panose="020F0302020204030204" pitchFamily="34" charset="0"/>
            </a:endParaRPr>
          </a:p>
        </p:txBody>
      </p:sp>
      <p:pic>
        <p:nvPicPr>
          <p:cNvPr id="9" name="Picture Placeholder 8"/>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t="14590" b="14590"/>
          <a:stretch>
            <a:fillRect/>
          </a:stretch>
        </p:blipFill>
        <p:spPr>
          <a:xfrm>
            <a:off x="2424651" y="2494645"/>
            <a:ext cx="2340000" cy="1872000"/>
          </a:xfrm>
        </p:spPr>
      </p:pic>
      <p:pic>
        <p:nvPicPr>
          <p:cNvPr id="10" name="Picture Placeholder 9"/>
          <p:cNvPicPr>
            <a:picLocks noGrp="1" noChangeAspect="1"/>
          </p:cNvPicPr>
          <p:nvPr>
            <p:ph type="pic" sz="quarter" idx="16"/>
          </p:nvPr>
        </p:nvPicPr>
        <p:blipFill>
          <a:blip r:embed="rId4" cstate="print">
            <a:extLst>
              <a:ext uri="{28A0092B-C50C-407E-A947-70E740481C1C}">
                <a14:useLocalDpi xmlns:a14="http://schemas.microsoft.com/office/drawing/2010/main" val="0"/>
              </a:ext>
            </a:extLst>
          </a:blip>
          <a:srcRect t="9857" b="9857"/>
          <a:stretch>
            <a:fillRect/>
          </a:stretch>
        </p:blipFill>
        <p:spPr>
          <a:xfrm>
            <a:off x="4909080" y="2494645"/>
            <a:ext cx="2340000" cy="1872000"/>
          </a:xfrm>
        </p:spPr>
      </p:pic>
      <p:pic>
        <p:nvPicPr>
          <p:cNvPr id="13" name="Picture Placeholder 12"/>
          <p:cNvPicPr>
            <a:picLocks noGrp="1" noChangeAspect="1"/>
          </p:cNvPicPr>
          <p:nvPr>
            <p:ph type="pic" sz="quarter" idx="17"/>
          </p:nvPr>
        </p:nvPicPr>
        <p:blipFill>
          <a:blip r:embed="rId5" cstate="print">
            <a:extLst>
              <a:ext uri="{28A0092B-C50C-407E-A947-70E740481C1C}">
                <a14:useLocalDpi xmlns:a14="http://schemas.microsoft.com/office/drawing/2010/main" val="0"/>
              </a:ext>
            </a:extLst>
          </a:blip>
          <a:srcRect t="10358" b="10358"/>
          <a:stretch>
            <a:fillRect/>
          </a:stretch>
        </p:blipFill>
        <p:spPr>
          <a:xfrm>
            <a:off x="7393509" y="2494645"/>
            <a:ext cx="2340000" cy="1872000"/>
          </a:xfrm>
        </p:spPr>
      </p:pic>
    </p:spTree>
    <p:extLst>
      <p:ext uri="{BB962C8B-B14F-4D97-AF65-F5344CB8AC3E}">
        <p14:creationId xmlns:p14="http://schemas.microsoft.com/office/powerpoint/2010/main" val="2406276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5" grpId="0" animBg="1"/>
      <p:bldP spid="46" grpId="0"/>
      <p:bldP spid="51" grpId="0"/>
      <p:bldP spid="5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4C1EF4C6-A6B9-F64B-DF20-7B99C74E1B4A}"/>
              </a:ext>
            </a:extLst>
          </p:cNvPr>
          <p:cNvSpPr/>
          <p:nvPr/>
        </p:nvSpPr>
        <p:spPr>
          <a:xfrm>
            <a:off x="7297490" y="790796"/>
            <a:ext cx="2880000" cy="5040000"/>
          </a:xfrm>
          <a:prstGeom prst="rect">
            <a:avLst/>
          </a:prstGeom>
          <a:solidFill>
            <a:srgbClr val="FFFFFF"/>
          </a:solidFill>
          <a:ln>
            <a:noFill/>
          </a:ln>
          <a:effectLst>
            <a:outerShdw blurRad="38100" dist="127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51999" tIns="1280160" rIns="180000" bIns="396000" rtlCol="0" anchor="t"/>
          <a:lstStyle/>
          <a:p>
            <a:pPr algn="ctr"/>
            <a:endParaRPr lang="en-US" sz="1000">
              <a:solidFill>
                <a:srgbClr val="09092D"/>
              </a:solidFill>
              <a:latin typeface="Calibri Light" panose="020F0302020204030204" pitchFamily="34" charset="0"/>
              <a:cs typeface="Calibri Light" panose="020F0302020204030204" pitchFamily="34" charset="0"/>
            </a:endParaRPr>
          </a:p>
        </p:txBody>
      </p:sp>
      <p:sp>
        <p:nvSpPr>
          <p:cNvPr id="34" name="ZoneTexte 33">
            <a:extLst>
              <a:ext uri="{FF2B5EF4-FFF2-40B4-BE49-F238E27FC236}">
                <a16:creationId xmlns:a16="http://schemas.microsoft.com/office/drawing/2014/main" id="{0337920B-AB7E-5ABB-D319-E931B6863F5C}"/>
              </a:ext>
            </a:extLst>
          </p:cNvPr>
          <p:cNvSpPr txBox="1"/>
          <p:nvPr/>
        </p:nvSpPr>
        <p:spPr>
          <a:xfrm>
            <a:off x="7297490" y="3681993"/>
            <a:ext cx="2880000" cy="1600438"/>
          </a:xfrm>
          <a:prstGeom prst="rect">
            <a:avLst/>
          </a:prstGeom>
          <a:noFill/>
        </p:spPr>
        <p:txBody>
          <a:bodyPr wrap="square" lIns="251999" rIns="251999">
            <a:spAutoFit/>
          </a:bodyPr>
          <a:lstStyle/>
          <a:p>
            <a:endParaRPr lang="en-US" dirty="0">
              <a:solidFill>
                <a:prstClr val="black"/>
              </a:solidFill>
              <a:latin typeface="Calibri Light" panose="020F0302020204030204"/>
            </a:endParaRPr>
          </a:p>
          <a:p>
            <a:r>
              <a:rPr lang="en-US" sz="1600" dirty="0">
                <a:solidFill>
                  <a:prstClr val="black"/>
                </a:solidFill>
                <a:latin typeface="Calibri Light" panose="020F0302020204030204"/>
              </a:rPr>
              <a:t>“</a:t>
            </a:r>
            <a:r>
              <a:rPr lang="en-US" sz="1600" b="1" dirty="0">
                <a:solidFill>
                  <a:srgbClr val="4B4BF9"/>
                </a:solidFill>
                <a:latin typeface="Calibri Light" panose="020F0302020204030204"/>
              </a:rPr>
              <a:t>I feel </a:t>
            </a:r>
            <a:r>
              <a:rPr lang="en-US" sz="1600" dirty="0">
                <a:solidFill>
                  <a:prstClr val="black"/>
                </a:solidFill>
                <a:latin typeface="Calibri Light" panose="020F0302020204030204"/>
              </a:rPr>
              <a:t>sad </a:t>
            </a:r>
            <a:r>
              <a:rPr lang="en-US" sz="1600" b="1" dirty="0">
                <a:solidFill>
                  <a:srgbClr val="4B4BF9"/>
                </a:solidFill>
                <a:latin typeface="Calibri Light" panose="020F0302020204030204"/>
              </a:rPr>
              <a:t>when</a:t>
            </a:r>
            <a:r>
              <a:rPr lang="en-US" sz="1600" dirty="0">
                <a:solidFill>
                  <a:prstClr val="black"/>
                </a:solidFill>
                <a:latin typeface="Calibri Light" panose="020F0302020204030204"/>
              </a:rPr>
              <a:t> you don’t call me back because I would like to hear from you. </a:t>
            </a:r>
            <a:r>
              <a:rPr lang="en-US" sz="1600" b="1" dirty="0">
                <a:solidFill>
                  <a:srgbClr val="4B4BF9"/>
                </a:solidFill>
                <a:latin typeface="Calibri Light" panose="020F0302020204030204"/>
              </a:rPr>
              <a:t>Could you let me know the best time to talk?</a:t>
            </a:r>
            <a:r>
              <a:rPr lang="en-US" sz="1600" dirty="0">
                <a:solidFill>
                  <a:srgbClr val="09092D"/>
                </a:solidFill>
                <a:latin typeface="Calibri Light" panose="020F0302020204030204"/>
              </a:rPr>
              <a:t>”</a:t>
            </a:r>
            <a:r>
              <a:rPr lang="en-US" sz="1600" b="1" dirty="0">
                <a:solidFill>
                  <a:srgbClr val="0070C0"/>
                </a:solidFill>
                <a:latin typeface="Calibri Light" panose="020F0302020204030204"/>
              </a:rPr>
              <a:t> </a:t>
            </a:r>
            <a:endParaRPr lang="pt-PT" sz="1600" b="1" dirty="0">
              <a:solidFill>
                <a:srgbClr val="0070C0"/>
              </a:solidFill>
              <a:latin typeface="Calibri Light" panose="020F0302020204030204"/>
            </a:endParaRPr>
          </a:p>
        </p:txBody>
      </p:sp>
      <p:sp>
        <p:nvSpPr>
          <p:cNvPr id="40" name="Sous-titre 2">
            <a:extLst>
              <a:ext uri="{FF2B5EF4-FFF2-40B4-BE49-F238E27FC236}">
                <a16:creationId xmlns:a16="http://schemas.microsoft.com/office/drawing/2014/main" id="{A0FBA910-0927-0335-7862-85B674F8D890}"/>
              </a:ext>
            </a:extLst>
          </p:cNvPr>
          <p:cNvSpPr txBox="1">
            <a:spLocks/>
          </p:cNvSpPr>
          <p:nvPr/>
        </p:nvSpPr>
        <p:spPr>
          <a:xfrm>
            <a:off x="7548315" y="3415220"/>
            <a:ext cx="657552" cy="232165"/>
          </a:xfrm>
          <a:prstGeom prst="rect">
            <a:avLst/>
          </a:prstGeom>
          <a:solidFill>
            <a:schemeClr val="accent1"/>
          </a:solidFill>
        </p:spPr>
        <p:txBody>
          <a:bodyPr wrap="none" tIns="72000" bIns="36000" anchor="ctr" anchorCtr="0">
            <a:sp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tx1"/>
                </a:solidFill>
                <a:latin typeface="Calibri" panose="020F0502020204030204" pitchFamily="34" charset="0"/>
                <a:ea typeface="Rustica Light" pitchFamily="2" charset="0"/>
                <a:cs typeface="Calibri" panose="020F050202020403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800" b="1" dirty="0">
                <a:solidFill>
                  <a:srgbClr val="09092C"/>
                </a:solidFill>
                <a:latin typeface="Foundever Sans Bold" pitchFamily="50" charset="0"/>
                <a:ea typeface="Foundever Sans Bold" pitchFamily="50" charset="0"/>
              </a:rPr>
              <a:t>EXAMPLE</a:t>
            </a:r>
            <a:endParaRPr lang="en-US" sz="500" dirty="0">
              <a:solidFill>
                <a:srgbClr val="09092C"/>
              </a:solidFill>
              <a:ea typeface="Foundever Sans Light" pitchFamily="50" charset="0"/>
            </a:endParaRPr>
          </a:p>
        </p:txBody>
      </p:sp>
      <p:sp>
        <p:nvSpPr>
          <p:cNvPr id="6" name="Titre 5">
            <a:extLst>
              <a:ext uri="{FF2B5EF4-FFF2-40B4-BE49-F238E27FC236}">
                <a16:creationId xmlns:a16="http://schemas.microsoft.com/office/drawing/2014/main" id="{EA889CA4-886D-43C1-DA54-ECC9ED7429D6}"/>
              </a:ext>
            </a:extLst>
          </p:cNvPr>
          <p:cNvSpPr>
            <a:spLocks noGrp="1"/>
          </p:cNvSpPr>
          <p:nvPr>
            <p:ph type="title"/>
          </p:nvPr>
        </p:nvSpPr>
        <p:spPr>
          <a:xfrm>
            <a:off x="914400" y="592036"/>
            <a:ext cx="6079957" cy="3631763"/>
          </a:xfrm>
        </p:spPr>
        <p:txBody>
          <a:bodyPr/>
          <a:lstStyle/>
          <a:p>
            <a:r>
              <a:rPr lang="en-US" dirty="0">
                <a:latin typeface="Foundever Sans Bold" pitchFamily="50" charset="0"/>
                <a:ea typeface="Foundever Sans Bold" pitchFamily="50" charset="0"/>
              </a:rPr>
              <a:t>“I” Statements</a:t>
            </a:r>
            <a:br>
              <a:rPr kumimoji="0" lang="en-US" sz="4000" b="1" i="0" u="none" strike="noStrike" kern="1200" cap="none" spc="0" normalizeH="0" baseline="0" noProof="0" dirty="0">
                <a:ln>
                  <a:noFill/>
                </a:ln>
                <a:solidFill>
                  <a:srgbClr val="09092D"/>
                </a:solidFill>
                <a:effectLst/>
                <a:uLnTx/>
                <a:uFillTx/>
                <a:latin typeface="Foundever Sans Bold" pitchFamily="2" charset="0"/>
                <a:ea typeface="Foundever Sans Bold" pitchFamily="2" charset="0"/>
                <a:cs typeface="+mj-cs"/>
              </a:rPr>
            </a:br>
            <a:br>
              <a:rPr kumimoji="0" lang="en-US" sz="1600" b="0" i="0" u="none" strike="noStrike" kern="1200" cap="none" spc="0" normalizeH="0" baseline="0" noProof="0" dirty="0">
                <a:ln>
                  <a:noFill/>
                </a:ln>
                <a:solidFill>
                  <a:srgbClr val="4B4BF9"/>
                </a:solidFill>
                <a:effectLst/>
                <a:uLnTx/>
                <a:uFillTx/>
                <a:latin typeface="Foundever Sans Regular" pitchFamily="2" charset="0"/>
                <a:ea typeface="Foundever Sans Regular" pitchFamily="2" charset="0"/>
                <a:cs typeface="+mj-cs"/>
              </a:rPr>
            </a:br>
            <a:r>
              <a:rPr lang="en-US" sz="1600" dirty="0">
                <a:solidFill>
                  <a:srgbClr val="4B4BF9"/>
                </a:solidFill>
                <a:latin typeface="Foundever Sans Black"/>
                <a:ea typeface="Foundever Sans Bold" pitchFamily="50" charset="0"/>
              </a:rPr>
              <a:t>Explanation</a:t>
            </a:r>
            <a:r>
              <a:rPr lang="en-US" sz="1600" b="0" dirty="0">
                <a:solidFill>
                  <a:srgbClr val="4B4BF9"/>
                </a:solidFill>
                <a:latin typeface="Foundever Sans Black" pitchFamily="50" charset="0"/>
                <a:ea typeface="Foundever Sans Black" pitchFamily="50" charset="0"/>
              </a:rPr>
              <a:t>:</a:t>
            </a:r>
            <a:br>
              <a:rPr kumimoji="0" lang="en-US" sz="1600" b="0" i="0" u="none" strike="noStrike" kern="1200" cap="none" spc="0" normalizeH="0" baseline="0" noProof="0" dirty="0">
                <a:ln>
                  <a:noFill/>
                </a:ln>
                <a:solidFill>
                  <a:srgbClr val="4B4BF9"/>
                </a:solidFill>
                <a:effectLst/>
                <a:uLnTx/>
                <a:uFillTx/>
                <a:latin typeface="Calibri Light" panose="020F0302020204030204" pitchFamily="34" charset="0"/>
                <a:ea typeface="Foundever Sans Regular" pitchFamily="2" charset="0"/>
                <a:cs typeface="Calibri Light" panose="020F0302020204030204" pitchFamily="34" charset="0"/>
              </a:rPr>
            </a:br>
            <a:r>
              <a:rPr lang="en-US" sz="1800" b="0" dirty="0">
                <a:solidFill>
                  <a:prstClr val="black"/>
                </a:solidFill>
                <a:latin typeface="Calibri Light" panose="020F0302020204030204"/>
              </a:rPr>
              <a:t>“I” statements are a way of communicating where the speaker shares their own beliefs and feelings without blaming or assuming things about the listener.</a:t>
            </a:r>
            <a:br>
              <a:rPr lang="en-US" sz="1800" b="0" dirty="0">
                <a:solidFill>
                  <a:prstClr val="black"/>
                </a:solidFill>
                <a:latin typeface="Calibri Light" panose="020F0302020204030204"/>
              </a:rPr>
            </a:br>
            <a:br>
              <a:rPr lang="en-US" sz="1800" b="0" dirty="0">
                <a:solidFill>
                  <a:prstClr val="black"/>
                </a:solidFill>
                <a:latin typeface="Calibri Light" panose="020F0302020204030204"/>
              </a:rPr>
            </a:br>
            <a:br>
              <a:rPr lang="en-US" sz="1800" b="0" dirty="0">
                <a:solidFill>
                  <a:prstClr val="black"/>
                </a:solidFill>
                <a:latin typeface="Calibri Light" panose="020F0302020204030204"/>
              </a:rPr>
            </a:br>
            <a:r>
              <a:rPr lang="en-US" sz="1800" dirty="0">
                <a:solidFill>
                  <a:srgbClr val="4B4BF9"/>
                </a:solidFill>
                <a:latin typeface="Calibri Light" panose="020F0302020204030204"/>
              </a:rPr>
              <a:t>A common formula for “I” statements is:</a:t>
            </a:r>
            <a:br>
              <a:rPr lang="pt-PT" sz="1800" b="0" dirty="0">
                <a:solidFill>
                  <a:prstClr val="black"/>
                </a:solidFill>
                <a:latin typeface="Calibri Light" panose="020F0302020204030204"/>
              </a:rPr>
            </a:br>
            <a:r>
              <a:rPr lang="en-US" sz="1800" b="0" dirty="0">
                <a:solidFill>
                  <a:prstClr val="black"/>
                </a:solidFill>
                <a:latin typeface="Calibri Light" panose="020F0302020204030204"/>
              </a:rPr>
              <a:t>“I feel____ when ____. What I need/ want is _____.”</a:t>
            </a:r>
            <a:br>
              <a:rPr lang="en-US" sz="1800" b="0" dirty="0">
                <a:solidFill>
                  <a:prstClr val="black"/>
                </a:solidFill>
                <a:latin typeface="Calibri Light" panose="020F0302020204030204"/>
              </a:rPr>
            </a:br>
            <a:br>
              <a:rPr lang="en-US" sz="1800" b="0" dirty="0">
                <a:solidFill>
                  <a:prstClr val="black"/>
                </a:solidFill>
                <a:latin typeface="Calibri Light" panose="020F0302020204030204"/>
              </a:rPr>
            </a:br>
            <a:endParaRPr lang="pt-PT" sz="1400" b="0" dirty="0">
              <a:solidFill>
                <a:prstClr val="black"/>
              </a:solidFill>
              <a:latin typeface="Calibri Light" panose="020F0302020204030204"/>
            </a:endParaRPr>
          </a:p>
        </p:txBody>
      </p:sp>
      <p:pic>
        <p:nvPicPr>
          <p:cNvPr id="4" name="Picture Placeholder 3"/>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t="12400" b="12400"/>
          <a:stretch>
            <a:fillRect/>
          </a:stretch>
        </p:blipFill>
        <p:spPr>
          <a:xfrm>
            <a:off x="7297738" y="790575"/>
            <a:ext cx="2879725" cy="2447925"/>
          </a:xfrm>
        </p:spPr>
      </p:pic>
      <p:sp>
        <p:nvSpPr>
          <p:cNvPr id="2" name="TextBox 1"/>
          <p:cNvSpPr txBox="1"/>
          <p:nvPr/>
        </p:nvSpPr>
        <p:spPr>
          <a:xfrm>
            <a:off x="914400" y="4055601"/>
            <a:ext cx="6155872" cy="1600438"/>
          </a:xfrm>
          <a:prstGeom prst="rect">
            <a:avLst/>
          </a:prstGeom>
          <a:noFill/>
        </p:spPr>
        <p:txBody>
          <a:bodyPr wrap="square" rtlCol="0">
            <a:spAutoFit/>
          </a:bodyPr>
          <a:lstStyle/>
          <a:p>
            <a:r>
              <a:rPr lang="pt-PT" sz="1600" b="1" dirty="0">
                <a:solidFill>
                  <a:srgbClr val="4B4BF9"/>
                </a:solidFill>
                <a:latin typeface="Foundever Sans Black" pitchFamily="50" charset="0"/>
                <a:ea typeface="Foundever Sans Black" pitchFamily="50" charset="0"/>
              </a:rPr>
              <a:t>Practice</a:t>
            </a:r>
            <a:br>
              <a:rPr lang="pt-PT" sz="1600" dirty="0">
                <a:solidFill>
                  <a:prstClr val="black"/>
                </a:solidFill>
                <a:latin typeface="Calibri Light" panose="020F0302020204030204"/>
              </a:rPr>
            </a:br>
            <a:r>
              <a:rPr lang="en-US" sz="1600" b="1" dirty="0">
                <a:solidFill>
                  <a:prstClr val="black"/>
                </a:solidFill>
                <a:latin typeface="Calibri Light" panose="020F0302020204030204"/>
              </a:rPr>
              <a:t>Objective: </a:t>
            </a:r>
            <a:r>
              <a:rPr lang="en-US" sz="1600" dirty="0">
                <a:solidFill>
                  <a:prstClr val="black"/>
                </a:solidFill>
                <a:latin typeface="Calibri Light" panose="020F0302020204030204"/>
              </a:rPr>
              <a:t>Convert passive statements into assertive “I” statements.</a:t>
            </a:r>
          </a:p>
          <a:p>
            <a:r>
              <a:rPr lang="en-US" sz="1600" b="1" dirty="0">
                <a:solidFill>
                  <a:prstClr val="black"/>
                </a:solidFill>
                <a:latin typeface="Calibri Light" panose="020F0302020204030204"/>
              </a:rPr>
              <a:t>Instructions: </a:t>
            </a:r>
            <a:r>
              <a:rPr lang="en-US" sz="1600" dirty="0">
                <a:solidFill>
                  <a:prstClr val="black"/>
                </a:solidFill>
                <a:latin typeface="Calibri Light" panose="020F0302020204030204"/>
              </a:rPr>
              <a:t>Each participant/group will receive some passive statements.</a:t>
            </a:r>
          </a:p>
          <a:p>
            <a:r>
              <a:rPr lang="en-US" sz="1600" dirty="0">
                <a:solidFill>
                  <a:prstClr val="black"/>
                </a:solidFill>
                <a:latin typeface="Calibri Light" panose="020F0302020204030204"/>
              </a:rPr>
              <a:t>Transform the given statements into an assertive “I” statement.</a:t>
            </a:r>
          </a:p>
          <a:p>
            <a:r>
              <a:rPr lang="en-US" sz="1600" dirty="0">
                <a:solidFill>
                  <a:prstClr val="black"/>
                </a:solidFill>
                <a:latin typeface="Calibri Light" panose="020F0302020204030204"/>
              </a:rPr>
              <a:t>Share your transformed statements in the chat panel.</a:t>
            </a:r>
            <a:endParaRPr lang="pt-PT" sz="1600" dirty="0"/>
          </a:p>
        </p:txBody>
      </p:sp>
    </p:spTree>
    <p:extLst>
      <p:ext uri="{BB962C8B-B14F-4D97-AF65-F5344CB8AC3E}">
        <p14:creationId xmlns:p14="http://schemas.microsoft.com/office/powerpoint/2010/main" val="418791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4C1EF4C6-A6B9-F64B-DF20-7B99C74E1B4A}"/>
              </a:ext>
            </a:extLst>
          </p:cNvPr>
          <p:cNvSpPr/>
          <p:nvPr/>
        </p:nvSpPr>
        <p:spPr>
          <a:xfrm>
            <a:off x="7297490" y="790796"/>
            <a:ext cx="2880000" cy="5476520"/>
          </a:xfrm>
          <a:prstGeom prst="rect">
            <a:avLst/>
          </a:prstGeom>
          <a:solidFill>
            <a:srgbClr val="FFFFFF"/>
          </a:solidFill>
          <a:ln>
            <a:noFill/>
          </a:ln>
          <a:effectLst>
            <a:outerShdw blurRad="38100" dist="127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51999" tIns="1280160" rIns="180000" bIns="396000" rtlCol="0" anchor="t"/>
          <a:lstStyle/>
          <a:p>
            <a:pPr algn="ctr"/>
            <a:endParaRPr lang="en-US" sz="1000">
              <a:solidFill>
                <a:srgbClr val="09092D"/>
              </a:solidFill>
              <a:latin typeface="Calibri Light" panose="020F0302020204030204" pitchFamily="34" charset="0"/>
              <a:cs typeface="Calibri Light" panose="020F0302020204030204" pitchFamily="34" charset="0"/>
            </a:endParaRPr>
          </a:p>
        </p:txBody>
      </p:sp>
      <p:sp>
        <p:nvSpPr>
          <p:cNvPr id="34" name="ZoneTexte 33">
            <a:extLst>
              <a:ext uri="{FF2B5EF4-FFF2-40B4-BE49-F238E27FC236}">
                <a16:creationId xmlns:a16="http://schemas.microsoft.com/office/drawing/2014/main" id="{0337920B-AB7E-5ABB-D319-E931B6863F5C}"/>
              </a:ext>
            </a:extLst>
          </p:cNvPr>
          <p:cNvSpPr txBox="1"/>
          <p:nvPr/>
        </p:nvSpPr>
        <p:spPr>
          <a:xfrm>
            <a:off x="7297490" y="3823809"/>
            <a:ext cx="2880000" cy="2062103"/>
          </a:xfrm>
          <a:prstGeom prst="rect">
            <a:avLst/>
          </a:prstGeom>
          <a:noFill/>
        </p:spPr>
        <p:txBody>
          <a:bodyPr wrap="square" lIns="251999" rIns="251999">
            <a:spAutoFit/>
          </a:bodyPr>
          <a:lstStyle/>
          <a:p>
            <a:r>
              <a:rPr lang="en-GB" sz="1600" b="1" dirty="0">
                <a:solidFill>
                  <a:srgbClr val="4B4BF9"/>
                </a:solidFill>
              </a:rPr>
              <a:t>“You must come to the work dinner.”</a:t>
            </a:r>
          </a:p>
          <a:p>
            <a:r>
              <a:rPr lang="en-GB" sz="1600" dirty="0"/>
              <a:t>- </a:t>
            </a:r>
            <a:r>
              <a:rPr lang="en-GB" sz="1600" i="1" dirty="0"/>
              <a:t>No, I am not (1) going.</a:t>
            </a:r>
            <a:endParaRPr lang="pt-PT" sz="1600" i="1" dirty="0"/>
          </a:p>
          <a:p>
            <a:r>
              <a:rPr lang="en-GB" sz="1600" dirty="0">
                <a:solidFill>
                  <a:srgbClr val="4B4BF9"/>
                </a:solidFill>
              </a:rPr>
              <a:t>- Aww… Please…</a:t>
            </a:r>
            <a:endParaRPr lang="pt-PT" sz="1600" dirty="0">
              <a:solidFill>
                <a:srgbClr val="4B4BF9"/>
              </a:solidFill>
            </a:endParaRPr>
          </a:p>
          <a:p>
            <a:r>
              <a:rPr lang="en-GB" sz="1600" i="1" dirty="0"/>
              <a:t>- No, I will not (2) be there.</a:t>
            </a:r>
            <a:endParaRPr lang="pt-PT" sz="1600" i="1" dirty="0"/>
          </a:p>
          <a:p>
            <a:r>
              <a:rPr lang="en-GB" sz="1600" dirty="0">
                <a:solidFill>
                  <a:srgbClr val="4B4BF9"/>
                </a:solidFill>
              </a:rPr>
              <a:t>- We’ll all miss you…</a:t>
            </a:r>
            <a:endParaRPr lang="pt-PT" sz="1600" dirty="0">
              <a:solidFill>
                <a:srgbClr val="4B4BF9"/>
              </a:solidFill>
            </a:endParaRPr>
          </a:p>
          <a:p>
            <a:r>
              <a:rPr lang="en-GB" sz="1600" i="1" dirty="0"/>
              <a:t>- Like I said, I am not (3) going</a:t>
            </a:r>
            <a:endParaRPr lang="pt-PT" sz="1600" b="1" dirty="0">
              <a:solidFill>
                <a:srgbClr val="0070C0"/>
              </a:solidFill>
              <a:latin typeface="Calibri Light" panose="020F0302020204030204"/>
            </a:endParaRPr>
          </a:p>
        </p:txBody>
      </p:sp>
      <p:sp>
        <p:nvSpPr>
          <p:cNvPr id="40" name="Sous-titre 2">
            <a:extLst>
              <a:ext uri="{FF2B5EF4-FFF2-40B4-BE49-F238E27FC236}">
                <a16:creationId xmlns:a16="http://schemas.microsoft.com/office/drawing/2014/main" id="{A0FBA910-0927-0335-7862-85B674F8D890}"/>
              </a:ext>
            </a:extLst>
          </p:cNvPr>
          <p:cNvSpPr txBox="1">
            <a:spLocks/>
          </p:cNvSpPr>
          <p:nvPr/>
        </p:nvSpPr>
        <p:spPr>
          <a:xfrm>
            <a:off x="7548315" y="3415220"/>
            <a:ext cx="657552" cy="232165"/>
          </a:xfrm>
          <a:prstGeom prst="rect">
            <a:avLst/>
          </a:prstGeom>
          <a:solidFill>
            <a:schemeClr val="accent1"/>
          </a:solidFill>
        </p:spPr>
        <p:txBody>
          <a:bodyPr wrap="none" tIns="72000" bIns="36000" anchor="ctr" anchorCtr="0">
            <a:sp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tx1"/>
                </a:solidFill>
                <a:latin typeface="Calibri" panose="020F0502020204030204" pitchFamily="34" charset="0"/>
                <a:ea typeface="Rustica Light" pitchFamily="2" charset="0"/>
                <a:cs typeface="Calibri" panose="020F050202020403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800" b="1" dirty="0">
                <a:solidFill>
                  <a:srgbClr val="09092C"/>
                </a:solidFill>
                <a:latin typeface="Foundever Sans Bold" pitchFamily="50" charset="0"/>
                <a:ea typeface="Foundever Sans Bold" pitchFamily="50" charset="0"/>
              </a:rPr>
              <a:t>EXAMPLE</a:t>
            </a:r>
            <a:endParaRPr lang="en-US" sz="500" dirty="0">
              <a:solidFill>
                <a:srgbClr val="09092C"/>
              </a:solidFill>
              <a:ea typeface="Foundever Sans Light" pitchFamily="50" charset="0"/>
            </a:endParaRPr>
          </a:p>
        </p:txBody>
      </p:sp>
      <p:sp>
        <p:nvSpPr>
          <p:cNvPr id="6" name="Titre 5">
            <a:extLst>
              <a:ext uri="{FF2B5EF4-FFF2-40B4-BE49-F238E27FC236}">
                <a16:creationId xmlns:a16="http://schemas.microsoft.com/office/drawing/2014/main" id="{EA889CA4-886D-43C1-DA54-ECC9ED7429D6}"/>
              </a:ext>
            </a:extLst>
          </p:cNvPr>
          <p:cNvSpPr>
            <a:spLocks noGrp="1"/>
          </p:cNvSpPr>
          <p:nvPr>
            <p:ph type="title"/>
          </p:nvPr>
        </p:nvSpPr>
        <p:spPr>
          <a:xfrm>
            <a:off x="914400" y="608147"/>
            <a:ext cx="6079957" cy="3354765"/>
          </a:xfrm>
        </p:spPr>
        <p:txBody>
          <a:bodyPr/>
          <a:lstStyle/>
          <a:p>
            <a:pPr>
              <a:spcBef>
                <a:spcPts val="0"/>
              </a:spcBef>
            </a:pPr>
            <a:r>
              <a:rPr lang="en-US" dirty="0">
                <a:latin typeface="Foundever Sans Bold" pitchFamily="50" charset="0"/>
                <a:ea typeface="Foundever Sans Bold" pitchFamily="50" charset="0"/>
              </a:rPr>
              <a:t>Broken Record</a:t>
            </a:r>
            <a:br>
              <a:rPr kumimoji="0" lang="en-US" sz="4000" b="1" i="0" u="none" strike="noStrike" kern="1200" cap="none" spc="0" normalizeH="0" baseline="0" noProof="0" dirty="0">
                <a:ln>
                  <a:noFill/>
                </a:ln>
                <a:solidFill>
                  <a:srgbClr val="09092D"/>
                </a:solidFill>
                <a:effectLst/>
                <a:uLnTx/>
                <a:uFillTx/>
                <a:latin typeface="Foundever Sans Bold" pitchFamily="2" charset="0"/>
                <a:ea typeface="Foundever Sans Bold" pitchFamily="2" charset="0"/>
                <a:cs typeface="+mj-cs"/>
              </a:rPr>
            </a:br>
            <a:br>
              <a:rPr kumimoji="0" lang="en-US" sz="1600" b="0" i="0" u="none" strike="noStrike" kern="1200" cap="none" spc="0" normalizeH="0" baseline="0" noProof="0" dirty="0">
                <a:ln>
                  <a:noFill/>
                </a:ln>
                <a:solidFill>
                  <a:srgbClr val="4B4BF9"/>
                </a:solidFill>
                <a:effectLst/>
                <a:uLnTx/>
                <a:uFillTx/>
                <a:latin typeface="Foundever Sans Regular" pitchFamily="2" charset="0"/>
                <a:ea typeface="Foundever Sans Regular" pitchFamily="2" charset="0"/>
                <a:cs typeface="+mj-cs"/>
              </a:rPr>
            </a:br>
            <a:r>
              <a:rPr lang="en-US" sz="1600" dirty="0">
                <a:solidFill>
                  <a:srgbClr val="4B4BF9"/>
                </a:solidFill>
                <a:latin typeface="Foundever Sans Black"/>
                <a:ea typeface="Foundever Sans Bold" pitchFamily="50" charset="0"/>
              </a:rPr>
              <a:t>Explanation</a:t>
            </a:r>
            <a:r>
              <a:rPr lang="en-US" sz="1600" b="0" dirty="0">
                <a:solidFill>
                  <a:srgbClr val="4B4BF9"/>
                </a:solidFill>
                <a:latin typeface="+mj-lt"/>
                <a:ea typeface="Foundever Sans Black" pitchFamily="50" charset="0"/>
              </a:rPr>
              <a:t>:</a:t>
            </a:r>
            <a:br>
              <a:rPr kumimoji="0" lang="en-US" sz="1600" b="0" i="0" u="none" strike="noStrike" kern="1200" cap="none" spc="0" normalizeH="0" baseline="0" noProof="0" dirty="0">
                <a:ln>
                  <a:noFill/>
                </a:ln>
                <a:solidFill>
                  <a:srgbClr val="4B4BF9"/>
                </a:solidFill>
                <a:effectLst/>
                <a:uLnTx/>
                <a:uFillTx/>
                <a:latin typeface="+mj-lt"/>
                <a:ea typeface="Foundever Sans Regular" pitchFamily="2" charset="0"/>
                <a:cs typeface="Calibri Light" panose="020F0302020204030204" pitchFamily="34" charset="0"/>
              </a:rPr>
            </a:br>
            <a:r>
              <a:rPr kumimoji="0" lang="en-US" sz="1800" b="0" i="0" u="none" strike="noStrike" kern="1200" cap="none" spc="0" normalizeH="0" baseline="0" noProof="0" dirty="0">
                <a:ln>
                  <a:noFill/>
                </a:ln>
                <a:solidFill>
                  <a:prstClr val="black"/>
                </a:solidFill>
                <a:effectLst/>
                <a:uLnTx/>
                <a:uFillTx/>
                <a:latin typeface="+mj-lt"/>
                <a:ea typeface="+mn-ea"/>
                <a:cs typeface="+mn-cs"/>
              </a:rPr>
              <a:t>I</a:t>
            </a:r>
            <a:r>
              <a:rPr lang="en-US" sz="1800" b="0" dirty="0" err="1">
                <a:solidFill>
                  <a:prstClr val="black"/>
                </a:solidFill>
                <a:latin typeface="+mj-lt"/>
                <a:ea typeface="+mn-ea"/>
                <a:cs typeface="+mn-cs"/>
              </a:rPr>
              <a:t>nvolves</a:t>
            </a:r>
            <a:r>
              <a:rPr lang="en-US" sz="1800" b="0" dirty="0">
                <a:solidFill>
                  <a:prstClr val="black"/>
                </a:solidFill>
                <a:latin typeface="+mj-lt"/>
                <a:ea typeface="+mn-ea"/>
                <a:cs typeface="+mn-cs"/>
              </a:rPr>
              <a:t> consistently repeating a simple, clear statement to assert your position without becoming frustrated or aggressive. This method is effective in situations where you need to maintain your stance against pressure or manipulation.</a:t>
            </a:r>
            <a:br>
              <a:rPr lang="pt-PT" sz="1800" b="0" dirty="0">
                <a:solidFill>
                  <a:prstClr val="black"/>
                </a:solidFill>
                <a:latin typeface="+mj-lt"/>
                <a:ea typeface="+mn-ea"/>
                <a:cs typeface="+mn-cs"/>
              </a:rPr>
            </a:br>
            <a:br>
              <a:rPr lang="pt-PT" sz="1800" b="0" dirty="0">
                <a:solidFill>
                  <a:prstClr val="black"/>
                </a:solidFill>
                <a:latin typeface="+mj-lt"/>
                <a:ea typeface="+mn-ea"/>
                <a:cs typeface="+mn-cs"/>
              </a:rPr>
            </a:br>
            <a:r>
              <a:rPr lang="en-US" sz="1800" b="0" dirty="0">
                <a:solidFill>
                  <a:prstClr val="black"/>
                </a:solidFill>
                <a:latin typeface="+mj-lt"/>
                <a:ea typeface="+mn-ea"/>
                <a:cs typeface="+mn-cs"/>
              </a:rPr>
              <a:t>It suggests that we act like a broken record – where the record gets stuck and keeps repeating the same thing over and over. </a:t>
            </a:r>
            <a:br>
              <a:rPr lang="en-US" sz="1600" b="0" dirty="0">
                <a:solidFill>
                  <a:prstClr val="black"/>
                </a:solidFill>
                <a:latin typeface="+mj-lt"/>
              </a:rPr>
            </a:br>
            <a:endParaRPr lang="pt-PT" sz="1400" b="0" dirty="0">
              <a:solidFill>
                <a:prstClr val="black"/>
              </a:solidFill>
              <a:latin typeface="+mj-lt"/>
            </a:endParaRPr>
          </a:p>
        </p:txBody>
      </p:sp>
      <p:pic>
        <p:nvPicPr>
          <p:cNvPr id="3" name="Picture Placeholder 2"/>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t="7374" b="7374"/>
          <a:stretch>
            <a:fillRect/>
          </a:stretch>
        </p:blipFill>
        <p:spPr>
          <a:xfrm>
            <a:off x="7297738" y="790575"/>
            <a:ext cx="2879725" cy="2447925"/>
          </a:xfrm>
        </p:spPr>
      </p:pic>
      <p:sp>
        <p:nvSpPr>
          <p:cNvPr id="2" name="Rectangle 1"/>
          <p:cNvSpPr/>
          <p:nvPr/>
        </p:nvSpPr>
        <p:spPr>
          <a:xfrm>
            <a:off x="914400" y="4140522"/>
            <a:ext cx="6096001" cy="1200329"/>
          </a:xfrm>
          <a:prstGeom prst="rect">
            <a:avLst/>
          </a:prstGeom>
        </p:spPr>
        <p:txBody>
          <a:bodyPr>
            <a:spAutoFit/>
          </a:bodyPr>
          <a:lstStyle/>
          <a:p>
            <a:pPr>
              <a:spcBef>
                <a:spcPts val="0"/>
              </a:spcBef>
            </a:pPr>
            <a:r>
              <a:rPr lang="pt-PT" b="1" dirty="0">
                <a:solidFill>
                  <a:srgbClr val="4B4BF9"/>
                </a:solidFill>
                <a:latin typeface="Foundever Sans Black"/>
                <a:ea typeface="Foundever Sans Black" pitchFamily="50" charset="0"/>
              </a:rPr>
              <a:t>Practice</a:t>
            </a:r>
            <a:r>
              <a:rPr lang="pt-PT" dirty="0">
                <a:solidFill>
                  <a:srgbClr val="4B4BF9"/>
                </a:solidFill>
                <a:latin typeface="Foundever Sans Black"/>
                <a:ea typeface="Foundever Sans Black" pitchFamily="50" charset="0"/>
              </a:rPr>
              <a:t>: </a:t>
            </a:r>
            <a:br>
              <a:rPr lang="pt-PT" dirty="0">
                <a:solidFill>
                  <a:srgbClr val="4B4BF9"/>
                </a:solidFill>
                <a:latin typeface="+mj-lt"/>
                <a:ea typeface="Foundever Sans Black" pitchFamily="50" charset="0"/>
              </a:rPr>
            </a:br>
            <a:r>
              <a:rPr lang="pt-PT" dirty="0">
                <a:latin typeface="+mj-lt"/>
              </a:rPr>
              <a:t>Let’s role-play!</a:t>
            </a:r>
            <a:br>
              <a:rPr lang="pt-PT" dirty="0">
                <a:solidFill>
                  <a:srgbClr val="4B4BF9"/>
                </a:solidFill>
                <a:latin typeface="+mj-lt"/>
                <a:ea typeface="Foundever Sans Black" pitchFamily="50" charset="0"/>
              </a:rPr>
            </a:br>
            <a:r>
              <a:rPr lang="pt-PT" b="1" dirty="0">
                <a:latin typeface="+mj-lt"/>
              </a:rPr>
              <a:t>Scenario: </a:t>
            </a:r>
            <a:r>
              <a:rPr lang="en-US" dirty="0">
                <a:latin typeface="+mj-lt"/>
              </a:rPr>
              <a:t>A colleague asked you to change shifts but you already have plans. </a:t>
            </a:r>
            <a:endParaRPr lang="pt-PT" sz="1400" dirty="0">
              <a:solidFill>
                <a:prstClr val="black"/>
              </a:solidFill>
              <a:latin typeface="+mj-lt"/>
            </a:endParaRPr>
          </a:p>
        </p:txBody>
      </p:sp>
    </p:spTree>
    <p:extLst>
      <p:ext uri="{BB962C8B-B14F-4D97-AF65-F5344CB8AC3E}">
        <p14:creationId xmlns:p14="http://schemas.microsoft.com/office/powerpoint/2010/main" val="324663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EA889CA4-886D-43C1-DA54-ECC9ED7429D6}"/>
              </a:ext>
            </a:extLst>
          </p:cNvPr>
          <p:cNvSpPr>
            <a:spLocks noGrp="1"/>
          </p:cNvSpPr>
          <p:nvPr>
            <p:ph type="title"/>
          </p:nvPr>
        </p:nvSpPr>
        <p:spPr>
          <a:xfrm>
            <a:off x="940158" y="547601"/>
            <a:ext cx="6055002" cy="3970318"/>
          </a:xfrm>
        </p:spPr>
        <p:txBody>
          <a:bodyPr/>
          <a:lstStyle/>
          <a:p>
            <a:r>
              <a:rPr lang="en-US" dirty="0">
                <a:latin typeface="Foundever Sans Bold" pitchFamily="50" charset="0"/>
                <a:ea typeface="Foundever Sans Bold" pitchFamily="50" charset="0"/>
              </a:rPr>
              <a:t>Scripting</a:t>
            </a:r>
            <a:br>
              <a:rPr kumimoji="0" lang="en-US" sz="4000" b="1" i="0" u="none" strike="noStrike" kern="1200" cap="none" spc="0" normalizeH="0" baseline="0" noProof="0" dirty="0">
                <a:ln>
                  <a:noFill/>
                </a:ln>
                <a:solidFill>
                  <a:srgbClr val="09092D"/>
                </a:solidFill>
                <a:effectLst/>
                <a:uLnTx/>
                <a:uFillTx/>
                <a:latin typeface="Foundever Sans Bold" pitchFamily="2" charset="0"/>
                <a:ea typeface="Foundever Sans Bold" pitchFamily="2" charset="0"/>
                <a:cs typeface="+mj-cs"/>
              </a:rPr>
            </a:br>
            <a:br>
              <a:rPr kumimoji="0" lang="en-US" sz="1600" b="0" i="0" u="none" strike="noStrike" kern="1200" cap="none" spc="0" normalizeH="0" baseline="0" noProof="0" dirty="0">
                <a:ln>
                  <a:noFill/>
                </a:ln>
                <a:solidFill>
                  <a:srgbClr val="4B4BF9"/>
                </a:solidFill>
                <a:effectLst/>
                <a:uLnTx/>
                <a:uFillTx/>
                <a:latin typeface="Foundever Sans Regular" pitchFamily="2" charset="0"/>
                <a:ea typeface="Foundever Sans Regular" pitchFamily="2" charset="0"/>
                <a:cs typeface="+mj-cs"/>
              </a:rPr>
            </a:br>
            <a:r>
              <a:rPr lang="en-US" sz="1600" dirty="0">
                <a:solidFill>
                  <a:srgbClr val="4B4BF9"/>
                </a:solidFill>
                <a:latin typeface="Foundever Sans Black"/>
                <a:ea typeface="Foundever Sans Bold" pitchFamily="50" charset="0"/>
              </a:rPr>
              <a:t>Explanation</a:t>
            </a:r>
            <a:r>
              <a:rPr lang="en-US" sz="1600" dirty="0">
                <a:solidFill>
                  <a:srgbClr val="4B4BF9"/>
                </a:solidFill>
                <a:latin typeface="Foundever Sans Black"/>
                <a:ea typeface="Foundever Sans Black" pitchFamily="50" charset="0"/>
              </a:rPr>
              <a:t>:</a:t>
            </a:r>
            <a:br>
              <a:rPr kumimoji="0" lang="en-US" sz="1600" b="0" i="0" u="none" strike="noStrike" kern="1200" cap="none" spc="0" normalizeH="0" baseline="0" noProof="0" dirty="0">
                <a:ln>
                  <a:noFill/>
                </a:ln>
                <a:solidFill>
                  <a:srgbClr val="4B4BF9"/>
                </a:solidFill>
                <a:effectLst/>
                <a:uLnTx/>
                <a:uFillTx/>
                <a:latin typeface="Calibri Light" panose="020F0302020204030204" pitchFamily="34" charset="0"/>
                <a:ea typeface="Foundever Sans Regular" pitchFamily="2" charset="0"/>
                <a:cs typeface="Calibri Light" panose="020F0302020204030204" pitchFamily="34" charset="0"/>
              </a:rPr>
            </a:br>
            <a:r>
              <a:rPr lang="en-US" sz="1800" b="0" dirty="0">
                <a:solidFill>
                  <a:prstClr val="black"/>
                </a:solidFill>
                <a:latin typeface="Calibri Light" panose="020F0302020204030204"/>
                <a:ea typeface="+mn-ea"/>
                <a:cs typeface="+mn-cs"/>
              </a:rPr>
              <a:t>The scripting technique helps you communicate your feelings clearly and confidently when you need to assert yourself. </a:t>
            </a:r>
            <a:br>
              <a:rPr lang="en-US" sz="1800" b="0" dirty="0">
                <a:solidFill>
                  <a:prstClr val="black"/>
                </a:solidFill>
                <a:latin typeface="Calibri Light" panose="020F0302020204030204"/>
                <a:ea typeface="+mn-ea"/>
                <a:cs typeface="+mn-cs"/>
              </a:rPr>
            </a:br>
            <a:r>
              <a:rPr lang="en-US" sz="1800" b="0" dirty="0">
                <a:solidFill>
                  <a:prstClr val="black"/>
                </a:solidFill>
                <a:latin typeface="Calibri Light" panose="020F0302020204030204"/>
                <a:ea typeface="+mn-ea"/>
                <a:cs typeface="+mn-cs"/>
              </a:rPr>
              <a:t>It allows you to prepare what you want to say in advance, using a structure that includes four elements:</a:t>
            </a:r>
            <a:br>
              <a:rPr lang="en-US" sz="1800" b="0" dirty="0">
                <a:solidFill>
                  <a:prstClr val="black"/>
                </a:solidFill>
                <a:latin typeface="Calibri Light" panose="020F0302020204030204"/>
                <a:ea typeface="+mn-ea"/>
                <a:cs typeface="+mn-cs"/>
              </a:rPr>
            </a:br>
            <a:r>
              <a:rPr lang="en-US" sz="1800" b="0" dirty="0">
                <a:solidFill>
                  <a:prstClr val="black"/>
                </a:solidFill>
                <a:latin typeface="Calibri Light" panose="020F0302020204030204"/>
                <a:ea typeface="+mn-ea"/>
                <a:cs typeface="+mn-cs"/>
              </a:rPr>
              <a:t>	</a:t>
            </a:r>
            <a:r>
              <a:rPr lang="en-US" sz="1800" dirty="0">
                <a:solidFill>
                  <a:prstClr val="black"/>
                </a:solidFill>
                <a:latin typeface="Calibri Light" panose="020F0302020204030204"/>
                <a:ea typeface="+mn-ea"/>
                <a:cs typeface="+mn-cs"/>
              </a:rPr>
              <a:t>1. Describe the Situation</a:t>
            </a:r>
            <a:br>
              <a:rPr lang="en-US" sz="1800" dirty="0">
                <a:solidFill>
                  <a:prstClr val="black"/>
                </a:solidFill>
                <a:latin typeface="Calibri Light" panose="020F0302020204030204"/>
                <a:ea typeface="+mn-ea"/>
                <a:cs typeface="+mn-cs"/>
              </a:rPr>
            </a:br>
            <a:r>
              <a:rPr lang="en-US" sz="1800" dirty="0">
                <a:solidFill>
                  <a:prstClr val="black"/>
                </a:solidFill>
                <a:latin typeface="Calibri Light" panose="020F0302020204030204"/>
                <a:ea typeface="+mn-ea"/>
                <a:cs typeface="+mn-cs"/>
              </a:rPr>
              <a:t>	2. Express your Feelings</a:t>
            </a:r>
            <a:br>
              <a:rPr lang="en-US" sz="1800" dirty="0">
                <a:solidFill>
                  <a:prstClr val="black"/>
                </a:solidFill>
                <a:latin typeface="Calibri Light" panose="020F0302020204030204"/>
                <a:ea typeface="+mn-ea"/>
                <a:cs typeface="+mn-cs"/>
              </a:rPr>
            </a:br>
            <a:r>
              <a:rPr lang="en-US" sz="1800" dirty="0">
                <a:solidFill>
                  <a:prstClr val="black"/>
                </a:solidFill>
                <a:latin typeface="Calibri Light" panose="020F0302020204030204"/>
                <a:ea typeface="+mn-ea"/>
                <a:cs typeface="+mn-cs"/>
              </a:rPr>
              <a:t>	3. Specify your Needs</a:t>
            </a:r>
            <a:br>
              <a:rPr lang="en-US" sz="1800" dirty="0">
                <a:solidFill>
                  <a:prstClr val="black"/>
                </a:solidFill>
                <a:latin typeface="Calibri Light" panose="020F0302020204030204"/>
                <a:ea typeface="+mn-ea"/>
                <a:cs typeface="+mn-cs"/>
              </a:rPr>
            </a:br>
            <a:r>
              <a:rPr lang="en-US" sz="1800" dirty="0">
                <a:solidFill>
                  <a:prstClr val="black"/>
                </a:solidFill>
                <a:latin typeface="Calibri Light" panose="020F0302020204030204"/>
                <a:ea typeface="+mn-ea"/>
                <a:cs typeface="+mn-cs"/>
              </a:rPr>
              <a:t>	4. Consequences</a:t>
            </a:r>
            <a:br>
              <a:rPr lang="en-US" sz="1800" b="0" dirty="0">
                <a:solidFill>
                  <a:prstClr val="black"/>
                </a:solidFill>
                <a:latin typeface="Calibri Light" panose="020F0302020204030204"/>
                <a:ea typeface="+mn-ea"/>
                <a:cs typeface="+mn-cs"/>
              </a:rPr>
            </a:br>
            <a:br>
              <a:rPr lang="en-US" sz="1800" b="0" dirty="0">
                <a:solidFill>
                  <a:prstClr val="black"/>
                </a:solidFill>
                <a:latin typeface="Calibri Light" panose="020F0302020204030204"/>
                <a:ea typeface="+mn-ea"/>
                <a:cs typeface="+mn-cs"/>
              </a:rPr>
            </a:br>
            <a:r>
              <a:rPr lang="en-US" sz="1800" b="0" dirty="0">
                <a:solidFill>
                  <a:prstClr val="black"/>
                </a:solidFill>
                <a:latin typeface="Calibri Light" panose="020F0302020204030204"/>
                <a:ea typeface="+mn-ea"/>
                <a:cs typeface="+mn-cs"/>
              </a:rPr>
              <a:t>It’s all about </a:t>
            </a:r>
            <a:r>
              <a:rPr lang="en-US" sz="1800" dirty="0">
                <a:solidFill>
                  <a:prstClr val="black"/>
                </a:solidFill>
                <a:latin typeface="Calibri Light" panose="020F0302020204030204"/>
                <a:ea typeface="+mn-ea"/>
                <a:cs typeface="+mn-cs"/>
              </a:rPr>
              <a:t>preparation</a:t>
            </a:r>
            <a:r>
              <a:rPr lang="en-US" sz="1800" b="0" dirty="0">
                <a:solidFill>
                  <a:prstClr val="black"/>
                </a:solidFill>
                <a:latin typeface="Calibri Light" panose="020F0302020204030204"/>
                <a:ea typeface="+mn-ea"/>
                <a:cs typeface="+mn-cs"/>
              </a:rPr>
              <a:t>.</a:t>
            </a:r>
            <a:endParaRPr lang="pt-PT" sz="1800" b="0" dirty="0">
              <a:solidFill>
                <a:prstClr val="black"/>
              </a:solidFill>
              <a:latin typeface="Calibri Light" panose="020F0302020204030204"/>
            </a:endParaRPr>
          </a:p>
        </p:txBody>
      </p:sp>
      <p:sp>
        <p:nvSpPr>
          <p:cNvPr id="11" name="Rectangle 10">
            <a:extLst>
              <a:ext uri="{FF2B5EF4-FFF2-40B4-BE49-F238E27FC236}">
                <a16:creationId xmlns:a16="http://schemas.microsoft.com/office/drawing/2014/main" id="{4C1EF4C6-A6B9-F64B-DF20-7B99C74E1B4A}"/>
              </a:ext>
            </a:extLst>
          </p:cNvPr>
          <p:cNvSpPr/>
          <p:nvPr/>
        </p:nvSpPr>
        <p:spPr>
          <a:xfrm>
            <a:off x="7105879" y="553726"/>
            <a:ext cx="3071611" cy="5894196"/>
          </a:xfrm>
          <a:prstGeom prst="rect">
            <a:avLst/>
          </a:prstGeom>
          <a:solidFill>
            <a:srgbClr val="FFFFFF"/>
          </a:solidFill>
          <a:ln>
            <a:noFill/>
          </a:ln>
          <a:effectLst>
            <a:outerShdw blurRad="38100" dist="127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51999" tIns="1280160" rIns="180000" bIns="396000" rtlCol="0" anchor="t"/>
          <a:lstStyle/>
          <a:p>
            <a:pPr algn="ctr"/>
            <a:endParaRPr lang="en-US" sz="1000">
              <a:solidFill>
                <a:srgbClr val="09092D"/>
              </a:solidFill>
              <a:latin typeface="Calibri Light" panose="020F0302020204030204" pitchFamily="34" charset="0"/>
              <a:cs typeface="Calibri Light" panose="020F0302020204030204" pitchFamily="34" charset="0"/>
            </a:endParaRPr>
          </a:p>
        </p:txBody>
      </p:sp>
      <p:sp>
        <p:nvSpPr>
          <p:cNvPr id="16" name="Sous-titre 2">
            <a:extLst>
              <a:ext uri="{FF2B5EF4-FFF2-40B4-BE49-F238E27FC236}">
                <a16:creationId xmlns:a16="http://schemas.microsoft.com/office/drawing/2014/main" id="{A0FBA910-0927-0335-7862-85B674F8D890}"/>
              </a:ext>
            </a:extLst>
          </p:cNvPr>
          <p:cNvSpPr txBox="1">
            <a:spLocks/>
          </p:cNvSpPr>
          <p:nvPr/>
        </p:nvSpPr>
        <p:spPr>
          <a:xfrm>
            <a:off x="7158849" y="3195088"/>
            <a:ext cx="657552" cy="232165"/>
          </a:xfrm>
          <a:prstGeom prst="rect">
            <a:avLst/>
          </a:prstGeom>
          <a:solidFill>
            <a:schemeClr val="accent1"/>
          </a:solidFill>
        </p:spPr>
        <p:txBody>
          <a:bodyPr wrap="none" tIns="72000" bIns="36000" anchor="ctr" anchorCtr="0">
            <a:sp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tx1"/>
                </a:solidFill>
                <a:latin typeface="Calibri" panose="020F0502020204030204" pitchFamily="34" charset="0"/>
                <a:ea typeface="Rustica Light" pitchFamily="2" charset="0"/>
                <a:cs typeface="Calibri" panose="020F050202020403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800" b="1" dirty="0">
                <a:solidFill>
                  <a:srgbClr val="09092C"/>
                </a:solidFill>
                <a:latin typeface="Foundever Sans Bold" pitchFamily="50" charset="0"/>
                <a:ea typeface="Foundever Sans Bold" pitchFamily="50" charset="0"/>
              </a:rPr>
              <a:t>EXAMPLE</a:t>
            </a:r>
            <a:endParaRPr lang="en-US" sz="500" dirty="0">
              <a:solidFill>
                <a:srgbClr val="09092C"/>
              </a:solidFill>
              <a:ea typeface="Foundever Sans Light" pitchFamily="50" charset="0"/>
            </a:endParaRPr>
          </a:p>
        </p:txBody>
      </p:sp>
      <p:sp>
        <p:nvSpPr>
          <p:cNvPr id="18" name="Rectangle 17"/>
          <p:cNvSpPr/>
          <p:nvPr/>
        </p:nvSpPr>
        <p:spPr>
          <a:xfrm>
            <a:off x="7105879" y="3638004"/>
            <a:ext cx="3071611" cy="2462213"/>
          </a:xfrm>
          <a:prstGeom prst="rect">
            <a:avLst/>
          </a:prstGeom>
        </p:spPr>
        <p:txBody>
          <a:bodyPr wrap="square">
            <a:spAutoFit/>
          </a:bodyPr>
          <a:lstStyle/>
          <a:p>
            <a:pPr algn="ctr"/>
            <a:r>
              <a:rPr lang="en-US" sz="1400" dirty="0">
                <a:latin typeface="+mj-lt"/>
              </a:rPr>
              <a:t>John, I noticed you were late to your shift three times in the past two weeks. </a:t>
            </a:r>
          </a:p>
          <a:p>
            <a:pPr algn="ctr"/>
            <a:r>
              <a:rPr lang="en-US" sz="1400" dirty="0">
                <a:solidFill>
                  <a:schemeClr val="bg2"/>
                </a:solidFill>
                <a:latin typeface="+mj-lt"/>
              </a:rPr>
              <a:t>This concerns me because it affects our call coverage</a:t>
            </a:r>
            <a:r>
              <a:rPr lang="en-US" sz="1400" dirty="0">
                <a:latin typeface="+mj-lt"/>
              </a:rPr>
              <a:t>. </a:t>
            </a:r>
          </a:p>
          <a:p>
            <a:pPr algn="ctr"/>
            <a:r>
              <a:rPr lang="en-US" sz="1400" dirty="0">
                <a:latin typeface="+mj-lt"/>
              </a:rPr>
              <a:t>I need you to be on time for your shifts to maintain our service levels. </a:t>
            </a:r>
          </a:p>
          <a:p>
            <a:pPr algn="ctr"/>
            <a:r>
              <a:rPr lang="en-US" sz="1400" dirty="0">
                <a:solidFill>
                  <a:schemeClr val="bg2"/>
                </a:solidFill>
                <a:latin typeface="+mj-lt"/>
              </a:rPr>
              <a:t>Punctuality ensures we handle customer calls efficiently and meet performance targets, whereas continued tardiness could lead to longer wait times and impact team performance.</a:t>
            </a:r>
            <a:endParaRPr lang="pt-PT" sz="1400" dirty="0">
              <a:solidFill>
                <a:schemeClr val="bg2"/>
              </a:solidFill>
              <a:latin typeface="+mj-lt"/>
            </a:endParaRPr>
          </a:p>
        </p:txBody>
      </p:sp>
      <p:sp>
        <p:nvSpPr>
          <p:cNvPr id="19" name="TextBox 18"/>
          <p:cNvSpPr txBox="1"/>
          <p:nvPr/>
        </p:nvSpPr>
        <p:spPr>
          <a:xfrm>
            <a:off x="10185400" y="3644750"/>
            <a:ext cx="1693628" cy="307777"/>
          </a:xfrm>
          <a:prstGeom prst="rect">
            <a:avLst/>
          </a:prstGeom>
          <a:noFill/>
        </p:spPr>
        <p:txBody>
          <a:bodyPr wrap="square" rtlCol="0">
            <a:spAutoFit/>
          </a:bodyPr>
          <a:lstStyle/>
          <a:p>
            <a:r>
              <a:rPr lang="pt-PT" sz="1400" dirty="0">
                <a:solidFill>
                  <a:srgbClr val="09092D"/>
                </a:solidFill>
                <a:latin typeface="+mj-lt"/>
              </a:rPr>
              <a:t>The situation</a:t>
            </a:r>
          </a:p>
        </p:txBody>
      </p:sp>
      <p:sp>
        <p:nvSpPr>
          <p:cNvPr id="20" name="TextBox 19"/>
          <p:cNvSpPr txBox="1"/>
          <p:nvPr/>
        </p:nvSpPr>
        <p:spPr>
          <a:xfrm>
            <a:off x="10185400" y="4108164"/>
            <a:ext cx="1693628" cy="307777"/>
          </a:xfrm>
          <a:prstGeom prst="rect">
            <a:avLst/>
          </a:prstGeom>
          <a:noFill/>
        </p:spPr>
        <p:txBody>
          <a:bodyPr wrap="square" rtlCol="0">
            <a:spAutoFit/>
          </a:bodyPr>
          <a:lstStyle/>
          <a:p>
            <a:r>
              <a:rPr lang="pt-PT" sz="1400" dirty="0">
                <a:solidFill>
                  <a:srgbClr val="4B4BF9"/>
                </a:solidFill>
                <a:latin typeface="+mj-lt"/>
              </a:rPr>
              <a:t>Your feelings</a:t>
            </a:r>
          </a:p>
        </p:txBody>
      </p:sp>
      <p:sp>
        <p:nvSpPr>
          <p:cNvPr id="21" name="TextBox 20"/>
          <p:cNvSpPr txBox="1"/>
          <p:nvPr/>
        </p:nvSpPr>
        <p:spPr>
          <a:xfrm>
            <a:off x="10177490" y="4542704"/>
            <a:ext cx="1693628" cy="307777"/>
          </a:xfrm>
          <a:prstGeom prst="rect">
            <a:avLst/>
          </a:prstGeom>
          <a:noFill/>
        </p:spPr>
        <p:txBody>
          <a:bodyPr wrap="square" rtlCol="0">
            <a:spAutoFit/>
          </a:bodyPr>
          <a:lstStyle/>
          <a:p>
            <a:r>
              <a:rPr lang="pt-PT" sz="1400" dirty="0">
                <a:solidFill>
                  <a:srgbClr val="09092D"/>
                </a:solidFill>
                <a:latin typeface="+mj-lt"/>
              </a:rPr>
              <a:t>Your needs</a:t>
            </a:r>
          </a:p>
        </p:txBody>
      </p:sp>
      <p:sp>
        <p:nvSpPr>
          <p:cNvPr id="22" name="TextBox 21"/>
          <p:cNvSpPr txBox="1"/>
          <p:nvPr/>
        </p:nvSpPr>
        <p:spPr>
          <a:xfrm>
            <a:off x="10177490" y="4926587"/>
            <a:ext cx="1693628" cy="307777"/>
          </a:xfrm>
          <a:prstGeom prst="rect">
            <a:avLst/>
          </a:prstGeom>
          <a:noFill/>
        </p:spPr>
        <p:txBody>
          <a:bodyPr wrap="square" rtlCol="0">
            <a:spAutoFit/>
          </a:bodyPr>
          <a:lstStyle/>
          <a:p>
            <a:r>
              <a:rPr lang="pt-PT" sz="1400" dirty="0">
                <a:solidFill>
                  <a:srgbClr val="4B4BF9"/>
                </a:solidFill>
                <a:latin typeface="+mj-lt"/>
              </a:rPr>
              <a:t>The consequences</a:t>
            </a:r>
          </a:p>
        </p:txBody>
      </p:sp>
      <p:pic>
        <p:nvPicPr>
          <p:cNvPr id="8" name="Picture Placeholder 7"/>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t="7906" b="7906"/>
          <a:stretch>
            <a:fillRect/>
          </a:stretch>
        </p:blipFill>
        <p:spPr>
          <a:xfrm>
            <a:off x="7201821" y="679433"/>
            <a:ext cx="2879725" cy="2447925"/>
          </a:xfrm>
        </p:spPr>
      </p:pic>
      <p:sp>
        <p:nvSpPr>
          <p:cNvPr id="2" name="Rectangle 1"/>
          <p:cNvSpPr/>
          <p:nvPr/>
        </p:nvSpPr>
        <p:spPr>
          <a:xfrm>
            <a:off x="940158" y="4705073"/>
            <a:ext cx="6055002" cy="1600438"/>
          </a:xfrm>
          <a:prstGeom prst="rect">
            <a:avLst/>
          </a:prstGeom>
        </p:spPr>
        <p:txBody>
          <a:bodyPr wrap="square">
            <a:spAutoFit/>
          </a:bodyPr>
          <a:lstStyle/>
          <a:p>
            <a:r>
              <a:rPr lang="pt-PT" b="1" dirty="0">
                <a:solidFill>
                  <a:srgbClr val="4B4BF9"/>
                </a:solidFill>
                <a:latin typeface="Foundever Sans Black" pitchFamily="50" charset="0"/>
                <a:ea typeface="Foundever Sans Black" pitchFamily="50" charset="0"/>
              </a:rPr>
              <a:t>Practice</a:t>
            </a:r>
            <a:r>
              <a:rPr lang="pt-PT" dirty="0">
                <a:solidFill>
                  <a:srgbClr val="4B4BF9"/>
                </a:solidFill>
                <a:latin typeface="Foundever Sans Black" pitchFamily="50" charset="0"/>
                <a:ea typeface="Foundever Sans Black" pitchFamily="50" charset="0"/>
              </a:rPr>
              <a:t>: </a:t>
            </a:r>
            <a:br>
              <a:rPr lang="pt-PT" dirty="0">
                <a:solidFill>
                  <a:prstClr val="black"/>
                </a:solidFill>
                <a:latin typeface="Calibri Light" panose="020F0302020204030204"/>
              </a:rPr>
            </a:br>
            <a:r>
              <a:rPr lang="en-US" sz="1600" b="1" dirty="0">
                <a:solidFill>
                  <a:prstClr val="black"/>
                </a:solidFill>
                <a:latin typeface="Calibri Light" panose="020F0302020204030204"/>
              </a:rPr>
              <a:t>A: </a:t>
            </a:r>
            <a:r>
              <a:rPr lang="en-US" sz="1600" dirty="0">
                <a:solidFill>
                  <a:prstClr val="black"/>
                </a:solidFill>
                <a:latin typeface="Calibri Light" panose="020F0302020204030204"/>
              </a:rPr>
              <a:t>“I can’t believe you made that mistake again. You’re so incompetent.”</a:t>
            </a:r>
            <a:endParaRPr lang="pt-PT" sz="1600" dirty="0">
              <a:solidFill>
                <a:prstClr val="black"/>
              </a:solidFill>
              <a:latin typeface="Calibri Light" panose="020F0302020204030204"/>
            </a:endParaRPr>
          </a:p>
          <a:p>
            <a:r>
              <a:rPr lang="en-US" sz="1600" b="1" dirty="0">
                <a:solidFill>
                  <a:srgbClr val="4B4BF9"/>
                </a:solidFill>
                <a:latin typeface="Calibri Light" panose="020F0302020204030204"/>
              </a:rPr>
              <a:t>B: </a:t>
            </a:r>
            <a:r>
              <a:rPr lang="en-US" sz="1600" dirty="0">
                <a:solidFill>
                  <a:srgbClr val="4B4BF9"/>
                </a:solidFill>
                <a:latin typeface="Calibri Light" panose="020F0302020204030204"/>
              </a:rPr>
              <a:t>“I’m sorry, I didn’t realize I made a mistake. Can you show me what I did wrong?”</a:t>
            </a:r>
            <a:endParaRPr lang="pt-PT" sz="1600" dirty="0">
              <a:solidFill>
                <a:srgbClr val="4B4BF9"/>
              </a:solidFill>
              <a:latin typeface="Calibri Light" panose="020F0302020204030204"/>
            </a:endParaRPr>
          </a:p>
          <a:p>
            <a:r>
              <a:rPr lang="en-US" sz="1600" b="1" dirty="0">
                <a:solidFill>
                  <a:prstClr val="black"/>
                </a:solidFill>
                <a:latin typeface="Calibri Light" panose="020F0302020204030204"/>
              </a:rPr>
              <a:t>A: </a:t>
            </a:r>
            <a:r>
              <a:rPr lang="en-US" sz="1600" dirty="0">
                <a:solidFill>
                  <a:prstClr val="black"/>
                </a:solidFill>
                <a:latin typeface="Calibri Light" panose="020F0302020204030204"/>
              </a:rPr>
              <a:t>“No, I don’t have time to hold your hand through everything. Just figure it out yourself.”</a:t>
            </a:r>
            <a:endParaRPr lang="pt-PT" sz="1600" dirty="0">
              <a:solidFill>
                <a:prstClr val="black"/>
              </a:solidFill>
              <a:latin typeface="Calibri Light" panose="020F0302020204030204"/>
            </a:endParaRPr>
          </a:p>
        </p:txBody>
      </p:sp>
    </p:spTree>
    <p:extLst>
      <p:ext uri="{BB962C8B-B14F-4D97-AF65-F5344CB8AC3E}">
        <p14:creationId xmlns:p14="http://schemas.microsoft.com/office/powerpoint/2010/main" val="2030706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4C1EF4C6-A6B9-F64B-DF20-7B99C74E1B4A}"/>
              </a:ext>
            </a:extLst>
          </p:cNvPr>
          <p:cNvSpPr/>
          <p:nvPr/>
        </p:nvSpPr>
        <p:spPr>
          <a:xfrm>
            <a:off x="7297490" y="790796"/>
            <a:ext cx="2880000" cy="5476520"/>
          </a:xfrm>
          <a:prstGeom prst="rect">
            <a:avLst/>
          </a:prstGeom>
          <a:solidFill>
            <a:srgbClr val="FFFFFF"/>
          </a:solidFill>
          <a:ln>
            <a:noFill/>
          </a:ln>
          <a:effectLst>
            <a:outerShdw blurRad="38100" dist="127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51999" tIns="1280160" rIns="180000" bIns="396000" rtlCol="0" anchor="t"/>
          <a:lstStyle/>
          <a:p>
            <a:pPr algn="ctr"/>
            <a:endParaRPr lang="en-US" sz="1000">
              <a:solidFill>
                <a:srgbClr val="09092D"/>
              </a:solidFill>
              <a:latin typeface="Calibri Light" panose="020F0302020204030204" pitchFamily="34" charset="0"/>
              <a:cs typeface="Calibri Light" panose="020F0302020204030204" pitchFamily="34" charset="0"/>
            </a:endParaRPr>
          </a:p>
        </p:txBody>
      </p:sp>
      <p:sp>
        <p:nvSpPr>
          <p:cNvPr id="40" name="Sous-titre 2">
            <a:extLst>
              <a:ext uri="{FF2B5EF4-FFF2-40B4-BE49-F238E27FC236}">
                <a16:creationId xmlns:a16="http://schemas.microsoft.com/office/drawing/2014/main" id="{A0FBA910-0927-0335-7862-85B674F8D890}"/>
              </a:ext>
            </a:extLst>
          </p:cNvPr>
          <p:cNvSpPr txBox="1">
            <a:spLocks/>
          </p:cNvSpPr>
          <p:nvPr/>
        </p:nvSpPr>
        <p:spPr>
          <a:xfrm>
            <a:off x="7548315" y="3415220"/>
            <a:ext cx="657552" cy="232165"/>
          </a:xfrm>
          <a:prstGeom prst="rect">
            <a:avLst/>
          </a:prstGeom>
          <a:solidFill>
            <a:schemeClr val="accent1"/>
          </a:solidFill>
        </p:spPr>
        <p:txBody>
          <a:bodyPr wrap="none" tIns="72000" bIns="36000" anchor="ctr" anchorCtr="0">
            <a:sp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tx1"/>
                </a:solidFill>
                <a:latin typeface="Calibri" panose="020F0502020204030204" pitchFamily="34" charset="0"/>
                <a:ea typeface="Rustica Light" pitchFamily="2" charset="0"/>
                <a:cs typeface="Calibri" panose="020F050202020403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800" b="1" dirty="0">
                <a:solidFill>
                  <a:srgbClr val="09092C"/>
                </a:solidFill>
                <a:latin typeface="Foundever Sans Bold" pitchFamily="50" charset="0"/>
                <a:ea typeface="Foundever Sans Bold" pitchFamily="50" charset="0"/>
              </a:rPr>
              <a:t>EXAMPLE</a:t>
            </a:r>
            <a:endParaRPr lang="en-US" sz="500" dirty="0">
              <a:solidFill>
                <a:srgbClr val="09092C"/>
              </a:solidFill>
              <a:ea typeface="Foundever Sans Light" pitchFamily="50" charset="0"/>
            </a:endParaRPr>
          </a:p>
        </p:txBody>
      </p:sp>
      <p:sp>
        <p:nvSpPr>
          <p:cNvPr id="6" name="Titre 5">
            <a:extLst>
              <a:ext uri="{FF2B5EF4-FFF2-40B4-BE49-F238E27FC236}">
                <a16:creationId xmlns:a16="http://schemas.microsoft.com/office/drawing/2014/main" id="{EA889CA4-886D-43C1-DA54-ECC9ED7429D6}"/>
              </a:ext>
            </a:extLst>
          </p:cNvPr>
          <p:cNvSpPr>
            <a:spLocks noGrp="1"/>
          </p:cNvSpPr>
          <p:nvPr>
            <p:ph type="title"/>
          </p:nvPr>
        </p:nvSpPr>
        <p:spPr>
          <a:xfrm>
            <a:off x="914400" y="590330"/>
            <a:ext cx="6079957" cy="4801314"/>
          </a:xfrm>
        </p:spPr>
        <p:txBody>
          <a:bodyPr/>
          <a:lstStyle/>
          <a:p>
            <a:pPr lvl="0"/>
            <a:r>
              <a:rPr lang="en-US" dirty="0">
                <a:latin typeface="Foundever Sans Bold" pitchFamily="50" charset="0"/>
                <a:ea typeface="Foundever Sans Bold" pitchFamily="50" charset="0"/>
              </a:rPr>
              <a:t>Assertive Sandwich</a:t>
            </a:r>
            <a:br>
              <a:rPr kumimoji="0" lang="en-US" sz="4000" b="1" i="0" u="none" strike="noStrike" kern="1200" cap="none" spc="0" normalizeH="0" baseline="0" noProof="0" dirty="0">
                <a:ln>
                  <a:noFill/>
                </a:ln>
                <a:solidFill>
                  <a:srgbClr val="09092D"/>
                </a:solidFill>
                <a:effectLst/>
                <a:uLnTx/>
                <a:uFillTx/>
                <a:latin typeface="Foundever Sans Bold" pitchFamily="2" charset="0"/>
                <a:ea typeface="Foundever Sans Bold" pitchFamily="2" charset="0"/>
                <a:cs typeface="+mj-cs"/>
              </a:rPr>
            </a:br>
            <a:br>
              <a:rPr kumimoji="0" lang="en-US" sz="1600" b="0" i="0" u="none" strike="noStrike" kern="1200" cap="none" spc="0" normalizeH="0" baseline="0" noProof="0" dirty="0">
                <a:ln>
                  <a:noFill/>
                </a:ln>
                <a:solidFill>
                  <a:srgbClr val="4B4BF9"/>
                </a:solidFill>
                <a:effectLst/>
                <a:uLnTx/>
                <a:uFillTx/>
                <a:latin typeface="Foundever Sans Regular" pitchFamily="2" charset="0"/>
                <a:ea typeface="Foundever Sans Regular" pitchFamily="2" charset="0"/>
                <a:cs typeface="+mj-cs"/>
              </a:rPr>
            </a:br>
            <a:r>
              <a:rPr kumimoji="0" lang="en-US" sz="1600" i="0" u="none" strike="noStrike" kern="1200" cap="none" spc="0" normalizeH="0" baseline="0" noProof="0" dirty="0">
                <a:ln>
                  <a:noFill/>
                </a:ln>
                <a:solidFill>
                  <a:srgbClr val="4B4BF9"/>
                </a:solidFill>
                <a:effectLst/>
                <a:uLnTx/>
                <a:uFillTx/>
                <a:latin typeface="Foundever Sans Black"/>
                <a:ea typeface="Foundever Sans Bold" pitchFamily="50" charset="0"/>
              </a:rPr>
              <a:t>Explanation</a:t>
            </a:r>
            <a:r>
              <a:rPr lang="en-US" sz="1600" dirty="0">
                <a:solidFill>
                  <a:srgbClr val="4B4BF9"/>
                </a:solidFill>
                <a:latin typeface="Foundever Sans Regular" pitchFamily="2" charset="0"/>
                <a:ea typeface="Foundever Sans Regular" pitchFamily="2" charset="0"/>
              </a:rPr>
              <a:t>:</a:t>
            </a:r>
            <a:br>
              <a:rPr kumimoji="0" lang="en-US" sz="1600" b="0" i="0" u="none" strike="noStrike" kern="1200" cap="none" spc="0" normalizeH="0" baseline="0" noProof="0" dirty="0">
                <a:ln>
                  <a:noFill/>
                </a:ln>
                <a:solidFill>
                  <a:srgbClr val="4B4BF9"/>
                </a:solidFill>
                <a:effectLst/>
                <a:uLnTx/>
                <a:uFillTx/>
                <a:latin typeface="Calibri Light" panose="020F0302020204030204" pitchFamily="34" charset="0"/>
                <a:ea typeface="Foundever Sans Regular" pitchFamily="2" charset="0"/>
                <a:cs typeface="Calibri Light" panose="020F0302020204030204" pitchFamily="34" charset="0"/>
              </a:rPr>
            </a:br>
            <a:r>
              <a:rPr lang="en-US" sz="1800" b="0" dirty="0">
                <a:solidFill>
                  <a:prstClr val="black"/>
                </a:solidFill>
                <a:latin typeface="+mj-lt"/>
                <a:ea typeface="+mn-ea"/>
                <a:cs typeface="+mn-cs"/>
              </a:rPr>
              <a:t>It is used to make the feedback more pleasant and easier to accept: </a:t>
            </a:r>
            <a:br>
              <a:rPr lang="pt-PT" sz="1800" b="0" dirty="0">
                <a:solidFill>
                  <a:prstClr val="black"/>
                </a:solidFill>
                <a:latin typeface="+mj-lt"/>
                <a:ea typeface="+mn-ea"/>
                <a:cs typeface="+mn-cs"/>
              </a:rPr>
            </a:br>
            <a:r>
              <a:rPr lang="en-US" sz="1800" b="0" dirty="0">
                <a:solidFill>
                  <a:srgbClr val="4B4BF9"/>
                </a:solidFill>
                <a:latin typeface="+mj-lt"/>
                <a:ea typeface="+mn-ea"/>
                <a:cs typeface="+mn-cs"/>
              </a:rPr>
              <a:t>Start with a </a:t>
            </a:r>
            <a:r>
              <a:rPr lang="en-US" sz="1800" dirty="0">
                <a:solidFill>
                  <a:srgbClr val="4B4BF9"/>
                </a:solidFill>
                <a:latin typeface="+mj-lt"/>
                <a:ea typeface="+mn-ea"/>
                <a:cs typeface="+mn-cs"/>
              </a:rPr>
              <a:t>positive</a:t>
            </a:r>
            <a:r>
              <a:rPr lang="en-US" sz="1800" b="0" dirty="0">
                <a:solidFill>
                  <a:srgbClr val="4B4BF9"/>
                </a:solidFill>
                <a:latin typeface="+mj-lt"/>
                <a:ea typeface="+mn-ea"/>
                <a:cs typeface="+mn-cs"/>
              </a:rPr>
              <a:t> statement</a:t>
            </a:r>
            <a:r>
              <a:rPr lang="en-US" sz="1800" b="0" dirty="0">
                <a:solidFill>
                  <a:prstClr val="black"/>
                </a:solidFill>
                <a:latin typeface="+mj-lt"/>
                <a:ea typeface="+mn-ea"/>
                <a:cs typeface="+mn-cs"/>
              </a:rPr>
              <a:t>: acknowledging something done well.</a:t>
            </a:r>
            <a:br>
              <a:rPr lang="en-US" sz="1800" b="0" dirty="0">
                <a:solidFill>
                  <a:prstClr val="black"/>
                </a:solidFill>
                <a:latin typeface="+mj-lt"/>
                <a:ea typeface="+mn-ea"/>
                <a:cs typeface="+mn-cs"/>
              </a:rPr>
            </a:br>
            <a:br>
              <a:rPr lang="en-US" sz="1800" b="0" dirty="0">
                <a:solidFill>
                  <a:prstClr val="black"/>
                </a:solidFill>
                <a:latin typeface="+mj-lt"/>
                <a:ea typeface="+mn-ea"/>
                <a:cs typeface="+mn-cs"/>
              </a:rPr>
            </a:br>
            <a:r>
              <a:rPr lang="en-US" sz="1800" b="0" dirty="0">
                <a:solidFill>
                  <a:srgbClr val="4B4BF9"/>
                </a:solidFill>
                <a:latin typeface="+mj-lt"/>
                <a:ea typeface="+mn-ea"/>
                <a:cs typeface="+mn-cs"/>
              </a:rPr>
              <a:t>Provide </a:t>
            </a:r>
            <a:r>
              <a:rPr lang="en-US" sz="1800" dirty="0">
                <a:solidFill>
                  <a:srgbClr val="4B4BF9"/>
                </a:solidFill>
                <a:latin typeface="+mj-lt"/>
                <a:ea typeface="+mn-ea"/>
                <a:cs typeface="+mn-cs"/>
              </a:rPr>
              <a:t>constructive</a:t>
            </a:r>
            <a:r>
              <a:rPr lang="en-US" sz="1800" b="0" dirty="0">
                <a:solidFill>
                  <a:srgbClr val="4B4BF9"/>
                </a:solidFill>
                <a:latin typeface="+mj-lt"/>
                <a:ea typeface="+mn-ea"/>
                <a:cs typeface="+mn-cs"/>
              </a:rPr>
              <a:t> feedback</a:t>
            </a:r>
            <a:r>
              <a:rPr lang="en-US" sz="1800" dirty="0">
                <a:solidFill>
                  <a:prstClr val="black"/>
                </a:solidFill>
                <a:latin typeface="+mj-lt"/>
                <a:ea typeface="+mn-ea"/>
                <a:cs typeface="+mn-cs"/>
              </a:rPr>
              <a:t>: </a:t>
            </a:r>
            <a:r>
              <a:rPr lang="en-US" sz="1800" b="0" dirty="0">
                <a:solidFill>
                  <a:prstClr val="black"/>
                </a:solidFill>
                <a:latin typeface="+mj-lt"/>
                <a:ea typeface="+mn-ea"/>
                <a:cs typeface="+mn-cs"/>
              </a:rPr>
              <a:t>address the specific areas for improvement or concerns. Focus on the behavior.</a:t>
            </a:r>
            <a:br>
              <a:rPr lang="en-US" sz="1800" b="0" dirty="0">
                <a:solidFill>
                  <a:prstClr val="black"/>
                </a:solidFill>
                <a:latin typeface="+mj-lt"/>
                <a:ea typeface="+mn-ea"/>
                <a:cs typeface="+mn-cs"/>
              </a:rPr>
            </a:br>
            <a:br>
              <a:rPr lang="en-US" sz="1800" b="0" dirty="0">
                <a:solidFill>
                  <a:prstClr val="black"/>
                </a:solidFill>
                <a:latin typeface="+mj-lt"/>
                <a:ea typeface="+mn-ea"/>
                <a:cs typeface="+mn-cs"/>
              </a:rPr>
            </a:br>
            <a:r>
              <a:rPr lang="en-US" sz="1800" b="0" dirty="0">
                <a:solidFill>
                  <a:srgbClr val="4B4BF9"/>
                </a:solidFill>
                <a:latin typeface="+mj-lt"/>
                <a:ea typeface="+mn-ea"/>
                <a:cs typeface="+mn-cs"/>
              </a:rPr>
              <a:t>End with </a:t>
            </a:r>
            <a:r>
              <a:rPr lang="en-US" sz="1800" dirty="0">
                <a:solidFill>
                  <a:srgbClr val="4B4BF9"/>
                </a:solidFill>
                <a:latin typeface="+mj-lt"/>
                <a:ea typeface="+mn-ea"/>
                <a:cs typeface="+mn-cs"/>
              </a:rPr>
              <a:t>positive</a:t>
            </a:r>
            <a:r>
              <a:rPr lang="en-US" sz="1800" b="0" dirty="0">
                <a:solidFill>
                  <a:srgbClr val="4B4BF9"/>
                </a:solidFill>
                <a:latin typeface="+mj-lt"/>
                <a:ea typeface="+mn-ea"/>
                <a:cs typeface="+mn-cs"/>
              </a:rPr>
              <a:t> reinforcement and support</a:t>
            </a:r>
            <a:r>
              <a:rPr lang="en-US" sz="1800" dirty="0">
                <a:solidFill>
                  <a:prstClr val="black"/>
                </a:solidFill>
                <a:latin typeface="+mj-lt"/>
                <a:ea typeface="+mn-ea"/>
                <a:cs typeface="+mn-cs"/>
              </a:rPr>
              <a:t>: </a:t>
            </a:r>
            <a:r>
              <a:rPr lang="en-US" sz="1800" b="0" dirty="0">
                <a:solidFill>
                  <a:prstClr val="black"/>
                </a:solidFill>
                <a:latin typeface="+mj-lt"/>
                <a:ea typeface="+mn-ea"/>
                <a:cs typeface="+mn-cs"/>
              </a:rPr>
              <a:t>reaffirm your confidence in the person's abilities and offer support or suggestions for improvement. </a:t>
            </a:r>
            <a:br>
              <a:rPr lang="en-US" sz="1800" b="0" dirty="0">
                <a:solidFill>
                  <a:prstClr val="black"/>
                </a:solidFill>
                <a:latin typeface="+mj-lt"/>
                <a:ea typeface="+mn-ea"/>
                <a:cs typeface="+mn-cs"/>
              </a:rPr>
            </a:br>
            <a:br>
              <a:rPr lang="en-US" sz="1800" b="0" dirty="0">
                <a:solidFill>
                  <a:prstClr val="black"/>
                </a:solidFill>
                <a:latin typeface="+mj-lt"/>
                <a:ea typeface="+mn-ea"/>
                <a:cs typeface="+mn-cs"/>
              </a:rPr>
            </a:br>
            <a:endParaRPr lang="pt-PT" sz="1800" b="0" dirty="0">
              <a:solidFill>
                <a:prstClr val="black"/>
              </a:solidFill>
              <a:latin typeface="+mj-lt"/>
              <a:ea typeface="+mn-ea"/>
              <a:cs typeface="+mn-cs"/>
            </a:endParaRPr>
          </a:p>
        </p:txBody>
      </p:sp>
      <p:sp>
        <p:nvSpPr>
          <p:cNvPr id="2" name="Rectangle 1"/>
          <p:cNvSpPr/>
          <p:nvPr/>
        </p:nvSpPr>
        <p:spPr>
          <a:xfrm>
            <a:off x="7297490" y="3665065"/>
            <a:ext cx="2879973" cy="2554545"/>
          </a:xfrm>
          <a:prstGeom prst="rect">
            <a:avLst/>
          </a:prstGeom>
        </p:spPr>
        <p:txBody>
          <a:bodyPr wrap="square">
            <a:spAutoFit/>
          </a:bodyPr>
          <a:lstStyle/>
          <a:p>
            <a:r>
              <a:rPr lang="en-US" sz="1600" dirty="0">
                <a:solidFill>
                  <a:srgbClr val="4B4BF9"/>
                </a:solidFill>
                <a:latin typeface="+mj-lt"/>
              </a:rPr>
              <a:t>“I appreciate the effort you put into the project last week</a:t>
            </a:r>
          </a:p>
          <a:p>
            <a:r>
              <a:rPr lang="en-US" sz="1600" dirty="0">
                <a:solidFill>
                  <a:prstClr val="black"/>
                </a:solidFill>
                <a:latin typeface="+mj-lt"/>
              </a:rPr>
              <a:t>However, I noticed that the client's questions weren't fully answered and it impacted their satisfaction.</a:t>
            </a:r>
          </a:p>
          <a:p>
            <a:r>
              <a:rPr lang="en-US" sz="1600" dirty="0">
                <a:solidFill>
                  <a:srgbClr val="4B4BF9"/>
                </a:solidFill>
                <a:latin typeface="+mj-lt"/>
              </a:rPr>
              <a:t>I believe that listening more actively, you'll be able to provide better customer service in the future”.</a:t>
            </a:r>
            <a:endParaRPr lang="pt-PT" sz="1600" dirty="0">
              <a:solidFill>
                <a:srgbClr val="4B4BF9"/>
              </a:solidFill>
              <a:latin typeface="+mj-lt"/>
            </a:endParaRPr>
          </a:p>
        </p:txBody>
      </p:sp>
      <p:sp>
        <p:nvSpPr>
          <p:cNvPr id="4" name="TextBox 3"/>
          <p:cNvSpPr txBox="1"/>
          <p:nvPr/>
        </p:nvSpPr>
        <p:spPr>
          <a:xfrm>
            <a:off x="10241280" y="3713599"/>
            <a:ext cx="1693628" cy="523220"/>
          </a:xfrm>
          <a:prstGeom prst="rect">
            <a:avLst/>
          </a:prstGeom>
          <a:noFill/>
        </p:spPr>
        <p:txBody>
          <a:bodyPr wrap="square" rtlCol="0">
            <a:spAutoFit/>
          </a:bodyPr>
          <a:lstStyle/>
          <a:p>
            <a:r>
              <a:rPr lang="pt-PT" sz="1400" dirty="0">
                <a:solidFill>
                  <a:srgbClr val="4B4BF9"/>
                </a:solidFill>
                <a:latin typeface="+mj-lt"/>
              </a:rPr>
              <a:t>Positive </a:t>
            </a:r>
          </a:p>
          <a:p>
            <a:r>
              <a:rPr lang="pt-PT" sz="1400" dirty="0">
                <a:solidFill>
                  <a:srgbClr val="4B4BF9"/>
                </a:solidFill>
                <a:latin typeface="+mj-lt"/>
              </a:rPr>
              <a:t>statement</a:t>
            </a:r>
          </a:p>
        </p:txBody>
      </p:sp>
      <p:sp>
        <p:nvSpPr>
          <p:cNvPr id="8" name="TextBox 7"/>
          <p:cNvSpPr txBox="1"/>
          <p:nvPr/>
        </p:nvSpPr>
        <p:spPr>
          <a:xfrm>
            <a:off x="10241280" y="4358158"/>
            <a:ext cx="1693628" cy="523220"/>
          </a:xfrm>
          <a:prstGeom prst="rect">
            <a:avLst/>
          </a:prstGeom>
          <a:noFill/>
        </p:spPr>
        <p:txBody>
          <a:bodyPr wrap="square" rtlCol="0">
            <a:spAutoFit/>
          </a:bodyPr>
          <a:lstStyle/>
          <a:p>
            <a:r>
              <a:rPr lang="pt-PT" sz="1400" dirty="0">
                <a:solidFill>
                  <a:srgbClr val="09092D"/>
                </a:solidFill>
                <a:latin typeface="+mj-lt"/>
              </a:rPr>
              <a:t>Constructive feedback</a:t>
            </a:r>
          </a:p>
        </p:txBody>
      </p:sp>
      <p:sp>
        <p:nvSpPr>
          <p:cNvPr id="9" name="TextBox 8"/>
          <p:cNvSpPr txBox="1"/>
          <p:nvPr/>
        </p:nvSpPr>
        <p:spPr>
          <a:xfrm>
            <a:off x="10241280" y="5314394"/>
            <a:ext cx="1693628" cy="523220"/>
          </a:xfrm>
          <a:prstGeom prst="rect">
            <a:avLst/>
          </a:prstGeom>
          <a:noFill/>
        </p:spPr>
        <p:txBody>
          <a:bodyPr wrap="square" rtlCol="0">
            <a:spAutoFit/>
          </a:bodyPr>
          <a:lstStyle/>
          <a:p>
            <a:r>
              <a:rPr lang="pt-PT" sz="1400" dirty="0">
                <a:solidFill>
                  <a:srgbClr val="4B4BF9"/>
                </a:solidFill>
                <a:latin typeface="+mj-lt"/>
              </a:rPr>
              <a:t>Positive reinforcement</a:t>
            </a:r>
          </a:p>
        </p:txBody>
      </p:sp>
      <p:pic>
        <p:nvPicPr>
          <p:cNvPr id="7" name="Picture Placeholder 6"/>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t="7165" b="7165"/>
          <a:stretch>
            <a:fillRect/>
          </a:stretch>
        </p:blipFill>
        <p:spPr>
          <a:xfrm>
            <a:off x="7297738" y="790575"/>
            <a:ext cx="2879725" cy="2447925"/>
          </a:xfrm>
        </p:spPr>
      </p:pic>
      <p:sp>
        <p:nvSpPr>
          <p:cNvPr id="3" name="Rectangle 2"/>
          <p:cNvSpPr/>
          <p:nvPr/>
        </p:nvSpPr>
        <p:spPr>
          <a:xfrm>
            <a:off x="898357" y="5336612"/>
            <a:ext cx="6096000" cy="923330"/>
          </a:xfrm>
          <a:prstGeom prst="rect">
            <a:avLst/>
          </a:prstGeom>
        </p:spPr>
        <p:txBody>
          <a:bodyPr>
            <a:spAutoFit/>
          </a:bodyPr>
          <a:lstStyle/>
          <a:p>
            <a:pPr lvl="0"/>
            <a:r>
              <a:rPr lang="pt-PT" b="1" dirty="0">
                <a:solidFill>
                  <a:srgbClr val="4B4BF9"/>
                </a:solidFill>
                <a:latin typeface="Foundever Sans Black" pitchFamily="50" charset="0"/>
                <a:ea typeface="Foundever Sans Black" pitchFamily="50" charset="0"/>
              </a:rPr>
              <a:t>Practice</a:t>
            </a:r>
            <a:r>
              <a:rPr lang="pt-PT" dirty="0">
                <a:solidFill>
                  <a:prstClr val="black"/>
                </a:solidFill>
                <a:latin typeface="+mj-lt"/>
              </a:rPr>
              <a:t>: </a:t>
            </a:r>
            <a:br>
              <a:rPr lang="pt-PT" dirty="0">
                <a:solidFill>
                  <a:prstClr val="black"/>
                </a:solidFill>
                <a:latin typeface="+mj-lt"/>
              </a:rPr>
            </a:br>
            <a:r>
              <a:rPr lang="pt-PT" dirty="0">
                <a:solidFill>
                  <a:prstClr val="black"/>
                </a:solidFill>
                <a:latin typeface="+mj-lt"/>
              </a:rPr>
              <a:t>This time, you’ll be putting your assertiveness in practice with each other!</a:t>
            </a:r>
          </a:p>
        </p:txBody>
      </p:sp>
    </p:spTree>
    <p:extLst>
      <p:ext uri="{BB962C8B-B14F-4D97-AF65-F5344CB8AC3E}">
        <p14:creationId xmlns:p14="http://schemas.microsoft.com/office/powerpoint/2010/main" val="424735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B65EAA-5EEC-7A09-BE38-AA26524AD7E2}"/>
              </a:ext>
            </a:extLst>
          </p:cNvPr>
          <p:cNvSpPr>
            <a:spLocks noGrp="1"/>
          </p:cNvSpPr>
          <p:nvPr>
            <p:ph type="title"/>
          </p:nvPr>
        </p:nvSpPr>
        <p:spPr>
          <a:xfrm>
            <a:off x="5108400" y="2557775"/>
            <a:ext cx="6208888" cy="1754326"/>
          </a:xfrm>
          <a:prstGeom prst="rect">
            <a:avLst/>
          </a:prstGeom>
        </p:spPr>
        <p:txBody>
          <a:bodyPr/>
          <a:lstStyle/>
          <a:p>
            <a:r>
              <a:rPr lang="en-US" dirty="0"/>
              <a:t>Written Communication</a:t>
            </a:r>
          </a:p>
        </p:txBody>
      </p:sp>
      <p:sp>
        <p:nvSpPr>
          <p:cNvPr id="25" name="Espace réservé du texte 24">
            <a:extLst>
              <a:ext uri="{FF2B5EF4-FFF2-40B4-BE49-F238E27FC236}">
                <a16:creationId xmlns:a16="http://schemas.microsoft.com/office/drawing/2014/main" id="{1F0B7208-DF8D-886B-1477-F91833A351ED}"/>
              </a:ext>
            </a:extLst>
          </p:cNvPr>
          <p:cNvSpPr>
            <a:spLocks noGrp="1"/>
          </p:cNvSpPr>
          <p:nvPr>
            <p:ph type="body" sz="quarter" idx="11"/>
          </p:nvPr>
        </p:nvSpPr>
        <p:spPr>
          <a:xfrm>
            <a:off x="5108400" y="1844975"/>
            <a:ext cx="878767" cy="769441"/>
          </a:xfrm>
        </p:spPr>
        <p:txBody>
          <a:bodyPr/>
          <a:lstStyle/>
          <a:p>
            <a:r>
              <a:rPr lang="en-US" dirty="0"/>
              <a:t>03</a:t>
            </a:r>
          </a:p>
        </p:txBody>
      </p:sp>
    </p:spTree>
    <p:extLst>
      <p:ext uri="{BB962C8B-B14F-4D97-AF65-F5344CB8AC3E}">
        <p14:creationId xmlns:p14="http://schemas.microsoft.com/office/powerpoint/2010/main" val="2167621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tangulo azul">
            <a:extLst>
              <a:ext uri="{FF2B5EF4-FFF2-40B4-BE49-F238E27FC236}">
                <a16:creationId xmlns:a16="http://schemas.microsoft.com/office/drawing/2014/main" id="{DB355CDD-BC3F-E446-B072-28F3F4518C45}"/>
              </a:ext>
            </a:extLst>
          </p:cNvPr>
          <p:cNvSpPr/>
          <p:nvPr/>
        </p:nvSpPr>
        <p:spPr>
          <a:xfrm>
            <a:off x="3101788" y="0"/>
            <a:ext cx="9090211" cy="6858000"/>
          </a:xfrm>
          <a:prstGeom prst="rect">
            <a:avLst/>
          </a:prstGeom>
          <a:solidFill>
            <a:srgbClr val="4B4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sp>
        <p:nvSpPr>
          <p:cNvPr id="4" name="Titre 3">
            <a:extLst>
              <a:ext uri="{FF2B5EF4-FFF2-40B4-BE49-F238E27FC236}">
                <a16:creationId xmlns:a16="http://schemas.microsoft.com/office/drawing/2014/main" id="{A21E3563-2AFF-334C-833E-7A9A1A05BEA3}"/>
              </a:ext>
            </a:extLst>
          </p:cNvPr>
          <p:cNvSpPr>
            <a:spLocks noGrp="1"/>
          </p:cNvSpPr>
          <p:nvPr>
            <p:ph type="title"/>
          </p:nvPr>
        </p:nvSpPr>
        <p:spPr>
          <a:xfrm>
            <a:off x="5791225" y="2028617"/>
            <a:ext cx="3461907" cy="2800767"/>
          </a:xfrm>
        </p:spPr>
        <p:txBody>
          <a:bodyPr/>
          <a:lstStyle/>
          <a:p>
            <a:r>
              <a:rPr lang="en-US" sz="3200" dirty="0">
                <a:solidFill>
                  <a:srgbClr val="09092D"/>
                </a:solidFill>
              </a:rPr>
              <a:t>What are the challenges of</a:t>
            </a:r>
            <a:br>
              <a:rPr lang="en-US" dirty="0">
                <a:solidFill>
                  <a:srgbClr val="09092D"/>
                </a:solidFill>
              </a:rPr>
            </a:br>
            <a:r>
              <a:rPr lang="en-US" sz="2800" dirty="0"/>
              <a:t>written communication and digital interactions?</a:t>
            </a:r>
            <a:endParaRPr lang="en-US" sz="2800" b="0" dirty="0">
              <a:solidFill>
                <a:srgbClr val="8BF0BB"/>
              </a:solidFill>
              <a:latin typeface="Foundever Sans Regular" pitchFamily="2" charset="0"/>
              <a:ea typeface="Foundever Sans Regular" pitchFamily="2" charset="0"/>
            </a:endParaRPr>
          </a:p>
        </p:txBody>
      </p:sp>
      <p:sp>
        <p:nvSpPr>
          <p:cNvPr id="7" name="retangulo branco"/>
          <p:cNvSpPr/>
          <p:nvPr/>
        </p:nvSpPr>
        <p:spPr>
          <a:xfrm>
            <a:off x="6887780" y="0"/>
            <a:ext cx="5331630" cy="6858000"/>
          </a:xfrm>
          <a:prstGeom prst="rect">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400" dirty="0">
              <a:latin typeface="Calibri" panose="020F0502020204030204" pitchFamily="34" charset="0"/>
              <a:ea typeface="Foundever Sans Regular" pitchFamily="2" charset="0"/>
              <a:cs typeface="Calibri" panose="020F0502020204030204" pitchFamily="34" charset="0"/>
            </a:endParaRPr>
          </a:p>
        </p:txBody>
      </p:sp>
      <p:pic>
        <p:nvPicPr>
          <p:cNvPr id="3" name="Picture Placeholder 2"/>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l="28299" r="26029"/>
          <a:stretch/>
        </p:blipFill>
        <p:spPr>
          <a:xfrm>
            <a:off x="0" y="0"/>
            <a:ext cx="3101975" cy="6858000"/>
          </a:xfrm>
        </p:spPr>
      </p:pic>
      <p:grpSp>
        <p:nvGrpSpPr>
          <p:cNvPr id="50" name="Group 49"/>
          <p:cNvGrpSpPr/>
          <p:nvPr/>
        </p:nvGrpSpPr>
        <p:grpSpPr>
          <a:xfrm>
            <a:off x="10492353" y="6307200"/>
            <a:ext cx="1699642" cy="550800"/>
            <a:chOff x="10492353" y="6307200"/>
            <a:chExt cx="1699642" cy="550800"/>
          </a:xfrm>
        </p:grpSpPr>
        <p:sp>
          <p:nvSpPr>
            <p:cNvPr id="51" name="Rectangle : avec coin arrondi 3">
              <a:extLst>
                <a:ext uri="{FF2B5EF4-FFF2-40B4-BE49-F238E27FC236}">
                  <a16:creationId xmlns:a16="http://schemas.microsoft.com/office/drawing/2014/main" id="{73B8F033-73A3-A8D0-62B5-A5833E002079}"/>
                </a:ext>
              </a:extLst>
            </p:cNvPr>
            <p:cNvSpPr/>
            <p:nvPr userDrawn="1"/>
          </p:nvSpPr>
          <p:spPr>
            <a:xfrm flipH="1">
              <a:off x="10492353" y="6307200"/>
              <a:ext cx="1699642" cy="550800"/>
            </a:xfrm>
            <a:prstGeom prst="round1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pic>
          <p:nvPicPr>
            <p:cNvPr id="52" name="Image 7">
              <a:extLst>
                <a:ext uri="{FF2B5EF4-FFF2-40B4-BE49-F238E27FC236}">
                  <a16:creationId xmlns:a16="http://schemas.microsoft.com/office/drawing/2014/main" id="{7978059C-86CB-CFD0-FC6B-5D749FB90A14}"/>
                </a:ext>
              </a:extLst>
            </p:cNvPr>
            <p:cNvPicPr>
              <a:picLocks noChangeAspect="1"/>
            </p:cNvPicPr>
            <p:nvPr userDrawn="1"/>
          </p:nvPicPr>
          <p:blipFill>
            <a:blip r:embed="rId4"/>
            <a:stretch>
              <a:fillRect/>
            </a:stretch>
          </p:blipFill>
          <p:spPr>
            <a:xfrm>
              <a:off x="10668000" y="6480535"/>
              <a:ext cx="1189038" cy="220512"/>
            </a:xfrm>
            <a:prstGeom prst="rect">
              <a:avLst/>
            </a:prstGeom>
          </p:spPr>
        </p:pic>
      </p:grpSp>
      <p:grpSp>
        <p:nvGrpSpPr>
          <p:cNvPr id="2" name="Group 1"/>
          <p:cNvGrpSpPr/>
          <p:nvPr/>
        </p:nvGrpSpPr>
        <p:grpSpPr>
          <a:xfrm>
            <a:off x="7159271" y="719478"/>
            <a:ext cx="5034214" cy="737999"/>
            <a:chOff x="7159271" y="719478"/>
            <a:chExt cx="5034214" cy="737999"/>
          </a:xfrm>
        </p:grpSpPr>
        <p:sp>
          <p:nvSpPr>
            <p:cNvPr id="23" name="Espace réservé du texte 3">
              <a:extLst>
                <a:ext uri="{FF2B5EF4-FFF2-40B4-BE49-F238E27FC236}">
                  <a16:creationId xmlns:a16="http://schemas.microsoft.com/office/drawing/2014/main" id="{3B646D30-DF3D-875C-9B67-B16B408EA664}"/>
                </a:ext>
              </a:extLst>
            </p:cNvPr>
            <p:cNvSpPr txBox="1">
              <a:spLocks/>
            </p:cNvSpPr>
            <p:nvPr/>
          </p:nvSpPr>
          <p:spPr>
            <a:xfrm>
              <a:off x="7983431" y="964455"/>
              <a:ext cx="4210054" cy="307777"/>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400" b="1" dirty="0">
                  <a:solidFill>
                    <a:srgbClr val="09092C"/>
                  </a:solidFill>
                  <a:latin typeface="Foundever Sans Bold" pitchFamily="50" charset="0"/>
                  <a:ea typeface="Foundever Sans Bold" pitchFamily="50" charset="0"/>
                </a:rPr>
                <a:t>Lack of nonverbal cues</a:t>
              </a:r>
            </a:p>
          </p:txBody>
        </p:sp>
        <p:grpSp>
          <p:nvGrpSpPr>
            <p:cNvPr id="53" name="Groupe 141">
              <a:extLst>
                <a:ext uri="{FF2B5EF4-FFF2-40B4-BE49-F238E27FC236}">
                  <a16:creationId xmlns:a16="http://schemas.microsoft.com/office/drawing/2014/main" id="{02D00E91-F8AA-A837-25F4-0BFD016D7052}"/>
                </a:ext>
              </a:extLst>
            </p:cNvPr>
            <p:cNvGrpSpPr/>
            <p:nvPr/>
          </p:nvGrpSpPr>
          <p:grpSpPr>
            <a:xfrm>
              <a:off x="7159271" y="719478"/>
              <a:ext cx="737999" cy="737999"/>
              <a:chOff x="7754938" y="420688"/>
              <a:chExt cx="304800" cy="304800"/>
            </a:xfrm>
            <a:solidFill>
              <a:srgbClr val="4B4BF9"/>
            </a:solidFill>
          </p:grpSpPr>
          <p:sp>
            <p:nvSpPr>
              <p:cNvPr id="54" name="Freeform 267">
                <a:extLst>
                  <a:ext uri="{FF2B5EF4-FFF2-40B4-BE49-F238E27FC236}">
                    <a16:creationId xmlns:a16="http://schemas.microsoft.com/office/drawing/2014/main" id="{97AA5574-6069-FBD7-C6FC-1849D3C49C25}"/>
                  </a:ext>
                </a:extLst>
              </p:cNvPr>
              <p:cNvSpPr>
                <a:spLocks noEditPoints="1"/>
              </p:cNvSpPr>
              <p:nvPr/>
            </p:nvSpPr>
            <p:spPr bwMode="auto">
              <a:xfrm>
                <a:off x="7807325" y="479426"/>
                <a:ext cx="195263" cy="185738"/>
              </a:xfrm>
              <a:custGeom>
                <a:avLst/>
                <a:gdLst>
                  <a:gd name="T0" fmla="*/ 149 w 477"/>
                  <a:gd name="T1" fmla="*/ 0 h 456"/>
                  <a:gd name="T2" fmla="*/ 149 w 477"/>
                  <a:gd name="T3" fmla="*/ 298 h 456"/>
                  <a:gd name="T4" fmla="*/ 279 w 477"/>
                  <a:gd name="T5" fmla="*/ 149 h 456"/>
                  <a:gd name="T6" fmla="*/ 19 w 477"/>
                  <a:gd name="T7" fmla="*/ 149 h 456"/>
                  <a:gd name="T8" fmla="*/ 279 w 477"/>
                  <a:gd name="T9" fmla="*/ 149 h 456"/>
                  <a:gd name="T10" fmla="*/ 118 w 477"/>
                  <a:gd name="T11" fmla="*/ 89 h 456"/>
                  <a:gd name="T12" fmla="*/ 100 w 477"/>
                  <a:gd name="T13" fmla="*/ 89 h 456"/>
                  <a:gd name="T14" fmla="*/ 109 w 477"/>
                  <a:gd name="T15" fmla="*/ 138 h 456"/>
                  <a:gd name="T16" fmla="*/ 198 w 477"/>
                  <a:gd name="T17" fmla="*/ 129 h 456"/>
                  <a:gd name="T18" fmla="*/ 189 w 477"/>
                  <a:gd name="T19" fmla="*/ 80 h 456"/>
                  <a:gd name="T20" fmla="*/ 179 w 477"/>
                  <a:gd name="T21" fmla="*/ 129 h 456"/>
                  <a:gd name="T22" fmla="*/ 198 w 477"/>
                  <a:gd name="T23" fmla="*/ 129 h 456"/>
                  <a:gd name="T24" fmla="*/ 328 w 477"/>
                  <a:gd name="T25" fmla="*/ 159 h 456"/>
                  <a:gd name="T26" fmla="*/ 299 w 477"/>
                  <a:gd name="T27" fmla="*/ 171 h 456"/>
                  <a:gd name="T28" fmla="*/ 328 w 477"/>
                  <a:gd name="T29" fmla="*/ 177 h 456"/>
                  <a:gd name="T30" fmla="*/ 328 w 477"/>
                  <a:gd name="T31" fmla="*/ 438 h 456"/>
                  <a:gd name="T32" fmla="*/ 188 w 477"/>
                  <a:gd name="T33" fmla="*/ 298 h 456"/>
                  <a:gd name="T34" fmla="*/ 328 w 477"/>
                  <a:gd name="T35" fmla="*/ 456 h 456"/>
                  <a:gd name="T36" fmla="*/ 298 w 477"/>
                  <a:gd name="T37" fmla="*/ 288 h 456"/>
                  <a:gd name="T38" fmla="*/ 288 w 477"/>
                  <a:gd name="T39" fmla="*/ 239 h 456"/>
                  <a:gd name="T40" fmla="*/ 279 w 477"/>
                  <a:gd name="T41" fmla="*/ 288 h 456"/>
                  <a:gd name="T42" fmla="*/ 298 w 477"/>
                  <a:gd name="T43" fmla="*/ 288 h 456"/>
                  <a:gd name="T44" fmla="*/ 377 w 477"/>
                  <a:gd name="T45" fmla="*/ 248 h 456"/>
                  <a:gd name="T46" fmla="*/ 358 w 477"/>
                  <a:gd name="T47" fmla="*/ 248 h 456"/>
                  <a:gd name="T48" fmla="*/ 368 w 477"/>
                  <a:gd name="T49" fmla="*/ 297 h 456"/>
                  <a:gd name="T50" fmla="*/ 285 w 477"/>
                  <a:gd name="T51" fmla="*/ 384 h 456"/>
                  <a:gd name="T52" fmla="*/ 371 w 477"/>
                  <a:gd name="T53" fmla="*/ 384 h 456"/>
                  <a:gd name="T54" fmla="*/ 384 w 477"/>
                  <a:gd name="T55" fmla="*/ 371 h 456"/>
                  <a:gd name="T56" fmla="*/ 272 w 477"/>
                  <a:gd name="T57" fmla="*/ 371 h 456"/>
                  <a:gd name="T58" fmla="*/ 278 w 477"/>
                  <a:gd name="T59" fmla="*/ 387 h 456"/>
                  <a:gd name="T60" fmla="*/ 212 w 477"/>
                  <a:gd name="T61" fmla="*/ 204 h 456"/>
                  <a:gd name="T62" fmla="*/ 197 w 477"/>
                  <a:gd name="T63" fmla="*/ 192 h 456"/>
                  <a:gd name="T64" fmla="*/ 96 w 477"/>
                  <a:gd name="T65" fmla="*/ 192 h 456"/>
                  <a:gd name="T66" fmla="*/ 82 w 477"/>
                  <a:gd name="T67" fmla="*/ 204 h 456"/>
                  <a:gd name="T68" fmla="*/ 212 w 477"/>
                  <a:gd name="T69" fmla="*/ 204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7" h="456">
                    <a:moveTo>
                      <a:pt x="298" y="149"/>
                    </a:moveTo>
                    <a:cubicBezTo>
                      <a:pt x="298" y="67"/>
                      <a:pt x="231" y="0"/>
                      <a:pt x="149" y="0"/>
                    </a:cubicBezTo>
                    <a:cubicBezTo>
                      <a:pt x="67" y="0"/>
                      <a:pt x="0" y="67"/>
                      <a:pt x="0" y="149"/>
                    </a:cubicBezTo>
                    <a:cubicBezTo>
                      <a:pt x="0" y="231"/>
                      <a:pt x="67" y="298"/>
                      <a:pt x="149" y="298"/>
                    </a:cubicBezTo>
                    <a:cubicBezTo>
                      <a:pt x="231" y="298"/>
                      <a:pt x="298" y="231"/>
                      <a:pt x="298" y="149"/>
                    </a:cubicBezTo>
                    <a:close/>
                    <a:moveTo>
                      <a:pt x="279" y="149"/>
                    </a:moveTo>
                    <a:cubicBezTo>
                      <a:pt x="279" y="221"/>
                      <a:pt x="221" y="279"/>
                      <a:pt x="149" y="279"/>
                    </a:cubicBezTo>
                    <a:cubicBezTo>
                      <a:pt x="77" y="279"/>
                      <a:pt x="19" y="221"/>
                      <a:pt x="19" y="149"/>
                    </a:cubicBezTo>
                    <a:cubicBezTo>
                      <a:pt x="19" y="77"/>
                      <a:pt x="77" y="19"/>
                      <a:pt x="149" y="19"/>
                    </a:cubicBezTo>
                    <a:cubicBezTo>
                      <a:pt x="221" y="19"/>
                      <a:pt x="279" y="77"/>
                      <a:pt x="279" y="149"/>
                    </a:cubicBezTo>
                    <a:close/>
                    <a:moveTo>
                      <a:pt x="118" y="129"/>
                    </a:moveTo>
                    <a:cubicBezTo>
                      <a:pt x="118" y="89"/>
                      <a:pt x="118" y="89"/>
                      <a:pt x="118" y="89"/>
                    </a:cubicBezTo>
                    <a:cubicBezTo>
                      <a:pt x="118" y="84"/>
                      <a:pt x="114" y="80"/>
                      <a:pt x="109" y="80"/>
                    </a:cubicBezTo>
                    <a:cubicBezTo>
                      <a:pt x="104" y="80"/>
                      <a:pt x="100" y="84"/>
                      <a:pt x="100" y="89"/>
                    </a:cubicBezTo>
                    <a:cubicBezTo>
                      <a:pt x="100" y="129"/>
                      <a:pt x="100" y="129"/>
                      <a:pt x="100" y="129"/>
                    </a:cubicBezTo>
                    <a:cubicBezTo>
                      <a:pt x="100" y="134"/>
                      <a:pt x="104" y="138"/>
                      <a:pt x="109" y="138"/>
                    </a:cubicBezTo>
                    <a:cubicBezTo>
                      <a:pt x="114" y="138"/>
                      <a:pt x="118" y="134"/>
                      <a:pt x="118" y="129"/>
                    </a:cubicBezTo>
                    <a:close/>
                    <a:moveTo>
                      <a:pt x="198" y="129"/>
                    </a:moveTo>
                    <a:cubicBezTo>
                      <a:pt x="198" y="89"/>
                      <a:pt x="198" y="89"/>
                      <a:pt x="198" y="89"/>
                    </a:cubicBezTo>
                    <a:cubicBezTo>
                      <a:pt x="198" y="84"/>
                      <a:pt x="194" y="80"/>
                      <a:pt x="189" y="80"/>
                    </a:cubicBezTo>
                    <a:cubicBezTo>
                      <a:pt x="184" y="80"/>
                      <a:pt x="179" y="84"/>
                      <a:pt x="179" y="89"/>
                    </a:cubicBezTo>
                    <a:cubicBezTo>
                      <a:pt x="179" y="129"/>
                      <a:pt x="179" y="129"/>
                      <a:pt x="179" y="129"/>
                    </a:cubicBezTo>
                    <a:cubicBezTo>
                      <a:pt x="179" y="134"/>
                      <a:pt x="184" y="138"/>
                      <a:pt x="189" y="138"/>
                    </a:cubicBezTo>
                    <a:cubicBezTo>
                      <a:pt x="194" y="138"/>
                      <a:pt x="198" y="134"/>
                      <a:pt x="198" y="129"/>
                    </a:cubicBezTo>
                    <a:close/>
                    <a:moveTo>
                      <a:pt x="477" y="308"/>
                    </a:moveTo>
                    <a:cubicBezTo>
                      <a:pt x="477" y="226"/>
                      <a:pt x="410" y="159"/>
                      <a:pt x="328" y="159"/>
                    </a:cubicBezTo>
                    <a:cubicBezTo>
                      <a:pt x="321" y="159"/>
                      <a:pt x="314" y="159"/>
                      <a:pt x="307" y="160"/>
                    </a:cubicBezTo>
                    <a:cubicBezTo>
                      <a:pt x="302" y="161"/>
                      <a:pt x="298" y="166"/>
                      <a:pt x="299" y="171"/>
                    </a:cubicBezTo>
                    <a:cubicBezTo>
                      <a:pt x="300" y="176"/>
                      <a:pt x="304" y="180"/>
                      <a:pt x="309" y="179"/>
                    </a:cubicBezTo>
                    <a:cubicBezTo>
                      <a:pt x="315" y="178"/>
                      <a:pt x="322" y="177"/>
                      <a:pt x="328" y="177"/>
                    </a:cubicBezTo>
                    <a:cubicBezTo>
                      <a:pt x="400" y="177"/>
                      <a:pt x="458" y="236"/>
                      <a:pt x="458" y="308"/>
                    </a:cubicBezTo>
                    <a:cubicBezTo>
                      <a:pt x="458" y="379"/>
                      <a:pt x="400" y="438"/>
                      <a:pt x="328" y="438"/>
                    </a:cubicBezTo>
                    <a:cubicBezTo>
                      <a:pt x="256" y="438"/>
                      <a:pt x="198" y="379"/>
                      <a:pt x="198" y="308"/>
                    </a:cubicBezTo>
                    <a:cubicBezTo>
                      <a:pt x="198" y="302"/>
                      <a:pt x="194" y="298"/>
                      <a:pt x="188" y="298"/>
                    </a:cubicBezTo>
                    <a:cubicBezTo>
                      <a:pt x="183" y="298"/>
                      <a:pt x="179" y="302"/>
                      <a:pt x="179" y="308"/>
                    </a:cubicBezTo>
                    <a:cubicBezTo>
                      <a:pt x="179" y="390"/>
                      <a:pt x="246" y="456"/>
                      <a:pt x="328" y="456"/>
                    </a:cubicBezTo>
                    <a:cubicBezTo>
                      <a:pt x="410" y="456"/>
                      <a:pt x="477" y="390"/>
                      <a:pt x="477" y="308"/>
                    </a:cubicBezTo>
                    <a:close/>
                    <a:moveTo>
                      <a:pt x="298" y="288"/>
                    </a:moveTo>
                    <a:cubicBezTo>
                      <a:pt x="298" y="248"/>
                      <a:pt x="298" y="248"/>
                      <a:pt x="298" y="248"/>
                    </a:cubicBezTo>
                    <a:cubicBezTo>
                      <a:pt x="298" y="243"/>
                      <a:pt x="293" y="239"/>
                      <a:pt x="288" y="239"/>
                    </a:cubicBezTo>
                    <a:cubicBezTo>
                      <a:pt x="283" y="239"/>
                      <a:pt x="279" y="243"/>
                      <a:pt x="279" y="248"/>
                    </a:cubicBezTo>
                    <a:cubicBezTo>
                      <a:pt x="279" y="288"/>
                      <a:pt x="279" y="288"/>
                      <a:pt x="279" y="288"/>
                    </a:cubicBezTo>
                    <a:cubicBezTo>
                      <a:pt x="279" y="293"/>
                      <a:pt x="283" y="297"/>
                      <a:pt x="288" y="297"/>
                    </a:cubicBezTo>
                    <a:cubicBezTo>
                      <a:pt x="293" y="297"/>
                      <a:pt x="298" y="293"/>
                      <a:pt x="298" y="288"/>
                    </a:cubicBezTo>
                    <a:close/>
                    <a:moveTo>
                      <a:pt x="377" y="288"/>
                    </a:moveTo>
                    <a:cubicBezTo>
                      <a:pt x="377" y="248"/>
                      <a:pt x="377" y="248"/>
                      <a:pt x="377" y="248"/>
                    </a:cubicBezTo>
                    <a:cubicBezTo>
                      <a:pt x="377" y="243"/>
                      <a:pt x="373" y="239"/>
                      <a:pt x="368" y="239"/>
                    </a:cubicBezTo>
                    <a:cubicBezTo>
                      <a:pt x="363" y="239"/>
                      <a:pt x="358" y="243"/>
                      <a:pt x="358" y="248"/>
                    </a:cubicBezTo>
                    <a:cubicBezTo>
                      <a:pt x="358" y="288"/>
                      <a:pt x="358" y="288"/>
                      <a:pt x="358" y="288"/>
                    </a:cubicBezTo>
                    <a:cubicBezTo>
                      <a:pt x="358" y="293"/>
                      <a:pt x="363" y="297"/>
                      <a:pt x="368" y="297"/>
                    </a:cubicBezTo>
                    <a:cubicBezTo>
                      <a:pt x="373" y="297"/>
                      <a:pt x="377" y="293"/>
                      <a:pt x="377" y="288"/>
                    </a:cubicBezTo>
                    <a:close/>
                    <a:moveTo>
                      <a:pt x="285" y="384"/>
                    </a:moveTo>
                    <a:cubicBezTo>
                      <a:pt x="297" y="373"/>
                      <a:pt x="312" y="367"/>
                      <a:pt x="328" y="367"/>
                    </a:cubicBezTo>
                    <a:cubicBezTo>
                      <a:pt x="344" y="367"/>
                      <a:pt x="359" y="373"/>
                      <a:pt x="371" y="384"/>
                    </a:cubicBezTo>
                    <a:cubicBezTo>
                      <a:pt x="375" y="388"/>
                      <a:pt x="381" y="388"/>
                      <a:pt x="385" y="384"/>
                    </a:cubicBezTo>
                    <a:cubicBezTo>
                      <a:pt x="388" y="380"/>
                      <a:pt x="388" y="374"/>
                      <a:pt x="384" y="371"/>
                    </a:cubicBezTo>
                    <a:cubicBezTo>
                      <a:pt x="369" y="356"/>
                      <a:pt x="349" y="348"/>
                      <a:pt x="328" y="348"/>
                    </a:cubicBezTo>
                    <a:cubicBezTo>
                      <a:pt x="307" y="348"/>
                      <a:pt x="287" y="356"/>
                      <a:pt x="272" y="371"/>
                    </a:cubicBezTo>
                    <a:cubicBezTo>
                      <a:pt x="268" y="374"/>
                      <a:pt x="268" y="380"/>
                      <a:pt x="271" y="384"/>
                    </a:cubicBezTo>
                    <a:cubicBezTo>
                      <a:pt x="273" y="386"/>
                      <a:pt x="276" y="387"/>
                      <a:pt x="278" y="387"/>
                    </a:cubicBezTo>
                    <a:cubicBezTo>
                      <a:pt x="281" y="387"/>
                      <a:pt x="283" y="386"/>
                      <a:pt x="285" y="384"/>
                    </a:cubicBezTo>
                    <a:close/>
                    <a:moveTo>
                      <a:pt x="212" y="204"/>
                    </a:moveTo>
                    <a:cubicBezTo>
                      <a:pt x="215" y="200"/>
                      <a:pt x="214" y="194"/>
                      <a:pt x="210" y="191"/>
                    </a:cubicBezTo>
                    <a:cubicBezTo>
                      <a:pt x="206" y="188"/>
                      <a:pt x="201" y="188"/>
                      <a:pt x="197" y="192"/>
                    </a:cubicBezTo>
                    <a:cubicBezTo>
                      <a:pt x="183" y="209"/>
                      <a:pt x="165" y="219"/>
                      <a:pt x="147" y="219"/>
                    </a:cubicBezTo>
                    <a:cubicBezTo>
                      <a:pt x="128" y="219"/>
                      <a:pt x="111" y="209"/>
                      <a:pt x="96" y="192"/>
                    </a:cubicBezTo>
                    <a:cubicBezTo>
                      <a:pt x="93" y="188"/>
                      <a:pt x="87" y="188"/>
                      <a:pt x="83" y="191"/>
                    </a:cubicBezTo>
                    <a:cubicBezTo>
                      <a:pt x="79" y="194"/>
                      <a:pt x="79" y="200"/>
                      <a:pt x="82" y="204"/>
                    </a:cubicBezTo>
                    <a:cubicBezTo>
                      <a:pt x="100" y="226"/>
                      <a:pt x="123" y="238"/>
                      <a:pt x="147" y="238"/>
                    </a:cubicBezTo>
                    <a:cubicBezTo>
                      <a:pt x="171" y="238"/>
                      <a:pt x="194" y="226"/>
                      <a:pt x="212"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397">
                <a:extLst>
                  <a:ext uri="{FF2B5EF4-FFF2-40B4-BE49-F238E27FC236}">
                    <a16:creationId xmlns:a16="http://schemas.microsoft.com/office/drawing/2014/main" id="{B34C89FE-F68B-3339-6387-CE011B6EF5E9}"/>
                  </a:ext>
                </a:extLst>
              </p:cNvPr>
              <p:cNvSpPr>
                <a:spLocks/>
              </p:cNvSpPr>
              <p:nvPr/>
            </p:nvSpPr>
            <p:spPr bwMode="auto">
              <a:xfrm>
                <a:off x="7754938" y="420688"/>
                <a:ext cx="304800" cy="304800"/>
              </a:xfrm>
              <a:custGeom>
                <a:avLst/>
                <a:gdLst>
                  <a:gd name="T0" fmla="*/ 650 w 744"/>
                  <a:gd name="T1" fmla="*/ 95 h 745"/>
                  <a:gd name="T2" fmla="*/ 744 w 744"/>
                  <a:gd name="T3" fmla="*/ 324 h 745"/>
                  <a:gd name="T4" fmla="*/ 744 w 744"/>
                  <a:gd name="T5" fmla="*/ 422 h 745"/>
                  <a:gd name="T6" fmla="*/ 719 w 744"/>
                  <a:gd name="T7" fmla="*/ 549 h 745"/>
                  <a:gd name="T8" fmla="*/ 706 w 744"/>
                  <a:gd name="T9" fmla="*/ 554 h 745"/>
                  <a:gd name="T10" fmla="*/ 701 w 744"/>
                  <a:gd name="T11" fmla="*/ 542 h 745"/>
                  <a:gd name="T12" fmla="*/ 726 w 744"/>
                  <a:gd name="T13" fmla="*/ 422 h 745"/>
                  <a:gd name="T14" fmla="*/ 726 w 744"/>
                  <a:gd name="T15" fmla="*/ 324 h 745"/>
                  <a:gd name="T16" fmla="*/ 637 w 744"/>
                  <a:gd name="T17" fmla="*/ 108 h 745"/>
                  <a:gd name="T18" fmla="*/ 421 w 744"/>
                  <a:gd name="T19" fmla="*/ 19 h 745"/>
                  <a:gd name="T20" fmla="*/ 323 w 744"/>
                  <a:gd name="T21" fmla="*/ 19 h 745"/>
                  <a:gd name="T22" fmla="*/ 107 w 744"/>
                  <a:gd name="T23" fmla="*/ 108 h 745"/>
                  <a:gd name="T24" fmla="*/ 18 w 744"/>
                  <a:gd name="T25" fmla="*/ 324 h 745"/>
                  <a:gd name="T26" fmla="*/ 18 w 744"/>
                  <a:gd name="T27" fmla="*/ 422 h 745"/>
                  <a:gd name="T28" fmla="*/ 107 w 744"/>
                  <a:gd name="T29" fmla="*/ 637 h 745"/>
                  <a:gd name="T30" fmla="*/ 323 w 744"/>
                  <a:gd name="T31" fmla="*/ 727 h 745"/>
                  <a:gd name="T32" fmla="*/ 421 w 744"/>
                  <a:gd name="T33" fmla="*/ 727 h 745"/>
                  <a:gd name="T34" fmla="*/ 631 w 744"/>
                  <a:gd name="T35" fmla="*/ 642 h 745"/>
                  <a:gd name="T36" fmla="*/ 645 w 744"/>
                  <a:gd name="T37" fmla="*/ 643 h 745"/>
                  <a:gd name="T38" fmla="*/ 644 w 744"/>
                  <a:gd name="T39" fmla="*/ 656 h 745"/>
                  <a:gd name="T40" fmla="*/ 421 w 744"/>
                  <a:gd name="T41" fmla="*/ 745 h 745"/>
                  <a:gd name="T42" fmla="*/ 323 w 744"/>
                  <a:gd name="T43" fmla="*/ 745 h 745"/>
                  <a:gd name="T44" fmla="*/ 94 w 744"/>
                  <a:gd name="T45" fmla="*/ 651 h 745"/>
                  <a:gd name="T46" fmla="*/ 0 w 744"/>
                  <a:gd name="T47" fmla="*/ 422 h 745"/>
                  <a:gd name="T48" fmla="*/ 0 w 744"/>
                  <a:gd name="T49" fmla="*/ 324 h 745"/>
                  <a:gd name="T50" fmla="*/ 94 w 744"/>
                  <a:gd name="T51" fmla="*/ 95 h 745"/>
                  <a:gd name="T52" fmla="*/ 323 w 744"/>
                  <a:gd name="T53" fmla="*/ 0 h 745"/>
                  <a:gd name="T54" fmla="*/ 421 w 744"/>
                  <a:gd name="T55" fmla="*/ 0 h 745"/>
                  <a:gd name="T56" fmla="*/ 650 w 744"/>
                  <a:gd name="T57" fmla="*/ 95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4" h="745">
                    <a:moveTo>
                      <a:pt x="650" y="95"/>
                    </a:moveTo>
                    <a:cubicBezTo>
                      <a:pt x="711" y="156"/>
                      <a:pt x="744" y="237"/>
                      <a:pt x="744" y="324"/>
                    </a:cubicBezTo>
                    <a:cubicBezTo>
                      <a:pt x="744" y="422"/>
                      <a:pt x="744" y="422"/>
                      <a:pt x="744" y="422"/>
                    </a:cubicBezTo>
                    <a:cubicBezTo>
                      <a:pt x="744" y="466"/>
                      <a:pt x="736" y="509"/>
                      <a:pt x="719" y="549"/>
                    </a:cubicBezTo>
                    <a:cubicBezTo>
                      <a:pt x="716" y="554"/>
                      <a:pt x="711" y="556"/>
                      <a:pt x="706" y="554"/>
                    </a:cubicBezTo>
                    <a:cubicBezTo>
                      <a:pt x="702" y="552"/>
                      <a:pt x="699" y="546"/>
                      <a:pt x="701" y="542"/>
                    </a:cubicBezTo>
                    <a:cubicBezTo>
                      <a:pt x="718" y="504"/>
                      <a:pt x="726" y="464"/>
                      <a:pt x="726" y="422"/>
                    </a:cubicBezTo>
                    <a:cubicBezTo>
                      <a:pt x="726" y="324"/>
                      <a:pt x="726" y="324"/>
                      <a:pt x="726" y="324"/>
                    </a:cubicBezTo>
                    <a:cubicBezTo>
                      <a:pt x="726" y="242"/>
                      <a:pt x="694" y="166"/>
                      <a:pt x="637" y="108"/>
                    </a:cubicBezTo>
                    <a:cubicBezTo>
                      <a:pt x="579" y="51"/>
                      <a:pt x="503" y="19"/>
                      <a:pt x="421" y="19"/>
                    </a:cubicBezTo>
                    <a:cubicBezTo>
                      <a:pt x="323" y="19"/>
                      <a:pt x="323" y="19"/>
                      <a:pt x="323" y="19"/>
                    </a:cubicBezTo>
                    <a:cubicBezTo>
                      <a:pt x="241" y="19"/>
                      <a:pt x="165" y="51"/>
                      <a:pt x="107" y="108"/>
                    </a:cubicBezTo>
                    <a:cubicBezTo>
                      <a:pt x="50" y="166"/>
                      <a:pt x="18" y="242"/>
                      <a:pt x="18" y="324"/>
                    </a:cubicBezTo>
                    <a:cubicBezTo>
                      <a:pt x="18" y="422"/>
                      <a:pt x="18" y="422"/>
                      <a:pt x="18" y="422"/>
                    </a:cubicBezTo>
                    <a:cubicBezTo>
                      <a:pt x="18" y="503"/>
                      <a:pt x="50" y="580"/>
                      <a:pt x="107" y="637"/>
                    </a:cubicBezTo>
                    <a:cubicBezTo>
                      <a:pt x="165" y="695"/>
                      <a:pt x="241" y="727"/>
                      <a:pt x="323" y="727"/>
                    </a:cubicBezTo>
                    <a:cubicBezTo>
                      <a:pt x="421" y="727"/>
                      <a:pt x="421" y="727"/>
                      <a:pt x="421" y="727"/>
                    </a:cubicBezTo>
                    <a:cubicBezTo>
                      <a:pt x="500" y="727"/>
                      <a:pt x="575" y="697"/>
                      <a:pt x="631" y="642"/>
                    </a:cubicBezTo>
                    <a:cubicBezTo>
                      <a:pt x="635" y="639"/>
                      <a:pt x="641" y="639"/>
                      <a:pt x="645" y="643"/>
                    </a:cubicBezTo>
                    <a:cubicBezTo>
                      <a:pt x="648" y="646"/>
                      <a:pt x="648" y="652"/>
                      <a:pt x="644" y="656"/>
                    </a:cubicBezTo>
                    <a:cubicBezTo>
                      <a:pt x="584" y="714"/>
                      <a:pt x="505" y="745"/>
                      <a:pt x="421" y="745"/>
                    </a:cubicBezTo>
                    <a:cubicBezTo>
                      <a:pt x="323" y="745"/>
                      <a:pt x="323" y="745"/>
                      <a:pt x="323" y="745"/>
                    </a:cubicBezTo>
                    <a:cubicBezTo>
                      <a:pt x="236" y="745"/>
                      <a:pt x="155" y="712"/>
                      <a:pt x="94" y="651"/>
                    </a:cubicBezTo>
                    <a:cubicBezTo>
                      <a:pt x="33" y="590"/>
                      <a:pt x="0" y="508"/>
                      <a:pt x="0" y="422"/>
                    </a:cubicBezTo>
                    <a:cubicBezTo>
                      <a:pt x="0" y="324"/>
                      <a:pt x="0" y="324"/>
                      <a:pt x="0" y="324"/>
                    </a:cubicBezTo>
                    <a:cubicBezTo>
                      <a:pt x="0" y="237"/>
                      <a:pt x="33" y="156"/>
                      <a:pt x="94" y="95"/>
                    </a:cubicBezTo>
                    <a:cubicBezTo>
                      <a:pt x="155" y="34"/>
                      <a:pt x="236" y="0"/>
                      <a:pt x="323" y="0"/>
                    </a:cubicBezTo>
                    <a:cubicBezTo>
                      <a:pt x="421" y="0"/>
                      <a:pt x="421" y="0"/>
                      <a:pt x="421" y="0"/>
                    </a:cubicBezTo>
                    <a:cubicBezTo>
                      <a:pt x="508" y="0"/>
                      <a:pt x="589" y="34"/>
                      <a:pt x="650"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 name="Group 5"/>
          <p:cNvGrpSpPr/>
          <p:nvPr/>
        </p:nvGrpSpPr>
        <p:grpSpPr>
          <a:xfrm>
            <a:off x="7152482" y="1630882"/>
            <a:ext cx="5034522" cy="737999"/>
            <a:chOff x="7152482" y="1630882"/>
            <a:chExt cx="5034522" cy="737999"/>
          </a:xfrm>
        </p:grpSpPr>
        <p:sp>
          <p:nvSpPr>
            <p:cNvPr id="24" name="Espace réservé du texte 3">
              <a:extLst>
                <a:ext uri="{FF2B5EF4-FFF2-40B4-BE49-F238E27FC236}">
                  <a16:creationId xmlns:a16="http://schemas.microsoft.com/office/drawing/2014/main" id="{15927BCC-DF51-CF27-8A9B-199B40677E51}"/>
                </a:ext>
              </a:extLst>
            </p:cNvPr>
            <p:cNvSpPr txBox="1">
              <a:spLocks/>
            </p:cNvSpPr>
            <p:nvPr/>
          </p:nvSpPr>
          <p:spPr>
            <a:xfrm>
              <a:off x="7976950" y="1875859"/>
              <a:ext cx="4210054" cy="307777"/>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400" b="1" dirty="0">
                  <a:solidFill>
                    <a:srgbClr val="09092C"/>
                  </a:solidFill>
                  <a:latin typeface="Foundever Sans Bold" pitchFamily="50" charset="0"/>
                  <a:ea typeface="Foundever Sans Bold" pitchFamily="50" charset="0"/>
                </a:rPr>
                <a:t>Difficulty conveying tone</a:t>
              </a:r>
            </a:p>
          </p:txBody>
        </p:sp>
        <p:grpSp>
          <p:nvGrpSpPr>
            <p:cNvPr id="61" name="Groupe 102">
              <a:extLst>
                <a:ext uri="{FF2B5EF4-FFF2-40B4-BE49-F238E27FC236}">
                  <a16:creationId xmlns:a16="http://schemas.microsoft.com/office/drawing/2014/main" id="{8DEC40EC-27D5-32AC-EF59-3A538B0AB5DC}"/>
                </a:ext>
              </a:extLst>
            </p:cNvPr>
            <p:cNvGrpSpPr/>
            <p:nvPr/>
          </p:nvGrpSpPr>
          <p:grpSpPr>
            <a:xfrm>
              <a:off x="7152482" y="1630882"/>
              <a:ext cx="737999" cy="737999"/>
              <a:chOff x="8821738" y="2178050"/>
              <a:chExt cx="303213" cy="303213"/>
            </a:xfrm>
            <a:solidFill>
              <a:srgbClr val="4B4BF9"/>
            </a:solidFill>
          </p:grpSpPr>
          <p:sp>
            <p:nvSpPr>
              <p:cNvPr id="62" name="Freeform 102">
                <a:extLst>
                  <a:ext uri="{FF2B5EF4-FFF2-40B4-BE49-F238E27FC236}">
                    <a16:creationId xmlns:a16="http://schemas.microsoft.com/office/drawing/2014/main" id="{72E538B6-18E5-61D2-AEF2-468809D35312}"/>
                  </a:ext>
                </a:extLst>
              </p:cNvPr>
              <p:cNvSpPr>
                <a:spLocks noEditPoints="1"/>
              </p:cNvSpPr>
              <p:nvPr/>
            </p:nvSpPr>
            <p:spPr bwMode="auto">
              <a:xfrm>
                <a:off x="8878888" y="2246313"/>
                <a:ext cx="207963" cy="169863"/>
              </a:xfrm>
              <a:custGeom>
                <a:avLst/>
                <a:gdLst>
                  <a:gd name="T0" fmla="*/ 360 w 509"/>
                  <a:gd name="T1" fmla="*/ 233 h 415"/>
                  <a:gd name="T2" fmla="*/ 351 w 509"/>
                  <a:gd name="T3" fmla="*/ 315 h 415"/>
                  <a:gd name="T4" fmla="*/ 341 w 509"/>
                  <a:gd name="T5" fmla="*/ 224 h 415"/>
                  <a:gd name="T6" fmla="*/ 341 w 509"/>
                  <a:gd name="T7" fmla="*/ 224 h 415"/>
                  <a:gd name="T8" fmla="*/ 341 w 509"/>
                  <a:gd name="T9" fmla="*/ 35 h 415"/>
                  <a:gd name="T10" fmla="*/ 211 w 509"/>
                  <a:gd name="T11" fmla="*/ 115 h 415"/>
                  <a:gd name="T12" fmla="*/ 201 w 509"/>
                  <a:gd name="T13" fmla="*/ 148 h 415"/>
                  <a:gd name="T14" fmla="*/ 192 w 509"/>
                  <a:gd name="T15" fmla="*/ 116 h 415"/>
                  <a:gd name="T16" fmla="*/ 160 w 509"/>
                  <a:gd name="T17" fmla="*/ 107 h 415"/>
                  <a:gd name="T18" fmla="*/ 201 w 509"/>
                  <a:gd name="T19" fmla="*/ 98 h 415"/>
                  <a:gd name="T20" fmla="*/ 348 w 509"/>
                  <a:gd name="T21" fmla="*/ 18 h 415"/>
                  <a:gd name="T22" fmla="*/ 360 w 509"/>
                  <a:gd name="T23" fmla="*/ 130 h 415"/>
                  <a:gd name="T24" fmla="*/ 403 w 509"/>
                  <a:gd name="T25" fmla="*/ 182 h 415"/>
                  <a:gd name="T26" fmla="*/ 374 w 509"/>
                  <a:gd name="T27" fmla="*/ 158 h 415"/>
                  <a:gd name="T28" fmla="*/ 360 w 509"/>
                  <a:gd name="T29" fmla="*/ 213 h 415"/>
                  <a:gd name="T30" fmla="*/ 19 w 509"/>
                  <a:gd name="T31" fmla="*/ 171 h 415"/>
                  <a:gd name="T32" fmla="*/ 73 w 509"/>
                  <a:gd name="T33" fmla="*/ 236 h 415"/>
                  <a:gd name="T34" fmla="*/ 200 w 509"/>
                  <a:gd name="T35" fmla="*/ 246 h 415"/>
                  <a:gd name="T36" fmla="*/ 162 w 509"/>
                  <a:gd name="T37" fmla="*/ 255 h 415"/>
                  <a:gd name="T38" fmla="*/ 202 w 509"/>
                  <a:gd name="T39" fmla="*/ 385 h 415"/>
                  <a:gd name="T40" fmla="*/ 141 w 509"/>
                  <a:gd name="T41" fmla="*/ 394 h 415"/>
                  <a:gd name="T42" fmla="*/ 67 w 509"/>
                  <a:gd name="T43" fmla="*/ 255 h 415"/>
                  <a:gd name="T44" fmla="*/ 0 w 509"/>
                  <a:gd name="T45" fmla="*/ 171 h 415"/>
                  <a:gd name="T46" fmla="*/ 83 w 509"/>
                  <a:gd name="T47" fmla="*/ 107 h 415"/>
                  <a:gd name="T48" fmla="*/ 19 w 509"/>
                  <a:gd name="T49" fmla="*/ 171 h 415"/>
                  <a:gd name="T50" fmla="*/ 87 w 509"/>
                  <a:gd name="T51" fmla="*/ 255 h 415"/>
                  <a:gd name="T52" fmla="*/ 141 w 509"/>
                  <a:gd name="T53" fmla="*/ 375 h 415"/>
                  <a:gd name="T54" fmla="*/ 187 w 509"/>
                  <a:gd name="T55" fmla="*/ 374 h 415"/>
                  <a:gd name="T56" fmla="*/ 142 w 509"/>
                  <a:gd name="T57" fmla="*/ 255 h 415"/>
                  <a:gd name="T58" fmla="*/ 452 w 509"/>
                  <a:gd name="T59" fmla="*/ 306 h 415"/>
                  <a:gd name="T60" fmla="*/ 452 w 509"/>
                  <a:gd name="T61" fmla="*/ 57 h 415"/>
                  <a:gd name="T62" fmla="*/ 439 w 509"/>
                  <a:gd name="T63" fmla="*/ 71 h 415"/>
                  <a:gd name="T64" fmla="*/ 439 w 509"/>
                  <a:gd name="T65" fmla="*/ 292 h 415"/>
                  <a:gd name="T66" fmla="*/ 446 w 509"/>
                  <a:gd name="T67" fmla="*/ 308 h 415"/>
                  <a:gd name="T68" fmla="*/ 425 w 509"/>
                  <a:gd name="T69" fmla="*/ 242 h 415"/>
                  <a:gd name="T70" fmla="*/ 456 w 509"/>
                  <a:gd name="T71" fmla="*/ 182 h 415"/>
                  <a:gd name="T72" fmla="*/ 419 w 509"/>
                  <a:gd name="T73" fmla="*/ 124 h 415"/>
                  <a:gd name="T74" fmla="*/ 437 w 509"/>
                  <a:gd name="T75" fmla="*/ 182 h 415"/>
                  <a:gd name="T76" fmla="*/ 419 w 509"/>
                  <a:gd name="T77" fmla="*/ 239 h 415"/>
                  <a:gd name="T78" fmla="*/ 389 w 509"/>
                  <a:gd name="T79" fmla="*/ 412 h 415"/>
                  <a:gd name="T80" fmla="*/ 38 w 509"/>
                  <a:gd name="T81" fmla="*/ 5 h 415"/>
                  <a:gd name="T82" fmla="*/ 24 w 509"/>
                  <a:gd name="T83" fmla="*/ 17 h 415"/>
                  <a:gd name="T84" fmla="*/ 383 w 509"/>
                  <a:gd name="T85" fmla="*/ 41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9" h="415">
                    <a:moveTo>
                      <a:pt x="403" y="182"/>
                    </a:moveTo>
                    <a:cubicBezTo>
                      <a:pt x="403" y="207"/>
                      <a:pt x="384" y="228"/>
                      <a:pt x="360" y="233"/>
                    </a:cubicBezTo>
                    <a:cubicBezTo>
                      <a:pt x="360" y="306"/>
                      <a:pt x="360" y="306"/>
                      <a:pt x="360" y="306"/>
                    </a:cubicBezTo>
                    <a:cubicBezTo>
                      <a:pt x="360" y="311"/>
                      <a:pt x="356" y="315"/>
                      <a:pt x="351" y="315"/>
                    </a:cubicBezTo>
                    <a:cubicBezTo>
                      <a:pt x="346" y="315"/>
                      <a:pt x="341" y="311"/>
                      <a:pt x="341" y="306"/>
                    </a:cubicBezTo>
                    <a:cubicBezTo>
                      <a:pt x="341" y="224"/>
                      <a:pt x="341" y="224"/>
                      <a:pt x="341" y="224"/>
                    </a:cubicBezTo>
                    <a:cubicBezTo>
                      <a:pt x="341" y="224"/>
                      <a:pt x="341" y="224"/>
                      <a:pt x="341" y="224"/>
                    </a:cubicBezTo>
                    <a:cubicBezTo>
                      <a:pt x="341" y="224"/>
                      <a:pt x="341" y="224"/>
                      <a:pt x="341" y="224"/>
                    </a:cubicBezTo>
                    <a:cubicBezTo>
                      <a:pt x="341" y="36"/>
                      <a:pt x="341" y="36"/>
                      <a:pt x="341" y="36"/>
                    </a:cubicBezTo>
                    <a:cubicBezTo>
                      <a:pt x="341" y="36"/>
                      <a:pt x="341" y="35"/>
                      <a:pt x="341" y="35"/>
                    </a:cubicBezTo>
                    <a:cubicBezTo>
                      <a:pt x="340" y="34"/>
                      <a:pt x="340" y="35"/>
                      <a:pt x="339" y="35"/>
                    </a:cubicBezTo>
                    <a:cubicBezTo>
                      <a:pt x="309" y="63"/>
                      <a:pt x="254" y="109"/>
                      <a:pt x="211" y="115"/>
                    </a:cubicBezTo>
                    <a:cubicBezTo>
                      <a:pt x="211" y="139"/>
                      <a:pt x="211" y="139"/>
                      <a:pt x="211" y="139"/>
                    </a:cubicBezTo>
                    <a:cubicBezTo>
                      <a:pt x="211" y="144"/>
                      <a:pt x="207" y="148"/>
                      <a:pt x="201" y="148"/>
                    </a:cubicBezTo>
                    <a:cubicBezTo>
                      <a:pt x="196" y="148"/>
                      <a:pt x="192" y="144"/>
                      <a:pt x="192" y="139"/>
                    </a:cubicBezTo>
                    <a:cubicBezTo>
                      <a:pt x="192" y="116"/>
                      <a:pt x="192" y="116"/>
                      <a:pt x="192" y="116"/>
                    </a:cubicBezTo>
                    <a:cubicBezTo>
                      <a:pt x="169" y="116"/>
                      <a:pt x="169" y="116"/>
                      <a:pt x="169" y="116"/>
                    </a:cubicBezTo>
                    <a:cubicBezTo>
                      <a:pt x="164" y="116"/>
                      <a:pt x="160" y="112"/>
                      <a:pt x="160" y="107"/>
                    </a:cubicBezTo>
                    <a:cubicBezTo>
                      <a:pt x="160" y="102"/>
                      <a:pt x="164" y="98"/>
                      <a:pt x="169" y="98"/>
                    </a:cubicBezTo>
                    <a:cubicBezTo>
                      <a:pt x="201" y="98"/>
                      <a:pt x="201" y="98"/>
                      <a:pt x="201" y="98"/>
                    </a:cubicBezTo>
                    <a:cubicBezTo>
                      <a:pt x="229" y="98"/>
                      <a:pt x="274" y="70"/>
                      <a:pt x="327" y="21"/>
                    </a:cubicBezTo>
                    <a:cubicBezTo>
                      <a:pt x="333" y="16"/>
                      <a:pt x="341" y="14"/>
                      <a:pt x="348" y="18"/>
                    </a:cubicBezTo>
                    <a:cubicBezTo>
                      <a:pt x="356" y="21"/>
                      <a:pt x="360" y="28"/>
                      <a:pt x="360" y="36"/>
                    </a:cubicBezTo>
                    <a:cubicBezTo>
                      <a:pt x="360" y="130"/>
                      <a:pt x="360" y="130"/>
                      <a:pt x="360" y="130"/>
                    </a:cubicBezTo>
                    <a:cubicBezTo>
                      <a:pt x="370" y="132"/>
                      <a:pt x="380" y="137"/>
                      <a:pt x="388" y="145"/>
                    </a:cubicBezTo>
                    <a:cubicBezTo>
                      <a:pt x="397" y="155"/>
                      <a:pt x="403" y="168"/>
                      <a:pt x="403" y="182"/>
                    </a:cubicBezTo>
                    <a:close/>
                    <a:moveTo>
                      <a:pt x="384" y="182"/>
                    </a:moveTo>
                    <a:cubicBezTo>
                      <a:pt x="384" y="173"/>
                      <a:pt x="381" y="164"/>
                      <a:pt x="374" y="158"/>
                    </a:cubicBezTo>
                    <a:cubicBezTo>
                      <a:pt x="370" y="154"/>
                      <a:pt x="365" y="151"/>
                      <a:pt x="360" y="150"/>
                    </a:cubicBezTo>
                    <a:cubicBezTo>
                      <a:pt x="360" y="213"/>
                      <a:pt x="360" y="213"/>
                      <a:pt x="360" y="213"/>
                    </a:cubicBezTo>
                    <a:cubicBezTo>
                      <a:pt x="374" y="209"/>
                      <a:pt x="384" y="196"/>
                      <a:pt x="384" y="182"/>
                    </a:cubicBezTo>
                    <a:close/>
                    <a:moveTo>
                      <a:pt x="19" y="171"/>
                    </a:moveTo>
                    <a:cubicBezTo>
                      <a:pt x="19" y="182"/>
                      <a:pt x="19" y="182"/>
                      <a:pt x="19" y="182"/>
                    </a:cubicBezTo>
                    <a:cubicBezTo>
                      <a:pt x="19" y="212"/>
                      <a:pt x="43" y="236"/>
                      <a:pt x="73" y="236"/>
                    </a:cubicBezTo>
                    <a:cubicBezTo>
                      <a:pt x="191" y="236"/>
                      <a:pt x="191" y="236"/>
                      <a:pt x="191" y="236"/>
                    </a:cubicBezTo>
                    <a:cubicBezTo>
                      <a:pt x="196" y="236"/>
                      <a:pt x="200" y="240"/>
                      <a:pt x="200" y="246"/>
                    </a:cubicBezTo>
                    <a:cubicBezTo>
                      <a:pt x="200" y="251"/>
                      <a:pt x="196" y="255"/>
                      <a:pt x="191" y="255"/>
                    </a:cubicBezTo>
                    <a:cubicBezTo>
                      <a:pt x="162" y="255"/>
                      <a:pt x="162" y="255"/>
                      <a:pt x="162" y="255"/>
                    </a:cubicBezTo>
                    <a:cubicBezTo>
                      <a:pt x="205" y="366"/>
                      <a:pt x="205" y="366"/>
                      <a:pt x="205" y="366"/>
                    </a:cubicBezTo>
                    <a:cubicBezTo>
                      <a:pt x="207" y="372"/>
                      <a:pt x="206" y="379"/>
                      <a:pt x="202" y="385"/>
                    </a:cubicBezTo>
                    <a:cubicBezTo>
                      <a:pt x="199" y="390"/>
                      <a:pt x="193" y="394"/>
                      <a:pt x="186" y="394"/>
                    </a:cubicBezTo>
                    <a:cubicBezTo>
                      <a:pt x="141" y="394"/>
                      <a:pt x="141" y="394"/>
                      <a:pt x="141" y="394"/>
                    </a:cubicBezTo>
                    <a:cubicBezTo>
                      <a:pt x="129" y="394"/>
                      <a:pt x="117" y="386"/>
                      <a:pt x="113" y="374"/>
                    </a:cubicBezTo>
                    <a:cubicBezTo>
                      <a:pt x="67" y="255"/>
                      <a:pt x="67" y="255"/>
                      <a:pt x="67" y="255"/>
                    </a:cubicBezTo>
                    <a:cubicBezTo>
                      <a:pt x="30" y="251"/>
                      <a:pt x="0" y="220"/>
                      <a:pt x="0" y="182"/>
                    </a:cubicBezTo>
                    <a:cubicBezTo>
                      <a:pt x="0" y="171"/>
                      <a:pt x="0" y="171"/>
                      <a:pt x="0" y="171"/>
                    </a:cubicBezTo>
                    <a:cubicBezTo>
                      <a:pt x="0" y="130"/>
                      <a:pt x="33" y="98"/>
                      <a:pt x="73" y="98"/>
                    </a:cubicBezTo>
                    <a:cubicBezTo>
                      <a:pt x="79" y="98"/>
                      <a:pt x="83" y="102"/>
                      <a:pt x="83" y="107"/>
                    </a:cubicBezTo>
                    <a:cubicBezTo>
                      <a:pt x="83" y="112"/>
                      <a:pt x="79" y="116"/>
                      <a:pt x="73" y="116"/>
                    </a:cubicBezTo>
                    <a:cubicBezTo>
                      <a:pt x="43" y="116"/>
                      <a:pt x="19" y="141"/>
                      <a:pt x="19" y="171"/>
                    </a:cubicBezTo>
                    <a:close/>
                    <a:moveTo>
                      <a:pt x="142" y="255"/>
                    </a:moveTo>
                    <a:cubicBezTo>
                      <a:pt x="87" y="255"/>
                      <a:pt x="87" y="255"/>
                      <a:pt x="87" y="255"/>
                    </a:cubicBezTo>
                    <a:cubicBezTo>
                      <a:pt x="130" y="367"/>
                      <a:pt x="130" y="367"/>
                      <a:pt x="130" y="367"/>
                    </a:cubicBezTo>
                    <a:cubicBezTo>
                      <a:pt x="132" y="372"/>
                      <a:pt x="137" y="375"/>
                      <a:pt x="141" y="375"/>
                    </a:cubicBezTo>
                    <a:cubicBezTo>
                      <a:pt x="186" y="375"/>
                      <a:pt x="186" y="375"/>
                      <a:pt x="186" y="375"/>
                    </a:cubicBezTo>
                    <a:cubicBezTo>
                      <a:pt x="186" y="375"/>
                      <a:pt x="187" y="375"/>
                      <a:pt x="187" y="374"/>
                    </a:cubicBezTo>
                    <a:cubicBezTo>
                      <a:pt x="187" y="374"/>
                      <a:pt x="187" y="373"/>
                      <a:pt x="187" y="373"/>
                    </a:cubicBezTo>
                    <a:lnTo>
                      <a:pt x="142" y="255"/>
                    </a:lnTo>
                    <a:close/>
                    <a:moveTo>
                      <a:pt x="446" y="308"/>
                    </a:moveTo>
                    <a:cubicBezTo>
                      <a:pt x="448" y="308"/>
                      <a:pt x="450" y="307"/>
                      <a:pt x="452" y="306"/>
                    </a:cubicBezTo>
                    <a:cubicBezTo>
                      <a:pt x="490" y="271"/>
                      <a:pt x="509" y="228"/>
                      <a:pt x="509" y="182"/>
                    </a:cubicBezTo>
                    <a:cubicBezTo>
                      <a:pt x="509" y="135"/>
                      <a:pt x="490" y="93"/>
                      <a:pt x="452" y="57"/>
                    </a:cubicBezTo>
                    <a:cubicBezTo>
                      <a:pt x="448" y="54"/>
                      <a:pt x="442" y="54"/>
                      <a:pt x="439" y="58"/>
                    </a:cubicBezTo>
                    <a:cubicBezTo>
                      <a:pt x="435" y="62"/>
                      <a:pt x="436" y="67"/>
                      <a:pt x="439" y="71"/>
                    </a:cubicBezTo>
                    <a:cubicBezTo>
                      <a:pt x="473" y="103"/>
                      <a:pt x="491" y="141"/>
                      <a:pt x="491" y="182"/>
                    </a:cubicBezTo>
                    <a:cubicBezTo>
                      <a:pt x="491" y="222"/>
                      <a:pt x="473" y="260"/>
                      <a:pt x="439" y="292"/>
                    </a:cubicBezTo>
                    <a:cubicBezTo>
                      <a:pt x="436" y="296"/>
                      <a:pt x="435" y="301"/>
                      <a:pt x="439" y="305"/>
                    </a:cubicBezTo>
                    <a:cubicBezTo>
                      <a:pt x="441" y="307"/>
                      <a:pt x="443" y="308"/>
                      <a:pt x="446" y="308"/>
                    </a:cubicBezTo>
                    <a:close/>
                    <a:moveTo>
                      <a:pt x="419" y="239"/>
                    </a:moveTo>
                    <a:cubicBezTo>
                      <a:pt x="421" y="241"/>
                      <a:pt x="423" y="242"/>
                      <a:pt x="425" y="242"/>
                    </a:cubicBezTo>
                    <a:cubicBezTo>
                      <a:pt x="428" y="242"/>
                      <a:pt x="430" y="241"/>
                      <a:pt x="432" y="239"/>
                    </a:cubicBezTo>
                    <a:cubicBezTo>
                      <a:pt x="448" y="222"/>
                      <a:pt x="456" y="203"/>
                      <a:pt x="456" y="182"/>
                    </a:cubicBezTo>
                    <a:cubicBezTo>
                      <a:pt x="456" y="160"/>
                      <a:pt x="448" y="141"/>
                      <a:pt x="432" y="124"/>
                    </a:cubicBezTo>
                    <a:cubicBezTo>
                      <a:pt x="429" y="120"/>
                      <a:pt x="423" y="120"/>
                      <a:pt x="419" y="124"/>
                    </a:cubicBezTo>
                    <a:cubicBezTo>
                      <a:pt x="415" y="127"/>
                      <a:pt x="415" y="133"/>
                      <a:pt x="419" y="137"/>
                    </a:cubicBezTo>
                    <a:cubicBezTo>
                      <a:pt x="431" y="150"/>
                      <a:pt x="437" y="165"/>
                      <a:pt x="437" y="182"/>
                    </a:cubicBezTo>
                    <a:cubicBezTo>
                      <a:pt x="437" y="198"/>
                      <a:pt x="431" y="213"/>
                      <a:pt x="419" y="226"/>
                    </a:cubicBezTo>
                    <a:cubicBezTo>
                      <a:pt x="415" y="230"/>
                      <a:pt x="415" y="236"/>
                      <a:pt x="419" y="239"/>
                    </a:cubicBezTo>
                    <a:close/>
                    <a:moveTo>
                      <a:pt x="383" y="415"/>
                    </a:moveTo>
                    <a:cubicBezTo>
                      <a:pt x="385" y="415"/>
                      <a:pt x="387" y="414"/>
                      <a:pt x="389" y="412"/>
                    </a:cubicBezTo>
                    <a:cubicBezTo>
                      <a:pt x="393" y="409"/>
                      <a:pt x="393" y="403"/>
                      <a:pt x="390" y="399"/>
                    </a:cubicBezTo>
                    <a:cubicBezTo>
                      <a:pt x="38" y="5"/>
                      <a:pt x="38" y="5"/>
                      <a:pt x="38" y="5"/>
                    </a:cubicBezTo>
                    <a:cubicBezTo>
                      <a:pt x="34" y="1"/>
                      <a:pt x="28" y="0"/>
                      <a:pt x="25" y="4"/>
                    </a:cubicBezTo>
                    <a:cubicBezTo>
                      <a:pt x="21" y="7"/>
                      <a:pt x="20" y="13"/>
                      <a:pt x="24" y="17"/>
                    </a:cubicBezTo>
                    <a:cubicBezTo>
                      <a:pt x="376" y="412"/>
                      <a:pt x="376" y="412"/>
                      <a:pt x="376" y="412"/>
                    </a:cubicBezTo>
                    <a:cubicBezTo>
                      <a:pt x="378" y="414"/>
                      <a:pt x="380" y="415"/>
                      <a:pt x="383" y="4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42">
                <a:extLst>
                  <a:ext uri="{FF2B5EF4-FFF2-40B4-BE49-F238E27FC236}">
                    <a16:creationId xmlns:a16="http://schemas.microsoft.com/office/drawing/2014/main" id="{1C1C571E-A488-0012-1B32-C7756155AF1C}"/>
                  </a:ext>
                </a:extLst>
              </p:cNvPr>
              <p:cNvSpPr>
                <a:spLocks/>
              </p:cNvSpPr>
              <p:nvPr/>
            </p:nvSpPr>
            <p:spPr bwMode="auto">
              <a:xfrm>
                <a:off x="8821738" y="2178050"/>
                <a:ext cx="303213" cy="303213"/>
              </a:xfrm>
              <a:custGeom>
                <a:avLst/>
                <a:gdLst>
                  <a:gd name="T0" fmla="*/ 650 w 745"/>
                  <a:gd name="T1" fmla="*/ 94 h 744"/>
                  <a:gd name="T2" fmla="*/ 745 w 745"/>
                  <a:gd name="T3" fmla="*/ 323 h 744"/>
                  <a:gd name="T4" fmla="*/ 745 w 745"/>
                  <a:gd name="T5" fmla="*/ 421 h 744"/>
                  <a:gd name="T6" fmla="*/ 719 w 745"/>
                  <a:gd name="T7" fmla="*/ 548 h 744"/>
                  <a:gd name="T8" fmla="*/ 707 w 745"/>
                  <a:gd name="T9" fmla="*/ 553 h 744"/>
                  <a:gd name="T10" fmla="*/ 702 w 745"/>
                  <a:gd name="T11" fmla="*/ 541 h 744"/>
                  <a:gd name="T12" fmla="*/ 726 w 745"/>
                  <a:gd name="T13" fmla="*/ 421 h 744"/>
                  <a:gd name="T14" fmla="*/ 726 w 745"/>
                  <a:gd name="T15" fmla="*/ 323 h 744"/>
                  <a:gd name="T16" fmla="*/ 637 w 745"/>
                  <a:gd name="T17" fmla="*/ 107 h 744"/>
                  <a:gd name="T18" fmla="*/ 422 w 745"/>
                  <a:gd name="T19" fmla="*/ 18 h 744"/>
                  <a:gd name="T20" fmla="*/ 323 w 745"/>
                  <a:gd name="T21" fmla="*/ 18 h 744"/>
                  <a:gd name="T22" fmla="*/ 108 w 745"/>
                  <a:gd name="T23" fmla="*/ 107 h 744"/>
                  <a:gd name="T24" fmla="*/ 19 w 745"/>
                  <a:gd name="T25" fmla="*/ 323 h 744"/>
                  <a:gd name="T26" fmla="*/ 19 w 745"/>
                  <a:gd name="T27" fmla="*/ 421 h 744"/>
                  <a:gd name="T28" fmla="*/ 108 w 745"/>
                  <a:gd name="T29" fmla="*/ 637 h 744"/>
                  <a:gd name="T30" fmla="*/ 323 w 745"/>
                  <a:gd name="T31" fmla="*/ 726 h 744"/>
                  <a:gd name="T32" fmla="*/ 422 w 745"/>
                  <a:gd name="T33" fmla="*/ 726 h 744"/>
                  <a:gd name="T34" fmla="*/ 632 w 745"/>
                  <a:gd name="T35" fmla="*/ 642 h 744"/>
                  <a:gd name="T36" fmla="*/ 645 w 745"/>
                  <a:gd name="T37" fmla="*/ 642 h 744"/>
                  <a:gd name="T38" fmla="*/ 645 w 745"/>
                  <a:gd name="T39" fmla="*/ 655 h 744"/>
                  <a:gd name="T40" fmla="*/ 422 w 745"/>
                  <a:gd name="T41" fmla="*/ 744 h 744"/>
                  <a:gd name="T42" fmla="*/ 323 w 745"/>
                  <a:gd name="T43" fmla="*/ 744 h 744"/>
                  <a:gd name="T44" fmla="*/ 95 w 745"/>
                  <a:gd name="T45" fmla="*/ 650 h 744"/>
                  <a:gd name="T46" fmla="*/ 0 w 745"/>
                  <a:gd name="T47" fmla="*/ 421 h 744"/>
                  <a:gd name="T48" fmla="*/ 0 w 745"/>
                  <a:gd name="T49" fmla="*/ 323 h 744"/>
                  <a:gd name="T50" fmla="*/ 95 w 745"/>
                  <a:gd name="T51" fmla="*/ 94 h 744"/>
                  <a:gd name="T52" fmla="*/ 323 w 745"/>
                  <a:gd name="T53" fmla="*/ 0 h 744"/>
                  <a:gd name="T54" fmla="*/ 422 w 745"/>
                  <a:gd name="T55" fmla="*/ 0 h 744"/>
                  <a:gd name="T56" fmla="*/ 650 w 745"/>
                  <a:gd name="T57" fmla="*/ 94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5" h="744">
                    <a:moveTo>
                      <a:pt x="650" y="94"/>
                    </a:moveTo>
                    <a:cubicBezTo>
                      <a:pt x="711" y="155"/>
                      <a:pt x="745" y="236"/>
                      <a:pt x="745" y="323"/>
                    </a:cubicBezTo>
                    <a:cubicBezTo>
                      <a:pt x="745" y="421"/>
                      <a:pt x="745" y="421"/>
                      <a:pt x="745" y="421"/>
                    </a:cubicBezTo>
                    <a:cubicBezTo>
                      <a:pt x="745" y="465"/>
                      <a:pt x="736" y="508"/>
                      <a:pt x="719" y="548"/>
                    </a:cubicBezTo>
                    <a:cubicBezTo>
                      <a:pt x="717" y="553"/>
                      <a:pt x="712" y="555"/>
                      <a:pt x="707" y="553"/>
                    </a:cubicBezTo>
                    <a:cubicBezTo>
                      <a:pt x="702" y="551"/>
                      <a:pt x="700" y="546"/>
                      <a:pt x="702" y="541"/>
                    </a:cubicBezTo>
                    <a:cubicBezTo>
                      <a:pt x="718" y="503"/>
                      <a:pt x="726" y="463"/>
                      <a:pt x="726" y="421"/>
                    </a:cubicBezTo>
                    <a:cubicBezTo>
                      <a:pt x="726" y="323"/>
                      <a:pt x="726" y="323"/>
                      <a:pt x="726" y="323"/>
                    </a:cubicBezTo>
                    <a:cubicBezTo>
                      <a:pt x="726" y="241"/>
                      <a:pt x="695" y="165"/>
                      <a:pt x="637" y="107"/>
                    </a:cubicBezTo>
                    <a:cubicBezTo>
                      <a:pt x="580" y="50"/>
                      <a:pt x="503" y="18"/>
                      <a:pt x="422" y="18"/>
                    </a:cubicBezTo>
                    <a:cubicBezTo>
                      <a:pt x="323" y="18"/>
                      <a:pt x="323" y="18"/>
                      <a:pt x="323" y="18"/>
                    </a:cubicBezTo>
                    <a:cubicBezTo>
                      <a:pt x="242" y="18"/>
                      <a:pt x="166" y="50"/>
                      <a:pt x="108" y="107"/>
                    </a:cubicBezTo>
                    <a:cubicBezTo>
                      <a:pt x="51" y="165"/>
                      <a:pt x="19" y="241"/>
                      <a:pt x="19" y="323"/>
                    </a:cubicBezTo>
                    <a:cubicBezTo>
                      <a:pt x="19" y="421"/>
                      <a:pt x="19" y="421"/>
                      <a:pt x="19" y="421"/>
                    </a:cubicBezTo>
                    <a:cubicBezTo>
                      <a:pt x="19" y="503"/>
                      <a:pt x="51" y="579"/>
                      <a:pt x="108" y="637"/>
                    </a:cubicBezTo>
                    <a:cubicBezTo>
                      <a:pt x="166" y="694"/>
                      <a:pt x="242" y="726"/>
                      <a:pt x="323" y="726"/>
                    </a:cubicBezTo>
                    <a:cubicBezTo>
                      <a:pt x="422" y="726"/>
                      <a:pt x="422" y="726"/>
                      <a:pt x="422" y="726"/>
                    </a:cubicBezTo>
                    <a:cubicBezTo>
                      <a:pt x="501" y="726"/>
                      <a:pt x="575" y="696"/>
                      <a:pt x="632" y="642"/>
                    </a:cubicBezTo>
                    <a:cubicBezTo>
                      <a:pt x="636" y="638"/>
                      <a:pt x="642" y="638"/>
                      <a:pt x="645" y="642"/>
                    </a:cubicBezTo>
                    <a:cubicBezTo>
                      <a:pt x="649" y="646"/>
                      <a:pt x="649" y="651"/>
                      <a:pt x="645" y="655"/>
                    </a:cubicBezTo>
                    <a:cubicBezTo>
                      <a:pt x="585" y="713"/>
                      <a:pt x="505" y="744"/>
                      <a:pt x="422" y="744"/>
                    </a:cubicBezTo>
                    <a:cubicBezTo>
                      <a:pt x="323" y="744"/>
                      <a:pt x="323" y="744"/>
                      <a:pt x="323" y="744"/>
                    </a:cubicBezTo>
                    <a:cubicBezTo>
                      <a:pt x="237" y="744"/>
                      <a:pt x="156" y="711"/>
                      <a:pt x="95" y="650"/>
                    </a:cubicBezTo>
                    <a:cubicBezTo>
                      <a:pt x="34" y="589"/>
                      <a:pt x="0" y="508"/>
                      <a:pt x="0" y="421"/>
                    </a:cubicBezTo>
                    <a:cubicBezTo>
                      <a:pt x="0" y="323"/>
                      <a:pt x="0" y="323"/>
                      <a:pt x="0" y="323"/>
                    </a:cubicBezTo>
                    <a:cubicBezTo>
                      <a:pt x="0" y="236"/>
                      <a:pt x="34" y="155"/>
                      <a:pt x="95" y="94"/>
                    </a:cubicBezTo>
                    <a:cubicBezTo>
                      <a:pt x="156" y="33"/>
                      <a:pt x="237" y="0"/>
                      <a:pt x="323" y="0"/>
                    </a:cubicBezTo>
                    <a:cubicBezTo>
                      <a:pt x="422" y="0"/>
                      <a:pt x="422" y="0"/>
                      <a:pt x="422" y="0"/>
                    </a:cubicBezTo>
                    <a:cubicBezTo>
                      <a:pt x="508" y="0"/>
                      <a:pt x="589" y="33"/>
                      <a:pt x="65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8" name="Group 7"/>
          <p:cNvGrpSpPr/>
          <p:nvPr/>
        </p:nvGrpSpPr>
        <p:grpSpPr>
          <a:xfrm>
            <a:off x="7150919" y="2534601"/>
            <a:ext cx="5049047" cy="737999"/>
            <a:chOff x="7150919" y="2534601"/>
            <a:chExt cx="5049047" cy="737999"/>
          </a:xfrm>
        </p:grpSpPr>
        <p:sp>
          <p:nvSpPr>
            <p:cNvPr id="56" name="Espace réservé du texte 3">
              <a:extLst>
                <a:ext uri="{FF2B5EF4-FFF2-40B4-BE49-F238E27FC236}">
                  <a16:creationId xmlns:a16="http://schemas.microsoft.com/office/drawing/2014/main" id="{3B646D30-DF3D-875C-9B67-B16B408EA664}"/>
                </a:ext>
              </a:extLst>
            </p:cNvPr>
            <p:cNvSpPr txBox="1">
              <a:spLocks/>
            </p:cNvSpPr>
            <p:nvPr/>
          </p:nvSpPr>
          <p:spPr>
            <a:xfrm>
              <a:off x="7989912" y="2787263"/>
              <a:ext cx="4210054" cy="307777"/>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400" b="1" dirty="0">
                  <a:solidFill>
                    <a:srgbClr val="09092C"/>
                  </a:solidFill>
                  <a:latin typeface="Foundever Sans Bold" pitchFamily="50" charset="0"/>
                  <a:ea typeface="Foundever Sans Bold" pitchFamily="50" charset="0"/>
                </a:rPr>
                <a:t>Ambiguity and Lack of Clarity</a:t>
              </a:r>
            </a:p>
          </p:txBody>
        </p:sp>
        <p:grpSp>
          <p:nvGrpSpPr>
            <p:cNvPr id="64" name="Groupe 120">
              <a:extLst>
                <a:ext uri="{FF2B5EF4-FFF2-40B4-BE49-F238E27FC236}">
                  <a16:creationId xmlns:a16="http://schemas.microsoft.com/office/drawing/2014/main" id="{A3EBBF27-A37F-1B0B-2DB3-746EC59FEAAB}"/>
                </a:ext>
              </a:extLst>
            </p:cNvPr>
            <p:cNvGrpSpPr/>
            <p:nvPr/>
          </p:nvGrpSpPr>
          <p:grpSpPr>
            <a:xfrm>
              <a:off x="7150919" y="2534601"/>
              <a:ext cx="737999" cy="737999"/>
              <a:chOff x="5616575" y="387351"/>
              <a:chExt cx="304800" cy="303213"/>
            </a:xfrm>
            <a:solidFill>
              <a:srgbClr val="4B4BF9"/>
            </a:solidFill>
          </p:grpSpPr>
          <p:sp>
            <p:nvSpPr>
              <p:cNvPr id="65" name="Freeform 97">
                <a:extLst>
                  <a:ext uri="{FF2B5EF4-FFF2-40B4-BE49-F238E27FC236}">
                    <a16:creationId xmlns:a16="http://schemas.microsoft.com/office/drawing/2014/main" id="{14B1482A-2455-E72D-DB8B-5C08476FAEE9}"/>
                  </a:ext>
                </a:extLst>
              </p:cNvPr>
              <p:cNvSpPr>
                <a:spLocks noEditPoints="1"/>
              </p:cNvSpPr>
              <p:nvPr/>
            </p:nvSpPr>
            <p:spPr bwMode="auto">
              <a:xfrm>
                <a:off x="5683251" y="468313"/>
                <a:ext cx="176213" cy="153988"/>
              </a:xfrm>
              <a:custGeom>
                <a:avLst/>
                <a:gdLst>
                  <a:gd name="T0" fmla="*/ 64 w 428"/>
                  <a:gd name="T1" fmla="*/ 356 h 377"/>
                  <a:gd name="T2" fmla="*/ 64 w 428"/>
                  <a:gd name="T3" fmla="*/ 293 h 377"/>
                  <a:gd name="T4" fmla="*/ 35 w 428"/>
                  <a:gd name="T5" fmla="*/ 293 h 377"/>
                  <a:gd name="T6" fmla="*/ 0 w 428"/>
                  <a:gd name="T7" fmla="*/ 260 h 377"/>
                  <a:gd name="T8" fmla="*/ 0 w 428"/>
                  <a:gd name="T9" fmla="*/ 33 h 377"/>
                  <a:gd name="T10" fmla="*/ 35 w 428"/>
                  <a:gd name="T11" fmla="*/ 0 h 377"/>
                  <a:gd name="T12" fmla="*/ 393 w 428"/>
                  <a:gd name="T13" fmla="*/ 0 h 377"/>
                  <a:gd name="T14" fmla="*/ 428 w 428"/>
                  <a:gd name="T15" fmla="*/ 33 h 377"/>
                  <a:gd name="T16" fmla="*/ 428 w 428"/>
                  <a:gd name="T17" fmla="*/ 260 h 377"/>
                  <a:gd name="T18" fmla="*/ 393 w 428"/>
                  <a:gd name="T19" fmla="*/ 293 h 377"/>
                  <a:gd name="T20" fmla="*/ 179 w 428"/>
                  <a:gd name="T21" fmla="*/ 293 h 377"/>
                  <a:gd name="T22" fmla="*/ 102 w 428"/>
                  <a:gd name="T23" fmla="*/ 370 h 377"/>
                  <a:gd name="T24" fmla="*/ 86 w 428"/>
                  <a:gd name="T25" fmla="*/ 377 h 377"/>
                  <a:gd name="T26" fmla="*/ 77 w 428"/>
                  <a:gd name="T27" fmla="*/ 376 h 377"/>
                  <a:gd name="T28" fmla="*/ 64 w 428"/>
                  <a:gd name="T29" fmla="*/ 356 h 377"/>
                  <a:gd name="T30" fmla="*/ 73 w 428"/>
                  <a:gd name="T31" fmla="*/ 275 h 377"/>
                  <a:gd name="T32" fmla="*/ 82 w 428"/>
                  <a:gd name="T33" fmla="*/ 284 h 377"/>
                  <a:gd name="T34" fmla="*/ 82 w 428"/>
                  <a:gd name="T35" fmla="*/ 356 h 377"/>
                  <a:gd name="T36" fmla="*/ 84 w 428"/>
                  <a:gd name="T37" fmla="*/ 358 h 377"/>
                  <a:gd name="T38" fmla="*/ 89 w 428"/>
                  <a:gd name="T39" fmla="*/ 357 h 377"/>
                  <a:gd name="T40" fmla="*/ 89 w 428"/>
                  <a:gd name="T41" fmla="*/ 357 h 377"/>
                  <a:gd name="T42" fmla="*/ 169 w 428"/>
                  <a:gd name="T43" fmla="*/ 277 h 377"/>
                  <a:gd name="T44" fmla="*/ 176 w 428"/>
                  <a:gd name="T45" fmla="*/ 275 h 377"/>
                  <a:gd name="T46" fmla="*/ 393 w 428"/>
                  <a:gd name="T47" fmla="*/ 275 h 377"/>
                  <a:gd name="T48" fmla="*/ 410 w 428"/>
                  <a:gd name="T49" fmla="*/ 260 h 377"/>
                  <a:gd name="T50" fmla="*/ 410 w 428"/>
                  <a:gd name="T51" fmla="*/ 33 h 377"/>
                  <a:gd name="T52" fmla="*/ 393 w 428"/>
                  <a:gd name="T53" fmla="*/ 18 h 377"/>
                  <a:gd name="T54" fmla="*/ 35 w 428"/>
                  <a:gd name="T55" fmla="*/ 18 h 377"/>
                  <a:gd name="T56" fmla="*/ 18 w 428"/>
                  <a:gd name="T57" fmla="*/ 33 h 377"/>
                  <a:gd name="T58" fmla="*/ 18 w 428"/>
                  <a:gd name="T59" fmla="*/ 260 h 377"/>
                  <a:gd name="T60" fmla="*/ 35 w 428"/>
                  <a:gd name="T61" fmla="*/ 275 h 377"/>
                  <a:gd name="T62" fmla="*/ 73 w 428"/>
                  <a:gd name="T63" fmla="*/ 275 h 377"/>
                  <a:gd name="T64" fmla="*/ 69 w 428"/>
                  <a:gd name="T65" fmla="*/ 144 h 377"/>
                  <a:gd name="T66" fmla="*/ 111 w 428"/>
                  <a:gd name="T67" fmla="*/ 103 h 377"/>
                  <a:gd name="T68" fmla="*/ 152 w 428"/>
                  <a:gd name="T69" fmla="*/ 144 h 377"/>
                  <a:gd name="T70" fmla="*/ 111 w 428"/>
                  <a:gd name="T71" fmla="*/ 186 h 377"/>
                  <a:gd name="T72" fmla="*/ 69 w 428"/>
                  <a:gd name="T73" fmla="*/ 144 h 377"/>
                  <a:gd name="T74" fmla="*/ 88 w 428"/>
                  <a:gd name="T75" fmla="*/ 144 h 377"/>
                  <a:gd name="T76" fmla="*/ 111 w 428"/>
                  <a:gd name="T77" fmla="*/ 167 h 377"/>
                  <a:gd name="T78" fmla="*/ 133 w 428"/>
                  <a:gd name="T79" fmla="*/ 144 h 377"/>
                  <a:gd name="T80" fmla="*/ 111 w 428"/>
                  <a:gd name="T81" fmla="*/ 122 h 377"/>
                  <a:gd name="T82" fmla="*/ 88 w 428"/>
                  <a:gd name="T83" fmla="*/ 144 h 377"/>
                  <a:gd name="T84" fmla="*/ 173 w 428"/>
                  <a:gd name="T85" fmla="*/ 144 h 377"/>
                  <a:gd name="T86" fmla="*/ 215 w 428"/>
                  <a:gd name="T87" fmla="*/ 103 h 377"/>
                  <a:gd name="T88" fmla="*/ 256 w 428"/>
                  <a:gd name="T89" fmla="*/ 144 h 377"/>
                  <a:gd name="T90" fmla="*/ 215 w 428"/>
                  <a:gd name="T91" fmla="*/ 186 h 377"/>
                  <a:gd name="T92" fmla="*/ 173 w 428"/>
                  <a:gd name="T93" fmla="*/ 144 h 377"/>
                  <a:gd name="T94" fmla="*/ 192 w 428"/>
                  <a:gd name="T95" fmla="*/ 144 h 377"/>
                  <a:gd name="T96" fmla="*/ 215 w 428"/>
                  <a:gd name="T97" fmla="*/ 167 h 377"/>
                  <a:gd name="T98" fmla="*/ 237 w 428"/>
                  <a:gd name="T99" fmla="*/ 144 h 377"/>
                  <a:gd name="T100" fmla="*/ 215 w 428"/>
                  <a:gd name="T101" fmla="*/ 122 h 377"/>
                  <a:gd name="T102" fmla="*/ 192 w 428"/>
                  <a:gd name="T103" fmla="*/ 144 h 377"/>
                  <a:gd name="T104" fmla="*/ 276 w 428"/>
                  <a:gd name="T105" fmla="*/ 144 h 377"/>
                  <a:gd name="T106" fmla="*/ 318 w 428"/>
                  <a:gd name="T107" fmla="*/ 103 h 377"/>
                  <a:gd name="T108" fmla="*/ 359 w 428"/>
                  <a:gd name="T109" fmla="*/ 144 h 377"/>
                  <a:gd name="T110" fmla="*/ 318 w 428"/>
                  <a:gd name="T111" fmla="*/ 186 h 377"/>
                  <a:gd name="T112" fmla="*/ 276 w 428"/>
                  <a:gd name="T113" fmla="*/ 144 h 377"/>
                  <a:gd name="T114" fmla="*/ 295 w 428"/>
                  <a:gd name="T115" fmla="*/ 144 h 377"/>
                  <a:gd name="T116" fmla="*/ 318 w 428"/>
                  <a:gd name="T117" fmla="*/ 167 h 377"/>
                  <a:gd name="T118" fmla="*/ 340 w 428"/>
                  <a:gd name="T119" fmla="*/ 144 h 377"/>
                  <a:gd name="T120" fmla="*/ 318 w 428"/>
                  <a:gd name="T121" fmla="*/ 122 h 377"/>
                  <a:gd name="T122" fmla="*/ 295 w 428"/>
                  <a:gd name="T123" fmla="*/ 144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8" h="377">
                    <a:moveTo>
                      <a:pt x="64" y="356"/>
                    </a:moveTo>
                    <a:cubicBezTo>
                      <a:pt x="64" y="293"/>
                      <a:pt x="64" y="293"/>
                      <a:pt x="64" y="293"/>
                    </a:cubicBezTo>
                    <a:cubicBezTo>
                      <a:pt x="35" y="293"/>
                      <a:pt x="35" y="293"/>
                      <a:pt x="35" y="293"/>
                    </a:cubicBezTo>
                    <a:cubicBezTo>
                      <a:pt x="15" y="293"/>
                      <a:pt x="0" y="279"/>
                      <a:pt x="0" y="260"/>
                    </a:cubicBezTo>
                    <a:cubicBezTo>
                      <a:pt x="0" y="33"/>
                      <a:pt x="0" y="33"/>
                      <a:pt x="0" y="33"/>
                    </a:cubicBezTo>
                    <a:cubicBezTo>
                      <a:pt x="0" y="15"/>
                      <a:pt x="15" y="0"/>
                      <a:pt x="35" y="0"/>
                    </a:cubicBezTo>
                    <a:cubicBezTo>
                      <a:pt x="393" y="0"/>
                      <a:pt x="393" y="0"/>
                      <a:pt x="393" y="0"/>
                    </a:cubicBezTo>
                    <a:cubicBezTo>
                      <a:pt x="413" y="0"/>
                      <a:pt x="428" y="15"/>
                      <a:pt x="428" y="33"/>
                    </a:cubicBezTo>
                    <a:cubicBezTo>
                      <a:pt x="428" y="260"/>
                      <a:pt x="428" y="260"/>
                      <a:pt x="428" y="260"/>
                    </a:cubicBezTo>
                    <a:cubicBezTo>
                      <a:pt x="428" y="279"/>
                      <a:pt x="413" y="293"/>
                      <a:pt x="393" y="293"/>
                    </a:cubicBezTo>
                    <a:cubicBezTo>
                      <a:pt x="179" y="293"/>
                      <a:pt x="179" y="293"/>
                      <a:pt x="179" y="293"/>
                    </a:cubicBezTo>
                    <a:cubicBezTo>
                      <a:pt x="102" y="370"/>
                      <a:pt x="102" y="370"/>
                      <a:pt x="102" y="370"/>
                    </a:cubicBezTo>
                    <a:cubicBezTo>
                      <a:pt x="98" y="375"/>
                      <a:pt x="92" y="377"/>
                      <a:pt x="86" y="377"/>
                    </a:cubicBezTo>
                    <a:cubicBezTo>
                      <a:pt x="83" y="377"/>
                      <a:pt x="80" y="377"/>
                      <a:pt x="77" y="376"/>
                    </a:cubicBezTo>
                    <a:cubicBezTo>
                      <a:pt x="69" y="372"/>
                      <a:pt x="64" y="365"/>
                      <a:pt x="64" y="356"/>
                    </a:cubicBezTo>
                    <a:close/>
                    <a:moveTo>
                      <a:pt x="73" y="275"/>
                    </a:moveTo>
                    <a:cubicBezTo>
                      <a:pt x="78" y="275"/>
                      <a:pt x="82" y="279"/>
                      <a:pt x="82" y="284"/>
                    </a:cubicBezTo>
                    <a:cubicBezTo>
                      <a:pt x="82" y="356"/>
                      <a:pt x="82" y="356"/>
                      <a:pt x="82" y="356"/>
                    </a:cubicBezTo>
                    <a:cubicBezTo>
                      <a:pt x="82" y="357"/>
                      <a:pt x="83" y="358"/>
                      <a:pt x="84" y="358"/>
                    </a:cubicBezTo>
                    <a:cubicBezTo>
                      <a:pt x="85" y="358"/>
                      <a:pt x="87" y="359"/>
                      <a:pt x="89" y="357"/>
                    </a:cubicBezTo>
                    <a:cubicBezTo>
                      <a:pt x="89" y="357"/>
                      <a:pt x="89" y="357"/>
                      <a:pt x="89" y="357"/>
                    </a:cubicBezTo>
                    <a:cubicBezTo>
                      <a:pt x="169" y="277"/>
                      <a:pt x="169" y="277"/>
                      <a:pt x="169" y="277"/>
                    </a:cubicBezTo>
                    <a:cubicBezTo>
                      <a:pt x="171" y="276"/>
                      <a:pt x="173" y="275"/>
                      <a:pt x="176" y="275"/>
                    </a:cubicBezTo>
                    <a:cubicBezTo>
                      <a:pt x="393" y="275"/>
                      <a:pt x="393" y="275"/>
                      <a:pt x="393" y="275"/>
                    </a:cubicBezTo>
                    <a:cubicBezTo>
                      <a:pt x="402" y="275"/>
                      <a:pt x="410" y="268"/>
                      <a:pt x="410" y="260"/>
                    </a:cubicBezTo>
                    <a:cubicBezTo>
                      <a:pt x="410" y="33"/>
                      <a:pt x="410" y="33"/>
                      <a:pt x="410" y="33"/>
                    </a:cubicBezTo>
                    <a:cubicBezTo>
                      <a:pt x="410" y="25"/>
                      <a:pt x="402" y="18"/>
                      <a:pt x="393" y="18"/>
                    </a:cubicBezTo>
                    <a:cubicBezTo>
                      <a:pt x="35" y="18"/>
                      <a:pt x="35" y="18"/>
                      <a:pt x="35" y="18"/>
                    </a:cubicBezTo>
                    <a:cubicBezTo>
                      <a:pt x="26" y="18"/>
                      <a:pt x="18" y="25"/>
                      <a:pt x="18" y="33"/>
                    </a:cubicBezTo>
                    <a:cubicBezTo>
                      <a:pt x="18" y="260"/>
                      <a:pt x="18" y="260"/>
                      <a:pt x="18" y="260"/>
                    </a:cubicBezTo>
                    <a:cubicBezTo>
                      <a:pt x="18" y="268"/>
                      <a:pt x="26" y="275"/>
                      <a:pt x="35" y="275"/>
                    </a:cubicBezTo>
                    <a:lnTo>
                      <a:pt x="73" y="275"/>
                    </a:lnTo>
                    <a:close/>
                    <a:moveTo>
                      <a:pt x="69" y="144"/>
                    </a:moveTo>
                    <a:cubicBezTo>
                      <a:pt x="69" y="122"/>
                      <a:pt x="88" y="103"/>
                      <a:pt x="111" y="103"/>
                    </a:cubicBezTo>
                    <a:cubicBezTo>
                      <a:pt x="133" y="103"/>
                      <a:pt x="152" y="122"/>
                      <a:pt x="152" y="144"/>
                    </a:cubicBezTo>
                    <a:cubicBezTo>
                      <a:pt x="152" y="167"/>
                      <a:pt x="133" y="186"/>
                      <a:pt x="111" y="186"/>
                    </a:cubicBezTo>
                    <a:cubicBezTo>
                      <a:pt x="88" y="186"/>
                      <a:pt x="69" y="167"/>
                      <a:pt x="69" y="144"/>
                    </a:cubicBezTo>
                    <a:close/>
                    <a:moveTo>
                      <a:pt x="88" y="144"/>
                    </a:moveTo>
                    <a:cubicBezTo>
                      <a:pt x="88" y="157"/>
                      <a:pt x="98" y="167"/>
                      <a:pt x="111" y="167"/>
                    </a:cubicBezTo>
                    <a:cubicBezTo>
                      <a:pt x="123" y="167"/>
                      <a:pt x="133" y="157"/>
                      <a:pt x="133" y="144"/>
                    </a:cubicBezTo>
                    <a:cubicBezTo>
                      <a:pt x="133" y="132"/>
                      <a:pt x="123" y="122"/>
                      <a:pt x="111" y="122"/>
                    </a:cubicBezTo>
                    <a:cubicBezTo>
                      <a:pt x="98" y="122"/>
                      <a:pt x="88" y="132"/>
                      <a:pt x="88" y="144"/>
                    </a:cubicBezTo>
                    <a:close/>
                    <a:moveTo>
                      <a:pt x="173" y="144"/>
                    </a:moveTo>
                    <a:cubicBezTo>
                      <a:pt x="173" y="122"/>
                      <a:pt x="192" y="103"/>
                      <a:pt x="215" y="103"/>
                    </a:cubicBezTo>
                    <a:cubicBezTo>
                      <a:pt x="238" y="103"/>
                      <a:pt x="256" y="122"/>
                      <a:pt x="256" y="144"/>
                    </a:cubicBezTo>
                    <a:cubicBezTo>
                      <a:pt x="256" y="167"/>
                      <a:pt x="238" y="186"/>
                      <a:pt x="215" y="186"/>
                    </a:cubicBezTo>
                    <a:cubicBezTo>
                      <a:pt x="192" y="186"/>
                      <a:pt x="173" y="167"/>
                      <a:pt x="173" y="144"/>
                    </a:cubicBezTo>
                    <a:close/>
                    <a:moveTo>
                      <a:pt x="192" y="144"/>
                    </a:moveTo>
                    <a:cubicBezTo>
                      <a:pt x="192" y="157"/>
                      <a:pt x="202" y="167"/>
                      <a:pt x="215" y="167"/>
                    </a:cubicBezTo>
                    <a:cubicBezTo>
                      <a:pt x="227" y="167"/>
                      <a:pt x="237" y="157"/>
                      <a:pt x="237" y="144"/>
                    </a:cubicBezTo>
                    <a:cubicBezTo>
                      <a:pt x="237" y="132"/>
                      <a:pt x="227" y="122"/>
                      <a:pt x="215" y="122"/>
                    </a:cubicBezTo>
                    <a:cubicBezTo>
                      <a:pt x="202" y="122"/>
                      <a:pt x="192" y="132"/>
                      <a:pt x="192" y="144"/>
                    </a:cubicBezTo>
                    <a:close/>
                    <a:moveTo>
                      <a:pt x="276" y="144"/>
                    </a:moveTo>
                    <a:cubicBezTo>
                      <a:pt x="276" y="122"/>
                      <a:pt x="295" y="103"/>
                      <a:pt x="318" y="103"/>
                    </a:cubicBezTo>
                    <a:cubicBezTo>
                      <a:pt x="340" y="103"/>
                      <a:pt x="359" y="122"/>
                      <a:pt x="359" y="144"/>
                    </a:cubicBezTo>
                    <a:cubicBezTo>
                      <a:pt x="359" y="167"/>
                      <a:pt x="340" y="186"/>
                      <a:pt x="318" y="186"/>
                    </a:cubicBezTo>
                    <a:cubicBezTo>
                      <a:pt x="295" y="186"/>
                      <a:pt x="276" y="167"/>
                      <a:pt x="276" y="144"/>
                    </a:cubicBezTo>
                    <a:close/>
                    <a:moveTo>
                      <a:pt x="295" y="144"/>
                    </a:moveTo>
                    <a:cubicBezTo>
                      <a:pt x="295" y="157"/>
                      <a:pt x="305" y="167"/>
                      <a:pt x="318" y="167"/>
                    </a:cubicBezTo>
                    <a:cubicBezTo>
                      <a:pt x="330" y="167"/>
                      <a:pt x="340" y="157"/>
                      <a:pt x="340" y="144"/>
                    </a:cubicBezTo>
                    <a:cubicBezTo>
                      <a:pt x="340" y="132"/>
                      <a:pt x="330" y="122"/>
                      <a:pt x="318" y="122"/>
                    </a:cubicBezTo>
                    <a:cubicBezTo>
                      <a:pt x="305" y="122"/>
                      <a:pt x="295" y="132"/>
                      <a:pt x="295"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395">
                <a:extLst>
                  <a:ext uri="{FF2B5EF4-FFF2-40B4-BE49-F238E27FC236}">
                    <a16:creationId xmlns:a16="http://schemas.microsoft.com/office/drawing/2014/main" id="{29542060-B0C7-986D-BD22-F5E774FC93FD}"/>
                  </a:ext>
                </a:extLst>
              </p:cNvPr>
              <p:cNvSpPr>
                <a:spLocks/>
              </p:cNvSpPr>
              <p:nvPr/>
            </p:nvSpPr>
            <p:spPr bwMode="auto">
              <a:xfrm>
                <a:off x="5616575" y="387351"/>
                <a:ext cx="304800" cy="303213"/>
              </a:xfrm>
              <a:custGeom>
                <a:avLst/>
                <a:gdLst>
                  <a:gd name="T0" fmla="*/ 650 w 745"/>
                  <a:gd name="T1" fmla="*/ 94 h 744"/>
                  <a:gd name="T2" fmla="*/ 745 w 745"/>
                  <a:gd name="T3" fmla="*/ 323 h 744"/>
                  <a:gd name="T4" fmla="*/ 745 w 745"/>
                  <a:gd name="T5" fmla="*/ 421 h 744"/>
                  <a:gd name="T6" fmla="*/ 719 w 745"/>
                  <a:gd name="T7" fmla="*/ 548 h 744"/>
                  <a:gd name="T8" fmla="*/ 707 w 745"/>
                  <a:gd name="T9" fmla="*/ 553 h 744"/>
                  <a:gd name="T10" fmla="*/ 702 w 745"/>
                  <a:gd name="T11" fmla="*/ 541 h 744"/>
                  <a:gd name="T12" fmla="*/ 726 w 745"/>
                  <a:gd name="T13" fmla="*/ 421 h 744"/>
                  <a:gd name="T14" fmla="*/ 726 w 745"/>
                  <a:gd name="T15" fmla="*/ 323 h 744"/>
                  <a:gd name="T16" fmla="*/ 637 w 745"/>
                  <a:gd name="T17" fmla="*/ 107 h 744"/>
                  <a:gd name="T18" fmla="*/ 422 w 745"/>
                  <a:gd name="T19" fmla="*/ 18 h 744"/>
                  <a:gd name="T20" fmla="*/ 323 w 745"/>
                  <a:gd name="T21" fmla="*/ 18 h 744"/>
                  <a:gd name="T22" fmla="*/ 108 w 745"/>
                  <a:gd name="T23" fmla="*/ 107 h 744"/>
                  <a:gd name="T24" fmla="*/ 19 w 745"/>
                  <a:gd name="T25" fmla="*/ 323 h 744"/>
                  <a:gd name="T26" fmla="*/ 19 w 745"/>
                  <a:gd name="T27" fmla="*/ 421 h 744"/>
                  <a:gd name="T28" fmla="*/ 108 w 745"/>
                  <a:gd name="T29" fmla="*/ 637 h 744"/>
                  <a:gd name="T30" fmla="*/ 323 w 745"/>
                  <a:gd name="T31" fmla="*/ 726 h 744"/>
                  <a:gd name="T32" fmla="*/ 422 w 745"/>
                  <a:gd name="T33" fmla="*/ 726 h 744"/>
                  <a:gd name="T34" fmla="*/ 632 w 745"/>
                  <a:gd name="T35" fmla="*/ 642 h 744"/>
                  <a:gd name="T36" fmla="*/ 645 w 745"/>
                  <a:gd name="T37" fmla="*/ 642 h 744"/>
                  <a:gd name="T38" fmla="*/ 645 w 745"/>
                  <a:gd name="T39" fmla="*/ 655 h 744"/>
                  <a:gd name="T40" fmla="*/ 422 w 745"/>
                  <a:gd name="T41" fmla="*/ 744 h 744"/>
                  <a:gd name="T42" fmla="*/ 323 w 745"/>
                  <a:gd name="T43" fmla="*/ 744 h 744"/>
                  <a:gd name="T44" fmla="*/ 95 w 745"/>
                  <a:gd name="T45" fmla="*/ 650 h 744"/>
                  <a:gd name="T46" fmla="*/ 0 w 745"/>
                  <a:gd name="T47" fmla="*/ 421 h 744"/>
                  <a:gd name="T48" fmla="*/ 0 w 745"/>
                  <a:gd name="T49" fmla="*/ 323 h 744"/>
                  <a:gd name="T50" fmla="*/ 95 w 745"/>
                  <a:gd name="T51" fmla="*/ 94 h 744"/>
                  <a:gd name="T52" fmla="*/ 323 w 745"/>
                  <a:gd name="T53" fmla="*/ 0 h 744"/>
                  <a:gd name="T54" fmla="*/ 422 w 745"/>
                  <a:gd name="T55" fmla="*/ 0 h 744"/>
                  <a:gd name="T56" fmla="*/ 650 w 745"/>
                  <a:gd name="T57" fmla="*/ 94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5" h="744">
                    <a:moveTo>
                      <a:pt x="650" y="94"/>
                    </a:moveTo>
                    <a:cubicBezTo>
                      <a:pt x="711" y="155"/>
                      <a:pt x="745" y="236"/>
                      <a:pt x="745" y="323"/>
                    </a:cubicBezTo>
                    <a:cubicBezTo>
                      <a:pt x="745" y="421"/>
                      <a:pt x="745" y="421"/>
                      <a:pt x="745" y="421"/>
                    </a:cubicBezTo>
                    <a:cubicBezTo>
                      <a:pt x="745" y="465"/>
                      <a:pt x="736" y="508"/>
                      <a:pt x="719" y="548"/>
                    </a:cubicBezTo>
                    <a:cubicBezTo>
                      <a:pt x="717" y="553"/>
                      <a:pt x="711" y="555"/>
                      <a:pt x="707" y="553"/>
                    </a:cubicBezTo>
                    <a:cubicBezTo>
                      <a:pt x="702" y="551"/>
                      <a:pt x="700" y="546"/>
                      <a:pt x="702" y="541"/>
                    </a:cubicBezTo>
                    <a:cubicBezTo>
                      <a:pt x="718" y="503"/>
                      <a:pt x="726" y="463"/>
                      <a:pt x="726" y="421"/>
                    </a:cubicBezTo>
                    <a:cubicBezTo>
                      <a:pt x="726" y="323"/>
                      <a:pt x="726" y="323"/>
                      <a:pt x="726" y="323"/>
                    </a:cubicBezTo>
                    <a:cubicBezTo>
                      <a:pt x="726" y="241"/>
                      <a:pt x="694" y="165"/>
                      <a:pt x="637" y="107"/>
                    </a:cubicBezTo>
                    <a:cubicBezTo>
                      <a:pt x="579" y="50"/>
                      <a:pt x="503" y="18"/>
                      <a:pt x="422" y="18"/>
                    </a:cubicBezTo>
                    <a:cubicBezTo>
                      <a:pt x="323" y="18"/>
                      <a:pt x="323" y="18"/>
                      <a:pt x="323" y="18"/>
                    </a:cubicBezTo>
                    <a:cubicBezTo>
                      <a:pt x="242" y="18"/>
                      <a:pt x="165" y="50"/>
                      <a:pt x="108" y="107"/>
                    </a:cubicBezTo>
                    <a:cubicBezTo>
                      <a:pt x="50" y="165"/>
                      <a:pt x="19" y="241"/>
                      <a:pt x="19" y="323"/>
                    </a:cubicBezTo>
                    <a:cubicBezTo>
                      <a:pt x="19" y="421"/>
                      <a:pt x="19" y="421"/>
                      <a:pt x="19" y="421"/>
                    </a:cubicBezTo>
                    <a:cubicBezTo>
                      <a:pt x="19" y="503"/>
                      <a:pt x="50" y="579"/>
                      <a:pt x="108" y="637"/>
                    </a:cubicBezTo>
                    <a:cubicBezTo>
                      <a:pt x="165" y="694"/>
                      <a:pt x="242" y="726"/>
                      <a:pt x="323" y="726"/>
                    </a:cubicBezTo>
                    <a:cubicBezTo>
                      <a:pt x="422" y="726"/>
                      <a:pt x="422" y="726"/>
                      <a:pt x="422" y="726"/>
                    </a:cubicBezTo>
                    <a:cubicBezTo>
                      <a:pt x="500" y="726"/>
                      <a:pt x="575" y="696"/>
                      <a:pt x="632" y="642"/>
                    </a:cubicBezTo>
                    <a:cubicBezTo>
                      <a:pt x="635" y="638"/>
                      <a:pt x="641" y="638"/>
                      <a:pt x="645" y="642"/>
                    </a:cubicBezTo>
                    <a:cubicBezTo>
                      <a:pt x="649" y="646"/>
                      <a:pt x="648" y="651"/>
                      <a:pt x="645" y="655"/>
                    </a:cubicBezTo>
                    <a:cubicBezTo>
                      <a:pt x="584" y="713"/>
                      <a:pt x="505" y="744"/>
                      <a:pt x="422" y="744"/>
                    </a:cubicBezTo>
                    <a:cubicBezTo>
                      <a:pt x="323" y="744"/>
                      <a:pt x="323" y="744"/>
                      <a:pt x="323" y="744"/>
                    </a:cubicBezTo>
                    <a:cubicBezTo>
                      <a:pt x="237" y="744"/>
                      <a:pt x="156" y="711"/>
                      <a:pt x="95" y="650"/>
                    </a:cubicBezTo>
                    <a:cubicBezTo>
                      <a:pt x="33" y="589"/>
                      <a:pt x="0" y="508"/>
                      <a:pt x="0" y="421"/>
                    </a:cubicBezTo>
                    <a:cubicBezTo>
                      <a:pt x="0" y="323"/>
                      <a:pt x="0" y="323"/>
                      <a:pt x="0" y="323"/>
                    </a:cubicBezTo>
                    <a:cubicBezTo>
                      <a:pt x="0" y="236"/>
                      <a:pt x="33" y="155"/>
                      <a:pt x="95" y="94"/>
                    </a:cubicBezTo>
                    <a:cubicBezTo>
                      <a:pt x="156" y="33"/>
                      <a:pt x="237" y="0"/>
                      <a:pt x="323" y="0"/>
                    </a:cubicBezTo>
                    <a:cubicBezTo>
                      <a:pt x="422" y="0"/>
                      <a:pt x="422" y="0"/>
                      <a:pt x="422" y="0"/>
                    </a:cubicBezTo>
                    <a:cubicBezTo>
                      <a:pt x="508" y="0"/>
                      <a:pt x="589" y="33"/>
                      <a:pt x="65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9" name="Group 8"/>
          <p:cNvGrpSpPr/>
          <p:nvPr/>
        </p:nvGrpSpPr>
        <p:grpSpPr>
          <a:xfrm>
            <a:off x="7171491" y="3447142"/>
            <a:ext cx="5034956" cy="737999"/>
            <a:chOff x="7171491" y="3447142"/>
            <a:chExt cx="5034956" cy="737999"/>
          </a:xfrm>
        </p:grpSpPr>
        <p:sp>
          <p:nvSpPr>
            <p:cNvPr id="26" name="Espace réservé du texte 3">
              <a:extLst>
                <a:ext uri="{FF2B5EF4-FFF2-40B4-BE49-F238E27FC236}">
                  <a16:creationId xmlns:a16="http://schemas.microsoft.com/office/drawing/2014/main" id="{F86D97B4-9BBD-EF6C-4CEA-909E619B6384}"/>
                </a:ext>
              </a:extLst>
            </p:cNvPr>
            <p:cNvSpPr txBox="1">
              <a:spLocks/>
            </p:cNvSpPr>
            <p:nvPr/>
          </p:nvSpPr>
          <p:spPr>
            <a:xfrm>
              <a:off x="7996393" y="3698666"/>
              <a:ext cx="4210054" cy="307777"/>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400" b="1" dirty="0">
                  <a:solidFill>
                    <a:srgbClr val="09092C"/>
                  </a:solidFill>
                  <a:latin typeface="Foundever Sans Bold" pitchFamily="50" charset="0"/>
                  <a:ea typeface="Foundever Sans Bold" pitchFamily="50" charset="0"/>
                </a:rPr>
                <a:t>Time constraints</a:t>
              </a:r>
            </a:p>
          </p:txBody>
        </p:sp>
        <p:grpSp>
          <p:nvGrpSpPr>
            <p:cNvPr id="67" name="Groupe 422">
              <a:extLst>
                <a:ext uri="{FF2B5EF4-FFF2-40B4-BE49-F238E27FC236}">
                  <a16:creationId xmlns:a16="http://schemas.microsoft.com/office/drawing/2014/main" id="{FD7AF215-F804-2CCE-0B02-75EF85156B12}"/>
                </a:ext>
              </a:extLst>
            </p:cNvPr>
            <p:cNvGrpSpPr/>
            <p:nvPr/>
          </p:nvGrpSpPr>
          <p:grpSpPr>
            <a:xfrm>
              <a:off x="7171491" y="3447142"/>
              <a:ext cx="737999" cy="737999"/>
              <a:chOff x="9145588" y="3929063"/>
              <a:chExt cx="303213" cy="304800"/>
            </a:xfrm>
            <a:solidFill>
              <a:srgbClr val="4B4BF9"/>
            </a:solidFill>
          </p:grpSpPr>
          <p:sp>
            <p:nvSpPr>
              <p:cNvPr id="68" name="Freeform 150">
                <a:extLst>
                  <a:ext uri="{FF2B5EF4-FFF2-40B4-BE49-F238E27FC236}">
                    <a16:creationId xmlns:a16="http://schemas.microsoft.com/office/drawing/2014/main" id="{A5241383-31E1-1A37-4E5D-DE906800202B}"/>
                  </a:ext>
                </a:extLst>
              </p:cNvPr>
              <p:cNvSpPr>
                <a:spLocks noEditPoints="1"/>
              </p:cNvSpPr>
              <p:nvPr/>
            </p:nvSpPr>
            <p:spPr bwMode="auto">
              <a:xfrm>
                <a:off x="9240838" y="3981450"/>
                <a:ext cx="112713" cy="198438"/>
              </a:xfrm>
              <a:custGeom>
                <a:avLst/>
                <a:gdLst>
                  <a:gd name="T0" fmla="*/ 188 w 275"/>
                  <a:gd name="T1" fmla="*/ 268 h 488"/>
                  <a:gd name="T2" fmla="*/ 254 w 275"/>
                  <a:gd name="T3" fmla="*/ 416 h 488"/>
                  <a:gd name="T4" fmla="*/ 275 w 275"/>
                  <a:gd name="T5" fmla="*/ 426 h 488"/>
                  <a:gd name="T6" fmla="*/ 266 w 275"/>
                  <a:gd name="T7" fmla="*/ 488 h 488"/>
                  <a:gd name="T8" fmla="*/ 0 w 275"/>
                  <a:gd name="T9" fmla="*/ 479 h 488"/>
                  <a:gd name="T10" fmla="*/ 10 w 275"/>
                  <a:gd name="T11" fmla="*/ 416 h 488"/>
                  <a:gd name="T12" fmla="*/ 22 w 275"/>
                  <a:gd name="T13" fmla="*/ 404 h 488"/>
                  <a:gd name="T14" fmla="*/ 107 w 275"/>
                  <a:gd name="T15" fmla="*/ 244 h 488"/>
                  <a:gd name="T16" fmla="*/ 22 w 275"/>
                  <a:gd name="T17" fmla="*/ 84 h 488"/>
                  <a:gd name="T18" fmla="*/ 10 w 275"/>
                  <a:gd name="T19" fmla="*/ 72 h 488"/>
                  <a:gd name="T20" fmla="*/ 0 w 275"/>
                  <a:gd name="T21" fmla="*/ 10 h 488"/>
                  <a:gd name="T22" fmla="*/ 266 w 275"/>
                  <a:gd name="T23" fmla="*/ 0 h 488"/>
                  <a:gd name="T24" fmla="*/ 275 w 275"/>
                  <a:gd name="T25" fmla="*/ 63 h 488"/>
                  <a:gd name="T26" fmla="*/ 254 w 275"/>
                  <a:gd name="T27" fmla="*/ 72 h 488"/>
                  <a:gd name="T28" fmla="*/ 188 w 275"/>
                  <a:gd name="T29" fmla="*/ 221 h 488"/>
                  <a:gd name="T30" fmla="*/ 150 w 275"/>
                  <a:gd name="T31" fmla="*/ 244 h 488"/>
                  <a:gd name="T32" fmla="*/ 235 w 275"/>
                  <a:gd name="T33" fmla="*/ 84 h 488"/>
                  <a:gd name="T34" fmla="*/ 212 w 275"/>
                  <a:gd name="T35" fmla="*/ 72 h 488"/>
                  <a:gd name="T36" fmla="*/ 212 w 275"/>
                  <a:gd name="T37" fmla="*/ 54 h 488"/>
                  <a:gd name="T38" fmla="*/ 256 w 275"/>
                  <a:gd name="T39" fmla="*/ 19 h 488"/>
                  <a:gd name="T40" fmla="*/ 19 w 275"/>
                  <a:gd name="T41" fmla="*/ 54 h 488"/>
                  <a:gd name="T42" fmla="*/ 168 w 275"/>
                  <a:gd name="T43" fmla="*/ 63 h 488"/>
                  <a:gd name="T44" fmla="*/ 40 w 275"/>
                  <a:gd name="T45" fmla="*/ 72 h 488"/>
                  <a:gd name="T46" fmla="*/ 99 w 275"/>
                  <a:gd name="T47" fmla="*/ 207 h 488"/>
                  <a:gd name="T48" fmla="*/ 99 w 275"/>
                  <a:gd name="T49" fmla="*/ 282 h 488"/>
                  <a:gd name="T50" fmla="*/ 40 w 275"/>
                  <a:gd name="T51" fmla="*/ 416 h 488"/>
                  <a:gd name="T52" fmla="*/ 168 w 275"/>
                  <a:gd name="T53" fmla="*/ 426 h 488"/>
                  <a:gd name="T54" fmla="*/ 19 w 275"/>
                  <a:gd name="T55" fmla="*/ 435 h 488"/>
                  <a:gd name="T56" fmla="*/ 256 w 275"/>
                  <a:gd name="T57" fmla="*/ 470 h 488"/>
                  <a:gd name="T58" fmla="*/ 212 w 275"/>
                  <a:gd name="T59" fmla="*/ 435 h 488"/>
                  <a:gd name="T60" fmla="*/ 212 w 275"/>
                  <a:gd name="T61" fmla="*/ 416 h 488"/>
                  <a:gd name="T62" fmla="*/ 235 w 275"/>
                  <a:gd name="T63" fmla="*/ 404 h 488"/>
                  <a:gd name="T64" fmla="*/ 150 w 275"/>
                  <a:gd name="T65" fmla="*/ 244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5" h="488">
                    <a:moveTo>
                      <a:pt x="168" y="244"/>
                    </a:moveTo>
                    <a:cubicBezTo>
                      <a:pt x="168" y="251"/>
                      <a:pt x="177" y="258"/>
                      <a:pt x="188" y="268"/>
                    </a:cubicBezTo>
                    <a:cubicBezTo>
                      <a:pt x="214" y="290"/>
                      <a:pt x="254" y="323"/>
                      <a:pt x="254" y="404"/>
                    </a:cubicBezTo>
                    <a:cubicBezTo>
                      <a:pt x="254" y="416"/>
                      <a:pt x="254" y="416"/>
                      <a:pt x="254" y="416"/>
                    </a:cubicBezTo>
                    <a:cubicBezTo>
                      <a:pt x="266" y="416"/>
                      <a:pt x="266" y="416"/>
                      <a:pt x="266" y="416"/>
                    </a:cubicBezTo>
                    <a:cubicBezTo>
                      <a:pt x="271" y="416"/>
                      <a:pt x="275" y="421"/>
                      <a:pt x="275" y="426"/>
                    </a:cubicBezTo>
                    <a:cubicBezTo>
                      <a:pt x="275" y="479"/>
                      <a:pt x="275" y="479"/>
                      <a:pt x="275" y="479"/>
                    </a:cubicBezTo>
                    <a:cubicBezTo>
                      <a:pt x="275" y="484"/>
                      <a:pt x="271" y="488"/>
                      <a:pt x="266" y="488"/>
                    </a:cubicBezTo>
                    <a:cubicBezTo>
                      <a:pt x="10" y="488"/>
                      <a:pt x="10" y="488"/>
                      <a:pt x="10" y="488"/>
                    </a:cubicBezTo>
                    <a:cubicBezTo>
                      <a:pt x="4" y="488"/>
                      <a:pt x="0" y="484"/>
                      <a:pt x="0" y="479"/>
                    </a:cubicBezTo>
                    <a:cubicBezTo>
                      <a:pt x="0" y="426"/>
                      <a:pt x="0" y="426"/>
                      <a:pt x="0" y="426"/>
                    </a:cubicBezTo>
                    <a:cubicBezTo>
                      <a:pt x="0" y="421"/>
                      <a:pt x="4" y="416"/>
                      <a:pt x="10" y="416"/>
                    </a:cubicBezTo>
                    <a:cubicBezTo>
                      <a:pt x="22" y="416"/>
                      <a:pt x="22" y="416"/>
                      <a:pt x="22" y="416"/>
                    </a:cubicBezTo>
                    <a:cubicBezTo>
                      <a:pt x="22" y="404"/>
                      <a:pt x="22" y="404"/>
                      <a:pt x="22" y="404"/>
                    </a:cubicBezTo>
                    <a:cubicBezTo>
                      <a:pt x="22" y="323"/>
                      <a:pt x="61" y="290"/>
                      <a:pt x="87" y="268"/>
                    </a:cubicBezTo>
                    <a:cubicBezTo>
                      <a:pt x="98" y="258"/>
                      <a:pt x="107" y="251"/>
                      <a:pt x="107" y="244"/>
                    </a:cubicBezTo>
                    <a:cubicBezTo>
                      <a:pt x="107" y="238"/>
                      <a:pt x="98" y="230"/>
                      <a:pt x="87" y="221"/>
                    </a:cubicBezTo>
                    <a:cubicBezTo>
                      <a:pt x="61" y="199"/>
                      <a:pt x="22" y="166"/>
                      <a:pt x="22" y="84"/>
                    </a:cubicBezTo>
                    <a:cubicBezTo>
                      <a:pt x="22" y="72"/>
                      <a:pt x="22" y="72"/>
                      <a:pt x="22" y="72"/>
                    </a:cubicBezTo>
                    <a:cubicBezTo>
                      <a:pt x="10" y="72"/>
                      <a:pt x="10" y="72"/>
                      <a:pt x="10" y="72"/>
                    </a:cubicBezTo>
                    <a:cubicBezTo>
                      <a:pt x="4" y="72"/>
                      <a:pt x="0" y="68"/>
                      <a:pt x="0" y="63"/>
                    </a:cubicBezTo>
                    <a:cubicBezTo>
                      <a:pt x="0" y="10"/>
                      <a:pt x="0" y="10"/>
                      <a:pt x="0" y="10"/>
                    </a:cubicBezTo>
                    <a:cubicBezTo>
                      <a:pt x="0" y="5"/>
                      <a:pt x="4" y="0"/>
                      <a:pt x="10" y="0"/>
                    </a:cubicBezTo>
                    <a:cubicBezTo>
                      <a:pt x="266" y="0"/>
                      <a:pt x="266" y="0"/>
                      <a:pt x="266" y="0"/>
                    </a:cubicBezTo>
                    <a:cubicBezTo>
                      <a:pt x="271" y="0"/>
                      <a:pt x="275" y="5"/>
                      <a:pt x="275" y="10"/>
                    </a:cubicBezTo>
                    <a:cubicBezTo>
                      <a:pt x="275" y="63"/>
                      <a:pt x="275" y="63"/>
                      <a:pt x="275" y="63"/>
                    </a:cubicBezTo>
                    <a:cubicBezTo>
                      <a:pt x="275" y="68"/>
                      <a:pt x="271" y="72"/>
                      <a:pt x="266" y="72"/>
                    </a:cubicBezTo>
                    <a:cubicBezTo>
                      <a:pt x="254" y="72"/>
                      <a:pt x="254" y="72"/>
                      <a:pt x="254" y="72"/>
                    </a:cubicBezTo>
                    <a:cubicBezTo>
                      <a:pt x="254" y="84"/>
                      <a:pt x="254" y="84"/>
                      <a:pt x="254" y="84"/>
                    </a:cubicBezTo>
                    <a:cubicBezTo>
                      <a:pt x="254" y="166"/>
                      <a:pt x="214" y="199"/>
                      <a:pt x="188" y="221"/>
                    </a:cubicBezTo>
                    <a:cubicBezTo>
                      <a:pt x="177" y="230"/>
                      <a:pt x="168" y="238"/>
                      <a:pt x="168" y="244"/>
                    </a:cubicBezTo>
                    <a:close/>
                    <a:moveTo>
                      <a:pt x="150" y="244"/>
                    </a:moveTo>
                    <a:cubicBezTo>
                      <a:pt x="150" y="229"/>
                      <a:pt x="162" y="219"/>
                      <a:pt x="176" y="207"/>
                    </a:cubicBezTo>
                    <a:cubicBezTo>
                      <a:pt x="201" y="186"/>
                      <a:pt x="235" y="157"/>
                      <a:pt x="235" y="84"/>
                    </a:cubicBezTo>
                    <a:cubicBezTo>
                      <a:pt x="235" y="72"/>
                      <a:pt x="235" y="72"/>
                      <a:pt x="235" y="72"/>
                    </a:cubicBezTo>
                    <a:cubicBezTo>
                      <a:pt x="212" y="72"/>
                      <a:pt x="212" y="72"/>
                      <a:pt x="212" y="72"/>
                    </a:cubicBezTo>
                    <a:cubicBezTo>
                      <a:pt x="207" y="72"/>
                      <a:pt x="203" y="68"/>
                      <a:pt x="203" y="63"/>
                    </a:cubicBezTo>
                    <a:cubicBezTo>
                      <a:pt x="203" y="58"/>
                      <a:pt x="207" y="54"/>
                      <a:pt x="212" y="54"/>
                    </a:cubicBezTo>
                    <a:cubicBezTo>
                      <a:pt x="256" y="54"/>
                      <a:pt x="256" y="54"/>
                      <a:pt x="256" y="54"/>
                    </a:cubicBezTo>
                    <a:cubicBezTo>
                      <a:pt x="256" y="19"/>
                      <a:pt x="256" y="19"/>
                      <a:pt x="256" y="19"/>
                    </a:cubicBezTo>
                    <a:cubicBezTo>
                      <a:pt x="19" y="19"/>
                      <a:pt x="19" y="19"/>
                      <a:pt x="19" y="19"/>
                    </a:cubicBezTo>
                    <a:cubicBezTo>
                      <a:pt x="19" y="54"/>
                      <a:pt x="19" y="54"/>
                      <a:pt x="19" y="54"/>
                    </a:cubicBezTo>
                    <a:cubicBezTo>
                      <a:pt x="159" y="54"/>
                      <a:pt x="159" y="54"/>
                      <a:pt x="159" y="54"/>
                    </a:cubicBezTo>
                    <a:cubicBezTo>
                      <a:pt x="164" y="54"/>
                      <a:pt x="168" y="58"/>
                      <a:pt x="168" y="63"/>
                    </a:cubicBezTo>
                    <a:cubicBezTo>
                      <a:pt x="168" y="68"/>
                      <a:pt x="164" y="72"/>
                      <a:pt x="159" y="72"/>
                    </a:cubicBezTo>
                    <a:cubicBezTo>
                      <a:pt x="40" y="72"/>
                      <a:pt x="40" y="72"/>
                      <a:pt x="40" y="72"/>
                    </a:cubicBezTo>
                    <a:cubicBezTo>
                      <a:pt x="40" y="84"/>
                      <a:pt x="40" y="84"/>
                      <a:pt x="40" y="84"/>
                    </a:cubicBezTo>
                    <a:cubicBezTo>
                      <a:pt x="40" y="157"/>
                      <a:pt x="74" y="186"/>
                      <a:pt x="99" y="207"/>
                    </a:cubicBezTo>
                    <a:cubicBezTo>
                      <a:pt x="113" y="219"/>
                      <a:pt x="126" y="229"/>
                      <a:pt x="126" y="244"/>
                    </a:cubicBezTo>
                    <a:cubicBezTo>
                      <a:pt x="126" y="260"/>
                      <a:pt x="113" y="270"/>
                      <a:pt x="99" y="282"/>
                    </a:cubicBezTo>
                    <a:cubicBezTo>
                      <a:pt x="74" y="303"/>
                      <a:pt x="40" y="332"/>
                      <a:pt x="40" y="404"/>
                    </a:cubicBezTo>
                    <a:cubicBezTo>
                      <a:pt x="40" y="416"/>
                      <a:pt x="40" y="416"/>
                      <a:pt x="40" y="416"/>
                    </a:cubicBezTo>
                    <a:cubicBezTo>
                      <a:pt x="159" y="416"/>
                      <a:pt x="159" y="416"/>
                      <a:pt x="159" y="416"/>
                    </a:cubicBezTo>
                    <a:cubicBezTo>
                      <a:pt x="164" y="416"/>
                      <a:pt x="168" y="421"/>
                      <a:pt x="168" y="426"/>
                    </a:cubicBezTo>
                    <a:cubicBezTo>
                      <a:pt x="168" y="431"/>
                      <a:pt x="164" y="435"/>
                      <a:pt x="159" y="435"/>
                    </a:cubicBezTo>
                    <a:cubicBezTo>
                      <a:pt x="19" y="435"/>
                      <a:pt x="19" y="435"/>
                      <a:pt x="19" y="435"/>
                    </a:cubicBezTo>
                    <a:cubicBezTo>
                      <a:pt x="19" y="470"/>
                      <a:pt x="19" y="470"/>
                      <a:pt x="19" y="470"/>
                    </a:cubicBezTo>
                    <a:cubicBezTo>
                      <a:pt x="256" y="470"/>
                      <a:pt x="256" y="470"/>
                      <a:pt x="256" y="470"/>
                    </a:cubicBezTo>
                    <a:cubicBezTo>
                      <a:pt x="256" y="435"/>
                      <a:pt x="256" y="435"/>
                      <a:pt x="256" y="435"/>
                    </a:cubicBezTo>
                    <a:cubicBezTo>
                      <a:pt x="212" y="435"/>
                      <a:pt x="212" y="435"/>
                      <a:pt x="212" y="435"/>
                    </a:cubicBezTo>
                    <a:cubicBezTo>
                      <a:pt x="207" y="435"/>
                      <a:pt x="203" y="431"/>
                      <a:pt x="203" y="426"/>
                    </a:cubicBezTo>
                    <a:cubicBezTo>
                      <a:pt x="203" y="421"/>
                      <a:pt x="207" y="416"/>
                      <a:pt x="212" y="416"/>
                    </a:cubicBezTo>
                    <a:cubicBezTo>
                      <a:pt x="235" y="416"/>
                      <a:pt x="235" y="416"/>
                      <a:pt x="235" y="416"/>
                    </a:cubicBezTo>
                    <a:cubicBezTo>
                      <a:pt x="235" y="404"/>
                      <a:pt x="235" y="404"/>
                      <a:pt x="235" y="404"/>
                    </a:cubicBezTo>
                    <a:cubicBezTo>
                      <a:pt x="235" y="332"/>
                      <a:pt x="201" y="303"/>
                      <a:pt x="176" y="282"/>
                    </a:cubicBezTo>
                    <a:cubicBezTo>
                      <a:pt x="162" y="270"/>
                      <a:pt x="150" y="260"/>
                      <a:pt x="15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448">
                <a:extLst>
                  <a:ext uri="{FF2B5EF4-FFF2-40B4-BE49-F238E27FC236}">
                    <a16:creationId xmlns:a16="http://schemas.microsoft.com/office/drawing/2014/main" id="{BE38E5FA-A37D-61C9-D91C-5D80BDC6D4E9}"/>
                  </a:ext>
                </a:extLst>
              </p:cNvPr>
              <p:cNvSpPr>
                <a:spLocks/>
              </p:cNvSpPr>
              <p:nvPr/>
            </p:nvSpPr>
            <p:spPr bwMode="auto">
              <a:xfrm>
                <a:off x="9145588" y="3929063"/>
                <a:ext cx="303213" cy="304800"/>
              </a:xfrm>
              <a:custGeom>
                <a:avLst/>
                <a:gdLst>
                  <a:gd name="T0" fmla="*/ 650 w 745"/>
                  <a:gd name="T1" fmla="*/ 95 h 745"/>
                  <a:gd name="T2" fmla="*/ 745 w 745"/>
                  <a:gd name="T3" fmla="*/ 324 h 745"/>
                  <a:gd name="T4" fmla="*/ 745 w 745"/>
                  <a:gd name="T5" fmla="*/ 422 h 745"/>
                  <a:gd name="T6" fmla="*/ 719 w 745"/>
                  <a:gd name="T7" fmla="*/ 549 h 745"/>
                  <a:gd name="T8" fmla="*/ 707 w 745"/>
                  <a:gd name="T9" fmla="*/ 554 h 745"/>
                  <a:gd name="T10" fmla="*/ 702 w 745"/>
                  <a:gd name="T11" fmla="*/ 542 h 745"/>
                  <a:gd name="T12" fmla="*/ 726 w 745"/>
                  <a:gd name="T13" fmla="*/ 422 h 745"/>
                  <a:gd name="T14" fmla="*/ 726 w 745"/>
                  <a:gd name="T15" fmla="*/ 324 h 745"/>
                  <a:gd name="T16" fmla="*/ 637 w 745"/>
                  <a:gd name="T17" fmla="*/ 108 h 745"/>
                  <a:gd name="T18" fmla="*/ 422 w 745"/>
                  <a:gd name="T19" fmla="*/ 19 h 745"/>
                  <a:gd name="T20" fmla="*/ 323 w 745"/>
                  <a:gd name="T21" fmla="*/ 19 h 745"/>
                  <a:gd name="T22" fmla="*/ 108 w 745"/>
                  <a:gd name="T23" fmla="*/ 108 h 745"/>
                  <a:gd name="T24" fmla="*/ 19 w 745"/>
                  <a:gd name="T25" fmla="*/ 324 h 745"/>
                  <a:gd name="T26" fmla="*/ 19 w 745"/>
                  <a:gd name="T27" fmla="*/ 422 h 745"/>
                  <a:gd name="T28" fmla="*/ 108 w 745"/>
                  <a:gd name="T29" fmla="*/ 637 h 745"/>
                  <a:gd name="T30" fmla="*/ 323 w 745"/>
                  <a:gd name="T31" fmla="*/ 727 h 745"/>
                  <a:gd name="T32" fmla="*/ 422 w 745"/>
                  <a:gd name="T33" fmla="*/ 727 h 745"/>
                  <a:gd name="T34" fmla="*/ 632 w 745"/>
                  <a:gd name="T35" fmla="*/ 642 h 745"/>
                  <a:gd name="T36" fmla="*/ 645 w 745"/>
                  <a:gd name="T37" fmla="*/ 643 h 745"/>
                  <a:gd name="T38" fmla="*/ 645 w 745"/>
                  <a:gd name="T39" fmla="*/ 656 h 745"/>
                  <a:gd name="T40" fmla="*/ 422 w 745"/>
                  <a:gd name="T41" fmla="*/ 745 h 745"/>
                  <a:gd name="T42" fmla="*/ 323 w 745"/>
                  <a:gd name="T43" fmla="*/ 745 h 745"/>
                  <a:gd name="T44" fmla="*/ 95 w 745"/>
                  <a:gd name="T45" fmla="*/ 651 h 745"/>
                  <a:gd name="T46" fmla="*/ 0 w 745"/>
                  <a:gd name="T47" fmla="*/ 422 h 745"/>
                  <a:gd name="T48" fmla="*/ 0 w 745"/>
                  <a:gd name="T49" fmla="*/ 324 h 745"/>
                  <a:gd name="T50" fmla="*/ 95 w 745"/>
                  <a:gd name="T51" fmla="*/ 95 h 745"/>
                  <a:gd name="T52" fmla="*/ 323 w 745"/>
                  <a:gd name="T53" fmla="*/ 0 h 745"/>
                  <a:gd name="T54" fmla="*/ 422 w 745"/>
                  <a:gd name="T55" fmla="*/ 0 h 745"/>
                  <a:gd name="T56" fmla="*/ 650 w 745"/>
                  <a:gd name="T57" fmla="*/ 95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5" h="745">
                    <a:moveTo>
                      <a:pt x="650" y="95"/>
                    </a:moveTo>
                    <a:cubicBezTo>
                      <a:pt x="711" y="156"/>
                      <a:pt x="745" y="237"/>
                      <a:pt x="745" y="324"/>
                    </a:cubicBezTo>
                    <a:cubicBezTo>
                      <a:pt x="745" y="422"/>
                      <a:pt x="745" y="422"/>
                      <a:pt x="745" y="422"/>
                    </a:cubicBezTo>
                    <a:cubicBezTo>
                      <a:pt x="745" y="466"/>
                      <a:pt x="736" y="509"/>
                      <a:pt x="719" y="549"/>
                    </a:cubicBezTo>
                    <a:cubicBezTo>
                      <a:pt x="717" y="554"/>
                      <a:pt x="711" y="556"/>
                      <a:pt x="707" y="554"/>
                    </a:cubicBezTo>
                    <a:cubicBezTo>
                      <a:pt x="702" y="552"/>
                      <a:pt x="700" y="546"/>
                      <a:pt x="702" y="542"/>
                    </a:cubicBezTo>
                    <a:cubicBezTo>
                      <a:pt x="718" y="504"/>
                      <a:pt x="726" y="464"/>
                      <a:pt x="726" y="422"/>
                    </a:cubicBezTo>
                    <a:cubicBezTo>
                      <a:pt x="726" y="324"/>
                      <a:pt x="726" y="324"/>
                      <a:pt x="726" y="324"/>
                    </a:cubicBezTo>
                    <a:cubicBezTo>
                      <a:pt x="726" y="242"/>
                      <a:pt x="694" y="166"/>
                      <a:pt x="637" y="108"/>
                    </a:cubicBezTo>
                    <a:cubicBezTo>
                      <a:pt x="579" y="51"/>
                      <a:pt x="503" y="19"/>
                      <a:pt x="422" y="19"/>
                    </a:cubicBezTo>
                    <a:cubicBezTo>
                      <a:pt x="323" y="19"/>
                      <a:pt x="323" y="19"/>
                      <a:pt x="323" y="19"/>
                    </a:cubicBezTo>
                    <a:cubicBezTo>
                      <a:pt x="242" y="19"/>
                      <a:pt x="165" y="51"/>
                      <a:pt x="108" y="108"/>
                    </a:cubicBezTo>
                    <a:cubicBezTo>
                      <a:pt x="50" y="166"/>
                      <a:pt x="19" y="242"/>
                      <a:pt x="19" y="324"/>
                    </a:cubicBezTo>
                    <a:cubicBezTo>
                      <a:pt x="19" y="422"/>
                      <a:pt x="19" y="422"/>
                      <a:pt x="19" y="422"/>
                    </a:cubicBezTo>
                    <a:cubicBezTo>
                      <a:pt x="19" y="503"/>
                      <a:pt x="50" y="580"/>
                      <a:pt x="108" y="637"/>
                    </a:cubicBezTo>
                    <a:cubicBezTo>
                      <a:pt x="165" y="695"/>
                      <a:pt x="242" y="727"/>
                      <a:pt x="323" y="727"/>
                    </a:cubicBezTo>
                    <a:cubicBezTo>
                      <a:pt x="422" y="727"/>
                      <a:pt x="422" y="727"/>
                      <a:pt x="422" y="727"/>
                    </a:cubicBezTo>
                    <a:cubicBezTo>
                      <a:pt x="500" y="727"/>
                      <a:pt x="575" y="697"/>
                      <a:pt x="632" y="642"/>
                    </a:cubicBezTo>
                    <a:cubicBezTo>
                      <a:pt x="636" y="639"/>
                      <a:pt x="642" y="639"/>
                      <a:pt x="645" y="643"/>
                    </a:cubicBezTo>
                    <a:cubicBezTo>
                      <a:pt x="649" y="646"/>
                      <a:pt x="649" y="652"/>
                      <a:pt x="645" y="656"/>
                    </a:cubicBezTo>
                    <a:cubicBezTo>
                      <a:pt x="584" y="713"/>
                      <a:pt x="505" y="745"/>
                      <a:pt x="422" y="745"/>
                    </a:cubicBezTo>
                    <a:cubicBezTo>
                      <a:pt x="323" y="745"/>
                      <a:pt x="323" y="745"/>
                      <a:pt x="323" y="745"/>
                    </a:cubicBezTo>
                    <a:cubicBezTo>
                      <a:pt x="237" y="745"/>
                      <a:pt x="156" y="712"/>
                      <a:pt x="95" y="651"/>
                    </a:cubicBezTo>
                    <a:cubicBezTo>
                      <a:pt x="34" y="590"/>
                      <a:pt x="0" y="508"/>
                      <a:pt x="0" y="422"/>
                    </a:cubicBezTo>
                    <a:cubicBezTo>
                      <a:pt x="0" y="324"/>
                      <a:pt x="0" y="324"/>
                      <a:pt x="0" y="324"/>
                    </a:cubicBezTo>
                    <a:cubicBezTo>
                      <a:pt x="0" y="237"/>
                      <a:pt x="34" y="156"/>
                      <a:pt x="95" y="95"/>
                    </a:cubicBezTo>
                    <a:cubicBezTo>
                      <a:pt x="156" y="34"/>
                      <a:pt x="237" y="0"/>
                      <a:pt x="323" y="0"/>
                    </a:cubicBezTo>
                    <a:cubicBezTo>
                      <a:pt x="422" y="0"/>
                      <a:pt x="422" y="0"/>
                      <a:pt x="422" y="0"/>
                    </a:cubicBezTo>
                    <a:cubicBezTo>
                      <a:pt x="508" y="0"/>
                      <a:pt x="589" y="34"/>
                      <a:pt x="650"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0" name="Group 9"/>
          <p:cNvGrpSpPr/>
          <p:nvPr/>
        </p:nvGrpSpPr>
        <p:grpSpPr>
          <a:xfrm>
            <a:off x="7184453" y="4358119"/>
            <a:ext cx="5028475" cy="737999"/>
            <a:chOff x="7184453" y="4358119"/>
            <a:chExt cx="5028475" cy="737999"/>
          </a:xfrm>
        </p:grpSpPr>
        <p:sp>
          <p:nvSpPr>
            <p:cNvPr id="46" name="Espace réservé du texte 3">
              <a:extLst>
                <a:ext uri="{FF2B5EF4-FFF2-40B4-BE49-F238E27FC236}">
                  <a16:creationId xmlns:a16="http://schemas.microsoft.com/office/drawing/2014/main" id="{7DF3BF56-17A1-35E0-4781-64FC2E7FC9B8}"/>
                </a:ext>
              </a:extLst>
            </p:cNvPr>
            <p:cNvSpPr txBox="1">
              <a:spLocks/>
            </p:cNvSpPr>
            <p:nvPr/>
          </p:nvSpPr>
          <p:spPr>
            <a:xfrm>
              <a:off x="8002874" y="4610071"/>
              <a:ext cx="4210054" cy="307777"/>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400" b="1" dirty="0">
                  <a:solidFill>
                    <a:srgbClr val="09092C"/>
                  </a:solidFill>
                  <a:latin typeface="Foundever Sans Bold" pitchFamily="50" charset="0"/>
                  <a:ea typeface="Foundever Sans Bold" pitchFamily="50" charset="0"/>
                </a:rPr>
                <a:t>Language Barriers</a:t>
              </a:r>
            </a:p>
          </p:txBody>
        </p:sp>
        <p:grpSp>
          <p:nvGrpSpPr>
            <p:cNvPr id="70" name="Groupe 203">
              <a:extLst>
                <a:ext uri="{FF2B5EF4-FFF2-40B4-BE49-F238E27FC236}">
                  <a16:creationId xmlns:a16="http://schemas.microsoft.com/office/drawing/2014/main" id="{F1E58E59-733B-12F7-0C14-6D5FC19F3F3A}"/>
                </a:ext>
              </a:extLst>
            </p:cNvPr>
            <p:cNvGrpSpPr/>
            <p:nvPr/>
          </p:nvGrpSpPr>
          <p:grpSpPr>
            <a:xfrm>
              <a:off x="7184453" y="4358119"/>
              <a:ext cx="737999" cy="737999"/>
              <a:chOff x="5634038" y="1706563"/>
              <a:chExt cx="304800" cy="304800"/>
            </a:xfrm>
            <a:solidFill>
              <a:srgbClr val="4B4BF9"/>
            </a:solidFill>
          </p:grpSpPr>
          <p:sp>
            <p:nvSpPr>
              <p:cNvPr id="71" name="Freeform 119">
                <a:extLst>
                  <a:ext uri="{FF2B5EF4-FFF2-40B4-BE49-F238E27FC236}">
                    <a16:creationId xmlns:a16="http://schemas.microsoft.com/office/drawing/2014/main" id="{17CFF19F-036B-67CF-3811-44364A00A9B8}"/>
                  </a:ext>
                </a:extLst>
              </p:cNvPr>
              <p:cNvSpPr>
                <a:spLocks noEditPoints="1"/>
              </p:cNvSpPr>
              <p:nvPr/>
            </p:nvSpPr>
            <p:spPr bwMode="auto">
              <a:xfrm>
                <a:off x="5694363" y="1763713"/>
                <a:ext cx="187325" cy="185738"/>
              </a:xfrm>
              <a:custGeom>
                <a:avLst/>
                <a:gdLst>
                  <a:gd name="T0" fmla="*/ 437 w 455"/>
                  <a:gd name="T1" fmla="*/ 139 h 456"/>
                  <a:gd name="T2" fmla="*/ 414 w 455"/>
                  <a:gd name="T3" fmla="*/ 358 h 456"/>
                  <a:gd name="T4" fmla="*/ 228 w 455"/>
                  <a:gd name="T5" fmla="*/ 456 h 456"/>
                  <a:gd name="T6" fmla="*/ 12 w 455"/>
                  <a:gd name="T7" fmla="*/ 153 h 456"/>
                  <a:gd name="T8" fmla="*/ 228 w 455"/>
                  <a:gd name="T9" fmla="*/ 0 h 456"/>
                  <a:gd name="T10" fmla="*/ 294 w 455"/>
                  <a:gd name="T11" fmla="*/ 10 h 456"/>
                  <a:gd name="T12" fmla="*/ 379 w 455"/>
                  <a:gd name="T13" fmla="*/ 59 h 456"/>
                  <a:gd name="T14" fmla="*/ 437 w 455"/>
                  <a:gd name="T15" fmla="*/ 137 h 456"/>
                  <a:gd name="T16" fmla="*/ 354 w 455"/>
                  <a:gd name="T17" fmla="*/ 62 h 456"/>
                  <a:gd name="T18" fmla="*/ 286 w 455"/>
                  <a:gd name="T19" fmla="*/ 66 h 456"/>
                  <a:gd name="T20" fmla="*/ 67 w 455"/>
                  <a:gd name="T21" fmla="*/ 201 h 456"/>
                  <a:gd name="T22" fmla="*/ 101 w 455"/>
                  <a:gd name="T23" fmla="*/ 217 h 456"/>
                  <a:gd name="T24" fmla="*/ 120 w 455"/>
                  <a:gd name="T25" fmla="*/ 274 h 456"/>
                  <a:gd name="T26" fmla="*/ 155 w 455"/>
                  <a:gd name="T27" fmla="*/ 364 h 456"/>
                  <a:gd name="T28" fmla="*/ 198 w 455"/>
                  <a:gd name="T29" fmla="*/ 312 h 456"/>
                  <a:gd name="T30" fmla="*/ 239 w 455"/>
                  <a:gd name="T31" fmla="*/ 264 h 456"/>
                  <a:gd name="T32" fmla="*/ 211 w 455"/>
                  <a:gd name="T33" fmla="*/ 211 h 456"/>
                  <a:gd name="T34" fmla="*/ 91 w 455"/>
                  <a:gd name="T35" fmla="*/ 156 h 456"/>
                  <a:gd name="T36" fmla="*/ 191 w 455"/>
                  <a:gd name="T37" fmla="*/ 82 h 456"/>
                  <a:gd name="T38" fmla="*/ 31 w 455"/>
                  <a:gd name="T39" fmla="*/ 156 h 456"/>
                  <a:gd name="T40" fmla="*/ 355 w 455"/>
                  <a:gd name="T41" fmla="*/ 319 h 456"/>
                  <a:gd name="T42" fmla="*/ 382 w 455"/>
                  <a:gd name="T43" fmla="*/ 237 h 456"/>
                  <a:gd name="T44" fmla="*/ 309 w 455"/>
                  <a:gd name="T45" fmla="*/ 164 h 456"/>
                  <a:gd name="T46" fmla="*/ 411 w 455"/>
                  <a:gd name="T47" fmla="*/ 128 h 456"/>
                  <a:gd name="T48" fmla="*/ 306 w 455"/>
                  <a:gd name="T49" fmla="*/ 92 h 456"/>
                  <a:gd name="T50" fmla="*/ 270 w 455"/>
                  <a:gd name="T51" fmla="*/ 33 h 456"/>
                  <a:gd name="T52" fmla="*/ 228 w 455"/>
                  <a:gd name="T53" fmla="*/ 19 h 456"/>
                  <a:gd name="T54" fmla="*/ 210 w 455"/>
                  <a:gd name="T55" fmla="*/ 82 h 456"/>
                  <a:gd name="T56" fmla="*/ 136 w 455"/>
                  <a:gd name="T57" fmla="*/ 137 h 456"/>
                  <a:gd name="T58" fmla="*/ 127 w 455"/>
                  <a:gd name="T59" fmla="*/ 175 h 456"/>
                  <a:gd name="T60" fmla="*/ 273 w 455"/>
                  <a:gd name="T61" fmla="*/ 239 h 456"/>
                  <a:gd name="T62" fmla="*/ 234 w 455"/>
                  <a:gd name="T63" fmla="*/ 297 h 456"/>
                  <a:gd name="T64" fmla="*/ 191 w 455"/>
                  <a:gd name="T65" fmla="*/ 346 h 456"/>
                  <a:gd name="T66" fmla="*/ 122 w 455"/>
                  <a:gd name="T67" fmla="*/ 358 h 456"/>
                  <a:gd name="T68" fmla="*/ 110 w 455"/>
                  <a:gd name="T69" fmla="*/ 290 h 456"/>
                  <a:gd name="T70" fmla="*/ 87 w 455"/>
                  <a:gd name="T71" fmla="*/ 228 h 456"/>
                  <a:gd name="T72" fmla="*/ 61 w 455"/>
                  <a:gd name="T73" fmla="*/ 219 h 456"/>
                  <a:gd name="T74" fmla="*/ 18 w 455"/>
                  <a:gd name="T75" fmla="*/ 228 h 456"/>
                  <a:gd name="T76" fmla="*/ 389 w 455"/>
                  <a:gd name="T77" fmla="*/ 361 h 456"/>
                  <a:gd name="T78" fmla="*/ 420 w 455"/>
                  <a:gd name="T79" fmla="*/ 146 h 456"/>
                  <a:gd name="T80" fmla="*/ 328 w 455"/>
                  <a:gd name="T81" fmla="*/ 164 h 456"/>
                  <a:gd name="T82" fmla="*/ 401 w 455"/>
                  <a:gd name="T83" fmla="*/ 237 h 456"/>
                  <a:gd name="T84" fmla="*/ 373 w 455"/>
                  <a:gd name="T85" fmla="*/ 319 h 456"/>
                  <a:gd name="T86" fmla="*/ 437 w 455"/>
                  <a:gd name="T87" fmla="*/ 22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5" h="456">
                    <a:moveTo>
                      <a:pt x="437" y="137"/>
                    </a:moveTo>
                    <a:cubicBezTo>
                      <a:pt x="437" y="138"/>
                      <a:pt x="437" y="138"/>
                      <a:pt x="437" y="139"/>
                    </a:cubicBezTo>
                    <a:cubicBezTo>
                      <a:pt x="449" y="166"/>
                      <a:pt x="455" y="196"/>
                      <a:pt x="455" y="228"/>
                    </a:cubicBezTo>
                    <a:cubicBezTo>
                      <a:pt x="455" y="276"/>
                      <a:pt x="440" y="321"/>
                      <a:pt x="414" y="358"/>
                    </a:cubicBezTo>
                    <a:cubicBezTo>
                      <a:pt x="414" y="360"/>
                      <a:pt x="412" y="362"/>
                      <a:pt x="411" y="363"/>
                    </a:cubicBezTo>
                    <a:cubicBezTo>
                      <a:pt x="369" y="419"/>
                      <a:pt x="303" y="456"/>
                      <a:pt x="228" y="456"/>
                    </a:cubicBezTo>
                    <a:cubicBezTo>
                      <a:pt x="102" y="456"/>
                      <a:pt x="0" y="354"/>
                      <a:pt x="0" y="228"/>
                    </a:cubicBezTo>
                    <a:cubicBezTo>
                      <a:pt x="0" y="202"/>
                      <a:pt x="4" y="177"/>
                      <a:pt x="12" y="153"/>
                    </a:cubicBezTo>
                    <a:cubicBezTo>
                      <a:pt x="13" y="153"/>
                      <a:pt x="13" y="152"/>
                      <a:pt x="13" y="151"/>
                    </a:cubicBezTo>
                    <a:cubicBezTo>
                      <a:pt x="45" y="63"/>
                      <a:pt x="129" y="0"/>
                      <a:pt x="228" y="0"/>
                    </a:cubicBezTo>
                    <a:cubicBezTo>
                      <a:pt x="250" y="0"/>
                      <a:pt x="272" y="4"/>
                      <a:pt x="293" y="10"/>
                    </a:cubicBezTo>
                    <a:cubicBezTo>
                      <a:pt x="293" y="10"/>
                      <a:pt x="294" y="10"/>
                      <a:pt x="294" y="10"/>
                    </a:cubicBezTo>
                    <a:cubicBezTo>
                      <a:pt x="325" y="20"/>
                      <a:pt x="354" y="36"/>
                      <a:pt x="377" y="57"/>
                    </a:cubicBezTo>
                    <a:cubicBezTo>
                      <a:pt x="378" y="57"/>
                      <a:pt x="379" y="58"/>
                      <a:pt x="379" y="59"/>
                    </a:cubicBezTo>
                    <a:cubicBezTo>
                      <a:pt x="401" y="78"/>
                      <a:pt x="420" y="102"/>
                      <a:pt x="433" y="129"/>
                    </a:cubicBezTo>
                    <a:cubicBezTo>
                      <a:pt x="435" y="131"/>
                      <a:pt x="437" y="134"/>
                      <a:pt x="437" y="137"/>
                    </a:cubicBezTo>
                    <a:close/>
                    <a:moveTo>
                      <a:pt x="286" y="66"/>
                    </a:moveTo>
                    <a:cubicBezTo>
                      <a:pt x="297" y="79"/>
                      <a:pt x="331" y="71"/>
                      <a:pt x="354" y="62"/>
                    </a:cubicBezTo>
                    <a:cubicBezTo>
                      <a:pt x="336" y="48"/>
                      <a:pt x="316" y="37"/>
                      <a:pt x="294" y="30"/>
                    </a:cubicBezTo>
                    <a:cubicBezTo>
                      <a:pt x="288" y="38"/>
                      <a:pt x="277" y="54"/>
                      <a:pt x="286" y="66"/>
                    </a:cubicBezTo>
                    <a:close/>
                    <a:moveTo>
                      <a:pt x="31" y="156"/>
                    </a:moveTo>
                    <a:cubicBezTo>
                      <a:pt x="33" y="164"/>
                      <a:pt x="42" y="193"/>
                      <a:pt x="67" y="201"/>
                    </a:cubicBezTo>
                    <a:cubicBezTo>
                      <a:pt x="70" y="202"/>
                      <a:pt x="73" y="203"/>
                      <a:pt x="77" y="204"/>
                    </a:cubicBezTo>
                    <a:cubicBezTo>
                      <a:pt x="86" y="207"/>
                      <a:pt x="95" y="209"/>
                      <a:pt x="101" y="217"/>
                    </a:cubicBezTo>
                    <a:cubicBezTo>
                      <a:pt x="107" y="224"/>
                      <a:pt x="109" y="234"/>
                      <a:pt x="109" y="252"/>
                    </a:cubicBezTo>
                    <a:cubicBezTo>
                      <a:pt x="109" y="268"/>
                      <a:pt x="113" y="271"/>
                      <a:pt x="120" y="274"/>
                    </a:cubicBezTo>
                    <a:cubicBezTo>
                      <a:pt x="127" y="278"/>
                      <a:pt x="137" y="284"/>
                      <a:pt x="137" y="305"/>
                    </a:cubicBezTo>
                    <a:cubicBezTo>
                      <a:pt x="137" y="355"/>
                      <a:pt x="140" y="364"/>
                      <a:pt x="155" y="364"/>
                    </a:cubicBezTo>
                    <a:cubicBezTo>
                      <a:pt x="165" y="364"/>
                      <a:pt x="173" y="357"/>
                      <a:pt x="173" y="346"/>
                    </a:cubicBezTo>
                    <a:cubicBezTo>
                      <a:pt x="173" y="327"/>
                      <a:pt x="187" y="318"/>
                      <a:pt x="198" y="312"/>
                    </a:cubicBezTo>
                    <a:cubicBezTo>
                      <a:pt x="208" y="306"/>
                      <a:pt x="214" y="302"/>
                      <a:pt x="216" y="293"/>
                    </a:cubicBezTo>
                    <a:cubicBezTo>
                      <a:pt x="220" y="276"/>
                      <a:pt x="231" y="269"/>
                      <a:pt x="239" y="264"/>
                    </a:cubicBezTo>
                    <a:cubicBezTo>
                      <a:pt x="248" y="258"/>
                      <a:pt x="255" y="254"/>
                      <a:pt x="255" y="239"/>
                    </a:cubicBezTo>
                    <a:cubicBezTo>
                      <a:pt x="255" y="226"/>
                      <a:pt x="251" y="217"/>
                      <a:pt x="211" y="211"/>
                    </a:cubicBezTo>
                    <a:cubicBezTo>
                      <a:pt x="164" y="205"/>
                      <a:pt x="137" y="199"/>
                      <a:pt x="120" y="192"/>
                    </a:cubicBezTo>
                    <a:cubicBezTo>
                      <a:pt x="108" y="187"/>
                      <a:pt x="91" y="177"/>
                      <a:pt x="91" y="156"/>
                    </a:cubicBezTo>
                    <a:cubicBezTo>
                      <a:pt x="91" y="135"/>
                      <a:pt x="110" y="119"/>
                      <a:pt x="136" y="119"/>
                    </a:cubicBezTo>
                    <a:cubicBezTo>
                      <a:pt x="181" y="119"/>
                      <a:pt x="191" y="99"/>
                      <a:pt x="191" y="82"/>
                    </a:cubicBezTo>
                    <a:cubicBezTo>
                      <a:pt x="191" y="60"/>
                      <a:pt x="165" y="41"/>
                      <a:pt x="151" y="33"/>
                    </a:cubicBezTo>
                    <a:cubicBezTo>
                      <a:pt x="96" y="55"/>
                      <a:pt x="52" y="100"/>
                      <a:pt x="31" y="156"/>
                    </a:cubicBezTo>
                    <a:close/>
                    <a:moveTo>
                      <a:pt x="389" y="361"/>
                    </a:moveTo>
                    <a:cubicBezTo>
                      <a:pt x="372" y="356"/>
                      <a:pt x="355" y="343"/>
                      <a:pt x="355" y="319"/>
                    </a:cubicBezTo>
                    <a:cubicBezTo>
                      <a:pt x="355" y="299"/>
                      <a:pt x="362" y="287"/>
                      <a:pt x="369" y="277"/>
                    </a:cubicBezTo>
                    <a:cubicBezTo>
                      <a:pt x="376" y="266"/>
                      <a:pt x="382" y="256"/>
                      <a:pt x="382" y="237"/>
                    </a:cubicBezTo>
                    <a:cubicBezTo>
                      <a:pt x="382" y="221"/>
                      <a:pt x="369" y="214"/>
                      <a:pt x="348" y="204"/>
                    </a:cubicBezTo>
                    <a:cubicBezTo>
                      <a:pt x="330" y="196"/>
                      <a:pt x="309" y="187"/>
                      <a:pt x="309" y="164"/>
                    </a:cubicBezTo>
                    <a:cubicBezTo>
                      <a:pt x="309" y="153"/>
                      <a:pt x="314" y="128"/>
                      <a:pt x="355" y="128"/>
                    </a:cubicBezTo>
                    <a:cubicBezTo>
                      <a:pt x="411" y="128"/>
                      <a:pt x="411" y="128"/>
                      <a:pt x="411" y="128"/>
                    </a:cubicBezTo>
                    <a:cubicBezTo>
                      <a:pt x="400" y="108"/>
                      <a:pt x="386" y="91"/>
                      <a:pt x="370" y="76"/>
                    </a:cubicBezTo>
                    <a:cubicBezTo>
                      <a:pt x="358" y="81"/>
                      <a:pt x="331" y="92"/>
                      <a:pt x="306" y="92"/>
                    </a:cubicBezTo>
                    <a:cubicBezTo>
                      <a:pt x="293" y="92"/>
                      <a:pt x="280" y="88"/>
                      <a:pt x="272" y="78"/>
                    </a:cubicBezTo>
                    <a:cubicBezTo>
                      <a:pt x="262" y="66"/>
                      <a:pt x="261" y="50"/>
                      <a:pt x="270" y="33"/>
                    </a:cubicBezTo>
                    <a:cubicBezTo>
                      <a:pt x="271" y="30"/>
                      <a:pt x="273" y="27"/>
                      <a:pt x="275" y="24"/>
                    </a:cubicBezTo>
                    <a:cubicBezTo>
                      <a:pt x="260" y="21"/>
                      <a:pt x="244" y="19"/>
                      <a:pt x="228" y="19"/>
                    </a:cubicBezTo>
                    <a:cubicBezTo>
                      <a:pt x="209" y="19"/>
                      <a:pt x="191" y="21"/>
                      <a:pt x="174" y="26"/>
                    </a:cubicBezTo>
                    <a:cubicBezTo>
                      <a:pt x="189" y="37"/>
                      <a:pt x="210" y="57"/>
                      <a:pt x="210" y="82"/>
                    </a:cubicBezTo>
                    <a:cubicBezTo>
                      <a:pt x="210" y="99"/>
                      <a:pt x="203" y="114"/>
                      <a:pt x="190" y="123"/>
                    </a:cubicBezTo>
                    <a:cubicBezTo>
                      <a:pt x="177" y="133"/>
                      <a:pt x="159" y="137"/>
                      <a:pt x="136" y="137"/>
                    </a:cubicBezTo>
                    <a:cubicBezTo>
                      <a:pt x="121" y="137"/>
                      <a:pt x="109" y="145"/>
                      <a:pt x="109" y="156"/>
                    </a:cubicBezTo>
                    <a:cubicBezTo>
                      <a:pt x="109" y="162"/>
                      <a:pt x="111" y="168"/>
                      <a:pt x="127" y="175"/>
                    </a:cubicBezTo>
                    <a:cubicBezTo>
                      <a:pt x="143" y="181"/>
                      <a:pt x="169" y="186"/>
                      <a:pt x="213" y="193"/>
                    </a:cubicBezTo>
                    <a:cubicBezTo>
                      <a:pt x="242" y="197"/>
                      <a:pt x="273" y="204"/>
                      <a:pt x="273" y="239"/>
                    </a:cubicBezTo>
                    <a:cubicBezTo>
                      <a:pt x="273" y="264"/>
                      <a:pt x="260" y="273"/>
                      <a:pt x="249" y="279"/>
                    </a:cubicBezTo>
                    <a:cubicBezTo>
                      <a:pt x="242" y="284"/>
                      <a:pt x="236" y="288"/>
                      <a:pt x="234" y="297"/>
                    </a:cubicBezTo>
                    <a:cubicBezTo>
                      <a:pt x="230" y="314"/>
                      <a:pt x="217" y="322"/>
                      <a:pt x="207" y="328"/>
                    </a:cubicBezTo>
                    <a:cubicBezTo>
                      <a:pt x="196" y="334"/>
                      <a:pt x="191" y="338"/>
                      <a:pt x="191" y="346"/>
                    </a:cubicBezTo>
                    <a:cubicBezTo>
                      <a:pt x="191" y="367"/>
                      <a:pt x="175" y="383"/>
                      <a:pt x="155" y="383"/>
                    </a:cubicBezTo>
                    <a:cubicBezTo>
                      <a:pt x="138" y="383"/>
                      <a:pt x="127" y="375"/>
                      <a:pt x="122" y="358"/>
                    </a:cubicBezTo>
                    <a:cubicBezTo>
                      <a:pt x="118" y="345"/>
                      <a:pt x="118" y="326"/>
                      <a:pt x="118" y="305"/>
                    </a:cubicBezTo>
                    <a:cubicBezTo>
                      <a:pt x="118" y="295"/>
                      <a:pt x="116" y="293"/>
                      <a:pt x="110" y="290"/>
                    </a:cubicBezTo>
                    <a:cubicBezTo>
                      <a:pt x="100" y="284"/>
                      <a:pt x="91" y="277"/>
                      <a:pt x="91" y="252"/>
                    </a:cubicBezTo>
                    <a:cubicBezTo>
                      <a:pt x="91" y="239"/>
                      <a:pt x="89" y="232"/>
                      <a:pt x="87" y="228"/>
                    </a:cubicBezTo>
                    <a:cubicBezTo>
                      <a:pt x="84" y="226"/>
                      <a:pt x="80" y="224"/>
                      <a:pt x="72" y="222"/>
                    </a:cubicBezTo>
                    <a:cubicBezTo>
                      <a:pt x="68" y="221"/>
                      <a:pt x="65" y="220"/>
                      <a:pt x="61" y="219"/>
                    </a:cubicBezTo>
                    <a:cubicBezTo>
                      <a:pt x="42" y="213"/>
                      <a:pt x="30" y="199"/>
                      <a:pt x="23" y="185"/>
                    </a:cubicBezTo>
                    <a:cubicBezTo>
                      <a:pt x="20" y="199"/>
                      <a:pt x="18" y="213"/>
                      <a:pt x="18" y="228"/>
                    </a:cubicBezTo>
                    <a:cubicBezTo>
                      <a:pt x="18" y="343"/>
                      <a:pt x="112" y="437"/>
                      <a:pt x="228" y="437"/>
                    </a:cubicBezTo>
                    <a:cubicBezTo>
                      <a:pt x="292" y="437"/>
                      <a:pt x="350" y="408"/>
                      <a:pt x="389" y="361"/>
                    </a:cubicBezTo>
                    <a:close/>
                    <a:moveTo>
                      <a:pt x="437" y="228"/>
                    </a:moveTo>
                    <a:cubicBezTo>
                      <a:pt x="437" y="199"/>
                      <a:pt x="431" y="171"/>
                      <a:pt x="420" y="146"/>
                    </a:cubicBezTo>
                    <a:cubicBezTo>
                      <a:pt x="355" y="146"/>
                      <a:pt x="355" y="146"/>
                      <a:pt x="355" y="146"/>
                    </a:cubicBezTo>
                    <a:cubicBezTo>
                      <a:pt x="328" y="146"/>
                      <a:pt x="328" y="159"/>
                      <a:pt x="328" y="164"/>
                    </a:cubicBezTo>
                    <a:cubicBezTo>
                      <a:pt x="328" y="174"/>
                      <a:pt x="338" y="180"/>
                      <a:pt x="356" y="187"/>
                    </a:cubicBezTo>
                    <a:cubicBezTo>
                      <a:pt x="376" y="196"/>
                      <a:pt x="401" y="208"/>
                      <a:pt x="401" y="237"/>
                    </a:cubicBezTo>
                    <a:cubicBezTo>
                      <a:pt x="401" y="262"/>
                      <a:pt x="392" y="275"/>
                      <a:pt x="385" y="287"/>
                    </a:cubicBezTo>
                    <a:cubicBezTo>
                      <a:pt x="378" y="297"/>
                      <a:pt x="373" y="305"/>
                      <a:pt x="373" y="319"/>
                    </a:cubicBezTo>
                    <a:cubicBezTo>
                      <a:pt x="373" y="337"/>
                      <a:pt x="391" y="343"/>
                      <a:pt x="401" y="345"/>
                    </a:cubicBezTo>
                    <a:cubicBezTo>
                      <a:pt x="423" y="312"/>
                      <a:pt x="437" y="271"/>
                      <a:pt x="437" y="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00">
                <a:extLst>
                  <a:ext uri="{FF2B5EF4-FFF2-40B4-BE49-F238E27FC236}">
                    <a16:creationId xmlns:a16="http://schemas.microsoft.com/office/drawing/2014/main" id="{94CD03D8-B547-F659-2C91-D22B377913DF}"/>
                  </a:ext>
                </a:extLst>
              </p:cNvPr>
              <p:cNvSpPr>
                <a:spLocks/>
              </p:cNvSpPr>
              <p:nvPr/>
            </p:nvSpPr>
            <p:spPr bwMode="auto">
              <a:xfrm>
                <a:off x="5634038" y="1706563"/>
                <a:ext cx="304800" cy="304800"/>
              </a:xfrm>
              <a:custGeom>
                <a:avLst/>
                <a:gdLst>
                  <a:gd name="T0" fmla="*/ 650 w 745"/>
                  <a:gd name="T1" fmla="*/ 95 h 745"/>
                  <a:gd name="T2" fmla="*/ 745 w 745"/>
                  <a:gd name="T3" fmla="*/ 323 h 745"/>
                  <a:gd name="T4" fmla="*/ 745 w 745"/>
                  <a:gd name="T5" fmla="*/ 422 h 745"/>
                  <a:gd name="T6" fmla="*/ 719 w 745"/>
                  <a:gd name="T7" fmla="*/ 548 h 745"/>
                  <a:gd name="T8" fmla="*/ 707 w 745"/>
                  <a:gd name="T9" fmla="*/ 553 h 745"/>
                  <a:gd name="T10" fmla="*/ 702 w 745"/>
                  <a:gd name="T11" fmla="*/ 541 h 745"/>
                  <a:gd name="T12" fmla="*/ 726 w 745"/>
                  <a:gd name="T13" fmla="*/ 422 h 745"/>
                  <a:gd name="T14" fmla="*/ 726 w 745"/>
                  <a:gd name="T15" fmla="*/ 323 h 745"/>
                  <a:gd name="T16" fmla="*/ 637 w 745"/>
                  <a:gd name="T17" fmla="*/ 108 h 745"/>
                  <a:gd name="T18" fmla="*/ 422 w 745"/>
                  <a:gd name="T19" fmla="*/ 19 h 745"/>
                  <a:gd name="T20" fmla="*/ 323 w 745"/>
                  <a:gd name="T21" fmla="*/ 19 h 745"/>
                  <a:gd name="T22" fmla="*/ 108 w 745"/>
                  <a:gd name="T23" fmla="*/ 108 h 745"/>
                  <a:gd name="T24" fmla="*/ 19 w 745"/>
                  <a:gd name="T25" fmla="*/ 323 h 745"/>
                  <a:gd name="T26" fmla="*/ 19 w 745"/>
                  <a:gd name="T27" fmla="*/ 422 h 745"/>
                  <a:gd name="T28" fmla="*/ 108 w 745"/>
                  <a:gd name="T29" fmla="*/ 637 h 745"/>
                  <a:gd name="T30" fmla="*/ 323 w 745"/>
                  <a:gd name="T31" fmla="*/ 726 h 745"/>
                  <a:gd name="T32" fmla="*/ 422 w 745"/>
                  <a:gd name="T33" fmla="*/ 726 h 745"/>
                  <a:gd name="T34" fmla="*/ 632 w 745"/>
                  <a:gd name="T35" fmla="*/ 642 h 745"/>
                  <a:gd name="T36" fmla="*/ 645 w 745"/>
                  <a:gd name="T37" fmla="*/ 642 h 745"/>
                  <a:gd name="T38" fmla="*/ 645 w 745"/>
                  <a:gd name="T39" fmla="*/ 655 h 745"/>
                  <a:gd name="T40" fmla="*/ 422 w 745"/>
                  <a:gd name="T41" fmla="*/ 745 h 745"/>
                  <a:gd name="T42" fmla="*/ 323 w 745"/>
                  <a:gd name="T43" fmla="*/ 745 h 745"/>
                  <a:gd name="T44" fmla="*/ 95 w 745"/>
                  <a:gd name="T45" fmla="*/ 650 h 745"/>
                  <a:gd name="T46" fmla="*/ 0 w 745"/>
                  <a:gd name="T47" fmla="*/ 422 h 745"/>
                  <a:gd name="T48" fmla="*/ 0 w 745"/>
                  <a:gd name="T49" fmla="*/ 323 h 745"/>
                  <a:gd name="T50" fmla="*/ 95 w 745"/>
                  <a:gd name="T51" fmla="*/ 95 h 745"/>
                  <a:gd name="T52" fmla="*/ 323 w 745"/>
                  <a:gd name="T53" fmla="*/ 0 h 745"/>
                  <a:gd name="T54" fmla="*/ 422 w 745"/>
                  <a:gd name="T55" fmla="*/ 0 h 745"/>
                  <a:gd name="T56" fmla="*/ 650 w 745"/>
                  <a:gd name="T57" fmla="*/ 95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5" h="745">
                    <a:moveTo>
                      <a:pt x="650" y="95"/>
                    </a:moveTo>
                    <a:cubicBezTo>
                      <a:pt x="711" y="156"/>
                      <a:pt x="745" y="237"/>
                      <a:pt x="745" y="323"/>
                    </a:cubicBezTo>
                    <a:cubicBezTo>
                      <a:pt x="745" y="422"/>
                      <a:pt x="745" y="422"/>
                      <a:pt x="745" y="422"/>
                    </a:cubicBezTo>
                    <a:cubicBezTo>
                      <a:pt x="745" y="466"/>
                      <a:pt x="736" y="508"/>
                      <a:pt x="719" y="548"/>
                    </a:cubicBezTo>
                    <a:cubicBezTo>
                      <a:pt x="717" y="553"/>
                      <a:pt x="712" y="555"/>
                      <a:pt x="707" y="553"/>
                    </a:cubicBezTo>
                    <a:cubicBezTo>
                      <a:pt x="702" y="551"/>
                      <a:pt x="700" y="546"/>
                      <a:pt x="702" y="541"/>
                    </a:cubicBezTo>
                    <a:cubicBezTo>
                      <a:pt x="718" y="503"/>
                      <a:pt x="726" y="463"/>
                      <a:pt x="726" y="422"/>
                    </a:cubicBezTo>
                    <a:cubicBezTo>
                      <a:pt x="726" y="323"/>
                      <a:pt x="726" y="323"/>
                      <a:pt x="726" y="323"/>
                    </a:cubicBezTo>
                    <a:cubicBezTo>
                      <a:pt x="726" y="242"/>
                      <a:pt x="695" y="165"/>
                      <a:pt x="637" y="108"/>
                    </a:cubicBezTo>
                    <a:cubicBezTo>
                      <a:pt x="580" y="50"/>
                      <a:pt x="503" y="19"/>
                      <a:pt x="422" y="19"/>
                    </a:cubicBezTo>
                    <a:cubicBezTo>
                      <a:pt x="323" y="19"/>
                      <a:pt x="323" y="19"/>
                      <a:pt x="323" y="19"/>
                    </a:cubicBezTo>
                    <a:cubicBezTo>
                      <a:pt x="242" y="19"/>
                      <a:pt x="166" y="50"/>
                      <a:pt x="108" y="108"/>
                    </a:cubicBezTo>
                    <a:cubicBezTo>
                      <a:pt x="51" y="165"/>
                      <a:pt x="19" y="242"/>
                      <a:pt x="19" y="323"/>
                    </a:cubicBezTo>
                    <a:cubicBezTo>
                      <a:pt x="19" y="422"/>
                      <a:pt x="19" y="422"/>
                      <a:pt x="19" y="422"/>
                    </a:cubicBezTo>
                    <a:cubicBezTo>
                      <a:pt x="19" y="503"/>
                      <a:pt x="51" y="579"/>
                      <a:pt x="108" y="637"/>
                    </a:cubicBezTo>
                    <a:cubicBezTo>
                      <a:pt x="166" y="694"/>
                      <a:pt x="242" y="726"/>
                      <a:pt x="323" y="726"/>
                    </a:cubicBezTo>
                    <a:cubicBezTo>
                      <a:pt x="422" y="726"/>
                      <a:pt x="422" y="726"/>
                      <a:pt x="422" y="726"/>
                    </a:cubicBezTo>
                    <a:cubicBezTo>
                      <a:pt x="501" y="726"/>
                      <a:pt x="575" y="696"/>
                      <a:pt x="632" y="642"/>
                    </a:cubicBezTo>
                    <a:cubicBezTo>
                      <a:pt x="636" y="638"/>
                      <a:pt x="642" y="638"/>
                      <a:pt x="645" y="642"/>
                    </a:cubicBezTo>
                    <a:cubicBezTo>
                      <a:pt x="649" y="646"/>
                      <a:pt x="649" y="652"/>
                      <a:pt x="645" y="655"/>
                    </a:cubicBezTo>
                    <a:cubicBezTo>
                      <a:pt x="585" y="713"/>
                      <a:pt x="505" y="745"/>
                      <a:pt x="422" y="745"/>
                    </a:cubicBezTo>
                    <a:cubicBezTo>
                      <a:pt x="323" y="745"/>
                      <a:pt x="323" y="745"/>
                      <a:pt x="323" y="745"/>
                    </a:cubicBezTo>
                    <a:cubicBezTo>
                      <a:pt x="237" y="745"/>
                      <a:pt x="156" y="711"/>
                      <a:pt x="95" y="650"/>
                    </a:cubicBezTo>
                    <a:cubicBezTo>
                      <a:pt x="34" y="589"/>
                      <a:pt x="0" y="508"/>
                      <a:pt x="0" y="422"/>
                    </a:cubicBezTo>
                    <a:cubicBezTo>
                      <a:pt x="0" y="323"/>
                      <a:pt x="0" y="323"/>
                      <a:pt x="0" y="323"/>
                    </a:cubicBezTo>
                    <a:cubicBezTo>
                      <a:pt x="0" y="237"/>
                      <a:pt x="34" y="156"/>
                      <a:pt x="95" y="95"/>
                    </a:cubicBezTo>
                    <a:cubicBezTo>
                      <a:pt x="156" y="34"/>
                      <a:pt x="237" y="0"/>
                      <a:pt x="323" y="0"/>
                    </a:cubicBezTo>
                    <a:cubicBezTo>
                      <a:pt x="422" y="0"/>
                      <a:pt x="422" y="0"/>
                      <a:pt x="422" y="0"/>
                    </a:cubicBezTo>
                    <a:cubicBezTo>
                      <a:pt x="508" y="0"/>
                      <a:pt x="589" y="34"/>
                      <a:pt x="650"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1" name="Group 10"/>
          <p:cNvGrpSpPr/>
          <p:nvPr/>
        </p:nvGrpSpPr>
        <p:grpSpPr>
          <a:xfrm>
            <a:off x="7181149" y="5277638"/>
            <a:ext cx="5038261" cy="737999"/>
            <a:chOff x="7181149" y="5277638"/>
            <a:chExt cx="5038261" cy="737999"/>
          </a:xfrm>
        </p:grpSpPr>
        <p:sp>
          <p:nvSpPr>
            <p:cNvPr id="31" name="Espace réservé du texte 3">
              <a:extLst>
                <a:ext uri="{FF2B5EF4-FFF2-40B4-BE49-F238E27FC236}">
                  <a16:creationId xmlns:a16="http://schemas.microsoft.com/office/drawing/2014/main" id="{F86D97B4-9BBD-EF6C-4CEA-909E619B6384}"/>
                </a:ext>
              </a:extLst>
            </p:cNvPr>
            <p:cNvSpPr txBox="1">
              <a:spLocks/>
            </p:cNvSpPr>
            <p:nvPr/>
          </p:nvSpPr>
          <p:spPr>
            <a:xfrm>
              <a:off x="8009356" y="5521475"/>
              <a:ext cx="4210054" cy="307777"/>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400" b="1" dirty="0">
                  <a:solidFill>
                    <a:srgbClr val="09092C"/>
                  </a:solidFill>
                  <a:latin typeface="Foundever Sans Bold" pitchFamily="50" charset="0"/>
                  <a:ea typeface="Foundever Sans Bold" pitchFamily="50" charset="0"/>
                </a:rPr>
                <a:t>Emotional Challenges</a:t>
              </a:r>
            </a:p>
          </p:txBody>
        </p:sp>
        <p:grpSp>
          <p:nvGrpSpPr>
            <p:cNvPr id="73" name="Groupe 9">
              <a:extLst>
                <a:ext uri="{FF2B5EF4-FFF2-40B4-BE49-F238E27FC236}">
                  <a16:creationId xmlns:a16="http://schemas.microsoft.com/office/drawing/2014/main" id="{2D886EF6-B94F-9BF9-0E01-64C4B8976375}"/>
                </a:ext>
              </a:extLst>
            </p:cNvPr>
            <p:cNvGrpSpPr/>
            <p:nvPr/>
          </p:nvGrpSpPr>
          <p:grpSpPr>
            <a:xfrm>
              <a:off x="7181149" y="5277638"/>
              <a:ext cx="737999" cy="737999"/>
              <a:chOff x="9175750" y="1309688"/>
              <a:chExt cx="304800" cy="303213"/>
            </a:xfrm>
            <a:solidFill>
              <a:srgbClr val="4B4BF9"/>
            </a:solidFill>
          </p:grpSpPr>
          <p:sp>
            <p:nvSpPr>
              <p:cNvPr id="74" name="Freeform 256">
                <a:extLst>
                  <a:ext uri="{FF2B5EF4-FFF2-40B4-BE49-F238E27FC236}">
                    <a16:creationId xmlns:a16="http://schemas.microsoft.com/office/drawing/2014/main" id="{04C8BB1C-BD47-8AD2-5EAE-F6CEDD282ADB}"/>
                  </a:ext>
                </a:extLst>
              </p:cNvPr>
              <p:cNvSpPr>
                <a:spLocks noEditPoints="1"/>
              </p:cNvSpPr>
              <p:nvPr/>
            </p:nvSpPr>
            <p:spPr bwMode="auto">
              <a:xfrm>
                <a:off x="9228138" y="1376363"/>
                <a:ext cx="203200" cy="180975"/>
              </a:xfrm>
              <a:custGeom>
                <a:avLst/>
                <a:gdLst>
                  <a:gd name="T0" fmla="*/ 213 w 497"/>
                  <a:gd name="T1" fmla="*/ 401 h 443"/>
                  <a:gd name="T2" fmla="*/ 170 w 497"/>
                  <a:gd name="T3" fmla="*/ 392 h 443"/>
                  <a:gd name="T4" fmla="*/ 137 w 497"/>
                  <a:gd name="T5" fmla="*/ 359 h 443"/>
                  <a:gd name="T6" fmla="*/ 128 w 497"/>
                  <a:gd name="T7" fmla="*/ 316 h 443"/>
                  <a:gd name="T8" fmla="*/ 85 w 497"/>
                  <a:gd name="T9" fmla="*/ 307 h 443"/>
                  <a:gd name="T10" fmla="*/ 52 w 497"/>
                  <a:gd name="T11" fmla="*/ 274 h 443"/>
                  <a:gd name="T12" fmla="*/ 43 w 497"/>
                  <a:gd name="T13" fmla="*/ 231 h 443"/>
                  <a:gd name="T14" fmla="*/ 0 w 497"/>
                  <a:gd name="T15" fmla="*/ 222 h 443"/>
                  <a:gd name="T16" fmla="*/ 10 w 497"/>
                  <a:gd name="T17" fmla="*/ 85 h 443"/>
                  <a:gd name="T18" fmla="*/ 43 w 497"/>
                  <a:gd name="T19" fmla="*/ 52 h 443"/>
                  <a:gd name="T20" fmla="*/ 85 w 497"/>
                  <a:gd name="T21" fmla="*/ 42 h 443"/>
                  <a:gd name="T22" fmla="*/ 95 w 497"/>
                  <a:gd name="T23" fmla="*/ 0 h 443"/>
                  <a:gd name="T24" fmla="*/ 189 w 497"/>
                  <a:gd name="T25" fmla="*/ 9 h 443"/>
                  <a:gd name="T26" fmla="*/ 222 w 497"/>
                  <a:gd name="T27" fmla="*/ 42 h 443"/>
                  <a:gd name="T28" fmla="*/ 231 w 497"/>
                  <a:gd name="T29" fmla="*/ 85 h 443"/>
                  <a:gd name="T30" fmla="*/ 266 w 497"/>
                  <a:gd name="T31" fmla="*/ 52 h 443"/>
                  <a:gd name="T32" fmla="*/ 308 w 497"/>
                  <a:gd name="T33" fmla="*/ 42 h 443"/>
                  <a:gd name="T34" fmla="*/ 318 w 497"/>
                  <a:gd name="T35" fmla="*/ 0 h 443"/>
                  <a:gd name="T36" fmla="*/ 412 w 497"/>
                  <a:gd name="T37" fmla="*/ 9 h 443"/>
                  <a:gd name="T38" fmla="*/ 445 w 497"/>
                  <a:gd name="T39" fmla="*/ 42 h 443"/>
                  <a:gd name="T40" fmla="*/ 454 w 497"/>
                  <a:gd name="T41" fmla="*/ 85 h 443"/>
                  <a:gd name="T42" fmla="*/ 497 w 497"/>
                  <a:gd name="T43" fmla="*/ 94 h 443"/>
                  <a:gd name="T44" fmla="*/ 488 w 497"/>
                  <a:gd name="T45" fmla="*/ 231 h 443"/>
                  <a:gd name="T46" fmla="*/ 454 w 497"/>
                  <a:gd name="T47" fmla="*/ 264 h 443"/>
                  <a:gd name="T48" fmla="*/ 412 w 497"/>
                  <a:gd name="T49" fmla="*/ 274 h 443"/>
                  <a:gd name="T50" fmla="*/ 403 w 497"/>
                  <a:gd name="T51" fmla="*/ 316 h 443"/>
                  <a:gd name="T52" fmla="*/ 369 w 497"/>
                  <a:gd name="T53" fmla="*/ 349 h 443"/>
                  <a:gd name="T54" fmla="*/ 327 w 497"/>
                  <a:gd name="T55" fmla="*/ 359 h 443"/>
                  <a:gd name="T56" fmla="*/ 318 w 497"/>
                  <a:gd name="T57" fmla="*/ 401 h 443"/>
                  <a:gd name="T58" fmla="*/ 284 w 497"/>
                  <a:gd name="T59" fmla="*/ 434 h 443"/>
                  <a:gd name="T60" fmla="*/ 222 w 497"/>
                  <a:gd name="T61" fmla="*/ 443 h 443"/>
                  <a:gd name="T62" fmla="*/ 222 w 497"/>
                  <a:gd name="T63" fmla="*/ 382 h 443"/>
                  <a:gd name="T64" fmla="*/ 231 w 497"/>
                  <a:gd name="T65" fmla="*/ 425 h 443"/>
                  <a:gd name="T66" fmla="*/ 266 w 497"/>
                  <a:gd name="T67" fmla="*/ 392 h 443"/>
                  <a:gd name="T68" fmla="*/ 308 w 497"/>
                  <a:gd name="T69" fmla="*/ 382 h 443"/>
                  <a:gd name="T70" fmla="*/ 318 w 497"/>
                  <a:gd name="T71" fmla="*/ 340 h 443"/>
                  <a:gd name="T72" fmla="*/ 351 w 497"/>
                  <a:gd name="T73" fmla="*/ 307 h 443"/>
                  <a:gd name="T74" fmla="*/ 393 w 497"/>
                  <a:gd name="T75" fmla="*/ 297 h 443"/>
                  <a:gd name="T76" fmla="*/ 403 w 497"/>
                  <a:gd name="T77" fmla="*/ 255 h 443"/>
                  <a:gd name="T78" fmla="*/ 436 w 497"/>
                  <a:gd name="T79" fmla="*/ 222 h 443"/>
                  <a:gd name="T80" fmla="*/ 478 w 497"/>
                  <a:gd name="T81" fmla="*/ 212 h 443"/>
                  <a:gd name="T82" fmla="*/ 445 w 497"/>
                  <a:gd name="T83" fmla="*/ 104 h 443"/>
                  <a:gd name="T84" fmla="*/ 436 w 497"/>
                  <a:gd name="T85" fmla="*/ 61 h 443"/>
                  <a:gd name="T86" fmla="*/ 393 w 497"/>
                  <a:gd name="T87" fmla="*/ 52 h 443"/>
                  <a:gd name="T88" fmla="*/ 327 w 497"/>
                  <a:gd name="T89" fmla="*/ 19 h 443"/>
                  <a:gd name="T90" fmla="*/ 318 w 497"/>
                  <a:gd name="T91" fmla="*/ 61 h 443"/>
                  <a:gd name="T92" fmla="*/ 284 w 497"/>
                  <a:gd name="T93" fmla="*/ 94 h 443"/>
                  <a:gd name="T94" fmla="*/ 222 w 497"/>
                  <a:gd name="T95" fmla="*/ 104 h 443"/>
                  <a:gd name="T96" fmla="*/ 213 w 497"/>
                  <a:gd name="T97" fmla="*/ 61 h 443"/>
                  <a:gd name="T98" fmla="*/ 170 w 497"/>
                  <a:gd name="T99" fmla="*/ 52 h 443"/>
                  <a:gd name="T100" fmla="*/ 104 w 497"/>
                  <a:gd name="T101" fmla="*/ 19 h 443"/>
                  <a:gd name="T102" fmla="*/ 95 w 497"/>
                  <a:gd name="T103" fmla="*/ 61 h 443"/>
                  <a:gd name="T104" fmla="*/ 61 w 497"/>
                  <a:gd name="T105" fmla="*/ 94 h 443"/>
                  <a:gd name="T106" fmla="*/ 19 w 497"/>
                  <a:gd name="T107" fmla="*/ 104 h 443"/>
                  <a:gd name="T108" fmla="*/ 52 w 497"/>
                  <a:gd name="T109" fmla="*/ 212 h 443"/>
                  <a:gd name="T110" fmla="*/ 61 w 497"/>
                  <a:gd name="T111" fmla="*/ 255 h 443"/>
                  <a:gd name="T112" fmla="*/ 104 w 497"/>
                  <a:gd name="T113" fmla="*/ 264 h 443"/>
                  <a:gd name="T114" fmla="*/ 137 w 497"/>
                  <a:gd name="T115" fmla="*/ 297 h 443"/>
                  <a:gd name="T116" fmla="*/ 146 w 497"/>
                  <a:gd name="T117" fmla="*/ 340 h 443"/>
                  <a:gd name="T118" fmla="*/ 189 w 497"/>
                  <a:gd name="T119" fmla="*/ 349 h 443"/>
                  <a:gd name="T120" fmla="*/ 222 w 497"/>
                  <a:gd name="T121" fmla="*/ 382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7" h="443">
                    <a:moveTo>
                      <a:pt x="213" y="434"/>
                    </a:moveTo>
                    <a:cubicBezTo>
                      <a:pt x="213" y="401"/>
                      <a:pt x="213" y="401"/>
                      <a:pt x="213" y="401"/>
                    </a:cubicBezTo>
                    <a:cubicBezTo>
                      <a:pt x="179" y="401"/>
                      <a:pt x="179" y="401"/>
                      <a:pt x="179" y="401"/>
                    </a:cubicBezTo>
                    <a:cubicBezTo>
                      <a:pt x="174" y="401"/>
                      <a:pt x="170" y="397"/>
                      <a:pt x="170" y="392"/>
                    </a:cubicBezTo>
                    <a:cubicBezTo>
                      <a:pt x="170" y="359"/>
                      <a:pt x="170" y="359"/>
                      <a:pt x="170" y="359"/>
                    </a:cubicBezTo>
                    <a:cubicBezTo>
                      <a:pt x="137" y="359"/>
                      <a:pt x="137" y="359"/>
                      <a:pt x="137" y="359"/>
                    </a:cubicBezTo>
                    <a:cubicBezTo>
                      <a:pt x="132" y="359"/>
                      <a:pt x="128" y="354"/>
                      <a:pt x="128" y="349"/>
                    </a:cubicBezTo>
                    <a:cubicBezTo>
                      <a:pt x="128" y="316"/>
                      <a:pt x="128" y="316"/>
                      <a:pt x="128" y="316"/>
                    </a:cubicBezTo>
                    <a:cubicBezTo>
                      <a:pt x="95" y="316"/>
                      <a:pt x="95" y="316"/>
                      <a:pt x="95" y="316"/>
                    </a:cubicBezTo>
                    <a:cubicBezTo>
                      <a:pt x="89" y="316"/>
                      <a:pt x="85" y="312"/>
                      <a:pt x="85" y="307"/>
                    </a:cubicBezTo>
                    <a:cubicBezTo>
                      <a:pt x="85" y="274"/>
                      <a:pt x="85" y="274"/>
                      <a:pt x="85" y="274"/>
                    </a:cubicBezTo>
                    <a:cubicBezTo>
                      <a:pt x="52" y="274"/>
                      <a:pt x="52" y="274"/>
                      <a:pt x="52" y="274"/>
                    </a:cubicBezTo>
                    <a:cubicBezTo>
                      <a:pt x="47" y="274"/>
                      <a:pt x="43" y="269"/>
                      <a:pt x="43" y="264"/>
                    </a:cubicBezTo>
                    <a:cubicBezTo>
                      <a:pt x="43" y="231"/>
                      <a:pt x="43" y="231"/>
                      <a:pt x="43" y="231"/>
                    </a:cubicBezTo>
                    <a:cubicBezTo>
                      <a:pt x="10" y="231"/>
                      <a:pt x="10" y="231"/>
                      <a:pt x="10" y="231"/>
                    </a:cubicBezTo>
                    <a:cubicBezTo>
                      <a:pt x="4" y="231"/>
                      <a:pt x="0" y="227"/>
                      <a:pt x="0" y="222"/>
                    </a:cubicBezTo>
                    <a:cubicBezTo>
                      <a:pt x="0" y="94"/>
                      <a:pt x="0" y="94"/>
                      <a:pt x="0" y="94"/>
                    </a:cubicBezTo>
                    <a:cubicBezTo>
                      <a:pt x="0" y="89"/>
                      <a:pt x="4" y="85"/>
                      <a:pt x="10" y="85"/>
                    </a:cubicBezTo>
                    <a:cubicBezTo>
                      <a:pt x="43" y="85"/>
                      <a:pt x="43" y="85"/>
                      <a:pt x="43" y="85"/>
                    </a:cubicBezTo>
                    <a:cubicBezTo>
                      <a:pt x="43" y="52"/>
                      <a:pt x="43" y="52"/>
                      <a:pt x="43" y="52"/>
                    </a:cubicBezTo>
                    <a:cubicBezTo>
                      <a:pt x="43" y="47"/>
                      <a:pt x="47" y="42"/>
                      <a:pt x="52" y="42"/>
                    </a:cubicBezTo>
                    <a:cubicBezTo>
                      <a:pt x="85" y="42"/>
                      <a:pt x="85" y="42"/>
                      <a:pt x="85" y="42"/>
                    </a:cubicBezTo>
                    <a:cubicBezTo>
                      <a:pt x="85" y="9"/>
                      <a:pt x="85" y="9"/>
                      <a:pt x="85" y="9"/>
                    </a:cubicBezTo>
                    <a:cubicBezTo>
                      <a:pt x="85" y="4"/>
                      <a:pt x="89" y="0"/>
                      <a:pt x="95" y="0"/>
                    </a:cubicBezTo>
                    <a:cubicBezTo>
                      <a:pt x="179" y="0"/>
                      <a:pt x="179" y="0"/>
                      <a:pt x="179" y="0"/>
                    </a:cubicBezTo>
                    <a:cubicBezTo>
                      <a:pt x="185" y="0"/>
                      <a:pt x="189" y="4"/>
                      <a:pt x="189" y="9"/>
                    </a:cubicBezTo>
                    <a:cubicBezTo>
                      <a:pt x="189" y="42"/>
                      <a:pt x="189" y="42"/>
                      <a:pt x="189" y="42"/>
                    </a:cubicBezTo>
                    <a:cubicBezTo>
                      <a:pt x="222" y="42"/>
                      <a:pt x="222" y="42"/>
                      <a:pt x="222" y="42"/>
                    </a:cubicBezTo>
                    <a:cubicBezTo>
                      <a:pt x="227" y="42"/>
                      <a:pt x="231" y="47"/>
                      <a:pt x="231" y="52"/>
                    </a:cubicBezTo>
                    <a:cubicBezTo>
                      <a:pt x="231" y="85"/>
                      <a:pt x="231" y="85"/>
                      <a:pt x="231" y="85"/>
                    </a:cubicBezTo>
                    <a:cubicBezTo>
                      <a:pt x="266" y="85"/>
                      <a:pt x="266" y="85"/>
                      <a:pt x="266" y="85"/>
                    </a:cubicBezTo>
                    <a:cubicBezTo>
                      <a:pt x="266" y="52"/>
                      <a:pt x="266" y="52"/>
                      <a:pt x="266" y="52"/>
                    </a:cubicBezTo>
                    <a:cubicBezTo>
                      <a:pt x="266" y="47"/>
                      <a:pt x="270" y="42"/>
                      <a:pt x="275" y="42"/>
                    </a:cubicBezTo>
                    <a:cubicBezTo>
                      <a:pt x="308" y="42"/>
                      <a:pt x="308" y="42"/>
                      <a:pt x="308" y="42"/>
                    </a:cubicBezTo>
                    <a:cubicBezTo>
                      <a:pt x="308" y="9"/>
                      <a:pt x="308" y="9"/>
                      <a:pt x="308" y="9"/>
                    </a:cubicBezTo>
                    <a:cubicBezTo>
                      <a:pt x="308" y="4"/>
                      <a:pt x="312" y="0"/>
                      <a:pt x="318" y="0"/>
                    </a:cubicBezTo>
                    <a:cubicBezTo>
                      <a:pt x="403" y="0"/>
                      <a:pt x="403" y="0"/>
                      <a:pt x="403" y="0"/>
                    </a:cubicBezTo>
                    <a:cubicBezTo>
                      <a:pt x="408" y="0"/>
                      <a:pt x="412" y="4"/>
                      <a:pt x="412" y="9"/>
                    </a:cubicBezTo>
                    <a:cubicBezTo>
                      <a:pt x="412" y="42"/>
                      <a:pt x="412" y="42"/>
                      <a:pt x="412" y="42"/>
                    </a:cubicBezTo>
                    <a:cubicBezTo>
                      <a:pt x="445" y="42"/>
                      <a:pt x="445" y="42"/>
                      <a:pt x="445" y="42"/>
                    </a:cubicBezTo>
                    <a:cubicBezTo>
                      <a:pt x="450" y="42"/>
                      <a:pt x="454" y="47"/>
                      <a:pt x="454" y="52"/>
                    </a:cubicBezTo>
                    <a:cubicBezTo>
                      <a:pt x="454" y="85"/>
                      <a:pt x="454" y="85"/>
                      <a:pt x="454" y="85"/>
                    </a:cubicBezTo>
                    <a:cubicBezTo>
                      <a:pt x="488" y="85"/>
                      <a:pt x="488" y="85"/>
                      <a:pt x="488" y="85"/>
                    </a:cubicBezTo>
                    <a:cubicBezTo>
                      <a:pt x="493" y="85"/>
                      <a:pt x="497" y="89"/>
                      <a:pt x="497" y="94"/>
                    </a:cubicBezTo>
                    <a:cubicBezTo>
                      <a:pt x="497" y="222"/>
                      <a:pt x="497" y="222"/>
                      <a:pt x="497" y="222"/>
                    </a:cubicBezTo>
                    <a:cubicBezTo>
                      <a:pt x="497" y="227"/>
                      <a:pt x="493" y="231"/>
                      <a:pt x="488" y="231"/>
                    </a:cubicBezTo>
                    <a:cubicBezTo>
                      <a:pt x="454" y="231"/>
                      <a:pt x="454" y="231"/>
                      <a:pt x="454" y="231"/>
                    </a:cubicBezTo>
                    <a:cubicBezTo>
                      <a:pt x="454" y="264"/>
                      <a:pt x="454" y="264"/>
                      <a:pt x="454" y="264"/>
                    </a:cubicBezTo>
                    <a:cubicBezTo>
                      <a:pt x="454" y="269"/>
                      <a:pt x="450" y="274"/>
                      <a:pt x="445" y="274"/>
                    </a:cubicBezTo>
                    <a:cubicBezTo>
                      <a:pt x="412" y="274"/>
                      <a:pt x="412" y="274"/>
                      <a:pt x="412" y="274"/>
                    </a:cubicBezTo>
                    <a:cubicBezTo>
                      <a:pt x="412" y="307"/>
                      <a:pt x="412" y="307"/>
                      <a:pt x="412" y="307"/>
                    </a:cubicBezTo>
                    <a:cubicBezTo>
                      <a:pt x="412" y="312"/>
                      <a:pt x="408" y="316"/>
                      <a:pt x="403" y="316"/>
                    </a:cubicBezTo>
                    <a:cubicBezTo>
                      <a:pt x="369" y="316"/>
                      <a:pt x="369" y="316"/>
                      <a:pt x="369" y="316"/>
                    </a:cubicBezTo>
                    <a:cubicBezTo>
                      <a:pt x="369" y="349"/>
                      <a:pt x="369" y="349"/>
                      <a:pt x="369" y="349"/>
                    </a:cubicBezTo>
                    <a:cubicBezTo>
                      <a:pt x="369" y="354"/>
                      <a:pt x="365" y="359"/>
                      <a:pt x="360" y="359"/>
                    </a:cubicBezTo>
                    <a:cubicBezTo>
                      <a:pt x="327" y="359"/>
                      <a:pt x="327" y="359"/>
                      <a:pt x="327" y="359"/>
                    </a:cubicBezTo>
                    <a:cubicBezTo>
                      <a:pt x="327" y="392"/>
                      <a:pt x="327" y="392"/>
                      <a:pt x="327" y="392"/>
                    </a:cubicBezTo>
                    <a:cubicBezTo>
                      <a:pt x="327" y="397"/>
                      <a:pt x="323" y="401"/>
                      <a:pt x="318" y="401"/>
                    </a:cubicBezTo>
                    <a:cubicBezTo>
                      <a:pt x="284" y="401"/>
                      <a:pt x="284" y="401"/>
                      <a:pt x="284" y="401"/>
                    </a:cubicBezTo>
                    <a:cubicBezTo>
                      <a:pt x="284" y="434"/>
                      <a:pt x="284" y="434"/>
                      <a:pt x="284" y="434"/>
                    </a:cubicBezTo>
                    <a:cubicBezTo>
                      <a:pt x="284" y="439"/>
                      <a:pt x="280" y="443"/>
                      <a:pt x="275" y="443"/>
                    </a:cubicBezTo>
                    <a:cubicBezTo>
                      <a:pt x="222" y="443"/>
                      <a:pt x="222" y="443"/>
                      <a:pt x="222" y="443"/>
                    </a:cubicBezTo>
                    <a:cubicBezTo>
                      <a:pt x="217" y="443"/>
                      <a:pt x="213" y="439"/>
                      <a:pt x="213" y="434"/>
                    </a:cubicBezTo>
                    <a:close/>
                    <a:moveTo>
                      <a:pt x="222" y="382"/>
                    </a:moveTo>
                    <a:cubicBezTo>
                      <a:pt x="227" y="382"/>
                      <a:pt x="231" y="387"/>
                      <a:pt x="231" y="392"/>
                    </a:cubicBezTo>
                    <a:cubicBezTo>
                      <a:pt x="231" y="425"/>
                      <a:pt x="231" y="425"/>
                      <a:pt x="231" y="425"/>
                    </a:cubicBezTo>
                    <a:cubicBezTo>
                      <a:pt x="266" y="425"/>
                      <a:pt x="266" y="425"/>
                      <a:pt x="266" y="425"/>
                    </a:cubicBezTo>
                    <a:cubicBezTo>
                      <a:pt x="266" y="392"/>
                      <a:pt x="266" y="392"/>
                      <a:pt x="266" y="392"/>
                    </a:cubicBezTo>
                    <a:cubicBezTo>
                      <a:pt x="266" y="387"/>
                      <a:pt x="270" y="382"/>
                      <a:pt x="275" y="382"/>
                    </a:cubicBezTo>
                    <a:cubicBezTo>
                      <a:pt x="308" y="382"/>
                      <a:pt x="308" y="382"/>
                      <a:pt x="308" y="382"/>
                    </a:cubicBezTo>
                    <a:cubicBezTo>
                      <a:pt x="308" y="349"/>
                      <a:pt x="308" y="349"/>
                      <a:pt x="308" y="349"/>
                    </a:cubicBezTo>
                    <a:cubicBezTo>
                      <a:pt x="308" y="344"/>
                      <a:pt x="312" y="340"/>
                      <a:pt x="318" y="340"/>
                    </a:cubicBezTo>
                    <a:cubicBezTo>
                      <a:pt x="351" y="340"/>
                      <a:pt x="351" y="340"/>
                      <a:pt x="351" y="340"/>
                    </a:cubicBezTo>
                    <a:cubicBezTo>
                      <a:pt x="351" y="307"/>
                      <a:pt x="351" y="307"/>
                      <a:pt x="351" y="307"/>
                    </a:cubicBezTo>
                    <a:cubicBezTo>
                      <a:pt x="351" y="302"/>
                      <a:pt x="355" y="297"/>
                      <a:pt x="360" y="297"/>
                    </a:cubicBezTo>
                    <a:cubicBezTo>
                      <a:pt x="393" y="297"/>
                      <a:pt x="393" y="297"/>
                      <a:pt x="393" y="297"/>
                    </a:cubicBezTo>
                    <a:cubicBezTo>
                      <a:pt x="393" y="264"/>
                      <a:pt x="393" y="264"/>
                      <a:pt x="393" y="264"/>
                    </a:cubicBezTo>
                    <a:cubicBezTo>
                      <a:pt x="393" y="259"/>
                      <a:pt x="397" y="255"/>
                      <a:pt x="403" y="255"/>
                    </a:cubicBezTo>
                    <a:cubicBezTo>
                      <a:pt x="436" y="255"/>
                      <a:pt x="436" y="255"/>
                      <a:pt x="436" y="255"/>
                    </a:cubicBezTo>
                    <a:cubicBezTo>
                      <a:pt x="436" y="222"/>
                      <a:pt x="436" y="222"/>
                      <a:pt x="436" y="222"/>
                    </a:cubicBezTo>
                    <a:cubicBezTo>
                      <a:pt x="436" y="217"/>
                      <a:pt x="440" y="212"/>
                      <a:pt x="445" y="212"/>
                    </a:cubicBezTo>
                    <a:cubicBezTo>
                      <a:pt x="478" y="212"/>
                      <a:pt x="478" y="212"/>
                      <a:pt x="478" y="212"/>
                    </a:cubicBezTo>
                    <a:cubicBezTo>
                      <a:pt x="478" y="104"/>
                      <a:pt x="478" y="104"/>
                      <a:pt x="478" y="104"/>
                    </a:cubicBezTo>
                    <a:cubicBezTo>
                      <a:pt x="445" y="104"/>
                      <a:pt x="445" y="104"/>
                      <a:pt x="445" y="104"/>
                    </a:cubicBezTo>
                    <a:cubicBezTo>
                      <a:pt x="440" y="104"/>
                      <a:pt x="436" y="99"/>
                      <a:pt x="436" y="94"/>
                    </a:cubicBezTo>
                    <a:cubicBezTo>
                      <a:pt x="436" y="61"/>
                      <a:pt x="436" y="61"/>
                      <a:pt x="436" y="61"/>
                    </a:cubicBezTo>
                    <a:cubicBezTo>
                      <a:pt x="403" y="61"/>
                      <a:pt x="403" y="61"/>
                      <a:pt x="403" y="61"/>
                    </a:cubicBezTo>
                    <a:cubicBezTo>
                      <a:pt x="397" y="61"/>
                      <a:pt x="393" y="57"/>
                      <a:pt x="393" y="52"/>
                    </a:cubicBezTo>
                    <a:cubicBezTo>
                      <a:pt x="393" y="19"/>
                      <a:pt x="393" y="19"/>
                      <a:pt x="393" y="19"/>
                    </a:cubicBezTo>
                    <a:cubicBezTo>
                      <a:pt x="327" y="19"/>
                      <a:pt x="327" y="19"/>
                      <a:pt x="327" y="19"/>
                    </a:cubicBezTo>
                    <a:cubicBezTo>
                      <a:pt x="327" y="52"/>
                      <a:pt x="327" y="52"/>
                      <a:pt x="327" y="52"/>
                    </a:cubicBezTo>
                    <a:cubicBezTo>
                      <a:pt x="327" y="57"/>
                      <a:pt x="323" y="61"/>
                      <a:pt x="318" y="61"/>
                    </a:cubicBezTo>
                    <a:cubicBezTo>
                      <a:pt x="284" y="61"/>
                      <a:pt x="284" y="61"/>
                      <a:pt x="284" y="61"/>
                    </a:cubicBezTo>
                    <a:cubicBezTo>
                      <a:pt x="284" y="94"/>
                      <a:pt x="284" y="94"/>
                      <a:pt x="284" y="94"/>
                    </a:cubicBezTo>
                    <a:cubicBezTo>
                      <a:pt x="284" y="99"/>
                      <a:pt x="280" y="104"/>
                      <a:pt x="275" y="104"/>
                    </a:cubicBezTo>
                    <a:cubicBezTo>
                      <a:pt x="222" y="104"/>
                      <a:pt x="222" y="104"/>
                      <a:pt x="222" y="104"/>
                    </a:cubicBezTo>
                    <a:cubicBezTo>
                      <a:pt x="217" y="104"/>
                      <a:pt x="213" y="99"/>
                      <a:pt x="213" y="94"/>
                    </a:cubicBezTo>
                    <a:cubicBezTo>
                      <a:pt x="213" y="61"/>
                      <a:pt x="213" y="61"/>
                      <a:pt x="213" y="61"/>
                    </a:cubicBezTo>
                    <a:cubicBezTo>
                      <a:pt x="179" y="61"/>
                      <a:pt x="179" y="61"/>
                      <a:pt x="179" y="61"/>
                    </a:cubicBezTo>
                    <a:cubicBezTo>
                      <a:pt x="174" y="61"/>
                      <a:pt x="170" y="57"/>
                      <a:pt x="170" y="52"/>
                    </a:cubicBezTo>
                    <a:cubicBezTo>
                      <a:pt x="170" y="19"/>
                      <a:pt x="170" y="19"/>
                      <a:pt x="170" y="19"/>
                    </a:cubicBezTo>
                    <a:cubicBezTo>
                      <a:pt x="104" y="19"/>
                      <a:pt x="104" y="19"/>
                      <a:pt x="104" y="19"/>
                    </a:cubicBezTo>
                    <a:cubicBezTo>
                      <a:pt x="104" y="52"/>
                      <a:pt x="104" y="52"/>
                      <a:pt x="104" y="52"/>
                    </a:cubicBezTo>
                    <a:cubicBezTo>
                      <a:pt x="104" y="57"/>
                      <a:pt x="100" y="61"/>
                      <a:pt x="95" y="61"/>
                    </a:cubicBezTo>
                    <a:cubicBezTo>
                      <a:pt x="61" y="61"/>
                      <a:pt x="61" y="61"/>
                      <a:pt x="61" y="61"/>
                    </a:cubicBezTo>
                    <a:cubicBezTo>
                      <a:pt x="61" y="94"/>
                      <a:pt x="61" y="94"/>
                      <a:pt x="61" y="94"/>
                    </a:cubicBezTo>
                    <a:cubicBezTo>
                      <a:pt x="61" y="99"/>
                      <a:pt x="57" y="104"/>
                      <a:pt x="52" y="104"/>
                    </a:cubicBezTo>
                    <a:cubicBezTo>
                      <a:pt x="19" y="104"/>
                      <a:pt x="19" y="104"/>
                      <a:pt x="19" y="104"/>
                    </a:cubicBezTo>
                    <a:cubicBezTo>
                      <a:pt x="19" y="212"/>
                      <a:pt x="19" y="212"/>
                      <a:pt x="19" y="212"/>
                    </a:cubicBezTo>
                    <a:cubicBezTo>
                      <a:pt x="52" y="212"/>
                      <a:pt x="52" y="212"/>
                      <a:pt x="52" y="212"/>
                    </a:cubicBezTo>
                    <a:cubicBezTo>
                      <a:pt x="57" y="212"/>
                      <a:pt x="61" y="217"/>
                      <a:pt x="61" y="222"/>
                    </a:cubicBezTo>
                    <a:cubicBezTo>
                      <a:pt x="61" y="255"/>
                      <a:pt x="61" y="255"/>
                      <a:pt x="61" y="255"/>
                    </a:cubicBezTo>
                    <a:cubicBezTo>
                      <a:pt x="95" y="255"/>
                      <a:pt x="95" y="255"/>
                      <a:pt x="95" y="255"/>
                    </a:cubicBezTo>
                    <a:cubicBezTo>
                      <a:pt x="100" y="255"/>
                      <a:pt x="104" y="259"/>
                      <a:pt x="104" y="264"/>
                    </a:cubicBezTo>
                    <a:cubicBezTo>
                      <a:pt x="104" y="297"/>
                      <a:pt x="104" y="297"/>
                      <a:pt x="104" y="297"/>
                    </a:cubicBezTo>
                    <a:cubicBezTo>
                      <a:pt x="137" y="297"/>
                      <a:pt x="137" y="297"/>
                      <a:pt x="137" y="297"/>
                    </a:cubicBezTo>
                    <a:cubicBezTo>
                      <a:pt x="142" y="297"/>
                      <a:pt x="146" y="302"/>
                      <a:pt x="146" y="307"/>
                    </a:cubicBezTo>
                    <a:cubicBezTo>
                      <a:pt x="146" y="340"/>
                      <a:pt x="146" y="340"/>
                      <a:pt x="146" y="340"/>
                    </a:cubicBezTo>
                    <a:cubicBezTo>
                      <a:pt x="179" y="340"/>
                      <a:pt x="179" y="340"/>
                      <a:pt x="179" y="340"/>
                    </a:cubicBezTo>
                    <a:cubicBezTo>
                      <a:pt x="185" y="340"/>
                      <a:pt x="189" y="344"/>
                      <a:pt x="189" y="349"/>
                    </a:cubicBezTo>
                    <a:cubicBezTo>
                      <a:pt x="189" y="382"/>
                      <a:pt x="189" y="382"/>
                      <a:pt x="189" y="382"/>
                    </a:cubicBezTo>
                    <a:lnTo>
                      <a:pt x="222"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452">
                <a:extLst>
                  <a:ext uri="{FF2B5EF4-FFF2-40B4-BE49-F238E27FC236}">
                    <a16:creationId xmlns:a16="http://schemas.microsoft.com/office/drawing/2014/main" id="{4EBA03AD-2D1C-396A-DDEC-28EA4AF1C855}"/>
                  </a:ext>
                </a:extLst>
              </p:cNvPr>
              <p:cNvSpPr>
                <a:spLocks/>
              </p:cNvSpPr>
              <p:nvPr/>
            </p:nvSpPr>
            <p:spPr bwMode="auto">
              <a:xfrm>
                <a:off x="9175750" y="1309688"/>
                <a:ext cx="304800" cy="303213"/>
              </a:xfrm>
              <a:custGeom>
                <a:avLst/>
                <a:gdLst>
                  <a:gd name="T0" fmla="*/ 651 w 745"/>
                  <a:gd name="T1" fmla="*/ 94 h 744"/>
                  <a:gd name="T2" fmla="*/ 745 w 745"/>
                  <a:gd name="T3" fmla="*/ 323 h 744"/>
                  <a:gd name="T4" fmla="*/ 745 w 745"/>
                  <a:gd name="T5" fmla="*/ 421 h 744"/>
                  <a:gd name="T6" fmla="*/ 719 w 745"/>
                  <a:gd name="T7" fmla="*/ 548 h 744"/>
                  <a:gd name="T8" fmla="*/ 707 w 745"/>
                  <a:gd name="T9" fmla="*/ 553 h 744"/>
                  <a:gd name="T10" fmla="*/ 702 w 745"/>
                  <a:gd name="T11" fmla="*/ 541 h 744"/>
                  <a:gd name="T12" fmla="*/ 727 w 745"/>
                  <a:gd name="T13" fmla="*/ 421 h 744"/>
                  <a:gd name="T14" fmla="*/ 727 w 745"/>
                  <a:gd name="T15" fmla="*/ 323 h 744"/>
                  <a:gd name="T16" fmla="*/ 637 w 745"/>
                  <a:gd name="T17" fmla="*/ 107 h 744"/>
                  <a:gd name="T18" fmla="*/ 422 w 745"/>
                  <a:gd name="T19" fmla="*/ 18 h 744"/>
                  <a:gd name="T20" fmla="*/ 324 w 745"/>
                  <a:gd name="T21" fmla="*/ 18 h 744"/>
                  <a:gd name="T22" fmla="*/ 108 w 745"/>
                  <a:gd name="T23" fmla="*/ 107 h 744"/>
                  <a:gd name="T24" fmla="*/ 19 w 745"/>
                  <a:gd name="T25" fmla="*/ 323 h 744"/>
                  <a:gd name="T26" fmla="*/ 19 w 745"/>
                  <a:gd name="T27" fmla="*/ 421 h 744"/>
                  <a:gd name="T28" fmla="*/ 108 w 745"/>
                  <a:gd name="T29" fmla="*/ 636 h 744"/>
                  <a:gd name="T30" fmla="*/ 324 w 745"/>
                  <a:gd name="T31" fmla="*/ 726 h 744"/>
                  <a:gd name="T32" fmla="*/ 422 w 745"/>
                  <a:gd name="T33" fmla="*/ 726 h 744"/>
                  <a:gd name="T34" fmla="*/ 632 w 745"/>
                  <a:gd name="T35" fmla="*/ 641 h 744"/>
                  <a:gd name="T36" fmla="*/ 646 w 745"/>
                  <a:gd name="T37" fmla="*/ 642 h 744"/>
                  <a:gd name="T38" fmla="*/ 645 w 745"/>
                  <a:gd name="T39" fmla="*/ 655 h 744"/>
                  <a:gd name="T40" fmla="*/ 422 w 745"/>
                  <a:gd name="T41" fmla="*/ 744 h 744"/>
                  <a:gd name="T42" fmla="*/ 324 w 745"/>
                  <a:gd name="T43" fmla="*/ 744 h 744"/>
                  <a:gd name="T44" fmla="*/ 95 w 745"/>
                  <a:gd name="T45" fmla="*/ 650 h 744"/>
                  <a:gd name="T46" fmla="*/ 0 w 745"/>
                  <a:gd name="T47" fmla="*/ 421 h 744"/>
                  <a:gd name="T48" fmla="*/ 0 w 745"/>
                  <a:gd name="T49" fmla="*/ 323 h 744"/>
                  <a:gd name="T50" fmla="*/ 95 w 745"/>
                  <a:gd name="T51" fmla="*/ 94 h 744"/>
                  <a:gd name="T52" fmla="*/ 324 w 745"/>
                  <a:gd name="T53" fmla="*/ 0 h 744"/>
                  <a:gd name="T54" fmla="*/ 422 w 745"/>
                  <a:gd name="T55" fmla="*/ 0 h 744"/>
                  <a:gd name="T56" fmla="*/ 651 w 745"/>
                  <a:gd name="T57" fmla="*/ 94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5" h="744">
                    <a:moveTo>
                      <a:pt x="651" y="94"/>
                    </a:moveTo>
                    <a:cubicBezTo>
                      <a:pt x="712" y="155"/>
                      <a:pt x="745" y="236"/>
                      <a:pt x="745" y="323"/>
                    </a:cubicBezTo>
                    <a:cubicBezTo>
                      <a:pt x="745" y="421"/>
                      <a:pt x="745" y="421"/>
                      <a:pt x="745" y="421"/>
                    </a:cubicBezTo>
                    <a:cubicBezTo>
                      <a:pt x="745" y="465"/>
                      <a:pt x="737" y="508"/>
                      <a:pt x="719" y="548"/>
                    </a:cubicBezTo>
                    <a:cubicBezTo>
                      <a:pt x="717" y="553"/>
                      <a:pt x="712" y="555"/>
                      <a:pt x="707" y="553"/>
                    </a:cubicBezTo>
                    <a:cubicBezTo>
                      <a:pt x="702" y="551"/>
                      <a:pt x="700" y="545"/>
                      <a:pt x="702" y="541"/>
                    </a:cubicBezTo>
                    <a:cubicBezTo>
                      <a:pt x="718" y="503"/>
                      <a:pt x="727" y="463"/>
                      <a:pt x="727" y="421"/>
                    </a:cubicBezTo>
                    <a:cubicBezTo>
                      <a:pt x="727" y="323"/>
                      <a:pt x="727" y="323"/>
                      <a:pt x="727" y="323"/>
                    </a:cubicBezTo>
                    <a:cubicBezTo>
                      <a:pt x="727" y="241"/>
                      <a:pt x="695" y="165"/>
                      <a:pt x="637" y="107"/>
                    </a:cubicBezTo>
                    <a:cubicBezTo>
                      <a:pt x="580" y="50"/>
                      <a:pt x="503" y="18"/>
                      <a:pt x="422" y="18"/>
                    </a:cubicBezTo>
                    <a:cubicBezTo>
                      <a:pt x="324" y="18"/>
                      <a:pt x="324" y="18"/>
                      <a:pt x="324" y="18"/>
                    </a:cubicBezTo>
                    <a:cubicBezTo>
                      <a:pt x="242" y="18"/>
                      <a:pt x="166" y="50"/>
                      <a:pt x="108" y="107"/>
                    </a:cubicBezTo>
                    <a:cubicBezTo>
                      <a:pt x="51" y="165"/>
                      <a:pt x="19" y="241"/>
                      <a:pt x="19" y="323"/>
                    </a:cubicBezTo>
                    <a:cubicBezTo>
                      <a:pt x="19" y="421"/>
                      <a:pt x="19" y="421"/>
                      <a:pt x="19" y="421"/>
                    </a:cubicBezTo>
                    <a:cubicBezTo>
                      <a:pt x="19" y="502"/>
                      <a:pt x="51" y="579"/>
                      <a:pt x="108" y="636"/>
                    </a:cubicBezTo>
                    <a:cubicBezTo>
                      <a:pt x="166" y="694"/>
                      <a:pt x="242" y="726"/>
                      <a:pt x="324" y="726"/>
                    </a:cubicBezTo>
                    <a:cubicBezTo>
                      <a:pt x="422" y="726"/>
                      <a:pt x="422" y="726"/>
                      <a:pt x="422" y="726"/>
                    </a:cubicBezTo>
                    <a:cubicBezTo>
                      <a:pt x="501" y="726"/>
                      <a:pt x="575" y="696"/>
                      <a:pt x="632" y="641"/>
                    </a:cubicBezTo>
                    <a:cubicBezTo>
                      <a:pt x="636" y="638"/>
                      <a:pt x="642" y="638"/>
                      <a:pt x="646" y="642"/>
                    </a:cubicBezTo>
                    <a:cubicBezTo>
                      <a:pt x="649" y="645"/>
                      <a:pt x="649" y="651"/>
                      <a:pt x="645" y="655"/>
                    </a:cubicBezTo>
                    <a:cubicBezTo>
                      <a:pt x="585" y="713"/>
                      <a:pt x="506" y="744"/>
                      <a:pt x="422" y="744"/>
                    </a:cubicBezTo>
                    <a:cubicBezTo>
                      <a:pt x="324" y="744"/>
                      <a:pt x="324" y="744"/>
                      <a:pt x="324" y="744"/>
                    </a:cubicBezTo>
                    <a:cubicBezTo>
                      <a:pt x="237" y="744"/>
                      <a:pt x="156" y="711"/>
                      <a:pt x="95" y="650"/>
                    </a:cubicBezTo>
                    <a:cubicBezTo>
                      <a:pt x="34" y="589"/>
                      <a:pt x="0" y="507"/>
                      <a:pt x="0" y="421"/>
                    </a:cubicBezTo>
                    <a:cubicBezTo>
                      <a:pt x="0" y="323"/>
                      <a:pt x="0" y="323"/>
                      <a:pt x="0" y="323"/>
                    </a:cubicBezTo>
                    <a:cubicBezTo>
                      <a:pt x="0" y="236"/>
                      <a:pt x="34" y="155"/>
                      <a:pt x="95" y="94"/>
                    </a:cubicBezTo>
                    <a:cubicBezTo>
                      <a:pt x="156" y="33"/>
                      <a:pt x="237" y="0"/>
                      <a:pt x="324" y="0"/>
                    </a:cubicBezTo>
                    <a:cubicBezTo>
                      <a:pt x="422" y="0"/>
                      <a:pt x="422" y="0"/>
                      <a:pt x="422" y="0"/>
                    </a:cubicBezTo>
                    <a:cubicBezTo>
                      <a:pt x="508" y="0"/>
                      <a:pt x="590" y="33"/>
                      <a:pt x="651"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818648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2.91667E-6 0 L -0.20078 0 " pathEditMode="relative" rAng="0" ptsTypes="AA">
                                      <p:cBhvr>
                                        <p:cTn id="6" dur="2000" fill="hold"/>
                                        <p:tgtEl>
                                          <p:spTgt spid="4"/>
                                        </p:tgtEl>
                                        <p:attrNameLst>
                                          <p:attrName>ppt_x</p:attrName>
                                          <p:attrName>ppt_y</p:attrName>
                                        </p:attrNameLst>
                                      </p:cBhvr>
                                      <p:rCtr x="-10039" y="0"/>
                                    </p:animMotion>
                                  </p:childTnLst>
                                </p:cTn>
                              </p:par>
                            </p:childTnLst>
                          </p:cTn>
                        </p:par>
                        <p:par>
                          <p:cTn id="7" fill="hold">
                            <p:stCondLst>
                              <p:cond delay="2000"/>
                            </p:stCondLst>
                            <p:childTnLst>
                              <p:par>
                                <p:cTn id="8" presetID="2" presetClass="entr" presetSubtype="2" accel="4000" decel="400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1000" fill="hold"/>
                                        <p:tgtEl>
                                          <p:spTgt spid="7"/>
                                        </p:tgtEl>
                                        <p:attrNameLst>
                                          <p:attrName>ppt_x</p:attrName>
                                        </p:attrNameLst>
                                      </p:cBhvr>
                                      <p:tavLst>
                                        <p:tav tm="0">
                                          <p:val>
                                            <p:strVal val="1+#ppt_w/2"/>
                                          </p:val>
                                        </p:tav>
                                        <p:tav tm="100000">
                                          <p:val>
                                            <p:strVal val="#ppt_x"/>
                                          </p:val>
                                        </p:tav>
                                      </p:tavLst>
                                    </p:anim>
                                    <p:anim calcmode="lin" valueType="num">
                                      <p:cBhvr additive="base">
                                        <p:cTn id="11" dur="1000" fill="hold"/>
                                        <p:tgtEl>
                                          <p:spTgt spid="7"/>
                                        </p:tgtEl>
                                        <p:attrNameLst>
                                          <p:attrName>ppt_y</p:attrName>
                                        </p:attrNameLst>
                                      </p:cBhvr>
                                      <p:tavLst>
                                        <p:tav tm="0">
                                          <p:val>
                                            <p:strVal val="#ppt_y"/>
                                          </p:val>
                                        </p:tav>
                                        <p:tav tm="100000">
                                          <p:val>
                                            <p:strVal val="#ppt_y"/>
                                          </p:val>
                                        </p:tav>
                                      </p:tavLst>
                                    </p:anim>
                                  </p:childTnLst>
                                </p:cTn>
                              </p:par>
                            </p:childTnLst>
                          </p:cTn>
                        </p:par>
                        <p:par>
                          <p:cTn id="12" fill="hold">
                            <p:stCondLst>
                              <p:cond delay="3000"/>
                            </p:stCondLst>
                            <p:childTnLst>
                              <p:par>
                                <p:cTn id="13" presetID="42"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par>
                          <p:cTn id="18" fill="hold">
                            <p:stCondLst>
                              <p:cond delay="4000"/>
                            </p:stCondLst>
                            <p:childTnLst>
                              <p:par>
                                <p:cTn id="19" presetID="42"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par>
                          <p:cTn id="24" fill="hold">
                            <p:stCondLst>
                              <p:cond delay="5000"/>
                            </p:stCondLst>
                            <p:childTnLst>
                              <p:par>
                                <p:cTn id="25" presetID="42"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par>
                          <p:cTn id="30" fill="hold">
                            <p:stCondLst>
                              <p:cond delay="6000"/>
                            </p:stCondLst>
                            <p:childTnLst>
                              <p:par>
                                <p:cTn id="31" presetID="42" presetClass="entr" presetSubtype="0" fill="hold"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000"/>
                                        <p:tgtEl>
                                          <p:spTgt spid="9"/>
                                        </p:tgtEl>
                                      </p:cBhvr>
                                    </p:animEffect>
                                    <p:anim calcmode="lin" valueType="num">
                                      <p:cBhvr>
                                        <p:cTn id="34" dur="1000" fill="hold"/>
                                        <p:tgtEl>
                                          <p:spTgt spid="9"/>
                                        </p:tgtEl>
                                        <p:attrNameLst>
                                          <p:attrName>ppt_x</p:attrName>
                                        </p:attrNameLst>
                                      </p:cBhvr>
                                      <p:tavLst>
                                        <p:tav tm="0">
                                          <p:val>
                                            <p:strVal val="#ppt_x"/>
                                          </p:val>
                                        </p:tav>
                                        <p:tav tm="100000">
                                          <p:val>
                                            <p:strVal val="#ppt_x"/>
                                          </p:val>
                                        </p:tav>
                                      </p:tavLst>
                                    </p:anim>
                                    <p:anim calcmode="lin" valueType="num">
                                      <p:cBhvr>
                                        <p:cTn id="35" dur="1000" fill="hold"/>
                                        <p:tgtEl>
                                          <p:spTgt spid="9"/>
                                        </p:tgtEl>
                                        <p:attrNameLst>
                                          <p:attrName>ppt_y</p:attrName>
                                        </p:attrNameLst>
                                      </p:cBhvr>
                                      <p:tavLst>
                                        <p:tav tm="0">
                                          <p:val>
                                            <p:strVal val="#ppt_y+.1"/>
                                          </p:val>
                                        </p:tav>
                                        <p:tav tm="100000">
                                          <p:val>
                                            <p:strVal val="#ppt_y"/>
                                          </p:val>
                                        </p:tav>
                                      </p:tavLst>
                                    </p:anim>
                                  </p:childTnLst>
                                </p:cTn>
                              </p:par>
                            </p:childTnLst>
                          </p:cTn>
                        </p:par>
                        <p:par>
                          <p:cTn id="36" fill="hold">
                            <p:stCondLst>
                              <p:cond delay="7000"/>
                            </p:stCondLst>
                            <p:childTnLst>
                              <p:par>
                                <p:cTn id="37" presetID="42" presetClass="entr" presetSubtype="0"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000"/>
                                        <p:tgtEl>
                                          <p:spTgt spid="10"/>
                                        </p:tgtEl>
                                      </p:cBhvr>
                                    </p:animEffect>
                                    <p:anim calcmode="lin" valueType="num">
                                      <p:cBhvr>
                                        <p:cTn id="40" dur="1000" fill="hold"/>
                                        <p:tgtEl>
                                          <p:spTgt spid="10"/>
                                        </p:tgtEl>
                                        <p:attrNameLst>
                                          <p:attrName>ppt_x</p:attrName>
                                        </p:attrNameLst>
                                      </p:cBhvr>
                                      <p:tavLst>
                                        <p:tav tm="0">
                                          <p:val>
                                            <p:strVal val="#ppt_x"/>
                                          </p:val>
                                        </p:tav>
                                        <p:tav tm="100000">
                                          <p:val>
                                            <p:strVal val="#ppt_x"/>
                                          </p:val>
                                        </p:tav>
                                      </p:tavLst>
                                    </p:anim>
                                    <p:anim calcmode="lin" valueType="num">
                                      <p:cBhvr>
                                        <p:cTn id="41" dur="1000" fill="hold"/>
                                        <p:tgtEl>
                                          <p:spTgt spid="10"/>
                                        </p:tgtEl>
                                        <p:attrNameLst>
                                          <p:attrName>ppt_y</p:attrName>
                                        </p:attrNameLst>
                                      </p:cBhvr>
                                      <p:tavLst>
                                        <p:tav tm="0">
                                          <p:val>
                                            <p:strVal val="#ppt_y+.1"/>
                                          </p:val>
                                        </p:tav>
                                        <p:tav tm="100000">
                                          <p:val>
                                            <p:strVal val="#ppt_y"/>
                                          </p:val>
                                        </p:tav>
                                      </p:tavLst>
                                    </p:anim>
                                  </p:childTnLst>
                                </p:cTn>
                              </p:par>
                            </p:childTnLst>
                          </p:cTn>
                        </p:par>
                        <p:par>
                          <p:cTn id="42" fill="hold">
                            <p:stCondLst>
                              <p:cond delay="8000"/>
                            </p:stCondLst>
                            <p:childTnLst>
                              <p:par>
                                <p:cTn id="43" presetID="42" presetClass="entr" presetSubtype="0" fill="hold"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1000"/>
                                        <p:tgtEl>
                                          <p:spTgt spid="11"/>
                                        </p:tgtEl>
                                      </p:cBhvr>
                                    </p:animEffect>
                                    <p:anim calcmode="lin" valueType="num">
                                      <p:cBhvr>
                                        <p:cTn id="46" dur="1000" fill="hold"/>
                                        <p:tgtEl>
                                          <p:spTgt spid="11"/>
                                        </p:tgtEl>
                                        <p:attrNameLst>
                                          <p:attrName>ppt_x</p:attrName>
                                        </p:attrNameLst>
                                      </p:cBhvr>
                                      <p:tavLst>
                                        <p:tav tm="0">
                                          <p:val>
                                            <p:strVal val="#ppt_x"/>
                                          </p:val>
                                        </p:tav>
                                        <p:tav tm="100000">
                                          <p:val>
                                            <p:strVal val="#ppt_x"/>
                                          </p:val>
                                        </p:tav>
                                      </p:tavLst>
                                    </p:anim>
                                    <p:anim calcmode="lin" valueType="num">
                                      <p:cBhvr>
                                        <p:cTn id="4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a:extLst>
              <a:ext uri="{FF2B5EF4-FFF2-40B4-BE49-F238E27FC236}">
                <a16:creationId xmlns:a16="http://schemas.microsoft.com/office/drawing/2014/main" id="{638818D9-9C37-83F2-8775-A4F6EF28D5B5}"/>
              </a:ext>
            </a:extLst>
          </p:cNvPr>
          <p:cNvSpPr>
            <a:spLocks noGrp="1"/>
          </p:cNvSpPr>
          <p:nvPr>
            <p:ph type="title"/>
          </p:nvPr>
        </p:nvSpPr>
        <p:spPr>
          <a:xfrm>
            <a:off x="811126" y="1823848"/>
            <a:ext cx="4213138" cy="3293209"/>
          </a:xfrm>
        </p:spPr>
        <p:txBody>
          <a:bodyPr/>
          <a:lstStyle/>
          <a:p>
            <a:r>
              <a:rPr lang="en-US" b="0" noProof="0" dirty="0">
                <a:latin typeface="Foundever Sans Bold" pitchFamily="50" charset="0"/>
                <a:ea typeface="Foundever Sans Bold" pitchFamily="50" charset="0"/>
              </a:rPr>
              <a:t>Strategies to overcome </a:t>
            </a:r>
            <a:br>
              <a:rPr lang="en-US" b="0" noProof="0" dirty="0">
                <a:latin typeface="Foundever Sans Bold" pitchFamily="50" charset="0"/>
                <a:ea typeface="Foundever Sans Bold" pitchFamily="50" charset="0"/>
              </a:rPr>
            </a:br>
            <a:r>
              <a:rPr lang="en-US" sz="3200" b="0" noProof="0" dirty="0">
                <a:solidFill>
                  <a:srgbClr val="4B4BF9"/>
                </a:solidFill>
                <a:latin typeface="Foundever Sans Bold" pitchFamily="50" charset="0"/>
                <a:ea typeface="Foundever Sans Bold" pitchFamily="50" charset="0"/>
              </a:rPr>
              <a:t>the challenges</a:t>
            </a:r>
            <a:br>
              <a:rPr kumimoji="0" lang="en-US" sz="3200" b="0" i="0" u="none" strike="noStrike" kern="1200" cap="none" spc="0" normalizeH="0" baseline="0" noProof="0" dirty="0">
                <a:ln>
                  <a:noFill/>
                </a:ln>
                <a:solidFill>
                  <a:srgbClr val="4B4BF9"/>
                </a:solidFill>
                <a:effectLst/>
                <a:uLnTx/>
                <a:uFillTx/>
                <a:latin typeface="Foundever Sans Bold" pitchFamily="50" charset="0"/>
                <a:ea typeface="Foundever Sans Bold" pitchFamily="50" charset="0"/>
              </a:rPr>
            </a:br>
            <a:r>
              <a:rPr kumimoji="0" lang="en-US" sz="3200" b="0" i="0" u="none" strike="noStrike" kern="1200" cap="none" spc="0" normalizeH="0" baseline="0" noProof="0" dirty="0">
                <a:ln>
                  <a:noFill/>
                </a:ln>
                <a:solidFill>
                  <a:srgbClr val="4B4BF9"/>
                </a:solidFill>
                <a:effectLst/>
                <a:uLnTx/>
                <a:uFillTx/>
                <a:latin typeface="Foundever Sans Bold" pitchFamily="50" charset="0"/>
                <a:ea typeface="Foundever Sans Bold" pitchFamily="50" charset="0"/>
              </a:rPr>
              <a:t>of written communication and digital interactions</a:t>
            </a:r>
            <a:endParaRPr lang="en-US" sz="3200" b="0" dirty="0">
              <a:solidFill>
                <a:srgbClr val="4B4BF9"/>
              </a:solidFill>
              <a:latin typeface="Foundever Sans Bold" pitchFamily="50" charset="0"/>
              <a:ea typeface="Foundever Sans Bold" pitchFamily="50" charset="0"/>
            </a:endParaRPr>
          </a:p>
        </p:txBody>
      </p:sp>
      <p:sp>
        <p:nvSpPr>
          <p:cNvPr id="17" name="Rectangle 16">
            <a:extLst>
              <a:ext uri="{FF2B5EF4-FFF2-40B4-BE49-F238E27FC236}">
                <a16:creationId xmlns:a16="http://schemas.microsoft.com/office/drawing/2014/main" id="{6DA48591-AD16-761A-3619-11879CD2B475}"/>
              </a:ext>
            </a:extLst>
          </p:cNvPr>
          <p:cNvSpPr/>
          <p:nvPr/>
        </p:nvSpPr>
        <p:spPr>
          <a:xfrm>
            <a:off x="5632056" y="0"/>
            <a:ext cx="6559943" cy="6858000"/>
          </a:xfrm>
          <a:prstGeom prst="rect">
            <a:avLst/>
          </a:prstGeom>
          <a:solidFill>
            <a:srgbClr val="F3F3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Image 37">
            <a:extLst>
              <a:ext uri="{FF2B5EF4-FFF2-40B4-BE49-F238E27FC236}">
                <a16:creationId xmlns:a16="http://schemas.microsoft.com/office/drawing/2014/main" id="{D57E1AC8-29EA-CCC4-4547-3E74FEE96540}"/>
              </a:ext>
            </a:extLst>
          </p:cNvPr>
          <p:cNvPicPr>
            <a:picLocks noChangeAspect="1"/>
          </p:cNvPicPr>
          <p:nvPr/>
        </p:nvPicPr>
        <p:blipFill>
          <a:blip r:embed="rId3"/>
          <a:stretch>
            <a:fillRect/>
          </a:stretch>
        </p:blipFill>
        <p:spPr>
          <a:xfrm>
            <a:off x="10668000" y="6480535"/>
            <a:ext cx="1189038" cy="220512"/>
          </a:xfrm>
          <a:prstGeom prst="rect">
            <a:avLst/>
          </a:prstGeom>
        </p:spPr>
      </p:pic>
      <p:cxnSp>
        <p:nvCxnSpPr>
          <p:cNvPr id="6" name="Connecteur droit 5">
            <a:extLst>
              <a:ext uri="{FF2B5EF4-FFF2-40B4-BE49-F238E27FC236}">
                <a16:creationId xmlns:a16="http://schemas.microsoft.com/office/drawing/2014/main" id="{EBD65885-404E-5BA5-150E-580EFE9270F8}"/>
              </a:ext>
            </a:extLst>
          </p:cNvPr>
          <p:cNvCxnSpPr/>
          <p:nvPr/>
        </p:nvCxnSpPr>
        <p:spPr>
          <a:xfrm>
            <a:off x="6548431" y="1312347"/>
            <a:ext cx="0" cy="3499768"/>
          </a:xfrm>
          <a:prstGeom prst="line">
            <a:avLst/>
          </a:prstGeom>
          <a:ln w="12700">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sp>
        <p:nvSpPr>
          <p:cNvPr id="8" name="Sous-titre 2">
            <a:extLst>
              <a:ext uri="{FF2B5EF4-FFF2-40B4-BE49-F238E27FC236}">
                <a16:creationId xmlns:a16="http://schemas.microsoft.com/office/drawing/2014/main" id="{166E633B-46A2-5DDF-999A-30A6AEAD8CFE}"/>
              </a:ext>
            </a:extLst>
          </p:cNvPr>
          <p:cNvSpPr txBox="1">
            <a:spLocks/>
          </p:cNvSpPr>
          <p:nvPr/>
        </p:nvSpPr>
        <p:spPr>
          <a:xfrm>
            <a:off x="7110000" y="899300"/>
            <a:ext cx="3560504" cy="1357295"/>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tx1"/>
                </a:solidFill>
                <a:latin typeface="Calibri" panose="020F0502020204030204" pitchFamily="34" charset="0"/>
                <a:ea typeface="Rustica Light" pitchFamily="2" charset="0"/>
                <a:cs typeface="Calibri" panose="020F050202020403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lvl="0" indent="0">
              <a:lnSpc>
                <a:spcPct val="100000"/>
              </a:lnSpc>
              <a:spcBef>
                <a:spcPts val="0"/>
              </a:spcBef>
              <a:buNone/>
            </a:pPr>
            <a:r>
              <a:rPr lang="en-US" sz="1400" b="1" dirty="0">
                <a:solidFill>
                  <a:srgbClr val="09092D"/>
                </a:solidFill>
                <a:latin typeface="Foundever Sans Bold" pitchFamily="50" charset="0"/>
                <a:ea typeface="Foundever Sans Bold" pitchFamily="50" charset="0"/>
              </a:rPr>
              <a:t>Be clear and concise</a:t>
            </a:r>
            <a:endParaRPr lang="en-US" sz="1000" dirty="0">
              <a:solidFill>
                <a:srgbClr val="09092D"/>
              </a:solidFill>
              <a:latin typeface="Foundever Sans Bold" pitchFamily="50" charset="0"/>
              <a:ea typeface="Foundever Sans Bold" pitchFamily="50" charset="0"/>
              <a:cs typeface="Calibri Light" panose="020F0302020204030204" pitchFamily="34" charset="0"/>
            </a:endParaRPr>
          </a:p>
          <a:p>
            <a:pPr fontAlgn="base"/>
            <a:r>
              <a:rPr lang="en-US" sz="1200" dirty="0">
                <a:solidFill>
                  <a:srgbClr val="09092D"/>
                </a:solidFill>
              </a:rPr>
              <a:t>Use simple and straightforward language.</a:t>
            </a:r>
          </a:p>
          <a:p>
            <a:pPr fontAlgn="base"/>
            <a:r>
              <a:rPr lang="en-US" sz="1200" dirty="0">
                <a:solidFill>
                  <a:srgbClr val="09092D"/>
                </a:solidFill>
              </a:rPr>
              <a:t>Avoid ambiguity and use specific examples or explanations when needed.</a:t>
            </a:r>
          </a:p>
          <a:p>
            <a:pPr fontAlgn="base"/>
            <a:r>
              <a:rPr lang="en-US" sz="1200" dirty="0">
                <a:solidFill>
                  <a:srgbClr val="09092D"/>
                </a:solidFill>
              </a:rPr>
              <a:t>Keep your sentences and paragraphs concise.</a:t>
            </a:r>
          </a:p>
        </p:txBody>
      </p:sp>
      <p:sp>
        <p:nvSpPr>
          <p:cNvPr id="10" name="Sous-titre 2">
            <a:extLst>
              <a:ext uri="{FF2B5EF4-FFF2-40B4-BE49-F238E27FC236}">
                <a16:creationId xmlns:a16="http://schemas.microsoft.com/office/drawing/2014/main" id="{EB9808E5-7E53-B8B1-258C-984C249F286A}"/>
              </a:ext>
            </a:extLst>
          </p:cNvPr>
          <p:cNvSpPr txBox="1">
            <a:spLocks/>
          </p:cNvSpPr>
          <p:nvPr/>
        </p:nvSpPr>
        <p:spPr>
          <a:xfrm>
            <a:off x="7110000" y="2782403"/>
            <a:ext cx="3560504" cy="1501950"/>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tx1"/>
                </a:solidFill>
                <a:latin typeface="Calibri" panose="020F0502020204030204" pitchFamily="34" charset="0"/>
                <a:ea typeface="Rustica Light" pitchFamily="2" charset="0"/>
                <a:cs typeface="Calibri" panose="020F050202020403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fontAlgn="base"/>
            <a:r>
              <a:rPr lang="en-US" dirty="0">
                <a:solidFill>
                  <a:srgbClr val="09092D"/>
                </a:solidFill>
                <a:latin typeface="Foundever Sans Bold" pitchFamily="50" charset="0"/>
                <a:ea typeface="Foundever Sans Bold" pitchFamily="50" charset="0"/>
              </a:rPr>
              <a:t>Practice active listening and empathy</a:t>
            </a:r>
            <a:endParaRPr lang="en-US" sz="1000" dirty="0">
              <a:solidFill>
                <a:srgbClr val="09092D"/>
              </a:solidFill>
              <a:latin typeface="Foundever Sans Bold" pitchFamily="50" charset="0"/>
              <a:ea typeface="Foundever Sans Bold" pitchFamily="50" charset="0"/>
              <a:cs typeface="Calibri Light" panose="020F0302020204030204" pitchFamily="34" charset="0"/>
            </a:endParaRPr>
          </a:p>
          <a:p>
            <a:pPr fontAlgn="base"/>
            <a:r>
              <a:rPr lang="en-US" sz="1200" dirty="0">
                <a:solidFill>
                  <a:srgbClr val="09092D"/>
                </a:solidFill>
              </a:rPr>
              <a:t>Pay attention to the needs and perspectives of the person you're communicating with.</a:t>
            </a:r>
          </a:p>
          <a:p>
            <a:pPr fontAlgn="base"/>
            <a:r>
              <a:rPr lang="en-US" sz="1200" dirty="0">
                <a:solidFill>
                  <a:srgbClr val="09092D"/>
                </a:solidFill>
              </a:rPr>
              <a:t>Acknowledge their concerns or questions.</a:t>
            </a:r>
          </a:p>
          <a:p>
            <a:pPr fontAlgn="base"/>
            <a:r>
              <a:rPr lang="en-US" sz="1200" dirty="0">
                <a:solidFill>
                  <a:srgbClr val="09092D"/>
                </a:solidFill>
              </a:rPr>
              <a:t>Respond thoughtfully and address their specific points.</a:t>
            </a:r>
          </a:p>
        </p:txBody>
      </p:sp>
      <p:sp>
        <p:nvSpPr>
          <p:cNvPr id="12" name="Sous-titre 2">
            <a:extLst>
              <a:ext uri="{FF2B5EF4-FFF2-40B4-BE49-F238E27FC236}">
                <a16:creationId xmlns:a16="http://schemas.microsoft.com/office/drawing/2014/main" id="{38BDE798-C74E-CD40-EF19-32D5E57DCBC9}"/>
              </a:ext>
            </a:extLst>
          </p:cNvPr>
          <p:cNvSpPr txBox="1">
            <a:spLocks/>
          </p:cNvSpPr>
          <p:nvPr/>
        </p:nvSpPr>
        <p:spPr>
          <a:xfrm>
            <a:off x="7110000" y="4588561"/>
            <a:ext cx="3560504" cy="1501950"/>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tx1"/>
                </a:solidFill>
                <a:latin typeface="Calibri" panose="020F0502020204030204" pitchFamily="34" charset="0"/>
                <a:ea typeface="Rustica Light" pitchFamily="2" charset="0"/>
                <a:cs typeface="Calibri" panose="020F050202020403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fontAlgn="base"/>
            <a:r>
              <a:rPr lang="en-US" dirty="0">
                <a:solidFill>
                  <a:srgbClr val="09092D"/>
                </a:solidFill>
                <a:latin typeface="Foundever Sans Bold" pitchFamily="50" charset="0"/>
                <a:ea typeface="Foundever Sans Bold" pitchFamily="50" charset="0"/>
              </a:rPr>
              <a:t>Use appropriate tone and language</a:t>
            </a:r>
            <a:endParaRPr lang="en-US" sz="1000" dirty="0">
              <a:solidFill>
                <a:srgbClr val="09092D"/>
              </a:solidFill>
              <a:latin typeface="Foundever Sans Bold" pitchFamily="50" charset="0"/>
              <a:ea typeface="Foundever Sans Bold" pitchFamily="50" charset="0"/>
              <a:cs typeface="Calibri Light" panose="020F0302020204030204" pitchFamily="34" charset="0"/>
            </a:endParaRPr>
          </a:p>
          <a:p>
            <a:pPr fontAlgn="base"/>
            <a:r>
              <a:rPr lang="en-US" sz="1200" dirty="0">
                <a:solidFill>
                  <a:srgbClr val="09092D"/>
                </a:solidFill>
              </a:rPr>
              <a:t>Choose a tone that is suitable for the context and the relationship with the recipient.</a:t>
            </a:r>
          </a:p>
          <a:p>
            <a:pPr fontAlgn="base"/>
            <a:r>
              <a:rPr lang="en-US" sz="1200" dirty="0">
                <a:solidFill>
                  <a:srgbClr val="09092D"/>
                </a:solidFill>
              </a:rPr>
              <a:t>Be mindful of cultural differences and avoid language that could be misinterpreted or offensive.</a:t>
            </a:r>
          </a:p>
          <a:p>
            <a:pPr fontAlgn="base"/>
            <a:r>
              <a:rPr lang="en-US" sz="1200" dirty="0">
                <a:solidFill>
                  <a:srgbClr val="09092D"/>
                </a:solidFill>
              </a:rPr>
              <a:t>Use polite and respectful language.</a:t>
            </a:r>
          </a:p>
        </p:txBody>
      </p:sp>
      <p:grpSp>
        <p:nvGrpSpPr>
          <p:cNvPr id="4" name="Group 3"/>
          <p:cNvGrpSpPr/>
          <p:nvPr/>
        </p:nvGrpSpPr>
        <p:grpSpPr>
          <a:xfrm>
            <a:off x="6246813" y="795782"/>
            <a:ext cx="603236" cy="603236"/>
            <a:chOff x="6246813" y="1204005"/>
            <a:chExt cx="603236" cy="603236"/>
          </a:xfrm>
        </p:grpSpPr>
        <p:sp>
          <p:nvSpPr>
            <p:cNvPr id="7" name="Ellipse 6">
              <a:extLst>
                <a:ext uri="{FF2B5EF4-FFF2-40B4-BE49-F238E27FC236}">
                  <a16:creationId xmlns:a16="http://schemas.microsoft.com/office/drawing/2014/main" id="{23655CB8-DACD-930B-B904-F7AFD079C429}"/>
                </a:ext>
              </a:extLst>
            </p:cNvPr>
            <p:cNvSpPr/>
            <p:nvPr/>
          </p:nvSpPr>
          <p:spPr>
            <a:xfrm>
              <a:off x="6246813" y="1204005"/>
              <a:ext cx="603236" cy="603236"/>
            </a:xfrm>
            <a:prstGeom prst="ellipse">
              <a:avLst/>
            </a:prstGeom>
            <a:solidFill>
              <a:srgbClr val="8BF0BB"/>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7">
              <a:extLst>
                <a:ext uri="{FF2B5EF4-FFF2-40B4-BE49-F238E27FC236}">
                  <a16:creationId xmlns:a16="http://schemas.microsoft.com/office/drawing/2014/main" id="{0CAD640C-D613-B23D-3189-3901721BBC1D}"/>
                </a:ext>
              </a:extLst>
            </p:cNvPr>
            <p:cNvSpPr>
              <a:spLocks noEditPoints="1"/>
            </p:cNvSpPr>
            <p:nvPr/>
          </p:nvSpPr>
          <p:spPr bwMode="auto">
            <a:xfrm>
              <a:off x="6382924" y="1380333"/>
              <a:ext cx="351551" cy="267541"/>
            </a:xfrm>
            <a:custGeom>
              <a:avLst/>
              <a:gdLst>
                <a:gd name="T0" fmla="*/ 73 w 192"/>
                <a:gd name="T1" fmla="*/ 145 h 145"/>
                <a:gd name="T2" fmla="*/ 55 w 192"/>
                <a:gd name="T3" fmla="*/ 137 h 145"/>
                <a:gd name="T4" fmla="*/ 7 w 192"/>
                <a:gd name="T5" fmla="*/ 90 h 145"/>
                <a:gd name="T6" fmla="*/ 0 w 192"/>
                <a:gd name="T7" fmla="*/ 71 h 145"/>
                <a:gd name="T8" fmla="*/ 7 w 192"/>
                <a:gd name="T9" fmla="*/ 53 h 145"/>
                <a:gd name="T10" fmla="*/ 26 w 192"/>
                <a:gd name="T11" fmla="*/ 45 h 145"/>
                <a:gd name="T12" fmla="*/ 44 w 192"/>
                <a:gd name="T13" fmla="*/ 53 h 145"/>
                <a:gd name="T14" fmla="*/ 73 w 192"/>
                <a:gd name="T15" fmla="*/ 82 h 145"/>
                <a:gd name="T16" fmla="*/ 148 w 192"/>
                <a:gd name="T17" fmla="*/ 7 h 145"/>
                <a:gd name="T18" fmla="*/ 166 w 192"/>
                <a:gd name="T19" fmla="*/ 0 h 145"/>
                <a:gd name="T20" fmla="*/ 184 w 192"/>
                <a:gd name="T21" fmla="*/ 7 h 145"/>
                <a:gd name="T22" fmla="*/ 192 w 192"/>
                <a:gd name="T23" fmla="*/ 26 h 145"/>
                <a:gd name="T24" fmla="*/ 184 w 192"/>
                <a:gd name="T25" fmla="*/ 44 h 145"/>
                <a:gd name="T26" fmla="*/ 91 w 192"/>
                <a:gd name="T27" fmla="*/ 137 h 145"/>
                <a:gd name="T28" fmla="*/ 73 w 192"/>
                <a:gd name="T29" fmla="*/ 145 h 145"/>
                <a:gd name="T30" fmla="*/ 26 w 192"/>
                <a:gd name="T31" fmla="*/ 55 h 145"/>
                <a:gd name="T32" fmla="*/ 14 w 192"/>
                <a:gd name="T33" fmla="*/ 60 h 145"/>
                <a:gd name="T34" fmla="*/ 10 w 192"/>
                <a:gd name="T35" fmla="*/ 71 h 145"/>
                <a:gd name="T36" fmla="*/ 14 w 192"/>
                <a:gd name="T37" fmla="*/ 83 h 145"/>
                <a:gd name="T38" fmla="*/ 62 w 192"/>
                <a:gd name="T39" fmla="*/ 130 h 145"/>
                <a:gd name="T40" fmla="*/ 84 w 192"/>
                <a:gd name="T41" fmla="*/ 130 h 145"/>
                <a:gd name="T42" fmla="*/ 177 w 192"/>
                <a:gd name="T43" fmla="*/ 37 h 145"/>
                <a:gd name="T44" fmla="*/ 182 w 192"/>
                <a:gd name="T45" fmla="*/ 26 h 145"/>
                <a:gd name="T46" fmla="*/ 177 w 192"/>
                <a:gd name="T47" fmla="*/ 14 h 145"/>
                <a:gd name="T48" fmla="*/ 155 w 192"/>
                <a:gd name="T49" fmla="*/ 14 h 145"/>
                <a:gd name="T50" fmla="*/ 73 w 192"/>
                <a:gd name="T51" fmla="*/ 96 h 145"/>
                <a:gd name="T52" fmla="*/ 37 w 192"/>
                <a:gd name="T53" fmla="*/ 60 h 145"/>
                <a:gd name="T54" fmla="*/ 26 w 192"/>
                <a:gd name="T55" fmla="*/ 5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2" h="145">
                  <a:moveTo>
                    <a:pt x="73" y="145"/>
                  </a:moveTo>
                  <a:cubicBezTo>
                    <a:pt x="66" y="145"/>
                    <a:pt x="60" y="142"/>
                    <a:pt x="55" y="137"/>
                  </a:cubicBezTo>
                  <a:cubicBezTo>
                    <a:pt x="7" y="90"/>
                    <a:pt x="7" y="90"/>
                    <a:pt x="7" y="90"/>
                  </a:cubicBezTo>
                  <a:cubicBezTo>
                    <a:pt x="2" y="85"/>
                    <a:pt x="0" y="78"/>
                    <a:pt x="0" y="71"/>
                  </a:cubicBezTo>
                  <a:cubicBezTo>
                    <a:pt x="0" y="64"/>
                    <a:pt x="2" y="58"/>
                    <a:pt x="7" y="53"/>
                  </a:cubicBezTo>
                  <a:cubicBezTo>
                    <a:pt x="12" y="48"/>
                    <a:pt x="19" y="45"/>
                    <a:pt x="26" y="45"/>
                  </a:cubicBezTo>
                  <a:cubicBezTo>
                    <a:pt x="33" y="45"/>
                    <a:pt x="39" y="48"/>
                    <a:pt x="44" y="53"/>
                  </a:cubicBezTo>
                  <a:cubicBezTo>
                    <a:pt x="73" y="82"/>
                    <a:pt x="73" y="82"/>
                    <a:pt x="73" y="82"/>
                  </a:cubicBezTo>
                  <a:cubicBezTo>
                    <a:pt x="148" y="7"/>
                    <a:pt x="148" y="7"/>
                    <a:pt x="148" y="7"/>
                  </a:cubicBezTo>
                  <a:cubicBezTo>
                    <a:pt x="153" y="3"/>
                    <a:pt x="159" y="0"/>
                    <a:pt x="166" y="0"/>
                  </a:cubicBezTo>
                  <a:cubicBezTo>
                    <a:pt x="173" y="0"/>
                    <a:pt x="179" y="3"/>
                    <a:pt x="184" y="7"/>
                  </a:cubicBezTo>
                  <a:cubicBezTo>
                    <a:pt x="189" y="12"/>
                    <a:pt x="192" y="19"/>
                    <a:pt x="192" y="26"/>
                  </a:cubicBezTo>
                  <a:cubicBezTo>
                    <a:pt x="192" y="33"/>
                    <a:pt x="189" y="39"/>
                    <a:pt x="184" y="44"/>
                  </a:cubicBezTo>
                  <a:cubicBezTo>
                    <a:pt x="91" y="137"/>
                    <a:pt x="91" y="137"/>
                    <a:pt x="91" y="137"/>
                  </a:cubicBezTo>
                  <a:cubicBezTo>
                    <a:pt x="86" y="142"/>
                    <a:pt x="80" y="145"/>
                    <a:pt x="73" y="145"/>
                  </a:cubicBezTo>
                  <a:moveTo>
                    <a:pt x="26" y="55"/>
                  </a:moveTo>
                  <a:cubicBezTo>
                    <a:pt x="21" y="55"/>
                    <a:pt x="17" y="57"/>
                    <a:pt x="14" y="60"/>
                  </a:cubicBezTo>
                  <a:cubicBezTo>
                    <a:pt x="11" y="63"/>
                    <a:pt x="10" y="67"/>
                    <a:pt x="10" y="71"/>
                  </a:cubicBezTo>
                  <a:cubicBezTo>
                    <a:pt x="10" y="76"/>
                    <a:pt x="11" y="80"/>
                    <a:pt x="14" y="83"/>
                  </a:cubicBezTo>
                  <a:cubicBezTo>
                    <a:pt x="62" y="130"/>
                    <a:pt x="62" y="130"/>
                    <a:pt x="62" y="130"/>
                  </a:cubicBezTo>
                  <a:cubicBezTo>
                    <a:pt x="68" y="136"/>
                    <a:pt x="78" y="136"/>
                    <a:pt x="84" y="130"/>
                  </a:cubicBezTo>
                  <a:cubicBezTo>
                    <a:pt x="177" y="37"/>
                    <a:pt x="177" y="37"/>
                    <a:pt x="177" y="37"/>
                  </a:cubicBezTo>
                  <a:cubicBezTo>
                    <a:pt x="180" y="34"/>
                    <a:pt x="182" y="30"/>
                    <a:pt x="182" y="26"/>
                  </a:cubicBezTo>
                  <a:cubicBezTo>
                    <a:pt x="182" y="21"/>
                    <a:pt x="180" y="17"/>
                    <a:pt x="177" y="14"/>
                  </a:cubicBezTo>
                  <a:cubicBezTo>
                    <a:pt x="171" y="8"/>
                    <a:pt x="161" y="8"/>
                    <a:pt x="155" y="14"/>
                  </a:cubicBezTo>
                  <a:cubicBezTo>
                    <a:pt x="73" y="96"/>
                    <a:pt x="73" y="96"/>
                    <a:pt x="73" y="96"/>
                  </a:cubicBezTo>
                  <a:cubicBezTo>
                    <a:pt x="37" y="60"/>
                    <a:pt x="37" y="60"/>
                    <a:pt x="37" y="60"/>
                  </a:cubicBezTo>
                  <a:cubicBezTo>
                    <a:pt x="34" y="57"/>
                    <a:pt x="30" y="55"/>
                    <a:pt x="26" y="5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 name="Group 2"/>
          <p:cNvGrpSpPr/>
          <p:nvPr/>
        </p:nvGrpSpPr>
        <p:grpSpPr>
          <a:xfrm>
            <a:off x="6246813" y="2640413"/>
            <a:ext cx="603236" cy="603236"/>
            <a:chOff x="6246813" y="2763993"/>
            <a:chExt cx="603236" cy="603236"/>
          </a:xfrm>
        </p:grpSpPr>
        <p:sp>
          <p:nvSpPr>
            <p:cNvPr id="9" name="Ellipse 8">
              <a:extLst>
                <a:ext uri="{FF2B5EF4-FFF2-40B4-BE49-F238E27FC236}">
                  <a16:creationId xmlns:a16="http://schemas.microsoft.com/office/drawing/2014/main" id="{954CA8BD-357D-16AF-DE94-83BB699A3045}"/>
                </a:ext>
              </a:extLst>
            </p:cNvPr>
            <p:cNvSpPr/>
            <p:nvPr/>
          </p:nvSpPr>
          <p:spPr>
            <a:xfrm>
              <a:off x="6246813" y="2763993"/>
              <a:ext cx="603236" cy="603236"/>
            </a:xfrm>
            <a:prstGeom prst="ellipse">
              <a:avLst/>
            </a:prstGeom>
            <a:solidFill>
              <a:srgbClr val="8BF0BB"/>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127">
              <a:extLst>
                <a:ext uri="{FF2B5EF4-FFF2-40B4-BE49-F238E27FC236}">
                  <a16:creationId xmlns:a16="http://schemas.microsoft.com/office/drawing/2014/main" id="{B40333D0-7F76-8F3E-EE55-0EAAEAA0AB28}"/>
                </a:ext>
              </a:extLst>
            </p:cNvPr>
            <p:cNvSpPr>
              <a:spLocks noEditPoints="1"/>
            </p:cNvSpPr>
            <p:nvPr/>
          </p:nvSpPr>
          <p:spPr bwMode="auto">
            <a:xfrm>
              <a:off x="6382924" y="2938789"/>
              <a:ext cx="351551" cy="267541"/>
            </a:xfrm>
            <a:custGeom>
              <a:avLst/>
              <a:gdLst>
                <a:gd name="T0" fmla="*/ 73 w 192"/>
                <a:gd name="T1" fmla="*/ 145 h 145"/>
                <a:gd name="T2" fmla="*/ 55 w 192"/>
                <a:gd name="T3" fmla="*/ 137 h 145"/>
                <a:gd name="T4" fmla="*/ 7 w 192"/>
                <a:gd name="T5" fmla="*/ 90 h 145"/>
                <a:gd name="T6" fmla="*/ 0 w 192"/>
                <a:gd name="T7" fmla="*/ 71 h 145"/>
                <a:gd name="T8" fmla="*/ 7 w 192"/>
                <a:gd name="T9" fmla="*/ 53 h 145"/>
                <a:gd name="T10" fmla="*/ 26 w 192"/>
                <a:gd name="T11" fmla="*/ 45 h 145"/>
                <a:gd name="T12" fmla="*/ 44 w 192"/>
                <a:gd name="T13" fmla="*/ 53 h 145"/>
                <a:gd name="T14" fmla="*/ 73 w 192"/>
                <a:gd name="T15" fmla="*/ 82 h 145"/>
                <a:gd name="T16" fmla="*/ 148 w 192"/>
                <a:gd name="T17" fmla="*/ 7 h 145"/>
                <a:gd name="T18" fmla="*/ 166 w 192"/>
                <a:gd name="T19" fmla="*/ 0 h 145"/>
                <a:gd name="T20" fmla="*/ 184 w 192"/>
                <a:gd name="T21" fmla="*/ 7 h 145"/>
                <a:gd name="T22" fmla="*/ 192 w 192"/>
                <a:gd name="T23" fmla="*/ 26 h 145"/>
                <a:gd name="T24" fmla="*/ 184 w 192"/>
                <a:gd name="T25" fmla="*/ 44 h 145"/>
                <a:gd name="T26" fmla="*/ 91 w 192"/>
                <a:gd name="T27" fmla="*/ 137 h 145"/>
                <a:gd name="T28" fmla="*/ 73 w 192"/>
                <a:gd name="T29" fmla="*/ 145 h 145"/>
                <a:gd name="T30" fmla="*/ 26 w 192"/>
                <a:gd name="T31" fmla="*/ 55 h 145"/>
                <a:gd name="T32" fmla="*/ 14 w 192"/>
                <a:gd name="T33" fmla="*/ 60 h 145"/>
                <a:gd name="T34" fmla="*/ 10 w 192"/>
                <a:gd name="T35" fmla="*/ 71 h 145"/>
                <a:gd name="T36" fmla="*/ 14 w 192"/>
                <a:gd name="T37" fmla="*/ 83 h 145"/>
                <a:gd name="T38" fmla="*/ 62 w 192"/>
                <a:gd name="T39" fmla="*/ 130 h 145"/>
                <a:gd name="T40" fmla="*/ 84 w 192"/>
                <a:gd name="T41" fmla="*/ 130 h 145"/>
                <a:gd name="T42" fmla="*/ 177 w 192"/>
                <a:gd name="T43" fmla="*/ 37 h 145"/>
                <a:gd name="T44" fmla="*/ 182 w 192"/>
                <a:gd name="T45" fmla="*/ 26 h 145"/>
                <a:gd name="T46" fmla="*/ 177 w 192"/>
                <a:gd name="T47" fmla="*/ 14 h 145"/>
                <a:gd name="T48" fmla="*/ 155 w 192"/>
                <a:gd name="T49" fmla="*/ 14 h 145"/>
                <a:gd name="T50" fmla="*/ 73 w 192"/>
                <a:gd name="T51" fmla="*/ 96 h 145"/>
                <a:gd name="T52" fmla="*/ 37 w 192"/>
                <a:gd name="T53" fmla="*/ 60 h 145"/>
                <a:gd name="T54" fmla="*/ 26 w 192"/>
                <a:gd name="T55" fmla="*/ 5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2" h="145">
                  <a:moveTo>
                    <a:pt x="73" y="145"/>
                  </a:moveTo>
                  <a:cubicBezTo>
                    <a:pt x="66" y="145"/>
                    <a:pt x="60" y="142"/>
                    <a:pt x="55" y="137"/>
                  </a:cubicBezTo>
                  <a:cubicBezTo>
                    <a:pt x="7" y="90"/>
                    <a:pt x="7" y="90"/>
                    <a:pt x="7" y="90"/>
                  </a:cubicBezTo>
                  <a:cubicBezTo>
                    <a:pt x="2" y="85"/>
                    <a:pt x="0" y="78"/>
                    <a:pt x="0" y="71"/>
                  </a:cubicBezTo>
                  <a:cubicBezTo>
                    <a:pt x="0" y="64"/>
                    <a:pt x="2" y="58"/>
                    <a:pt x="7" y="53"/>
                  </a:cubicBezTo>
                  <a:cubicBezTo>
                    <a:pt x="12" y="48"/>
                    <a:pt x="19" y="45"/>
                    <a:pt x="26" y="45"/>
                  </a:cubicBezTo>
                  <a:cubicBezTo>
                    <a:pt x="33" y="45"/>
                    <a:pt x="39" y="48"/>
                    <a:pt x="44" y="53"/>
                  </a:cubicBezTo>
                  <a:cubicBezTo>
                    <a:pt x="73" y="82"/>
                    <a:pt x="73" y="82"/>
                    <a:pt x="73" y="82"/>
                  </a:cubicBezTo>
                  <a:cubicBezTo>
                    <a:pt x="148" y="7"/>
                    <a:pt x="148" y="7"/>
                    <a:pt x="148" y="7"/>
                  </a:cubicBezTo>
                  <a:cubicBezTo>
                    <a:pt x="153" y="3"/>
                    <a:pt x="159" y="0"/>
                    <a:pt x="166" y="0"/>
                  </a:cubicBezTo>
                  <a:cubicBezTo>
                    <a:pt x="173" y="0"/>
                    <a:pt x="179" y="3"/>
                    <a:pt x="184" y="7"/>
                  </a:cubicBezTo>
                  <a:cubicBezTo>
                    <a:pt x="189" y="12"/>
                    <a:pt x="192" y="19"/>
                    <a:pt x="192" y="26"/>
                  </a:cubicBezTo>
                  <a:cubicBezTo>
                    <a:pt x="192" y="33"/>
                    <a:pt x="189" y="39"/>
                    <a:pt x="184" y="44"/>
                  </a:cubicBezTo>
                  <a:cubicBezTo>
                    <a:pt x="91" y="137"/>
                    <a:pt x="91" y="137"/>
                    <a:pt x="91" y="137"/>
                  </a:cubicBezTo>
                  <a:cubicBezTo>
                    <a:pt x="86" y="142"/>
                    <a:pt x="80" y="145"/>
                    <a:pt x="73" y="145"/>
                  </a:cubicBezTo>
                  <a:moveTo>
                    <a:pt x="26" y="55"/>
                  </a:moveTo>
                  <a:cubicBezTo>
                    <a:pt x="21" y="55"/>
                    <a:pt x="17" y="57"/>
                    <a:pt x="14" y="60"/>
                  </a:cubicBezTo>
                  <a:cubicBezTo>
                    <a:pt x="11" y="63"/>
                    <a:pt x="10" y="67"/>
                    <a:pt x="10" y="71"/>
                  </a:cubicBezTo>
                  <a:cubicBezTo>
                    <a:pt x="10" y="76"/>
                    <a:pt x="11" y="80"/>
                    <a:pt x="14" y="83"/>
                  </a:cubicBezTo>
                  <a:cubicBezTo>
                    <a:pt x="62" y="130"/>
                    <a:pt x="62" y="130"/>
                    <a:pt x="62" y="130"/>
                  </a:cubicBezTo>
                  <a:cubicBezTo>
                    <a:pt x="68" y="136"/>
                    <a:pt x="78" y="136"/>
                    <a:pt x="84" y="130"/>
                  </a:cubicBezTo>
                  <a:cubicBezTo>
                    <a:pt x="177" y="37"/>
                    <a:pt x="177" y="37"/>
                    <a:pt x="177" y="37"/>
                  </a:cubicBezTo>
                  <a:cubicBezTo>
                    <a:pt x="180" y="34"/>
                    <a:pt x="182" y="30"/>
                    <a:pt x="182" y="26"/>
                  </a:cubicBezTo>
                  <a:cubicBezTo>
                    <a:pt x="182" y="21"/>
                    <a:pt x="180" y="17"/>
                    <a:pt x="177" y="14"/>
                  </a:cubicBezTo>
                  <a:cubicBezTo>
                    <a:pt x="171" y="8"/>
                    <a:pt x="161" y="8"/>
                    <a:pt x="155" y="14"/>
                  </a:cubicBezTo>
                  <a:cubicBezTo>
                    <a:pt x="73" y="96"/>
                    <a:pt x="73" y="96"/>
                    <a:pt x="73" y="96"/>
                  </a:cubicBezTo>
                  <a:cubicBezTo>
                    <a:pt x="37" y="60"/>
                    <a:pt x="37" y="60"/>
                    <a:pt x="37" y="60"/>
                  </a:cubicBezTo>
                  <a:cubicBezTo>
                    <a:pt x="34" y="57"/>
                    <a:pt x="30" y="55"/>
                    <a:pt x="26" y="5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p:nvPr/>
        </p:nvGrpSpPr>
        <p:grpSpPr>
          <a:xfrm>
            <a:off x="6246813" y="4485043"/>
            <a:ext cx="603236" cy="603236"/>
            <a:chOff x="6246813" y="4893266"/>
            <a:chExt cx="603236" cy="603236"/>
          </a:xfrm>
        </p:grpSpPr>
        <p:sp>
          <p:nvSpPr>
            <p:cNvPr id="11" name="Ellipse 10">
              <a:extLst>
                <a:ext uri="{FF2B5EF4-FFF2-40B4-BE49-F238E27FC236}">
                  <a16:creationId xmlns:a16="http://schemas.microsoft.com/office/drawing/2014/main" id="{E09C7077-69FF-E997-9E43-AF27B39D3968}"/>
                </a:ext>
              </a:extLst>
            </p:cNvPr>
            <p:cNvSpPr/>
            <p:nvPr/>
          </p:nvSpPr>
          <p:spPr>
            <a:xfrm>
              <a:off x="6246813" y="4893266"/>
              <a:ext cx="603236" cy="603236"/>
            </a:xfrm>
            <a:prstGeom prst="ellipse">
              <a:avLst/>
            </a:prstGeom>
            <a:solidFill>
              <a:srgbClr val="8BF0BB"/>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127">
              <a:extLst>
                <a:ext uri="{FF2B5EF4-FFF2-40B4-BE49-F238E27FC236}">
                  <a16:creationId xmlns:a16="http://schemas.microsoft.com/office/drawing/2014/main" id="{604DBDA4-D0E2-835E-3F67-80C67E1A948F}"/>
                </a:ext>
              </a:extLst>
            </p:cNvPr>
            <p:cNvSpPr>
              <a:spLocks noEditPoints="1"/>
            </p:cNvSpPr>
            <p:nvPr/>
          </p:nvSpPr>
          <p:spPr bwMode="auto">
            <a:xfrm>
              <a:off x="6382924" y="5069739"/>
              <a:ext cx="351551" cy="267541"/>
            </a:xfrm>
            <a:custGeom>
              <a:avLst/>
              <a:gdLst>
                <a:gd name="T0" fmla="*/ 73 w 192"/>
                <a:gd name="T1" fmla="*/ 145 h 145"/>
                <a:gd name="T2" fmla="*/ 55 w 192"/>
                <a:gd name="T3" fmla="*/ 137 h 145"/>
                <a:gd name="T4" fmla="*/ 7 w 192"/>
                <a:gd name="T5" fmla="*/ 90 h 145"/>
                <a:gd name="T6" fmla="*/ 0 w 192"/>
                <a:gd name="T7" fmla="*/ 71 h 145"/>
                <a:gd name="T8" fmla="*/ 7 w 192"/>
                <a:gd name="T9" fmla="*/ 53 h 145"/>
                <a:gd name="T10" fmla="*/ 26 w 192"/>
                <a:gd name="T11" fmla="*/ 45 h 145"/>
                <a:gd name="T12" fmla="*/ 44 w 192"/>
                <a:gd name="T13" fmla="*/ 53 h 145"/>
                <a:gd name="T14" fmla="*/ 73 w 192"/>
                <a:gd name="T15" fmla="*/ 82 h 145"/>
                <a:gd name="T16" fmla="*/ 148 w 192"/>
                <a:gd name="T17" fmla="*/ 7 h 145"/>
                <a:gd name="T18" fmla="*/ 166 w 192"/>
                <a:gd name="T19" fmla="*/ 0 h 145"/>
                <a:gd name="T20" fmla="*/ 184 w 192"/>
                <a:gd name="T21" fmla="*/ 7 h 145"/>
                <a:gd name="T22" fmla="*/ 192 w 192"/>
                <a:gd name="T23" fmla="*/ 26 h 145"/>
                <a:gd name="T24" fmla="*/ 184 w 192"/>
                <a:gd name="T25" fmla="*/ 44 h 145"/>
                <a:gd name="T26" fmla="*/ 91 w 192"/>
                <a:gd name="T27" fmla="*/ 137 h 145"/>
                <a:gd name="T28" fmla="*/ 73 w 192"/>
                <a:gd name="T29" fmla="*/ 145 h 145"/>
                <a:gd name="T30" fmla="*/ 26 w 192"/>
                <a:gd name="T31" fmla="*/ 55 h 145"/>
                <a:gd name="T32" fmla="*/ 14 w 192"/>
                <a:gd name="T33" fmla="*/ 60 h 145"/>
                <a:gd name="T34" fmla="*/ 10 w 192"/>
                <a:gd name="T35" fmla="*/ 71 h 145"/>
                <a:gd name="T36" fmla="*/ 14 w 192"/>
                <a:gd name="T37" fmla="*/ 83 h 145"/>
                <a:gd name="T38" fmla="*/ 62 w 192"/>
                <a:gd name="T39" fmla="*/ 130 h 145"/>
                <a:gd name="T40" fmla="*/ 84 w 192"/>
                <a:gd name="T41" fmla="*/ 130 h 145"/>
                <a:gd name="T42" fmla="*/ 177 w 192"/>
                <a:gd name="T43" fmla="*/ 37 h 145"/>
                <a:gd name="T44" fmla="*/ 182 w 192"/>
                <a:gd name="T45" fmla="*/ 26 h 145"/>
                <a:gd name="T46" fmla="*/ 177 w 192"/>
                <a:gd name="T47" fmla="*/ 14 h 145"/>
                <a:gd name="T48" fmla="*/ 155 w 192"/>
                <a:gd name="T49" fmla="*/ 14 h 145"/>
                <a:gd name="T50" fmla="*/ 73 w 192"/>
                <a:gd name="T51" fmla="*/ 96 h 145"/>
                <a:gd name="T52" fmla="*/ 37 w 192"/>
                <a:gd name="T53" fmla="*/ 60 h 145"/>
                <a:gd name="T54" fmla="*/ 26 w 192"/>
                <a:gd name="T55" fmla="*/ 5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2" h="145">
                  <a:moveTo>
                    <a:pt x="73" y="145"/>
                  </a:moveTo>
                  <a:cubicBezTo>
                    <a:pt x="66" y="145"/>
                    <a:pt x="60" y="142"/>
                    <a:pt x="55" y="137"/>
                  </a:cubicBezTo>
                  <a:cubicBezTo>
                    <a:pt x="7" y="90"/>
                    <a:pt x="7" y="90"/>
                    <a:pt x="7" y="90"/>
                  </a:cubicBezTo>
                  <a:cubicBezTo>
                    <a:pt x="2" y="85"/>
                    <a:pt x="0" y="78"/>
                    <a:pt x="0" y="71"/>
                  </a:cubicBezTo>
                  <a:cubicBezTo>
                    <a:pt x="0" y="64"/>
                    <a:pt x="2" y="58"/>
                    <a:pt x="7" y="53"/>
                  </a:cubicBezTo>
                  <a:cubicBezTo>
                    <a:pt x="12" y="48"/>
                    <a:pt x="19" y="45"/>
                    <a:pt x="26" y="45"/>
                  </a:cubicBezTo>
                  <a:cubicBezTo>
                    <a:pt x="33" y="45"/>
                    <a:pt x="39" y="48"/>
                    <a:pt x="44" y="53"/>
                  </a:cubicBezTo>
                  <a:cubicBezTo>
                    <a:pt x="73" y="82"/>
                    <a:pt x="73" y="82"/>
                    <a:pt x="73" y="82"/>
                  </a:cubicBezTo>
                  <a:cubicBezTo>
                    <a:pt x="148" y="7"/>
                    <a:pt x="148" y="7"/>
                    <a:pt x="148" y="7"/>
                  </a:cubicBezTo>
                  <a:cubicBezTo>
                    <a:pt x="153" y="3"/>
                    <a:pt x="159" y="0"/>
                    <a:pt x="166" y="0"/>
                  </a:cubicBezTo>
                  <a:cubicBezTo>
                    <a:pt x="173" y="0"/>
                    <a:pt x="179" y="3"/>
                    <a:pt x="184" y="7"/>
                  </a:cubicBezTo>
                  <a:cubicBezTo>
                    <a:pt x="189" y="12"/>
                    <a:pt x="192" y="19"/>
                    <a:pt x="192" y="26"/>
                  </a:cubicBezTo>
                  <a:cubicBezTo>
                    <a:pt x="192" y="33"/>
                    <a:pt x="189" y="39"/>
                    <a:pt x="184" y="44"/>
                  </a:cubicBezTo>
                  <a:cubicBezTo>
                    <a:pt x="91" y="137"/>
                    <a:pt x="91" y="137"/>
                    <a:pt x="91" y="137"/>
                  </a:cubicBezTo>
                  <a:cubicBezTo>
                    <a:pt x="86" y="142"/>
                    <a:pt x="80" y="145"/>
                    <a:pt x="73" y="145"/>
                  </a:cubicBezTo>
                  <a:moveTo>
                    <a:pt x="26" y="55"/>
                  </a:moveTo>
                  <a:cubicBezTo>
                    <a:pt x="21" y="55"/>
                    <a:pt x="17" y="57"/>
                    <a:pt x="14" y="60"/>
                  </a:cubicBezTo>
                  <a:cubicBezTo>
                    <a:pt x="11" y="63"/>
                    <a:pt x="10" y="67"/>
                    <a:pt x="10" y="71"/>
                  </a:cubicBezTo>
                  <a:cubicBezTo>
                    <a:pt x="10" y="76"/>
                    <a:pt x="11" y="80"/>
                    <a:pt x="14" y="83"/>
                  </a:cubicBezTo>
                  <a:cubicBezTo>
                    <a:pt x="62" y="130"/>
                    <a:pt x="62" y="130"/>
                    <a:pt x="62" y="130"/>
                  </a:cubicBezTo>
                  <a:cubicBezTo>
                    <a:pt x="68" y="136"/>
                    <a:pt x="78" y="136"/>
                    <a:pt x="84" y="130"/>
                  </a:cubicBezTo>
                  <a:cubicBezTo>
                    <a:pt x="177" y="37"/>
                    <a:pt x="177" y="37"/>
                    <a:pt x="177" y="37"/>
                  </a:cubicBezTo>
                  <a:cubicBezTo>
                    <a:pt x="180" y="34"/>
                    <a:pt x="182" y="30"/>
                    <a:pt x="182" y="26"/>
                  </a:cubicBezTo>
                  <a:cubicBezTo>
                    <a:pt x="182" y="21"/>
                    <a:pt x="180" y="17"/>
                    <a:pt x="177" y="14"/>
                  </a:cubicBezTo>
                  <a:cubicBezTo>
                    <a:pt x="171" y="8"/>
                    <a:pt x="161" y="8"/>
                    <a:pt x="155" y="14"/>
                  </a:cubicBezTo>
                  <a:cubicBezTo>
                    <a:pt x="73" y="96"/>
                    <a:pt x="73" y="96"/>
                    <a:pt x="73" y="96"/>
                  </a:cubicBezTo>
                  <a:cubicBezTo>
                    <a:pt x="37" y="60"/>
                    <a:pt x="37" y="60"/>
                    <a:pt x="37" y="60"/>
                  </a:cubicBezTo>
                  <a:cubicBezTo>
                    <a:pt x="34" y="57"/>
                    <a:pt x="30" y="55"/>
                    <a:pt x="26" y="5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19831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subTnLst>
                                    <p:animClr clrSpc="rgb" dir="cw">
                                      <p:cBhvr override="childStyle">
                                        <p:cTn dur="1" fill="hold" display="0" masterRel="nextClick" afterEffect="1"/>
                                        <p:tgtEl>
                                          <p:spTgt spid="8">
                                            <p:txEl>
                                              <p:pRg st="1" end="1"/>
                                            </p:txEl>
                                          </p:spTgt>
                                        </p:tgtEl>
                                        <p:attrNameLst>
                                          <p:attrName>ppt_c</p:attrName>
                                        </p:attrNameLst>
                                      </p:cBhvr>
                                      <p:to>
                                        <a:srgbClr val="C1BFBF"/>
                                      </p:to>
                                    </p:animClr>
                                  </p:sub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subTnLst>
                                    <p:animClr clrSpc="rgb" dir="cw">
                                      <p:cBhvr override="childStyle">
                                        <p:cTn dur="1" fill="hold" display="0" masterRel="nextClick" afterEffect="1"/>
                                        <p:tgtEl>
                                          <p:spTgt spid="8">
                                            <p:txEl>
                                              <p:pRg st="2" end="2"/>
                                            </p:txEl>
                                          </p:spTgt>
                                        </p:tgtEl>
                                        <p:attrNameLst>
                                          <p:attrName>ppt_c</p:attrName>
                                        </p:attrNameLst>
                                      </p:cBhvr>
                                      <p:to>
                                        <a:srgbClr val="C1BFBF"/>
                                      </p:to>
                                    </p:animClr>
                                  </p:subTnLst>
                                </p:cTn>
                              </p:par>
                              <p:par>
                                <p:cTn id="14" presetID="10" presetClass="entr" presetSubtype="0" fill="hold"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fade">
                                      <p:cBhvr>
                                        <p:cTn id="16" dur="500"/>
                                        <p:tgtEl>
                                          <p:spTgt spid="8">
                                            <p:txEl>
                                              <p:pRg st="3" end="3"/>
                                            </p:txEl>
                                          </p:spTgt>
                                        </p:tgtEl>
                                      </p:cBhvr>
                                    </p:animEffect>
                                  </p:childTnLst>
                                  <p:subTnLst>
                                    <p:animClr clrSpc="rgb" dir="cw">
                                      <p:cBhvr override="childStyle">
                                        <p:cTn dur="1" fill="hold" display="0" masterRel="nextClick" afterEffect="1"/>
                                        <p:tgtEl>
                                          <p:spTgt spid="8">
                                            <p:txEl>
                                              <p:pRg st="3" end="3"/>
                                            </p:txEl>
                                          </p:spTgt>
                                        </p:tgtEl>
                                        <p:attrNameLst>
                                          <p:attrName>ppt_c</p:attrName>
                                        </p:attrNameLst>
                                      </p:cBhvr>
                                      <p:to>
                                        <a:srgbClr val="C1BFBF"/>
                                      </p:to>
                                    </p:animClr>
                                  </p:sub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xEl>
                                              <p:pRg st="1" end="1"/>
                                            </p:txEl>
                                          </p:spTgt>
                                        </p:tgtEl>
                                        <p:attrNameLst>
                                          <p:attrName>style.visibility</p:attrName>
                                        </p:attrNameLst>
                                      </p:cBhvr>
                                      <p:to>
                                        <p:strVal val="visible"/>
                                      </p:to>
                                    </p:set>
                                    <p:animEffect transition="in" filter="fade">
                                      <p:cBhvr>
                                        <p:cTn id="21" dur="500"/>
                                        <p:tgtEl>
                                          <p:spTgt spid="10">
                                            <p:txEl>
                                              <p:pRg st="1" end="1"/>
                                            </p:txEl>
                                          </p:spTgt>
                                        </p:tgtEl>
                                      </p:cBhvr>
                                    </p:animEffect>
                                  </p:childTnLst>
                                  <p:subTnLst>
                                    <p:animClr clrSpc="rgb" dir="cw">
                                      <p:cBhvr override="childStyle">
                                        <p:cTn dur="1" fill="hold" display="0" masterRel="nextClick" afterEffect="1"/>
                                        <p:tgtEl>
                                          <p:spTgt spid="10">
                                            <p:txEl>
                                              <p:pRg st="1" end="1"/>
                                            </p:txEl>
                                          </p:spTgt>
                                        </p:tgtEl>
                                        <p:attrNameLst>
                                          <p:attrName>ppt_c</p:attrName>
                                        </p:attrNameLst>
                                      </p:cBhvr>
                                      <p:to>
                                        <a:srgbClr val="C1BFBF"/>
                                      </p:to>
                                    </p:animClr>
                                  </p:subTnLst>
                                </p:cTn>
                              </p:par>
                              <p:par>
                                <p:cTn id="22" presetID="10" presetClass="entr" presetSubtype="0" fill="hold" nodeType="withEffect">
                                  <p:stCondLst>
                                    <p:cond delay="0"/>
                                  </p:stCondLst>
                                  <p:childTnLst>
                                    <p:set>
                                      <p:cBhvr>
                                        <p:cTn id="23" dur="1" fill="hold">
                                          <p:stCondLst>
                                            <p:cond delay="0"/>
                                          </p:stCondLst>
                                        </p:cTn>
                                        <p:tgtEl>
                                          <p:spTgt spid="10">
                                            <p:txEl>
                                              <p:pRg st="2" end="2"/>
                                            </p:txEl>
                                          </p:spTgt>
                                        </p:tgtEl>
                                        <p:attrNameLst>
                                          <p:attrName>style.visibility</p:attrName>
                                        </p:attrNameLst>
                                      </p:cBhvr>
                                      <p:to>
                                        <p:strVal val="visible"/>
                                      </p:to>
                                    </p:set>
                                    <p:animEffect transition="in" filter="fade">
                                      <p:cBhvr>
                                        <p:cTn id="24" dur="500"/>
                                        <p:tgtEl>
                                          <p:spTgt spid="10">
                                            <p:txEl>
                                              <p:pRg st="2" end="2"/>
                                            </p:txEl>
                                          </p:spTgt>
                                        </p:tgtEl>
                                      </p:cBhvr>
                                    </p:animEffect>
                                  </p:childTnLst>
                                  <p:subTnLst>
                                    <p:animClr clrSpc="rgb" dir="cw">
                                      <p:cBhvr override="childStyle">
                                        <p:cTn dur="1" fill="hold" display="0" masterRel="nextClick" afterEffect="1"/>
                                        <p:tgtEl>
                                          <p:spTgt spid="10">
                                            <p:txEl>
                                              <p:pRg st="2" end="2"/>
                                            </p:txEl>
                                          </p:spTgt>
                                        </p:tgtEl>
                                        <p:attrNameLst>
                                          <p:attrName>ppt_c</p:attrName>
                                        </p:attrNameLst>
                                      </p:cBhvr>
                                      <p:to>
                                        <a:srgbClr val="C1BFBF"/>
                                      </p:to>
                                    </p:animClr>
                                  </p:subTnLst>
                                </p:cTn>
                              </p:par>
                              <p:par>
                                <p:cTn id="25" presetID="10" presetClass="entr" presetSubtype="0" fill="hold" nodeType="with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animEffect transition="in" filter="fade">
                                      <p:cBhvr>
                                        <p:cTn id="27" dur="500"/>
                                        <p:tgtEl>
                                          <p:spTgt spid="10">
                                            <p:txEl>
                                              <p:pRg st="3" end="3"/>
                                            </p:txEl>
                                          </p:spTgt>
                                        </p:tgtEl>
                                      </p:cBhvr>
                                    </p:animEffect>
                                  </p:childTnLst>
                                  <p:subTnLst>
                                    <p:animClr clrSpc="rgb" dir="cw">
                                      <p:cBhvr override="childStyle">
                                        <p:cTn dur="1" fill="hold" display="0" masterRel="nextClick" afterEffect="1"/>
                                        <p:tgtEl>
                                          <p:spTgt spid="10">
                                            <p:txEl>
                                              <p:pRg st="3" end="3"/>
                                            </p:txEl>
                                          </p:spTgt>
                                        </p:tgtEl>
                                        <p:attrNameLst>
                                          <p:attrName>ppt_c</p:attrName>
                                        </p:attrNameLst>
                                      </p:cBhvr>
                                      <p:to>
                                        <a:srgbClr val="C1BFBF"/>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xEl>
                                              <p:pRg st="1" end="1"/>
                                            </p:txEl>
                                          </p:spTgt>
                                        </p:tgtEl>
                                        <p:attrNameLst>
                                          <p:attrName>style.visibility</p:attrName>
                                        </p:attrNameLst>
                                      </p:cBhvr>
                                      <p:to>
                                        <p:strVal val="visible"/>
                                      </p:to>
                                    </p:set>
                                    <p:animEffect transition="in" filter="fade">
                                      <p:cBhvr>
                                        <p:cTn id="32" dur="500"/>
                                        <p:tgtEl>
                                          <p:spTgt spid="12">
                                            <p:txEl>
                                              <p:pRg st="1" end="1"/>
                                            </p:txEl>
                                          </p:spTgt>
                                        </p:tgtEl>
                                      </p:cBhvr>
                                    </p:animEffect>
                                  </p:childTnLst>
                                  <p:subTnLst>
                                    <p:animClr clrSpc="rgb" dir="cw">
                                      <p:cBhvr override="childStyle">
                                        <p:cTn dur="1" fill="hold" display="0" masterRel="nextClick" afterEffect="1"/>
                                        <p:tgtEl>
                                          <p:spTgt spid="12">
                                            <p:txEl>
                                              <p:pRg st="1" end="1"/>
                                            </p:txEl>
                                          </p:spTgt>
                                        </p:tgtEl>
                                        <p:attrNameLst>
                                          <p:attrName>ppt_c</p:attrName>
                                        </p:attrNameLst>
                                      </p:cBhvr>
                                      <p:to>
                                        <a:srgbClr val="C1BFBF"/>
                                      </p:to>
                                    </p:animClr>
                                  </p:subTnLst>
                                </p:cTn>
                              </p:par>
                              <p:par>
                                <p:cTn id="33" presetID="10" presetClass="entr" presetSubtype="0" fill="hold" nodeType="withEffect">
                                  <p:stCondLst>
                                    <p:cond delay="0"/>
                                  </p:stCondLst>
                                  <p:childTnLst>
                                    <p:set>
                                      <p:cBhvr>
                                        <p:cTn id="34" dur="1" fill="hold">
                                          <p:stCondLst>
                                            <p:cond delay="0"/>
                                          </p:stCondLst>
                                        </p:cTn>
                                        <p:tgtEl>
                                          <p:spTgt spid="12">
                                            <p:txEl>
                                              <p:pRg st="2" end="2"/>
                                            </p:txEl>
                                          </p:spTgt>
                                        </p:tgtEl>
                                        <p:attrNameLst>
                                          <p:attrName>style.visibility</p:attrName>
                                        </p:attrNameLst>
                                      </p:cBhvr>
                                      <p:to>
                                        <p:strVal val="visible"/>
                                      </p:to>
                                    </p:set>
                                    <p:animEffect transition="in" filter="fade">
                                      <p:cBhvr>
                                        <p:cTn id="35" dur="500"/>
                                        <p:tgtEl>
                                          <p:spTgt spid="12">
                                            <p:txEl>
                                              <p:pRg st="2" end="2"/>
                                            </p:txEl>
                                          </p:spTgt>
                                        </p:tgtEl>
                                      </p:cBhvr>
                                    </p:animEffect>
                                  </p:childTnLst>
                                  <p:subTnLst>
                                    <p:animClr clrSpc="rgb" dir="cw">
                                      <p:cBhvr override="childStyle">
                                        <p:cTn dur="1" fill="hold" display="0" masterRel="nextClick" afterEffect="1"/>
                                        <p:tgtEl>
                                          <p:spTgt spid="12">
                                            <p:txEl>
                                              <p:pRg st="2" end="2"/>
                                            </p:txEl>
                                          </p:spTgt>
                                        </p:tgtEl>
                                        <p:attrNameLst>
                                          <p:attrName>ppt_c</p:attrName>
                                        </p:attrNameLst>
                                      </p:cBhvr>
                                      <p:to>
                                        <a:srgbClr val="C1BFBF"/>
                                      </p:to>
                                    </p:animClr>
                                  </p:subTnLst>
                                </p:cTn>
                              </p:par>
                              <p:par>
                                <p:cTn id="36" presetID="10" presetClass="entr" presetSubtype="0" fill="hold" nodeType="withEffect">
                                  <p:stCondLst>
                                    <p:cond delay="0"/>
                                  </p:stCondLst>
                                  <p:childTnLst>
                                    <p:set>
                                      <p:cBhvr>
                                        <p:cTn id="37" dur="1" fill="hold">
                                          <p:stCondLst>
                                            <p:cond delay="0"/>
                                          </p:stCondLst>
                                        </p:cTn>
                                        <p:tgtEl>
                                          <p:spTgt spid="12">
                                            <p:txEl>
                                              <p:pRg st="3" end="3"/>
                                            </p:txEl>
                                          </p:spTgt>
                                        </p:tgtEl>
                                        <p:attrNameLst>
                                          <p:attrName>style.visibility</p:attrName>
                                        </p:attrNameLst>
                                      </p:cBhvr>
                                      <p:to>
                                        <p:strVal val="visible"/>
                                      </p:to>
                                    </p:set>
                                    <p:animEffect transition="in" filter="fade">
                                      <p:cBhvr>
                                        <p:cTn id="38" dur="500"/>
                                        <p:tgtEl>
                                          <p:spTgt spid="12">
                                            <p:txEl>
                                              <p:pRg st="3" end="3"/>
                                            </p:txEl>
                                          </p:spTgt>
                                        </p:tgtEl>
                                      </p:cBhvr>
                                    </p:animEffect>
                                  </p:childTnLst>
                                  <p:subTnLst>
                                    <p:animClr clrSpc="rgb" dir="cw">
                                      <p:cBhvr override="childStyle">
                                        <p:cTn dur="1" fill="hold" display="0" masterRel="nextClick" afterEffect="1"/>
                                        <p:tgtEl>
                                          <p:spTgt spid="12">
                                            <p:txEl>
                                              <p:pRg st="3" end="3"/>
                                            </p:txEl>
                                          </p:spTgt>
                                        </p:tgtEl>
                                        <p:attrNameLst>
                                          <p:attrName>ppt_c</p:attrName>
                                        </p:attrNameLst>
                                      </p:cBhvr>
                                      <p:to>
                                        <a:srgbClr val="C1BFBF"/>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a:extLst>
              <a:ext uri="{FF2B5EF4-FFF2-40B4-BE49-F238E27FC236}">
                <a16:creationId xmlns:a16="http://schemas.microsoft.com/office/drawing/2014/main" id="{638818D9-9C37-83F2-8775-A4F6EF28D5B5}"/>
              </a:ext>
            </a:extLst>
          </p:cNvPr>
          <p:cNvSpPr>
            <a:spLocks noGrp="1"/>
          </p:cNvSpPr>
          <p:nvPr>
            <p:ph type="title"/>
          </p:nvPr>
        </p:nvSpPr>
        <p:spPr>
          <a:xfrm>
            <a:off x="811126" y="1823849"/>
            <a:ext cx="4213138" cy="3293209"/>
          </a:xfrm>
        </p:spPr>
        <p:txBody>
          <a:bodyPr/>
          <a:lstStyle/>
          <a:p>
            <a:r>
              <a:rPr lang="en-US" noProof="0" dirty="0">
                <a:latin typeface="Foundever Sans Bold" pitchFamily="50" charset="0"/>
                <a:ea typeface="Foundever Sans Bold" pitchFamily="50" charset="0"/>
              </a:rPr>
              <a:t>Strategies to overcome </a:t>
            </a:r>
            <a:br>
              <a:rPr lang="en-US" noProof="0" dirty="0">
                <a:latin typeface="Foundever Sans Bold" pitchFamily="50" charset="0"/>
                <a:ea typeface="Foundever Sans Bold" pitchFamily="50" charset="0"/>
              </a:rPr>
            </a:br>
            <a:r>
              <a:rPr lang="en-US" sz="3200" noProof="0" dirty="0">
                <a:solidFill>
                  <a:srgbClr val="4B4BF9"/>
                </a:solidFill>
                <a:latin typeface="Foundever Sans Bold" pitchFamily="50" charset="0"/>
                <a:ea typeface="Foundever Sans Bold" pitchFamily="50" charset="0"/>
              </a:rPr>
              <a:t>the challenges</a:t>
            </a:r>
            <a:br>
              <a:rPr kumimoji="0" lang="en-US" sz="3200" b="0" i="0" u="none" strike="noStrike" kern="1200" cap="none" spc="0" normalizeH="0" baseline="0" noProof="0" dirty="0">
                <a:ln>
                  <a:noFill/>
                </a:ln>
                <a:solidFill>
                  <a:srgbClr val="4B4BF9"/>
                </a:solidFill>
                <a:effectLst/>
                <a:uLnTx/>
                <a:uFillTx/>
                <a:latin typeface="Foundever Sans Bold" pitchFamily="50" charset="0"/>
                <a:ea typeface="Foundever Sans Bold" pitchFamily="50" charset="0"/>
              </a:rPr>
            </a:br>
            <a:r>
              <a:rPr kumimoji="0" lang="en-US" sz="3200" b="0" i="0" u="none" strike="noStrike" kern="1200" cap="none" spc="0" normalizeH="0" baseline="0" noProof="0" dirty="0">
                <a:ln>
                  <a:noFill/>
                </a:ln>
                <a:solidFill>
                  <a:srgbClr val="4B4BF9"/>
                </a:solidFill>
                <a:effectLst/>
                <a:uLnTx/>
                <a:uFillTx/>
                <a:latin typeface="Foundever Sans Bold" pitchFamily="50" charset="0"/>
                <a:ea typeface="Foundever Sans Bold" pitchFamily="50" charset="0"/>
              </a:rPr>
              <a:t>of written communication and digital interactions</a:t>
            </a:r>
            <a:endParaRPr lang="en-US" sz="3200" dirty="0">
              <a:solidFill>
                <a:srgbClr val="4B4BF9"/>
              </a:solidFill>
              <a:latin typeface="Foundever Sans Bold" pitchFamily="50" charset="0"/>
              <a:ea typeface="Foundever Sans Bold" pitchFamily="50" charset="0"/>
            </a:endParaRPr>
          </a:p>
        </p:txBody>
      </p:sp>
      <p:sp>
        <p:nvSpPr>
          <p:cNvPr id="17" name="Rectangle 16">
            <a:extLst>
              <a:ext uri="{FF2B5EF4-FFF2-40B4-BE49-F238E27FC236}">
                <a16:creationId xmlns:a16="http://schemas.microsoft.com/office/drawing/2014/main" id="{6DA48591-AD16-761A-3619-11879CD2B475}"/>
              </a:ext>
            </a:extLst>
          </p:cNvPr>
          <p:cNvSpPr/>
          <p:nvPr/>
        </p:nvSpPr>
        <p:spPr>
          <a:xfrm>
            <a:off x="5632057" y="3213"/>
            <a:ext cx="6559943" cy="6858000"/>
          </a:xfrm>
          <a:prstGeom prst="rect">
            <a:avLst/>
          </a:prstGeom>
          <a:solidFill>
            <a:srgbClr val="F3F3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Image 37">
            <a:extLst>
              <a:ext uri="{FF2B5EF4-FFF2-40B4-BE49-F238E27FC236}">
                <a16:creationId xmlns:a16="http://schemas.microsoft.com/office/drawing/2014/main" id="{D57E1AC8-29EA-CCC4-4547-3E74FEE96540}"/>
              </a:ext>
            </a:extLst>
          </p:cNvPr>
          <p:cNvPicPr>
            <a:picLocks noChangeAspect="1"/>
          </p:cNvPicPr>
          <p:nvPr/>
        </p:nvPicPr>
        <p:blipFill>
          <a:blip r:embed="rId3"/>
          <a:stretch>
            <a:fillRect/>
          </a:stretch>
        </p:blipFill>
        <p:spPr>
          <a:xfrm>
            <a:off x="10668000" y="6480535"/>
            <a:ext cx="1189038" cy="220512"/>
          </a:xfrm>
          <a:prstGeom prst="rect">
            <a:avLst/>
          </a:prstGeom>
        </p:spPr>
      </p:pic>
      <p:cxnSp>
        <p:nvCxnSpPr>
          <p:cNvPr id="6" name="Connecteur droit 5">
            <a:extLst>
              <a:ext uri="{FF2B5EF4-FFF2-40B4-BE49-F238E27FC236}">
                <a16:creationId xmlns:a16="http://schemas.microsoft.com/office/drawing/2014/main" id="{EBD65885-404E-5BA5-150E-580EFE9270F8}"/>
              </a:ext>
            </a:extLst>
          </p:cNvPr>
          <p:cNvCxnSpPr/>
          <p:nvPr/>
        </p:nvCxnSpPr>
        <p:spPr>
          <a:xfrm>
            <a:off x="6548431" y="1031640"/>
            <a:ext cx="0" cy="4801146"/>
          </a:xfrm>
          <a:prstGeom prst="line">
            <a:avLst/>
          </a:prstGeom>
          <a:ln w="12700">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sp>
        <p:nvSpPr>
          <p:cNvPr id="8" name="Sous-titre 2">
            <a:extLst>
              <a:ext uri="{FF2B5EF4-FFF2-40B4-BE49-F238E27FC236}">
                <a16:creationId xmlns:a16="http://schemas.microsoft.com/office/drawing/2014/main" id="{166E633B-46A2-5DDF-999A-30A6AEAD8CFE}"/>
              </a:ext>
            </a:extLst>
          </p:cNvPr>
          <p:cNvSpPr txBox="1">
            <a:spLocks/>
          </p:cNvSpPr>
          <p:nvPr/>
        </p:nvSpPr>
        <p:spPr>
          <a:xfrm>
            <a:off x="7110000" y="618593"/>
            <a:ext cx="3560504" cy="1335750"/>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tx1"/>
                </a:solidFill>
                <a:latin typeface="Calibri" panose="020F0502020204030204" pitchFamily="34" charset="0"/>
                <a:ea typeface="Rustica Light" pitchFamily="2" charset="0"/>
                <a:cs typeface="Calibri" panose="020F050202020403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fontAlgn="base"/>
            <a:r>
              <a:rPr lang="pt-PT" dirty="0">
                <a:latin typeface="Foundever Sans Bold" pitchFamily="50" charset="0"/>
                <a:ea typeface="Foundever Sans Bold" pitchFamily="50" charset="0"/>
              </a:rPr>
              <a:t>Proofread and edit</a:t>
            </a:r>
          </a:p>
          <a:p>
            <a:pPr fontAlgn="base"/>
            <a:r>
              <a:rPr lang="en-US" sz="1200" dirty="0"/>
              <a:t>Review your written communication before sending it.</a:t>
            </a:r>
          </a:p>
          <a:p>
            <a:pPr fontAlgn="base"/>
            <a:r>
              <a:rPr lang="en-US" sz="1200" dirty="0"/>
              <a:t>Check for grammar, spelling, and punctuation errors.</a:t>
            </a:r>
          </a:p>
          <a:p>
            <a:pPr fontAlgn="base"/>
            <a:r>
              <a:rPr lang="en-US" sz="1200" dirty="0"/>
              <a:t>Ensure your message is clear and the content is organized logically.</a:t>
            </a:r>
          </a:p>
        </p:txBody>
      </p:sp>
      <p:sp>
        <p:nvSpPr>
          <p:cNvPr id="10" name="Sous-titre 2">
            <a:extLst>
              <a:ext uri="{FF2B5EF4-FFF2-40B4-BE49-F238E27FC236}">
                <a16:creationId xmlns:a16="http://schemas.microsoft.com/office/drawing/2014/main" id="{EB9808E5-7E53-B8B1-258C-984C249F286A}"/>
              </a:ext>
            </a:extLst>
          </p:cNvPr>
          <p:cNvSpPr txBox="1">
            <a:spLocks/>
          </p:cNvSpPr>
          <p:nvPr/>
        </p:nvSpPr>
        <p:spPr>
          <a:xfrm>
            <a:off x="7110000" y="2303493"/>
            <a:ext cx="3560504" cy="1373709"/>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tx1"/>
                </a:solidFill>
                <a:latin typeface="Calibri" panose="020F0502020204030204" pitchFamily="34" charset="0"/>
                <a:ea typeface="Rustica Light" pitchFamily="2" charset="0"/>
                <a:cs typeface="Calibri" panose="020F050202020403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fontAlgn="base"/>
            <a:r>
              <a:rPr lang="en-US" dirty="0">
                <a:latin typeface="Foundever Sans Bold" pitchFamily="50" charset="0"/>
                <a:ea typeface="Foundever Sans Bold" pitchFamily="50" charset="0"/>
              </a:rPr>
              <a:t>Utilize visual aids or formatting</a:t>
            </a:r>
          </a:p>
          <a:p>
            <a:pPr fontAlgn="base"/>
            <a:r>
              <a:rPr lang="en-US" sz="1200" dirty="0"/>
              <a:t>When appropriate, use visual aids such as charts, graphs, or bullet points.</a:t>
            </a:r>
          </a:p>
          <a:p>
            <a:pPr fontAlgn="base"/>
            <a:r>
              <a:rPr lang="en-US" sz="1200" dirty="0"/>
              <a:t>Format your communication to improve readability, such as using headings, subheadings, and numbered lists.</a:t>
            </a:r>
          </a:p>
        </p:txBody>
      </p:sp>
      <p:sp>
        <p:nvSpPr>
          <p:cNvPr id="12" name="Sous-titre 2">
            <a:extLst>
              <a:ext uri="{FF2B5EF4-FFF2-40B4-BE49-F238E27FC236}">
                <a16:creationId xmlns:a16="http://schemas.microsoft.com/office/drawing/2014/main" id="{38BDE798-C74E-CD40-EF19-32D5E57DCBC9}"/>
              </a:ext>
            </a:extLst>
          </p:cNvPr>
          <p:cNvSpPr txBox="1">
            <a:spLocks/>
          </p:cNvSpPr>
          <p:nvPr/>
        </p:nvSpPr>
        <p:spPr>
          <a:xfrm>
            <a:off x="7107496" y="3974593"/>
            <a:ext cx="3560504" cy="1207510"/>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tx1"/>
                </a:solidFill>
                <a:latin typeface="Calibri" panose="020F0502020204030204" pitchFamily="34" charset="0"/>
                <a:ea typeface="Rustica Light" pitchFamily="2" charset="0"/>
                <a:cs typeface="Calibri" panose="020F050202020403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fontAlgn="base"/>
            <a:r>
              <a:rPr lang="pt-PT" dirty="0">
                <a:latin typeface="Foundever Sans Bold" pitchFamily="50" charset="0"/>
                <a:ea typeface="Foundever Sans Bold" pitchFamily="50" charset="0"/>
              </a:rPr>
              <a:t>Seek feedback and clarification</a:t>
            </a:r>
          </a:p>
          <a:p>
            <a:pPr fontAlgn="base"/>
            <a:r>
              <a:rPr lang="en-US" sz="1200" dirty="0"/>
              <a:t>If you are unsure don't hesitate to seek clarification.</a:t>
            </a:r>
          </a:p>
          <a:p>
            <a:pPr fontAlgn="base"/>
            <a:r>
              <a:rPr lang="en-US" sz="1200" dirty="0"/>
              <a:t>Ask for feedback from colleagues, mentors, or trusted individuals to improve your written communication skills.</a:t>
            </a:r>
          </a:p>
        </p:txBody>
      </p:sp>
      <p:grpSp>
        <p:nvGrpSpPr>
          <p:cNvPr id="4" name="Group 3"/>
          <p:cNvGrpSpPr/>
          <p:nvPr/>
        </p:nvGrpSpPr>
        <p:grpSpPr>
          <a:xfrm>
            <a:off x="6246813" y="515075"/>
            <a:ext cx="603236" cy="603236"/>
            <a:chOff x="6246813" y="1204005"/>
            <a:chExt cx="603236" cy="603236"/>
          </a:xfrm>
        </p:grpSpPr>
        <p:sp>
          <p:nvSpPr>
            <p:cNvPr id="7" name="Ellipse 6">
              <a:extLst>
                <a:ext uri="{FF2B5EF4-FFF2-40B4-BE49-F238E27FC236}">
                  <a16:creationId xmlns:a16="http://schemas.microsoft.com/office/drawing/2014/main" id="{23655CB8-DACD-930B-B904-F7AFD079C429}"/>
                </a:ext>
              </a:extLst>
            </p:cNvPr>
            <p:cNvSpPr/>
            <p:nvPr/>
          </p:nvSpPr>
          <p:spPr>
            <a:xfrm>
              <a:off x="6246813" y="1204005"/>
              <a:ext cx="603236" cy="603236"/>
            </a:xfrm>
            <a:prstGeom prst="ellipse">
              <a:avLst/>
            </a:prstGeom>
            <a:solidFill>
              <a:srgbClr val="8BF0BB"/>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7">
              <a:extLst>
                <a:ext uri="{FF2B5EF4-FFF2-40B4-BE49-F238E27FC236}">
                  <a16:creationId xmlns:a16="http://schemas.microsoft.com/office/drawing/2014/main" id="{0CAD640C-D613-B23D-3189-3901721BBC1D}"/>
                </a:ext>
              </a:extLst>
            </p:cNvPr>
            <p:cNvSpPr>
              <a:spLocks noEditPoints="1"/>
            </p:cNvSpPr>
            <p:nvPr/>
          </p:nvSpPr>
          <p:spPr bwMode="auto">
            <a:xfrm>
              <a:off x="6382924" y="1380333"/>
              <a:ext cx="351551" cy="267541"/>
            </a:xfrm>
            <a:custGeom>
              <a:avLst/>
              <a:gdLst>
                <a:gd name="T0" fmla="*/ 73 w 192"/>
                <a:gd name="T1" fmla="*/ 145 h 145"/>
                <a:gd name="T2" fmla="*/ 55 w 192"/>
                <a:gd name="T3" fmla="*/ 137 h 145"/>
                <a:gd name="T4" fmla="*/ 7 w 192"/>
                <a:gd name="T5" fmla="*/ 90 h 145"/>
                <a:gd name="T6" fmla="*/ 0 w 192"/>
                <a:gd name="T7" fmla="*/ 71 h 145"/>
                <a:gd name="T8" fmla="*/ 7 w 192"/>
                <a:gd name="T9" fmla="*/ 53 h 145"/>
                <a:gd name="T10" fmla="*/ 26 w 192"/>
                <a:gd name="T11" fmla="*/ 45 h 145"/>
                <a:gd name="T12" fmla="*/ 44 w 192"/>
                <a:gd name="T13" fmla="*/ 53 h 145"/>
                <a:gd name="T14" fmla="*/ 73 w 192"/>
                <a:gd name="T15" fmla="*/ 82 h 145"/>
                <a:gd name="T16" fmla="*/ 148 w 192"/>
                <a:gd name="T17" fmla="*/ 7 h 145"/>
                <a:gd name="T18" fmla="*/ 166 w 192"/>
                <a:gd name="T19" fmla="*/ 0 h 145"/>
                <a:gd name="T20" fmla="*/ 184 w 192"/>
                <a:gd name="T21" fmla="*/ 7 h 145"/>
                <a:gd name="T22" fmla="*/ 192 w 192"/>
                <a:gd name="T23" fmla="*/ 26 h 145"/>
                <a:gd name="T24" fmla="*/ 184 w 192"/>
                <a:gd name="T25" fmla="*/ 44 h 145"/>
                <a:gd name="T26" fmla="*/ 91 w 192"/>
                <a:gd name="T27" fmla="*/ 137 h 145"/>
                <a:gd name="T28" fmla="*/ 73 w 192"/>
                <a:gd name="T29" fmla="*/ 145 h 145"/>
                <a:gd name="T30" fmla="*/ 26 w 192"/>
                <a:gd name="T31" fmla="*/ 55 h 145"/>
                <a:gd name="T32" fmla="*/ 14 w 192"/>
                <a:gd name="T33" fmla="*/ 60 h 145"/>
                <a:gd name="T34" fmla="*/ 10 w 192"/>
                <a:gd name="T35" fmla="*/ 71 h 145"/>
                <a:gd name="T36" fmla="*/ 14 w 192"/>
                <a:gd name="T37" fmla="*/ 83 h 145"/>
                <a:gd name="T38" fmla="*/ 62 w 192"/>
                <a:gd name="T39" fmla="*/ 130 h 145"/>
                <a:gd name="T40" fmla="*/ 84 w 192"/>
                <a:gd name="T41" fmla="*/ 130 h 145"/>
                <a:gd name="T42" fmla="*/ 177 w 192"/>
                <a:gd name="T43" fmla="*/ 37 h 145"/>
                <a:gd name="T44" fmla="*/ 182 w 192"/>
                <a:gd name="T45" fmla="*/ 26 h 145"/>
                <a:gd name="T46" fmla="*/ 177 w 192"/>
                <a:gd name="T47" fmla="*/ 14 h 145"/>
                <a:gd name="T48" fmla="*/ 155 w 192"/>
                <a:gd name="T49" fmla="*/ 14 h 145"/>
                <a:gd name="T50" fmla="*/ 73 w 192"/>
                <a:gd name="T51" fmla="*/ 96 h 145"/>
                <a:gd name="T52" fmla="*/ 37 w 192"/>
                <a:gd name="T53" fmla="*/ 60 h 145"/>
                <a:gd name="T54" fmla="*/ 26 w 192"/>
                <a:gd name="T55" fmla="*/ 5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2" h="145">
                  <a:moveTo>
                    <a:pt x="73" y="145"/>
                  </a:moveTo>
                  <a:cubicBezTo>
                    <a:pt x="66" y="145"/>
                    <a:pt x="60" y="142"/>
                    <a:pt x="55" y="137"/>
                  </a:cubicBezTo>
                  <a:cubicBezTo>
                    <a:pt x="7" y="90"/>
                    <a:pt x="7" y="90"/>
                    <a:pt x="7" y="90"/>
                  </a:cubicBezTo>
                  <a:cubicBezTo>
                    <a:pt x="2" y="85"/>
                    <a:pt x="0" y="78"/>
                    <a:pt x="0" y="71"/>
                  </a:cubicBezTo>
                  <a:cubicBezTo>
                    <a:pt x="0" y="64"/>
                    <a:pt x="2" y="58"/>
                    <a:pt x="7" y="53"/>
                  </a:cubicBezTo>
                  <a:cubicBezTo>
                    <a:pt x="12" y="48"/>
                    <a:pt x="19" y="45"/>
                    <a:pt x="26" y="45"/>
                  </a:cubicBezTo>
                  <a:cubicBezTo>
                    <a:pt x="33" y="45"/>
                    <a:pt x="39" y="48"/>
                    <a:pt x="44" y="53"/>
                  </a:cubicBezTo>
                  <a:cubicBezTo>
                    <a:pt x="73" y="82"/>
                    <a:pt x="73" y="82"/>
                    <a:pt x="73" y="82"/>
                  </a:cubicBezTo>
                  <a:cubicBezTo>
                    <a:pt x="148" y="7"/>
                    <a:pt x="148" y="7"/>
                    <a:pt x="148" y="7"/>
                  </a:cubicBezTo>
                  <a:cubicBezTo>
                    <a:pt x="153" y="3"/>
                    <a:pt x="159" y="0"/>
                    <a:pt x="166" y="0"/>
                  </a:cubicBezTo>
                  <a:cubicBezTo>
                    <a:pt x="173" y="0"/>
                    <a:pt x="179" y="3"/>
                    <a:pt x="184" y="7"/>
                  </a:cubicBezTo>
                  <a:cubicBezTo>
                    <a:pt x="189" y="12"/>
                    <a:pt x="192" y="19"/>
                    <a:pt x="192" y="26"/>
                  </a:cubicBezTo>
                  <a:cubicBezTo>
                    <a:pt x="192" y="33"/>
                    <a:pt x="189" y="39"/>
                    <a:pt x="184" y="44"/>
                  </a:cubicBezTo>
                  <a:cubicBezTo>
                    <a:pt x="91" y="137"/>
                    <a:pt x="91" y="137"/>
                    <a:pt x="91" y="137"/>
                  </a:cubicBezTo>
                  <a:cubicBezTo>
                    <a:pt x="86" y="142"/>
                    <a:pt x="80" y="145"/>
                    <a:pt x="73" y="145"/>
                  </a:cubicBezTo>
                  <a:moveTo>
                    <a:pt x="26" y="55"/>
                  </a:moveTo>
                  <a:cubicBezTo>
                    <a:pt x="21" y="55"/>
                    <a:pt x="17" y="57"/>
                    <a:pt x="14" y="60"/>
                  </a:cubicBezTo>
                  <a:cubicBezTo>
                    <a:pt x="11" y="63"/>
                    <a:pt x="10" y="67"/>
                    <a:pt x="10" y="71"/>
                  </a:cubicBezTo>
                  <a:cubicBezTo>
                    <a:pt x="10" y="76"/>
                    <a:pt x="11" y="80"/>
                    <a:pt x="14" y="83"/>
                  </a:cubicBezTo>
                  <a:cubicBezTo>
                    <a:pt x="62" y="130"/>
                    <a:pt x="62" y="130"/>
                    <a:pt x="62" y="130"/>
                  </a:cubicBezTo>
                  <a:cubicBezTo>
                    <a:pt x="68" y="136"/>
                    <a:pt x="78" y="136"/>
                    <a:pt x="84" y="130"/>
                  </a:cubicBezTo>
                  <a:cubicBezTo>
                    <a:pt x="177" y="37"/>
                    <a:pt x="177" y="37"/>
                    <a:pt x="177" y="37"/>
                  </a:cubicBezTo>
                  <a:cubicBezTo>
                    <a:pt x="180" y="34"/>
                    <a:pt x="182" y="30"/>
                    <a:pt x="182" y="26"/>
                  </a:cubicBezTo>
                  <a:cubicBezTo>
                    <a:pt x="182" y="21"/>
                    <a:pt x="180" y="17"/>
                    <a:pt x="177" y="14"/>
                  </a:cubicBezTo>
                  <a:cubicBezTo>
                    <a:pt x="171" y="8"/>
                    <a:pt x="161" y="8"/>
                    <a:pt x="155" y="14"/>
                  </a:cubicBezTo>
                  <a:cubicBezTo>
                    <a:pt x="73" y="96"/>
                    <a:pt x="73" y="96"/>
                    <a:pt x="73" y="96"/>
                  </a:cubicBezTo>
                  <a:cubicBezTo>
                    <a:pt x="37" y="60"/>
                    <a:pt x="37" y="60"/>
                    <a:pt x="37" y="60"/>
                  </a:cubicBezTo>
                  <a:cubicBezTo>
                    <a:pt x="34" y="57"/>
                    <a:pt x="30" y="55"/>
                    <a:pt x="26" y="5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 name="Group 2"/>
          <p:cNvGrpSpPr/>
          <p:nvPr/>
        </p:nvGrpSpPr>
        <p:grpSpPr>
          <a:xfrm>
            <a:off x="6246813" y="2187106"/>
            <a:ext cx="603236" cy="603236"/>
            <a:chOff x="6246813" y="2763993"/>
            <a:chExt cx="603236" cy="603236"/>
          </a:xfrm>
        </p:grpSpPr>
        <p:sp>
          <p:nvSpPr>
            <p:cNvPr id="9" name="Ellipse 8">
              <a:extLst>
                <a:ext uri="{FF2B5EF4-FFF2-40B4-BE49-F238E27FC236}">
                  <a16:creationId xmlns:a16="http://schemas.microsoft.com/office/drawing/2014/main" id="{954CA8BD-357D-16AF-DE94-83BB699A3045}"/>
                </a:ext>
              </a:extLst>
            </p:cNvPr>
            <p:cNvSpPr/>
            <p:nvPr/>
          </p:nvSpPr>
          <p:spPr>
            <a:xfrm>
              <a:off x="6246813" y="2763993"/>
              <a:ext cx="603236" cy="603236"/>
            </a:xfrm>
            <a:prstGeom prst="ellipse">
              <a:avLst/>
            </a:prstGeom>
            <a:solidFill>
              <a:srgbClr val="8BF0BB"/>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127">
              <a:extLst>
                <a:ext uri="{FF2B5EF4-FFF2-40B4-BE49-F238E27FC236}">
                  <a16:creationId xmlns:a16="http://schemas.microsoft.com/office/drawing/2014/main" id="{B40333D0-7F76-8F3E-EE55-0EAAEAA0AB28}"/>
                </a:ext>
              </a:extLst>
            </p:cNvPr>
            <p:cNvSpPr>
              <a:spLocks noEditPoints="1"/>
            </p:cNvSpPr>
            <p:nvPr/>
          </p:nvSpPr>
          <p:spPr bwMode="auto">
            <a:xfrm>
              <a:off x="6382924" y="2938789"/>
              <a:ext cx="351551" cy="267541"/>
            </a:xfrm>
            <a:custGeom>
              <a:avLst/>
              <a:gdLst>
                <a:gd name="T0" fmla="*/ 73 w 192"/>
                <a:gd name="T1" fmla="*/ 145 h 145"/>
                <a:gd name="T2" fmla="*/ 55 w 192"/>
                <a:gd name="T3" fmla="*/ 137 h 145"/>
                <a:gd name="T4" fmla="*/ 7 w 192"/>
                <a:gd name="T5" fmla="*/ 90 h 145"/>
                <a:gd name="T6" fmla="*/ 0 w 192"/>
                <a:gd name="T7" fmla="*/ 71 h 145"/>
                <a:gd name="T8" fmla="*/ 7 w 192"/>
                <a:gd name="T9" fmla="*/ 53 h 145"/>
                <a:gd name="T10" fmla="*/ 26 w 192"/>
                <a:gd name="T11" fmla="*/ 45 h 145"/>
                <a:gd name="T12" fmla="*/ 44 w 192"/>
                <a:gd name="T13" fmla="*/ 53 h 145"/>
                <a:gd name="T14" fmla="*/ 73 w 192"/>
                <a:gd name="T15" fmla="*/ 82 h 145"/>
                <a:gd name="T16" fmla="*/ 148 w 192"/>
                <a:gd name="T17" fmla="*/ 7 h 145"/>
                <a:gd name="T18" fmla="*/ 166 w 192"/>
                <a:gd name="T19" fmla="*/ 0 h 145"/>
                <a:gd name="T20" fmla="*/ 184 w 192"/>
                <a:gd name="T21" fmla="*/ 7 h 145"/>
                <a:gd name="T22" fmla="*/ 192 w 192"/>
                <a:gd name="T23" fmla="*/ 26 h 145"/>
                <a:gd name="T24" fmla="*/ 184 w 192"/>
                <a:gd name="T25" fmla="*/ 44 h 145"/>
                <a:gd name="T26" fmla="*/ 91 w 192"/>
                <a:gd name="T27" fmla="*/ 137 h 145"/>
                <a:gd name="T28" fmla="*/ 73 w 192"/>
                <a:gd name="T29" fmla="*/ 145 h 145"/>
                <a:gd name="T30" fmla="*/ 26 w 192"/>
                <a:gd name="T31" fmla="*/ 55 h 145"/>
                <a:gd name="T32" fmla="*/ 14 w 192"/>
                <a:gd name="T33" fmla="*/ 60 h 145"/>
                <a:gd name="T34" fmla="*/ 10 w 192"/>
                <a:gd name="T35" fmla="*/ 71 h 145"/>
                <a:gd name="T36" fmla="*/ 14 w 192"/>
                <a:gd name="T37" fmla="*/ 83 h 145"/>
                <a:gd name="T38" fmla="*/ 62 w 192"/>
                <a:gd name="T39" fmla="*/ 130 h 145"/>
                <a:gd name="T40" fmla="*/ 84 w 192"/>
                <a:gd name="T41" fmla="*/ 130 h 145"/>
                <a:gd name="T42" fmla="*/ 177 w 192"/>
                <a:gd name="T43" fmla="*/ 37 h 145"/>
                <a:gd name="T44" fmla="*/ 182 w 192"/>
                <a:gd name="T45" fmla="*/ 26 h 145"/>
                <a:gd name="T46" fmla="*/ 177 w 192"/>
                <a:gd name="T47" fmla="*/ 14 h 145"/>
                <a:gd name="T48" fmla="*/ 155 w 192"/>
                <a:gd name="T49" fmla="*/ 14 h 145"/>
                <a:gd name="T50" fmla="*/ 73 w 192"/>
                <a:gd name="T51" fmla="*/ 96 h 145"/>
                <a:gd name="T52" fmla="*/ 37 w 192"/>
                <a:gd name="T53" fmla="*/ 60 h 145"/>
                <a:gd name="T54" fmla="*/ 26 w 192"/>
                <a:gd name="T55" fmla="*/ 5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2" h="145">
                  <a:moveTo>
                    <a:pt x="73" y="145"/>
                  </a:moveTo>
                  <a:cubicBezTo>
                    <a:pt x="66" y="145"/>
                    <a:pt x="60" y="142"/>
                    <a:pt x="55" y="137"/>
                  </a:cubicBezTo>
                  <a:cubicBezTo>
                    <a:pt x="7" y="90"/>
                    <a:pt x="7" y="90"/>
                    <a:pt x="7" y="90"/>
                  </a:cubicBezTo>
                  <a:cubicBezTo>
                    <a:pt x="2" y="85"/>
                    <a:pt x="0" y="78"/>
                    <a:pt x="0" y="71"/>
                  </a:cubicBezTo>
                  <a:cubicBezTo>
                    <a:pt x="0" y="64"/>
                    <a:pt x="2" y="58"/>
                    <a:pt x="7" y="53"/>
                  </a:cubicBezTo>
                  <a:cubicBezTo>
                    <a:pt x="12" y="48"/>
                    <a:pt x="19" y="45"/>
                    <a:pt x="26" y="45"/>
                  </a:cubicBezTo>
                  <a:cubicBezTo>
                    <a:pt x="33" y="45"/>
                    <a:pt x="39" y="48"/>
                    <a:pt x="44" y="53"/>
                  </a:cubicBezTo>
                  <a:cubicBezTo>
                    <a:pt x="73" y="82"/>
                    <a:pt x="73" y="82"/>
                    <a:pt x="73" y="82"/>
                  </a:cubicBezTo>
                  <a:cubicBezTo>
                    <a:pt x="148" y="7"/>
                    <a:pt x="148" y="7"/>
                    <a:pt x="148" y="7"/>
                  </a:cubicBezTo>
                  <a:cubicBezTo>
                    <a:pt x="153" y="3"/>
                    <a:pt x="159" y="0"/>
                    <a:pt x="166" y="0"/>
                  </a:cubicBezTo>
                  <a:cubicBezTo>
                    <a:pt x="173" y="0"/>
                    <a:pt x="179" y="3"/>
                    <a:pt x="184" y="7"/>
                  </a:cubicBezTo>
                  <a:cubicBezTo>
                    <a:pt x="189" y="12"/>
                    <a:pt x="192" y="19"/>
                    <a:pt x="192" y="26"/>
                  </a:cubicBezTo>
                  <a:cubicBezTo>
                    <a:pt x="192" y="33"/>
                    <a:pt x="189" y="39"/>
                    <a:pt x="184" y="44"/>
                  </a:cubicBezTo>
                  <a:cubicBezTo>
                    <a:pt x="91" y="137"/>
                    <a:pt x="91" y="137"/>
                    <a:pt x="91" y="137"/>
                  </a:cubicBezTo>
                  <a:cubicBezTo>
                    <a:pt x="86" y="142"/>
                    <a:pt x="80" y="145"/>
                    <a:pt x="73" y="145"/>
                  </a:cubicBezTo>
                  <a:moveTo>
                    <a:pt x="26" y="55"/>
                  </a:moveTo>
                  <a:cubicBezTo>
                    <a:pt x="21" y="55"/>
                    <a:pt x="17" y="57"/>
                    <a:pt x="14" y="60"/>
                  </a:cubicBezTo>
                  <a:cubicBezTo>
                    <a:pt x="11" y="63"/>
                    <a:pt x="10" y="67"/>
                    <a:pt x="10" y="71"/>
                  </a:cubicBezTo>
                  <a:cubicBezTo>
                    <a:pt x="10" y="76"/>
                    <a:pt x="11" y="80"/>
                    <a:pt x="14" y="83"/>
                  </a:cubicBezTo>
                  <a:cubicBezTo>
                    <a:pt x="62" y="130"/>
                    <a:pt x="62" y="130"/>
                    <a:pt x="62" y="130"/>
                  </a:cubicBezTo>
                  <a:cubicBezTo>
                    <a:pt x="68" y="136"/>
                    <a:pt x="78" y="136"/>
                    <a:pt x="84" y="130"/>
                  </a:cubicBezTo>
                  <a:cubicBezTo>
                    <a:pt x="177" y="37"/>
                    <a:pt x="177" y="37"/>
                    <a:pt x="177" y="37"/>
                  </a:cubicBezTo>
                  <a:cubicBezTo>
                    <a:pt x="180" y="34"/>
                    <a:pt x="182" y="30"/>
                    <a:pt x="182" y="26"/>
                  </a:cubicBezTo>
                  <a:cubicBezTo>
                    <a:pt x="182" y="21"/>
                    <a:pt x="180" y="17"/>
                    <a:pt x="177" y="14"/>
                  </a:cubicBezTo>
                  <a:cubicBezTo>
                    <a:pt x="171" y="8"/>
                    <a:pt x="161" y="8"/>
                    <a:pt x="155" y="14"/>
                  </a:cubicBezTo>
                  <a:cubicBezTo>
                    <a:pt x="73" y="96"/>
                    <a:pt x="73" y="96"/>
                    <a:pt x="73" y="96"/>
                  </a:cubicBezTo>
                  <a:cubicBezTo>
                    <a:pt x="37" y="60"/>
                    <a:pt x="37" y="60"/>
                    <a:pt x="37" y="60"/>
                  </a:cubicBezTo>
                  <a:cubicBezTo>
                    <a:pt x="34" y="57"/>
                    <a:pt x="30" y="55"/>
                    <a:pt x="26" y="5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p:nvPr/>
        </p:nvGrpSpPr>
        <p:grpSpPr>
          <a:xfrm>
            <a:off x="6246813" y="3859137"/>
            <a:ext cx="603236" cy="603236"/>
            <a:chOff x="6246813" y="4893266"/>
            <a:chExt cx="603236" cy="603236"/>
          </a:xfrm>
        </p:grpSpPr>
        <p:sp>
          <p:nvSpPr>
            <p:cNvPr id="11" name="Ellipse 10">
              <a:extLst>
                <a:ext uri="{FF2B5EF4-FFF2-40B4-BE49-F238E27FC236}">
                  <a16:creationId xmlns:a16="http://schemas.microsoft.com/office/drawing/2014/main" id="{E09C7077-69FF-E997-9E43-AF27B39D3968}"/>
                </a:ext>
              </a:extLst>
            </p:cNvPr>
            <p:cNvSpPr/>
            <p:nvPr/>
          </p:nvSpPr>
          <p:spPr>
            <a:xfrm>
              <a:off x="6246813" y="4893266"/>
              <a:ext cx="603236" cy="603236"/>
            </a:xfrm>
            <a:prstGeom prst="ellipse">
              <a:avLst/>
            </a:prstGeom>
            <a:solidFill>
              <a:srgbClr val="8BF0BB"/>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127">
              <a:extLst>
                <a:ext uri="{FF2B5EF4-FFF2-40B4-BE49-F238E27FC236}">
                  <a16:creationId xmlns:a16="http://schemas.microsoft.com/office/drawing/2014/main" id="{604DBDA4-D0E2-835E-3F67-80C67E1A948F}"/>
                </a:ext>
              </a:extLst>
            </p:cNvPr>
            <p:cNvSpPr>
              <a:spLocks noEditPoints="1"/>
            </p:cNvSpPr>
            <p:nvPr/>
          </p:nvSpPr>
          <p:spPr bwMode="auto">
            <a:xfrm>
              <a:off x="6382924" y="5069739"/>
              <a:ext cx="351551" cy="267541"/>
            </a:xfrm>
            <a:custGeom>
              <a:avLst/>
              <a:gdLst>
                <a:gd name="T0" fmla="*/ 73 w 192"/>
                <a:gd name="T1" fmla="*/ 145 h 145"/>
                <a:gd name="T2" fmla="*/ 55 w 192"/>
                <a:gd name="T3" fmla="*/ 137 h 145"/>
                <a:gd name="T4" fmla="*/ 7 w 192"/>
                <a:gd name="T5" fmla="*/ 90 h 145"/>
                <a:gd name="T6" fmla="*/ 0 w 192"/>
                <a:gd name="T7" fmla="*/ 71 h 145"/>
                <a:gd name="T8" fmla="*/ 7 w 192"/>
                <a:gd name="T9" fmla="*/ 53 h 145"/>
                <a:gd name="T10" fmla="*/ 26 w 192"/>
                <a:gd name="T11" fmla="*/ 45 h 145"/>
                <a:gd name="T12" fmla="*/ 44 w 192"/>
                <a:gd name="T13" fmla="*/ 53 h 145"/>
                <a:gd name="T14" fmla="*/ 73 w 192"/>
                <a:gd name="T15" fmla="*/ 82 h 145"/>
                <a:gd name="T16" fmla="*/ 148 w 192"/>
                <a:gd name="T17" fmla="*/ 7 h 145"/>
                <a:gd name="T18" fmla="*/ 166 w 192"/>
                <a:gd name="T19" fmla="*/ 0 h 145"/>
                <a:gd name="T20" fmla="*/ 184 w 192"/>
                <a:gd name="T21" fmla="*/ 7 h 145"/>
                <a:gd name="T22" fmla="*/ 192 w 192"/>
                <a:gd name="T23" fmla="*/ 26 h 145"/>
                <a:gd name="T24" fmla="*/ 184 w 192"/>
                <a:gd name="T25" fmla="*/ 44 h 145"/>
                <a:gd name="T26" fmla="*/ 91 w 192"/>
                <a:gd name="T27" fmla="*/ 137 h 145"/>
                <a:gd name="T28" fmla="*/ 73 w 192"/>
                <a:gd name="T29" fmla="*/ 145 h 145"/>
                <a:gd name="T30" fmla="*/ 26 w 192"/>
                <a:gd name="T31" fmla="*/ 55 h 145"/>
                <a:gd name="T32" fmla="*/ 14 w 192"/>
                <a:gd name="T33" fmla="*/ 60 h 145"/>
                <a:gd name="T34" fmla="*/ 10 w 192"/>
                <a:gd name="T35" fmla="*/ 71 h 145"/>
                <a:gd name="T36" fmla="*/ 14 w 192"/>
                <a:gd name="T37" fmla="*/ 83 h 145"/>
                <a:gd name="T38" fmla="*/ 62 w 192"/>
                <a:gd name="T39" fmla="*/ 130 h 145"/>
                <a:gd name="T40" fmla="*/ 84 w 192"/>
                <a:gd name="T41" fmla="*/ 130 h 145"/>
                <a:gd name="T42" fmla="*/ 177 w 192"/>
                <a:gd name="T43" fmla="*/ 37 h 145"/>
                <a:gd name="T44" fmla="*/ 182 w 192"/>
                <a:gd name="T45" fmla="*/ 26 h 145"/>
                <a:gd name="T46" fmla="*/ 177 w 192"/>
                <a:gd name="T47" fmla="*/ 14 h 145"/>
                <a:gd name="T48" fmla="*/ 155 w 192"/>
                <a:gd name="T49" fmla="*/ 14 h 145"/>
                <a:gd name="T50" fmla="*/ 73 w 192"/>
                <a:gd name="T51" fmla="*/ 96 h 145"/>
                <a:gd name="T52" fmla="*/ 37 w 192"/>
                <a:gd name="T53" fmla="*/ 60 h 145"/>
                <a:gd name="T54" fmla="*/ 26 w 192"/>
                <a:gd name="T55" fmla="*/ 5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2" h="145">
                  <a:moveTo>
                    <a:pt x="73" y="145"/>
                  </a:moveTo>
                  <a:cubicBezTo>
                    <a:pt x="66" y="145"/>
                    <a:pt x="60" y="142"/>
                    <a:pt x="55" y="137"/>
                  </a:cubicBezTo>
                  <a:cubicBezTo>
                    <a:pt x="7" y="90"/>
                    <a:pt x="7" y="90"/>
                    <a:pt x="7" y="90"/>
                  </a:cubicBezTo>
                  <a:cubicBezTo>
                    <a:pt x="2" y="85"/>
                    <a:pt x="0" y="78"/>
                    <a:pt x="0" y="71"/>
                  </a:cubicBezTo>
                  <a:cubicBezTo>
                    <a:pt x="0" y="64"/>
                    <a:pt x="2" y="58"/>
                    <a:pt x="7" y="53"/>
                  </a:cubicBezTo>
                  <a:cubicBezTo>
                    <a:pt x="12" y="48"/>
                    <a:pt x="19" y="45"/>
                    <a:pt x="26" y="45"/>
                  </a:cubicBezTo>
                  <a:cubicBezTo>
                    <a:pt x="33" y="45"/>
                    <a:pt x="39" y="48"/>
                    <a:pt x="44" y="53"/>
                  </a:cubicBezTo>
                  <a:cubicBezTo>
                    <a:pt x="73" y="82"/>
                    <a:pt x="73" y="82"/>
                    <a:pt x="73" y="82"/>
                  </a:cubicBezTo>
                  <a:cubicBezTo>
                    <a:pt x="148" y="7"/>
                    <a:pt x="148" y="7"/>
                    <a:pt x="148" y="7"/>
                  </a:cubicBezTo>
                  <a:cubicBezTo>
                    <a:pt x="153" y="3"/>
                    <a:pt x="159" y="0"/>
                    <a:pt x="166" y="0"/>
                  </a:cubicBezTo>
                  <a:cubicBezTo>
                    <a:pt x="173" y="0"/>
                    <a:pt x="179" y="3"/>
                    <a:pt x="184" y="7"/>
                  </a:cubicBezTo>
                  <a:cubicBezTo>
                    <a:pt x="189" y="12"/>
                    <a:pt x="192" y="19"/>
                    <a:pt x="192" y="26"/>
                  </a:cubicBezTo>
                  <a:cubicBezTo>
                    <a:pt x="192" y="33"/>
                    <a:pt x="189" y="39"/>
                    <a:pt x="184" y="44"/>
                  </a:cubicBezTo>
                  <a:cubicBezTo>
                    <a:pt x="91" y="137"/>
                    <a:pt x="91" y="137"/>
                    <a:pt x="91" y="137"/>
                  </a:cubicBezTo>
                  <a:cubicBezTo>
                    <a:pt x="86" y="142"/>
                    <a:pt x="80" y="145"/>
                    <a:pt x="73" y="145"/>
                  </a:cubicBezTo>
                  <a:moveTo>
                    <a:pt x="26" y="55"/>
                  </a:moveTo>
                  <a:cubicBezTo>
                    <a:pt x="21" y="55"/>
                    <a:pt x="17" y="57"/>
                    <a:pt x="14" y="60"/>
                  </a:cubicBezTo>
                  <a:cubicBezTo>
                    <a:pt x="11" y="63"/>
                    <a:pt x="10" y="67"/>
                    <a:pt x="10" y="71"/>
                  </a:cubicBezTo>
                  <a:cubicBezTo>
                    <a:pt x="10" y="76"/>
                    <a:pt x="11" y="80"/>
                    <a:pt x="14" y="83"/>
                  </a:cubicBezTo>
                  <a:cubicBezTo>
                    <a:pt x="62" y="130"/>
                    <a:pt x="62" y="130"/>
                    <a:pt x="62" y="130"/>
                  </a:cubicBezTo>
                  <a:cubicBezTo>
                    <a:pt x="68" y="136"/>
                    <a:pt x="78" y="136"/>
                    <a:pt x="84" y="130"/>
                  </a:cubicBezTo>
                  <a:cubicBezTo>
                    <a:pt x="177" y="37"/>
                    <a:pt x="177" y="37"/>
                    <a:pt x="177" y="37"/>
                  </a:cubicBezTo>
                  <a:cubicBezTo>
                    <a:pt x="180" y="34"/>
                    <a:pt x="182" y="30"/>
                    <a:pt x="182" y="26"/>
                  </a:cubicBezTo>
                  <a:cubicBezTo>
                    <a:pt x="182" y="21"/>
                    <a:pt x="180" y="17"/>
                    <a:pt x="177" y="14"/>
                  </a:cubicBezTo>
                  <a:cubicBezTo>
                    <a:pt x="171" y="8"/>
                    <a:pt x="161" y="8"/>
                    <a:pt x="155" y="14"/>
                  </a:cubicBezTo>
                  <a:cubicBezTo>
                    <a:pt x="73" y="96"/>
                    <a:pt x="73" y="96"/>
                    <a:pt x="73" y="96"/>
                  </a:cubicBezTo>
                  <a:cubicBezTo>
                    <a:pt x="37" y="60"/>
                    <a:pt x="37" y="60"/>
                    <a:pt x="37" y="60"/>
                  </a:cubicBezTo>
                  <a:cubicBezTo>
                    <a:pt x="34" y="57"/>
                    <a:pt x="30" y="55"/>
                    <a:pt x="26" y="5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0" name="Group 19"/>
          <p:cNvGrpSpPr/>
          <p:nvPr/>
        </p:nvGrpSpPr>
        <p:grpSpPr>
          <a:xfrm>
            <a:off x="6246813" y="5404346"/>
            <a:ext cx="603236" cy="603236"/>
            <a:chOff x="6246813" y="4893266"/>
            <a:chExt cx="603236" cy="603236"/>
          </a:xfrm>
        </p:grpSpPr>
        <p:sp>
          <p:nvSpPr>
            <p:cNvPr id="21" name="Ellipse 10">
              <a:extLst>
                <a:ext uri="{FF2B5EF4-FFF2-40B4-BE49-F238E27FC236}">
                  <a16:creationId xmlns:a16="http://schemas.microsoft.com/office/drawing/2014/main" id="{E09C7077-69FF-E997-9E43-AF27B39D3968}"/>
                </a:ext>
              </a:extLst>
            </p:cNvPr>
            <p:cNvSpPr/>
            <p:nvPr/>
          </p:nvSpPr>
          <p:spPr>
            <a:xfrm>
              <a:off x="6246813" y="4893266"/>
              <a:ext cx="603236" cy="603236"/>
            </a:xfrm>
            <a:prstGeom prst="ellipse">
              <a:avLst/>
            </a:prstGeom>
            <a:solidFill>
              <a:srgbClr val="8BF0BB"/>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127">
              <a:extLst>
                <a:ext uri="{FF2B5EF4-FFF2-40B4-BE49-F238E27FC236}">
                  <a16:creationId xmlns:a16="http://schemas.microsoft.com/office/drawing/2014/main" id="{604DBDA4-D0E2-835E-3F67-80C67E1A948F}"/>
                </a:ext>
              </a:extLst>
            </p:cNvPr>
            <p:cNvSpPr>
              <a:spLocks noEditPoints="1"/>
            </p:cNvSpPr>
            <p:nvPr/>
          </p:nvSpPr>
          <p:spPr bwMode="auto">
            <a:xfrm>
              <a:off x="6382924" y="5069739"/>
              <a:ext cx="351551" cy="267541"/>
            </a:xfrm>
            <a:custGeom>
              <a:avLst/>
              <a:gdLst>
                <a:gd name="T0" fmla="*/ 73 w 192"/>
                <a:gd name="T1" fmla="*/ 145 h 145"/>
                <a:gd name="T2" fmla="*/ 55 w 192"/>
                <a:gd name="T3" fmla="*/ 137 h 145"/>
                <a:gd name="T4" fmla="*/ 7 w 192"/>
                <a:gd name="T5" fmla="*/ 90 h 145"/>
                <a:gd name="T6" fmla="*/ 0 w 192"/>
                <a:gd name="T7" fmla="*/ 71 h 145"/>
                <a:gd name="T8" fmla="*/ 7 w 192"/>
                <a:gd name="T9" fmla="*/ 53 h 145"/>
                <a:gd name="T10" fmla="*/ 26 w 192"/>
                <a:gd name="T11" fmla="*/ 45 h 145"/>
                <a:gd name="T12" fmla="*/ 44 w 192"/>
                <a:gd name="T13" fmla="*/ 53 h 145"/>
                <a:gd name="T14" fmla="*/ 73 w 192"/>
                <a:gd name="T15" fmla="*/ 82 h 145"/>
                <a:gd name="T16" fmla="*/ 148 w 192"/>
                <a:gd name="T17" fmla="*/ 7 h 145"/>
                <a:gd name="T18" fmla="*/ 166 w 192"/>
                <a:gd name="T19" fmla="*/ 0 h 145"/>
                <a:gd name="T20" fmla="*/ 184 w 192"/>
                <a:gd name="T21" fmla="*/ 7 h 145"/>
                <a:gd name="T22" fmla="*/ 192 w 192"/>
                <a:gd name="T23" fmla="*/ 26 h 145"/>
                <a:gd name="T24" fmla="*/ 184 w 192"/>
                <a:gd name="T25" fmla="*/ 44 h 145"/>
                <a:gd name="T26" fmla="*/ 91 w 192"/>
                <a:gd name="T27" fmla="*/ 137 h 145"/>
                <a:gd name="T28" fmla="*/ 73 w 192"/>
                <a:gd name="T29" fmla="*/ 145 h 145"/>
                <a:gd name="T30" fmla="*/ 26 w 192"/>
                <a:gd name="T31" fmla="*/ 55 h 145"/>
                <a:gd name="T32" fmla="*/ 14 w 192"/>
                <a:gd name="T33" fmla="*/ 60 h 145"/>
                <a:gd name="T34" fmla="*/ 10 w 192"/>
                <a:gd name="T35" fmla="*/ 71 h 145"/>
                <a:gd name="T36" fmla="*/ 14 w 192"/>
                <a:gd name="T37" fmla="*/ 83 h 145"/>
                <a:gd name="T38" fmla="*/ 62 w 192"/>
                <a:gd name="T39" fmla="*/ 130 h 145"/>
                <a:gd name="T40" fmla="*/ 84 w 192"/>
                <a:gd name="T41" fmla="*/ 130 h 145"/>
                <a:gd name="T42" fmla="*/ 177 w 192"/>
                <a:gd name="T43" fmla="*/ 37 h 145"/>
                <a:gd name="T44" fmla="*/ 182 w 192"/>
                <a:gd name="T45" fmla="*/ 26 h 145"/>
                <a:gd name="T46" fmla="*/ 177 w 192"/>
                <a:gd name="T47" fmla="*/ 14 h 145"/>
                <a:gd name="T48" fmla="*/ 155 w 192"/>
                <a:gd name="T49" fmla="*/ 14 h 145"/>
                <a:gd name="T50" fmla="*/ 73 w 192"/>
                <a:gd name="T51" fmla="*/ 96 h 145"/>
                <a:gd name="T52" fmla="*/ 37 w 192"/>
                <a:gd name="T53" fmla="*/ 60 h 145"/>
                <a:gd name="T54" fmla="*/ 26 w 192"/>
                <a:gd name="T55" fmla="*/ 5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2" h="145">
                  <a:moveTo>
                    <a:pt x="73" y="145"/>
                  </a:moveTo>
                  <a:cubicBezTo>
                    <a:pt x="66" y="145"/>
                    <a:pt x="60" y="142"/>
                    <a:pt x="55" y="137"/>
                  </a:cubicBezTo>
                  <a:cubicBezTo>
                    <a:pt x="7" y="90"/>
                    <a:pt x="7" y="90"/>
                    <a:pt x="7" y="90"/>
                  </a:cubicBezTo>
                  <a:cubicBezTo>
                    <a:pt x="2" y="85"/>
                    <a:pt x="0" y="78"/>
                    <a:pt x="0" y="71"/>
                  </a:cubicBezTo>
                  <a:cubicBezTo>
                    <a:pt x="0" y="64"/>
                    <a:pt x="2" y="58"/>
                    <a:pt x="7" y="53"/>
                  </a:cubicBezTo>
                  <a:cubicBezTo>
                    <a:pt x="12" y="48"/>
                    <a:pt x="19" y="45"/>
                    <a:pt x="26" y="45"/>
                  </a:cubicBezTo>
                  <a:cubicBezTo>
                    <a:pt x="33" y="45"/>
                    <a:pt x="39" y="48"/>
                    <a:pt x="44" y="53"/>
                  </a:cubicBezTo>
                  <a:cubicBezTo>
                    <a:pt x="73" y="82"/>
                    <a:pt x="73" y="82"/>
                    <a:pt x="73" y="82"/>
                  </a:cubicBezTo>
                  <a:cubicBezTo>
                    <a:pt x="148" y="7"/>
                    <a:pt x="148" y="7"/>
                    <a:pt x="148" y="7"/>
                  </a:cubicBezTo>
                  <a:cubicBezTo>
                    <a:pt x="153" y="3"/>
                    <a:pt x="159" y="0"/>
                    <a:pt x="166" y="0"/>
                  </a:cubicBezTo>
                  <a:cubicBezTo>
                    <a:pt x="173" y="0"/>
                    <a:pt x="179" y="3"/>
                    <a:pt x="184" y="7"/>
                  </a:cubicBezTo>
                  <a:cubicBezTo>
                    <a:pt x="189" y="12"/>
                    <a:pt x="192" y="19"/>
                    <a:pt x="192" y="26"/>
                  </a:cubicBezTo>
                  <a:cubicBezTo>
                    <a:pt x="192" y="33"/>
                    <a:pt x="189" y="39"/>
                    <a:pt x="184" y="44"/>
                  </a:cubicBezTo>
                  <a:cubicBezTo>
                    <a:pt x="91" y="137"/>
                    <a:pt x="91" y="137"/>
                    <a:pt x="91" y="137"/>
                  </a:cubicBezTo>
                  <a:cubicBezTo>
                    <a:pt x="86" y="142"/>
                    <a:pt x="80" y="145"/>
                    <a:pt x="73" y="145"/>
                  </a:cubicBezTo>
                  <a:moveTo>
                    <a:pt x="26" y="55"/>
                  </a:moveTo>
                  <a:cubicBezTo>
                    <a:pt x="21" y="55"/>
                    <a:pt x="17" y="57"/>
                    <a:pt x="14" y="60"/>
                  </a:cubicBezTo>
                  <a:cubicBezTo>
                    <a:pt x="11" y="63"/>
                    <a:pt x="10" y="67"/>
                    <a:pt x="10" y="71"/>
                  </a:cubicBezTo>
                  <a:cubicBezTo>
                    <a:pt x="10" y="76"/>
                    <a:pt x="11" y="80"/>
                    <a:pt x="14" y="83"/>
                  </a:cubicBezTo>
                  <a:cubicBezTo>
                    <a:pt x="62" y="130"/>
                    <a:pt x="62" y="130"/>
                    <a:pt x="62" y="130"/>
                  </a:cubicBezTo>
                  <a:cubicBezTo>
                    <a:pt x="68" y="136"/>
                    <a:pt x="78" y="136"/>
                    <a:pt x="84" y="130"/>
                  </a:cubicBezTo>
                  <a:cubicBezTo>
                    <a:pt x="177" y="37"/>
                    <a:pt x="177" y="37"/>
                    <a:pt x="177" y="37"/>
                  </a:cubicBezTo>
                  <a:cubicBezTo>
                    <a:pt x="180" y="34"/>
                    <a:pt x="182" y="30"/>
                    <a:pt x="182" y="26"/>
                  </a:cubicBezTo>
                  <a:cubicBezTo>
                    <a:pt x="182" y="21"/>
                    <a:pt x="180" y="17"/>
                    <a:pt x="177" y="14"/>
                  </a:cubicBezTo>
                  <a:cubicBezTo>
                    <a:pt x="171" y="8"/>
                    <a:pt x="161" y="8"/>
                    <a:pt x="155" y="14"/>
                  </a:cubicBezTo>
                  <a:cubicBezTo>
                    <a:pt x="73" y="96"/>
                    <a:pt x="73" y="96"/>
                    <a:pt x="73" y="96"/>
                  </a:cubicBezTo>
                  <a:cubicBezTo>
                    <a:pt x="37" y="60"/>
                    <a:pt x="37" y="60"/>
                    <a:pt x="37" y="60"/>
                  </a:cubicBezTo>
                  <a:cubicBezTo>
                    <a:pt x="34" y="57"/>
                    <a:pt x="30" y="55"/>
                    <a:pt x="26" y="5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3" name="Sous-titre 2">
            <a:extLst>
              <a:ext uri="{FF2B5EF4-FFF2-40B4-BE49-F238E27FC236}">
                <a16:creationId xmlns:a16="http://schemas.microsoft.com/office/drawing/2014/main" id="{38BDE798-C74E-CD40-EF19-32D5E57DCBC9}"/>
              </a:ext>
            </a:extLst>
          </p:cNvPr>
          <p:cNvSpPr txBox="1">
            <a:spLocks/>
          </p:cNvSpPr>
          <p:nvPr/>
        </p:nvSpPr>
        <p:spPr>
          <a:xfrm>
            <a:off x="7107496" y="5496747"/>
            <a:ext cx="3560504" cy="913070"/>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tx1"/>
                </a:solidFill>
                <a:latin typeface="Calibri" panose="020F0502020204030204" pitchFamily="34" charset="0"/>
                <a:ea typeface="Rustica Light" pitchFamily="2" charset="0"/>
                <a:cs typeface="Calibri" panose="020F050202020403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fontAlgn="base"/>
            <a:r>
              <a:rPr lang="pt-PT" dirty="0">
                <a:latin typeface="Foundever Sans Bold" pitchFamily="50" charset="0"/>
                <a:ea typeface="Foundever Sans Bold" pitchFamily="50" charset="0"/>
              </a:rPr>
              <a:t>Choose the right medium</a:t>
            </a:r>
          </a:p>
          <a:p>
            <a:pPr fontAlgn="base"/>
            <a:r>
              <a:rPr lang="en-US" sz="1200" dirty="0"/>
              <a:t>Consider the most appropriate channel for your communication (email, chat, video call, etc.) based on the nature and urgency of the message.</a:t>
            </a:r>
          </a:p>
        </p:txBody>
      </p:sp>
    </p:spTree>
    <p:extLst>
      <p:ext uri="{BB962C8B-B14F-4D97-AF65-F5344CB8AC3E}">
        <p14:creationId xmlns:p14="http://schemas.microsoft.com/office/powerpoint/2010/main" val="153217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subTnLst>
                                    <p:animClr clrSpc="rgb" dir="cw">
                                      <p:cBhvr override="childStyle">
                                        <p:cTn dur="1" fill="hold" display="0" masterRel="nextClick" afterEffect="1"/>
                                        <p:tgtEl>
                                          <p:spTgt spid="8">
                                            <p:txEl>
                                              <p:pRg st="1" end="1"/>
                                            </p:txEl>
                                          </p:spTgt>
                                        </p:tgtEl>
                                        <p:attrNameLst>
                                          <p:attrName>ppt_c</p:attrName>
                                        </p:attrNameLst>
                                      </p:cBhvr>
                                      <p:to>
                                        <a:srgbClr val="C1BFBF"/>
                                      </p:to>
                                    </p:animClr>
                                  </p:subTnLst>
                                </p:cTn>
                              </p:par>
                              <p:par>
                                <p:cTn id="8" presetID="10" presetClass="entr" presetSubtype="0" fill="hold" nodeType="withEffect">
                                  <p:stCondLst>
                                    <p:cond delay="0"/>
                                  </p:stCondLst>
                                  <p:childTnLst>
                                    <p:set>
                                      <p:cBhvr>
                                        <p:cTn id="9" dur="1" fill="hold">
                                          <p:stCondLst>
                                            <p:cond delay="0"/>
                                          </p:stCondLst>
                                        </p:cTn>
                                        <p:tgtEl>
                                          <p:spTgt spid="8">
                                            <p:txEl>
                                              <p:pRg st="2" end="2"/>
                                            </p:txEl>
                                          </p:spTgt>
                                        </p:tgtEl>
                                        <p:attrNameLst>
                                          <p:attrName>style.visibility</p:attrName>
                                        </p:attrNameLst>
                                      </p:cBhvr>
                                      <p:to>
                                        <p:strVal val="visible"/>
                                      </p:to>
                                    </p:set>
                                    <p:animEffect transition="in" filter="fade">
                                      <p:cBhvr>
                                        <p:cTn id="10" dur="500"/>
                                        <p:tgtEl>
                                          <p:spTgt spid="8">
                                            <p:txEl>
                                              <p:pRg st="2" end="2"/>
                                            </p:txEl>
                                          </p:spTgt>
                                        </p:tgtEl>
                                      </p:cBhvr>
                                    </p:animEffect>
                                  </p:childTnLst>
                                  <p:subTnLst>
                                    <p:animClr clrSpc="rgb" dir="cw">
                                      <p:cBhvr override="childStyle">
                                        <p:cTn dur="1" fill="hold" display="0" masterRel="nextClick" afterEffect="1"/>
                                        <p:tgtEl>
                                          <p:spTgt spid="8">
                                            <p:txEl>
                                              <p:pRg st="2" end="2"/>
                                            </p:txEl>
                                          </p:spTgt>
                                        </p:tgtEl>
                                        <p:attrNameLst>
                                          <p:attrName>ppt_c</p:attrName>
                                        </p:attrNameLst>
                                      </p:cBhvr>
                                      <p:to>
                                        <a:srgbClr val="C1BFBF"/>
                                      </p:to>
                                    </p:animClr>
                                  </p:subTnLst>
                                </p:cTn>
                              </p:par>
                              <p:par>
                                <p:cTn id="11" presetID="10"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animEffect transition="in" filter="fade">
                                      <p:cBhvr>
                                        <p:cTn id="13" dur="500"/>
                                        <p:tgtEl>
                                          <p:spTgt spid="8">
                                            <p:txEl>
                                              <p:pRg st="3" end="3"/>
                                            </p:txEl>
                                          </p:spTgt>
                                        </p:tgtEl>
                                      </p:cBhvr>
                                    </p:animEffect>
                                  </p:childTnLst>
                                  <p:subTnLst>
                                    <p:animClr clrSpc="rgb" dir="cw">
                                      <p:cBhvr override="childStyle">
                                        <p:cTn dur="1" fill="hold" display="0" masterRel="nextClick" afterEffect="1"/>
                                        <p:tgtEl>
                                          <p:spTgt spid="8">
                                            <p:txEl>
                                              <p:pRg st="3" end="3"/>
                                            </p:txEl>
                                          </p:spTgt>
                                        </p:tgtEl>
                                        <p:attrNameLst>
                                          <p:attrName>ppt_c</p:attrName>
                                        </p:attrNameLst>
                                      </p:cBhvr>
                                      <p:to>
                                        <a:srgbClr val="C1BFBF"/>
                                      </p:to>
                                    </p:animClr>
                                  </p:sub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xEl>
                                              <p:pRg st="1" end="1"/>
                                            </p:txEl>
                                          </p:spTgt>
                                        </p:tgtEl>
                                        <p:attrNameLst>
                                          <p:attrName>style.visibility</p:attrName>
                                        </p:attrNameLst>
                                      </p:cBhvr>
                                      <p:to>
                                        <p:strVal val="visible"/>
                                      </p:to>
                                    </p:set>
                                    <p:animEffect transition="in" filter="fade">
                                      <p:cBhvr>
                                        <p:cTn id="18" dur="500"/>
                                        <p:tgtEl>
                                          <p:spTgt spid="10">
                                            <p:txEl>
                                              <p:pRg st="1" end="1"/>
                                            </p:txEl>
                                          </p:spTgt>
                                        </p:tgtEl>
                                      </p:cBhvr>
                                    </p:animEffect>
                                  </p:childTnLst>
                                  <p:subTnLst>
                                    <p:animClr clrSpc="rgb" dir="cw">
                                      <p:cBhvr override="childStyle">
                                        <p:cTn dur="1" fill="hold" display="0" masterRel="nextClick" afterEffect="1"/>
                                        <p:tgtEl>
                                          <p:spTgt spid="10">
                                            <p:txEl>
                                              <p:pRg st="1" end="1"/>
                                            </p:txEl>
                                          </p:spTgt>
                                        </p:tgtEl>
                                        <p:attrNameLst>
                                          <p:attrName>ppt_c</p:attrName>
                                        </p:attrNameLst>
                                      </p:cBhvr>
                                      <p:to>
                                        <a:srgbClr val="C1BFBF"/>
                                      </p:to>
                                    </p:animClr>
                                  </p:subTnLst>
                                </p:cTn>
                              </p:par>
                              <p:par>
                                <p:cTn id="19" presetID="10" presetClass="entr" presetSubtype="0" fill="hold" nodeType="with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animEffect transition="in" filter="fade">
                                      <p:cBhvr>
                                        <p:cTn id="21" dur="500"/>
                                        <p:tgtEl>
                                          <p:spTgt spid="10">
                                            <p:txEl>
                                              <p:pRg st="2" end="2"/>
                                            </p:txEl>
                                          </p:spTgt>
                                        </p:tgtEl>
                                      </p:cBhvr>
                                    </p:animEffect>
                                  </p:childTnLst>
                                  <p:subTnLst>
                                    <p:animClr clrSpc="rgb" dir="cw">
                                      <p:cBhvr override="childStyle">
                                        <p:cTn dur="1" fill="hold" display="0" masterRel="nextClick" afterEffect="1"/>
                                        <p:tgtEl>
                                          <p:spTgt spid="10">
                                            <p:txEl>
                                              <p:pRg st="2" end="2"/>
                                            </p:txEl>
                                          </p:spTgt>
                                        </p:tgtEl>
                                        <p:attrNameLst>
                                          <p:attrName>ppt_c</p:attrName>
                                        </p:attrNameLst>
                                      </p:cBhvr>
                                      <p:to>
                                        <a:srgbClr val="C1BFBF"/>
                                      </p:to>
                                    </p:animClr>
                                  </p:sub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
                                            <p:txEl>
                                              <p:pRg st="1" end="1"/>
                                            </p:txEl>
                                          </p:spTgt>
                                        </p:tgtEl>
                                        <p:attrNameLst>
                                          <p:attrName>style.visibility</p:attrName>
                                        </p:attrNameLst>
                                      </p:cBhvr>
                                      <p:to>
                                        <p:strVal val="visible"/>
                                      </p:to>
                                    </p:set>
                                    <p:animEffect transition="in" filter="fade">
                                      <p:cBhvr>
                                        <p:cTn id="26" dur="500"/>
                                        <p:tgtEl>
                                          <p:spTgt spid="12">
                                            <p:txEl>
                                              <p:pRg st="1" end="1"/>
                                            </p:txEl>
                                          </p:spTgt>
                                        </p:tgtEl>
                                      </p:cBhvr>
                                    </p:animEffect>
                                  </p:childTnLst>
                                  <p:subTnLst>
                                    <p:animClr clrSpc="rgb" dir="cw">
                                      <p:cBhvr override="childStyle">
                                        <p:cTn dur="1" fill="hold" display="0" masterRel="nextClick" afterEffect="1"/>
                                        <p:tgtEl>
                                          <p:spTgt spid="12">
                                            <p:txEl>
                                              <p:pRg st="1" end="1"/>
                                            </p:txEl>
                                          </p:spTgt>
                                        </p:tgtEl>
                                        <p:attrNameLst>
                                          <p:attrName>ppt_c</p:attrName>
                                        </p:attrNameLst>
                                      </p:cBhvr>
                                      <p:to>
                                        <a:srgbClr val="C1BFBF"/>
                                      </p:to>
                                    </p:animClr>
                                  </p:subTnLst>
                                </p:cTn>
                              </p:par>
                              <p:par>
                                <p:cTn id="27" presetID="10" presetClass="entr" presetSubtype="0" fill="hold" nodeType="withEffect">
                                  <p:stCondLst>
                                    <p:cond delay="0"/>
                                  </p:stCondLst>
                                  <p:childTnLst>
                                    <p:set>
                                      <p:cBhvr>
                                        <p:cTn id="28" dur="1" fill="hold">
                                          <p:stCondLst>
                                            <p:cond delay="0"/>
                                          </p:stCondLst>
                                        </p:cTn>
                                        <p:tgtEl>
                                          <p:spTgt spid="12">
                                            <p:txEl>
                                              <p:pRg st="2" end="2"/>
                                            </p:txEl>
                                          </p:spTgt>
                                        </p:tgtEl>
                                        <p:attrNameLst>
                                          <p:attrName>style.visibility</p:attrName>
                                        </p:attrNameLst>
                                      </p:cBhvr>
                                      <p:to>
                                        <p:strVal val="visible"/>
                                      </p:to>
                                    </p:set>
                                    <p:animEffect transition="in" filter="fade">
                                      <p:cBhvr>
                                        <p:cTn id="29" dur="500"/>
                                        <p:tgtEl>
                                          <p:spTgt spid="12">
                                            <p:txEl>
                                              <p:pRg st="2" end="2"/>
                                            </p:txEl>
                                          </p:spTgt>
                                        </p:tgtEl>
                                      </p:cBhvr>
                                    </p:animEffect>
                                  </p:childTnLst>
                                  <p:subTnLst>
                                    <p:animClr clrSpc="rgb" dir="cw">
                                      <p:cBhvr override="childStyle">
                                        <p:cTn dur="1" fill="hold" display="0" masterRel="nextClick" afterEffect="1"/>
                                        <p:tgtEl>
                                          <p:spTgt spid="12">
                                            <p:txEl>
                                              <p:pRg st="2" end="2"/>
                                            </p:txEl>
                                          </p:spTgt>
                                        </p:tgtEl>
                                        <p:attrNameLst>
                                          <p:attrName>ppt_c</p:attrName>
                                        </p:attrNameLst>
                                      </p:cBhvr>
                                      <p:to>
                                        <a:srgbClr val="C1BFBF"/>
                                      </p:to>
                                    </p:animClr>
                                  </p:sub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3">
                                            <p:txEl>
                                              <p:pRg st="1" end="1"/>
                                            </p:txEl>
                                          </p:spTgt>
                                        </p:tgtEl>
                                        <p:attrNameLst>
                                          <p:attrName>style.visibility</p:attrName>
                                        </p:attrNameLst>
                                      </p:cBhvr>
                                      <p:to>
                                        <p:strVal val="visible"/>
                                      </p:to>
                                    </p:set>
                                    <p:animEffect transition="in" filter="fade">
                                      <p:cBhvr>
                                        <p:cTn id="34" dur="500"/>
                                        <p:tgtEl>
                                          <p:spTgt spid="2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800" y="1488678"/>
            <a:ext cx="5076738" cy="707886"/>
          </a:xfrm>
        </p:spPr>
        <p:txBody>
          <a:bodyPr/>
          <a:lstStyle/>
          <a:p>
            <a:r>
              <a:rPr lang="pt-PT" dirty="0">
                <a:solidFill>
                  <a:srgbClr val="4B4BF9"/>
                </a:solidFill>
              </a:rPr>
              <a:t>Writing exercise</a:t>
            </a:r>
          </a:p>
        </p:txBody>
      </p:sp>
      <p:sp>
        <p:nvSpPr>
          <p:cNvPr id="3" name="Text Placeholder 2"/>
          <p:cNvSpPr>
            <a:spLocks noGrp="1"/>
          </p:cNvSpPr>
          <p:nvPr>
            <p:ph type="body" sz="quarter" idx="11"/>
          </p:nvPr>
        </p:nvSpPr>
        <p:spPr>
          <a:xfrm>
            <a:off x="874800" y="2585032"/>
            <a:ext cx="3313112" cy="2862322"/>
          </a:xfrm>
        </p:spPr>
        <p:txBody>
          <a:bodyPr/>
          <a:lstStyle/>
          <a:p>
            <a:r>
              <a:rPr lang="en-US" b="1" dirty="0">
                <a:solidFill>
                  <a:srgbClr val="8BF0BB"/>
                </a:solidFill>
                <a:latin typeface="Foundever Sans Black" pitchFamily="50" charset="0"/>
                <a:ea typeface="Foundever Sans Black" pitchFamily="50" charset="0"/>
              </a:rPr>
              <a:t>Scenario 1: </a:t>
            </a:r>
          </a:p>
          <a:p>
            <a:r>
              <a:rPr lang="en-US" dirty="0">
                <a:latin typeface="Foundever Sans Black" pitchFamily="50" charset="0"/>
                <a:ea typeface="Foundever Sans Black" pitchFamily="50" charset="0"/>
              </a:rPr>
              <a:t>Email Response to a Customer Complaint</a:t>
            </a:r>
          </a:p>
          <a:p>
            <a:br>
              <a:rPr lang="en-US" dirty="0"/>
            </a:br>
            <a:r>
              <a:rPr lang="en-US" dirty="0"/>
              <a:t>Customer's Complaint:</a:t>
            </a:r>
          </a:p>
          <a:p>
            <a:endParaRPr lang="en-US" dirty="0"/>
          </a:p>
          <a:p>
            <a:r>
              <a:rPr lang="en-US" dirty="0"/>
              <a:t>"Dear Support Team,</a:t>
            </a:r>
          </a:p>
          <a:p>
            <a:r>
              <a:rPr lang="en-US" dirty="0"/>
              <a:t>I am extremely disappointed with the service I received from your call center. The agent I spoke to was rude and unhelpful. I expected better from your company. I demand a refund and an apology.</a:t>
            </a:r>
          </a:p>
          <a:p>
            <a:endParaRPr lang="en-US" dirty="0"/>
          </a:p>
          <a:p>
            <a:r>
              <a:rPr lang="en-US" dirty="0"/>
              <a:t>Sincerely,</a:t>
            </a:r>
          </a:p>
          <a:p>
            <a:r>
              <a:rPr lang="en-US" dirty="0"/>
              <a:t>Angry Customer"</a:t>
            </a:r>
          </a:p>
          <a:p>
            <a:br>
              <a:rPr lang="en-US" dirty="0"/>
            </a:br>
            <a:endParaRPr lang="pt-PT" dirty="0"/>
          </a:p>
        </p:txBody>
      </p:sp>
      <p:sp>
        <p:nvSpPr>
          <p:cNvPr id="4" name="Text Placeholder 3"/>
          <p:cNvSpPr>
            <a:spLocks noGrp="1"/>
          </p:cNvSpPr>
          <p:nvPr>
            <p:ph type="body" sz="quarter" idx="38"/>
          </p:nvPr>
        </p:nvSpPr>
        <p:spPr>
          <a:xfrm>
            <a:off x="8006400" y="2585032"/>
            <a:ext cx="3313026" cy="1938992"/>
          </a:xfrm>
        </p:spPr>
        <p:txBody>
          <a:bodyPr/>
          <a:lstStyle/>
          <a:p>
            <a:r>
              <a:rPr lang="pt-PT" b="1" dirty="0">
                <a:solidFill>
                  <a:srgbClr val="8BF0BB"/>
                </a:solidFill>
                <a:latin typeface="Foundever Sans Black" pitchFamily="50" charset="0"/>
                <a:ea typeface="Foundever Sans Black" pitchFamily="50" charset="0"/>
              </a:rPr>
              <a:t>Scenario 3: </a:t>
            </a:r>
          </a:p>
          <a:p>
            <a:r>
              <a:rPr lang="pt-PT" b="1" dirty="0">
                <a:latin typeface="Foundever Sans Black" pitchFamily="50" charset="0"/>
                <a:ea typeface="Foundever Sans Black" pitchFamily="50" charset="0"/>
              </a:rPr>
              <a:t>Team Communication about a Process Change</a:t>
            </a:r>
          </a:p>
          <a:p>
            <a:br>
              <a:rPr lang="pt-PT" dirty="0"/>
            </a:br>
            <a:r>
              <a:rPr lang="pt-PT" dirty="0"/>
              <a:t>Team Communication:</a:t>
            </a:r>
          </a:p>
          <a:p>
            <a:endParaRPr lang="pt-PT" dirty="0"/>
          </a:p>
          <a:p>
            <a:r>
              <a:rPr lang="pt-PT" dirty="0"/>
              <a:t>Subject: Important Process Change - Implementation Date and Training Session</a:t>
            </a:r>
          </a:p>
          <a:p>
            <a:br>
              <a:rPr lang="pt-PT" dirty="0"/>
            </a:br>
            <a:endParaRPr lang="pt-PT" dirty="0"/>
          </a:p>
        </p:txBody>
      </p:sp>
      <p:sp>
        <p:nvSpPr>
          <p:cNvPr id="5" name="Text Placeholder 4"/>
          <p:cNvSpPr>
            <a:spLocks noGrp="1"/>
          </p:cNvSpPr>
          <p:nvPr>
            <p:ph type="body" sz="quarter" idx="12"/>
          </p:nvPr>
        </p:nvSpPr>
        <p:spPr>
          <a:xfrm>
            <a:off x="4438800" y="2585032"/>
            <a:ext cx="3313112" cy="2308324"/>
          </a:xfrm>
        </p:spPr>
        <p:txBody>
          <a:bodyPr/>
          <a:lstStyle/>
          <a:p>
            <a:r>
              <a:rPr lang="en-US" dirty="0">
                <a:solidFill>
                  <a:srgbClr val="8BF0BB"/>
                </a:solidFill>
                <a:latin typeface="Foundever Sans Black" pitchFamily="50" charset="0"/>
                <a:ea typeface="Foundever Sans Black" pitchFamily="50" charset="0"/>
              </a:rPr>
              <a:t>Scenario 2: </a:t>
            </a:r>
          </a:p>
          <a:p>
            <a:r>
              <a:rPr lang="en-US" dirty="0">
                <a:latin typeface="Foundever Sans Black" pitchFamily="50" charset="0"/>
                <a:ea typeface="Foundever Sans Black" pitchFamily="50" charset="0"/>
              </a:rPr>
              <a:t>Chat Interaction with a Confused Customer</a:t>
            </a:r>
          </a:p>
          <a:p>
            <a:br>
              <a:rPr lang="en-US" dirty="0"/>
            </a:br>
            <a:r>
              <a:rPr lang="en-US" dirty="0"/>
              <a:t>Customer's Questions (Chat Interaction):</a:t>
            </a:r>
          </a:p>
          <a:p>
            <a:endParaRPr lang="en-US" dirty="0"/>
          </a:p>
          <a:p>
            <a:r>
              <a:rPr lang="en-US" dirty="0"/>
              <a:t>Customer: "I'm not sure how to set up my new device. Can you help me with that? Also, what are the warranty terms? And how do I contact support if I have more questions?"</a:t>
            </a:r>
          </a:p>
          <a:p>
            <a:br>
              <a:rPr lang="en-US" dirty="0"/>
            </a:br>
            <a:endParaRPr lang="pt-PT" dirty="0"/>
          </a:p>
        </p:txBody>
      </p:sp>
      <p:sp>
        <p:nvSpPr>
          <p:cNvPr id="6" name="Sous-titre 2">
            <a:extLst>
              <a:ext uri="{FF2B5EF4-FFF2-40B4-BE49-F238E27FC236}">
                <a16:creationId xmlns:a16="http://schemas.microsoft.com/office/drawing/2014/main" id="{94E9AF6E-5C18-6625-9F1A-ED17B07F3AB6}"/>
              </a:ext>
            </a:extLst>
          </p:cNvPr>
          <p:cNvSpPr txBox="1">
            <a:spLocks/>
          </p:cNvSpPr>
          <p:nvPr/>
        </p:nvSpPr>
        <p:spPr>
          <a:xfrm>
            <a:off x="955463" y="594636"/>
            <a:ext cx="886397" cy="324498"/>
          </a:xfrm>
          <a:prstGeom prst="rect">
            <a:avLst/>
          </a:prstGeom>
          <a:solidFill>
            <a:srgbClr val="8BF0BB"/>
          </a:solidFill>
        </p:spPr>
        <p:txBody>
          <a:bodyPr wrap="none" tIns="72000" bIns="36000" anchor="ctr" anchorCtr="0">
            <a:spAutoFit/>
          </a:bodyPr>
          <a:lstStyle>
            <a:defPPr>
              <a:defRPr lang="fr-FR"/>
            </a:defPPr>
            <a:lvl1pPr marR="0" lvl="0" indent="0" fontAlgn="auto">
              <a:lnSpc>
                <a:spcPct val="100000"/>
              </a:lnSpc>
              <a:spcBef>
                <a:spcPts val="1000"/>
              </a:spcBef>
              <a:spcAft>
                <a:spcPts val="0"/>
              </a:spcAft>
              <a:buClrTx/>
              <a:buSzTx/>
              <a:buFont typeface="Arial" panose="020B0604020202020204" pitchFamily="34" charset="0"/>
              <a:buNone/>
              <a:tabLst/>
              <a:defRPr kumimoji="0" sz="800" b="1" i="0" u="none" strike="noStrike" cap="none" spc="0" normalizeH="0" baseline="0">
                <a:ln>
                  <a:noFill/>
                </a:ln>
                <a:solidFill>
                  <a:srgbClr val="09092C"/>
                </a:solidFill>
                <a:effectLst/>
                <a:uLnTx/>
                <a:uFillTx/>
                <a:latin typeface="Foundever Sans Bold" pitchFamily="50" charset="0"/>
                <a:ea typeface="Foundever Sans Bold" pitchFamily="50" charset="0"/>
                <a:cs typeface="Calibri" panose="020F0502020204030204" pitchFamily="34" charset="0"/>
              </a:defRPr>
            </a:lvl1pPr>
            <a:lvl2pPr indent="0" algn="ctr">
              <a:lnSpc>
                <a:spcPct val="90000"/>
              </a:lnSpc>
              <a:spcBef>
                <a:spcPts val="500"/>
              </a:spcBef>
              <a:buFont typeface="Arial" panose="020B0604020202020204" pitchFamily="34" charset="0"/>
              <a:buNone/>
              <a:defRPr sz="2000"/>
            </a:lvl2pPr>
            <a:lvl3pPr indent="0" algn="ctr">
              <a:lnSpc>
                <a:spcPct val="90000"/>
              </a:lnSpc>
              <a:spcBef>
                <a:spcPts val="500"/>
              </a:spcBef>
              <a:buFont typeface="Arial" panose="020B0604020202020204" pitchFamily="34" charset="0"/>
              <a:buNone/>
            </a:lvl3pPr>
            <a:lvl4pPr indent="0" algn="ctr">
              <a:lnSpc>
                <a:spcPct val="90000"/>
              </a:lnSpc>
              <a:spcBef>
                <a:spcPts val="500"/>
              </a:spcBef>
              <a:buFont typeface="Arial" panose="020B0604020202020204" pitchFamily="34" charset="0"/>
              <a:buNone/>
              <a:defRPr sz="1600"/>
            </a:lvl4pPr>
            <a:lvl5pPr indent="0" algn="ctr">
              <a:lnSpc>
                <a:spcPct val="90000"/>
              </a:lnSpc>
              <a:spcBef>
                <a:spcPts val="500"/>
              </a:spcBef>
              <a:buFont typeface="Arial" panose="020B0604020202020204" pitchFamily="34" charset="0"/>
              <a:buNone/>
              <a:defRPr sz="1600"/>
            </a:lvl5pPr>
            <a:lvl6pPr indent="0" algn="ctr">
              <a:lnSpc>
                <a:spcPct val="90000"/>
              </a:lnSpc>
              <a:spcBef>
                <a:spcPts val="500"/>
              </a:spcBef>
              <a:buFont typeface="Arial" panose="020B0604020202020204" pitchFamily="34" charset="0"/>
              <a:buNone/>
              <a:defRPr sz="1600"/>
            </a:lvl6pPr>
            <a:lvl7pPr indent="0" algn="ctr">
              <a:lnSpc>
                <a:spcPct val="90000"/>
              </a:lnSpc>
              <a:spcBef>
                <a:spcPts val="500"/>
              </a:spcBef>
              <a:buFont typeface="Arial" panose="020B0604020202020204" pitchFamily="34" charset="0"/>
              <a:buNone/>
              <a:defRPr sz="1600"/>
            </a:lvl7pPr>
            <a:lvl8pPr indent="0" algn="ctr">
              <a:lnSpc>
                <a:spcPct val="90000"/>
              </a:lnSpc>
              <a:spcBef>
                <a:spcPts val="500"/>
              </a:spcBef>
              <a:buFont typeface="Arial" panose="020B0604020202020204" pitchFamily="34" charset="0"/>
              <a:buNone/>
              <a:defRPr sz="1600"/>
            </a:lvl8pPr>
            <a:lvl9pPr indent="0" algn="ctr">
              <a:lnSpc>
                <a:spcPct val="90000"/>
              </a:lnSpc>
              <a:spcBef>
                <a:spcPts val="500"/>
              </a:spcBef>
              <a:buFont typeface="Arial" panose="020B0604020202020204" pitchFamily="34" charset="0"/>
              <a:buNone/>
              <a:defRPr sz="1600"/>
            </a:lvl9pPr>
          </a:lstStyle>
          <a:p>
            <a:pPr>
              <a:lnSpc>
                <a:spcPct val="100000"/>
              </a:lnSpc>
            </a:pPr>
            <a:r>
              <a:rPr lang="en-US" sz="1400" b="1" dirty="0">
                <a:latin typeface="Foundever Sans Bold" pitchFamily="50" charset="0"/>
                <a:ea typeface="Foundever Sans Bold" pitchFamily="50" charset="0"/>
              </a:rPr>
              <a:t>Exercise</a:t>
            </a:r>
            <a:endParaRPr lang="en-US" sz="500" dirty="0">
              <a:ea typeface="Foundever Sans Light" pitchFamily="50" charset="0"/>
            </a:endParaRPr>
          </a:p>
        </p:txBody>
      </p:sp>
    </p:spTree>
    <p:extLst>
      <p:ext uri="{BB962C8B-B14F-4D97-AF65-F5344CB8AC3E}">
        <p14:creationId xmlns:p14="http://schemas.microsoft.com/office/powerpoint/2010/main" val="1720510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itre 142">
            <a:extLst>
              <a:ext uri="{FF2B5EF4-FFF2-40B4-BE49-F238E27FC236}">
                <a16:creationId xmlns:a16="http://schemas.microsoft.com/office/drawing/2014/main" id="{24EEA4C3-4FE2-BB87-260A-B6619CA4F624}"/>
              </a:ext>
            </a:extLst>
          </p:cNvPr>
          <p:cNvSpPr>
            <a:spLocks noGrp="1"/>
          </p:cNvSpPr>
          <p:nvPr>
            <p:ph type="title"/>
          </p:nvPr>
        </p:nvSpPr>
        <p:spPr/>
        <p:txBody>
          <a:bodyPr/>
          <a:lstStyle/>
          <a:p>
            <a:r>
              <a:rPr lang="en-US" dirty="0"/>
              <a:t>Agenda</a:t>
            </a:r>
          </a:p>
        </p:txBody>
      </p:sp>
      <p:sp>
        <p:nvSpPr>
          <p:cNvPr id="144" name="Espace réservé du texte 143">
            <a:extLst>
              <a:ext uri="{FF2B5EF4-FFF2-40B4-BE49-F238E27FC236}">
                <a16:creationId xmlns:a16="http://schemas.microsoft.com/office/drawing/2014/main" id="{CB6F6DE4-23C0-8F6B-C2F3-D828D7BB1F50}"/>
              </a:ext>
            </a:extLst>
          </p:cNvPr>
          <p:cNvSpPr>
            <a:spLocks noGrp="1"/>
          </p:cNvSpPr>
          <p:nvPr>
            <p:ph type="body" sz="quarter" idx="14"/>
          </p:nvPr>
        </p:nvSpPr>
        <p:spPr>
          <a:xfrm>
            <a:off x="7115174" y="2397727"/>
            <a:ext cx="2843333" cy="369332"/>
          </a:xfrm>
          <a:prstGeom prst="rect">
            <a:avLst/>
          </a:prstGeom>
        </p:spPr>
        <p:txBody>
          <a:bodyPr/>
          <a:lstStyle/>
          <a:p>
            <a:r>
              <a:rPr lang="en-US" sz="1800" dirty="0"/>
              <a:t>Communication Styles</a:t>
            </a:r>
          </a:p>
        </p:txBody>
      </p:sp>
      <p:sp>
        <p:nvSpPr>
          <p:cNvPr id="3" name="Espace réservé du texte 2">
            <a:extLst>
              <a:ext uri="{FF2B5EF4-FFF2-40B4-BE49-F238E27FC236}">
                <a16:creationId xmlns:a16="http://schemas.microsoft.com/office/drawing/2014/main" id="{DBE1C526-6BE8-7FD4-06F9-97BEBDA62195}"/>
              </a:ext>
            </a:extLst>
          </p:cNvPr>
          <p:cNvSpPr>
            <a:spLocks noGrp="1"/>
          </p:cNvSpPr>
          <p:nvPr>
            <p:ph type="body" sz="quarter" idx="11"/>
          </p:nvPr>
        </p:nvSpPr>
        <p:spPr>
          <a:xfrm>
            <a:off x="6418596" y="2259228"/>
            <a:ext cx="686406" cy="646331"/>
          </a:xfrm>
          <a:prstGeom prst="rect">
            <a:avLst/>
          </a:prstGeom>
        </p:spPr>
        <p:txBody>
          <a:bodyPr/>
          <a:lstStyle/>
          <a:p>
            <a:r>
              <a:rPr lang="en-US" dirty="0"/>
              <a:t>01</a:t>
            </a:r>
          </a:p>
        </p:txBody>
      </p:sp>
      <p:sp>
        <p:nvSpPr>
          <p:cNvPr id="7" name="Espace réservé du texte 6">
            <a:extLst>
              <a:ext uri="{FF2B5EF4-FFF2-40B4-BE49-F238E27FC236}">
                <a16:creationId xmlns:a16="http://schemas.microsoft.com/office/drawing/2014/main" id="{45D512EA-D822-7659-D18F-749938DB5BA8}"/>
              </a:ext>
            </a:extLst>
          </p:cNvPr>
          <p:cNvSpPr>
            <a:spLocks noGrp="1"/>
          </p:cNvSpPr>
          <p:nvPr>
            <p:ph type="body" sz="quarter" idx="16"/>
          </p:nvPr>
        </p:nvSpPr>
        <p:spPr>
          <a:xfrm>
            <a:off x="7115174" y="3211327"/>
            <a:ext cx="2843333" cy="369332"/>
          </a:xfrm>
          <a:prstGeom prst="rect">
            <a:avLst/>
          </a:prstGeom>
        </p:spPr>
        <p:txBody>
          <a:bodyPr/>
          <a:lstStyle/>
          <a:p>
            <a:r>
              <a:rPr lang="en-US" sz="1800" dirty="0"/>
              <a:t>Assertive Communication</a:t>
            </a:r>
          </a:p>
        </p:txBody>
      </p:sp>
      <p:sp>
        <p:nvSpPr>
          <p:cNvPr id="134" name="Espace réservé du texte 133">
            <a:extLst>
              <a:ext uri="{FF2B5EF4-FFF2-40B4-BE49-F238E27FC236}">
                <a16:creationId xmlns:a16="http://schemas.microsoft.com/office/drawing/2014/main" id="{B444472C-A8A9-EFAF-2E69-E28170789DE9}"/>
              </a:ext>
            </a:extLst>
          </p:cNvPr>
          <p:cNvSpPr>
            <a:spLocks noGrp="1"/>
          </p:cNvSpPr>
          <p:nvPr>
            <p:ph type="body" sz="quarter" idx="15"/>
          </p:nvPr>
        </p:nvSpPr>
        <p:spPr>
          <a:xfrm>
            <a:off x="6357682" y="3072828"/>
            <a:ext cx="747320" cy="646331"/>
          </a:xfrm>
          <a:prstGeom prst="rect">
            <a:avLst/>
          </a:prstGeom>
        </p:spPr>
        <p:txBody>
          <a:bodyPr/>
          <a:lstStyle/>
          <a:p>
            <a:r>
              <a:rPr lang="en-US" dirty="0"/>
              <a:t>02</a:t>
            </a:r>
          </a:p>
        </p:txBody>
      </p:sp>
      <p:sp>
        <p:nvSpPr>
          <p:cNvPr id="13" name="Espace réservé du texte 12">
            <a:extLst>
              <a:ext uri="{FF2B5EF4-FFF2-40B4-BE49-F238E27FC236}">
                <a16:creationId xmlns:a16="http://schemas.microsoft.com/office/drawing/2014/main" id="{6B5B3968-E415-1D5F-9E4D-A55F6526525E}"/>
              </a:ext>
            </a:extLst>
          </p:cNvPr>
          <p:cNvSpPr>
            <a:spLocks noGrp="1"/>
          </p:cNvSpPr>
          <p:nvPr>
            <p:ph type="body" sz="quarter" idx="24"/>
          </p:nvPr>
        </p:nvSpPr>
        <p:spPr>
          <a:xfrm>
            <a:off x="7115174" y="4024927"/>
            <a:ext cx="2843333" cy="369332"/>
          </a:xfrm>
          <a:prstGeom prst="rect">
            <a:avLst/>
          </a:prstGeom>
        </p:spPr>
        <p:txBody>
          <a:bodyPr/>
          <a:lstStyle/>
          <a:p>
            <a:r>
              <a:rPr lang="en-US" sz="1800" dirty="0"/>
              <a:t>Written Communication</a:t>
            </a:r>
          </a:p>
        </p:txBody>
      </p:sp>
      <p:sp>
        <p:nvSpPr>
          <p:cNvPr id="146" name="Espace réservé du texte 145">
            <a:extLst>
              <a:ext uri="{FF2B5EF4-FFF2-40B4-BE49-F238E27FC236}">
                <a16:creationId xmlns:a16="http://schemas.microsoft.com/office/drawing/2014/main" id="{3D84F481-F27E-0FBD-83AC-97D03A95CE4A}"/>
              </a:ext>
            </a:extLst>
          </p:cNvPr>
          <p:cNvSpPr>
            <a:spLocks noGrp="1"/>
          </p:cNvSpPr>
          <p:nvPr>
            <p:ph type="body" sz="quarter" idx="23"/>
          </p:nvPr>
        </p:nvSpPr>
        <p:spPr>
          <a:xfrm>
            <a:off x="6352872" y="3886428"/>
            <a:ext cx="752130" cy="646331"/>
          </a:xfrm>
          <a:prstGeom prst="rect">
            <a:avLst/>
          </a:prstGeom>
        </p:spPr>
        <p:txBody>
          <a:bodyPr/>
          <a:lstStyle/>
          <a:p>
            <a:r>
              <a:rPr lang="en-US" dirty="0"/>
              <a:t>03</a:t>
            </a:r>
          </a:p>
        </p:txBody>
      </p:sp>
      <p:sp>
        <p:nvSpPr>
          <p:cNvPr id="17" name="Espace réservé du texte 16">
            <a:extLst>
              <a:ext uri="{FF2B5EF4-FFF2-40B4-BE49-F238E27FC236}">
                <a16:creationId xmlns:a16="http://schemas.microsoft.com/office/drawing/2014/main" id="{F49F7B89-AD60-1383-E703-2A151C7CC109}"/>
              </a:ext>
            </a:extLst>
          </p:cNvPr>
          <p:cNvSpPr>
            <a:spLocks noGrp="1"/>
          </p:cNvSpPr>
          <p:nvPr>
            <p:ph type="body" sz="quarter" idx="34"/>
          </p:nvPr>
        </p:nvSpPr>
        <p:spPr>
          <a:xfrm>
            <a:off x="7115174" y="4838527"/>
            <a:ext cx="2843333" cy="369332"/>
          </a:xfrm>
          <a:prstGeom prst="rect">
            <a:avLst/>
          </a:prstGeom>
        </p:spPr>
        <p:txBody>
          <a:bodyPr/>
          <a:lstStyle/>
          <a:p>
            <a:r>
              <a:rPr lang="en-US" sz="1800" dirty="0"/>
              <a:t>Digital Body Language</a:t>
            </a:r>
          </a:p>
        </p:txBody>
      </p:sp>
      <p:sp>
        <p:nvSpPr>
          <p:cNvPr id="148" name="Espace réservé du texte 147">
            <a:extLst>
              <a:ext uri="{FF2B5EF4-FFF2-40B4-BE49-F238E27FC236}">
                <a16:creationId xmlns:a16="http://schemas.microsoft.com/office/drawing/2014/main" id="{7CFB0956-9C81-871B-9076-A5B09CDD4240}"/>
              </a:ext>
            </a:extLst>
          </p:cNvPr>
          <p:cNvSpPr>
            <a:spLocks noGrp="1"/>
          </p:cNvSpPr>
          <p:nvPr>
            <p:ph type="body" sz="quarter" idx="33"/>
          </p:nvPr>
        </p:nvSpPr>
        <p:spPr>
          <a:xfrm>
            <a:off x="6327224" y="4700028"/>
            <a:ext cx="777778" cy="646331"/>
          </a:xfrm>
          <a:prstGeom prst="rect">
            <a:avLst/>
          </a:prstGeom>
        </p:spPr>
        <p:txBody>
          <a:bodyPr/>
          <a:lstStyle/>
          <a:p>
            <a:r>
              <a:rPr lang="en-US" dirty="0"/>
              <a:t>04</a:t>
            </a:r>
          </a:p>
        </p:txBody>
      </p:sp>
    </p:spTree>
    <p:extLst>
      <p:ext uri="{BB962C8B-B14F-4D97-AF65-F5344CB8AC3E}">
        <p14:creationId xmlns:p14="http://schemas.microsoft.com/office/powerpoint/2010/main" val="25917980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800" y="1488678"/>
            <a:ext cx="5076738" cy="707886"/>
          </a:xfrm>
        </p:spPr>
        <p:txBody>
          <a:bodyPr/>
          <a:lstStyle/>
          <a:p>
            <a:r>
              <a:rPr lang="pt-PT" dirty="0">
                <a:solidFill>
                  <a:srgbClr val="4B4BF9"/>
                </a:solidFill>
              </a:rPr>
              <a:t>Writing exercise</a:t>
            </a:r>
          </a:p>
        </p:txBody>
      </p:sp>
      <p:sp>
        <p:nvSpPr>
          <p:cNvPr id="3" name="Text Placeholder 2"/>
          <p:cNvSpPr>
            <a:spLocks noGrp="1"/>
          </p:cNvSpPr>
          <p:nvPr>
            <p:ph type="body" sz="quarter" idx="11"/>
          </p:nvPr>
        </p:nvSpPr>
        <p:spPr>
          <a:xfrm>
            <a:off x="874799" y="2585032"/>
            <a:ext cx="9576454" cy="3293209"/>
          </a:xfrm>
        </p:spPr>
        <p:txBody>
          <a:bodyPr/>
          <a:lstStyle/>
          <a:p>
            <a:r>
              <a:rPr lang="en-US" sz="1600" b="1" dirty="0">
                <a:solidFill>
                  <a:srgbClr val="8BF0BB"/>
                </a:solidFill>
                <a:latin typeface="Foundever Sans Black" pitchFamily="50" charset="0"/>
                <a:ea typeface="Foundever Sans Black" pitchFamily="50" charset="0"/>
              </a:rPr>
              <a:t>Scenario 1: </a:t>
            </a:r>
          </a:p>
          <a:p>
            <a:r>
              <a:rPr lang="en-US" sz="1600" dirty="0">
                <a:latin typeface="Foundever Sans Black" pitchFamily="50" charset="0"/>
                <a:ea typeface="Foundever Sans Black" pitchFamily="50" charset="0"/>
              </a:rPr>
              <a:t>Email Response to a Customer Complaint</a:t>
            </a:r>
          </a:p>
          <a:p>
            <a:br>
              <a:rPr lang="en-US" sz="1600" dirty="0"/>
            </a:br>
            <a:r>
              <a:rPr lang="en-US" sz="1600" dirty="0"/>
              <a:t>Customer's Complaint:</a:t>
            </a:r>
          </a:p>
          <a:p>
            <a:endParaRPr lang="en-US" sz="1600" dirty="0"/>
          </a:p>
          <a:p>
            <a:r>
              <a:rPr lang="en-US" sz="1600" dirty="0"/>
              <a:t>"Dear Support Team,</a:t>
            </a:r>
          </a:p>
          <a:p>
            <a:r>
              <a:rPr lang="en-US" sz="1600" dirty="0"/>
              <a:t>I am extremely disappointed with the service I received from your call center. The agent I spoke to was rude and unhelpful. I expected better from your company. I demand a refund and an apology.</a:t>
            </a:r>
          </a:p>
          <a:p>
            <a:endParaRPr lang="en-US" sz="1600" dirty="0"/>
          </a:p>
          <a:p>
            <a:r>
              <a:rPr lang="en-US" sz="1600" dirty="0"/>
              <a:t>Sincerely,</a:t>
            </a:r>
          </a:p>
          <a:p>
            <a:r>
              <a:rPr lang="en-US" sz="1600" dirty="0"/>
              <a:t>Angry Customer"</a:t>
            </a:r>
          </a:p>
          <a:p>
            <a:br>
              <a:rPr lang="en-US" sz="1600" dirty="0"/>
            </a:br>
            <a:endParaRPr lang="pt-PT" sz="1600" dirty="0"/>
          </a:p>
        </p:txBody>
      </p:sp>
      <p:sp>
        <p:nvSpPr>
          <p:cNvPr id="6" name="Sous-titre 2">
            <a:extLst>
              <a:ext uri="{FF2B5EF4-FFF2-40B4-BE49-F238E27FC236}">
                <a16:creationId xmlns:a16="http://schemas.microsoft.com/office/drawing/2014/main" id="{94E9AF6E-5C18-6625-9F1A-ED17B07F3AB6}"/>
              </a:ext>
            </a:extLst>
          </p:cNvPr>
          <p:cNvSpPr txBox="1">
            <a:spLocks/>
          </p:cNvSpPr>
          <p:nvPr/>
        </p:nvSpPr>
        <p:spPr>
          <a:xfrm>
            <a:off x="955463" y="594636"/>
            <a:ext cx="886397" cy="324498"/>
          </a:xfrm>
          <a:prstGeom prst="rect">
            <a:avLst/>
          </a:prstGeom>
          <a:solidFill>
            <a:srgbClr val="8BF0BB"/>
          </a:solidFill>
        </p:spPr>
        <p:txBody>
          <a:bodyPr wrap="none" tIns="72000" bIns="36000" anchor="ctr" anchorCtr="0">
            <a:spAutoFit/>
          </a:bodyPr>
          <a:lstStyle>
            <a:defPPr>
              <a:defRPr lang="fr-FR"/>
            </a:defPPr>
            <a:lvl1pPr marR="0" lvl="0" indent="0" fontAlgn="auto">
              <a:lnSpc>
                <a:spcPct val="100000"/>
              </a:lnSpc>
              <a:spcBef>
                <a:spcPts val="1000"/>
              </a:spcBef>
              <a:spcAft>
                <a:spcPts val="0"/>
              </a:spcAft>
              <a:buClrTx/>
              <a:buSzTx/>
              <a:buFont typeface="Arial" panose="020B0604020202020204" pitchFamily="34" charset="0"/>
              <a:buNone/>
              <a:tabLst/>
              <a:defRPr kumimoji="0" sz="800" b="1" i="0" u="none" strike="noStrike" cap="none" spc="0" normalizeH="0" baseline="0">
                <a:ln>
                  <a:noFill/>
                </a:ln>
                <a:solidFill>
                  <a:srgbClr val="09092C"/>
                </a:solidFill>
                <a:effectLst/>
                <a:uLnTx/>
                <a:uFillTx/>
                <a:latin typeface="Foundever Sans Bold" pitchFamily="50" charset="0"/>
                <a:ea typeface="Foundever Sans Bold" pitchFamily="50" charset="0"/>
                <a:cs typeface="Calibri" panose="020F0502020204030204" pitchFamily="34" charset="0"/>
              </a:defRPr>
            </a:lvl1pPr>
            <a:lvl2pPr indent="0" algn="ctr">
              <a:lnSpc>
                <a:spcPct val="90000"/>
              </a:lnSpc>
              <a:spcBef>
                <a:spcPts val="500"/>
              </a:spcBef>
              <a:buFont typeface="Arial" panose="020B0604020202020204" pitchFamily="34" charset="0"/>
              <a:buNone/>
              <a:defRPr sz="2000"/>
            </a:lvl2pPr>
            <a:lvl3pPr indent="0" algn="ctr">
              <a:lnSpc>
                <a:spcPct val="90000"/>
              </a:lnSpc>
              <a:spcBef>
                <a:spcPts val="500"/>
              </a:spcBef>
              <a:buFont typeface="Arial" panose="020B0604020202020204" pitchFamily="34" charset="0"/>
              <a:buNone/>
            </a:lvl3pPr>
            <a:lvl4pPr indent="0" algn="ctr">
              <a:lnSpc>
                <a:spcPct val="90000"/>
              </a:lnSpc>
              <a:spcBef>
                <a:spcPts val="500"/>
              </a:spcBef>
              <a:buFont typeface="Arial" panose="020B0604020202020204" pitchFamily="34" charset="0"/>
              <a:buNone/>
              <a:defRPr sz="1600"/>
            </a:lvl4pPr>
            <a:lvl5pPr indent="0" algn="ctr">
              <a:lnSpc>
                <a:spcPct val="90000"/>
              </a:lnSpc>
              <a:spcBef>
                <a:spcPts val="500"/>
              </a:spcBef>
              <a:buFont typeface="Arial" panose="020B0604020202020204" pitchFamily="34" charset="0"/>
              <a:buNone/>
              <a:defRPr sz="1600"/>
            </a:lvl5pPr>
            <a:lvl6pPr indent="0" algn="ctr">
              <a:lnSpc>
                <a:spcPct val="90000"/>
              </a:lnSpc>
              <a:spcBef>
                <a:spcPts val="500"/>
              </a:spcBef>
              <a:buFont typeface="Arial" panose="020B0604020202020204" pitchFamily="34" charset="0"/>
              <a:buNone/>
              <a:defRPr sz="1600"/>
            </a:lvl6pPr>
            <a:lvl7pPr indent="0" algn="ctr">
              <a:lnSpc>
                <a:spcPct val="90000"/>
              </a:lnSpc>
              <a:spcBef>
                <a:spcPts val="500"/>
              </a:spcBef>
              <a:buFont typeface="Arial" panose="020B0604020202020204" pitchFamily="34" charset="0"/>
              <a:buNone/>
              <a:defRPr sz="1600"/>
            </a:lvl7pPr>
            <a:lvl8pPr indent="0" algn="ctr">
              <a:lnSpc>
                <a:spcPct val="90000"/>
              </a:lnSpc>
              <a:spcBef>
                <a:spcPts val="500"/>
              </a:spcBef>
              <a:buFont typeface="Arial" panose="020B0604020202020204" pitchFamily="34" charset="0"/>
              <a:buNone/>
              <a:defRPr sz="1600"/>
            </a:lvl8pPr>
            <a:lvl9pPr indent="0" algn="ctr">
              <a:lnSpc>
                <a:spcPct val="90000"/>
              </a:lnSpc>
              <a:spcBef>
                <a:spcPts val="500"/>
              </a:spcBef>
              <a:buFont typeface="Arial" panose="020B0604020202020204" pitchFamily="34" charset="0"/>
              <a:buNone/>
              <a:defRPr sz="1600"/>
            </a:lvl9pPr>
          </a:lstStyle>
          <a:p>
            <a:pPr>
              <a:lnSpc>
                <a:spcPct val="100000"/>
              </a:lnSpc>
            </a:pPr>
            <a:r>
              <a:rPr lang="en-US" sz="1400" b="1" dirty="0">
                <a:latin typeface="Foundever Sans Bold" pitchFamily="50" charset="0"/>
                <a:ea typeface="Foundever Sans Bold" pitchFamily="50" charset="0"/>
              </a:rPr>
              <a:t>Exercise</a:t>
            </a:r>
            <a:endParaRPr lang="en-US" sz="500" dirty="0">
              <a:ea typeface="Foundever Sans Light" pitchFamily="50" charset="0"/>
            </a:endParaRPr>
          </a:p>
        </p:txBody>
      </p:sp>
    </p:spTree>
    <p:extLst>
      <p:ext uri="{BB962C8B-B14F-4D97-AF65-F5344CB8AC3E}">
        <p14:creationId xmlns:p14="http://schemas.microsoft.com/office/powerpoint/2010/main" val="31566366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B65EAA-5EEC-7A09-BE38-AA26524AD7E2}"/>
              </a:ext>
            </a:extLst>
          </p:cNvPr>
          <p:cNvSpPr>
            <a:spLocks noGrp="1"/>
          </p:cNvSpPr>
          <p:nvPr>
            <p:ph type="title"/>
          </p:nvPr>
        </p:nvSpPr>
        <p:spPr>
          <a:xfrm>
            <a:off x="5108400" y="2557775"/>
            <a:ext cx="6208888" cy="1754326"/>
          </a:xfrm>
          <a:prstGeom prst="rect">
            <a:avLst/>
          </a:prstGeom>
        </p:spPr>
        <p:txBody>
          <a:bodyPr/>
          <a:lstStyle/>
          <a:p>
            <a:r>
              <a:rPr lang="en-US" dirty="0"/>
              <a:t>Digital Body Language</a:t>
            </a:r>
          </a:p>
        </p:txBody>
      </p:sp>
      <p:sp>
        <p:nvSpPr>
          <p:cNvPr id="25" name="Espace réservé du texte 24">
            <a:extLst>
              <a:ext uri="{FF2B5EF4-FFF2-40B4-BE49-F238E27FC236}">
                <a16:creationId xmlns:a16="http://schemas.microsoft.com/office/drawing/2014/main" id="{1F0B7208-DF8D-886B-1477-F91833A351ED}"/>
              </a:ext>
            </a:extLst>
          </p:cNvPr>
          <p:cNvSpPr>
            <a:spLocks noGrp="1"/>
          </p:cNvSpPr>
          <p:nvPr>
            <p:ph type="body" sz="quarter" idx="11"/>
          </p:nvPr>
        </p:nvSpPr>
        <p:spPr>
          <a:xfrm>
            <a:off x="5108400" y="1844975"/>
            <a:ext cx="909223" cy="769441"/>
          </a:xfrm>
        </p:spPr>
        <p:txBody>
          <a:bodyPr/>
          <a:lstStyle/>
          <a:p>
            <a:r>
              <a:rPr lang="en-US" dirty="0"/>
              <a:t>04</a:t>
            </a:r>
          </a:p>
        </p:txBody>
      </p:sp>
    </p:spTree>
    <p:extLst>
      <p:ext uri="{BB962C8B-B14F-4D97-AF65-F5344CB8AC3E}">
        <p14:creationId xmlns:p14="http://schemas.microsoft.com/office/powerpoint/2010/main" val="4537814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tangulo azul">
            <a:extLst>
              <a:ext uri="{FF2B5EF4-FFF2-40B4-BE49-F238E27FC236}">
                <a16:creationId xmlns:a16="http://schemas.microsoft.com/office/drawing/2014/main" id="{DB355CDD-BC3F-E446-B072-28F3F4518C45}"/>
              </a:ext>
            </a:extLst>
          </p:cNvPr>
          <p:cNvSpPr/>
          <p:nvPr/>
        </p:nvSpPr>
        <p:spPr>
          <a:xfrm>
            <a:off x="3101788" y="0"/>
            <a:ext cx="9090211" cy="6858000"/>
          </a:xfrm>
          <a:prstGeom prst="rect">
            <a:avLst/>
          </a:prstGeom>
          <a:solidFill>
            <a:srgbClr val="4B4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sp>
        <p:nvSpPr>
          <p:cNvPr id="4" name="Titre 3">
            <a:extLst>
              <a:ext uri="{FF2B5EF4-FFF2-40B4-BE49-F238E27FC236}">
                <a16:creationId xmlns:a16="http://schemas.microsoft.com/office/drawing/2014/main" id="{A21E3563-2AFF-334C-833E-7A9A1A05BEA3}"/>
              </a:ext>
            </a:extLst>
          </p:cNvPr>
          <p:cNvSpPr>
            <a:spLocks noGrp="1"/>
          </p:cNvSpPr>
          <p:nvPr>
            <p:ph type="title"/>
          </p:nvPr>
        </p:nvSpPr>
        <p:spPr>
          <a:xfrm>
            <a:off x="5791225" y="2705725"/>
            <a:ext cx="3461907" cy="1446550"/>
          </a:xfrm>
        </p:spPr>
        <p:txBody>
          <a:bodyPr/>
          <a:lstStyle/>
          <a:p>
            <a:r>
              <a:rPr lang="en-US" sz="3200" dirty="0">
                <a:solidFill>
                  <a:srgbClr val="09092D"/>
                </a:solidFill>
              </a:rPr>
              <a:t>What is</a:t>
            </a:r>
            <a:br>
              <a:rPr lang="en-US" dirty="0">
                <a:solidFill>
                  <a:srgbClr val="09092D"/>
                </a:solidFill>
              </a:rPr>
            </a:br>
            <a:r>
              <a:rPr lang="en-US" sz="2800" dirty="0"/>
              <a:t>Digital Body Language?</a:t>
            </a:r>
            <a:endParaRPr lang="en-US" sz="2800" b="0" dirty="0">
              <a:solidFill>
                <a:srgbClr val="8BF0BB"/>
              </a:solidFill>
              <a:latin typeface="Foundever Sans Regular" pitchFamily="2" charset="0"/>
              <a:ea typeface="Foundever Sans Regular" pitchFamily="2" charset="0"/>
            </a:endParaRPr>
          </a:p>
        </p:txBody>
      </p:sp>
      <p:sp>
        <p:nvSpPr>
          <p:cNvPr id="7" name="retangulo branco"/>
          <p:cNvSpPr/>
          <p:nvPr/>
        </p:nvSpPr>
        <p:spPr>
          <a:xfrm>
            <a:off x="6860370" y="0"/>
            <a:ext cx="5331630" cy="6858000"/>
          </a:xfrm>
          <a:prstGeom prst="rect">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400" dirty="0">
              <a:solidFill>
                <a:prstClr val="white"/>
              </a:solidFill>
              <a:ea typeface="Foundever Sans Regular" pitchFamily="2" charset="0"/>
              <a:cs typeface="Calibri" panose="020F0502020204030204" pitchFamily="34" charset="0"/>
            </a:endParaRPr>
          </a:p>
        </p:txBody>
      </p:sp>
      <p:sp>
        <p:nvSpPr>
          <p:cNvPr id="31" name="Espace réservé du texte 3">
            <a:extLst>
              <a:ext uri="{FF2B5EF4-FFF2-40B4-BE49-F238E27FC236}">
                <a16:creationId xmlns:a16="http://schemas.microsoft.com/office/drawing/2014/main" id="{F86D97B4-9BBD-EF6C-4CEA-909E619B6384}"/>
              </a:ext>
            </a:extLst>
          </p:cNvPr>
          <p:cNvSpPr txBox="1">
            <a:spLocks/>
          </p:cNvSpPr>
          <p:nvPr/>
        </p:nvSpPr>
        <p:spPr>
          <a:xfrm>
            <a:off x="7563577" y="766733"/>
            <a:ext cx="4210054" cy="5324535"/>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2000" dirty="0">
                <a:solidFill>
                  <a:srgbClr val="09092D"/>
                </a:solidFill>
                <a:latin typeface="Calibri Light" panose="020F0302020204030204" pitchFamily="34" charset="0"/>
                <a:cs typeface="Calibri Light" panose="020F0302020204030204" pitchFamily="34" charset="0"/>
              </a:rPr>
              <a:t>Refers to the non-verbal cues, signals and expressions that are communicated through digital channels.</a:t>
            </a:r>
          </a:p>
          <a:p>
            <a:pPr marL="0" indent="0">
              <a:lnSpc>
                <a:spcPct val="100000"/>
              </a:lnSpc>
              <a:spcBef>
                <a:spcPts val="0"/>
              </a:spcBef>
              <a:buFont typeface="Arial" panose="020B0604020202020204" pitchFamily="34" charset="0"/>
              <a:buNone/>
            </a:pPr>
            <a:endParaRPr lang="en-US" sz="2000" dirty="0">
              <a:solidFill>
                <a:srgbClr val="09092D"/>
              </a:solidFill>
              <a:latin typeface="Calibri Light" panose="020F0302020204030204" pitchFamily="34" charset="0"/>
              <a:cs typeface="Calibri Light" panose="020F0302020204030204" pitchFamily="34" charset="0"/>
            </a:endParaRPr>
          </a:p>
          <a:p>
            <a:pPr marL="0" indent="0">
              <a:lnSpc>
                <a:spcPct val="100000"/>
              </a:lnSpc>
              <a:spcBef>
                <a:spcPts val="0"/>
              </a:spcBef>
              <a:buFont typeface="Arial" panose="020B0604020202020204" pitchFamily="34" charset="0"/>
              <a:buNone/>
            </a:pPr>
            <a:r>
              <a:rPr lang="en-US" sz="2000" dirty="0">
                <a:solidFill>
                  <a:srgbClr val="09092D"/>
                </a:solidFill>
                <a:latin typeface="Calibri Light" panose="020F0302020204030204" pitchFamily="34" charset="0"/>
                <a:cs typeface="Calibri Light" panose="020F0302020204030204" pitchFamily="34" charset="0"/>
              </a:rPr>
              <a:t>Traditional body language relies on physical gestures, facial expressions, and vocal tones, whereas </a:t>
            </a:r>
            <a:r>
              <a:rPr lang="en-US" sz="2000" b="1" dirty="0">
                <a:solidFill>
                  <a:srgbClr val="09092D"/>
                </a:solidFill>
                <a:latin typeface="Calibri Light" panose="020F0302020204030204" pitchFamily="34" charset="0"/>
                <a:cs typeface="Calibri Light" panose="020F0302020204030204" pitchFamily="34" charset="0"/>
              </a:rPr>
              <a:t>digital body language </a:t>
            </a:r>
            <a:r>
              <a:rPr lang="en-US" sz="2000" dirty="0">
                <a:solidFill>
                  <a:srgbClr val="09092D"/>
                </a:solidFill>
                <a:latin typeface="Calibri Light" panose="020F0302020204030204" pitchFamily="34" charset="0"/>
                <a:cs typeface="Calibri Light" panose="020F0302020204030204" pitchFamily="34" charset="0"/>
              </a:rPr>
              <a:t>encompasses </a:t>
            </a:r>
            <a:r>
              <a:rPr lang="en-US" sz="2000" b="1" dirty="0">
                <a:solidFill>
                  <a:srgbClr val="09092D"/>
                </a:solidFill>
                <a:latin typeface="Calibri Light" panose="020F0302020204030204" pitchFamily="34" charset="0"/>
                <a:cs typeface="Calibri Light" panose="020F0302020204030204" pitchFamily="34" charset="0"/>
              </a:rPr>
              <a:t>written language</a:t>
            </a:r>
            <a:r>
              <a:rPr lang="en-US" sz="2000" dirty="0">
                <a:solidFill>
                  <a:srgbClr val="09092D"/>
                </a:solidFill>
                <a:latin typeface="Calibri Light" panose="020F0302020204030204" pitchFamily="34" charset="0"/>
                <a:cs typeface="Calibri Light" panose="020F0302020204030204" pitchFamily="34" charset="0"/>
              </a:rPr>
              <a:t>, </a:t>
            </a:r>
            <a:r>
              <a:rPr lang="en-US" sz="2000" b="1" dirty="0">
                <a:solidFill>
                  <a:srgbClr val="09092D"/>
                </a:solidFill>
                <a:latin typeface="Calibri Light" panose="020F0302020204030204" pitchFamily="34" charset="0"/>
                <a:cs typeface="Calibri Light" panose="020F0302020204030204" pitchFamily="34" charset="0"/>
              </a:rPr>
              <a:t>punctuation, response timing</a:t>
            </a:r>
            <a:r>
              <a:rPr lang="en-US" sz="2000" dirty="0">
                <a:solidFill>
                  <a:srgbClr val="09092D"/>
                </a:solidFill>
                <a:latin typeface="Calibri Light" panose="020F0302020204030204" pitchFamily="34" charset="0"/>
                <a:cs typeface="Calibri Light" panose="020F0302020204030204" pitchFamily="34" charset="0"/>
              </a:rPr>
              <a:t>, </a:t>
            </a:r>
            <a:r>
              <a:rPr lang="en-US" sz="2000" b="1" dirty="0" err="1">
                <a:solidFill>
                  <a:srgbClr val="09092D"/>
                </a:solidFill>
                <a:latin typeface="Calibri Light" panose="020F0302020204030204" pitchFamily="34" charset="0"/>
                <a:cs typeface="Calibri Light" panose="020F0302020204030204" pitchFamily="34" charset="0"/>
              </a:rPr>
              <a:t>emojis</a:t>
            </a:r>
            <a:r>
              <a:rPr lang="en-US" sz="2000" dirty="0">
                <a:solidFill>
                  <a:srgbClr val="09092D"/>
                </a:solidFill>
                <a:latin typeface="Calibri Light" panose="020F0302020204030204" pitchFamily="34" charset="0"/>
                <a:cs typeface="Calibri Light" panose="020F0302020204030204" pitchFamily="34" charset="0"/>
              </a:rPr>
              <a:t> and other online communication elements.</a:t>
            </a:r>
          </a:p>
          <a:p>
            <a:pPr marL="0" indent="0">
              <a:lnSpc>
                <a:spcPct val="100000"/>
              </a:lnSpc>
              <a:spcBef>
                <a:spcPts val="0"/>
              </a:spcBef>
              <a:buFont typeface="Arial" panose="020B0604020202020204" pitchFamily="34" charset="0"/>
              <a:buNone/>
            </a:pPr>
            <a:endParaRPr lang="en-US" sz="2000" b="1" dirty="0">
              <a:solidFill>
                <a:srgbClr val="09092D"/>
              </a:solidFill>
              <a:latin typeface="Calibri Light" panose="020F0302020204030204" pitchFamily="34" charset="0"/>
              <a:ea typeface="Foundever Sans Bold" pitchFamily="50" charset="0"/>
              <a:cs typeface="Calibri Light" panose="020F0302020204030204" pitchFamily="34" charset="0"/>
            </a:endParaRPr>
          </a:p>
          <a:p>
            <a:pPr marL="0" indent="0">
              <a:lnSpc>
                <a:spcPct val="100000"/>
              </a:lnSpc>
              <a:spcBef>
                <a:spcPts val="0"/>
              </a:spcBef>
              <a:buFont typeface="Arial" panose="020B0604020202020204" pitchFamily="34" charset="0"/>
              <a:buNone/>
            </a:pPr>
            <a:r>
              <a:rPr lang="en-US" sz="2000" b="1" dirty="0">
                <a:solidFill>
                  <a:srgbClr val="09092D"/>
                </a:solidFill>
                <a:latin typeface="Calibri Light" panose="020F0302020204030204" pitchFamily="34" charset="0"/>
                <a:ea typeface="Foundever Sans Bold" pitchFamily="50" charset="0"/>
                <a:cs typeface="Calibri Light" panose="020F0302020204030204" pitchFamily="34" charset="0"/>
              </a:rPr>
              <a:t>It helps understanding other’s intentions, emotions, engagement, and communication style in a virtual or remote settings.</a:t>
            </a:r>
            <a:endParaRPr lang="en-US" sz="1400" b="1" dirty="0">
              <a:solidFill>
                <a:srgbClr val="09092C"/>
              </a:solidFill>
              <a:latin typeface="Foundever Sans Bold" pitchFamily="50" charset="0"/>
              <a:ea typeface="Foundever Sans Bold" pitchFamily="50" charset="0"/>
            </a:endParaRPr>
          </a:p>
        </p:txBody>
      </p:sp>
      <p:pic>
        <p:nvPicPr>
          <p:cNvPr id="14" name="Picture Placeholder 13"/>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l="34131" r="20637"/>
          <a:stretch/>
        </p:blipFill>
        <p:spPr>
          <a:xfrm>
            <a:off x="0" y="0"/>
            <a:ext cx="3101975" cy="6858000"/>
          </a:xfrm>
        </p:spPr>
      </p:pic>
      <p:grpSp>
        <p:nvGrpSpPr>
          <p:cNvPr id="8" name="Group 7"/>
          <p:cNvGrpSpPr/>
          <p:nvPr/>
        </p:nvGrpSpPr>
        <p:grpSpPr>
          <a:xfrm>
            <a:off x="10492353" y="6307200"/>
            <a:ext cx="1699642" cy="550800"/>
            <a:chOff x="10492353" y="6307200"/>
            <a:chExt cx="1699642" cy="550800"/>
          </a:xfrm>
        </p:grpSpPr>
        <p:sp>
          <p:nvSpPr>
            <p:cNvPr id="9" name="Rectangle : avec coin arrondi 3">
              <a:extLst>
                <a:ext uri="{FF2B5EF4-FFF2-40B4-BE49-F238E27FC236}">
                  <a16:creationId xmlns:a16="http://schemas.microsoft.com/office/drawing/2014/main" id="{73B8F033-73A3-A8D0-62B5-A5833E002079}"/>
                </a:ext>
              </a:extLst>
            </p:cNvPr>
            <p:cNvSpPr/>
            <p:nvPr userDrawn="1"/>
          </p:nvSpPr>
          <p:spPr>
            <a:xfrm flipH="1">
              <a:off x="10492353" y="6307200"/>
              <a:ext cx="1699642" cy="550800"/>
            </a:xfrm>
            <a:prstGeom prst="round1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pic>
          <p:nvPicPr>
            <p:cNvPr id="10" name="Image 7">
              <a:extLst>
                <a:ext uri="{FF2B5EF4-FFF2-40B4-BE49-F238E27FC236}">
                  <a16:creationId xmlns:a16="http://schemas.microsoft.com/office/drawing/2014/main" id="{7978059C-86CB-CFD0-FC6B-5D749FB90A14}"/>
                </a:ext>
              </a:extLst>
            </p:cNvPr>
            <p:cNvPicPr>
              <a:picLocks noChangeAspect="1"/>
            </p:cNvPicPr>
            <p:nvPr userDrawn="1"/>
          </p:nvPicPr>
          <p:blipFill>
            <a:blip r:embed="rId4"/>
            <a:stretch>
              <a:fillRect/>
            </a:stretch>
          </p:blipFill>
          <p:spPr>
            <a:xfrm>
              <a:off x="10668000" y="6480535"/>
              <a:ext cx="1189038" cy="220512"/>
            </a:xfrm>
            <a:prstGeom prst="rect">
              <a:avLst/>
            </a:prstGeom>
          </p:spPr>
        </p:pic>
      </p:grpSp>
    </p:spTree>
    <p:extLst>
      <p:ext uri="{BB962C8B-B14F-4D97-AF65-F5344CB8AC3E}">
        <p14:creationId xmlns:p14="http://schemas.microsoft.com/office/powerpoint/2010/main" val="106707465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2.91667E-6 0 L -0.16459 0 " pathEditMode="relative" rAng="0" ptsTypes="AA">
                                          <p:cBhvr>
                                            <p:cTn id="6" dur="2000" fill="hold"/>
                                            <p:tgtEl>
                                              <p:spTgt spid="4"/>
                                            </p:tgtEl>
                                            <p:attrNameLst>
                                              <p:attrName>ppt_x</p:attrName>
                                              <p:attrName>ppt_y</p:attrName>
                                            </p:attrNameLst>
                                          </p:cBhvr>
                                          <p:rCtr x="-8229" y="0"/>
                                        </p:animMotion>
                                      </p:childTnLst>
                                    </p:cTn>
                                  </p:par>
                                </p:childTnLst>
                              </p:cTn>
                            </p:par>
                            <p:par>
                              <p:cTn id="7" fill="hold">
                                <p:stCondLst>
                                  <p:cond delay="2000"/>
                                </p:stCondLst>
                                <p:childTnLst>
                                  <p:par>
                                    <p:cTn id="8" presetID="2" presetClass="entr" presetSubtype="2" accel="2000" fill="hold" grpId="0" nodeType="afterEffect" p14:presetBounceEnd="2000">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14:bounceEnd="2000">
                                          <p:cBhvr additive="base">
                                            <p:cTn id="10" dur="1000" fill="hold"/>
                                            <p:tgtEl>
                                              <p:spTgt spid="7"/>
                                            </p:tgtEl>
                                            <p:attrNameLst>
                                              <p:attrName>ppt_x</p:attrName>
                                            </p:attrNameLst>
                                          </p:cBhvr>
                                          <p:tavLst>
                                            <p:tav tm="0">
                                              <p:val>
                                                <p:strVal val="1+#ppt_w/2"/>
                                              </p:val>
                                            </p:tav>
                                            <p:tav tm="100000">
                                              <p:val>
                                                <p:strVal val="#ppt_x"/>
                                              </p:val>
                                            </p:tav>
                                          </p:tavLst>
                                        </p:anim>
                                        <p:anim calcmode="lin" valueType="num" p14:bounceEnd="2000">
                                          <p:cBhvr additive="base">
                                            <p:cTn id="11" dur="1000" fill="hold"/>
                                            <p:tgtEl>
                                              <p:spTgt spid="7"/>
                                            </p:tgtEl>
                                            <p:attrNameLst>
                                              <p:attrName>ppt_y</p:attrName>
                                            </p:attrNameLst>
                                          </p:cBhvr>
                                          <p:tavLst>
                                            <p:tav tm="0">
                                              <p:val>
                                                <p:strVal val="#ppt_y"/>
                                              </p:val>
                                            </p:tav>
                                            <p:tav tm="100000">
                                              <p:val>
                                                <p:strVal val="#ppt_y"/>
                                              </p:val>
                                            </p:tav>
                                          </p:tavLst>
                                        </p:anim>
                                      </p:childTnLst>
                                    </p:cTn>
                                  </p:par>
                                </p:childTnLst>
                              </p:cTn>
                            </p:par>
                            <p:par>
                              <p:cTn id="12" fill="hold">
                                <p:stCondLst>
                                  <p:cond delay="3000"/>
                                </p:stCondLst>
                                <p:childTnLst>
                                  <p:par>
                                    <p:cTn id="13" presetID="2" presetClass="entr" presetSubtype="2" accel="4000" decel="400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1000" fill="hold"/>
                                            <p:tgtEl>
                                              <p:spTgt spid="31"/>
                                            </p:tgtEl>
                                            <p:attrNameLst>
                                              <p:attrName>ppt_x</p:attrName>
                                            </p:attrNameLst>
                                          </p:cBhvr>
                                          <p:tavLst>
                                            <p:tav tm="0">
                                              <p:val>
                                                <p:strVal val="1+#ppt_w/2"/>
                                              </p:val>
                                            </p:tav>
                                            <p:tav tm="100000">
                                              <p:val>
                                                <p:strVal val="#ppt_x"/>
                                              </p:val>
                                            </p:tav>
                                          </p:tavLst>
                                        </p:anim>
                                        <p:anim calcmode="lin" valueType="num">
                                          <p:cBhvr additive="base">
                                            <p:cTn id="16" dur="10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31"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2.91667E-6 0 L -0.16459 0 " pathEditMode="relative" rAng="0" ptsTypes="AA">
                                          <p:cBhvr>
                                            <p:cTn id="6" dur="2000" fill="hold"/>
                                            <p:tgtEl>
                                              <p:spTgt spid="4"/>
                                            </p:tgtEl>
                                            <p:attrNameLst>
                                              <p:attrName>ppt_x</p:attrName>
                                              <p:attrName>ppt_y</p:attrName>
                                            </p:attrNameLst>
                                          </p:cBhvr>
                                          <p:rCtr x="-8229" y="0"/>
                                        </p:animMotion>
                                      </p:childTnLst>
                                    </p:cTn>
                                  </p:par>
                                </p:childTnLst>
                              </p:cTn>
                            </p:par>
                            <p:par>
                              <p:cTn id="7" fill="hold">
                                <p:stCondLst>
                                  <p:cond delay="2000"/>
                                </p:stCondLst>
                                <p:childTnLst>
                                  <p:par>
                                    <p:cTn id="8" presetID="2" presetClass="entr" presetSubtype="2" accel="200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1000" fill="hold"/>
                                            <p:tgtEl>
                                              <p:spTgt spid="7"/>
                                            </p:tgtEl>
                                            <p:attrNameLst>
                                              <p:attrName>ppt_x</p:attrName>
                                            </p:attrNameLst>
                                          </p:cBhvr>
                                          <p:tavLst>
                                            <p:tav tm="0">
                                              <p:val>
                                                <p:strVal val="1+#ppt_w/2"/>
                                              </p:val>
                                            </p:tav>
                                            <p:tav tm="100000">
                                              <p:val>
                                                <p:strVal val="#ppt_x"/>
                                              </p:val>
                                            </p:tav>
                                          </p:tavLst>
                                        </p:anim>
                                        <p:anim calcmode="lin" valueType="num">
                                          <p:cBhvr additive="base">
                                            <p:cTn id="11" dur="1000" fill="hold"/>
                                            <p:tgtEl>
                                              <p:spTgt spid="7"/>
                                            </p:tgtEl>
                                            <p:attrNameLst>
                                              <p:attrName>ppt_y</p:attrName>
                                            </p:attrNameLst>
                                          </p:cBhvr>
                                          <p:tavLst>
                                            <p:tav tm="0">
                                              <p:val>
                                                <p:strVal val="#ppt_y"/>
                                              </p:val>
                                            </p:tav>
                                            <p:tav tm="100000">
                                              <p:val>
                                                <p:strVal val="#ppt_y"/>
                                              </p:val>
                                            </p:tav>
                                          </p:tavLst>
                                        </p:anim>
                                      </p:childTnLst>
                                    </p:cTn>
                                  </p:par>
                                </p:childTnLst>
                              </p:cTn>
                            </p:par>
                            <p:par>
                              <p:cTn id="12" fill="hold">
                                <p:stCondLst>
                                  <p:cond delay="3000"/>
                                </p:stCondLst>
                                <p:childTnLst>
                                  <p:par>
                                    <p:cTn id="13" presetID="2" presetClass="entr" presetSubtype="2" accel="4000" decel="400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1000" fill="hold"/>
                                            <p:tgtEl>
                                              <p:spTgt spid="31"/>
                                            </p:tgtEl>
                                            <p:attrNameLst>
                                              <p:attrName>ppt_x</p:attrName>
                                            </p:attrNameLst>
                                          </p:cBhvr>
                                          <p:tavLst>
                                            <p:tav tm="0">
                                              <p:val>
                                                <p:strVal val="1+#ppt_w/2"/>
                                              </p:val>
                                            </p:tav>
                                            <p:tav tm="100000">
                                              <p:val>
                                                <p:strVal val="#ppt_x"/>
                                              </p:val>
                                            </p:tav>
                                          </p:tavLst>
                                        </p:anim>
                                        <p:anim calcmode="lin" valueType="num">
                                          <p:cBhvr additive="base">
                                            <p:cTn id="16" dur="10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31" grpId="0"/>
        </p:bldLst>
      </p:timing>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tangulo azul">
            <a:extLst>
              <a:ext uri="{FF2B5EF4-FFF2-40B4-BE49-F238E27FC236}">
                <a16:creationId xmlns:a16="http://schemas.microsoft.com/office/drawing/2014/main" id="{DB355CDD-BC3F-E446-B072-28F3F4518C45}"/>
              </a:ext>
            </a:extLst>
          </p:cNvPr>
          <p:cNvSpPr/>
          <p:nvPr/>
        </p:nvSpPr>
        <p:spPr>
          <a:xfrm>
            <a:off x="3101788" y="0"/>
            <a:ext cx="9090211" cy="6858000"/>
          </a:xfrm>
          <a:prstGeom prst="rect">
            <a:avLst/>
          </a:prstGeom>
          <a:solidFill>
            <a:srgbClr val="4B4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sp>
        <p:nvSpPr>
          <p:cNvPr id="4" name="Titre 3">
            <a:extLst>
              <a:ext uri="{FF2B5EF4-FFF2-40B4-BE49-F238E27FC236}">
                <a16:creationId xmlns:a16="http://schemas.microsoft.com/office/drawing/2014/main" id="{A21E3563-2AFF-334C-833E-7A9A1A05BEA3}"/>
              </a:ext>
            </a:extLst>
          </p:cNvPr>
          <p:cNvSpPr>
            <a:spLocks noGrp="1"/>
          </p:cNvSpPr>
          <p:nvPr>
            <p:ph type="title"/>
          </p:nvPr>
        </p:nvSpPr>
        <p:spPr>
          <a:xfrm>
            <a:off x="5791225" y="2459505"/>
            <a:ext cx="3461907" cy="1938992"/>
          </a:xfrm>
        </p:spPr>
        <p:txBody>
          <a:bodyPr/>
          <a:lstStyle/>
          <a:p>
            <a:r>
              <a:rPr lang="en-US" sz="3200" dirty="0">
                <a:solidFill>
                  <a:srgbClr val="09092D"/>
                </a:solidFill>
              </a:rPr>
              <a:t>Digital Body Language </a:t>
            </a:r>
            <a:br>
              <a:rPr lang="en-US" dirty="0">
                <a:solidFill>
                  <a:srgbClr val="09092D"/>
                </a:solidFill>
              </a:rPr>
            </a:br>
            <a:r>
              <a:rPr lang="en-US" sz="2800" dirty="0"/>
              <a:t>Why is so important?</a:t>
            </a:r>
            <a:endParaRPr lang="en-US" sz="2800" b="0" dirty="0">
              <a:solidFill>
                <a:srgbClr val="8BF0BB"/>
              </a:solidFill>
              <a:latin typeface="Foundever Sans Regular" pitchFamily="2" charset="0"/>
              <a:ea typeface="Foundever Sans Regular" pitchFamily="2" charset="0"/>
            </a:endParaRPr>
          </a:p>
        </p:txBody>
      </p:sp>
      <p:sp>
        <p:nvSpPr>
          <p:cNvPr id="7" name="retangulo branco"/>
          <p:cNvSpPr/>
          <p:nvPr/>
        </p:nvSpPr>
        <p:spPr>
          <a:xfrm>
            <a:off x="6860370" y="0"/>
            <a:ext cx="5331630" cy="6858000"/>
          </a:xfrm>
          <a:prstGeom prst="rect">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400" dirty="0">
              <a:latin typeface="Calibri" panose="020F0502020204030204" pitchFamily="34" charset="0"/>
              <a:ea typeface="Foundever Sans Regular" pitchFamily="2" charset="0"/>
              <a:cs typeface="Calibri" panose="020F0502020204030204" pitchFamily="34" charset="0"/>
            </a:endParaRPr>
          </a:p>
        </p:txBody>
      </p:sp>
      <p:pic>
        <p:nvPicPr>
          <p:cNvPr id="6" name="Picture Placeholder 5"/>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l="48600" r="298"/>
          <a:stretch/>
        </p:blipFill>
        <p:spPr>
          <a:xfrm>
            <a:off x="0" y="0"/>
            <a:ext cx="3100388" cy="6858000"/>
          </a:xfrm>
        </p:spPr>
      </p:pic>
      <p:grpSp>
        <p:nvGrpSpPr>
          <p:cNvPr id="50" name="Group 49"/>
          <p:cNvGrpSpPr/>
          <p:nvPr/>
        </p:nvGrpSpPr>
        <p:grpSpPr>
          <a:xfrm>
            <a:off x="10492353" y="6307200"/>
            <a:ext cx="1699642" cy="550800"/>
            <a:chOff x="10492353" y="6307200"/>
            <a:chExt cx="1699642" cy="550800"/>
          </a:xfrm>
        </p:grpSpPr>
        <p:sp>
          <p:nvSpPr>
            <p:cNvPr id="51" name="Rectangle : avec coin arrondi 3">
              <a:extLst>
                <a:ext uri="{FF2B5EF4-FFF2-40B4-BE49-F238E27FC236}">
                  <a16:creationId xmlns:a16="http://schemas.microsoft.com/office/drawing/2014/main" id="{73B8F033-73A3-A8D0-62B5-A5833E002079}"/>
                </a:ext>
              </a:extLst>
            </p:cNvPr>
            <p:cNvSpPr/>
            <p:nvPr userDrawn="1"/>
          </p:nvSpPr>
          <p:spPr>
            <a:xfrm flipH="1">
              <a:off x="10492353" y="6307200"/>
              <a:ext cx="1699642" cy="550800"/>
            </a:xfrm>
            <a:prstGeom prst="round1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pic>
          <p:nvPicPr>
            <p:cNvPr id="52" name="Image 7">
              <a:extLst>
                <a:ext uri="{FF2B5EF4-FFF2-40B4-BE49-F238E27FC236}">
                  <a16:creationId xmlns:a16="http://schemas.microsoft.com/office/drawing/2014/main" id="{7978059C-86CB-CFD0-FC6B-5D749FB90A14}"/>
                </a:ext>
              </a:extLst>
            </p:cNvPr>
            <p:cNvPicPr>
              <a:picLocks noChangeAspect="1"/>
            </p:cNvPicPr>
            <p:nvPr userDrawn="1"/>
          </p:nvPicPr>
          <p:blipFill>
            <a:blip r:embed="rId4"/>
            <a:stretch>
              <a:fillRect/>
            </a:stretch>
          </p:blipFill>
          <p:spPr>
            <a:xfrm>
              <a:off x="10668000" y="6480535"/>
              <a:ext cx="1189038" cy="220512"/>
            </a:xfrm>
            <a:prstGeom prst="rect">
              <a:avLst/>
            </a:prstGeom>
          </p:spPr>
        </p:pic>
      </p:grpSp>
      <p:grpSp>
        <p:nvGrpSpPr>
          <p:cNvPr id="2" name="Group 1"/>
          <p:cNvGrpSpPr/>
          <p:nvPr/>
        </p:nvGrpSpPr>
        <p:grpSpPr>
          <a:xfrm>
            <a:off x="7177972" y="1189122"/>
            <a:ext cx="5015513" cy="737999"/>
            <a:chOff x="7177972" y="714995"/>
            <a:chExt cx="5015513" cy="737999"/>
          </a:xfrm>
        </p:grpSpPr>
        <p:sp>
          <p:nvSpPr>
            <p:cNvPr id="23" name="Espace réservé du texte 3">
              <a:extLst>
                <a:ext uri="{FF2B5EF4-FFF2-40B4-BE49-F238E27FC236}">
                  <a16:creationId xmlns:a16="http://schemas.microsoft.com/office/drawing/2014/main" id="{3B646D30-DF3D-875C-9B67-B16B408EA664}"/>
                </a:ext>
              </a:extLst>
            </p:cNvPr>
            <p:cNvSpPr txBox="1">
              <a:spLocks/>
            </p:cNvSpPr>
            <p:nvPr/>
          </p:nvSpPr>
          <p:spPr>
            <a:xfrm>
              <a:off x="7983431" y="964455"/>
              <a:ext cx="4210054" cy="307777"/>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400" b="1" dirty="0">
                  <a:solidFill>
                    <a:srgbClr val="09092C"/>
                  </a:solidFill>
                  <a:latin typeface="Foundever Sans Bold" pitchFamily="50" charset="0"/>
                  <a:ea typeface="Foundever Sans Bold" pitchFamily="50" charset="0"/>
                </a:rPr>
                <a:t>Enhancing Communication Clarity</a:t>
              </a:r>
            </a:p>
          </p:txBody>
        </p:sp>
        <p:grpSp>
          <p:nvGrpSpPr>
            <p:cNvPr id="53" name="Groupe 90">
              <a:extLst>
                <a:ext uri="{FF2B5EF4-FFF2-40B4-BE49-F238E27FC236}">
                  <a16:creationId xmlns:a16="http://schemas.microsoft.com/office/drawing/2014/main" id="{BB615985-40E6-CB3D-457D-150459996591}"/>
                </a:ext>
              </a:extLst>
            </p:cNvPr>
            <p:cNvGrpSpPr/>
            <p:nvPr/>
          </p:nvGrpSpPr>
          <p:grpSpPr>
            <a:xfrm>
              <a:off x="7177972" y="714995"/>
              <a:ext cx="737999" cy="737999"/>
              <a:chOff x="9161463" y="2178050"/>
              <a:chExt cx="304800" cy="303213"/>
            </a:xfrm>
            <a:solidFill>
              <a:srgbClr val="4B4BF9"/>
            </a:solidFill>
          </p:grpSpPr>
          <p:sp>
            <p:nvSpPr>
              <p:cNvPr id="54" name="Freeform 103">
                <a:extLst>
                  <a:ext uri="{FF2B5EF4-FFF2-40B4-BE49-F238E27FC236}">
                    <a16:creationId xmlns:a16="http://schemas.microsoft.com/office/drawing/2014/main" id="{852275D6-A8B9-FF1E-AE3C-1C3290B3974C}"/>
                  </a:ext>
                </a:extLst>
              </p:cNvPr>
              <p:cNvSpPr>
                <a:spLocks noEditPoints="1"/>
              </p:cNvSpPr>
              <p:nvPr/>
            </p:nvSpPr>
            <p:spPr bwMode="auto">
              <a:xfrm>
                <a:off x="9212263" y="2241550"/>
                <a:ext cx="209550" cy="173038"/>
              </a:xfrm>
              <a:custGeom>
                <a:avLst/>
                <a:gdLst>
                  <a:gd name="T0" fmla="*/ 391 w 512"/>
                  <a:gd name="T1" fmla="*/ 287 h 420"/>
                  <a:gd name="T2" fmla="*/ 372 w 512"/>
                  <a:gd name="T3" fmla="*/ 312 h 420"/>
                  <a:gd name="T4" fmla="*/ 222 w 512"/>
                  <a:gd name="T5" fmla="*/ 269 h 420"/>
                  <a:gd name="T6" fmla="*/ 191 w 512"/>
                  <a:gd name="T7" fmla="*/ 278 h 420"/>
                  <a:gd name="T8" fmla="*/ 254 w 512"/>
                  <a:gd name="T9" fmla="*/ 376 h 420"/>
                  <a:gd name="T10" fmla="*/ 244 w 512"/>
                  <a:gd name="T11" fmla="*/ 407 h 420"/>
                  <a:gd name="T12" fmla="*/ 193 w 512"/>
                  <a:gd name="T13" fmla="*/ 420 h 420"/>
                  <a:gd name="T14" fmla="*/ 92 w 512"/>
                  <a:gd name="T15" fmla="*/ 305 h 420"/>
                  <a:gd name="T16" fmla="*/ 43 w 512"/>
                  <a:gd name="T17" fmla="*/ 296 h 420"/>
                  <a:gd name="T18" fmla="*/ 5 w 512"/>
                  <a:gd name="T19" fmla="*/ 242 h 420"/>
                  <a:gd name="T20" fmla="*/ 57 w 512"/>
                  <a:gd name="T21" fmla="*/ 151 h 420"/>
                  <a:gd name="T22" fmla="*/ 62 w 512"/>
                  <a:gd name="T23" fmla="*/ 169 h 420"/>
                  <a:gd name="T24" fmla="*/ 23 w 512"/>
                  <a:gd name="T25" fmla="*/ 237 h 420"/>
                  <a:gd name="T26" fmla="*/ 52 w 512"/>
                  <a:gd name="T27" fmla="*/ 280 h 420"/>
                  <a:gd name="T28" fmla="*/ 207 w 512"/>
                  <a:gd name="T29" fmla="*/ 254 h 420"/>
                  <a:gd name="T30" fmla="*/ 217 w 512"/>
                  <a:gd name="T31" fmla="*/ 251 h 420"/>
                  <a:gd name="T32" fmla="*/ 373 w 512"/>
                  <a:gd name="T33" fmla="*/ 293 h 420"/>
                  <a:gd name="T34" fmla="*/ 371 w 512"/>
                  <a:gd name="T35" fmla="*/ 283 h 420"/>
                  <a:gd name="T36" fmla="*/ 349 w 512"/>
                  <a:gd name="T37" fmla="*/ 203 h 420"/>
                  <a:gd name="T38" fmla="*/ 349 w 512"/>
                  <a:gd name="T39" fmla="*/ 203 h 420"/>
                  <a:gd name="T40" fmla="*/ 298 w 512"/>
                  <a:gd name="T41" fmla="*/ 20 h 420"/>
                  <a:gd name="T42" fmla="*/ 244 w 512"/>
                  <a:gd name="T43" fmla="*/ 92 h 420"/>
                  <a:gd name="T44" fmla="*/ 213 w 512"/>
                  <a:gd name="T45" fmla="*/ 202 h 420"/>
                  <a:gd name="T46" fmla="*/ 204 w 512"/>
                  <a:gd name="T47" fmla="*/ 214 h 420"/>
                  <a:gd name="T48" fmla="*/ 176 w 512"/>
                  <a:gd name="T49" fmla="*/ 138 h 420"/>
                  <a:gd name="T50" fmla="*/ 103 w 512"/>
                  <a:gd name="T51" fmla="*/ 148 h 420"/>
                  <a:gd name="T52" fmla="*/ 180 w 512"/>
                  <a:gd name="T53" fmla="*/ 118 h 420"/>
                  <a:gd name="T54" fmla="*/ 300 w 512"/>
                  <a:gd name="T55" fmla="*/ 2 h 420"/>
                  <a:gd name="T56" fmla="*/ 319 w 512"/>
                  <a:gd name="T57" fmla="*/ 24 h 420"/>
                  <a:gd name="T58" fmla="*/ 342 w 512"/>
                  <a:gd name="T59" fmla="*/ 107 h 420"/>
                  <a:gd name="T60" fmla="*/ 396 w 512"/>
                  <a:gd name="T61" fmla="*/ 145 h 420"/>
                  <a:gd name="T62" fmla="*/ 164 w 512"/>
                  <a:gd name="T63" fmla="*/ 285 h 420"/>
                  <a:gd name="T64" fmla="*/ 183 w 512"/>
                  <a:gd name="T65" fmla="*/ 396 h 420"/>
                  <a:gd name="T66" fmla="*/ 239 w 512"/>
                  <a:gd name="T67" fmla="*/ 389 h 420"/>
                  <a:gd name="T68" fmla="*/ 239 w 512"/>
                  <a:gd name="T69" fmla="*/ 387 h 420"/>
                  <a:gd name="T70" fmla="*/ 378 w 512"/>
                  <a:gd name="T71" fmla="*/ 150 h 420"/>
                  <a:gd name="T72" fmla="*/ 347 w 512"/>
                  <a:gd name="T73" fmla="*/ 126 h 420"/>
                  <a:gd name="T74" fmla="*/ 378 w 512"/>
                  <a:gd name="T75" fmla="*/ 150 h 420"/>
                  <a:gd name="T76" fmla="*/ 469 w 512"/>
                  <a:gd name="T77" fmla="*/ 256 h 420"/>
                  <a:gd name="T78" fmla="*/ 499 w 512"/>
                  <a:gd name="T79" fmla="*/ 117 h 420"/>
                  <a:gd name="T80" fmla="*/ 398 w 512"/>
                  <a:gd name="T81" fmla="*/ 16 h 420"/>
                  <a:gd name="T82" fmla="*/ 481 w 512"/>
                  <a:gd name="T83" fmla="*/ 122 h 420"/>
                  <a:gd name="T84" fmla="*/ 464 w 512"/>
                  <a:gd name="T85" fmla="*/ 255 h 420"/>
                  <a:gd name="T86" fmla="*/ 432 w 512"/>
                  <a:gd name="T87" fmla="*/ 198 h 420"/>
                  <a:gd name="T88" fmla="*/ 448 w 512"/>
                  <a:gd name="T89" fmla="*/ 131 h 420"/>
                  <a:gd name="T90" fmla="*/ 397 w 512"/>
                  <a:gd name="T91" fmla="*/ 85 h 420"/>
                  <a:gd name="T92" fmla="*/ 430 w 512"/>
                  <a:gd name="T93" fmla="*/ 136 h 420"/>
                  <a:gd name="T94" fmla="*/ 428 w 512"/>
                  <a:gd name="T95" fmla="*/ 197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2" h="420">
                    <a:moveTo>
                      <a:pt x="369" y="206"/>
                    </a:moveTo>
                    <a:cubicBezTo>
                      <a:pt x="391" y="287"/>
                      <a:pt x="391" y="287"/>
                      <a:pt x="391" y="287"/>
                    </a:cubicBezTo>
                    <a:cubicBezTo>
                      <a:pt x="394" y="294"/>
                      <a:pt x="391" y="302"/>
                      <a:pt x="385" y="307"/>
                    </a:cubicBezTo>
                    <a:cubicBezTo>
                      <a:pt x="381" y="310"/>
                      <a:pt x="377" y="312"/>
                      <a:pt x="372" y="312"/>
                    </a:cubicBezTo>
                    <a:cubicBezTo>
                      <a:pt x="369" y="312"/>
                      <a:pt x="366" y="311"/>
                      <a:pt x="363" y="310"/>
                    </a:cubicBezTo>
                    <a:cubicBezTo>
                      <a:pt x="300" y="277"/>
                      <a:pt x="248" y="262"/>
                      <a:pt x="222" y="269"/>
                    </a:cubicBezTo>
                    <a:cubicBezTo>
                      <a:pt x="191" y="278"/>
                      <a:pt x="191" y="278"/>
                      <a:pt x="191" y="278"/>
                    </a:cubicBezTo>
                    <a:cubicBezTo>
                      <a:pt x="191" y="278"/>
                      <a:pt x="191" y="278"/>
                      <a:pt x="191" y="278"/>
                    </a:cubicBezTo>
                    <a:cubicBezTo>
                      <a:pt x="183" y="280"/>
                      <a:pt x="183" y="280"/>
                      <a:pt x="183" y="280"/>
                    </a:cubicBezTo>
                    <a:cubicBezTo>
                      <a:pt x="254" y="376"/>
                      <a:pt x="254" y="376"/>
                      <a:pt x="254" y="376"/>
                    </a:cubicBezTo>
                    <a:cubicBezTo>
                      <a:pt x="258" y="381"/>
                      <a:pt x="259" y="388"/>
                      <a:pt x="257" y="394"/>
                    </a:cubicBezTo>
                    <a:cubicBezTo>
                      <a:pt x="255" y="401"/>
                      <a:pt x="250" y="405"/>
                      <a:pt x="244" y="407"/>
                    </a:cubicBezTo>
                    <a:cubicBezTo>
                      <a:pt x="201" y="419"/>
                      <a:pt x="201" y="419"/>
                      <a:pt x="201" y="419"/>
                    </a:cubicBezTo>
                    <a:cubicBezTo>
                      <a:pt x="198" y="420"/>
                      <a:pt x="195" y="420"/>
                      <a:pt x="193" y="420"/>
                    </a:cubicBezTo>
                    <a:cubicBezTo>
                      <a:pt x="183" y="420"/>
                      <a:pt x="174" y="415"/>
                      <a:pt x="168" y="408"/>
                    </a:cubicBezTo>
                    <a:cubicBezTo>
                      <a:pt x="92" y="305"/>
                      <a:pt x="92" y="305"/>
                      <a:pt x="92" y="305"/>
                    </a:cubicBezTo>
                    <a:cubicBezTo>
                      <a:pt x="88" y="305"/>
                      <a:pt x="83" y="306"/>
                      <a:pt x="79" y="306"/>
                    </a:cubicBezTo>
                    <a:cubicBezTo>
                      <a:pt x="66" y="306"/>
                      <a:pt x="54" y="303"/>
                      <a:pt x="43" y="296"/>
                    </a:cubicBezTo>
                    <a:cubicBezTo>
                      <a:pt x="26" y="287"/>
                      <a:pt x="13" y="271"/>
                      <a:pt x="8" y="252"/>
                    </a:cubicBezTo>
                    <a:cubicBezTo>
                      <a:pt x="5" y="242"/>
                      <a:pt x="5" y="242"/>
                      <a:pt x="5" y="242"/>
                    </a:cubicBezTo>
                    <a:cubicBezTo>
                      <a:pt x="0" y="223"/>
                      <a:pt x="3" y="203"/>
                      <a:pt x="12" y="186"/>
                    </a:cubicBezTo>
                    <a:cubicBezTo>
                      <a:pt x="22" y="169"/>
                      <a:pt x="38" y="157"/>
                      <a:pt x="57" y="151"/>
                    </a:cubicBezTo>
                    <a:cubicBezTo>
                      <a:pt x="62" y="150"/>
                      <a:pt x="67" y="153"/>
                      <a:pt x="68" y="158"/>
                    </a:cubicBezTo>
                    <a:cubicBezTo>
                      <a:pt x="70" y="163"/>
                      <a:pt x="67" y="168"/>
                      <a:pt x="62" y="169"/>
                    </a:cubicBezTo>
                    <a:cubicBezTo>
                      <a:pt x="48" y="173"/>
                      <a:pt x="36" y="182"/>
                      <a:pt x="29" y="195"/>
                    </a:cubicBezTo>
                    <a:cubicBezTo>
                      <a:pt x="21" y="208"/>
                      <a:pt x="20" y="223"/>
                      <a:pt x="23" y="237"/>
                    </a:cubicBezTo>
                    <a:cubicBezTo>
                      <a:pt x="26" y="247"/>
                      <a:pt x="26" y="247"/>
                      <a:pt x="26" y="247"/>
                    </a:cubicBezTo>
                    <a:cubicBezTo>
                      <a:pt x="30" y="261"/>
                      <a:pt x="39" y="273"/>
                      <a:pt x="52" y="280"/>
                    </a:cubicBezTo>
                    <a:cubicBezTo>
                      <a:pt x="65" y="287"/>
                      <a:pt x="79" y="289"/>
                      <a:pt x="93" y="285"/>
                    </a:cubicBezTo>
                    <a:cubicBezTo>
                      <a:pt x="207" y="254"/>
                      <a:pt x="207" y="254"/>
                      <a:pt x="207" y="254"/>
                    </a:cubicBezTo>
                    <a:cubicBezTo>
                      <a:pt x="207" y="254"/>
                      <a:pt x="207" y="254"/>
                      <a:pt x="207" y="254"/>
                    </a:cubicBezTo>
                    <a:cubicBezTo>
                      <a:pt x="217" y="251"/>
                      <a:pt x="217" y="251"/>
                      <a:pt x="217" y="251"/>
                    </a:cubicBezTo>
                    <a:cubicBezTo>
                      <a:pt x="259" y="240"/>
                      <a:pt x="332" y="272"/>
                      <a:pt x="372" y="293"/>
                    </a:cubicBezTo>
                    <a:cubicBezTo>
                      <a:pt x="372" y="293"/>
                      <a:pt x="372" y="293"/>
                      <a:pt x="373" y="293"/>
                    </a:cubicBezTo>
                    <a:cubicBezTo>
                      <a:pt x="374" y="292"/>
                      <a:pt x="373" y="292"/>
                      <a:pt x="373" y="291"/>
                    </a:cubicBezTo>
                    <a:cubicBezTo>
                      <a:pt x="371" y="283"/>
                      <a:pt x="371" y="283"/>
                      <a:pt x="371" y="283"/>
                    </a:cubicBezTo>
                    <a:cubicBezTo>
                      <a:pt x="371" y="283"/>
                      <a:pt x="370" y="282"/>
                      <a:pt x="370" y="281"/>
                    </a:cubicBezTo>
                    <a:cubicBezTo>
                      <a:pt x="349" y="203"/>
                      <a:pt x="349" y="203"/>
                      <a:pt x="349" y="203"/>
                    </a:cubicBezTo>
                    <a:cubicBezTo>
                      <a:pt x="349" y="203"/>
                      <a:pt x="349" y="203"/>
                      <a:pt x="349" y="203"/>
                    </a:cubicBezTo>
                    <a:cubicBezTo>
                      <a:pt x="349" y="203"/>
                      <a:pt x="349" y="203"/>
                      <a:pt x="349" y="203"/>
                    </a:cubicBezTo>
                    <a:cubicBezTo>
                      <a:pt x="299" y="21"/>
                      <a:pt x="299" y="21"/>
                      <a:pt x="299" y="21"/>
                    </a:cubicBezTo>
                    <a:cubicBezTo>
                      <a:pt x="299" y="21"/>
                      <a:pt x="299" y="20"/>
                      <a:pt x="298" y="20"/>
                    </a:cubicBezTo>
                    <a:cubicBezTo>
                      <a:pt x="297" y="20"/>
                      <a:pt x="297" y="20"/>
                      <a:pt x="296" y="21"/>
                    </a:cubicBezTo>
                    <a:cubicBezTo>
                      <a:pt x="284" y="40"/>
                      <a:pt x="266" y="68"/>
                      <a:pt x="244" y="92"/>
                    </a:cubicBezTo>
                    <a:cubicBezTo>
                      <a:pt x="226" y="112"/>
                      <a:pt x="209" y="126"/>
                      <a:pt x="194" y="132"/>
                    </a:cubicBezTo>
                    <a:cubicBezTo>
                      <a:pt x="213" y="202"/>
                      <a:pt x="213" y="202"/>
                      <a:pt x="213" y="202"/>
                    </a:cubicBezTo>
                    <a:cubicBezTo>
                      <a:pt x="214" y="207"/>
                      <a:pt x="211" y="212"/>
                      <a:pt x="207" y="214"/>
                    </a:cubicBezTo>
                    <a:cubicBezTo>
                      <a:pt x="206" y="214"/>
                      <a:pt x="205" y="214"/>
                      <a:pt x="204" y="214"/>
                    </a:cubicBezTo>
                    <a:cubicBezTo>
                      <a:pt x="200" y="214"/>
                      <a:pt x="196" y="211"/>
                      <a:pt x="195" y="207"/>
                    </a:cubicBezTo>
                    <a:cubicBezTo>
                      <a:pt x="176" y="138"/>
                      <a:pt x="176" y="138"/>
                      <a:pt x="176" y="138"/>
                    </a:cubicBezTo>
                    <a:cubicBezTo>
                      <a:pt x="114" y="155"/>
                      <a:pt x="114" y="155"/>
                      <a:pt x="114" y="155"/>
                    </a:cubicBezTo>
                    <a:cubicBezTo>
                      <a:pt x="109" y="156"/>
                      <a:pt x="104" y="153"/>
                      <a:pt x="103" y="148"/>
                    </a:cubicBezTo>
                    <a:cubicBezTo>
                      <a:pt x="101" y="144"/>
                      <a:pt x="104" y="138"/>
                      <a:pt x="109" y="137"/>
                    </a:cubicBezTo>
                    <a:cubicBezTo>
                      <a:pt x="180" y="118"/>
                      <a:pt x="180" y="118"/>
                      <a:pt x="180" y="118"/>
                    </a:cubicBezTo>
                    <a:cubicBezTo>
                      <a:pt x="206" y="110"/>
                      <a:pt x="243" y="71"/>
                      <a:pt x="281" y="11"/>
                    </a:cubicBezTo>
                    <a:cubicBezTo>
                      <a:pt x="285" y="4"/>
                      <a:pt x="292" y="0"/>
                      <a:pt x="300" y="2"/>
                    </a:cubicBezTo>
                    <a:cubicBezTo>
                      <a:pt x="308" y="3"/>
                      <a:pt x="315" y="8"/>
                      <a:pt x="317" y="16"/>
                    </a:cubicBezTo>
                    <a:cubicBezTo>
                      <a:pt x="319" y="24"/>
                      <a:pt x="319" y="24"/>
                      <a:pt x="319" y="24"/>
                    </a:cubicBezTo>
                    <a:cubicBezTo>
                      <a:pt x="319" y="25"/>
                      <a:pt x="320" y="26"/>
                      <a:pt x="320" y="26"/>
                    </a:cubicBezTo>
                    <a:cubicBezTo>
                      <a:pt x="342" y="107"/>
                      <a:pt x="342" y="107"/>
                      <a:pt x="342" y="107"/>
                    </a:cubicBezTo>
                    <a:cubicBezTo>
                      <a:pt x="352" y="106"/>
                      <a:pt x="363" y="109"/>
                      <a:pt x="372" y="114"/>
                    </a:cubicBezTo>
                    <a:cubicBezTo>
                      <a:pt x="384" y="121"/>
                      <a:pt x="393" y="132"/>
                      <a:pt x="396" y="145"/>
                    </a:cubicBezTo>
                    <a:cubicBezTo>
                      <a:pt x="403" y="169"/>
                      <a:pt x="391" y="195"/>
                      <a:pt x="369" y="206"/>
                    </a:cubicBezTo>
                    <a:close/>
                    <a:moveTo>
                      <a:pt x="164" y="285"/>
                    </a:moveTo>
                    <a:cubicBezTo>
                      <a:pt x="111" y="300"/>
                      <a:pt x="111" y="300"/>
                      <a:pt x="111" y="300"/>
                    </a:cubicBezTo>
                    <a:cubicBezTo>
                      <a:pt x="183" y="396"/>
                      <a:pt x="183" y="396"/>
                      <a:pt x="183" y="396"/>
                    </a:cubicBezTo>
                    <a:cubicBezTo>
                      <a:pt x="186" y="400"/>
                      <a:pt x="191" y="402"/>
                      <a:pt x="196" y="401"/>
                    </a:cubicBezTo>
                    <a:cubicBezTo>
                      <a:pt x="239" y="389"/>
                      <a:pt x="239" y="389"/>
                      <a:pt x="239" y="389"/>
                    </a:cubicBezTo>
                    <a:cubicBezTo>
                      <a:pt x="239" y="389"/>
                      <a:pt x="239" y="389"/>
                      <a:pt x="240" y="388"/>
                    </a:cubicBezTo>
                    <a:cubicBezTo>
                      <a:pt x="240" y="388"/>
                      <a:pt x="240" y="387"/>
                      <a:pt x="239" y="387"/>
                    </a:cubicBezTo>
                    <a:lnTo>
                      <a:pt x="164" y="285"/>
                    </a:lnTo>
                    <a:close/>
                    <a:moveTo>
                      <a:pt x="378" y="150"/>
                    </a:moveTo>
                    <a:cubicBezTo>
                      <a:pt x="376" y="142"/>
                      <a:pt x="371" y="135"/>
                      <a:pt x="363" y="130"/>
                    </a:cubicBezTo>
                    <a:cubicBezTo>
                      <a:pt x="358" y="127"/>
                      <a:pt x="353" y="126"/>
                      <a:pt x="347" y="126"/>
                    </a:cubicBezTo>
                    <a:cubicBezTo>
                      <a:pt x="364" y="187"/>
                      <a:pt x="364" y="187"/>
                      <a:pt x="364" y="187"/>
                    </a:cubicBezTo>
                    <a:cubicBezTo>
                      <a:pt x="376" y="179"/>
                      <a:pt x="382" y="164"/>
                      <a:pt x="378" y="150"/>
                    </a:cubicBezTo>
                    <a:close/>
                    <a:moveTo>
                      <a:pt x="464" y="255"/>
                    </a:moveTo>
                    <a:cubicBezTo>
                      <a:pt x="466" y="256"/>
                      <a:pt x="467" y="256"/>
                      <a:pt x="469" y="256"/>
                    </a:cubicBezTo>
                    <a:cubicBezTo>
                      <a:pt x="472" y="256"/>
                      <a:pt x="475" y="255"/>
                      <a:pt x="477" y="252"/>
                    </a:cubicBezTo>
                    <a:cubicBezTo>
                      <a:pt x="504" y="208"/>
                      <a:pt x="512" y="161"/>
                      <a:pt x="499" y="117"/>
                    </a:cubicBezTo>
                    <a:cubicBezTo>
                      <a:pt x="487" y="73"/>
                      <a:pt x="457" y="36"/>
                      <a:pt x="411" y="12"/>
                    </a:cubicBezTo>
                    <a:cubicBezTo>
                      <a:pt x="407" y="10"/>
                      <a:pt x="401" y="12"/>
                      <a:pt x="398" y="16"/>
                    </a:cubicBezTo>
                    <a:cubicBezTo>
                      <a:pt x="396" y="21"/>
                      <a:pt x="398" y="27"/>
                      <a:pt x="402" y="29"/>
                    </a:cubicBezTo>
                    <a:cubicBezTo>
                      <a:pt x="443" y="50"/>
                      <a:pt x="471" y="83"/>
                      <a:pt x="481" y="122"/>
                    </a:cubicBezTo>
                    <a:cubicBezTo>
                      <a:pt x="492" y="161"/>
                      <a:pt x="485" y="203"/>
                      <a:pt x="461" y="242"/>
                    </a:cubicBezTo>
                    <a:cubicBezTo>
                      <a:pt x="458" y="246"/>
                      <a:pt x="460" y="252"/>
                      <a:pt x="464" y="255"/>
                    </a:cubicBezTo>
                    <a:close/>
                    <a:moveTo>
                      <a:pt x="428" y="197"/>
                    </a:moveTo>
                    <a:cubicBezTo>
                      <a:pt x="429" y="197"/>
                      <a:pt x="430" y="198"/>
                      <a:pt x="432" y="198"/>
                    </a:cubicBezTo>
                    <a:cubicBezTo>
                      <a:pt x="435" y="198"/>
                      <a:pt x="438" y="196"/>
                      <a:pt x="440" y="193"/>
                    </a:cubicBezTo>
                    <a:cubicBezTo>
                      <a:pt x="451" y="172"/>
                      <a:pt x="453" y="151"/>
                      <a:pt x="448" y="131"/>
                    </a:cubicBezTo>
                    <a:cubicBezTo>
                      <a:pt x="442" y="111"/>
                      <a:pt x="429" y="94"/>
                      <a:pt x="410" y="82"/>
                    </a:cubicBezTo>
                    <a:cubicBezTo>
                      <a:pt x="405" y="79"/>
                      <a:pt x="400" y="81"/>
                      <a:pt x="397" y="85"/>
                    </a:cubicBezTo>
                    <a:cubicBezTo>
                      <a:pt x="394" y="89"/>
                      <a:pt x="396" y="95"/>
                      <a:pt x="400" y="98"/>
                    </a:cubicBezTo>
                    <a:cubicBezTo>
                      <a:pt x="416" y="108"/>
                      <a:pt x="426" y="120"/>
                      <a:pt x="430" y="136"/>
                    </a:cubicBezTo>
                    <a:cubicBezTo>
                      <a:pt x="434" y="152"/>
                      <a:pt x="432" y="168"/>
                      <a:pt x="424" y="184"/>
                    </a:cubicBezTo>
                    <a:cubicBezTo>
                      <a:pt x="421" y="189"/>
                      <a:pt x="423" y="194"/>
                      <a:pt x="428"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443">
                <a:extLst>
                  <a:ext uri="{FF2B5EF4-FFF2-40B4-BE49-F238E27FC236}">
                    <a16:creationId xmlns:a16="http://schemas.microsoft.com/office/drawing/2014/main" id="{55AF2300-9332-0621-080C-CE48B5A13503}"/>
                  </a:ext>
                </a:extLst>
              </p:cNvPr>
              <p:cNvSpPr>
                <a:spLocks/>
              </p:cNvSpPr>
              <p:nvPr/>
            </p:nvSpPr>
            <p:spPr bwMode="auto">
              <a:xfrm>
                <a:off x="9161463" y="2178050"/>
                <a:ext cx="304800" cy="303213"/>
              </a:xfrm>
              <a:custGeom>
                <a:avLst/>
                <a:gdLst>
                  <a:gd name="T0" fmla="*/ 650 w 744"/>
                  <a:gd name="T1" fmla="*/ 94 h 744"/>
                  <a:gd name="T2" fmla="*/ 744 w 744"/>
                  <a:gd name="T3" fmla="*/ 323 h 744"/>
                  <a:gd name="T4" fmla="*/ 744 w 744"/>
                  <a:gd name="T5" fmla="*/ 421 h 744"/>
                  <a:gd name="T6" fmla="*/ 719 w 744"/>
                  <a:gd name="T7" fmla="*/ 548 h 744"/>
                  <a:gd name="T8" fmla="*/ 706 w 744"/>
                  <a:gd name="T9" fmla="*/ 553 h 744"/>
                  <a:gd name="T10" fmla="*/ 701 w 744"/>
                  <a:gd name="T11" fmla="*/ 541 h 744"/>
                  <a:gd name="T12" fmla="*/ 726 w 744"/>
                  <a:gd name="T13" fmla="*/ 421 h 744"/>
                  <a:gd name="T14" fmla="*/ 726 w 744"/>
                  <a:gd name="T15" fmla="*/ 323 h 744"/>
                  <a:gd name="T16" fmla="*/ 637 w 744"/>
                  <a:gd name="T17" fmla="*/ 107 h 744"/>
                  <a:gd name="T18" fmla="*/ 421 w 744"/>
                  <a:gd name="T19" fmla="*/ 18 h 744"/>
                  <a:gd name="T20" fmla="*/ 323 w 744"/>
                  <a:gd name="T21" fmla="*/ 18 h 744"/>
                  <a:gd name="T22" fmla="*/ 108 w 744"/>
                  <a:gd name="T23" fmla="*/ 107 h 744"/>
                  <a:gd name="T24" fmla="*/ 18 w 744"/>
                  <a:gd name="T25" fmla="*/ 323 h 744"/>
                  <a:gd name="T26" fmla="*/ 18 w 744"/>
                  <a:gd name="T27" fmla="*/ 421 h 744"/>
                  <a:gd name="T28" fmla="*/ 108 w 744"/>
                  <a:gd name="T29" fmla="*/ 637 h 744"/>
                  <a:gd name="T30" fmla="*/ 323 w 744"/>
                  <a:gd name="T31" fmla="*/ 726 h 744"/>
                  <a:gd name="T32" fmla="*/ 421 w 744"/>
                  <a:gd name="T33" fmla="*/ 726 h 744"/>
                  <a:gd name="T34" fmla="*/ 632 w 744"/>
                  <a:gd name="T35" fmla="*/ 642 h 744"/>
                  <a:gd name="T36" fmla="*/ 645 w 744"/>
                  <a:gd name="T37" fmla="*/ 642 h 744"/>
                  <a:gd name="T38" fmla="*/ 644 w 744"/>
                  <a:gd name="T39" fmla="*/ 655 h 744"/>
                  <a:gd name="T40" fmla="*/ 421 w 744"/>
                  <a:gd name="T41" fmla="*/ 744 h 744"/>
                  <a:gd name="T42" fmla="*/ 323 w 744"/>
                  <a:gd name="T43" fmla="*/ 744 h 744"/>
                  <a:gd name="T44" fmla="*/ 94 w 744"/>
                  <a:gd name="T45" fmla="*/ 650 h 744"/>
                  <a:gd name="T46" fmla="*/ 0 w 744"/>
                  <a:gd name="T47" fmla="*/ 421 h 744"/>
                  <a:gd name="T48" fmla="*/ 0 w 744"/>
                  <a:gd name="T49" fmla="*/ 323 h 744"/>
                  <a:gd name="T50" fmla="*/ 94 w 744"/>
                  <a:gd name="T51" fmla="*/ 94 h 744"/>
                  <a:gd name="T52" fmla="*/ 323 w 744"/>
                  <a:gd name="T53" fmla="*/ 0 h 744"/>
                  <a:gd name="T54" fmla="*/ 421 w 744"/>
                  <a:gd name="T55" fmla="*/ 0 h 744"/>
                  <a:gd name="T56" fmla="*/ 650 w 744"/>
                  <a:gd name="T57" fmla="*/ 94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4" h="744">
                    <a:moveTo>
                      <a:pt x="650" y="94"/>
                    </a:moveTo>
                    <a:cubicBezTo>
                      <a:pt x="711" y="155"/>
                      <a:pt x="744" y="236"/>
                      <a:pt x="744" y="323"/>
                    </a:cubicBezTo>
                    <a:cubicBezTo>
                      <a:pt x="744" y="421"/>
                      <a:pt x="744" y="421"/>
                      <a:pt x="744" y="421"/>
                    </a:cubicBezTo>
                    <a:cubicBezTo>
                      <a:pt x="744" y="465"/>
                      <a:pt x="736" y="508"/>
                      <a:pt x="719" y="548"/>
                    </a:cubicBezTo>
                    <a:cubicBezTo>
                      <a:pt x="717" y="553"/>
                      <a:pt x="711" y="555"/>
                      <a:pt x="706" y="553"/>
                    </a:cubicBezTo>
                    <a:cubicBezTo>
                      <a:pt x="702" y="551"/>
                      <a:pt x="699" y="546"/>
                      <a:pt x="701" y="541"/>
                    </a:cubicBezTo>
                    <a:cubicBezTo>
                      <a:pt x="718" y="503"/>
                      <a:pt x="726" y="463"/>
                      <a:pt x="726" y="421"/>
                    </a:cubicBezTo>
                    <a:cubicBezTo>
                      <a:pt x="726" y="323"/>
                      <a:pt x="726" y="323"/>
                      <a:pt x="726" y="323"/>
                    </a:cubicBezTo>
                    <a:cubicBezTo>
                      <a:pt x="726" y="241"/>
                      <a:pt x="694" y="165"/>
                      <a:pt x="637" y="107"/>
                    </a:cubicBezTo>
                    <a:cubicBezTo>
                      <a:pt x="579" y="50"/>
                      <a:pt x="503" y="18"/>
                      <a:pt x="421" y="18"/>
                    </a:cubicBezTo>
                    <a:cubicBezTo>
                      <a:pt x="323" y="18"/>
                      <a:pt x="323" y="18"/>
                      <a:pt x="323" y="18"/>
                    </a:cubicBezTo>
                    <a:cubicBezTo>
                      <a:pt x="242" y="18"/>
                      <a:pt x="165" y="50"/>
                      <a:pt x="108" y="107"/>
                    </a:cubicBezTo>
                    <a:cubicBezTo>
                      <a:pt x="50" y="165"/>
                      <a:pt x="18" y="241"/>
                      <a:pt x="18" y="323"/>
                    </a:cubicBezTo>
                    <a:cubicBezTo>
                      <a:pt x="18" y="421"/>
                      <a:pt x="18" y="421"/>
                      <a:pt x="18" y="421"/>
                    </a:cubicBezTo>
                    <a:cubicBezTo>
                      <a:pt x="18" y="503"/>
                      <a:pt x="50" y="579"/>
                      <a:pt x="108" y="637"/>
                    </a:cubicBezTo>
                    <a:cubicBezTo>
                      <a:pt x="165" y="694"/>
                      <a:pt x="242" y="726"/>
                      <a:pt x="323" y="726"/>
                    </a:cubicBezTo>
                    <a:cubicBezTo>
                      <a:pt x="421" y="726"/>
                      <a:pt x="421" y="726"/>
                      <a:pt x="421" y="726"/>
                    </a:cubicBezTo>
                    <a:cubicBezTo>
                      <a:pt x="500" y="726"/>
                      <a:pt x="575" y="696"/>
                      <a:pt x="632" y="642"/>
                    </a:cubicBezTo>
                    <a:cubicBezTo>
                      <a:pt x="635" y="638"/>
                      <a:pt x="641" y="638"/>
                      <a:pt x="645" y="642"/>
                    </a:cubicBezTo>
                    <a:cubicBezTo>
                      <a:pt x="648" y="646"/>
                      <a:pt x="648" y="651"/>
                      <a:pt x="644" y="655"/>
                    </a:cubicBezTo>
                    <a:cubicBezTo>
                      <a:pt x="584" y="713"/>
                      <a:pt x="505" y="744"/>
                      <a:pt x="421" y="744"/>
                    </a:cubicBezTo>
                    <a:cubicBezTo>
                      <a:pt x="323" y="744"/>
                      <a:pt x="323" y="744"/>
                      <a:pt x="323" y="744"/>
                    </a:cubicBezTo>
                    <a:cubicBezTo>
                      <a:pt x="237" y="744"/>
                      <a:pt x="155" y="711"/>
                      <a:pt x="94" y="650"/>
                    </a:cubicBezTo>
                    <a:cubicBezTo>
                      <a:pt x="33" y="589"/>
                      <a:pt x="0" y="508"/>
                      <a:pt x="0" y="421"/>
                    </a:cubicBezTo>
                    <a:cubicBezTo>
                      <a:pt x="0" y="323"/>
                      <a:pt x="0" y="323"/>
                      <a:pt x="0" y="323"/>
                    </a:cubicBezTo>
                    <a:cubicBezTo>
                      <a:pt x="0" y="236"/>
                      <a:pt x="33" y="155"/>
                      <a:pt x="94" y="94"/>
                    </a:cubicBezTo>
                    <a:cubicBezTo>
                      <a:pt x="155" y="33"/>
                      <a:pt x="237" y="0"/>
                      <a:pt x="323" y="0"/>
                    </a:cubicBezTo>
                    <a:cubicBezTo>
                      <a:pt x="421" y="0"/>
                      <a:pt x="421" y="0"/>
                      <a:pt x="421" y="0"/>
                    </a:cubicBezTo>
                    <a:cubicBezTo>
                      <a:pt x="508" y="0"/>
                      <a:pt x="589" y="33"/>
                      <a:pt x="65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 name="Group 2"/>
          <p:cNvGrpSpPr/>
          <p:nvPr/>
        </p:nvGrpSpPr>
        <p:grpSpPr>
          <a:xfrm>
            <a:off x="7180005" y="2109585"/>
            <a:ext cx="5006999" cy="737999"/>
            <a:chOff x="7180005" y="1635458"/>
            <a:chExt cx="5006999" cy="737999"/>
          </a:xfrm>
        </p:grpSpPr>
        <p:sp>
          <p:nvSpPr>
            <p:cNvPr id="24" name="Espace réservé du texte 3">
              <a:extLst>
                <a:ext uri="{FF2B5EF4-FFF2-40B4-BE49-F238E27FC236}">
                  <a16:creationId xmlns:a16="http://schemas.microsoft.com/office/drawing/2014/main" id="{15927BCC-DF51-CF27-8A9B-199B40677E51}"/>
                </a:ext>
              </a:extLst>
            </p:cNvPr>
            <p:cNvSpPr txBox="1">
              <a:spLocks/>
            </p:cNvSpPr>
            <p:nvPr/>
          </p:nvSpPr>
          <p:spPr>
            <a:xfrm>
              <a:off x="7976950" y="1875859"/>
              <a:ext cx="4210054" cy="307777"/>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400" b="1" dirty="0">
                  <a:solidFill>
                    <a:srgbClr val="09092C"/>
                  </a:solidFill>
                  <a:latin typeface="Foundever Sans Bold" pitchFamily="50" charset="0"/>
                  <a:ea typeface="Foundever Sans Bold" pitchFamily="50" charset="0"/>
                </a:rPr>
                <a:t>Building Rapport and Connection</a:t>
              </a:r>
            </a:p>
          </p:txBody>
        </p:sp>
        <p:grpSp>
          <p:nvGrpSpPr>
            <p:cNvPr id="61" name="Groupe 186">
              <a:extLst>
                <a:ext uri="{FF2B5EF4-FFF2-40B4-BE49-F238E27FC236}">
                  <a16:creationId xmlns:a16="http://schemas.microsoft.com/office/drawing/2014/main" id="{19D4EC04-0311-F362-ED31-84B1E371BFAC}"/>
                </a:ext>
              </a:extLst>
            </p:cNvPr>
            <p:cNvGrpSpPr/>
            <p:nvPr/>
          </p:nvGrpSpPr>
          <p:grpSpPr>
            <a:xfrm>
              <a:off x="7180005" y="1635458"/>
              <a:ext cx="737999" cy="737999"/>
              <a:chOff x="4940300" y="2586038"/>
              <a:chExt cx="304800" cy="304800"/>
            </a:xfrm>
            <a:solidFill>
              <a:srgbClr val="4B4BF9"/>
            </a:solidFill>
          </p:grpSpPr>
          <p:sp>
            <p:nvSpPr>
              <p:cNvPr id="62" name="Freeform 261">
                <a:extLst>
                  <a:ext uri="{FF2B5EF4-FFF2-40B4-BE49-F238E27FC236}">
                    <a16:creationId xmlns:a16="http://schemas.microsoft.com/office/drawing/2014/main" id="{8DA74213-7CB6-26C4-593D-1DE54C0DE0C3}"/>
                  </a:ext>
                </a:extLst>
              </p:cNvPr>
              <p:cNvSpPr>
                <a:spLocks noEditPoints="1"/>
              </p:cNvSpPr>
              <p:nvPr/>
            </p:nvSpPr>
            <p:spPr bwMode="auto">
              <a:xfrm>
                <a:off x="4997450" y="2654301"/>
                <a:ext cx="209550" cy="163513"/>
              </a:xfrm>
              <a:custGeom>
                <a:avLst/>
                <a:gdLst>
                  <a:gd name="T0" fmla="*/ 458 w 510"/>
                  <a:gd name="T1" fmla="*/ 106 h 399"/>
                  <a:gd name="T2" fmla="*/ 380 w 510"/>
                  <a:gd name="T3" fmla="*/ 120 h 399"/>
                  <a:gd name="T4" fmla="*/ 234 w 510"/>
                  <a:gd name="T5" fmla="*/ 115 h 399"/>
                  <a:gd name="T6" fmla="*/ 132 w 510"/>
                  <a:gd name="T7" fmla="*/ 115 h 399"/>
                  <a:gd name="T8" fmla="*/ 62 w 510"/>
                  <a:gd name="T9" fmla="*/ 116 h 399"/>
                  <a:gd name="T10" fmla="*/ 10 w 510"/>
                  <a:gd name="T11" fmla="*/ 125 h 399"/>
                  <a:gd name="T12" fmla="*/ 0 w 510"/>
                  <a:gd name="T13" fmla="*/ 297 h 399"/>
                  <a:gd name="T14" fmla="*/ 62 w 510"/>
                  <a:gd name="T15" fmla="*/ 286 h 399"/>
                  <a:gd name="T16" fmla="*/ 108 w 510"/>
                  <a:gd name="T17" fmla="*/ 352 h 399"/>
                  <a:gd name="T18" fmla="*/ 140 w 510"/>
                  <a:gd name="T19" fmla="*/ 374 h 399"/>
                  <a:gd name="T20" fmla="*/ 181 w 510"/>
                  <a:gd name="T21" fmla="*/ 389 h 399"/>
                  <a:gd name="T22" fmla="*/ 229 w 510"/>
                  <a:gd name="T23" fmla="*/ 383 h 399"/>
                  <a:gd name="T24" fmla="*/ 275 w 510"/>
                  <a:gd name="T25" fmla="*/ 397 h 399"/>
                  <a:gd name="T26" fmla="*/ 340 w 510"/>
                  <a:gd name="T27" fmla="*/ 358 h 399"/>
                  <a:gd name="T28" fmla="*/ 382 w 510"/>
                  <a:gd name="T29" fmla="*/ 334 h 399"/>
                  <a:gd name="T30" fmla="*/ 448 w 510"/>
                  <a:gd name="T31" fmla="*/ 285 h 399"/>
                  <a:gd name="T32" fmla="*/ 510 w 510"/>
                  <a:gd name="T33" fmla="*/ 297 h 399"/>
                  <a:gd name="T34" fmla="*/ 467 w 510"/>
                  <a:gd name="T35" fmla="*/ 276 h 399"/>
                  <a:gd name="T36" fmla="*/ 467 w 510"/>
                  <a:gd name="T37" fmla="*/ 137 h 399"/>
                  <a:gd name="T38" fmla="*/ 108 w 510"/>
                  <a:gd name="T39" fmla="*/ 284 h 399"/>
                  <a:gd name="T40" fmla="*/ 122 w 510"/>
                  <a:gd name="T41" fmla="*/ 284 h 399"/>
                  <a:gd name="T42" fmla="*/ 104 w 510"/>
                  <a:gd name="T43" fmla="*/ 312 h 399"/>
                  <a:gd name="T44" fmla="*/ 129 w 510"/>
                  <a:gd name="T45" fmla="*/ 342 h 399"/>
                  <a:gd name="T46" fmla="*/ 124 w 510"/>
                  <a:gd name="T47" fmla="*/ 322 h 399"/>
                  <a:gd name="T48" fmla="*/ 161 w 510"/>
                  <a:gd name="T49" fmla="*/ 291 h 399"/>
                  <a:gd name="T50" fmla="*/ 167 w 510"/>
                  <a:gd name="T51" fmla="*/ 308 h 399"/>
                  <a:gd name="T52" fmla="*/ 136 w 510"/>
                  <a:gd name="T53" fmla="*/ 339 h 399"/>
                  <a:gd name="T54" fmla="*/ 154 w 510"/>
                  <a:gd name="T55" fmla="*/ 348 h 399"/>
                  <a:gd name="T56" fmla="*/ 190 w 510"/>
                  <a:gd name="T57" fmla="*/ 316 h 399"/>
                  <a:gd name="T58" fmla="*/ 182 w 510"/>
                  <a:gd name="T59" fmla="*/ 348 h 399"/>
                  <a:gd name="T60" fmla="*/ 161 w 510"/>
                  <a:gd name="T61" fmla="*/ 365 h 399"/>
                  <a:gd name="T62" fmla="*/ 195 w 510"/>
                  <a:gd name="T63" fmla="*/ 376 h 399"/>
                  <a:gd name="T64" fmla="*/ 209 w 510"/>
                  <a:gd name="T65" fmla="*/ 352 h 399"/>
                  <a:gd name="T66" fmla="*/ 219 w 510"/>
                  <a:gd name="T67" fmla="*/ 365 h 399"/>
                  <a:gd name="T68" fmla="*/ 390 w 510"/>
                  <a:gd name="T69" fmla="*/ 311 h 399"/>
                  <a:gd name="T70" fmla="*/ 372 w 510"/>
                  <a:gd name="T71" fmla="*/ 312 h 399"/>
                  <a:gd name="T72" fmla="*/ 360 w 510"/>
                  <a:gd name="T73" fmla="*/ 326 h 399"/>
                  <a:gd name="T74" fmla="*/ 332 w 510"/>
                  <a:gd name="T75" fmla="*/ 335 h 399"/>
                  <a:gd name="T76" fmla="*/ 320 w 510"/>
                  <a:gd name="T77" fmla="*/ 349 h 399"/>
                  <a:gd name="T78" fmla="*/ 298 w 510"/>
                  <a:gd name="T79" fmla="*/ 360 h 399"/>
                  <a:gd name="T80" fmla="*/ 250 w 510"/>
                  <a:gd name="T81" fmla="*/ 329 h 399"/>
                  <a:gd name="T82" fmla="*/ 257 w 510"/>
                  <a:gd name="T83" fmla="*/ 378 h 399"/>
                  <a:gd name="T84" fmla="*/ 218 w 510"/>
                  <a:gd name="T85" fmla="*/ 334 h 399"/>
                  <a:gd name="T86" fmla="*/ 189 w 510"/>
                  <a:gd name="T87" fmla="*/ 298 h 399"/>
                  <a:gd name="T88" fmla="*/ 142 w 510"/>
                  <a:gd name="T89" fmla="*/ 280 h 399"/>
                  <a:gd name="T90" fmla="*/ 95 w 510"/>
                  <a:gd name="T91" fmla="*/ 271 h 399"/>
                  <a:gd name="T92" fmla="*/ 103 w 510"/>
                  <a:gd name="T93" fmla="*/ 146 h 399"/>
                  <a:gd name="T94" fmla="*/ 213 w 510"/>
                  <a:gd name="T95" fmla="*/ 125 h 399"/>
                  <a:gd name="T96" fmla="*/ 201 w 510"/>
                  <a:gd name="T97" fmla="*/ 148 h 399"/>
                  <a:gd name="T98" fmla="*/ 263 w 510"/>
                  <a:gd name="T99" fmla="*/ 189 h 399"/>
                  <a:gd name="T100" fmla="*/ 390 w 510"/>
                  <a:gd name="T101" fmla="*/ 311 h 399"/>
                  <a:gd name="T102" fmla="*/ 374 w 510"/>
                  <a:gd name="T103" fmla="*/ 236 h 399"/>
                  <a:gd name="T104" fmla="*/ 332 w 510"/>
                  <a:gd name="T105" fmla="*/ 209 h 399"/>
                  <a:gd name="T106" fmla="*/ 254 w 510"/>
                  <a:gd name="T107" fmla="*/ 172 h 399"/>
                  <a:gd name="T108" fmla="*/ 245 w 510"/>
                  <a:gd name="T109" fmla="*/ 130 h 399"/>
                  <a:gd name="T110" fmla="*/ 370 w 510"/>
                  <a:gd name="T111" fmla="*/ 136 h 399"/>
                  <a:gd name="T112" fmla="*/ 436 w 510"/>
                  <a:gd name="T113" fmla="*/ 266 h 399"/>
                  <a:gd name="T114" fmla="*/ 244 w 510"/>
                  <a:gd name="T115" fmla="*/ 0 h 399"/>
                  <a:gd name="T116" fmla="*/ 282 w 510"/>
                  <a:gd name="T117" fmla="*/ 70 h 399"/>
                  <a:gd name="T118" fmla="*/ 316 w 510"/>
                  <a:gd name="T119" fmla="*/ 36 h 399"/>
                  <a:gd name="T120" fmla="*/ 194 w 510"/>
                  <a:gd name="T121" fmla="*/ 68 h 399"/>
                  <a:gd name="T122" fmla="*/ 209 w 510"/>
                  <a:gd name="T123" fmla="*/ 57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0" h="399">
                    <a:moveTo>
                      <a:pt x="500" y="125"/>
                    </a:moveTo>
                    <a:cubicBezTo>
                      <a:pt x="505" y="125"/>
                      <a:pt x="510" y="121"/>
                      <a:pt x="510" y="116"/>
                    </a:cubicBezTo>
                    <a:cubicBezTo>
                      <a:pt x="510" y="111"/>
                      <a:pt x="505" y="106"/>
                      <a:pt x="500" y="106"/>
                    </a:cubicBezTo>
                    <a:cubicBezTo>
                      <a:pt x="458" y="106"/>
                      <a:pt x="458" y="106"/>
                      <a:pt x="458" y="106"/>
                    </a:cubicBezTo>
                    <a:cubicBezTo>
                      <a:pt x="452" y="106"/>
                      <a:pt x="448" y="111"/>
                      <a:pt x="448" y="116"/>
                    </a:cubicBezTo>
                    <a:cubicBezTo>
                      <a:pt x="448" y="128"/>
                      <a:pt x="448" y="128"/>
                      <a:pt x="448" y="128"/>
                    </a:cubicBezTo>
                    <a:cubicBezTo>
                      <a:pt x="404" y="128"/>
                      <a:pt x="404" y="128"/>
                      <a:pt x="404" y="128"/>
                    </a:cubicBezTo>
                    <a:cubicBezTo>
                      <a:pt x="396" y="128"/>
                      <a:pt x="387" y="125"/>
                      <a:pt x="380" y="120"/>
                    </a:cubicBezTo>
                    <a:cubicBezTo>
                      <a:pt x="375" y="117"/>
                      <a:pt x="375" y="117"/>
                      <a:pt x="375" y="117"/>
                    </a:cubicBezTo>
                    <a:cubicBezTo>
                      <a:pt x="365" y="110"/>
                      <a:pt x="353" y="106"/>
                      <a:pt x="340" y="106"/>
                    </a:cubicBezTo>
                    <a:cubicBezTo>
                      <a:pt x="259" y="106"/>
                      <a:pt x="259" y="106"/>
                      <a:pt x="259" y="106"/>
                    </a:cubicBezTo>
                    <a:cubicBezTo>
                      <a:pt x="250" y="106"/>
                      <a:pt x="242" y="109"/>
                      <a:pt x="234" y="115"/>
                    </a:cubicBezTo>
                    <a:cubicBezTo>
                      <a:pt x="231" y="113"/>
                      <a:pt x="231" y="113"/>
                      <a:pt x="231" y="113"/>
                    </a:cubicBezTo>
                    <a:cubicBezTo>
                      <a:pt x="226" y="109"/>
                      <a:pt x="219" y="106"/>
                      <a:pt x="213" y="106"/>
                    </a:cubicBezTo>
                    <a:cubicBezTo>
                      <a:pt x="161" y="106"/>
                      <a:pt x="161" y="106"/>
                      <a:pt x="161" y="106"/>
                    </a:cubicBezTo>
                    <a:cubicBezTo>
                      <a:pt x="151" y="106"/>
                      <a:pt x="141" y="109"/>
                      <a:pt x="132" y="115"/>
                    </a:cubicBezTo>
                    <a:cubicBezTo>
                      <a:pt x="122" y="122"/>
                      <a:pt x="122" y="122"/>
                      <a:pt x="122" y="122"/>
                    </a:cubicBezTo>
                    <a:cubicBezTo>
                      <a:pt x="116" y="126"/>
                      <a:pt x="110" y="128"/>
                      <a:pt x="103" y="128"/>
                    </a:cubicBezTo>
                    <a:cubicBezTo>
                      <a:pt x="62" y="128"/>
                      <a:pt x="62" y="128"/>
                      <a:pt x="62" y="128"/>
                    </a:cubicBezTo>
                    <a:cubicBezTo>
                      <a:pt x="62" y="116"/>
                      <a:pt x="62" y="116"/>
                      <a:pt x="62" y="116"/>
                    </a:cubicBezTo>
                    <a:cubicBezTo>
                      <a:pt x="62" y="111"/>
                      <a:pt x="57" y="106"/>
                      <a:pt x="52" y="106"/>
                    </a:cubicBezTo>
                    <a:cubicBezTo>
                      <a:pt x="10" y="106"/>
                      <a:pt x="10" y="106"/>
                      <a:pt x="10" y="106"/>
                    </a:cubicBezTo>
                    <a:cubicBezTo>
                      <a:pt x="4" y="106"/>
                      <a:pt x="0" y="111"/>
                      <a:pt x="0" y="116"/>
                    </a:cubicBezTo>
                    <a:cubicBezTo>
                      <a:pt x="0" y="121"/>
                      <a:pt x="4" y="125"/>
                      <a:pt x="10" y="125"/>
                    </a:cubicBezTo>
                    <a:cubicBezTo>
                      <a:pt x="43" y="125"/>
                      <a:pt x="43" y="125"/>
                      <a:pt x="43" y="125"/>
                    </a:cubicBezTo>
                    <a:cubicBezTo>
                      <a:pt x="43" y="288"/>
                      <a:pt x="43" y="288"/>
                      <a:pt x="43" y="288"/>
                    </a:cubicBezTo>
                    <a:cubicBezTo>
                      <a:pt x="10" y="288"/>
                      <a:pt x="10" y="288"/>
                      <a:pt x="10" y="288"/>
                    </a:cubicBezTo>
                    <a:cubicBezTo>
                      <a:pt x="4" y="288"/>
                      <a:pt x="0" y="292"/>
                      <a:pt x="0" y="297"/>
                    </a:cubicBezTo>
                    <a:cubicBezTo>
                      <a:pt x="0" y="302"/>
                      <a:pt x="4" y="306"/>
                      <a:pt x="10" y="306"/>
                    </a:cubicBezTo>
                    <a:cubicBezTo>
                      <a:pt x="52" y="306"/>
                      <a:pt x="52" y="306"/>
                      <a:pt x="52" y="306"/>
                    </a:cubicBezTo>
                    <a:cubicBezTo>
                      <a:pt x="57" y="306"/>
                      <a:pt x="62" y="302"/>
                      <a:pt x="62" y="297"/>
                    </a:cubicBezTo>
                    <a:cubicBezTo>
                      <a:pt x="62" y="286"/>
                      <a:pt x="62" y="286"/>
                      <a:pt x="62" y="286"/>
                    </a:cubicBezTo>
                    <a:cubicBezTo>
                      <a:pt x="68" y="287"/>
                      <a:pt x="73" y="289"/>
                      <a:pt x="78" y="291"/>
                    </a:cubicBezTo>
                    <a:cubicBezTo>
                      <a:pt x="74" y="301"/>
                      <a:pt x="76" y="313"/>
                      <a:pt x="84" y="322"/>
                    </a:cubicBezTo>
                    <a:cubicBezTo>
                      <a:pt x="88" y="326"/>
                      <a:pt x="94" y="329"/>
                      <a:pt x="100" y="330"/>
                    </a:cubicBezTo>
                    <a:cubicBezTo>
                      <a:pt x="100" y="338"/>
                      <a:pt x="102" y="346"/>
                      <a:pt x="108" y="352"/>
                    </a:cubicBezTo>
                    <a:cubicBezTo>
                      <a:pt x="113" y="357"/>
                      <a:pt x="121" y="361"/>
                      <a:pt x="128" y="361"/>
                    </a:cubicBezTo>
                    <a:cubicBezTo>
                      <a:pt x="129" y="361"/>
                      <a:pt x="129" y="361"/>
                      <a:pt x="129" y="361"/>
                    </a:cubicBezTo>
                    <a:cubicBezTo>
                      <a:pt x="130" y="361"/>
                      <a:pt x="132" y="361"/>
                      <a:pt x="133" y="360"/>
                    </a:cubicBezTo>
                    <a:cubicBezTo>
                      <a:pt x="134" y="365"/>
                      <a:pt x="136" y="370"/>
                      <a:pt x="140" y="374"/>
                    </a:cubicBezTo>
                    <a:cubicBezTo>
                      <a:pt x="146" y="380"/>
                      <a:pt x="153" y="383"/>
                      <a:pt x="160" y="383"/>
                    </a:cubicBezTo>
                    <a:cubicBezTo>
                      <a:pt x="161" y="383"/>
                      <a:pt x="161" y="383"/>
                      <a:pt x="161" y="383"/>
                    </a:cubicBezTo>
                    <a:cubicBezTo>
                      <a:pt x="166" y="383"/>
                      <a:pt x="171" y="382"/>
                      <a:pt x="175" y="380"/>
                    </a:cubicBezTo>
                    <a:cubicBezTo>
                      <a:pt x="176" y="383"/>
                      <a:pt x="178" y="386"/>
                      <a:pt x="181" y="389"/>
                    </a:cubicBezTo>
                    <a:cubicBezTo>
                      <a:pt x="187" y="395"/>
                      <a:pt x="194" y="398"/>
                      <a:pt x="201" y="398"/>
                    </a:cubicBezTo>
                    <a:cubicBezTo>
                      <a:pt x="202" y="398"/>
                      <a:pt x="202" y="398"/>
                      <a:pt x="202" y="398"/>
                    </a:cubicBezTo>
                    <a:cubicBezTo>
                      <a:pt x="209" y="398"/>
                      <a:pt x="216" y="395"/>
                      <a:pt x="222" y="390"/>
                    </a:cubicBezTo>
                    <a:cubicBezTo>
                      <a:pt x="229" y="383"/>
                      <a:pt x="229" y="383"/>
                      <a:pt x="229" y="383"/>
                    </a:cubicBezTo>
                    <a:cubicBezTo>
                      <a:pt x="229" y="382"/>
                      <a:pt x="230" y="382"/>
                      <a:pt x="230" y="382"/>
                    </a:cubicBezTo>
                    <a:cubicBezTo>
                      <a:pt x="235" y="386"/>
                      <a:pt x="242" y="391"/>
                      <a:pt x="247" y="394"/>
                    </a:cubicBezTo>
                    <a:cubicBezTo>
                      <a:pt x="252" y="397"/>
                      <a:pt x="258" y="399"/>
                      <a:pt x="265" y="399"/>
                    </a:cubicBezTo>
                    <a:cubicBezTo>
                      <a:pt x="268" y="399"/>
                      <a:pt x="272" y="398"/>
                      <a:pt x="275" y="397"/>
                    </a:cubicBezTo>
                    <a:cubicBezTo>
                      <a:pt x="284" y="394"/>
                      <a:pt x="292" y="388"/>
                      <a:pt x="297" y="380"/>
                    </a:cubicBezTo>
                    <a:cubicBezTo>
                      <a:pt x="300" y="380"/>
                      <a:pt x="302" y="381"/>
                      <a:pt x="304" y="381"/>
                    </a:cubicBezTo>
                    <a:cubicBezTo>
                      <a:pt x="307" y="381"/>
                      <a:pt x="309" y="380"/>
                      <a:pt x="312" y="380"/>
                    </a:cubicBezTo>
                    <a:cubicBezTo>
                      <a:pt x="323" y="377"/>
                      <a:pt x="333" y="370"/>
                      <a:pt x="340" y="358"/>
                    </a:cubicBezTo>
                    <a:cubicBezTo>
                      <a:pt x="341" y="358"/>
                      <a:pt x="342" y="358"/>
                      <a:pt x="343" y="358"/>
                    </a:cubicBezTo>
                    <a:cubicBezTo>
                      <a:pt x="346" y="358"/>
                      <a:pt x="349" y="357"/>
                      <a:pt x="351" y="357"/>
                    </a:cubicBezTo>
                    <a:cubicBezTo>
                      <a:pt x="364" y="353"/>
                      <a:pt x="373" y="343"/>
                      <a:pt x="379" y="334"/>
                    </a:cubicBezTo>
                    <a:cubicBezTo>
                      <a:pt x="380" y="334"/>
                      <a:pt x="381" y="334"/>
                      <a:pt x="382" y="334"/>
                    </a:cubicBezTo>
                    <a:cubicBezTo>
                      <a:pt x="391" y="334"/>
                      <a:pt x="399" y="329"/>
                      <a:pt x="405" y="323"/>
                    </a:cubicBezTo>
                    <a:cubicBezTo>
                      <a:pt x="414" y="312"/>
                      <a:pt x="415" y="300"/>
                      <a:pt x="411" y="290"/>
                    </a:cubicBezTo>
                    <a:cubicBezTo>
                      <a:pt x="417" y="287"/>
                      <a:pt x="425" y="285"/>
                      <a:pt x="436" y="285"/>
                    </a:cubicBezTo>
                    <a:cubicBezTo>
                      <a:pt x="448" y="285"/>
                      <a:pt x="448" y="285"/>
                      <a:pt x="448" y="285"/>
                    </a:cubicBezTo>
                    <a:cubicBezTo>
                      <a:pt x="448" y="297"/>
                      <a:pt x="448" y="297"/>
                      <a:pt x="448" y="297"/>
                    </a:cubicBezTo>
                    <a:cubicBezTo>
                      <a:pt x="448" y="302"/>
                      <a:pt x="452" y="306"/>
                      <a:pt x="458" y="306"/>
                    </a:cubicBezTo>
                    <a:cubicBezTo>
                      <a:pt x="500" y="306"/>
                      <a:pt x="500" y="306"/>
                      <a:pt x="500" y="306"/>
                    </a:cubicBezTo>
                    <a:cubicBezTo>
                      <a:pt x="505" y="306"/>
                      <a:pt x="510" y="302"/>
                      <a:pt x="510" y="297"/>
                    </a:cubicBezTo>
                    <a:cubicBezTo>
                      <a:pt x="510" y="292"/>
                      <a:pt x="505" y="288"/>
                      <a:pt x="500" y="288"/>
                    </a:cubicBezTo>
                    <a:cubicBezTo>
                      <a:pt x="467" y="288"/>
                      <a:pt x="467" y="288"/>
                      <a:pt x="467" y="288"/>
                    </a:cubicBezTo>
                    <a:cubicBezTo>
                      <a:pt x="467" y="276"/>
                      <a:pt x="467" y="276"/>
                      <a:pt x="467" y="276"/>
                    </a:cubicBezTo>
                    <a:cubicBezTo>
                      <a:pt x="467" y="276"/>
                      <a:pt x="467" y="276"/>
                      <a:pt x="467" y="276"/>
                    </a:cubicBezTo>
                    <a:cubicBezTo>
                      <a:pt x="467" y="276"/>
                      <a:pt x="467" y="276"/>
                      <a:pt x="467" y="276"/>
                    </a:cubicBezTo>
                    <a:cubicBezTo>
                      <a:pt x="467" y="137"/>
                      <a:pt x="467" y="137"/>
                      <a:pt x="467" y="137"/>
                    </a:cubicBezTo>
                    <a:cubicBezTo>
                      <a:pt x="467" y="137"/>
                      <a:pt x="467" y="137"/>
                      <a:pt x="467" y="137"/>
                    </a:cubicBezTo>
                    <a:cubicBezTo>
                      <a:pt x="467" y="137"/>
                      <a:pt x="467" y="137"/>
                      <a:pt x="467" y="137"/>
                    </a:cubicBezTo>
                    <a:cubicBezTo>
                      <a:pt x="467" y="125"/>
                      <a:pt x="467" y="125"/>
                      <a:pt x="467" y="125"/>
                    </a:cubicBezTo>
                    <a:lnTo>
                      <a:pt x="500" y="125"/>
                    </a:lnTo>
                    <a:close/>
                    <a:moveTo>
                      <a:pt x="97" y="295"/>
                    </a:moveTo>
                    <a:cubicBezTo>
                      <a:pt x="108" y="284"/>
                      <a:pt x="108" y="284"/>
                      <a:pt x="108" y="284"/>
                    </a:cubicBezTo>
                    <a:cubicBezTo>
                      <a:pt x="110" y="282"/>
                      <a:pt x="112" y="281"/>
                      <a:pt x="115" y="281"/>
                    </a:cubicBezTo>
                    <a:cubicBezTo>
                      <a:pt x="115" y="281"/>
                      <a:pt x="115" y="281"/>
                      <a:pt x="115" y="281"/>
                    </a:cubicBezTo>
                    <a:cubicBezTo>
                      <a:pt x="118" y="281"/>
                      <a:pt x="120" y="282"/>
                      <a:pt x="122" y="284"/>
                    </a:cubicBezTo>
                    <a:cubicBezTo>
                      <a:pt x="122" y="284"/>
                      <a:pt x="122" y="284"/>
                      <a:pt x="122" y="284"/>
                    </a:cubicBezTo>
                    <a:cubicBezTo>
                      <a:pt x="124" y="286"/>
                      <a:pt x="129" y="292"/>
                      <a:pt x="124" y="297"/>
                    </a:cubicBezTo>
                    <a:cubicBezTo>
                      <a:pt x="124" y="297"/>
                      <a:pt x="124" y="297"/>
                      <a:pt x="124" y="297"/>
                    </a:cubicBezTo>
                    <a:cubicBezTo>
                      <a:pt x="111" y="309"/>
                      <a:pt x="111" y="309"/>
                      <a:pt x="111" y="309"/>
                    </a:cubicBezTo>
                    <a:cubicBezTo>
                      <a:pt x="109" y="311"/>
                      <a:pt x="107" y="312"/>
                      <a:pt x="104" y="312"/>
                    </a:cubicBezTo>
                    <a:cubicBezTo>
                      <a:pt x="104" y="312"/>
                      <a:pt x="104" y="312"/>
                      <a:pt x="104" y="312"/>
                    </a:cubicBezTo>
                    <a:cubicBezTo>
                      <a:pt x="101" y="312"/>
                      <a:pt x="99" y="311"/>
                      <a:pt x="97" y="309"/>
                    </a:cubicBezTo>
                    <a:cubicBezTo>
                      <a:pt x="93" y="305"/>
                      <a:pt x="93" y="298"/>
                      <a:pt x="97" y="295"/>
                    </a:cubicBezTo>
                    <a:close/>
                    <a:moveTo>
                      <a:pt x="129" y="342"/>
                    </a:moveTo>
                    <a:cubicBezTo>
                      <a:pt x="126" y="342"/>
                      <a:pt x="123" y="341"/>
                      <a:pt x="122" y="339"/>
                    </a:cubicBezTo>
                    <a:cubicBezTo>
                      <a:pt x="118" y="335"/>
                      <a:pt x="118" y="329"/>
                      <a:pt x="122" y="325"/>
                    </a:cubicBezTo>
                    <a:cubicBezTo>
                      <a:pt x="124" y="323"/>
                      <a:pt x="124" y="323"/>
                      <a:pt x="124" y="323"/>
                    </a:cubicBezTo>
                    <a:cubicBezTo>
                      <a:pt x="124" y="323"/>
                      <a:pt x="124" y="323"/>
                      <a:pt x="124" y="322"/>
                    </a:cubicBezTo>
                    <a:cubicBezTo>
                      <a:pt x="124" y="322"/>
                      <a:pt x="125" y="322"/>
                      <a:pt x="125" y="322"/>
                    </a:cubicBezTo>
                    <a:cubicBezTo>
                      <a:pt x="154" y="294"/>
                      <a:pt x="154" y="294"/>
                      <a:pt x="154" y="294"/>
                    </a:cubicBezTo>
                    <a:cubicBezTo>
                      <a:pt x="155" y="292"/>
                      <a:pt x="158" y="291"/>
                      <a:pt x="160" y="291"/>
                    </a:cubicBezTo>
                    <a:cubicBezTo>
                      <a:pt x="160" y="291"/>
                      <a:pt x="161" y="291"/>
                      <a:pt x="161" y="291"/>
                    </a:cubicBezTo>
                    <a:cubicBezTo>
                      <a:pt x="163" y="291"/>
                      <a:pt x="166" y="292"/>
                      <a:pt x="168" y="294"/>
                    </a:cubicBezTo>
                    <a:cubicBezTo>
                      <a:pt x="168" y="294"/>
                      <a:pt x="168" y="294"/>
                      <a:pt x="168" y="294"/>
                    </a:cubicBezTo>
                    <a:cubicBezTo>
                      <a:pt x="168" y="294"/>
                      <a:pt x="168" y="294"/>
                      <a:pt x="168" y="294"/>
                    </a:cubicBezTo>
                    <a:cubicBezTo>
                      <a:pt x="172" y="298"/>
                      <a:pt x="171" y="304"/>
                      <a:pt x="167" y="308"/>
                    </a:cubicBezTo>
                    <a:cubicBezTo>
                      <a:pt x="142" y="334"/>
                      <a:pt x="142" y="334"/>
                      <a:pt x="142" y="334"/>
                    </a:cubicBezTo>
                    <a:cubicBezTo>
                      <a:pt x="141" y="334"/>
                      <a:pt x="141" y="334"/>
                      <a:pt x="141" y="334"/>
                    </a:cubicBezTo>
                    <a:cubicBezTo>
                      <a:pt x="141" y="334"/>
                      <a:pt x="141" y="334"/>
                      <a:pt x="141" y="334"/>
                    </a:cubicBezTo>
                    <a:cubicBezTo>
                      <a:pt x="136" y="339"/>
                      <a:pt x="136" y="339"/>
                      <a:pt x="136" y="339"/>
                    </a:cubicBezTo>
                    <a:cubicBezTo>
                      <a:pt x="134" y="341"/>
                      <a:pt x="131" y="342"/>
                      <a:pt x="129" y="342"/>
                    </a:cubicBezTo>
                    <a:close/>
                    <a:moveTo>
                      <a:pt x="161" y="365"/>
                    </a:moveTo>
                    <a:cubicBezTo>
                      <a:pt x="158" y="365"/>
                      <a:pt x="156" y="364"/>
                      <a:pt x="154" y="362"/>
                    </a:cubicBezTo>
                    <a:cubicBezTo>
                      <a:pt x="150" y="358"/>
                      <a:pt x="150" y="352"/>
                      <a:pt x="154" y="348"/>
                    </a:cubicBezTo>
                    <a:cubicBezTo>
                      <a:pt x="180" y="322"/>
                      <a:pt x="180" y="322"/>
                      <a:pt x="180" y="322"/>
                    </a:cubicBezTo>
                    <a:cubicBezTo>
                      <a:pt x="181" y="321"/>
                      <a:pt x="182" y="320"/>
                      <a:pt x="182" y="320"/>
                    </a:cubicBezTo>
                    <a:cubicBezTo>
                      <a:pt x="183" y="319"/>
                      <a:pt x="183" y="319"/>
                      <a:pt x="183" y="319"/>
                    </a:cubicBezTo>
                    <a:cubicBezTo>
                      <a:pt x="185" y="317"/>
                      <a:pt x="188" y="316"/>
                      <a:pt x="190" y="316"/>
                    </a:cubicBezTo>
                    <a:cubicBezTo>
                      <a:pt x="193" y="316"/>
                      <a:pt x="195" y="317"/>
                      <a:pt x="197" y="319"/>
                    </a:cubicBezTo>
                    <a:cubicBezTo>
                      <a:pt x="197" y="319"/>
                      <a:pt x="197" y="319"/>
                      <a:pt x="197" y="319"/>
                    </a:cubicBezTo>
                    <a:cubicBezTo>
                      <a:pt x="201" y="323"/>
                      <a:pt x="201" y="330"/>
                      <a:pt x="197" y="334"/>
                    </a:cubicBezTo>
                    <a:cubicBezTo>
                      <a:pt x="182" y="348"/>
                      <a:pt x="182" y="348"/>
                      <a:pt x="182" y="348"/>
                    </a:cubicBezTo>
                    <a:cubicBezTo>
                      <a:pt x="182" y="348"/>
                      <a:pt x="182" y="349"/>
                      <a:pt x="182" y="349"/>
                    </a:cubicBezTo>
                    <a:cubicBezTo>
                      <a:pt x="182" y="349"/>
                      <a:pt x="181" y="349"/>
                      <a:pt x="181" y="349"/>
                    </a:cubicBezTo>
                    <a:cubicBezTo>
                      <a:pt x="168" y="362"/>
                      <a:pt x="168" y="362"/>
                      <a:pt x="168" y="362"/>
                    </a:cubicBezTo>
                    <a:cubicBezTo>
                      <a:pt x="166" y="364"/>
                      <a:pt x="164" y="365"/>
                      <a:pt x="161" y="365"/>
                    </a:cubicBezTo>
                    <a:close/>
                    <a:moveTo>
                      <a:pt x="209" y="376"/>
                    </a:moveTo>
                    <a:cubicBezTo>
                      <a:pt x="207" y="378"/>
                      <a:pt x="204" y="379"/>
                      <a:pt x="202" y="379"/>
                    </a:cubicBezTo>
                    <a:cubicBezTo>
                      <a:pt x="202" y="379"/>
                      <a:pt x="202" y="379"/>
                      <a:pt x="202" y="379"/>
                    </a:cubicBezTo>
                    <a:cubicBezTo>
                      <a:pt x="199" y="379"/>
                      <a:pt x="196" y="378"/>
                      <a:pt x="195" y="376"/>
                    </a:cubicBezTo>
                    <a:cubicBezTo>
                      <a:pt x="191" y="372"/>
                      <a:pt x="191" y="366"/>
                      <a:pt x="194" y="362"/>
                    </a:cubicBezTo>
                    <a:cubicBezTo>
                      <a:pt x="202" y="355"/>
                      <a:pt x="202" y="355"/>
                      <a:pt x="202" y="355"/>
                    </a:cubicBezTo>
                    <a:cubicBezTo>
                      <a:pt x="202" y="355"/>
                      <a:pt x="202" y="355"/>
                      <a:pt x="202" y="355"/>
                    </a:cubicBezTo>
                    <a:cubicBezTo>
                      <a:pt x="204" y="353"/>
                      <a:pt x="206" y="352"/>
                      <a:pt x="209" y="352"/>
                    </a:cubicBezTo>
                    <a:cubicBezTo>
                      <a:pt x="209" y="352"/>
                      <a:pt x="209" y="352"/>
                      <a:pt x="209" y="352"/>
                    </a:cubicBezTo>
                    <a:cubicBezTo>
                      <a:pt x="212" y="352"/>
                      <a:pt x="214" y="353"/>
                      <a:pt x="216" y="355"/>
                    </a:cubicBezTo>
                    <a:cubicBezTo>
                      <a:pt x="216" y="355"/>
                      <a:pt x="216" y="355"/>
                      <a:pt x="216" y="355"/>
                    </a:cubicBezTo>
                    <a:cubicBezTo>
                      <a:pt x="219" y="358"/>
                      <a:pt x="220" y="362"/>
                      <a:pt x="219" y="365"/>
                    </a:cubicBezTo>
                    <a:cubicBezTo>
                      <a:pt x="219" y="366"/>
                      <a:pt x="218" y="366"/>
                      <a:pt x="218" y="366"/>
                    </a:cubicBezTo>
                    <a:cubicBezTo>
                      <a:pt x="218" y="367"/>
                      <a:pt x="217" y="368"/>
                      <a:pt x="216" y="369"/>
                    </a:cubicBezTo>
                    <a:lnTo>
                      <a:pt x="209" y="376"/>
                    </a:lnTo>
                    <a:close/>
                    <a:moveTo>
                      <a:pt x="390" y="311"/>
                    </a:moveTo>
                    <a:cubicBezTo>
                      <a:pt x="388" y="314"/>
                      <a:pt x="383" y="317"/>
                      <a:pt x="377" y="315"/>
                    </a:cubicBezTo>
                    <a:cubicBezTo>
                      <a:pt x="377" y="315"/>
                      <a:pt x="377" y="315"/>
                      <a:pt x="377" y="315"/>
                    </a:cubicBezTo>
                    <a:cubicBezTo>
                      <a:pt x="377" y="314"/>
                      <a:pt x="377" y="314"/>
                      <a:pt x="377" y="314"/>
                    </a:cubicBezTo>
                    <a:cubicBezTo>
                      <a:pt x="375" y="314"/>
                      <a:pt x="374" y="313"/>
                      <a:pt x="372" y="312"/>
                    </a:cubicBezTo>
                    <a:cubicBezTo>
                      <a:pt x="357" y="299"/>
                      <a:pt x="309" y="252"/>
                      <a:pt x="308" y="252"/>
                    </a:cubicBezTo>
                    <a:cubicBezTo>
                      <a:pt x="304" y="248"/>
                      <a:pt x="298" y="248"/>
                      <a:pt x="295" y="252"/>
                    </a:cubicBezTo>
                    <a:cubicBezTo>
                      <a:pt x="291" y="256"/>
                      <a:pt x="291" y="262"/>
                      <a:pt x="295" y="265"/>
                    </a:cubicBezTo>
                    <a:cubicBezTo>
                      <a:pt x="297" y="267"/>
                      <a:pt x="345" y="313"/>
                      <a:pt x="360" y="326"/>
                    </a:cubicBezTo>
                    <a:cubicBezTo>
                      <a:pt x="360" y="326"/>
                      <a:pt x="360" y="326"/>
                      <a:pt x="361" y="326"/>
                    </a:cubicBezTo>
                    <a:cubicBezTo>
                      <a:pt x="361" y="326"/>
                      <a:pt x="361" y="326"/>
                      <a:pt x="361" y="327"/>
                    </a:cubicBezTo>
                    <a:cubicBezTo>
                      <a:pt x="357" y="332"/>
                      <a:pt x="352" y="337"/>
                      <a:pt x="346" y="339"/>
                    </a:cubicBezTo>
                    <a:cubicBezTo>
                      <a:pt x="341" y="340"/>
                      <a:pt x="337" y="339"/>
                      <a:pt x="332" y="335"/>
                    </a:cubicBezTo>
                    <a:cubicBezTo>
                      <a:pt x="317" y="322"/>
                      <a:pt x="285" y="292"/>
                      <a:pt x="285" y="292"/>
                    </a:cubicBezTo>
                    <a:cubicBezTo>
                      <a:pt x="281" y="289"/>
                      <a:pt x="275" y="289"/>
                      <a:pt x="272" y="292"/>
                    </a:cubicBezTo>
                    <a:cubicBezTo>
                      <a:pt x="268" y="296"/>
                      <a:pt x="268" y="302"/>
                      <a:pt x="272" y="306"/>
                    </a:cubicBezTo>
                    <a:cubicBezTo>
                      <a:pt x="273" y="307"/>
                      <a:pt x="304" y="336"/>
                      <a:pt x="320" y="349"/>
                    </a:cubicBezTo>
                    <a:cubicBezTo>
                      <a:pt x="320" y="349"/>
                      <a:pt x="320" y="350"/>
                      <a:pt x="320" y="350"/>
                    </a:cubicBezTo>
                    <a:cubicBezTo>
                      <a:pt x="321" y="350"/>
                      <a:pt x="321" y="351"/>
                      <a:pt x="322" y="351"/>
                    </a:cubicBezTo>
                    <a:cubicBezTo>
                      <a:pt x="318" y="357"/>
                      <a:pt x="313" y="360"/>
                      <a:pt x="308" y="362"/>
                    </a:cubicBezTo>
                    <a:cubicBezTo>
                      <a:pt x="304" y="362"/>
                      <a:pt x="301" y="362"/>
                      <a:pt x="298" y="360"/>
                    </a:cubicBezTo>
                    <a:cubicBezTo>
                      <a:pt x="297" y="360"/>
                      <a:pt x="297" y="360"/>
                      <a:pt x="297" y="360"/>
                    </a:cubicBezTo>
                    <a:cubicBezTo>
                      <a:pt x="295" y="359"/>
                      <a:pt x="294" y="358"/>
                      <a:pt x="293" y="357"/>
                    </a:cubicBezTo>
                    <a:cubicBezTo>
                      <a:pt x="281" y="348"/>
                      <a:pt x="263" y="330"/>
                      <a:pt x="263" y="330"/>
                    </a:cubicBezTo>
                    <a:cubicBezTo>
                      <a:pt x="259" y="326"/>
                      <a:pt x="254" y="326"/>
                      <a:pt x="250" y="329"/>
                    </a:cubicBezTo>
                    <a:cubicBezTo>
                      <a:pt x="246" y="333"/>
                      <a:pt x="246" y="339"/>
                      <a:pt x="250" y="343"/>
                    </a:cubicBezTo>
                    <a:cubicBezTo>
                      <a:pt x="250" y="343"/>
                      <a:pt x="268" y="361"/>
                      <a:pt x="281" y="371"/>
                    </a:cubicBezTo>
                    <a:cubicBezTo>
                      <a:pt x="278" y="375"/>
                      <a:pt x="274" y="378"/>
                      <a:pt x="270" y="379"/>
                    </a:cubicBezTo>
                    <a:cubicBezTo>
                      <a:pt x="265" y="381"/>
                      <a:pt x="261" y="380"/>
                      <a:pt x="257" y="378"/>
                    </a:cubicBezTo>
                    <a:cubicBezTo>
                      <a:pt x="252" y="375"/>
                      <a:pt x="243" y="369"/>
                      <a:pt x="238" y="365"/>
                    </a:cubicBezTo>
                    <a:cubicBezTo>
                      <a:pt x="238" y="357"/>
                      <a:pt x="236" y="348"/>
                      <a:pt x="230" y="342"/>
                    </a:cubicBezTo>
                    <a:cubicBezTo>
                      <a:pt x="230" y="342"/>
                      <a:pt x="230" y="342"/>
                      <a:pt x="230" y="342"/>
                    </a:cubicBezTo>
                    <a:cubicBezTo>
                      <a:pt x="226" y="338"/>
                      <a:pt x="222" y="336"/>
                      <a:pt x="218" y="334"/>
                    </a:cubicBezTo>
                    <a:cubicBezTo>
                      <a:pt x="220" y="325"/>
                      <a:pt x="218" y="314"/>
                      <a:pt x="211" y="307"/>
                    </a:cubicBezTo>
                    <a:cubicBezTo>
                      <a:pt x="211" y="306"/>
                      <a:pt x="211" y="306"/>
                      <a:pt x="211" y="306"/>
                    </a:cubicBezTo>
                    <a:cubicBezTo>
                      <a:pt x="206" y="301"/>
                      <a:pt x="198" y="298"/>
                      <a:pt x="191" y="298"/>
                    </a:cubicBezTo>
                    <a:cubicBezTo>
                      <a:pt x="190" y="298"/>
                      <a:pt x="190" y="298"/>
                      <a:pt x="189" y="298"/>
                    </a:cubicBezTo>
                    <a:cubicBezTo>
                      <a:pt x="188" y="292"/>
                      <a:pt x="186" y="286"/>
                      <a:pt x="181" y="281"/>
                    </a:cubicBezTo>
                    <a:cubicBezTo>
                      <a:pt x="181" y="281"/>
                      <a:pt x="181" y="281"/>
                      <a:pt x="181" y="281"/>
                    </a:cubicBezTo>
                    <a:cubicBezTo>
                      <a:pt x="176" y="276"/>
                      <a:pt x="169" y="272"/>
                      <a:pt x="161" y="272"/>
                    </a:cubicBezTo>
                    <a:cubicBezTo>
                      <a:pt x="154" y="272"/>
                      <a:pt x="147" y="275"/>
                      <a:pt x="142" y="280"/>
                    </a:cubicBezTo>
                    <a:cubicBezTo>
                      <a:pt x="140" y="277"/>
                      <a:pt x="138" y="274"/>
                      <a:pt x="136" y="272"/>
                    </a:cubicBezTo>
                    <a:cubicBezTo>
                      <a:pt x="136" y="271"/>
                      <a:pt x="136" y="271"/>
                      <a:pt x="136" y="271"/>
                    </a:cubicBezTo>
                    <a:cubicBezTo>
                      <a:pt x="130" y="266"/>
                      <a:pt x="123" y="263"/>
                      <a:pt x="116" y="263"/>
                    </a:cubicBezTo>
                    <a:cubicBezTo>
                      <a:pt x="108" y="263"/>
                      <a:pt x="101" y="265"/>
                      <a:pt x="95" y="271"/>
                    </a:cubicBezTo>
                    <a:cubicBezTo>
                      <a:pt x="89" y="276"/>
                      <a:pt x="89" y="276"/>
                      <a:pt x="89" y="276"/>
                    </a:cubicBezTo>
                    <a:cubicBezTo>
                      <a:pt x="82" y="272"/>
                      <a:pt x="72" y="269"/>
                      <a:pt x="62" y="267"/>
                    </a:cubicBezTo>
                    <a:cubicBezTo>
                      <a:pt x="62" y="146"/>
                      <a:pt x="62" y="146"/>
                      <a:pt x="62" y="146"/>
                    </a:cubicBezTo>
                    <a:cubicBezTo>
                      <a:pt x="103" y="146"/>
                      <a:pt x="103" y="146"/>
                      <a:pt x="103" y="146"/>
                    </a:cubicBezTo>
                    <a:cubicBezTo>
                      <a:pt x="114" y="146"/>
                      <a:pt x="124" y="143"/>
                      <a:pt x="132" y="138"/>
                    </a:cubicBezTo>
                    <a:cubicBezTo>
                      <a:pt x="143" y="131"/>
                      <a:pt x="143" y="131"/>
                      <a:pt x="143" y="131"/>
                    </a:cubicBezTo>
                    <a:cubicBezTo>
                      <a:pt x="148" y="127"/>
                      <a:pt x="155" y="125"/>
                      <a:pt x="161" y="125"/>
                    </a:cubicBezTo>
                    <a:cubicBezTo>
                      <a:pt x="213" y="125"/>
                      <a:pt x="213" y="125"/>
                      <a:pt x="213" y="125"/>
                    </a:cubicBezTo>
                    <a:cubicBezTo>
                      <a:pt x="215" y="125"/>
                      <a:pt x="218" y="126"/>
                      <a:pt x="220" y="128"/>
                    </a:cubicBezTo>
                    <a:cubicBezTo>
                      <a:pt x="220" y="128"/>
                      <a:pt x="220" y="128"/>
                      <a:pt x="221" y="128"/>
                    </a:cubicBezTo>
                    <a:cubicBezTo>
                      <a:pt x="221" y="128"/>
                      <a:pt x="221" y="128"/>
                      <a:pt x="221" y="128"/>
                    </a:cubicBezTo>
                    <a:cubicBezTo>
                      <a:pt x="201" y="148"/>
                      <a:pt x="201" y="148"/>
                      <a:pt x="201" y="148"/>
                    </a:cubicBezTo>
                    <a:cubicBezTo>
                      <a:pt x="201" y="148"/>
                      <a:pt x="185" y="164"/>
                      <a:pt x="170" y="181"/>
                    </a:cubicBezTo>
                    <a:cubicBezTo>
                      <a:pt x="166" y="184"/>
                      <a:pt x="166" y="190"/>
                      <a:pt x="170" y="194"/>
                    </a:cubicBezTo>
                    <a:cubicBezTo>
                      <a:pt x="191" y="215"/>
                      <a:pt x="213" y="213"/>
                      <a:pt x="228" y="208"/>
                    </a:cubicBezTo>
                    <a:cubicBezTo>
                      <a:pt x="241" y="203"/>
                      <a:pt x="257" y="193"/>
                      <a:pt x="263" y="189"/>
                    </a:cubicBezTo>
                    <a:cubicBezTo>
                      <a:pt x="283" y="189"/>
                      <a:pt x="283" y="189"/>
                      <a:pt x="283" y="189"/>
                    </a:cubicBezTo>
                    <a:cubicBezTo>
                      <a:pt x="320" y="223"/>
                      <a:pt x="320" y="223"/>
                      <a:pt x="320" y="223"/>
                    </a:cubicBezTo>
                    <a:cubicBezTo>
                      <a:pt x="324" y="228"/>
                      <a:pt x="376" y="282"/>
                      <a:pt x="392" y="296"/>
                    </a:cubicBezTo>
                    <a:cubicBezTo>
                      <a:pt x="396" y="299"/>
                      <a:pt x="394" y="306"/>
                      <a:pt x="390" y="311"/>
                    </a:cubicBezTo>
                    <a:close/>
                    <a:moveTo>
                      <a:pt x="436" y="266"/>
                    </a:moveTo>
                    <a:cubicBezTo>
                      <a:pt x="425" y="266"/>
                      <a:pt x="411" y="268"/>
                      <a:pt x="398" y="276"/>
                    </a:cubicBezTo>
                    <a:cubicBezTo>
                      <a:pt x="389" y="267"/>
                      <a:pt x="373" y="251"/>
                      <a:pt x="360" y="238"/>
                    </a:cubicBezTo>
                    <a:cubicBezTo>
                      <a:pt x="364" y="237"/>
                      <a:pt x="369" y="237"/>
                      <a:pt x="374" y="236"/>
                    </a:cubicBezTo>
                    <a:cubicBezTo>
                      <a:pt x="379" y="235"/>
                      <a:pt x="382" y="230"/>
                      <a:pt x="381" y="225"/>
                    </a:cubicBezTo>
                    <a:cubicBezTo>
                      <a:pt x="380" y="220"/>
                      <a:pt x="375" y="216"/>
                      <a:pt x="370" y="217"/>
                    </a:cubicBezTo>
                    <a:cubicBezTo>
                      <a:pt x="351" y="221"/>
                      <a:pt x="346" y="218"/>
                      <a:pt x="336" y="211"/>
                    </a:cubicBezTo>
                    <a:cubicBezTo>
                      <a:pt x="335" y="211"/>
                      <a:pt x="334" y="210"/>
                      <a:pt x="332" y="209"/>
                    </a:cubicBezTo>
                    <a:cubicBezTo>
                      <a:pt x="293" y="173"/>
                      <a:pt x="293" y="173"/>
                      <a:pt x="293" y="173"/>
                    </a:cubicBezTo>
                    <a:cubicBezTo>
                      <a:pt x="292" y="171"/>
                      <a:pt x="289" y="170"/>
                      <a:pt x="287" y="170"/>
                    </a:cubicBezTo>
                    <a:cubicBezTo>
                      <a:pt x="260" y="170"/>
                      <a:pt x="260" y="170"/>
                      <a:pt x="260" y="170"/>
                    </a:cubicBezTo>
                    <a:cubicBezTo>
                      <a:pt x="258" y="170"/>
                      <a:pt x="256" y="171"/>
                      <a:pt x="254" y="172"/>
                    </a:cubicBezTo>
                    <a:cubicBezTo>
                      <a:pt x="249" y="176"/>
                      <a:pt x="233" y="186"/>
                      <a:pt x="222" y="190"/>
                    </a:cubicBezTo>
                    <a:cubicBezTo>
                      <a:pt x="210" y="194"/>
                      <a:pt x="200" y="193"/>
                      <a:pt x="190" y="186"/>
                    </a:cubicBezTo>
                    <a:cubicBezTo>
                      <a:pt x="203" y="173"/>
                      <a:pt x="214" y="161"/>
                      <a:pt x="214" y="161"/>
                    </a:cubicBezTo>
                    <a:cubicBezTo>
                      <a:pt x="245" y="130"/>
                      <a:pt x="245" y="130"/>
                      <a:pt x="245" y="130"/>
                    </a:cubicBezTo>
                    <a:cubicBezTo>
                      <a:pt x="249" y="127"/>
                      <a:pt x="254" y="125"/>
                      <a:pt x="259" y="125"/>
                    </a:cubicBezTo>
                    <a:cubicBezTo>
                      <a:pt x="340" y="125"/>
                      <a:pt x="340" y="125"/>
                      <a:pt x="340" y="125"/>
                    </a:cubicBezTo>
                    <a:cubicBezTo>
                      <a:pt x="349" y="125"/>
                      <a:pt x="357" y="128"/>
                      <a:pt x="365" y="132"/>
                    </a:cubicBezTo>
                    <a:cubicBezTo>
                      <a:pt x="370" y="136"/>
                      <a:pt x="370" y="136"/>
                      <a:pt x="370" y="136"/>
                    </a:cubicBezTo>
                    <a:cubicBezTo>
                      <a:pt x="380" y="143"/>
                      <a:pt x="392" y="146"/>
                      <a:pt x="404" y="146"/>
                    </a:cubicBezTo>
                    <a:cubicBezTo>
                      <a:pt x="448" y="146"/>
                      <a:pt x="448" y="146"/>
                      <a:pt x="448" y="146"/>
                    </a:cubicBezTo>
                    <a:cubicBezTo>
                      <a:pt x="448" y="266"/>
                      <a:pt x="448" y="266"/>
                      <a:pt x="448" y="266"/>
                    </a:cubicBezTo>
                    <a:lnTo>
                      <a:pt x="436" y="266"/>
                    </a:lnTo>
                    <a:close/>
                    <a:moveTo>
                      <a:pt x="244" y="61"/>
                    </a:moveTo>
                    <a:cubicBezTo>
                      <a:pt x="239" y="61"/>
                      <a:pt x="235" y="57"/>
                      <a:pt x="235" y="52"/>
                    </a:cubicBezTo>
                    <a:cubicBezTo>
                      <a:pt x="235" y="9"/>
                      <a:pt x="235" y="9"/>
                      <a:pt x="235" y="9"/>
                    </a:cubicBezTo>
                    <a:cubicBezTo>
                      <a:pt x="235" y="4"/>
                      <a:pt x="239" y="0"/>
                      <a:pt x="244" y="0"/>
                    </a:cubicBezTo>
                    <a:cubicBezTo>
                      <a:pt x="249" y="0"/>
                      <a:pt x="254" y="4"/>
                      <a:pt x="254" y="9"/>
                    </a:cubicBezTo>
                    <a:cubicBezTo>
                      <a:pt x="254" y="52"/>
                      <a:pt x="254" y="52"/>
                      <a:pt x="254" y="52"/>
                    </a:cubicBezTo>
                    <a:cubicBezTo>
                      <a:pt x="254" y="57"/>
                      <a:pt x="249" y="61"/>
                      <a:pt x="244" y="61"/>
                    </a:cubicBezTo>
                    <a:close/>
                    <a:moveTo>
                      <a:pt x="282" y="70"/>
                    </a:moveTo>
                    <a:cubicBezTo>
                      <a:pt x="277" y="67"/>
                      <a:pt x="276" y="61"/>
                      <a:pt x="279" y="57"/>
                    </a:cubicBezTo>
                    <a:cubicBezTo>
                      <a:pt x="301" y="25"/>
                      <a:pt x="301" y="25"/>
                      <a:pt x="301" y="25"/>
                    </a:cubicBezTo>
                    <a:cubicBezTo>
                      <a:pt x="303" y="21"/>
                      <a:pt x="309" y="20"/>
                      <a:pt x="313" y="23"/>
                    </a:cubicBezTo>
                    <a:cubicBezTo>
                      <a:pt x="318" y="25"/>
                      <a:pt x="319" y="31"/>
                      <a:pt x="316" y="36"/>
                    </a:cubicBezTo>
                    <a:cubicBezTo>
                      <a:pt x="295" y="68"/>
                      <a:pt x="295" y="68"/>
                      <a:pt x="295" y="68"/>
                    </a:cubicBezTo>
                    <a:cubicBezTo>
                      <a:pt x="293" y="70"/>
                      <a:pt x="290" y="72"/>
                      <a:pt x="287" y="72"/>
                    </a:cubicBezTo>
                    <a:cubicBezTo>
                      <a:pt x="285" y="72"/>
                      <a:pt x="283" y="71"/>
                      <a:pt x="282" y="70"/>
                    </a:cubicBezTo>
                    <a:close/>
                    <a:moveTo>
                      <a:pt x="194" y="68"/>
                    </a:moveTo>
                    <a:cubicBezTo>
                      <a:pt x="173" y="36"/>
                      <a:pt x="173" y="36"/>
                      <a:pt x="173" y="36"/>
                    </a:cubicBezTo>
                    <a:cubicBezTo>
                      <a:pt x="170" y="31"/>
                      <a:pt x="171" y="25"/>
                      <a:pt x="175" y="23"/>
                    </a:cubicBezTo>
                    <a:cubicBezTo>
                      <a:pt x="179" y="20"/>
                      <a:pt x="185" y="21"/>
                      <a:pt x="188" y="25"/>
                    </a:cubicBezTo>
                    <a:cubicBezTo>
                      <a:pt x="209" y="57"/>
                      <a:pt x="209" y="57"/>
                      <a:pt x="209" y="57"/>
                    </a:cubicBezTo>
                    <a:cubicBezTo>
                      <a:pt x="212" y="61"/>
                      <a:pt x="211" y="67"/>
                      <a:pt x="207" y="70"/>
                    </a:cubicBezTo>
                    <a:cubicBezTo>
                      <a:pt x="205" y="71"/>
                      <a:pt x="203" y="72"/>
                      <a:pt x="202" y="72"/>
                    </a:cubicBezTo>
                    <a:cubicBezTo>
                      <a:pt x="199" y="72"/>
                      <a:pt x="196" y="70"/>
                      <a:pt x="194"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334">
                <a:extLst>
                  <a:ext uri="{FF2B5EF4-FFF2-40B4-BE49-F238E27FC236}">
                    <a16:creationId xmlns:a16="http://schemas.microsoft.com/office/drawing/2014/main" id="{7B15C01C-BC2E-7D56-278E-72B6D6BCCF39}"/>
                  </a:ext>
                </a:extLst>
              </p:cNvPr>
              <p:cNvSpPr>
                <a:spLocks/>
              </p:cNvSpPr>
              <p:nvPr/>
            </p:nvSpPr>
            <p:spPr bwMode="auto">
              <a:xfrm>
                <a:off x="4940300" y="2586038"/>
                <a:ext cx="304800" cy="304800"/>
              </a:xfrm>
              <a:custGeom>
                <a:avLst/>
                <a:gdLst>
                  <a:gd name="T0" fmla="*/ 651 w 745"/>
                  <a:gd name="T1" fmla="*/ 95 h 745"/>
                  <a:gd name="T2" fmla="*/ 745 w 745"/>
                  <a:gd name="T3" fmla="*/ 323 h 745"/>
                  <a:gd name="T4" fmla="*/ 745 w 745"/>
                  <a:gd name="T5" fmla="*/ 422 h 745"/>
                  <a:gd name="T6" fmla="*/ 719 w 745"/>
                  <a:gd name="T7" fmla="*/ 549 h 745"/>
                  <a:gd name="T8" fmla="*/ 707 w 745"/>
                  <a:gd name="T9" fmla="*/ 554 h 745"/>
                  <a:gd name="T10" fmla="*/ 702 w 745"/>
                  <a:gd name="T11" fmla="*/ 541 h 745"/>
                  <a:gd name="T12" fmla="*/ 727 w 745"/>
                  <a:gd name="T13" fmla="*/ 422 h 745"/>
                  <a:gd name="T14" fmla="*/ 727 w 745"/>
                  <a:gd name="T15" fmla="*/ 323 h 745"/>
                  <a:gd name="T16" fmla="*/ 637 w 745"/>
                  <a:gd name="T17" fmla="*/ 108 h 745"/>
                  <a:gd name="T18" fmla="*/ 422 w 745"/>
                  <a:gd name="T19" fmla="*/ 19 h 745"/>
                  <a:gd name="T20" fmla="*/ 324 w 745"/>
                  <a:gd name="T21" fmla="*/ 19 h 745"/>
                  <a:gd name="T22" fmla="*/ 108 w 745"/>
                  <a:gd name="T23" fmla="*/ 108 h 745"/>
                  <a:gd name="T24" fmla="*/ 19 w 745"/>
                  <a:gd name="T25" fmla="*/ 323 h 745"/>
                  <a:gd name="T26" fmla="*/ 19 w 745"/>
                  <a:gd name="T27" fmla="*/ 422 h 745"/>
                  <a:gd name="T28" fmla="*/ 108 w 745"/>
                  <a:gd name="T29" fmla="*/ 637 h 745"/>
                  <a:gd name="T30" fmla="*/ 324 w 745"/>
                  <a:gd name="T31" fmla="*/ 726 h 745"/>
                  <a:gd name="T32" fmla="*/ 422 w 745"/>
                  <a:gd name="T33" fmla="*/ 726 h 745"/>
                  <a:gd name="T34" fmla="*/ 632 w 745"/>
                  <a:gd name="T35" fmla="*/ 642 h 745"/>
                  <a:gd name="T36" fmla="*/ 646 w 745"/>
                  <a:gd name="T37" fmla="*/ 642 h 745"/>
                  <a:gd name="T38" fmla="*/ 645 w 745"/>
                  <a:gd name="T39" fmla="*/ 655 h 745"/>
                  <a:gd name="T40" fmla="*/ 422 w 745"/>
                  <a:gd name="T41" fmla="*/ 745 h 745"/>
                  <a:gd name="T42" fmla="*/ 324 w 745"/>
                  <a:gd name="T43" fmla="*/ 745 h 745"/>
                  <a:gd name="T44" fmla="*/ 95 w 745"/>
                  <a:gd name="T45" fmla="*/ 650 h 745"/>
                  <a:gd name="T46" fmla="*/ 0 w 745"/>
                  <a:gd name="T47" fmla="*/ 422 h 745"/>
                  <a:gd name="T48" fmla="*/ 0 w 745"/>
                  <a:gd name="T49" fmla="*/ 323 h 745"/>
                  <a:gd name="T50" fmla="*/ 95 w 745"/>
                  <a:gd name="T51" fmla="*/ 95 h 745"/>
                  <a:gd name="T52" fmla="*/ 324 w 745"/>
                  <a:gd name="T53" fmla="*/ 0 h 745"/>
                  <a:gd name="T54" fmla="*/ 422 w 745"/>
                  <a:gd name="T55" fmla="*/ 0 h 745"/>
                  <a:gd name="T56" fmla="*/ 651 w 745"/>
                  <a:gd name="T57" fmla="*/ 95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5" h="745">
                    <a:moveTo>
                      <a:pt x="651" y="95"/>
                    </a:moveTo>
                    <a:cubicBezTo>
                      <a:pt x="712" y="156"/>
                      <a:pt x="745" y="237"/>
                      <a:pt x="745" y="323"/>
                    </a:cubicBezTo>
                    <a:cubicBezTo>
                      <a:pt x="745" y="422"/>
                      <a:pt x="745" y="422"/>
                      <a:pt x="745" y="422"/>
                    </a:cubicBezTo>
                    <a:cubicBezTo>
                      <a:pt x="745" y="466"/>
                      <a:pt x="737" y="508"/>
                      <a:pt x="719" y="549"/>
                    </a:cubicBezTo>
                    <a:cubicBezTo>
                      <a:pt x="717" y="553"/>
                      <a:pt x="712" y="556"/>
                      <a:pt x="707" y="554"/>
                    </a:cubicBezTo>
                    <a:cubicBezTo>
                      <a:pt x="702" y="552"/>
                      <a:pt x="700" y="546"/>
                      <a:pt x="702" y="541"/>
                    </a:cubicBezTo>
                    <a:cubicBezTo>
                      <a:pt x="718" y="503"/>
                      <a:pt x="727" y="463"/>
                      <a:pt x="727" y="422"/>
                    </a:cubicBezTo>
                    <a:cubicBezTo>
                      <a:pt x="727" y="323"/>
                      <a:pt x="727" y="323"/>
                      <a:pt x="727" y="323"/>
                    </a:cubicBezTo>
                    <a:cubicBezTo>
                      <a:pt x="727" y="242"/>
                      <a:pt x="695" y="165"/>
                      <a:pt x="637" y="108"/>
                    </a:cubicBezTo>
                    <a:cubicBezTo>
                      <a:pt x="580" y="50"/>
                      <a:pt x="503" y="19"/>
                      <a:pt x="422" y="19"/>
                    </a:cubicBezTo>
                    <a:cubicBezTo>
                      <a:pt x="324" y="19"/>
                      <a:pt x="324" y="19"/>
                      <a:pt x="324" y="19"/>
                    </a:cubicBezTo>
                    <a:cubicBezTo>
                      <a:pt x="242" y="19"/>
                      <a:pt x="166" y="50"/>
                      <a:pt x="108" y="108"/>
                    </a:cubicBezTo>
                    <a:cubicBezTo>
                      <a:pt x="51" y="165"/>
                      <a:pt x="19" y="242"/>
                      <a:pt x="19" y="323"/>
                    </a:cubicBezTo>
                    <a:cubicBezTo>
                      <a:pt x="19" y="422"/>
                      <a:pt x="19" y="422"/>
                      <a:pt x="19" y="422"/>
                    </a:cubicBezTo>
                    <a:cubicBezTo>
                      <a:pt x="19" y="503"/>
                      <a:pt x="51" y="580"/>
                      <a:pt x="108" y="637"/>
                    </a:cubicBezTo>
                    <a:cubicBezTo>
                      <a:pt x="166" y="695"/>
                      <a:pt x="242" y="726"/>
                      <a:pt x="324" y="726"/>
                    </a:cubicBezTo>
                    <a:cubicBezTo>
                      <a:pt x="422" y="726"/>
                      <a:pt x="422" y="726"/>
                      <a:pt x="422" y="726"/>
                    </a:cubicBezTo>
                    <a:cubicBezTo>
                      <a:pt x="501" y="726"/>
                      <a:pt x="575" y="696"/>
                      <a:pt x="632" y="642"/>
                    </a:cubicBezTo>
                    <a:cubicBezTo>
                      <a:pt x="636" y="638"/>
                      <a:pt x="642" y="639"/>
                      <a:pt x="646" y="642"/>
                    </a:cubicBezTo>
                    <a:cubicBezTo>
                      <a:pt x="649" y="646"/>
                      <a:pt x="649" y="652"/>
                      <a:pt x="645" y="655"/>
                    </a:cubicBezTo>
                    <a:cubicBezTo>
                      <a:pt x="585" y="713"/>
                      <a:pt x="506" y="745"/>
                      <a:pt x="422" y="745"/>
                    </a:cubicBezTo>
                    <a:cubicBezTo>
                      <a:pt x="324" y="745"/>
                      <a:pt x="324" y="745"/>
                      <a:pt x="324" y="745"/>
                    </a:cubicBezTo>
                    <a:cubicBezTo>
                      <a:pt x="237" y="745"/>
                      <a:pt x="156" y="711"/>
                      <a:pt x="95" y="650"/>
                    </a:cubicBezTo>
                    <a:cubicBezTo>
                      <a:pt x="34" y="589"/>
                      <a:pt x="0" y="508"/>
                      <a:pt x="0" y="422"/>
                    </a:cubicBezTo>
                    <a:cubicBezTo>
                      <a:pt x="0" y="323"/>
                      <a:pt x="0" y="323"/>
                      <a:pt x="0" y="323"/>
                    </a:cubicBezTo>
                    <a:cubicBezTo>
                      <a:pt x="0" y="237"/>
                      <a:pt x="34" y="156"/>
                      <a:pt x="95" y="95"/>
                    </a:cubicBezTo>
                    <a:cubicBezTo>
                      <a:pt x="156" y="34"/>
                      <a:pt x="237" y="0"/>
                      <a:pt x="324" y="0"/>
                    </a:cubicBezTo>
                    <a:cubicBezTo>
                      <a:pt x="422" y="0"/>
                      <a:pt x="422" y="0"/>
                      <a:pt x="422" y="0"/>
                    </a:cubicBezTo>
                    <a:cubicBezTo>
                      <a:pt x="508" y="0"/>
                      <a:pt x="590" y="34"/>
                      <a:pt x="65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 name="Group 4"/>
          <p:cNvGrpSpPr/>
          <p:nvPr/>
        </p:nvGrpSpPr>
        <p:grpSpPr>
          <a:xfrm>
            <a:off x="7177971" y="3015520"/>
            <a:ext cx="5021995" cy="737999"/>
            <a:chOff x="7177971" y="2541393"/>
            <a:chExt cx="5021995" cy="737999"/>
          </a:xfrm>
        </p:grpSpPr>
        <p:sp>
          <p:nvSpPr>
            <p:cNvPr id="56" name="Espace réservé du texte 3">
              <a:extLst>
                <a:ext uri="{FF2B5EF4-FFF2-40B4-BE49-F238E27FC236}">
                  <a16:creationId xmlns:a16="http://schemas.microsoft.com/office/drawing/2014/main" id="{3B646D30-DF3D-875C-9B67-B16B408EA664}"/>
                </a:ext>
              </a:extLst>
            </p:cNvPr>
            <p:cNvSpPr txBox="1">
              <a:spLocks/>
            </p:cNvSpPr>
            <p:nvPr/>
          </p:nvSpPr>
          <p:spPr>
            <a:xfrm>
              <a:off x="7989912" y="2787263"/>
              <a:ext cx="4210054" cy="307777"/>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400" b="1" dirty="0">
                  <a:solidFill>
                    <a:srgbClr val="09092C"/>
                  </a:solidFill>
                  <a:latin typeface="Foundever Sans Bold" pitchFamily="50" charset="0"/>
                  <a:ea typeface="Foundever Sans Bold" pitchFamily="50" charset="0"/>
                </a:rPr>
                <a:t>Preventing Misinterpretation</a:t>
              </a:r>
            </a:p>
          </p:txBody>
        </p:sp>
        <p:grpSp>
          <p:nvGrpSpPr>
            <p:cNvPr id="64" name="Groupe 93">
              <a:extLst>
                <a:ext uri="{FF2B5EF4-FFF2-40B4-BE49-F238E27FC236}">
                  <a16:creationId xmlns:a16="http://schemas.microsoft.com/office/drawing/2014/main" id="{28F30AFD-3F67-2CFD-B97E-CDD68E665C9E}"/>
                </a:ext>
              </a:extLst>
            </p:cNvPr>
            <p:cNvGrpSpPr/>
            <p:nvPr/>
          </p:nvGrpSpPr>
          <p:grpSpPr>
            <a:xfrm>
              <a:off x="7177971" y="2541393"/>
              <a:ext cx="737999" cy="737999"/>
              <a:chOff x="5957888" y="387351"/>
              <a:chExt cx="304800" cy="303213"/>
            </a:xfrm>
            <a:solidFill>
              <a:srgbClr val="4B4BF9"/>
            </a:solidFill>
          </p:grpSpPr>
          <p:sp>
            <p:nvSpPr>
              <p:cNvPr id="65" name="Freeform 98">
                <a:extLst>
                  <a:ext uri="{FF2B5EF4-FFF2-40B4-BE49-F238E27FC236}">
                    <a16:creationId xmlns:a16="http://schemas.microsoft.com/office/drawing/2014/main" id="{3328CCD1-12E1-A9E1-C0D9-595BE6CB4ADD}"/>
                  </a:ext>
                </a:extLst>
              </p:cNvPr>
              <p:cNvSpPr>
                <a:spLocks noEditPoints="1"/>
              </p:cNvSpPr>
              <p:nvPr/>
            </p:nvSpPr>
            <p:spPr bwMode="auto">
              <a:xfrm>
                <a:off x="6013451" y="444500"/>
                <a:ext cx="200025" cy="190500"/>
              </a:xfrm>
              <a:custGeom>
                <a:avLst/>
                <a:gdLst>
                  <a:gd name="T0" fmla="*/ 201 w 488"/>
                  <a:gd name="T1" fmla="*/ 317 h 466"/>
                  <a:gd name="T2" fmla="*/ 170 w 488"/>
                  <a:gd name="T3" fmla="*/ 105 h 466"/>
                  <a:gd name="T4" fmla="*/ 457 w 488"/>
                  <a:gd name="T5" fmla="*/ 74 h 466"/>
                  <a:gd name="T6" fmla="*/ 488 w 488"/>
                  <a:gd name="T7" fmla="*/ 286 h 466"/>
                  <a:gd name="T8" fmla="*/ 413 w 488"/>
                  <a:gd name="T9" fmla="*/ 317 h 466"/>
                  <a:gd name="T10" fmla="*/ 401 w 488"/>
                  <a:gd name="T11" fmla="*/ 386 h 466"/>
                  <a:gd name="T12" fmla="*/ 379 w 488"/>
                  <a:gd name="T13" fmla="*/ 381 h 466"/>
                  <a:gd name="T14" fmla="*/ 328 w 488"/>
                  <a:gd name="T15" fmla="*/ 317 h 466"/>
                  <a:gd name="T16" fmla="*/ 332 w 488"/>
                  <a:gd name="T17" fmla="*/ 298 h 466"/>
                  <a:gd name="T18" fmla="*/ 392 w 488"/>
                  <a:gd name="T19" fmla="*/ 368 h 466"/>
                  <a:gd name="T20" fmla="*/ 394 w 488"/>
                  <a:gd name="T21" fmla="*/ 367 h 466"/>
                  <a:gd name="T22" fmla="*/ 404 w 488"/>
                  <a:gd name="T23" fmla="*/ 298 h 466"/>
                  <a:gd name="T24" fmla="*/ 469 w 488"/>
                  <a:gd name="T25" fmla="*/ 286 h 466"/>
                  <a:gd name="T26" fmla="*/ 457 w 488"/>
                  <a:gd name="T27" fmla="*/ 93 h 466"/>
                  <a:gd name="T28" fmla="*/ 189 w 488"/>
                  <a:gd name="T29" fmla="*/ 105 h 466"/>
                  <a:gd name="T30" fmla="*/ 201 w 488"/>
                  <a:gd name="T31" fmla="*/ 298 h 466"/>
                  <a:gd name="T32" fmla="*/ 381 w 488"/>
                  <a:gd name="T33" fmla="*/ 52 h 466"/>
                  <a:gd name="T34" fmla="*/ 350 w 488"/>
                  <a:gd name="T35" fmla="*/ 0 h 466"/>
                  <a:gd name="T36" fmla="*/ 53 w 488"/>
                  <a:gd name="T37" fmla="*/ 30 h 466"/>
                  <a:gd name="T38" fmla="*/ 62 w 488"/>
                  <a:gd name="T39" fmla="*/ 136 h 466"/>
                  <a:gd name="T40" fmla="*/ 72 w 488"/>
                  <a:gd name="T41" fmla="*/ 30 h 466"/>
                  <a:gd name="T42" fmla="*/ 350 w 488"/>
                  <a:gd name="T43" fmla="*/ 18 h 466"/>
                  <a:gd name="T44" fmla="*/ 362 w 488"/>
                  <a:gd name="T45" fmla="*/ 52 h 466"/>
                  <a:gd name="T46" fmla="*/ 75 w 488"/>
                  <a:gd name="T47" fmla="*/ 464 h 466"/>
                  <a:gd name="T48" fmla="*/ 96 w 488"/>
                  <a:gd name="T49" fmla="*/ 462 h 466"/>
                  <a:gd name="T50" fmla="*/ 159 w 488"/>
                  <a:gd name="T51" fmla="*/ 392 h 466"/>
                  <a:gd name="T52" fmla="*/ 296 w 488"/>
                  <a:gd name="T53" fmla="*/ 361 h 466"/>
                  <a:gd name="T54" fmla="*/ 286 w 488"/>
                  <a:gd name="T55" fmla="*/ 330 h 466"/>
                  <a:gd name="T56" fmla="*/ 277 w 488"/>
                  <a:gd name="T57" fmla="*/ 361 h 466"/>
                  <a:gd name="T58" fmla="*/ 155 w 488"/>
                  <a:gd name="T59" fmla="*/ 373 h 466"/>
                  <a:gd name="T60" fmla="*/ 84 w 488"/>
                  <a:gd name="T61" fmla="*/ 447 h 466"/>
                  <a:gd name="T62" fmla="*/ 82 w 488"/>
                  <a:gd name="T63" fmla="*/ 446 h 466"/>
                  <a:gd name="T64" fmla="*/ 73 w 488"/>
                  <a:gd name="T65" fmla="*/ 373 h 466"/>
                  <a:gd name="T66" fmla="*/ 18 w 488"/>
                  <a:gd name="T67" fmla="*/ 361 h 466"/>
                  <a:gd name="T68" fmla="*/ 30 w 488"/>
                  <a:gd name="T69" fmla="*/ 168 h 466"/>
                  <a:gd name="T70" fmla="*/ 157 w 488"/>
                  <a:gd name="T71" fmla="*/ 158 h 466"/>
                  <a:gd name="T72" fmla="*/ 30 w 488"/>
                  <a:gd name="T73" fmla="*/ 149 h 466"/>
                  <a:gd name="T74" fmla="*/ 0 w 488"/>
                  <a:gd name="T75" fmla="*/ 361 h 466"/>
                  <a:gd name="T76" fmla="*/ 64 w 488"/>
                  <a:gd name="T77" fmla="*/ 392 h 466"/>
                  <a:gd name="T78" fmla="*/ 75 w 488"/>
                  <a:gd name="T79" fmla="*/ 464 h 466"/>
                  <a:gd name="T80" fmla="*/ 338 w 488"/>
                  <a:gd name="T81" fmla="*/ 206 h 466"/>
                  <a:gd name="T82" fmla="*/ 329 w 488"/>
                  <a:gd name="T83" fmla="*/ 128 h 466"/>
                  <a:gd name="T84" fmla="*/ 320 w 488"/>
                  <a:gd name="T85" fmla="*/ 206 h 466"/>
                  <a:gd name="T86" fmla="*/ 338 w 488"/>
                  <a:gd name="T87" fmla="*/ 254 h 466"/>
                  <a:gd name="T88" fmla="*/ 329 w 488"/>
                  <a:gd name="T89" fmla="*/ 234 h 466"/>
                  <a:gd name="T90" fmla="*/ 320 w 488"/>
                  <a:gd name="T91" fmla="*/ 254 h 466"/>
                  <a:gd name="T92" fmla="*/ 338 w 488"/>
                  <a:gd name="T93" fmla="*/ 254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8" h="466">
                    <a:moveTo>
                      <a:pt x="328" y="317"/>
                    </a:moveTo>
                    <a:cubicBezTo>
                      <a:pt x="201" y="317"/>
                      <a:pt x="201" y="317"/>
                      <a:pt x="201" y="317"/>
                    </a:cubicBezTo>
                    <a:cubicBezTo>
                      <a:pt x="184" y="317"/>
                      <a:pt x="170" y="303"/>
                      <a:pt x="170" y="286"/>
                    </a:cubicBezTo>
                    <a:cubicBezTo>
                      <a:pt x="170" y="105"/>
                      <a:pt x="170" y="105"/>
                      <a:pt x="170" y="105"/>
                    </a:cubicBezTo>
                    <a:cubicBezTo>
                      <a:pt x="170" y="88"/>
                      <a:pt x="184" y="74"/>
                      <a:pt x="201" y="74"/>
                    </a:cubicBezTo>
                    <a:cubicBezTo>
                      <a:pt x="457" y="74"/>
                      <a:pt x="457" y="74"/>
                      <a:pt x="457" y="74"/>
                    </a:cubicBezTo>
                    <a:cubicBezTo>
                      <a:pt x="474" y="74"/>
                      <a:pt x="488" y="88"/>
                      <a:pt x="488" y="105"/>
                    </a:cubicBezTo>
                    <a:cubicBezTo>
                      <a:pt x="488" y="286"/>
                      <a:pt x="488" y="286"/>
                      <a:pt x="488" y="286"/>
                    </a:cubicBezTo>
                    <a:cubicBezTo>
                      <a:pt x="488" y="303"/>
                      <a:pt x="474" y="317"/>
                      <a:pt x="457" y="317"/>
                    </a:cubicBezTo>
                    <a:cubicBezTo>
                      <a:pt x="413" y="317"/>
                      <a:pt x="413" y="317"/>
                      <a:pt x="413" y="317"/>
                    </a:cubicBezTo>
                    <a:cubicBezTo>
                      <a:pt x="413" y="367"/>
                      <a:pt x="413" y="367"/>
                      <a:pt x="413" y="367"/>
                    </a:cubicBezTo>
                    <a:cubicBezTo>
                      <a:pt x="413" y="376"/>
                      <a:pt x="408" y="383"/>
                      <a:pt x="401" y="386"/>
                    </a:cubicBezTo>
                    <a:cubicBezTo>
                      <a:pt x="398" y="387"/>
                      <a:pt x="396" y="387"/>
                      <a:pt x="393" y="387"/>
                    </a:cubicBezTo>
                    <a:cubicBezTo>
                      <a:pt x="388" y="387"/>
                      <a:pt x="383" y="385"/>
                      <a:pt x="379" y="381"/>
                    </a:cubicBezTo>
                    <a:cubicBezTo>
                      <a:pt x="378" y="381"/>
                      <a:pt x="378" y="380"/>
                      <a:pt x="378" y="380"/>
                    </a:cubicBezTo>
                    <a:lnTo>
                      <a:pt x="328" y="317"/>
                    </a:lnTo>
                    <a:close/>
                    <a:moveTo>
                      <a:pt x="201" y="298"/>
                    </a:moveTo>
                    <a:cubicBezTo>
                      <a:pt x="332" y="298"/>
                      <a:pt x="332" y="298"/>
                      <a:pt x="332" y="298"/>
                    </a:cubicBezTo>
                    <a:cubicBezTo>
                      <a:pt x="335" y="298"/>
                      <a:pt x="338" y="300"/>
                      <a:pt x="340" y="302"/>
                    </a:cubicBezTo>
                    <a:cubicBezTo>
                      <a:pt x="392" y="368"/>
                      <a:pt x="392" y="368"/>
                      <a:pt x="392" y="368"/>
                    </a:cubicBezTo>
                    <a:cubicBezTo>
                      <a:pt x="393" y="369"/>
                      <a:pt x="393" y="368"/>
                      <a:pt x="394" y="368"/>
                    </a:cubicBezTo>
                    <a:cubicBezTo>
                      <a:pt x="394" y="368"/>
                      <a:pt x="394" y="368"/>
                      <a:pt x="394" y="367"/>
                    </a:cubicBezTo>
                    <a:cubicBezTo>
                      <a:pt x="394" y="308"/>
                      <a:pt x="394" y="308"/>
                      <a:pt x="394" y="308"/>
                    </a:cubicBezTo>
                    <a:cubicBezTo>
                      <a:pt x="394" y="303"/>
                      <a:pt x="399" y="298"/>
                      <a:pt x="404" y="298"/>
                    </a:cubicBezTo>
                    <a:cubicBezTo>
                      <a:pt x="457" y="298"/>
                      <a:pt x="457" y="298"/>
                      <a:pt x="457" y="298"/>
                    </a:cubicBezTo>
                    <a:cubicBezTo>
                      <a:pt x="464" y="298"/>
                      <a:pt x="469" y="293"/>
                      <a:pt x="469" y="286"/>
                    </a:cubicBezTo>
                    <a:cubicBezTo>
                      <a:pt x="469" y="105"/>
                      <a:pt x="469" y="105"/>
                      <a:pt x="469" y="105"/>
                    </a:cubicBezTo>
                    <a:cubicBezTo>
                      <a:pt x="469" y="98"/>
                      <a:pt x="464" y="93"/>
                      <a:pt x="457" y="93"/>
                    </a:cubicBezTo>
                    <a:cubicBezTo>
                      <a:pt x="201" y="93"/>
                      <a:pt x="201" y="93"/>
                      <a:pt x="201" y="93"/>
                    </a:cubicBezTo>
                    <a:cubicBezTo>
                      <a:pt x="194" y="93"/>
                      <a:pt x="189" y="98"/>
                      <a:pt x="189" y="105"/>
                    </a:cubicBezTo>
                    <a:cubicBezTo>
                      <a:pt x="189" y="286"/>
                      <a:pt x="189" y="286"/>
                      <a:pt x="189" y="286"/>
                    </a:cubicBezTo>
                    <a:cubicBezTo>
                      <a:pt x="189" y="293"/>
                      <a:pt x="194" y="298"/>
                      <a:pt x="201" y="298"/>
                    </a:cubicBezTo>
                    <a:close/>
                    <a:moveTo>
                      <a:pt x="372" y="61"/>
                    </a:moveTo>
                    <a:cubicBezTo>
                      <a:pt x="377" y="61"/>
                      <a:pt x="381" y="57"/>
                      <a:pt x="381" y="52"/>
                    </a:cubicBezTo>
                    <a:cubicBezTo>
                      <a:pt x="381" y="30"/>
                      <a:pt x="381" y="30"/>
                      <a:pt x="381" y="30"/>
                    </a:cubicBezTo>
                    <a:cubicBezTo>
                      <a:pt x="381" y="14"/>
                      <a:pt x="367" y="0"/>
                      <a:pt x="350" y="0"/>
                    </a:cubicBezTo>
                    <a:cubicBezTo>
                      <a:pt x="84" y="0"/>
                      <a:pt x="84" y="0"/>
                      <a:pt x="84" y="0"/>
                    </a:cubicBezTo>
                    <a:cubicBezTo>
                      <a:pt x="67" y="0"/>
                      <a:pt x="53" y="14"/>
                      <a:pt x="53" y="30"/>
                    </a:cubicBezTo>
                    <a:cubicBezTo>
                      <a:pt x="53" y="126"/>
                      <a:pt x="53" y="126"/>
                      <a:pt x="53" y="126"/>
                    </a:cubicBezTo>
                    <a:cubicBezTo>
                      <a:pt x="53" y="132"/>
                      <a:pt x="57" y="136"/>
                      <a:pt x="62" y="136"/>
                    </a:cubicBezTo>
                    <a:cubicBezTo>
                      <a:pt x="68" y="136"/>
                      <a:pt x="72" y="132"/>
                      <a:pt x="72" y="126"/>
                    </a:cubicBezTo>
                    <a:cubicBezTo>
                      <a:pt x="72" y="30"/>
                      <a:pt x="72" y="30"/>
                      <a:pt x="72" y="30"/>
                    </a:cubicBezTo>
                    <a:cubicBezTo>
                      <a:pt x="72" y="24"/>
                      <a:pt x="77" y="18"/>
                      <a:pt x="84" y="18"/>
                    </a:cubicBezTo>
                    <a:cubicBezTo>
                      <a:pt x="350" y="18"/>
                      <a:pt x="350" y="18"/>
                      <a:pt x="350" y="18"/>
                    </a:cubicBezTo>
                    <a:cubicBezTo>
                      <a:pt x="357" y="18"/>
                      <a:pt x="362" y="24"/>
                      <a:pt x="362" y="30"/>
                    </a:cubicBezTo>
                    <a:cubicBezTo>
                      <a:pt x="362" y="52"/>
                      <a:pt x="362" y="52"/>
                      <a:pt x="362" y="52"/>
                    </a:cubicBezTo>
                    <a:cubicBezTo>
                      <a:pt x="362" y="57"/>
                      <a:pt x="367" y="61"/>
                      <a:pt x="372" y="61"/>
                    </a:cubicBezTo>
                    <a:close/>
                    <a:moveTo>
                      <a:pt x="75" y="464"/>
                    </a:moveTo>
                    <a:cubicBezTo>
                      <a:pt x="78" y="465"/>
                      <a:pt x="81" y="466"/>
                      <a:pt x="83" y="466"/>
                    </a:cubicBezTo>
                    <a:cubicBezTo>
                      <a:pt x="88" y="466"/>
                      <a:pt x="93" y="465"/>
                      <a:pt x="96" y="462"/>
                    </a:cubicBezTo>
                    <a:cubicBezTo>
                      <a:pt x="97" y="461"/>
                      <a:pt x="97" y="461"/>
                      <a:pt x="97" y="460"/>
                    </a:cubicBezTo>
                    <a:cubicBezTo>
                      <a:pt x="159" y="392"/>
                      <a:pt x="159" y="392"/>
                      <a:pt x="159" y="392"/>
                    </a:cubicBezTo>
                    <a:cubicBezTo>
                      <a:pt x="265" y="392"/>
                      <a:pt x="265" y="392"/>
                      <a:pt x="265" y="392"/>
                    </a:cubicBezTo>
                    <a:cubicBezTo>
                      <a:pt x="282" y="392"/>
                      <a:pt x="296" y="378"/>
                      <a:pt x="296" y="361"/>
                    </a:cubicBezTo>
                    <a:cubicBezTo>
                      <a:pt x="296" y="340"/>
                      <a:pt x="296" y="340"/>
                      <a:pt x="296" y="340"/>
                    </a:cubicBezTo>
                    <a:cubicBezTo>
                      <a:pt x="296" y="335"/>
                      <a:pt x="292" y="330"/>
                      <a:pt x="286" y="330"/>
                    </a:cubicBezTo>
                    <a:cubicBezTo>
                      <a:pt x="281" y="330"/>
                      <a:pt x="277" y="335"/>
                      <a:pt x="277" y="340"/>
                    </a:cubicBezTo>
                    <a:cubicBezTo>
                      <a:pt x="277" y="361"/>
                      <a:pt x="277" y="361"/>
                      <a:pt x="277" y="361"/>
                    </a:cubicBezTo>
                    <a:cubicBezTo>
                      <a:pt x="277" y="368"/>
                      <a:pt x="272" y="373"/>
                      <a:pt x="265" y="373"/>
                    </a:cubicBezTo>
                    <a:cubicBezTo>
                      <a:pt x="155" y="373"/>
                      <a:pt x="155" y="373"/>
                      <a:pt x="155" y="373"/>
                    </a:cubicBezTo>
                    <a:cubicBezTo>
                      <a:pt x="152" y="373"/>
                      <a:pt x="150" y="374"/>
                      <a:pt x="148" y="376"/>
                    </a:cubicBezTo>
                    <a:cubicBezTo>
                      <a:pt x="84" y="447"/>
                      <a:pt x="84" y="447"/>
                      <a:pt x="84" y="447"/>
                    </a:cubicBezTo>
                    <a:cubicBezTo>
                      <a:pt x="84" y="447"/>
                      <a:pt x="83" y="447"/>
                      <a:pt x="83" y="447"/>
                    </a:cubicBezTo>
                    <a:cubicBezTo>
                      <a:pt x="82" y="447"/>
                      <a:pt x="82" y="447"/>
                      <a:pt x="82" y="446"/>
                    </a:cubicBezTo>
                    <a:cubicBezTo>
                      <a:pt x="82" y="382"/>
                      <a:pt x="82" y="382"/>
                      <a:pt x="82" y="382"/>
                    </a:cubicBezTo>
                    <a:cubicBezTo>
                      <a:pt x="82" y="377"/>
                      <a:pt x="78" y="373"/>
                      <a:pt x="73" y="373"/>
                    </a:cubicBezTo>
                    <a:cubicBezTo>
                      <a:pt x="30" y="373"/>
                      <a:pt x="30" y="373"/>
                      <a:pt x="30" y="373"/>
                    </a:cubicBezTo>
                    <a:cubicBezTo>
                      <a:pt x="24" y="373"/>
                      <a:pt x="18" y="368"/>
                      <a:pt x="18" y="361"/>
                    </a:cubicBezTo>
                    <a:cubicBezTo>
                      <a:pt x="18" y="180"/>
                      <a:pt x="18" y="180"/>
                      <a:pt x="18" y="180"/>
                    </a:cubicBezTo>
                    <a:cubicBezTo>
                      <a:pt x="18" y="173"/>
                      <a:pt x="24" y="168"/>
                      <a:pt x="30" y="168"/>
                    </a:cubicBezTo>
                    <a:cubicBezTo>
                      <a:pt x="148" y="168"/>
                      <a:pt x="148" y="168"/>
                      <a:pt x="148" y="168"/>
                    </a:cubicBezTo>
                    <a:cubicBezTo>
                      <a:pt x="153" y="168"/>
                      <a:pt x="157" y="164"/>
                      <a:pt x="157" y="158"/>
                    </a:cubicBezTo>
                    <a:cubicBezTo>
                      <a:pt x="157" y="153"/>
                      <a:pt x="153" y="149"/>
                      <a:pt x="148" y="149"/>
                    </a:cubicBezTo>
                    <a:cubicBezTo>
                      <a:pt x="30" y="149"/>
                      <a:pt x="30" y="149"/>
                      <a:pt x="30" y="149"/>
                    </a:cubicBezTo>
                    <a:cubicBezTo>
                      <a:pt x="13" y="149"/>
                      <a:pt x="0" y="163"/>
                      <a:pt x="0" y="180"/>
                    </a:cubicBezTo>
                    <a:cubicBezTo>
                      <a:pt x="0" y="361"/>
                      <a:pt x="0" y="361"/>
                      <a:pt x="0" y="361"/>
                    </a:cubicBezTo>
                    <a:cubicBezTo>
                      <a:pt x="0" y="378"/>
                      <a:pt x="13" y="392"/>
                      <a:pt x="30" y="392"/>
                    </a:cubicBezTo>
                    <a:cubicBezTo>
                      <a:pt x="64" y="392"/>
                      <a:pt x="64" y="392"/>
                      <a:pt x="64" y="392"/>
                    </a:cubicBezTo>
                    <a:cubicBezTo>
                      <a:pt x="64" y="446"/>
                      <a:pt x="64" y="446"/>
                      <a:pt x="64" y="446"/>
                    </a:cubicBezTo>
                    <a:cubicBezTo>
                      <a:pt x="64" y="454"/>
                      <a:pt x="68" y="461"/>
                      <a:pt x="75" y="464"/>
                    </a:cubicBezTo>
                    <a:close/>
                    <a:moveTo>
                      <a:pt x="329" y="216"/>
                    </a:moveTo>
                    <a:cubicBezTo>
                      <a:pt x="334" y="216"/>
                      <a:pt x="338" y="212"/>
                      <a:pt x="338" y="206"/>
                    </a:cubicBezTo>
                    <a:cubicBezTo>
                      <a:pt x="338" y="137"/>
                      <a:pt x="338" y="137"/>
                      <a:pt x="338" y="137"/>
                    </a:cubicBezTo>
                    <a:cubicBezTo>
                      <a:pt x="338" y="132"/>
                      <a:pt x="334" y="128"/>
                      <a:pt x="329" y="128"/>
                    </a:cubicBezTo>
                    <a:cubicBezTo>
                      <a:pt x="324" y="128"/>
                      <a:pt x="320" y="132"/>
                      <a:pt x="320" y="137"/>
                    </a:cubicBezTo>
                    <a:cubicBezTo>
                      <a:pt x="320" y="206"/>
                      <a:pt x="320" y="206"/>
                      <a:pt x="320" y="206"/>
                    </a:cubicBezTo>
                    <a:cubicBezTo>
                      <a:pt x="320" y="212"/>
                      <a:pt x="324" y="216"/>
                      <a:pt x="329" y="216"/>
                    </a:cubicBezTo>
                    <a:close/>
                    <a:moveTo>
                      <a:pt x="338" y="254"/>
                    </a:moveTo>
                    <a:cubicBezTo>
                      <a:pt x="338" y="244"/>
                      <a:pt x="338" y="244"/>
                      <a:pt x="338" y="244"/>
                    </a:cubicBezTo>
                    <a:cubicBezTo>
                      <a:pt x="338" y="239"/>
                      <a:pt x="334" y="234"/>
                      <a:pt x="329" y="234"/>
                    </a:cubicBezTo>
                    <a:cubicBezTo>
                      <a:pt x="324" y="234"/>
                      <a:pt x="320" y="239"/>
                      <a:pt x="320" y="244"/>
                    </a:cubicBezTo>
                    <a:cubicBezTo>
                      <a:pt x="320" y="254"/>
                      <a:pt x="320" y="254"/>
                      <a:pt x="320" y="254"/>
                    </a:cubicBezTo>
                    <a:cubicBezTo>
                      <a:pt x="320" y="260"/>
                      <a:pt x="324" y="264"/>
                      <a:pt x="329" y="264"/>
                    </a:cubicBezTo>
                    <a:cubicBezTo>
                      <a:pt x="334" y="264"/>
                      <a:pt x="338" y="260"/>
                      <a:pt x="338" y="2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396">
                <a:extLst>
                  <a:ext uri="{FF2B5EF4-FFF2-40B4-BE49-F238E27FC236}">
                    <a16:creationId xmlns:a16="http://schemas.microsoft.com/office/drawing/2014/main" id="{526B5628-7730-8E2A-696E-9BBBE6FA4557}"/>
                  </a:ext>
                </a:extLst>
              </p:cNvPr>
              <p:cNvSpPr>
                <a:spLocks/>
              </p:cNvSpPr>
              <p:nvPr/>
            </p:nvSpPr>
            <p:spPr bwMode="auto">
              <a:xfrm>
                <a:off x="5957888" y="387351"/>
                <a:ext cx="304800" cy="303213"/>
              </a:xfrm>
              <a:custGeom>
                <a:avLst/>
                <a:gdLst>
                  <a:gd name="T0" fmla="*/ 650 w 745"/>
                  <a:gd name="T1" fmla="*/ 94 h 744"/>
                  <a:gd name="T2" fmla="*/ 745 w 745"/>
                  <a:gd name="T3" fmla="*/ 323 h 744"/>
                  <a:gd name="T4" fmla="*/ 745 w 745"/>
                  <a:gd name="T5" fmla="*/ 421 h 744"/>
                  <a:gd name="T6" fmla="*/ 719 w 745"/>
                  <a:gd name="T7" fmla="*/ 548 h 744"/>
                  <a:gd name="T8" fmla="*/ 706 w 745"/>
                  <a:gd name="T9" fmla="*/ 553 h 744"/>
                  <a:gd name="T10" fmla="*/ 702 w 745"/>
                  <a:gd name="T11" fmla="*/ 541 h 744"/>
                  <a:gd name="T12" fmla="*/ 726 w 745"/>
                  <a:gd name="T13" fmla="*/ 421 h 744"/>
                  <a:gd name="T14" fmla="*/ 726 w 745"/>
                  <a:gd name="T15" fmla="*/ 323 h 744"/>
                  <a:gd name="T16" fmla="*/ 637 w 745"/>
                  <a:gd name="T17" fmla="*/ 107 h 744"/>
                  <a:gd name="T18" fmla="*/ 421 w 745"/>
                  <a:gd name="T19" fmla="*/ 18 h 744"/>
                  <a:gd name="T20" fmla="*/ 323 w 745"/>
                  <a:gd name="T21" fmla="*/ 18 h 744"/>
                  <a:gd name="T22" fmla="*/ 108 w 745"/>
                  <a:gd name="T23" fmla="*/ 107 h 744"/>
                  <a:gd name="T24" fmla="*/ 18 w 745"/>
                  <a:gd name="T25" fmla="*/ 323 h 744"/>
                  <a:gd name="T26" fmla="*/ 18 w 745"/>
                  <a:gd name="T27" fmla="*/ 421 h 744"/>
                  <a:gd name="T28" fmla="*/ 108 w 745"/>
                  <a:gd name="T29" fmla="*/ 637 h 744"/>
                  <a:gd name="T30" fmla="*/ 323 w 745"/>
                  <a:gd name="T31" fmla="*/ 726 h 744"/>
                  <a:gd name="T32" fmla="*/ 421 w 745"/>
                  <a:gd name="T33" fmla="*/ 726 h 744"/>
                  <a:gd name="T34" fmla="*/ 632 w 745"/>
                  <a:gd name="T35" fmla="*/ 642 h 744"/>
                  <a:gd name="T36" fmla="*/ 645 w 745"/>
                  <a:gd name="T37" fmla="*/ 642 h 744"/>
                  <a:gd name="T38" fmla="*/ 645 w 745"/>
                  <a:gd name="T39" fmla="*/ 655 h 744"/>
                  <a:gd name="T40" fmla="*/ 421 w 745"/>
                  <a:gd name="T41" fmla="*/ 744 h 744"/>
                  <a:gd name="T42" fmla="*/ 323 w 745"/>
                  <a:gd name="T43" fmla="*/ 744 h 744"/>
                  <a:gd name="T44" fmla="*/ 94 w 745"/>
                  <a:gd name="T45" fmla="*/ 650 h 744"/>
                  <a:gd name="T46" fmla="*/ 0 w 745"/>
                  <a:gd name="T47" fmla="*/ 421 h 744"/>
                  <a:gd name="T48" fmla="*/ 0 w 745"/>
                  <a:gd name="T49" fmla="*/ 323 h 744"/>
                  <a:gd name="T50" fmla="*/ 94 w 745"/>
                  <a:gd name="T51" fmla="*/ 94 h 744"/>
                  <a:gd name="T52" fmla="*/ 323 w 745"/>
                  <a:gd name="T53" fmla="*/ 0 h 744"/>
                  <a:gd name="T54" fmla="*/ 421 w 745"/>
                  <a:gd name="T55" fmla="*/ 0 h 744"/>
                  <a:gd name="T56" fmla="*/ 650 w 745"/>
                  <a:gd name="T57" fmla="*/ 94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5" h="744">
                    <a:moveTo>
                      <a:pt x="650" y="94"/>
                    </a:moveTo>
                    <a:cubicBezTo>
                      <a:pt x="711" y="155"/>
                      <a:pt x="745" y="236"/>
                      <a:pt x="745" y="323"/>
                    </a:cubicBezTo>
                    <a:cubicBezTo>
                      <a:pt x="745" y="421"/>
                      <a:pt x="745" y="421"/>
                      <a:pt x="745" y="421"/>
                    </a:cubicBezTo>
                    <a:cubicBezTo>
                      <a:pt x="745" y="465"/>
                      <a:pt x="736" y="508"/>
                      <a:pt x="719" y="548"/>
                    </a:cubicBezTo>
                    <a:cubicBezTo>
                      <a:pt x="717" y="553"/>
                      <a:pt x="711" y="555"/>
                      <a:pt x="706" y="553"/>
                    </a:cubicBezTo>
                    <a:cubicBezTo>
                      <a:pt x="702" y="551"/>
                      <a:pt x="700" y="546"/>
                      <a:pt x="702" y="541"/>
                    </a:cubicBezTo>
                    <a:cubicBezTo>
                      <a:pt x="718" y="503"/>
                      <a:pt x="726" y="463"/>
                      <a:pt x="726" y="421"/>
                    </a:cubicBezTo>
                    <a:cubicBezTo>
                      <a:pt x="726" y="323"/>
                      <a:pt x="726" y="323"/>
                      <a:pt x="726" y="323"/>
                    </a:cubicBezTo>
                    <a:cubicBezTo>
                      <a:pt x="726" y="241"/>
                      <a:pt x="694" y="165"/>
                      <a:pt x="637" y="107"/>
                    </a:cubicBezTo>
                    <a:cubicBezTo>
                      <a:pt x="579" y="50"/>
                      <a:pt x="503" y="18"/>
                      <a:pt x="421" y="18"/>
                    </a:cubicBezTo>
                    <a:cubicBezTo>
                      <a:pt x="323" y="18"/>
                      <a:pt x="323" y="18"/>
                      <a:pt x="323" y="18"/>
                    </a:cubicBezTo>
                    <a:cubicBezTo>
                      <a:pt x="242" y="18"/>
                      <a:pt x="165" y="50"/>
                      <a:pt x="108" y="107"/>
                    </a:cubicBezTo>
                    <a:cubicBezTo>
                      <a:pt x="50" y="165"/>
                      <a:pt x="18" y="241"/>
                      <a:pt x="18" y="323"/>
                    </a:cubicBezTo>
                    <a:cubicBezTo>
                      <a:pt x="18" y="421"/>
                      <a:pt x="18" y="421"/>
                      <a:pt x="18" y="421"/>
                    </a:cubicBezTo>
                    <a:cubicBezTo>
                      <a:pt x="18" y="503"/>
                      <a:pt x="50" y="579"/>
                      <a:pt x="108" y="637"/>
                    </a:cubicBezTo>
                    <a:cubicBezTo>
                      <a:pt x="165" y="694"/>
                      <a:pt x="242" y="726"/>
                      <a:pt x="323" y="726"/>
                    </a:cubicBezTo>
                    <a:cubicBezTo>
                      <a:pt x="421" y="726"/>
                      <a:pt x="421" y="726"/>
                      <a:pt x="421" y="726"/>
                    </a:cubicBezTo>
                    <a:cubicBezTo>
                      <a:pt x="500" y="726"/>
                      <a:pt x="575" y="696"/>
                      <a:pt x="632" y="642"/>
                    </a:cubicBezTo>
                    <a:cubicBezTo>
                      <a:pt x="635" y="638"/>
                      <a:pt x="641" y="638"/>
                      <a:pt x="645" y="642"/>
                    </a:cubicBezTo>
                    <a:cubicBezTo>
                      <a:pt x="648" y="646"/>
                      <a:pt x="648" y="651"/>
                      <a:pt x="645" y="655"/>
                    </a:cubicBezTo>
                    <a:cubicBezTo>
                      <a:pt x="584" y="713"/>
                      <a:pt x="505" y="744"/>
                      <a:pt x="421" y="744"/>
                    </a:cubicBezTo>
                    <a:cubicBezTo>
                      <a:pt x="323" y="744"/>
                      <a:pt x="323" y="744"/>
                      <a:pt x="323" y="744"/>
                    </a:cubicBezTo>
                    <a:cubicBezTo>
                      <a:pt x="237" y="744"/>
                      <a:pt x="155" y="711"/>
                      <a:pt x="94" y="650"/>
                    </a:cubicBezTo>
                    <a:cubicBezTo>
                      <a:pt x="33" y="589"/>
                      <a:pt x="0" y="508"/>
                      <a:pt x="0" y="421"/>
                    </a:cubicBezTo>
                    <a:cubicBezTo>
                      <a:pt x="0" y="323"/>
                      <a:pt x="0" y="323"/>
                      <a:pt x="0" y="323"/>
                    </a:cubicBezTo>
                    <a:cubicBezTo>
                      <a:pt x="0" y="236"/>
                      <a:pt x="33" y="155"/>
                      <a:pt x="94" y="94"/>
                    </a:cubicBezTo>
                    <a:cubicBezTo>
                      <a:pt x="155" y="33"/>
                      <a:pt x="237" y="0"/>
                      <a:pt x="323" y="0"/>
                    </a:cubicBezTo>
                    <a:cubicBezTo>
                      <a:pt x="421" y="0"/>
                      <a:pt x="421" y="0"/>
                      <a:pt x="421" y="0"/>
                    </a:cubicBezTo>
                    <a:cubicBezTo>
                      <a:pt x="508" y="0"/>
                      <a:pt x="589" y="33"/>
                      <a:pt x="65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8" name="Group 7"/>
          <p:cNvGrpSpPr/>
          <p:nvPr/>
        </p:nvGrpSpPr>
        <p:grpSpPr>
          <a:xfrm>
            <a:off x="7171490" y="3921270"/>
            <a:ext cx="5034957" cy="737999"/>
            <a:chOff x="7171490" y="3447143"/>
            <a:chExt cx="5034957" cy="737999"/>
          </a:xfrm>
        </p:grpSpPr>
        <p:sp>
          <p:nvSpPr>
            <p:cNvPr id="26" name="Espace réservé du texte 3">
              <a:extLst>
                <a:ext uri="{FF2B5EF4-FFF2-40B4-BE49-F238E27FC236}">
                  <a16:creationId xmlns:a16="http://schemas.microsoft.com/office/drawing/2014/main" id="{F86D97B4-9BBD-EF6C-4CEA-909E619B6384}"/>
                </a:ext>
              </a:extLst>
            </p:cNvPr>
            <p:cNvSpPr txBox="1">
              <a:spLocks/>
            </p:cNvSpPr>
            <p:nvPr/>
          </p:nvSpPr>
          <p:spPr>
            <a:xfrm>
              <a:off x="7996393" y="3698666"/>
              <a:ext cx="4210054" cy="307777"/>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400" b="1" dirty="0">
                  <a:solidFill>
                    <a:srgbClr val="09092C"/>
                  </a:solidFill>
                  <a:latin typeface="Foundever Sans Bold" pitchFamily="50" charset="0"/>
                  <a:ea typeface="Foundever Sans Bold" pitchFamily="50" charset="0"/>
                </a:rPr>
                <a:t>Signaling Engagement and Attention</a:t>
              </a:r>
            </a:p>
          </p:txBody>
        </p:sp>
        <p:grpSp>
          <p:nvGrpSpPr>
            <p:cNvPr id="67" name="Groupe 216">
              <a:extLst>
                <a:ext uri="{FF2B5EF4-FFF2-40B4-BE49-F238E27FC236}">
                  <a16:creationId xmlns:a16="http://schemas.microsoft.com/office/drawing/2014/main" id="{15099214-3705-7939-C7DA-90F1E4D7434B}"/>
                </a:ext>
              </a:extLst>
            </p:cNvPr>
            <p:cNvGrpSpPr/>
            <p:nvPr/>
          </p:nvGrpSpPr>
          <p:grpSpPr>
            <a:xfrm>
              <a:off x="7171490" y="3447143"/>
              <a:ext cx="737999" cy="737999"/>
              <a:chOff x="8172450" y="6143625"/>
              <a:chExt cx="304800" cy="304800"/>
            </a:xfrm>
            <a:solidFill>
              <a:srgbClr val="4B4BF9"/>
            </a:solidFill>
          </p:grpSpPr>
          <p:sp>
            <p:nvSpPr>
              <p:cNvPr id="68" name="Freeform 300">
                <a:extLst>
                  <a:ext uri="{FF2B5EF4-FFF2-40B4-BE49-F238E27FC236}">
                    <a16:creationId xmlns:a16="http://schemas.microsoft.com/office/drawing/2014/main" id="{E21ACBD1-36C7-D4BE-B373-75A846F7DE4A}"/>
                  </a:ext>
                </a:extLst>
              </p:cNvPr>
              <p:cNvSpPr>
                <a:spLocks noEditPoints="1"/>
              </p:cNvSpPr>
              <p:nvPr/>
            </p:nvSpPr>
            <p:spPr bwMode="auto">
              <a:xfrm>
                <a:off x="8239125" y="6203951"/>
                <a:ext cx="169863" cy="185738"/>
              </a:xfrm>
              <a:custGeom>
                <a:avLst/>
                <a:gdLst>
                  <a:gd name="T0" fmla="*/ 143 w 414"/>
                  <a:gd name="T1" fmla="*/ 406 h 456"/>
                  <a:gd name="T2" fmla="*/ 151 w 414"/>
                  <a:gd name="T3" fmla="*/ 417 h 456"/>
                  <a:gd name="T4" fmla="*/ 119 w 414"/>
                  <a:gd name="T5" fmla="*/ 453 h 456"/>
                  <a:gd name="T6" fmla="*/ 106 w 414"/>
                  <a:gd name="T7" fmla="*/ 453 h 456"/>
                  <a:gd name="T8" fmla="*/ 128 w 414"/>
                  <a:gd name="T9" fmla="*/ 417 h 456"/>
                  <a:gd name="T10" fmla="*/ 17 w 414"/>
                  <a:gd name="T11" fmla="*/ 351 h 456"/>
                  <a:gd name="T12" fmla="*/ 4 w 414"/>
                  <a:gd name="T13" fmla="*/ 338 h 456"/>
                  <a:gd name="T14" fmla="*/ 39 w 414"/>
                  <a:gd name="T15" fmla="*/ 306 h 456"/>
                  <a:gd name="T16" fmla="*/ 49 w 414"/>
                  <a:gd name="T17" fmla="*/ 311 h 456"/>
                  <a:gd name="T18" fmla="*/ 103 w 414"/>
                  <a:gd name="T19" fmla="*/ 262 h 456"/>
                  <a:gd name="T20" fmla="*/ 220 w 414"/>
                  <a:gd name="T21" fmla="*/ 147 h 456"/>
                  <a:gd name="T22" fmla="*/ 224 w 414"/>
                  <a:gd name="T23" fmla="*/ 147 h 456"/>
                  <a:gd name="T24" fmla="*/ 341 w 414"/>
                  <a:gd name="T25" fmla="*/ 217 h 456"/>
                  <a:gd name="T26" fmla="*/ 345 w 414"/>
                  <a:gd name="T27" fmla="*/ 255 h 456"/>
                  <a:gd name="T28" fmla="*/ 407 w 414"/>
                  <a:gd name="T29" fmla="*/ 256 h 456"/>
                  <a:gd name="T30" fmla="*/ 407 w 414"/>
                  <a:gd name="T31" fmla="*/ 289 h 456"/>
                  <a:gd name="T32" fmla="*/ 359 w 414"/>
                  <a:gd name="T33" fmla="*/ 336 h 456"/>
                  <a:gd name="T34" fmla="*/ 234 w 414"/>
                  <a:gd name="T35" fmla="*/ 394 h 456"/>
                  <a:gd name="T36" fmla="*/ 121 w 414"/>
                  <a:gd name="T37" fmla="*/ 256 h 456"/>
                  <a:gd name="T38" fmla="*/ 230 w 414"/>
                  <a:gd name="T39" fmla="*/ 255 h 456"/>
                  <a:gd name="T40" fmla="*/ 293 w 414"/>
                  <a:gd name="T41" fmla="*/ 284 h 456"/>
                  <a:gd name="T42" fmla="*/ 323 w 414"/>
                  <a:gd name="T43" fmla="*/ 217 h 456"/>
                  <a:gd name="T44" fmla="*/ 258 w 414"/>
                  <a:gd name="T45" fmla="*/ 170 h 456"/>
                  <a:gd name="T46" fmla="*/ 220 w 414"/>
                  <a:gd name="T47" fmla="*/ 165 h 456"/>
                  <a:gd name="T48" fmla="*/ 121 w 414"/>
                  <a:gd name="T49" fmla="*/ 256 h 456"/>
                  <a:gd name="T50" fmla="*/ 237 w 414"/>
                  <a:gd name="T51" fmla="*/ 375 h 456"/>
                  <a:gd name="T52" fmla="*/ 272 w 414"/>
                  <a:gd name="T53" fmla="*/ 368 h 456"/>
                  <a:gd name="T54" fmla="*/ 394 w 414"/>
                  <a:gd name="T55" fmla="*/ 276 h 456"/>
                  <a:gd name="T56" fmla="*/ 395 w 414"/>
                  <a:gd name="T57" fmla="*/ 273 h 456"/>
                  <a:gd name="T58" fmla="*/ 358 w 414"/>
                  <a:gd name="T59" fmla="*/ 269 h 456"/>
                  <a:gd name="T60" fmla="*/ 337 w 414"/>
                  <a:gd name="T61" fmla="*/ 287 h 456"/>
                  <a:gd name="T62" fmla="*/ 333 w 414"/>
                  <a:gd name="T63" fmla="*/ 290 h 456"/>
                  <a:gd name="T64" fmla="*/ 295 w 414"/>
                  <a:gd name="T65" fmla="*/ 303 h 456"/>
                  <a:gd name="T66" fmla="*/ 268 w 414"/>
                  <a:gd name="T67" fmla="*/ 303 h 456"/>
                  <a:gd name="T68" fmla="*/ 164 w 414"/>
                  <a:gd name="T69" fmla="*/ 324 h 456"/>
                  <a:gd name="T70" fmla="*/ 163 w 414"/>
                  <a:gd name="T71" fmla="*/ 306 h 456"/>
                  <a:gd name="T72" fmla="*/ 251 w 414"/>
                  <a:gd name="T73" fmla="*/ 294 h 456"/>
                  <a:gd name="T74" fmla="*/ 133 w 414"/>
                  <a:gd name="T75" fmla="*/ 274 h 456"/>
                  <a:gd name="T76" fmla="*/ 62 w 414"/>
                  <a:gd name="T77" fmla="*/ 324 h 456"/>
                  <a:gd name="T78" fmla="*/ 157 w 414"/>
                  <a:gd name="T79" fmla="*/ 367 h 456"/>
                  <a:gd name="T80" fmla="*/ 220 w 414"/>
                  <a:gd name="T81" fmla="*/ 146 h 456"/>
                  <a:gd name="T82" fmla="*/ 160 w 414"/>
                  <a:gd name="T83" fmla="*/ 60 h 456"/>
                  <a:gd name="T84" fmla="*/ 281 w 414"/>
                  <a:gd name="T85" fmla="*/ 60 h 456"/>
                  <a:gd name="T86" fmla="*/ 220 w 414"/>
                  <a:gd name="T87" fmla="*/ 146 h 456"/>
                  <a:gd name="T88" fmla="*/ 262 w 414"/>
                  <a:gd name="T89" fmla="*/ 86 h 456"/>
                  <a:gd name="T90" fmla="*/ 220 w 414"/>
                  <a:gd name="T91" fmla="*/ 19 h 456"/>
                  <a:gd name="T92" fmla="*/ 179 w 414"/>
                  <a:gd name="T93" fmla="*/ 8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56">
                    <a:moveTo>
                      <a:pt x="166" y="383"/>
                    </a:moveTo>
                    <a:cubicBezTo>
                      <a:pt x="143" y="406"/>
                      <a:pt x="143" y="406"/>
                      <a:pt x="143" y="406"/>
                    </a:cubicBezTo>
                    <a:cubicBezTo>
                      <a:pt x="148" y="411"/>
                      <a:pt x="148" y="411"/>
                      <a:pt x="148" y="411"/>
                    </a:cubicBezTo>
                    <a:cubicBezTo>
                      <a:pt x="150" y="412"/>
                      <a:pt x="151" y="415"/>
                      <a:pt x="151" y="417"/>
                    </a:cubicBezTo>
                    <a:cubicBezTo>
                      <a:pt x="151" y="420"/>
                      <a:pt x="150" y="422"/>
                      <a:pt x="148" y="424"/>
                    </a:cubicBezTo>
                    <a:cubicBezTo>
                      <a:pt x="119" y="453"/>
                      <a:pt x="119" y="453"/>
                      <a:pt x="119" y="453"/>
                    </a:cubicBezTo>
                    <a:cubicBezTo>
                      <a:pt x="117" y="455"/>
                      <a:pt x="115" y="456"/>
                      <a:pt x="112" y="456"/>
                    </a:cubicBezTo>
                    <a:cubicBezTo>
                      <a:pt x="110" y="456"/>
                      <a:pt x="108" y="455"/>
                      <a:pt x="106" y="453"/>
                    </a:cubicBezTo>
                    <a:cubicBezTo>
                      <a:pt x="102" y="449"/>
                      <a:pt x="102" y="443"/>
                      <a:pt x="106" y="440"/>
                    </a:cubicBezTo>
                    <a:cubicBezTo>
                      <a:pt x="128" y="417"/>
                      <a:pt x="128" y="417"/>
                      <a:pt x="128" y="417"/>
                    </a:cubicBezTo>
                    <a:cubicBezTo>
                      <a:pt x="39" y="328"/>
                      <a:pt x="39" y="328"/>
                      <a:pt x="39" y="328"/>
                    </a:cubicBezTo>
                    <a:cubicBezTo>
                      <a:pt x="17" y="351"/>
                      <a:pt x="17" y="351"/>
                      <a:pt x="17" y="351"/>
                    </a:cubicBezTo>
                    <a:cubicBezTo>
                      <a:pt x="13" y="355"/>
                      <a:pt x="7" y="355"/>
                      <a:pt x="4" y="351"/>
                    </a:cubicBezTo>
                    <a:cubicBezTo>
                      <a:pt x="0" y="347"/>
                      <a:pt x="0" y="341"/>
                      <a:pt x="4" y="338"/>
                    </a:cubicBezTo>
                    <a:cubicBezTo>
                      <a:pt x="33" y="309"/>
                      <a:pt x="33" y="309"/>
                      <a:pt x="33" y="309"/>
                    </a:cubicBezTo>
                    <a:cubicBezTo>
                      <a:pt x="35" y="307"/>
                      <a:pt x="37" y="306"/>
                      <a:pt x="39" y="306"/>
                    </a:cubicBezTo>
                    <a:cubicBezTo>
                      <a:pt x="42" y="306"/>
                      <a:pt x="44" y="307"/>
                      <a:pt x="46" y="309"/>
                    </a:cubicBezTo>
                    <a:cubicBezTo>
                      <a:pt x="49" y="311"/>
                      <a:pt x="49" y="311"/>
                      <a:pt x="49" y="311"/>
                    </a:cubicBezTo>
                    <a:cubicBezTo>
                      <a:pt x="85" y="275"/>
                      <a:pt x="85" y="275"/>
                      <a:pt x="85" y="275"/>
                    </a:cubicBezTo>
                    <a:cubicBezTo>
                      <a:pt x="90" y="269"/>
                      <a:pt x="96" y="265"/>
                      <a:pt x="103" y="262"/>
                    </a:cubicBezTo>
                    <a:cubicBezTo>
                      <a:pt x="103" y="213"/>
                      <a:pt x="103" y="213"/>
                      <a:pt x="103" y="213"/>
                    </a:cubicBezTo>
                    <a:cubicBezTo>
                      <a:pt x="103" y="167"/>
                      <a:pt x="181" y="147"/>
                      <a:pt x="220" y="147"/>
                    </a:cubicBezTo>
                    <a:cubicBezTo>
                      <a:pt x="221" y="147"/>
                      <a:pt x="222" y="147"/>
                      <a:pt x="223" y="147"/>
                    </a:cubicBezTo>
                    <a:cubicBezTo>
                      <a:pt x="223" y="147"/>
                      <a:pt x="223" y="147"/>
                      <a:pt x="224" y="147"/>
                    </a:cubicBezTo>
                    <a:cubicBezTo>
                      <a:pt x="244" y="147"/>
                      <a:pt x="273" y="153"/>
                      <a:pt x="295" y="163"/>
                    </a:cubicBezTo>
                    <a:cubicBezTo>
                      <a:pt x="325" y="177"/>
                      <a:pt x="341" y="196"/>
                      <a:pt x="341" y="217"/>
                    </a:cubicBezTo>
                    <a:cubicBezTo>
                      <a:pt x="341" y="258"/>
                      <a:pt x="341" y="258"/>
                      <a:pt x="341" y="258"/>
                    </a:cubicBezTo>
                    <a:cubicBezTo>
                      <a:pt x="345" y="255"/>
                      <a:pt x="345" y="255"/>
                      <a:pt x="345" y="255"/>
                    </a:cubicBezTo>
                    <a:cubicBezTo>
                      <a:pt x="345" y="255"/>
                      <a:pt x="346" y="254"/>
                      <a:pt x="346" y="254"/>
                    </a:cubicBezTo>
                    <a:cubicBezTo>
                      <a:pt x="363" y="239"/>
                      <a:pt x="390" y="240"/>
                      <a:pt x="407" y="256"/>
                    </a:cubicBezTo>
                    <a:cubicBezTo>
                      <a:pt x="411" y="260"/>
                      <a:pt x="414" y="266"/>
                      <a:pt x="414" y="273"/>
                    </a:cubicBezTo>
                    <a:cubicBezTo>
                      <a:pt x="414" y="279"/>
                      <a:pt x="412" y="285"/>
                      <a:pt x="407" y="289"/>
                    </a:cubicBezTo>
                    <a:cubicBezTo>
                      <a:pt x="361" y="335"/>
                      <a:pt x="361" y="335"/>
                      <a:pt x="361" y="335"/>
                    </a:cubicBezTo>
                    <a:cubicBezTo>
                      <a:pt x="360" y="335"/>
                      <a:pt x="359" y="336"/>
                      <a:pt x="359" y="336"/>
                    </a:cubicBezTo>
                    <a:cubicBezTo>
                      <a:pt x="282" y="383"/>
                      <a:pt x="282" y="383"/>
                      <a:pt x="282" y="383"/>
                    </a:cubicBezTo>
                    <a:cubicBezTo>
                      <a:pt x="268" y="393"/>
                      <a:pt x="251" y="396"/>
                      <a:pt x="234" y="394"/>
                    </a:cubicBezTo>
                    <a:lnTo>
                      <a:pt x="166" y="383"/>
                    </a:lnTo>
                    <a:close/>
                    <a:moveTo>
                      <a:pt x="121" y="256"/>
                    </a:moveTo>
                    <a:cubicBezTo>
                      <a:pt x="125" y="255"/>
                      <a:pt x="129" y="255"/>
                      <a:pt x="133" y="255"/>
                    </a:cubicBezTo>
                    <a:cubicBezTo>
                      <a:pt x="230" y="255"/>
                      <a:pt x="230" y="255"/>
                      <a:pt x="230" y="255"/>
                    </a:cubicBezTo>
                    <a:cubicBezTo>
                      <a:pt x="249" y="255"/>
                      <a:pt x="264" y="267"/>
                      <a:pt x="268" y="284"/>
                    </a:cubicBezTo>
                    <a:cubicBezTo>
                      <a:pt x="293" y="284"/>
                      <a:pt x="293" y="284"/>
                      <a:pt x="293" y="284"/>
                    </a:cubicBezTo>
                    <a:cubicBezTo>
                      <a:pt x="323" y="274"/>
                      <a:pt x="323" y="274"/>
                      <a:pt x="323" y="274"/>
                    </a:cubicBezTo>
                    <a:cubicBezTo>
                      <a:pt x="323" y="217"/>
                      <a:pt x="323" y="217"/>
                      <a:pt x="323" y="217"/>
                    </a:cubicBezTo>
                    <a:cubicBezTo>
                      <a:pt x="323" y="199"/>
                      <a:pt x="300" y="186"/>
                      <a:pt x="287" y="180"/>
                    </a:cubicBezTo>
                    <a:cubicBezTo>
                      <a:pt x="278" y="176"/>
                      <a:pt x="267" y="172"/>
                      <a:pt x="258" y="170"/>
                    </a:cubicBezTo>
                    <a:cubicBezTo>
                      <a:pt x="257" y="170"/>
                      <a:pt x="257" y="170"/>
                      <a:pt x="257" y="170"/>
                    </a:cubicBezTo>
                    <a:cubicBezTo>
                      <a:pt x="244" y="167"/>
                      <a:pt x="231" y="165"/>
                      <a:pt x="220" y="165"/>
                    </a:cubicBezTo>
                    <a:cubicBezTo>
                      <a:pt x="185" y="165"/>
                      <a:pt x="121" y="183"/>
                      <a:pt x="121" y="213"/>
                    </a:cubicBezTo>
                    <a:lnTo>
                      <a:pt x="121" y="256"/>
                    </a:lnTo>
                    <a:close/>
                    <a:moveTo>
                      <a:pt x="165" y="364"/>
                    </a:moveTo>
                    <a:cubicBezTo>
                      <a:pt x="237" y="375"/>
                      <a:pt x="237" y="375"/>
                      <a:pt x="237" y="375"/>
                    </a:cubicBezTo>
                    <a:cubicBezTo>
                      <a:pt x="249" y="377"/>
                      <a:pt x="262" y="375"/>
                      <a:pt x="272" y="368"/>
                    </a:cubicBezTo>
                    <a:cubicBezTo>
                      <a:pt x="272" y="368"/>
                      <a:pt x="272" y="368"/>
                      <a:pt x="272" y="368"/>
                    </a:cubicBezTo>
                    <a:cubicBezTo>
                      <a:pt x="348" y="321"/>
                      <a:pt x="348" y="321"/>
                      <a:pt x="348" y="321"/>
                    </a:cubicBezTo>
                    <a:cubicBezTo>
                      <a:pt x="394" y="276"/>
                      <a:pt x="394" y="276"/>
                      <a:pt x="394" y="276"/>
                    </a:cubicBezTo>
                    <a:cubicBezTo>
                      <a:pt x="394" y="276"/>
                      <a:pt x="394" y="276"/>
                      <a:pt x="394" y="276"/>
                    </a:cubicBezTo>
                    <a:cubicBezTo>
                      <a:pt x="395" y="275"/>
                      <a:pt x="395" y="273"/>
                      <a:pt x="395" y="273"/>
                    </a:cubicBezTo>
                    <a:cubicBezTo>
                      <a:pt x="395" y="272"/>
                      <a:pt x="395" y="271"/>
                      <a:pt x="394" y="269"/>
                    </a:cubicBezTo>
                    <a:cubicBezTo>
                      <a:pt x="384" y="260"/>
                      <a:pt x="368" y="259"/>
                      <a:pt x="358" y="269"/>
                    </a:cubicBezTo>
                    <a:cubicBezTo>
                      <a:pt x="339" y="285"/>
                      <a:pt x="339" y="285"/>
                      <a:pt x="339" y="285"/>
                    </a:cubicBezTo>
                    <a:cubicBezTo>
                      <a:pt x="339" y="286"/>
                      <a:pt x="338" y="287"/>
                      <a:pt x="337" y="287"/>
                    </a:cubicBezTo>
                    <a:cubicBezTo>
                      <a:pt x="336" y="288"/>
                      <a:pt x="336" y="288"/>
                      <a:pt x="336" y="288"/>
                    </a:cubicBezTo>
                    <a:cubicBezTo>
                      <a:pt x="336" y="289"/>
                      <a:pt x="335" y="289"/>
                      <a:pt x="333" y="290"/>
                    </a:cubicBezTo>
                    <a:cubicBezTo>
                      <a:pt x="298" y="302"/>
                      <a:pt x="298" y="302"/>
                      <a:pt x="298" y="302"/>
                    </a:cubicBezTo>
                    <a:cubicBezTo>
                      <a:pt x="297" y="303"/>
                      <a:pt x="296" y="303"/>
                      <a:pt x="295" y="303"/>
                    </a:cubicBezTo>
                    <a:cubicBezTo>
                      <a:pt x="295" y="303"/>
                      <a:pt x="295" y="303"/>
                      <a:pt x="295" y="303"/>
                    </a:cubicBezTo>
                    <a:cubicBezTo>
                      <a:pt x="268" y="303"/>
                      <a:pt x="268" y="303"/>
                      <a:pt x="268" y="303"/>
                    </a:cubicBezTo>
                    <a:cubicBezTo>
                      <a:pt x="265" y="311"/>
                      <a:pt x="257" y="318"/>
                      <a:pt x="248" y="318"/>
                    </a:cubicBezTo>
                    <a:cubicBezTo>
                      <a:pt x="164" y="324"/>
                      <a:pt x="164" y="324"/>
                      <a:pt x="164" y="324"/>
                    </a:cubicBezTo>
                    <a:cubicBezTo>
                      <a:pt x="159" y="325"/>
                      <a:pt x="154" y="321"/>
                      <a:pt x="154" y="316"/>
                    </a:cubicBezTo>
                    <a:cubicBezTo>
                      <a:pt x="154" y="311"/>
                      <a:pt x="158" y="306"/>
                      <a:pt x="163" y="306"/>
                    </a:cubicBezTo>
                    <a:cubicBezTo>
                      <a:pt x="246" y="300"/>
                      <a:pt x="246" y="300"/>
                      <a:pt x="246" y="300"/>
                    </a:cubicBezTo>
                    <a:cubicBezTo>
                      <a:pt x="249" y="299"/>
                      <a:pt x="251" y="297"/>
                      <a:pt x="251" y="294"/>
                    </a:cubicBezTo>
                    <a:cubicBezTo>
                      <a:pt x="251" y="283"/>
                      <a:pt x="242" y="274"/>
                      <a:pt x="230" y="274"/>
                    </a:cubicBezTo>
                    <a:cubicBezTo>
                      <a:pt x="133" y="274"/>
                      <a:pt x="133" y="274"/>
                      <a:pt x="133" y="274"/>
                    </a:cubicBezTo>
                    <a:cubicBezTo>
                      <a:pt x="120" y="274"/>
                      <a:pt x="108" y="279"/>
                      <a:pt x="98" y="288"/>
                    </a:cubicBezTo>
                    <a:cubicBezTo>
                      <a:pt x="62" y="324"/>
                      <a:pt x="62" y="324"/>
                      <a:pt x="62" y="324"/>
                    </a:cubicBezTo>
                    <a:cubicBezTo>
                      <a:pt x="130" y="392"/>
                      <a:pt x="130" y="392"/>
                      <a:pt x="130" y="392"/>
                    </a:cubicBezTo>
                    <a:cubicBezTo>
                      <a:pt x="157" y="367"/>
                      <a:pt x="157" y="367"/>
                      <a:pt x="157" y="367"/>
                    </a:cubicBezTo>
                    <a:cubicBezTo>
                      <a:pt x="159" y="365"/>
                      <a:pt x="162" y="364"/>
                      <a:pt x="165" y="364"/>
                    </a:cubicBezTo>
                    <a:close/>
                    <a:moveTo>
                      <a:pt x="220" y="146"/>
                    </a:moveTo>
                    <a:cubicBezTo>
                      <a:pt x="186" y="146"/>
                      <a:pt x="160" y="120"/>
                      <a:pt x="160" y="86"/>
                    </a:cubicBezTo>
                    <a:cubicBezTo>
                      <a:pt x="160" y="60"/>
                      <a:pt x="160" y="60"/>
                      <a:pt x="160" y="60"/>
                    </a:cubicBezTo>
                    <a:cubicBezTo>
                      <a:pt x="160" y="26"/>
                      <a:pt x="186" y="0"/>
                      <a:pt x="220" y="0"/>
                    </a:cubicBezTo>
                    <a:cubicBezTo>
                      <a:pt x="255" y="0"/>
                      <a:pt x="281" y="26"/>
                      <a:pt x="281" y="60"/>
                    </a:cubicBezTo>
                    <a:cubicBezTo>
                      <a:pt x="281" y="86"/>
                      <a:pt x="281" y="86"/>
                      <a:pt x="281" y="86"/>
                    </a:cubicBezTo>
                    <a:cubicBezTo>
                      <a:pt x="281" y="120"/>
                      <a:pt x="255" y="146"/>
                      <a:pt x="220" y="146"/>
                    </a:cubicBezTo>
                    <a:close/>
                    <a:moveTo>
                      <a:pt x="220" y="127"/>
                    </a:moveTo>
                    <a:cubicBezTo>
                      <a:pt x="245" y="127"/>
                      <a:pt x="262" y="110"/>
                      <a:pt x="262" y="86"/>
                    </a:cubicBezTo>
                    <a:cubicBezTo>
                      <a:pt x="262" y="60"/>
                      <a:pt x="262" y="60"/>
                      <a:pt x="262" y="60"/>
                    </a:cubicBezTo>
                    <a:cubicBezTo>
                      <a:pt x="262" y="36"/>
                      <a:pt x="245" y="19"/>
                      <a:pt x="220" y="19"/>
                    </a:cubicBezTo>
                    <a:cubicBezTo>
                      <a:pt x="196" y="19"/>
                      <a:pt x="179" y="36"/>
                      <a:pt x="179" y="60"/>
                    </a:cubicBezTo>
                    <a:cubicBezTo>
                      <a:pt x="179" y="86"/>
                      <a:pt x="179" y="86"/>
                      <a:pt x="179" y="86"/>
                    </a:cubicBezTo>
                    <a:cubicBezTo>
                      <a:pt x="179" y="110"/>
                      <a:pt x="196" y="127"/>
                      <a:pt x="220"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516">
                <a:extLst>
                  <a:ext uri="{FF2B5EF4-FFF2-40B4-BE49-F238E27FC236}">
                    <a16:creationId xmlns:a16="http://schemas.microsoft.com/office/drawing/2014/main" id="{CE91B836-9EE1-E871-4B90-4F695FE8C94C}"/>
                  </a:ext>
                </a:extLst>
              </p:cNvPr>
              <p:cNvSpPr>
                <a:spLocks/>
              </p:cNvSpPr>
              <p:nvPr/>
            </p:nvSpPr>
            <p:spPr bwMode="auto">
              <a:xfrm>
                <a:off x="8172450" y="6143625"/>
                <a:ext cx="304800" cy="304800"/>
              </a:xfrm>
              <a:custGeom>
                <a:avLst/>
                <a:gdLst>
                  <a:gd name="T0" fmla="*/ 650 w 745"/>
                  <a:gd name="T1" fmla="*/ 95 h 745"/>
                  <a:gd name="T2" fmla="*/ 745 w 745"/>
                  <a:gd name="T3" fmla="*/ 323 h 745"/>
                  <a:gd name="T4" fmla="*/ 745 w 745"/>
                  <a:gd name="T5" fmla="*/ 422 h 745"/>
                  <a:gd name="T6" fmla="*/ 719 w 745"/>
                  <a:gd name="T7" fmla="*/ 549 h 745"/>
                  <a:gd name="T8" fmla="*/ 707 w 745"/>
                  <a:gd name="T9" fmla="*/ 554 h 745"/>
                  <a:gd name="T10" fmla="*/ 702 w 745"/>
                  <a:gd name="T11" fmla="*/ 541 h 745"/>
                  <a:gd name="T12" fmla="*/ 726 w 745"/>
                  <a:gd name="T13" fmla="*/ 422 h 745"/>
                  <a:gd name="T14" fmla="*/ 726 w 745"/>
                  <a:gd name="T15" fmla="*/ 323 h 745"/>
                  <a:gd name="T16" fmla="*/ 637 w 745"/>
                  <a:gd name="T17" fmla="*/ 108 h 745"/>
                  <a:gd name="T18" fmla="*/ 422 w 745"/>
                  <a:gd name="T19" fmla="*/ 19 h 745"/>
                  <a:gd name="T20" fmla="*/ 323 w 745"/>
                  <a:gd name="T21" fmla="*/ 19 h 745"/>
                  <a:gd name="T22" fmla="*/ 108 w 745"/>
                  <a:gd name="T23" fmla="*/ 108 h 745"/>
                  <a:gd name="T24" fmla="*/ 19 w 745"/>
                  <a:gd name="T25" fmla="*/ 323 h 745"/>
                  <a:gd name="T26" fmla="*/ 19 w 745"/>
                  <a:gd name="T27" fmla="*/ 422 h 745"/>
                  <a:gd name="T28" fmla="*/ 108 w 745"/>
                  <a:gd name="T29" fmla="*/ 637 h 745"/>
                  <a:gd name="T30" fmla="*/ 323 w 745"/>
                  <a:gd name="T31" fmla="*/ 726 h 745"/>
                  <a:gd name="T32" fmla="*/ 422 w 745"/>
                  <a:gd name="T33" fmla="*/ 726 h 745"/>
                  <a:gd name="T34" fmla="*/ 632 w 745"/>
                  <a:gd name="T35" fmla="*/ 642 h 745"/>
                  <a:gd name="T36" fmla="*/ 645 w 745"/>
                  <a:gd name="T37" fmla="*/ 642 h 745"/>
                  <a:gd name="T38" fmla="*/ 645 w 745"/>
                  <a:gd name="T39" fmla="*/ 656 h 745"/>
                  <a:gd name="T40" fmla="*/ 422 w 745"/>
                  <a:gd name="T41" fmla="*/ 745 h 745"/>
                  <a:gd name="T42" fmla="*/ 323 w 745"/>
                  <a:gd name="T43" fmla="*/ 745 h 745"/>
                  <a:gd name="T44" fmla="*/ 95 w 745"/>
                  <a:gd name="T45" fmla="*/ 650 h 745"/>
                  <a:gd name="T46" fmla="*/ 0 w 745"/>
                  <a:gd name="T47" fmla="*/ 422 h 745"/>
                  <a:gd name="T48" fmla="*/ 0 w 745"/>
                  <a:gd name="T49" fmla="*/ 323 h 745"/>
                  <a:gd name="T50" fmla="*/ 95 w 745"/>
                  <a:gd name="T51" fmla="*/ 95 h 745"/>
                  <a:gd name="T52" fmla="*/ 323 w 745"/>
                  <a:gd name="T53" fmla="*/ 0 h 745"/>
                  <a:gd name="T54" fmla="*/ 422 w 745"/>
                  <a:gd name="T55" fmla="*/ 0 h 745"/>
                  <a:gd name="T56" fmla="*/ 650 w 745"/>
                  <a:gd name="T57" fmla="*/ 95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5" h="745">
                    <a:moveTo>
                      <a:pt x="650" y="95"/>
                    </a:moveTo>
                    <a:cubicBezTo>
                      <a:pt x="711" y="156"/>
                      <a:pt x="745" y="237"/>
                      <a:pt x="745" y="323"/>
                    </a:cubicBezTo>
                    <a:cubicBezTo>
                      <a:pt x="745" y="422"/>
                      <a:pt x="745" y="422"/>
                      <a:pt x="745" y="422"/>
                    </a:cubicBezTo>
                    <a:cubicBezTo>
                      <a:pt x="745" y="466"/>
                      <a:pt x="736" y="509"/>
                      <a:pt x="719" y="549"/>
                    </a:cubicBezTo>
                    <a:cubicBezTo>
                      <a:pt x="717" y="553"/>
                      <a:pt x="712" y="556"/>
                      <a:pt x="707" y="554"/>
                    </a:cubicBezTo>
                    <a:cubicBezTo>
                      <a:pt x="702" y="552"/>
                      <a:pt x="700" y="546"/>
                      <a:pt x="702" y="541"/>
                    </a:cubicBezTo>
                    <a:cubicBezTo>
                      <a:pt x="718" y="504"/>
                      <a:pt x="726" y="463"/>
                      <a:pt x="726" y="422"/>
                    </a:cubicBezTo>
                    <a:cubicBezTo>
                      <a:pt x="726" y="323"/>
                      <a:pt x="726" y="323"/>
                      <a:pt x="726" y="323"/>
                    </a:cubicBezTo>
                    <a:cubicBezTo>
                      <a:pt x="726" y="242"/>
                      <a:pt x="695" y="166"/>
                      <a:pt x="637" y="108"/>
                    </a:cubicBezTo>
                    <a:cubicBezTo>
                      <a:pt x="580" y="51"/>
                      <a:pt x="503" y="19"/>
                      <a:pt x="422" y="19"/>
                    </a:cubicBezTo>
                    <a:cubicBezTo>
                      <a:pt x="323" y="19"/>
                      <a:pt x="323" y="19"/>
                      <a:pt x="323" y="19"/>
                    </a:cubicBezTo>
                    <a:cubicBezTo>
                      <a:pt x="242" y="19"/>
                      <a:pt x="165" y="51"/>
                      <a:pt x="108" y="108"/>
                    </a:cubicBezTo>
                    <a:cubicBezTo>
                      <a:pt x="50" y="166"/>
                      <a:pt x="19" y="242"/>
                      <a:pt x="19" y="323"/>
                    </a:cubicBezTo>
                    <a:cubicBezTo>
                      <a:pt x="19" y="422"/>
                      <a:pt x="19" y="422"/>
                      <a:pt x="19" y="422"/>
                    </a:cubicBezTo>
                    <a:cubicBezTo>
                      <a:pt x="19" y="503"/>
                      <a:pt x="50" y="580"/>
                      <a:pt x="108" y="637"/>
                    </a:cubicBezTo>
                    <a:cubicBezTo>
                      <a:pt x="165" y="695"/>
                      <a:pt x="242" y="726"/>
                      <a:pt x="323" y="726"/>
                    </a:cubicBezTo>
                    <a:cubicBezTo>
                      <a:pt x="422" y="726"/>
                      <a:pt x="422" y="726"/>
                      <a:pt x="422" y="726"/>
                    </a:cubicBezTo>
                    <a:cubicBezTo>
                      <a:pt x="500" y="726"/>
                      <a:pt x="575" y="696"/>
                      <a:pt x="632" y="642"/>
                    </a:cubicBezTo>
                    <a:cubicBezTo>
                      <a:pt x="636" y="639"/>
                      <a:pt x="642" y="639"/>
                      <a:pt x="645" y="642"/>
                    </a:cubicBezTo>
                    <a:cubicBezTo>
                      <a:pt x="649" y="646"/>
                      <a:pt x="649" y="652"/>
                      <a:pt x="645" y="656"/>
                    </a:cubicBezTo>
                    <a:cubicBezTo>
                      <a:pt x="585" y="713"/>
                      <a:pt x="505" y="745"/>
                      <a:pt x="422" y="745"/>
                    </a:cubicBezTo>
                    <a:cubicBezTo>
                      <a:pt x="323" y="745"/>
                      <a:pt x="323" y="745"/>
                      <a:pt x="323" y="745"/>
                    </a:cubicBezTo>
                    <a:cubicBezTo>
                      <a:pt x="237" y="745"/>
                      <a:pt x="156" y="711"/>
                      <a:pt x="95" y="650"/>
                    </a:cubicBezTo>
                    <a:cubicBezTo>
                      <a:pt x="34" y="589"/>
                      <a:pt x="0" y="508"/>
                      <a:pt x="0" y="422"/>
                    </a:cubicBezTo>
                    <a:cubicBezTo>
                      <a:pt x="0" y="323"/>
                      <a:pt x="0" y="323"/>
                      <a:pt x="0" y="323"/>
                    </a:cubicBezTo>
                    <a:cubicBezTo>
                      <a:pt x="0" y="237"/>
                      <a:pt x="34" y="156"/>
                      <a:pt x="95" y="95"/>
                    </a:cubicBezTo>
                    <a:cubicBezTo>
                      <a:pt x="156" y="34"/>
                      <a:pt x="237" y="0"/>
                      <a:pt x="323" y="0"/>
                    </a:cubicBezTo>
                    <a:cubicBezTo>
                      <a:pt x="422" y="0"/>
                      <a:pt x="422" y="0"/>
                      <a:pt x="422" y="0"/>
                    </a:cubicBezTo>
                    <a:cubicBezTo>
                      <a:pt x="508" y="0"/>
                      <a:pt x="589" y="34"/>
                      <a:pt x="650"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1" name="Group 10">
            <a:extLst>
              <a:ext uri="{FF2B5EF4-FFF2-40B4-BE49-F238E27FC236}">
                <a16:creationId xmlns:a16="http://schemas.microsoft.com/office/drawing/2014/main" id="{7D829679-2CEA-441E-B7D0-E7F531BE0484}"/>
              </a:ext>
            </a:extLst>
          </p:cNvPr>
          <p:cNvGrpSpPr/>
          <p:nvPr/>
        </p:nvGrpSpPr>
        <p:grpSpPr>
          <a:xfrm>
            <a:off x="7177970" y="4820612"/>
            <a:ext cx="5034958" cy="737999"/>
            <a:chOff x="7177970" y="4346485"/>
            <a:chExt cx="5034958" cy="737999"/>
          </a:xfrm>
        </p:grpSpPr>
        <p:sp>
          <p:nvSpPr>
            <p:cNvPr id="46" name="Espace réservé du texte 3">
              <a:extLst>
                <a:ext uri="{FF2B5EF4-FFF2-40B4-BE49-F238E27FC236}">
                  <a16:creationId xmlns:a16="http://schemas.microsoft.com/office/drawing/2014/main" id="{7DF3BF56-17A1-35E0-4781-64FC2E7FC9B8}"/>
                </a:ext>
              </a:extLst>
            </p:cNvPr>
            <p:cNvSpPr txBox="1">
              <a:spLocks/>
            </p:cNvSpPr>
            <p:nvPr/>
          </p:nvSpPr>
          <p:spPr>
            <a:xfrm>
              <a:off x="8002874" y="4610071"/>
              <a:ext cx="4210054" cy="307777"/>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400" b="1" dirty="0">
                  <a:solidFill>
                    <a:srgbClr val="09092C"/>
                  </a:solidFill>
                  <a:latin typeface="Foundever Sans Bold" pitchFamily="50" charset="0"/>
                  <a:ea typeface="Foundever Sans Bold" pitchFamily="50" charset="0"/>
                </a:rPr>
                <a:t>Conveying Professionalism</a:t>
              </a:r>
            </a:p>
          </p:txBody>
        </p:sp>
        <p:grpSp>
          <p:nvGrpSpPr>
            <p:cNvPr id="76" name="Groupe 132">
              <a:extLst>
                <a:ext uri="{FF2B5EF4-FFF2-40B4-BE49-F238E27FC236}">
                  <a16:creationId xmlns:a16="http://schemas.microsoft.com/office/drawing/2014/main" id="{A826F8B4-53EA-3FF2-85DF-F17CB7A24121}"/>
                </a:ext>
              </a:extLst>
            </p:cNvPr>
            <p:cNvGrpSpPr/>
            <p:nvPr/>
          </p:nvGrpSpPr>
          <p:grpSpPr>
            <a:xfrm>
              <a:off x="7177970" y="4346485"/>
              <a:ext cx="737999" cy="737999"/>
              <a:chOff x="8089900" y="4367213"/>
              <a:chExt cx="304800" cy="304800"/>
            </a:xfrm>
            <a:solidFill>
              <a:srgbClr val="4B4BF9"/>
            </a:solidFill>
          </p:grpSpPr>
          <p:sp>
            <p:nvSpPr>
              <p:cNvPr id="77" name="Freeform 235">
                <a:extLst>
                  <a:ext uri="{FF2B5EF4-FFF2-40B4-BE49-F238E27FC236}">
                    <a16:creationId xmlns:a16="http://schemas.microsoft.com/office/drawing/2014/main" id="{4FCBA5E2-B17D-F119-3396-0242ADA5B34A}"/>
                  </a:ext>
                </a:extLst>
              </p:cNvPr>
              <p:cNvSpPr>
                <a:spLocks noEditPoints="1"/>
              </p:cNvSpPr>
              <p:nvPr/>
            </p:nvSpPr>
            <p:spPr bwMode="auto">
              <a:xfrm>
                <a:off x="8142288" y="4429126"/>
                <a:ext cx="207963" cy="207963"/>
              </a:xfrm>
              <a:custGeom>
                <a:avLst/>
                <a:gdLst>
                  <a:gd name="T0" fmla="*/ 287 w 512"/>
                  <a:gd name="T1" fmla="*/ 203 h 510"/>
                  <a:gd name="T2" fmla="*/ 316 w 512"/>
                  <a:gd name="T3" fmla="*/ 442 h 510"/>
                  <a:gd name="T4" fmla="*/ 256 w 512"/>
                  <a:gd name="T5" fmla="*/ 510 h 510"/>
                  <a:gd name="T6" fmla="*/ 195 w 512"/>
                  <a:gd name="T7" fmla="*/ 442 h 510"/>
                  <a:gd name="T8" fmla="*/ 225 w 512"/>
                  <a:gd name="T9" fmla="*/ 203 h 510"/>
                  <a:gd name="T10" fmla="*/ 179 w 512"/>
                  <a:gd name="T11" fmla="*/ 215 h 510"/>
                  <a:gd name="T12" fmla="*/ 170 w 512"/>
                  <a:gd name="T13" fmla="*/ 222 h 510"/>
                  <a:gd name="T14" fmla="*/ 103 w 512"/>
                  <a:gd name="T15" fmla="*/ 129 h 510"/>
                  <a:gd name="T16" fmla="*/ 10 w 512"/>
                  <a:gd name="T17" fmla="*/ 179 h 510"/>
                  <a:gd name="T18" fmla="*/ 6 w 512"/>
                  <a:gd name="T19" fmla="*/ 161 h 510"/>
                  <a:gd name="T20" fmla="*/ 119 w 512"/>
                  <a:gd name="T21" fmla="*/ 59 h 510"/>
                  <a:gd name="T22" fmla="*/ 129 w 512"/>
                  <a:gd name="T23" fmla="*/ 54 h 510"/>
                  <a:gd name="T24" fmla="*/ 138 w 512"/>
                  <a:gd name="T25" fmla="*/ 0 h 510"/>
                  <a:gd name="T26" fmla="*/ 148 w 512"/>
                  <a:gd name="T27" fmla="*/ 66 h 510"/>
                  <a:gd name="T28" fmla="*/ 306 w 512"/>
                  <a:gd name="T29" fmla="*/ 107 h 510"/>
                  <a:gd name="T30" fmla="*/ 364 w 512"/>
                  <a:gd name="T31" fmla="*/ 10 h 510"/>
                  <a:gd name="T32" fmla="*/ 382 w 512"/>
                  <a:gd name="T33" fmla="*/ 10 h 510"/>
                  <a:gd name="T34" fmla="*/ 386 w 512"/>
                  <a:gd name="T35" fmla="*/ 54 h 510"/>
                  <a:gd name="T36" fmla="*/ 412 w 512"/>
                  <a:gd name="T37" fmla="*/ 110 h 510"/>
                  <a:gd name="T38" fmla="*/ 509 w 512"/>
                  <a:gd name="T39" fmla="*/ 174 h 510"/>
                  <a:gd name="T40" fmla="*/ 496 w 512"/>
                  <a:gd name="T41" fmla="*/ 178 h 510"/>
                  <a:gd name="T42" fmla="*/ 349 w 512"/>
                  <a:gd name="T43" fmla="*/ 217 h 510"/>
                  <a:gd name="T44" fmla="*/ 340 w 512"/>
                  <a:gd name="T45" fmla="*/ 222 h 510"/>
                  <a:gd name="T46" fmla="*/ 308 w 512"/>
                  <a:gd name="T47" fmla="*/ 144 h 510"/>
                  <a:gd name="T48" fmla="*/ 344 w 512"/>
                  <a:gd name="T49" fmla="*/ 191 h 510"/>
                  <a:gd name="T50" fmla="*/ 379 w 512"/>
                  <a:gd name="T51" fmla="*/ 77 h 510"/>
                  <a:gd name="T52" fmla="*/ 191 w 512"/>
                  <a:gd name="T53" fmla="*/ 120 h 510"/>
                  <a:gd name="T54" fmla="*/ 117 w 512"/>
                  <a:gd name="T55" fmla="*/ 115 h 510"/>
                  <a:gd name="T56" fmla="*/ 191 w 512"/>
                  <a:gd name="T57" fmla="*/ 120 h 510"/>
                  <a:gd name="T58" fmla="*/ 269 w 512"/>
                  <a:gd name="T59" fmla="*/ 211 h 510"/>
                  <a:gd name="T60" fmla="*/ 212 w 512"/>
                  <a:gd name="T61" fmla="*/ 433 h 510"/>
                  <a:gd name="T62" fmla="*/ 299 w 512"/>
                  <a:gd name="T63" fmla="*/ 433 h 510"/>
                  <a:gd name="T64" fmla="*/ 216 w 512"/>
                  <a:gd name="T65" fmla="*/ 126 h 510"/>
                  <a:gd name="T66" fmla="*/ 271 w 512"/>
                  <a:gd name="T67" fmla="*/ 192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0">
                    <a:moveTo>
                      <a:pt x="308" y="144"/>
                    </a:moveTo>
                    <a:cubicBezTo>
                      <a:pt x="287" y="203"/>
                      <a:pt x="287" y="203"/>
                      <a:pt x="287" y="203"/>
                    </a:cubicBezTo>
                    <a:cubicBezTo>
                      <a:pt x="318" y="435"/>
                      <a:pt x="318" y="435"/>
                      <a:pt x="318" y="435"/>
                    </a:cubicBezTo>
                    <a:cubicBezTo>
                      <a:pt x="319" y="438"/>
                      <a:pt x="318" y="440"/>
                      <a:pt x="316" y="442"/>
                    </a:cubicBezTo>
                    <a:cubicBezTo>
                      <a:pt x="263" y="506"/>
                      <a:pt x="263" y="506"/>
                      <a:pt x="263" y="506"/>
                    </a:cubicBezTo>
                    <a:cubicBezTo>
                      <a:pt x="261" y="508"/>
                      <a:pt x="258" y="510"/>
                      <a:pt x="256" y="510"/>
                    </a:cubicBezTo>
                    <a:cubicBezTo>
                      <a:pt x="253" y="510"/>
                      <a:pt x="250" y="508"/>
                      <a:pt x="249" y="506"/>
                    </a:cubicBezTo>
                    <a:cubicBezTo>
                      <a:pt x="195" y="442"/>
                      <a:pt x="195" y="442"/>
                      <a:pt x="195" y="442"/>
                    </a:cubicBezTo>
                    <a:cubicBezTo>
                      <a:pt x="194" y="440"/>
                      <a:pt x="193" y="438"/>
                      <a:pt x="193" y="435"/>
                    </a:cubicBezTo>
                    <a:cubicBezTo>
                      <a:pt x="225" y="203"/>
                      <a:pt x="225" y="203"/>
                      <a:pt x="225" y="203"/>
                    </a:cubicBezTo>
                    <a:cubicBezTo>
                      <a:pt x="203" y="144"/>
                      <a:pt x="203" y="144"/>
                      <a:pt x="203" y="144"/>
                    </a:cubicBezTo>
                    <a:cubicBezTo>
                      <a:pt x="179" y="215"/>
                      <a:pt x="179" y="215"/>
                      <a:pt x="179" y="215"/>
                    </a:cubicBezTo>
                    <a:cubicBezTo>
                      <a:pt x="178" y="219"/>
                      <a:pt x="175" y="221"/>
                      <a:pt x="172" y="222"/>
                    </a:cubicBezTo>
                    <a:cubicBezTo>
                      <a:pt x="171" y="222"/>
                      <a:pt x="171" y="222"/>
                      <a:pt x="170" y="222"/>
                    </a:cubicBezTo>
                    <a:cubicBezTo>
                      <a:pt x="167" y="222"/>
                      <a:pt x="164" y="220"/>
                      <a:pt x="163" y="217"/>
                    </a:cubicBezTo>
                    <a:cubicBezTo>
                      <a:pt x="103" y="129"/>
                      <a:pt x="103" y="129"/>
                      <a:pt x="103" y="129"/>
                    </a:cubicBezTo>
                    <a:cubicBezTo>
                      <a:pt x="15" y="178"/>
                      <a:pt x="15" y="178"/>
                      <a:pt x="15" y="178"/>
                    </a:cubicBezTo>
                    <a:cubicBezTo>
                      <a:pt x="13" y="179"/>
                      <a:pt x="12" y="179"/>
                      <a:pt x="10" y="179"/>
                    </a:cubicBezTo>
                    <a:cubicBezTo>
                      <a:pt x="7" y="179"/>
                      <a:pt x="4" y="177"/>
                      <a:pt x="2" y="174"/>
                    </a:cubicBezTo>
                    <a:cubicBezTo>
                      <a:pt x="0" y="170"/>
                      <a:pt x="1" y="164"/>
                      <a:pt x="6" y="161"/>
                    </a:cubicBezTo>
                    <a:cubicBezTo>
                      <a:pt x="99" y="110"/>
                      <a:pt x="99" y="110"/>
                      <a:pt x="99" y="110"/>
                    </a:cubicBezTo>
                    <a:cubicBezTo>
                      <a:pt x="119" y="59"/>
                      <a:pt x="119" y="59"/>
                      <a:pt x="119" y="59"/>
                    </a:cubicBezTo>
                    <a:cubicBezTo>
                      <a:pt x="120" y="57"/>
                      <a:pt x="122" y="55"/>
                      <a:pt x="125" y="54"/>
                    </a:cubicBezTo>
                    <a:cubicBezTo>
                      <a:pt x="126" y="54"/>
                      <a:pt x="128" y="54"/>
                      <a:pt x="129" y="54"/>
                    </a:cubicBezTo>
                    <a:cubicBezTo>
                      <a:pt x="129" y="10"/>
                      <a:pt x="129" y="10"/>
                      <a:pt x="129" y="10"/>
                    </a:cubicBezTo>
                    <a:cubicBezTo>
                      <a:pt x="129" y="4"/>
                      <a:pt x="133" y="0"/>
                      <a:pt x="138" y="0"/>
                    </a:cubicBezTo>
                    <a:cubicBezTo>
                      <a:pt x="144" y="0"/>
                      <a:pt x="148" y="4"/>
                      <a:pt x="148" y="10"/>
                    </a:cubicBezTo>
                    <a:cubicBezTo>
                      <a:pt x="148" y="66"/>
                      <a:pt x="148" y="66"/>
                      <a:pt x="148" y="66"/>
                    </a:cubicBezTo>
                    <a:cubicBezTo>
                      <a:pt x="205" y="107"/>
                      <a:pt x="205" y="107"/>
                      <a:pt x="205" y="107"/>
                    </a:cubicBezTo>
                    <a:cubicBezTo>
                      <a:pt x="306" y="107"/>
                      <a:pt x="306" y="107"/>
                      <a:pt x="306" y="107"/>
                    </a:cubicBezTo>
                    <a:cubicBezTo>
                      <a:pt x="364" y="66"/>
                      <a:pt x="364" y="66"/>
                      <a:pt x="364" y="66"/>
                    </a:cubicBezTo>
                    <a:cubicBezTo>
                      <a:pt x="364" y="10"/>
                      <a:pt x="364" y="10"/>
                      <a:pt x="364" y="10"/>
                    </a:cubicBezTo>
                    <a:cubicBezTo>
                      <a:pt x="364" y="4"/>
                      <a:pt x="368" y="0"/>
                      <a:pt x="373" y="0"/>
                    </a:cubicBezTo>
                    <a:cubicBezTo>
                      <a:pt x="378" y="0"/>
                      <a:pt x="382" y="4"/>
                      <a:pt x="382" y="10"/>
                    </a:cubicBezTo>
                    <a:cubicBezTo>
                      <a:pt x="382" y="54"/>
                      <a:pt x="382" y="54"/>
                      <a:pt x="382" y="54"/>
                    </a:cubicBezTo>
                    <a:cubicBezTo>
                      <a:pt x="384" y="54"/>
                      <a:pt x="385" y="54"/>
                      <a:pt x="386" y="54"/>
                    </a:cubicBezTo>
                    <a:cubicBezTo>
                      <a:pt x="389" y="55"/>
                      <a:pt x="391" y="57"/>
                      <a:pt x="392" y="59"/>
                    </a:cubicBezTo>
                    <a:cubicBezTo>
                      <a:pt x="412" y="110"/>
                      <a:pt x="412" y="110"/>
                      <a:pt x="412" y="110"/>
                    </a:cubicBezTo>
                    <a:cubicBezTo>
                      <a:pt x="506" y="161"/>
                      <a:pt x="506" y="161"/>
                      <a:pt x="506" y="161"/>
                    </a:cubicBezTo>
                    <a:cubicBezTo>
                      <a:pt x="510" y="164"/>
                      <a:pt x="512" y="170"/>
                      <a:pt x="509" y="174"/>
                    </a:cubicBezTo>
                    <a:cubicBezTo>
                      <a:pt x="507" y="177"/>
                      <a:pt x="504" y="179"/>
                      <a:pt x="501" y="179"/>
                    </a:cubicBezTo>
                    <a:cubicBezTo>
                      <a:pt x="499" y="179"/>
                      <a:pt x="498" y="179"/>
                      <a:pt x="496" y="178"/>
                    </a:cubicBezTo>
                    <a:cubicBezTo>
                      <a:pt x="408" y="129"/>
                      <a:pt x="408" y="129"/>
                      <a:pt x="408" y="129"/>
                    </a:cubicBezTo>
                    <a:cubicBezTo>
                      <a:pt x="349" y="217"/>
                      <a:pt x="349" y="217"/>
                      <a:pt x="349" y="217"/>
                    </a:cubicBezTo>
                    <a:cubicBezTo>
                      <a:pt x="347" y="220"/>
                      <a:pt x="344" y="222"/>
                      <a:pt x="341" y="222"/>
                    </a:cubicBezTo>
                    <a:cubicBezTo>
                      <a:pt x="341" y="222"/>
                      <a:pt x="340" y="222"/>
                      <a:pt x="340" y="222"/>
                    </a:cubicBezTo>
                    <a:cubicBezTo>
                      <a:pt x="336" y="221"/>
                      <a:pt x="333" y="219"/>
                      <a:pt x="332" y="215"/>
                    </a:cubicBezTo>
                    <a:lnTo>
                      <a:pt x="308" y="144"/>
                    </a:lnTo>
                    <a:close/>
                    <a:moveTo>
                      <a:pt x="320" y="120"/>
                    </a:moveTo>
                    <a:cubicBezTo>
                      <a:pt x="344" y="191"/>
                      <a:pt x="344" y="191"/>
                      <a:pt x="344" y="191"/>
                    </a:cubicBezTo>
                    <a:cubicBezTo>
                      <a:pt x="395" y="115"/>
                      <a:pt x="395" y="115"/>
                      <a:pt x="395" y="115"/>
                    </a:cubicBezTo>
                    <a:cubicBezTo>
                      <a:pt x="379" y="77"/>
                      <a:pt x="379" y="77"/>
                      <a:pt x="379" y="77"/>
                    </a:cubicBezTo>
                    <a:lnTo>
                      <a:pt x="320" y="120"/>
                    </a:lnTo>
                    <a:close/>
                    <a:moveTo>
                      <a:pt x="191" y="120"/>
                    </a:moveTo>
                    <a:cubicBezTo>
                      <a:pt x="132" y="77"/>
                      <a:pt x="132" y="77"/>
                      <a:pt x="132" y="77"/>
                    </a:cubicBezTo>
                    <a:cubicBezTo>
                      <a:pt x="117" y="115"/>
                      <a:pt x="117" y="115"/>
                      <a:pt x="117" y="115"/>
                    </a:cubicBezTo>
                    <a:cubicBezTo>
                      <a:pt x="168" y="191"/>
                      <a:pt x="168" y="191"/>
                      <a:pt x="168" y="191"/>
                    </a:cubicBezTo>
                    <a:lnTo>
                      <a:pt x="191" y="120"/>
                    </a:lnTo>
                    <a:close/>
                    <a:moveTo>
                      <a:pt x="299" y="433"/>
                    </a:moveTo>
                    <a:cubicBezTo>
                      <a:pt x="269" y="211"/>
                      <a:pt x="269" y="211"/>
                      <a:pt x="269" y="211"/>
                    </a:cubicBezTo>
                    <a:cubicBezTo>
                      <a:pt x="242" y="211"/>
                      <a:pt x="242" y="211"/>
                      <a:pt x="242" y="211"/>
                    </a:cubicBezTo>
                    <a:cubicBezTo>
                      <a:pt x="212" y="433"/>
                      <a:pt x="212" y="433"/>
                      <a:pt x="212" y="433"/>
                    </a:cubicBezTo>
                    <a:cubicBezTo>
                      <a:pt x="256" y="486"/>
                      <a:pt x="256" y="486"/>
                      <a:pt x="256" y="486"/>
                    </a:cubicBezTo>
                    <a:lnTo>
                      <a:pt x="299" y="433"/>
                    </a:lnTo>
                    <a:close/>
                    <a:moveTo>
                      <a:pt x="296" y="126"/>
                    </a:moveTo>
                    <a:cubicBezTo>
                      <a:pt x="216" y="126"/>
                      <a:pt x="216" y="126"/>
                      <a:pt x="216" y="126"/>
                    </a:cubicBezTo>
                    <a:cubicBezTo>
                      <a:pt x="241" y="192"/>
                      <a:pt x="241" y="192"/>
                      <a:pt x="241" y="192"/>
                    </a:cubicBezTo>
                    <a:cubicBezTo>
                      <a:pt x="271" y="192"/>
                      <a:pt x="271" y="192"/>
                      <a:pt x="271" y="192"/>
                    </a:cubicBezTo>
                    <a:lnTo>
                      <a:pt x="296"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389">
                <a:extLst>
                  <a:ext uri="{FF2B5EF4-FFF2-40B4-BE49-F238E27FC236}">
                    <a16:creationId xmlns:a16="http://schemas.microsoft.com/office/drawing/2014/main" id="{A04AE8E7-F32D-13CC-7AED-31013B2665FA}"/>
                  </a:ext>
                </a:extLst>
              </p:cNvPr>
              <p:cNvSpPr>
                <a:spLocks/>
              </p:cNvSpPr>
              <p:nvPr/>
            </p:nvSpPr>
            <p:spPr bwMode="auto">
              <a:xfrm>
                <a:off x="8089900" y="4367213"/>
                <a:ext cx="304800" cy="304800"/>
              </a:xfrm>
              <a:custGeom>
                <a:avLst/>
                <a:gdLst>
                  <a:gd name="T0" fmla="*/ 650 w 745"/>
                  <a:gd name="T1" fmla="*/ 95 h 745"/>
                  <a:gd name="T2" fmla="*/ 745 w 745"/>
                  <a:gd name="T3" fmla="*/ 323 h 745"/>
                  <a:gd name="T4" fmla="*/ 745 w 745"/>
                  <a:gd name="T5" fmla="*/ 422 h 745"/>
                  <a:gd name="T6" fmla="*/ 719 w 745"/>
                  <a:gd name="T7" fmla="*/ 549 h 745"/>
                  <a:gd name="T8" fmla="*/ 707 w 745"/>
                  <a:gd name="T9" fmla="*/ 553 h 745"/>
                  <a:gd name="T10" fmla="*/ 702 w 745"/>
                  <a:gd name="T11" fmla="*/ 541 h 745"/>
                  <a:gd name="T12" fmla="*/ 726 w 745"/>
                  <a:gd name="T13" fmla="*/ 422 h 745"/>
                  <a:gd name="T14" fmla="*/ 726 w 745"/>
                  <a:gd name="T15" fmla="*/ 323 h 745"/>
                  <a:gd name="T16" fmla="*/ 637 w 745"/>
                  <a:gd name="T17" fmla="*/ 108 h 745"/>
                  <a:gd name="T18" fmla="*/ 422 w 745"/>
                  <a:gd name="T19" fmla="*/ 19 h 745"/>
                  <a:gd name="T20" fmla="*/ 323 w 745"/>
                  <a:gd name="T21" fmla="*/ 19 h 745"/>
                  <a:gd name="T22" fmla="*/ 108 w 745"/>
                  <a:gd name="T23" fmla="*/ 108 h 745"/>
                  <a:gd name="T24" fmla="*/ 19 w 745"/>
                  <a:gd name="T25" fmla="*/ 323 h 745"/>
                  <a:gd name="T26" fmla="*/ 19 w 745"/>
                  <a:gd name="T27" fmla="*/ 422 h 745"/>
                  <a:gd name="T28" fmla="*/ 108 w 745"/>
                  <a:gd name="T29" fmla="*/ 637 h 745"/>
                  <a:gd name="T30" fmla="*/ 323 w 745"/>
                  <a:gd name="T31" fmla="*/ 726 h 745"/>
                  <a:gd name="T32" fmla="*/ 422 w 745"/>
                  <a:gd name="T33" fmla="*/ 726 h 745"/>
                  <a:gd name="T34" fmla="*/ 632 w 745"/>
                  <a:gd name="T35" fmla="*/ 642 h 745"/>
                  <a:gd name="T36" fmla="*/ 645 w 745"/>
                  <a:gd name="T37" fmla="*/ 642 h 745"/>
                  <a:gd name="T38" fmla="*/ 645 w 745"/>
                  <a:gd name="T39" fmla="*/ 655 h 745"/>
                  <a:gd name="T40" fmla="*/ 422 w 745"/>
                  <a:gd name="T41" fmla="*/ 745 h 745"/>
                  <a:gd name="T42" fmla="*/ 323 w 745"/>
                  <a:gd name="T43" fmla="*/ 745 h 745"/>
                  <a:gd name="T44" fmla="*/ 95 w 745"/>
                  <a:gd name="T45" fmla="*/ 650 h 745"/>
                  <a:gd name="T46" fmla="*/ 0 w 745"/>
                  <a:gd name="T47" fmla="*/ 422 h 745"/>
                  <a:gd name="T48" fmla="*/ 0 w 745"/>
                  <a:gd name="T49" fmla="*/ 323 h 745"/>
                  <a:gd name="T50" fmla="*/ 95 w 745"/>
                  <a:gd name="T51" fmla="*/ 95 h 745"/>
                  <a:gd name="T52" fmla="*/ 323 w 745"/>
                  <a:gd name="T53" fmla="*/ 0 h 745"/>
                  <a:gd name="T54" fmla="*/ 422 w 745"/>
                  <a:gd name="T55" fmla="*/ 0 h 745"/>
                  <a:gd name="T56" fmla="*/ 650 w 745"/>
                  <a:gd name="T57" fmla="*/ 95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5" h="745">
                    <a:moveTo>
                      <a:pt x="650" y="95"/>
                    </a:moveTo>
                    <a:cubicBezTo>
                      <a:pt x="711" y="156"/>
                      <a:pt x="745" y="237"/>
                      <a:pt x="745" y="323"/>
                    </a:cubicBezTo>
                    <a:cubicBezTo>
                      <a:pt x="745" y="422"/>
                      <a:pt x="745" y="422"/>
                      <a:pt x="745" y="422"/>
                    </a:cubicBezTo>
                    <a:cubicBezTo>
                      <a:pt x="745" y="466"/>
                      <a:pt x="736" y="508"/>
                      <a:pt x="719" y="549"/>
                    </a:cubicBezTo>
                    <a:cubicBezTo>
                      <a:pt x="717" y="553"/>
                      <a:pt x="712" y="556"/>
                      <a:pt x="707" y="553"/>
                    </a:cubicBezTo>
                    <a:cubicBezTo>
                      <a:pt x="702" y="551"/>
                      <a:pt x="700" y="546"/>
                      <a:pt x="702" y="541"/>
                    </a:cubicBezTo>
                    <a:cubicBezTo>
                      <a:pt x="718" y="503"/>
                      <a:pt x="726" y="463"/>
                      <a:pt x="726" y="422"/>
                    </a:cubicBezTo>
                    <a:cubicBezTo>
                      <a:pt x="726" y="323"/>
                      <a:pt x="726" y="323"/>
                      <a:pt x="726" y="323"/>
                    </a:cubicBezTo>
                    <a:cubicBezTo>
                      <a:pt x="726" y="242"/>
                      <a:pt x="695" y="165"/>
                      <a:pt x="637" y="108"/>
                    </a:cubicBezTo>
                    <a:cubicBezTo>
                      <a:pt x="580" y="50"/>
                      <a:pt x="503" y="19"/>
                      <a:pt x="422" y="19"/>
                    </a:cubicBezTo>
                    <a:cubicBezTo>
                      <a:pt x="323" y="19"/>
                      <a:pt x="323" y="19"/>
                      <a:pt x="323" y="19"/>
                    </a:cubicBezTo>
                    <a:cubicBezTo>
                      <a:pt x="242" y="19"/>
                      <a:pt x="166" y="50"/>
                      <a:pt x="108" y="108"/>
                    </a:cubicBezTo>
                    <a:cubicBezTo>
                      <a:pt x="51" y="165"/>
                      <a:pt x="19" y="242"/>
                      <a:pt x="19" y="323"/>
                    </a:cubicBezTo>
                    <a:cubicBezTo>
                      <a:pt x="19" y="422"/>
                      <a:pt x="19" y="422"/>
                      <a:pt x="19" y="422"/>
                    </a:cubicBezTo>
                    <a:cubicBezTo>
                      <a:pt x="19" y="503"/>
                      <a:pt x="51" y="579"/>
                      <a:pt x="108" y="637"/>
                    </a:cubicBezTo>
                    <a:cubicBezTo>
                      <a:pt x="166" y="694"/>
                      <a:pt x="242" y="726"/>
                      <a:pt x="323" y="726"/>
                    </a:cubicBezTo>
                    <a:cubicBezTo>
                      <a:pt x="422" y="726"/>
                      <a:pt x="422" y="726"/>
                      <a:pt x="422" y="726"/>
                    </a:cubicBezTo>
                    <a:cubicBezTo>
                      <a:pt x="501" y="726"/>
                      <a:pt x="575" y="696"/>
                      <a:pt x="632" y="642"/>
                    </a:cubicBezTo>
                    <a:cubicBezTo>
                      <a:pt x="636" y="638"/>
                      <a:pt x="642" y="638"/>
                      <a:pt x="645" y="642"/>
                    </a:cubicBezTo>
                    <a:cubicBezTo>
                      <a:pt x="649" y="646"/>
                      <a:pt x="649" y="652"/>
                      <a:pt x="645" y="655"/>
                    </a:cubicBezTo>
                    <a:cubicBezTo>
                      <a:pt x="585" y="713"/>
                      <a:pt x="505" y="745"/>
                      <a:pt x="422" y="745"/>
                    </a:cubicBezTo>
                    <a:cubicBezTo>
                      <a:pt x="323" y="745"/>
                      <a:pt x="323" y="745"/>
                      <a:pt x="323" y="745"/>
                    </a:cubicBezTo>
                    <a:cubicBezTo>
                      <a:pt x="237" y="745"/>
                      <a:pt x="156" y="711"/>
                      <a:pt x="95" y="650"/>
                    </a:cubicBezTo>
                    <a:cubicBezTo>
                      <a:pt x="34" y="589"/>
                      <a:pt x="0" y="508"/>
                      <a:pt x="0" y="422"/>
                    </a:cubicBezTo>
                    <a:cubicBezTo>
                      <a:pt x="0" y="323"/>
                      <a:pt x="0" y="323"/>
                      <a:pt x="0" y="323"/>
                    </a:cubicBezTo>
                    <a:cubicBezTo>
                      <a:pt x="0" y="237"/>
                      <a:pt x="34" y="156"/>
                      <a:pt x="95" y="95"/>
                    </a:cubicBezTo>
                    <a:cubicBezTo>
                      <a:pt x="156" y="34"/>
                      <a:pt x="237" y="0"/>
                      <a:pt x="323" y="0"/>
                    </a:cubicBezTo>
                    <a:cubicBezTo>
                      <a:pt x="422" y="0"/>
                      <a:pt x="422" y="0"/>
                      <a:pt x="422" y="0"/>
                    </a:cubicBezTo>
                    <a:cubicBezTo>
                      <a:pt x="508" y="0"/>
                      <a:pt x="589" y="34"/>
                      <a:pt x="650"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90320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2.91667E-6 0 L -0.1655 0 " pathEditMode="relative" rAng="0" ptsTypes="AA">
                                      <p:cBhvr>
                                        <p:cTn id="6" dur="2000" fill="hold"/>
                                        <p:tgtEl>
                                          <p:spTgt spid="4"/>
                                        </p:tgtEl>
                                        <p:attrNameLst>
                                          <p:attrName>ppt_x</p:attrName>
                                          <p:attrName>ppt_y</p:attrName>
                                        </p:attrNameLst>
                                      </p:cBhvr>
                                      <p:rCtr x="-8281" y="0"/>
                                    </p:animMotion>
                                  </p:childTnLst>
                                </p:cTn>
                              </p:par>
                            </p:childTnLst>
                          </p:cTn>
                        </p:par>
                        <p:par>
                          <p:cTn id="7" fill="hold">
                            <p:stCondLst>
                              <p:cond delay="2000"/>
                            </p:stCondLst>
                            <p:childTnLst>
                              <p:par>
                                <p:cTn id="8" presetID="2" presetClass="entr" presetSubtype="2" accel="4000" decel="400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1000" fill="hold"/>
                                        <p:tgtEl>
                                          <p:spTgt spid="7"/>
                                        </p:tgtEl>
                                        <p:attrNameLst>
                                          <p:attrName>ppt_x</p:attrName>
                                        </p:attrNameLst>
                                      </p:cBhvr>
                                      <p:tavLst>
                                        <p:tav tm="0">
                                          <p:val>
                                            <p:strVal val="1+#ppt_w/2"/>
                                          </p:val>
                                        </p:tav>
                                        <p:tav tm="100000">
                                          <p:val>
                                            <p:strVal val="#ppt_x"/>
                                          </p:val>
                                        </p:tav>
                                      </p:tavLst>
                                    </p:anim>
                                    <p:anim calcmode="lin" valueType="num">
                                      <p:cBhvr additive="base">
                                        <p:cTn id="11" dur="1000" fill="hold"/>
                                        <p:tgtEl>
                                          <p:spTgt spid="7"/>
                                        </p:tgtEl>
                                        <p:attrNameLst>
                                          <p:attrName>ppt_y</p:attrName>
                                        </p:attrNameLst>
                                      </p:cBhvr>
                                      <p:tavLst>
                                        <p:tav tm="0">
                                          <p:val>
                                            <p:strVal val="#ppt_y"/>
                                          </p:val>
                                        </p:tav>
                                        <p:tav tm="100000">
                                          <p:val>
                                            <p:strVal val="#ppt_y"/>
                                          </p:val>
                                        </p:tav>
                                      </p:tavLst>
                                    </p:anim>
                                  </p:childTnLst>
                                </p:cTn>
                              </p:par>
                            </p:childTnLst>
                          </p:cTn>
                        </p:par>
                        <p:par>
                          <p:cTn id="12" fill="hold">
                            <p:stCondLst>
                              <p:cond delay="3000"/>
                            </p:stCondLst>
                            <p:childTnLst>
                              <p:par>
                                <p:cTn id="13" presetID="42"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par>
                          <p:cTn id="18" fill="hold">
                            <p:stCondLst>
                              <p:cond delay="4000"/>
                            </p:stCondLst>
                            <p:childTnLst>
                              <p:par>
                                <p:cTn id="19" presetID="42"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childTnLst>
                          </p:cTn>
                        </p:par>
                        <p:par>
                          <p:cTn id="24" fill="hold">
                            <p:stCondLst>
                              <p:cond delay="5000"/>
                            </p:stCondLst>
                            <p:childTnLst>
                              <p:par>
                                <p:cTn id="25" presetID="42"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childTnLst>
                          </p:cTn>
                        </p:par>
                        <p:par>
                          <p:cTn id="30" fill="hold">
                            <p:stCondLst>
                              <p:cond delay="6000"/>
                            </p:stCondLst>
                            <p:childTnLst>
                              <p:par>
                                <p:cTn id="31" presetID="42" presetClass="entr" presetSubtype="0"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anim calcmode="lin" valueType="num">
                                      <p:cBhvr>
                                        <p:cTn id="34" dur="1000" fill="hold"/>
                                        <p:tgtEl>
                                          <p:spTgt spid="8"/>
                                        </p:tgtEl>
                                        <p:attrNameLst>
                                          <p:attrName>ppt_x</p:attrName>
                                        </p:attrNameLst>
                                      </p:cBhvr>
                                      <p:tavLst>
                                        <p:tav tm="0">
                                          <p:val>
                                            <p:strVal val="#ppt_x"/>
                                          </p:val>
                                        </p:tav>
                                        <p:tav tm="100000">
                                          <p:val>
                                            <p:strVal val="#ppt_x"/>
                                          </p:val>
                                        </p:tav>
                                      </p:tavLst>
                                    </p:anim>
                                    <p:anim calcmode="lin" valueType="num">
                                      <p:cBhvr>
                                        <p:cTn id="35" dur="1000" fill="hold"/>
                                        <p:tgtEl>
                                          <p:spTgt spid="8"/>
                                        </p:tgtEl>
                                        <p:attrNameLst>
                                          <p:attrName>ppt_y</p:attrName>
                                        </p:attrNameLst>
                                      </p:cBhvr>
                                      <p:tavLst>
                                        <p:tav tm="0">
                                          <p:val>
                                            <p:strVal val="#ppt_y+.1"/>
                                          </p:val>
                                        </p:tav>
                                        <p:tav tm="100000">
                                          <p:val>
                                            <p:strVal val="#ppt_y"/>
                                          </p:val>
                                        </p:tav>
                                      </p:tavLst>
                                    </p:anim>
                                  </p:childTnLst>
                                </p:cTn>
                              </p:par>
                            </p:childTnLst>
                          </p:cTn>
                        </p:par>
                        <p:par>
                          <p:cTn id="36" fill="hold">
                            <p:stCondLst>
                              <p:cond delay="7000"/>
                            </p:stCondLst>
                            <p:childTnLst>
                              <p:par>
                                <p:cTn id="37" presetID="42" presetClass="entr" presetSubtype="0" fill="hold"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601915-8607-E6E5-D236-C85B04BA0AFB}"/>
              </a:ext>
            </a:extLst>
          </p:cNvPr>
          <p:cNvSpPr>
            <a:spLocks noGrp="1"/>
          </p:cNvSpPr>
          <p:nvPr>
            <p:ph type="title"/>
          </p:nvPr>
        </p:nvSpPr>
        <p:spPr>
          <a:xfrm>
            <a:off x="1524000" y="873125"/>
            <a:ext cx="10162032" cy="1631216"/>
          </a:xfrm>
        </p:spPr>
        <p:txBody>
          <a:bodyPr/>
          <a:lstStyle/>
          <a:p>
            <a:r>
              <a:rPr lang="en-US" sz="3600" dirty="0">
                <a:solidFill>
                  <a:srgbClr val="4B4BF9"/>
                </a:solidFill>
              </a:rPr>
              <a:t>Examples of </a:t>
            </a:r>
            <a:br>
              <a:rPr lang="en-US" sz="3600" dirty="0">
                <a:solidFill>
                  <a:srgbClr val="4B4BF9"/>
                </a:solidFill>
              </a:rPr>
            </a:br>
            <a:r>
              <a:rPr lang="en-US" sz="3200" dirty="0"/>
              <a:t>common digital body language cues in written communication</a:t>
            </a:r>
            <a:endParaRPr lang="en-US" sz="1050" b="0" dirty="0">
              <a:latin typeface="Calibri Light" panose="020F0302020204030204" pitchFamily="34" charset="0"/>
              <a:cs typeface="Calibri Light" panose="020F0302020204030204" pitchFamily="34" charset="0"/>
            </a:endParaRPr>
          </a:p>
        </p:txBody>
      </p:sp>
      <p:sp>
        <p:nvSpPr>
          <p:cNvPr id="28" name="ZoneTexte 27">
            <a:extLst>
              <a:ext uri="{FF2B5EF4-FFF2-40B4-BE49-F238E27FC236}">
                <a16:creationId xmlns:a16="http://schemas.microsoft.com/office/drawing/2014/main" id="{893BBA94-85D7-6FD0-53A1-0A648895F835}"/>
              </a:ext>
            </a:extLst>
          </p:cNvPr>
          <p:cNvSpPr txBox="1"/>
          <p:nvPr/>
        </p:nvSpPr>
        <p:spPr>
          <a:xfrm>
            <a:off x="953821" y="4200096"/>
            <a:ext cx="3145218" cy="2031325"/>
          </a:xfrm>
          <a:prstGeom prst="rect">
            <a:avLst/>
          </a:prstGeom>
          <a:noFill/>
        </p:spPr>
        <p:txBody>
          <a:bodyPr wrap="square" lIns="90000" rIns="90000">
            <a:spAutoFit/>
          </a:bodyPr>
          <a:lstStyle/>
          <a:p>
            <a:r>
              <a:rPr lang="en-US" sz="1400" b="1" dirty="0">
                <a:latin typeface="Foundever Sans Black" pitchFamily="50" charset="0"/>
                <a:ea typeface="Foundever Sans Black" pitchFamily="50" charset="0"/>
              </a:rPr>
              <a:t>Emoticons/</a:t>
            </a:r>
            <a:r>
              <a:rPr lang="en-US" sz="1400" b="1" dirty="0" err="1">
                <a:latin typeface="Foundever Sans Black" pitchFamily="50" charset="0"/>
                <a:ea typeface="Foundever Sans Black" pitchFamily="50" charset="0"/>
              </a:rPr>
              <a:t>Emojis</a:t>
            </a:r>
            <a:r>
              <a:rPr lang="en-US" sz="1400" b="1" dirty="0">
                <a:latin typeface="Foundever Sans Black" pitchFamily="50" charset="0"/>
                <a:ea typeface="Foundever Sans Black" pitchFamily="50" charset="0"/>
              </a:rPr>
              <a:t>:</a:t>
            </a:r>
          </a:p>
          <a:p>
            <a:endParaRPr lang="pt-PT" sz="1400" dirty="0">
              <a:latin typeface="Foundever Sans Black" pitchFamily="50" charset="0"/>
              <a:ea typeface="Foundever Sans Black" pitchFamily="50" charset="0"/>
            </a:endParaRPr>
          </a:p>
          <a:p>
            <a:r>
              <a:rPr lang="en-US" sz="1400" b="1" dirty="0">
                <a:solidFill>
                  <a:srgbClr val="4B4BF9"/>
                </a:solidFill>
              </a:rPr>
              <a:t>:) or 😊</a:t>
            </a:r>
            <a:r>
              <a:rPr lang="en-US" sz="1400" dirty="0"/>
              <a:t>: Indicates a friendly or positive tone.</a:t>
            </a:r>
            <a:endParaRPr lang="pt-PT" sz="1400" dirty="0"/>
          </a:p>
          <a:p>
            <a:r>
              <a:rPr lang="en-US" sz="1400" b="1" dirty="0">
                <a:solidFill>
                  <a:srgbClr val="4B4BF9"/>
                </a:solidFill>
              </a:rPr>
              <a:t>:( or 😔</a:t>
            </a:r>
            <a:r>
              <a:rPr lang="en-US" sz="1400" dirty="0"/>
              <a:t>: Conveys sadness or disappointment.</a:t>
            </a:r>
            <a:endParaRPr lang="pt-PT" sz="1400" dirty="0"/>
          </a:p>
          <a:p>
            <a:r>
              <a:rPr lang="en-US" sz="1400" b="1" dirty="0">
                <a:solidFill>
                  <a:srgbClr val="4B4BF9"/>
                </a:solidFill>
              </a:rPr>
              <a:t>:D or 😄</a:t>
            </a:r>
            <a:r>
              <a:rPr lang="en-US" sz="1400" dirty="0"/>
              <a:t>: Represents happiness or excitement.</a:t>
            </a:r>
            <a:endParaRPr lang="pt-PT" sz="1400" dirty="0"/>
          </a:p>
          <a:p>
            <a:r>
              <a:rPr lang="en-US" sz="1400" b="1" dirty="0">
                <a:solidFill>
                  <a:srgbClr val="4B4BF9"/>
                </a:solidFill>
              </a:rPr>
              <a:t>;-) or 😏</a:t>
            </a:r>
            <a:r>
              <a:rPr lang="en-US" sz="1400" dirty="0"/>
              <a:t>: Implies playfulness or sarcasm.</a:t>
            </a:r>
            <a:endParaRPr lang="pt-PT" sz="1400" dirty="0"/>
          </a:p>
        </p:txBody>
      </p:sp>
      <p:sp>
        <p:nvSpPr>
          <p:cNvPr id="30" name="ZoneTexte 29">
            <a:extLst>
              <a:ext uri="{FF2B5EF4-FFF2-40B4-BE49-F238E27FC236}">
                <a16:creationId xmlns:a16="http://schemas.microsoft.com/office/drawing/2014/main" id="{BE3FB127-1A33-BA7A-BC17-72619F2239F1}"/>
              </a:ext>
            </a:extLst>
          </p:cNvPr>
          <p:cNvSpPr txBox="1"/>
          <p:nvPr/>
        </p:nvSpPr>
        <p:spPr>
          <a:xfrm>
            <a:off x="5051680" y="4177335"/>
            <a:ext cx="2980208" cy="523220"/>
          </a:xfrm>
          <a:prstGeom prst="rect">
            <a:avLst/>
          </a:prstGeom>
          <a:noFill/>
        </p:spPr>
        <p:txBody>
          <a:bodyPr wrap="square" lIns="90000" rIns="90000">
            <a:spAutoFit/>
          </a:bodyPr>
          <a:lstStyle/>
          <a:p>
            <a:r>
              <a:rPr lang="en-US" sz="1400" b="1" dirty="0">
                <a:latin typeface="Foundever Sans Black" pitchFamily="50" charset="0"/>
                <a:ea typeface="Foundever Sans Black" pitchFamily="50" charset="0"/>
              </a:rPr>
              <a:t>Punctuation Choices:</a:t>
            </a:r>
          </a:p>
          <a:p>
            <a:endParaRPr lang="pt-PT" sz="1400" dirty="0">
              <a:latin typeface="Foundever Sans Black" pitchFamily="50" charset="0"/>
              <a:ea typeface="Foundever Sans Black" pitchFamily="50" charset="0"/>
            </a:endParaRPr>
          </a:p>
        </p:txBody>
      </p:sp>
      <p:sp>
        <p:nvSpPr>
          <p:cNvPr id="32" name="ZoneTexte 31">
            <a:extLst>
              <a:ext uri="{FF2B5EF4-FFF2-40B4-BE49-F238E27FC236}">
                <a16:creationId xmlns:a16="http://schemas.microsoft.com/office/drawing/2014/main" id="{BCD543BD-4B41-B77B-8DB1-56C4C5FCA58C}"/>
              </a:ext>
            </a:extLst>
          </p:cNvPr>
          <p:cNvSpPr txBox="1"/>
          <p:nvPr/>
        </p:nvSpPr>
        <p:spPr>
          <a:xfrm>
            <a:off x="8984528" y="4162080"/>
            <a:ext cx="2892166" cy="523220"/>
          </a:xfrm>
          <a:prstGeom prst="rect">
            <a:avLst/>
          </a:prstGeom>
          <a:noFill/>
        </p:spPr>
        <p:txBody>
          <a:bodyPr wrap="square" lIns="90000" rIns="90000">
            <a:spAutoFit/>
          </a:bodyPr>
          <a:lstStyle/>
          <a:p>
            <a:r>
              <a:rPr lang="en-US" sz="1400" b="1" dirty="0">
                <a:latin typeface="Foundever Sans Black" pitchFamily="50" charset="0"/>
                <a:ea typeface="Foundever Sans Black" pitchFamily="50" charset="0"/>
              </a:rPr>
              <a:t>Formatting:</a:t>
            </a:r>
          </a:p>
          <a:p>
            <a:endParaRPr lang="pt-PT" sz="1400" dirty="0">
              <a:latin typeface="Foundever Sans Black" pitchFamily="50" charset="0"/>
              <a:ea typeface="Foundever Sans Black" pitchFamily="50" charset="0"/>
            </a:endParaRPr>
          </a:p>
        </p:txBody>
      </p:sp>
      <p:sp>
        <p:nvSpPr>
          <p:cNvPr id="5" name="Rectangle : coins arrondis 4">
            <a:extLst>
              <a:ext uri="{FF2B5EF4-FFF2-40B4-BE49-F238E27FC236}">
                <a16:creationId xmlns:a16="http://schemas.microsoft.com/office/drawing/2014/main" id="{C0F98A89-5A71-2FD1-4982-F25F700F0C08}"/>
              </a:ext>
            </a:extLst>
          </p:cNvPr>
          <p:cNvSpPr>
            <a:spLocks noChangeAspect="1"/>
          </p:cNvSpPr>
          <p:nvPr/>
        </p:nvSpPr>
        <p:spPr>
          <a:xfrm>
            <a:off x="4918700" y="2973047"/>
            <a:ext cx="1080000" cy="1080000"/>
          </a:xfrm>
          <a:prstGeom prst="roundRect">
            <a:avLst>
              <a:gd name="adj" fmla="val 43263"/>
            </a:avLst>
          </a:prstGeom>
          <a:solidFill>
            <a:srgbClr val="FFFFFF"/>
          </a:solidFill>
          <a:ln w="0">
            <a:noFill/>
          </a:ln>
          <a:effectLst>
            <a:outerShdw blurRad="38100" dist="12700" dir="5400000" algn="ctr" rotWithShape="0">
              <a:srgbClr val="09092D">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FFFFFF"/>
              </a:solidFill>
              <a:latin typeface="Foundever Sans Bold" pitchFamily="50" charset="0"/>
              <a:ea typeface="Foundever Sans Bold" pitchFamily="50" charset="0"/>
            </a:endParaRPr>
          </a:p>
        </p:txBody>
      </p:sp>
      <p:sp>
        <p:nvSpPr>
          <p:cNvPr id="13" name="Chevron 12">
            <a:extLst>
              <a:ext uri="{FF2B5EF4-FFF2-40B4-BE49-F238E27FC236}">
                <a16:creationId xmlns:a16="http://schemas.microsoft.com/office/drawing/2014/main" id="{410407BD-6B78-DD59-05A9-562152A669AC}"/>
              </a:ext>
            </a:extLst>
          </p:cNvPr>
          <p:cNvSpPr/>
          <p:nvPr/>
        </p:nvSpPr>
        <p:spPr>
          <a:xfrm>
            <a:off x="6645350" y="3420246"/>
            <a:ext cx="232954" cy="232954"/>
          </a:xfrm>
          <a:prstGeom prst="chevron">
            <a:avLst/>
          </a:prstGeom>
          <a:solidFill>
            <a:srgbClr val="8BF0BB"/>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09092C"/>
              </a:solidFill>
              <a:ea typeface="Foundever Sans Bold" pitchFamily="2" charset="0"/>
              <a:cs typeface="Calibri" panose="020F0502020204030204" pitchFamily="34" charset="0"/>
            </a:endParaRPr>
          </a:p>
        </p:txBody>
      </p:sp>
      <p:grpSp>
        <p:nvGrpSpPr>
          <p:cNvPr id="16" name="Group 15"/>
          <p:cNvGrpSpPr/>
          <p:nvPr/>
        </p:nvGrpSpPr>
        <p:grpSpPr>
          <a:xfrm>
            <a:off x="953821" y="2973047"/>
            <a:ext cx="1908857" cy="1080000"/>
            <a:chOff x="2557235" y="3101552"/>
            <a:chExt cx="1908857" cy="1080000"/>
          </a:xfrm>
        </p:grpSpPr>
        <p:sp>
          <p:nvSpPr>
            <p:cNvPr id="3" name="Rectangle : coins arrondis 2">
              <a:extLst>
                <a:ext uri="{FF2B5EF4-FFF2-40B4-BE49-F238E27FC236}">
                  <a16:creationId xmlns:a16="http://schemas.microsoft.com/office/drawing/2014/main" id="{CA4A55B6-ECA5-A7E9-0E9F-5D587C1F01A1}"/>
                </a:ext>
              </a:extLst>
            </p:cNvPr>
            <p:cNvSpPr/>
            <p:nvPr/>
          </p:nvSpPr>
          <p:spPr>
            <a:xfrm>
              <a:off x="2557235" y="3101552"/>
              <a:ext cx="1080000" cy="1080000"/>
            </a:xfrm>
            <a:prstGeom prst="roundRect">
              <a:avLst>
                <a:gd name="adj" fmla="val 43263"/>
              </a:avLst>
            </a:prstGeom>
            <a:solidFill>
              <a:srgbClr val="4B4BF9"/>
            </a:solidFill>
            <a:ln w="0">
              <a:noFill/>
            </a:ln>
            <a:effectLst>
              <a:outerShdw blurRad="762000" dist="254000" dir="5400000" algn="ctr" rotWithShape="0">
                <a:srgbClr val="09092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FFFFFF"/>
                </a:solidFill>
                <a:latin typeface="Foundever Sans Bold" pitchFamily="50" charset="0"/>
                <a:ea typeface="Foundever Sans Bold" pitchFamily="50" charset="0"/>
              </a:endParaRPr>
            </a:p>
          </p:txBody>
        </p:sp>
        <p:sp>
          <p:nvSpPr>
            <p:cNvPr id="14" name="Chevron 13">
              <a:extLst>
                <a:ext uri="{FF2B5EF4-FFF2-40B4-BE49-F238E27FC236}">
                  <a16:creationId xmlns:a16="http://schemas.microsoft.com/office/drawing/2014/main" id="{2E7FD490-9601-0369-212B-8A7ACB0C1675}"/>
                </a:ext>
              </a:extLst>
            </p:cNvPr>
            <p:cNvSpPr/>
            <p:nvPr/>
          </p:nvSpPr>
          <p:spPr>
            <a:xfrm>
              <a:off x="4233138" y="3548751"/>
              <a:ext cx="232954" cy="232954"/>
            </a:xfrm>
            <a:prstGeom prst="chevron">
              <a:avLst/>
            </a:prstGeom>
            <a:solidFill>
              <a:srgbClr val="8BF0BB"/>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09092C"/>
                </a:solidFill>
                <a:ea typeface="Foundever Sans Bold" pitchFamily="2" charset="0"/>
                <a:cs typeface="Calibri" panose="020F0502020204030204" pitchFamily="34" charset="0"/>
              </a:endParaRPr>
            </a:p>
          </p:txBody>
        </p:sp>
      </p:grpSp>
      <p:grpSp>
        <p:nvGrpSpPr>
          <p:cNvPr id="23" name="Group 22"/>
          <p:cNvGrpSpPr/>
          <p:nvPr/>
        </p:nvGrpSpPr>
        <p:grpSpPr>
          <a:xfrm>
            <a:off x="8984528" y="2983099"/>
            <a:ext cx="1909402" cy="1080000"/>
            <a:chOff x="5010248" y="3101552"/>
            <a:chExt cx="1909402" cy="1080000"/>
          </a:xfrm>
        </p:grpSpPr>
        <p:sp>
          <p:nvSpPr>
            <p:cNvPr id="24" name="Rectangle : coins arrondis 4">
              <a:extLst>
                <a:ext uri="{FF2B5EF4-FFF2-40B4-BE49-F238E27FC236}">
                  <a16:creationId xmlns:a16="http://schemas.microsoft.com/office/drawing/2014/main" id="{C0F98A89-5A71-2FD1-4982-F25F700F0C08}"/>
                </a:ext>
              </a:extLst>
            </p:cNvPr>
            <p:cNvSpPr/>
            <p:nvPr/>
          </p:nvSpPr>
          <p:spPr>
            <a:xfrm>
              <a:off x="5010248" y="3101552"/>
              <a:ext cx="1080000" cy="1080000"/>
            </a:xfrm>
            <a:prstGeom prst="roundRect">
              <a:avLst>
                <a:gd name="adj" fmla="val 43263"/>
              </a:avLst>
            </a:prstGeom>
            <a:solidFill>
              <a:srgbClr val="FFFFFF"/>
            </a:solidFill>
            <a:ln w="0">
              <a:noFill/>
            </a:ln>
            <a:effectLst>
              <a:outerShdw blurRad="38100" dist="12700" dir="5400000" algn="ctr" rotWithShape="0">
                <a:srgbClr val="09092D">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FFFFFF"/>
                </a:solidFill>
                <a:latin typeface="Foundever Sans Bold" pitchFamily="50" charset="0"/>
                <a:ea typeface="Foundever Sans Bold" pitchFamily="50" charset="0"/>
              </a:endParaRPr>
            </a:p>
          </p:txBody>
        </p:sp>
        <p:sp>
          <p:nvSpPr>
            <p:cNvPr id="25" name="Freeform 96">
              <a:extLst>
                <a:ext uri="{FF2B5EF4-FFF2-40B4-BE49-F238E27FC236}">
                  <a16:creationId xmlns:a16="http://schemas.microsoft.com/office/drawing/2014/main" id="{C74D5B45-2C92-2232-579E-9481887216B9}"/>
                </a:ext>
              </a:extLst>
            </p:cNvPr>
            <p:cNvSpPr>
              <a:spLocks noEditPoints="1"/>
            </p:cNvSpPr>
            <p:nvPr/>
          </p:nvSpPr>
          <p:spPr bwMode="auto">
            <a:xfrm>
              <a:off x="5223549" y="3373774"/>
              <a:ext cx="656891" cy="571239"/>
            </a:xfrm>
            <a:custGeom>
              <a:avLst/>
              <a:gdLst>
                <a:gd name="T0" fmla="*/ 53 w 488"/>
                <a:gd name="T1" fmla="*/ 264 h 424"/>
                <a:gd name="T2" fmla="*/ 0 w 488"/>
                <a:gd name="T3" fmla="*/ 233 h 424"/>
                <a:gd name="T4" fmla="*/ 30 w 488"/>
                <a:gd name="T5" fmla="*/ 0 h 424"/>
                <a:gd name="T6" fmla="*/ 360 w 488"/>
                <a:gd name="T7" fmla="*/ 31 h 424"/>
                <a:gd name="T8" fmla="*/ 329 w 488"/>
                <a:gd name="T9" fmla="*/ 264 h 424"/>
                <a:gd name="T10" fmla="*/ 88 w 488"/>
                <a:gd name="T11" fmla="*/ 332 h 424"/>
                <a:gd name="T12" fmla="*/ 66 w 488"/>
                <a:gd name="T13" fmla="*/ 337 h 424"/>
                <a:gd name="T14" fmla="*/ 62 w 488"/>
                <a:gd name="T15" fmla="*/ 245 h 424"/>
                <a:gd name="T16" fmla="*/ 72 w 488"/>
                <a:gd name="T17" fmla="*/ 319 h 424"/>
                <a:gd name="T18" fmla="*/ 74 w 488"/>
                <a:gd name="T19" fmla="*/ 319 h 424"/>
                <a:gd name="T20" fmla="*/ 141 w 488"/>
                <a:gd name="T21" fmla="*/ 248 h 424"/>
                <a:gd name="T22" fmla="*/ 329 w 488"/>
                <a:gd name="T23" fmla="*/ 245 h 424"/>
                <a:gd name="T24" fmla="*/ 341 w 488"/>
                <a:gd name="T25" fmla="*/ 31 h 424"/>
                <a:gd name="T26" fmla="*/ 30 w 488"/>
                <a:gd name="T27" fmla="*/ 19 h 424"/>
                <a:gd name="T28" fmla="*/ 18 w 488"/>
                <a:gd name="T29" fmla="*/ 233 h 424"/>
                <a:gd name="T30" fmla="*/ 62 w 488"/>
                <a:gd name="T31" fmla="*/ 245 h 424"/>
                <a:gd name="T32" fmla="*/ 336 w 488"/>
                <a:gd name="T33" fmla="*/ 349 h 424"/>
                <a:gd name="T34" fmla="*/ 414 w 488"/>
                <a:gd name="T35" fmla="*/ 424 h 424"/>
                <a:gd name="T36" fmla="*/ 434 w 488"/>
                <a:gd name="T37" fmla="*/ 404 h 424"/>
                <a:gd name="T38" fmla="*/ 457 w 488"/>
                <a:gd name="T39" fmla="*/ 349 h 424"/>
                <a:gd name="T40" fmla="*/ 488 w 488"/>
                <a:gd name="T41" fmla="*/ 116 h 424"/>
                <a:gd name="T42" fmla="*/ 382 w 488"/>
                <a:gd name="T43" fmla="*/ 85 h 424"/>
                <a:gd name="T44" fmla="*/ 382 w 488"/>
                <a:gd name="T45" fmla="*/ 104 h 424"/>
                <a:gd name="T46" fmla="*/ 469 w 488"/>
                <a:gd name="T47" fmla="*/ 116 h 424"/>
                <a:gd name="T48" fmla="*/ 457 w 488"/>
                <a:gd name="T49" fmla="*/ 331 h 424"/>
                <a:gd name="T50" fmla="*/ 416 w 488"/>
                <a:gd name="T51" fmla="*/ 340 h 424"/>
                <a:gd name="T52" fmla="*/ 415 w 488"/>
                <a:gd name="T53" fmla="*/ 405 h 424"/>
                <a:gd name="T54" fmla="*/ 413 w 488"/>
                <a:gd name="T55" fmla="*/ 405 h 424"/>
                <a:gd name="T56" fmla="*/ 340 w 488"/>
                <a:gd name="T57" fmla="*/ 331 h 424"/>
                <a:gd name="T58" fmla="*/ 178 w 488"/>
                <a:gd name="T59" fmla="*/ 319 h 424"/>
                <a:gd name="T60" fmla="*/ 169 w 488"/>
                <a:gd name="T61" fmla="*/ 277 h 424"/>
                <a:gd name="T62" fmla="*/ 160 w 488"/>
                <a:gd name="T63" fmla="*/ 319 h 424"/>
                <a:gd name="T64" fmla="*/ 75 w 488"/>
                <a:gd name="T65" fmla="*/ 89 h 424"/>
                <a:gd name="T66" fmla="*/ 294 w 488"/>
                <a:gd name="T67" fmla="*/ 79 h 424"/>
                <a:gd name="T68" fmla="*/ 75 w 488"/>
                <a:gd name="T69" fmla="*/ 70 h 424"/>
                <a:gd name="T70" fmla="*/ 75 w 488"/>
                <a:gd name="T71" fmla="*/ 89 h 424"/>
                <a:gd name="T72" fmla="*/ 285 w 488"/>
                <a:gd name="T73" fmla="*/ 138 h 424"/>
                <a:gd name="T74" fmla="*/ 285 w 488"/>
                <a:gd name="T75" fmla="*/ 119 h 424"/>
                <a:gd name="T76" fmla="*/ 66 w 488"/>
                <a:gd name="T77" fmla="*/ 128 h 424"/>
                <a:gd name="T78" fmla="*/ 75 w 488"/>
                <a:gd name="T79" fmla="*/ 187 h 424"/>
                <a:gd name="T80" fmla="*/ 232 w 488"/>
                <a:gd name="T81" fmla="*/ 178 h 424"/>
                <a:gd name="T82" fmla="*/ 75 w 488"/>
                <a:gd name="T83" fmla="*/ 168 h 424"/>
                <a:gd name="T84" fmla="*/ 75 w 488"/>
                <a:gd name="T85" fmla="*/ 187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8" h="424">
                  <a:moveTo>
                    <a:pt x="53" y="319"/>
                  </a:moveTo>
                  <a:cubicBezTo>
                    <a:pt x="53" y="264"/>
                    <a:pt x="53" y="264"/>
                    <a:pt x="53" y="264"/>
                  </a:cubicBezTo>
                  <a:cubicBezTo>
                    <a:pt x="30" y="264"/>
                    <a:pt x="30" y="264"/>
                    <a:pt x="30" y="264"/>
                  </a:cubicBezTo>
                  <a:cubicBezTo>
                    <a:pt x="13" y="264"/>
                    <a:pt x="0" y="250"/>
                    <a:pt x="0" y="233"/>
                  </a:cubicBezTo>
                  <a:cubicBezTo>
                    <a:pt x="0" y="31"/>
                    <a:pt x="0" y="31"/>
                    <a:pt x="0" y="31"/>
                  </a:cubicBezTo>
                  <a:cubicBezTo>
                    <a:pt x="0" y="14"/>
                    <a:pt x="13" y="0"/>
                    <a:pt x="30" y="0"/>
                  </a:cubicBezTo>
                  <a:cubicBezTo>
                    <a:pt x="329" y="0"/>
                    <a:pt x="329" y="0"/>
                    <a:pt x="329" y="0"/>
                  </a:cubicBezTo>
                  <a:cubicBezTo>
                    <a:pt x="346" y="0"/>
                    <a:pt x="360" y="14"/>
                    <a:pt x="360" y="31"/>
                  </a:cubicBezTo>
                  <a:cubicBezTo>
                    <a:pt x="360" y="233"/>
                    <a:pt x="360" y="233"/>
                    <a:pt x="360" y="233"/>
                  </a:cubicBezTo>
                  <a:cubicBezTo>
                    <a:pt x="360" y="250"/>
                    <a:pt x="346" y="264"/>
                    <a:pt x="329" y="264"/>
                  </a:cubicBezTo>
                  <a:cubicBezTo>
                    <a:pt x="152" y="264"/>
                    <a:pt x="152" y="264"/>
                    <a:pt x="152" y="264"/>
                  </a:cubicBezTo>
                  <a:cubicBezTo>
                    <a:pt x="88" y="332"/>
                    <a:pt x="88" y="332"/>
                    <a:pt x="88" y="332"/>
                  </a:cubicBezTo>
                  <a:cubicBezTo>
                    <a:pt x="84" y="336"/>
                    <a:pt x="79" y="339"/>
                    <a:pt x="73" y="339"/>
                  </a:cubicBezTo>
                  <a:cubicBezTo>
                    <a:pt x="71" y="339"/>
                    <a:pt x="68" y="338"/>
                    <a:pt x="66" y="337"/>
                  </a:cubicBezTo>
                  <a:cubicBezTo>
                    <a:pt x="58" y="334"/>
                    <a:pt x="53" y="327"/>
                    <a:pt x="53" y="319"/>
                  </a:cubicBezTo>
                  <a:close/>
                  <a:moveTo>
                    <a:pt x="62" y="245"/>
                  </a:moveTo>
                  <a:cubicBezTo>
                    <a:pt x="67" y="245"/>
                    <a:pt x="72" y="249"/>
                    <a:pt x="72" y="255"/>
                  </a:cubicBezTo>
                  <a:cubicBezTo>
                    <a:pt x="72" y="319"/>
                    <a:pt x="72" y="319"/>
                    <a:pt x="72" y="319"/>
                  </a:cubicBezTo>
                  <a:cubicBezTo>
                    <a:pt x="72" y="319"/>
                    <a:pt x="72" y="320"/>
                    <a:pt x="72" y="320"/>
                  </a:cubicBezTo>
                  <a:cubicBezTo>
                    <a:pt x="73" y="320"/>
                    <a:pt x="74" y="320"/>
                    <a:pt x="74" y="319"/>
                  </a:cubicBezTo>
                  <a:cubicBezTo>
                    <a:pt x="74" y="319"/>
                    <a:pt x="74" y="319"/>
                    <a:pt x="74" y="319"/>
                  </a:cubicBezTo>
                  <a:cubicBezTo>
                    <a:pt x="141" y="248"/>
                    <a:pt x="141" y="248"/>
                    <a:pt x="141" y="248"/>
                  </a:cubicBezTo>
                  <a:cubicBezTo>
                    <a:pt x="143" y="246"/>
                    <a:pt x="145" y="245"/>
                    <a:pt x="148" y="245"/>
                  </a:cubicBezTo>
                  <a:cubicBezTo>
                    <a:pt x="329" y="245"/>
                    <a:pt x="329" y="245"/>
                    <a:pt x="329" y="245"/>
                  </a:cubicBezTo>
                  <a:cubicBezTo>
                    <a:pt x="336" y="245"/>
                    <a:pt x="341" y="240"/>
                    <a:pt x="341" y="233"/>
                  </a:cubicBezTo>
                  <a:cubicBezTo>
                    <a:pt x="341" y="31"/>
                    <a:pt x="341" y="31"/>
                    <a:pt x="341" y="31"/>
                  </a:cubicBezTo>
                  <a:cubicBezTo>
                    <a:pt x="341" y="24"/>
                    <a:pt x="336" y="19"/>
                    <a:pt x="329" y="19"/>
                  </a:cubicBezTo>
                  <a:cubicBezTo>
                    <a:pt x="30" y="19"/>
                    <a:pt x="30" y="19"/>
                    <a:pt x="30" y="19"/>
                  </a:cubicBezTo>
                  <a:cubicBezTo>
                    <a:pt x="24" y="19"/>
                    <a:pt x="18" y="24"/>
                    <a:pt x="18" y="31"/>
                  </a:cubicBezTo>
                  <a:cubicBezTo>
                    <a:pt x="18" y="233"/>
                    <a:pt x="18" y="233"/>
                    <a:pt x="18" y="233"/>
                  </a:cubicBezTo>
                  <a:cubicBezTo>
                    <a:pt x="18" y="240"/>
                    <a:pt x="24" y="245"/>
                    <a:pt x="30" y="245"/>
                  </a:cubicBezTo>
                  <a:lnTo>
                    <a:pt x="62" y="245"/>
                  </a:lnTo>
                  <a:close/>
                  <a:moveTo>
                    <a:pt x="190" y="349"/>
                  </a:moveTo>
                  <a:cubicBezTo>
                    <a:pt x="336" y="349"/>
                    <a:pt x="336" y="349"/>
                    <a:pt x="336" y="349"/>
                  </a:cubicBezTo>
                  <a:cubicBezTo>
                    <a:pt x="399" y="417"/>
                    <a:pt x="399" y="417"/>
                    <a:pt x="399" y="417"/>
                  </a:cubicBezTo>
                  <a:cubicBezTo>
                    <a:pt x="403" y="422"/>
                    <a:pt x="409" y="424"/>
                    <a:pt x="414" y="424"/>
                  </a:cubicBezTo>
                  <a:cubicBezTo>
                    <a:pt x="417" y="424"/>
                    <a:pt x="419" y="424"/>
                    <a:pt x="421" y="423"/>
                  </a:cubicBezTo>
                  <a:cubicBezTo>
                    <a:pt x="429" y="420"/>
                    <a:pt x="434" y="412"/>
                    <a:pt x="434" y="404"/>
                  </a:cubicBezTo>
                  <a:cubicBezTo>
                    <a:pt x="434" y="349"/>
                    <a:pt x="434" y="349"/>
                    <a:pt x="434" y="349"/>
                  </a:cubicBezTo>
                  <a:cubicBezTo>
                    <a:pt x="457" y="349"/>
                    <a:pt x="457" y="349"/>
                    <a:pt x="457" y="349"/>
                  </a:cubicBezTo>
                  <a:cubicBezTo>
                    <a:pt x="474" y="349"/>
                    <a:pt x="488" y="335"/>
                    <a:pt x="488" y="319"/>
                  </a:cubicBezTo>
                  <a:cubicBezTo>
                    <a:pt x="488" y="116"/>
                    <a:pt x="488" y="116"/>
                    <a:pt x="488" y="116"/>
                  </a:cubicBezTo>
                  <a:cubicBezTo>
                    <a:pt x="488" y="99"/>
                    <a:pt x="474" y="85"/>
                    <a:pt x="457" y="85"/>
                  </a:cubicBezTo>
                  <a:cubicBezTo>
                    <a:pt x="382" y="85"/>
                    <a:pt x="382" y="85"/>
                    <a:pt x="382" y="85"/>
                  </a:cubicBezTo>
                  <a:cubicBezTo>
                    <a:pt x="377" y="85"/>
                    <a:pt x="373" y="89"/>
                    <a:pt x="373" y="95"/>
                  </a:cubicBezTo>
                  <a:cubicBezTo>
                    <a:pt x="373" y="100"/>
                    <a:pt x="377" y="104"/>
                    <a:pt x="382" y="104"/>
                  </a:cubicBezTo>
                  <a:cubicBezTo>
                    <a:pt x="457" y="104"/>
                    <a:pt x="457" y="104"/>
                    <a:pt x="457" y="104"/>
                  </a:cubicBezTo>
                  <a:cubicBezTo>
                    <a:pt x="464" y="104"/>
                    <a:pt x="469" y="109"/>
                    <a:pt x="469" y="116"/>
                  </a:cubicBezTo>
                  <a:cubicBezTo>
                    <a:pt x="469" y="319"/>
                    <a:pt x="469" y="319"/>
                    <a:pt x="469" y="319"/>
                  </a:cubicBezTo>
                  <a:cubicBezTo>
                    <a:pt x="469" y="325"/>
                    <a:pt x="464" y="331"/>
                    <a:pt x="457" y="331"/>
                  </a:cubicBezTo>
                  <a:cubicBezTo>
                    <a:pt x="425" y="331"/>
                    <a:pt x="425" y="331"/>
                    <a:pt x="425" y="331"/>
                  </a:cubicBezTo>
                  <a:cubicBezTo>
                    <a:pt x="420" y="331"/>
                    <a:pt x="416" y="335"/>
                    <a:pt x="416" y="340"/>
                  </a:cubicBezTo>
                  <a:cubicBezTo>
                    <a:pt x="416" y="404"/>
                    <a:pt x="416" y="404"/>
                    <a:pt x="416" y="404"/>
                  </a:cubicBezTo>
                  <a:cubicBezTo>
                    <a:pt x="416" y="404"/>
                    <a:pt x="416" y="405"/>
                    <a:pt x="415" y="405"/>
                  </a:cubicBezTo>
                  <a:cubicBezTo>
                    <a:pt x="414" y="406"/>
                    <a:pt x="413" y="405"/>
                    <a:pt x="413" y="405"/>
                  </a:cubicBezTo>
                  <a:cubicBezTo>
                    <a:pt x="413" y="405"/>
                    <a:pt x="413" y="405"/>
                    <a:pt x="413" y="405"/>
                  </a:cubicBezTo>
                  <a:cubicBezTo>
                    <a:pt x="346" y="334"/>
                    <a:pt x="346" y="334"/>
                    <a:pt x="346" y="334"/>
                  </a:cubicBezTo>
                  <a:cubicBezTo>
                    <a:pt x="345" y="332"/>
                    <a:pt x="342" y="331"/>
                    <a:pt x="340" y="331"/>
                  </a:cubicBezTo>
                  <a:cubicBezTo>
                    <a:pt x="190" y="331"/>
                    <a:pt x="190" y="331"/>
                    <a:pt x="190" y="331"/>
                  </a:cubicBezTo>
                  <a:cubicBezTo>
                    <a:pt x="184" y="331"/>
                    <a:pt x="178" y="325"/>
                    <a:pt x="178" y="319"/>
                  </a:cubicBezTo>
                  <a:cubicBezTo>
                    <a:pt x="178" y="287"/>
                    <a:pt x="178" y="287"/>
                    <a:pt x="178" y="287"/>
                  </a:cubicBezTo>
                  <a:cubicBezTo>
                    <a:pt x="178" y="281"/>
                    <a:pt x="174" y="277"/>
                    <a:pt x="169" y="277"/>
                  </a:cubicBezTo>
                  <a:cubicBezTo>
                    <a:pt x="164" y="277"/>
                    <a:pt x="160" y="281"/>
                    <a:pt x="160" y="287"/>
                  </a:cubicBezTo>
                  <a:cubicBezTo>
                    <a:pt x="160" y="319"/>
                    <a:pt x="160" y="319"/>
                    <a:pt x="160" y="319"/>
                  </a:cubicBezTo>
                  <a:cubicBezTo>
                    <a:pt x="160" y="336"/>
                    <a:pt x="173" y="349"/>
                    <a:pt x="190" y="349"/>
                  </a:cubicBezTo>
                  <a:close/>
                  <a:moveTo>
                    <a:pt x="75" y="89"/>
                  </a:moveTo>
                  <a:cubicBezTo>
                    <a:pt x="285" y="89"/>
                    <a:pt x="285" y="89"/>
                    <a:pt x="285" y="89"/>
                  </a:cubicBezTo>
                  <a:cubicBezTo>
                    <a:pt x="290" y="89"/>
                    <a:pt x="294" y="84"/>
                    <a:pt x="294" y="79"/>
                  </a:cubicBezTo>
                  <a:cubicBezTo>
                    <a:pt x="294" y="74"/>
                    <a:pt x="290" y="70"/>
                    <a:pt x="285" y="70"/>
                  </a:cubicBezTo>
                  <a:cubicBezTo>
                    <a:pt x="75" y="70"/>
                    <a:pt x="75" y="70"/>
                    <a:pt x="75" y="70"/>
                  </a:cubicBezTo>
                  <a:cubicBezTo>
                    <a:pt x="70" y="70"/>
                    <a:pt x="66" y="74"/>
                    <a:pt x="66" y="79"/>
                  </a:cubicBezTo>
                  <a:cubicBezTo>
                    <a:pt x="66" y="84"/>
                    <a:pt x="70" y="89"/>
                    <a:pt x="75" y="89"/>
                  </a:cubicBezTo>
                  <a:close/>
                  <a:moveTo>
                    <a:pt x="75" y="138"/>
                  </a:moveTo>
                  <a:cubicBezTo>
                    <a:pt x="285" y="138"/>
                    <a:pt x="285" y="138"/>
                    <a:pt x="285" y="138"/>
                  </a:cubicBezTo>
                  <a:cubicBezTo>
                    <a:pt x="290" y="138"/>
                    <a:pt x="294" y="134"/>
                    <a:pt x="294" y="128"/>
                  </a:cubicBezTo>
                  <a:cubicBezTo>
                    <a:pt x="294" y="123"/>
                    <a:pt x="290" y="119"/>
                    <a:pt x="285" y="119"/>
                  </a:cubicBezTo>
                  <a:cubicBezTo>
                    <a:pt x="75" y="119"/>
                    <a:pt x="75" y="119"/>
                    <a:pt x="75" y="119"/>
                  </a:cubicBezTo>
                  <a:cubicBezTo>
                    <a:pt x="70" y="119"/>
                    <a:pt x="66" y="123"/>
                    <a:pt x="66" y="128"/>
                  </a:cubicBezTo>
                  <a:cubicBezTo>
                    <a:pt x="66" y="134"/>
                    <a:pt x="70" y="138"/>
                    <a:pt x="75" y="138"/>
                  </a:cubicBezTo>
                  <a:close/>
                  <a:moveTo>
                    <a:pt x="75" y="187"/>
                  </a:moveTo>
                  <a:cubicBezTo>
                    <a:pt x="222" y="187"/>
                    <a:pt x="222" y="187"/>
                    <a:pt x="222" y="187"/>
                  </a:cubicBezTo>
                  <a:cubicBezTo>
                    <a:pt x="227" y="187"/>
                    <a:pt x="232" y="183"/>
                    <a:pt x="232" y="178"/>
                  </a:cubicBezTo>
                  <a:cubicBezTo>
                    <a:pt x="232" y="172"/>
                    <a:pt x="227" y="168"/>
                    <a:pt x="222" y="168"/>
                  </a:cubicBezTo>
                  <a:cubicBezTo>
                    <a:pt x="75" y="168"/>
                    <a:pt x="75" y="168"/>
                    <a:pt x="75" y="168"/>
                  </a:cubicBezTo>
                  <a:cubicBezTo>
                    <a:pt x="70" y="168"/>
                    <a:pt x="66" y="172"/>
                    <a:pt x="66" y="178"/>
                  </a:cubicBezTo>
                  <a:cubicBezTo>
                    <a:pt x="66" y="183"/>
                    <a:pt x="70" y="187"/>
                    <a:pt x="75" y="187"/>
                  </a:cubicBezTo>
                  <a:close/>
                </a:path>
              </a:pathLst>
            </a:custGeom>
            <a:solidFill>
              <a:srgbClr val="09092D"/>
            </a:solidFill>
            <a:ln>
              <a:noFill/>
            </a:ln>
          </p:spPr>
          <p:txBody>
            <a:bodyPr vert="horz" wrap="square" lIns="91440" tIns="45720" rIns="91440" bIns="45720" numCol="1" anchor="t" anchorCtr="0" compatLnSpc="1">
              <a:prstTxWarp prst="textNoShape">
                <a:avLst/>
              </a:prstTxWarp>
            </a:bodyPr>
            <a:lstStyle/>
            <a:p>
              <a:endParaRPr lang="en-US" b="1" dirty="0">
                <a:solidFill>
                  <a:srgbClr val="09092C"/>
                </a:solidFill>
                <a:latin typeface="Foundever Sans Bold" pitchFamily="2" charset="0"/>
                <a:ea typeface="Foundever Sans Bold" pitchFamily="2" charset="0"/>
              </a:endParaRPr>
            </a:p>
          </p:txBody>
        </p:sp>
        <p:sp>
          <p:nvSpPr>
            <p:cNvPr id="26" name="Chevron 25">
              <a:extLst>
                <a:ext uri="{FF2B5EF4-FFF2-40B4-BE49-F238E27FC236}">
                  <a16:creationId xmlns:a16="http://schemas.microsoft.com/office/drawing/2014/main" id="{410407BD-6B78-DD59-05A9-562152A669AC}"/>
                </a:ext>
              </a:extLst>
            </p:cNvPr>
            <p:cNvSpPr/>
            <p:nvPr/>
          </p:nvSpPr>
          <p:spPr>
            <a:xfrm>
              <a:off x="6686696" y="3548751"/>
              <a:ext cx="232954" cy="232954"/>
            </a:xfrm>
            <a:prstGeom prst="chevron">
              <a:avLst/>
            </a:prstGeom>
            <a:solidFill>
              <a:srgbClr val="8BF0BB"/>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09092C"/>
                </a:solidFill>
                <a:ea typeface="Foundever Sans Bold" pitchFamily="2" charset="0"/>
                <a:cs typeface="Calibri" panose="020F0502020204030204" pitchFamily="34" charset="0"/>
              </a:endParaRPr>
            </a:p>
          </p:txBody>
        </p:sp>
      </p:grpSp>
      <p:sp>
        <p:nvSpPr>
          <p:cNvPr id="21" name="Freeform 267">
            <a:extLst>
              <a:ext uri="{FF2B5EF4-FFF2-40B4-BE49-F238E27FC236}">
                <a16:creationId xmlns:a16="http://schemas.microsoft.com/office/drawing/2014/main" id="{8894BE17-9F2C-D4D2-2F3D-EB6573A99BE3}"/>
              </a:ext>
            </a:extLst>
          </p:cNvPr>
          <p:cNvSpPr>
            <a:spLocks noChangeAspect="1" noEditPoints="1"/>
          </p:cNvSpPr>
          <p:nvPr/>
        </p:nvSpPr>
        <p:spPr bwMode="auto">
          <a:xfrm>
            <a:off x="1154322" y="3197138"/>
            <a:ext cx="656269" cy="612000"/>
          </a:xfrm>
          <a:custGeom>
            <a:avLst/>
            <a:gdLst>
              <a:gd name="T0" fmla="*/ 149 w 477"/>
              <a:gd name="T1" fmla="*/ 0 h 456"/>
              <a:gd name="T2" fmla="*/ 149 w 477"/>
              <a:gd name="T3" fmla="*/ 298 h 456"/>
              <a:gd name="T4" fmla="*/ 279 w 477"/>
              <a:gd name="T5" fmla="*/ 149 h 456"/>
              <a:gd name="T6" fmla="*/ 19 w 477"/>
              <a:gd name="T7" fmla="*/ 149 h 456"/>
              <a:gd name="T8" fmla="*/ 279 w 477"/>
              <a:gd name="T9" fmla="*/ 149 h 456"/>
              <a:gd name="T10" fmla="*/ 118 w 477"/>
              <a:gd name="T11" fmla="*/ 89 h 456"/>
              <a:gd name="T12" fmla="*/ 100 w 477"/>
              <a:gd name="T13" fmla="*/ 89 h 456"/>
              <a:gd name="T14" fmla="*/ 109 w 477"/>
              <a:gd name="T15" fmla="*/ 138 h 456"/>
              <a:gd name="T16" fmla="*/ 198 w 477"/>
              <a:gd name="T17" fmla="*/ 129 h 456"/>
              <a:gd name="T18" fmla="*/ 189 w 477"/>
              <a:gd name="T19" fmla="*/ 80 h 456"/>
              <a:gd name="T20" fmla="*/ 179 w 477"/>
              <a:gd name="T21" fmla="*/ 129 h 456"/>
              <a:gd name="T22" fmla="*/ 198 w 477"/>
              <a:gd name="T23" fmla="*/ 129 h 456"/>
              <a:gd name="T24" fmla="*/ 328 w 477"/>
              <a:gd name="T25" fmla="*/ 159 h 456"/>
              <a:gd name="T26" fmla="*/ 299 w 477"/>
              <a:gd name="T27" fmla="*/ 171 h 456"/>
              <a:gd name="T28" fmla="*/ 328 w 477"/>
              <a:gd name="T29" fmla="*/ 177 h 456"/>
              <a:gd name="T30" fmla="*/ 328 w 477"/>
              <a:gd name="T31" fmla="*/ 438 h 456"/>
              <a:gd name="T32" fmla="*/ 188 w 477"/>
              <a:gd name="T33" fmla="*/ 298 h 456"/>
              <a:gd name="T34" fmla="*/ 328 w 477"/>
              <a:gd name="T35" fmla="*/ 456 h 456"/>
              <a:gd name="T36" fmla="*/ 298 w 477"/>
              <a:gd name="T37" fmla="*/ 288 h 456"/>
              <a:gd name="T38" fmla="*/ 288 w 477"/>
              <a:gd name="T39" fmla="*/ 239 h 456"/>
              <a:gd name="T40" fmla="*/ 279 w 477"/>
              <a:gd name="T41" fmla="*/ 288 h 456"/>
              <a:gd name="T42" fmla="*/ 298 w 477"/>
              <a:gd name="T43" fmla="*/ 288 h 456"/>
              <a:gd name="T44" fmla="*/ 377 w 477"/>
              <a:gd name="T45" fmla="*/ 248 h 456"/>
              <a:gd name="T46" fmla="*/ 358 w 477"/>
              <a:gd name="T47" fmla="*/ 248 h 456"/>
              <a:gd name="T48" fmla="*/ 368 w 477"/>
              <a:gd name="T49" fmla="*/ 297 h 456"/>
              <a:gd name="T50" fmla="*/ 285 w 477"/>
              <a:gd name="T51" fmla="*/ 384 h 456"/>
              <a:gd name="T52" fmla="*/ 371 w 477"/>
              <a:gd name="T53" fmla="*/ 384 h 456"/>
              <a:gd name="T54" fmla="*/ 384 w 477"/>
              <a:gd name="T55" fmla="*/ 371 h 456"/>
              <a:gd name="T56" fmla="*/ 272 w 477"/>
              <a:gd name="T57" fmla="*/ 371 h 456"/>
              <a:gd name="T58" fmla="*/ 278 w 477"/>
              <a:gd name="T59" fmla="*/ 387 h 456"/>
              <a:gd name="T60" fmla="*/ 212 w 477"/>
              <a:gd name="T61" fmla="*/ 204 h 456"/>
              <a:gd name="T62" fmla="*/ 197 w 477"/>
              <a:gd name="T63" fmla="*/ 192 h 456"/>
              <a:gd name="T64" fmla="*/ 96 w 477"/>
              <a:gd name="T65" fmla="*/ 192 h 456"/>
              <a:gd name="T66" fmla="*/ 82 w 477"/>
              <a:gd name="T67" fmla="*/ 204 h 456"/>
              <a:gd name="T68" fmla="*/ 212 w 477"/>
              <a:gd name="T69" fmla="*/ 204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7" h="456">
                <a:moveTo>
                  <a:pt x="298" y="149"/>
                </a:moveTo>
                <a:cubicBezTo>
                  <a:pt x="298" y="67"/>
                  <a:pt x="231" y="0"/>
                  <a:pt x="149" y="0"/>
                </a:cubicBezTo>
                <a:cubicBezTo>
                  <a:pt x="67" y="0"/>
                  <a:pt x="0" y="67"/>
                  <a:pt x="0" y="149"/>
                </a:cubicBezTo>
                <a:cubicBezTo>
                  <a:pt x="0" y="231"/>
                  <a:pt x="67" y="298"/>
                  <a:pt x="149" y="298"/>
                </a:cubicBezTo>
                <a:cubicBezTo>
                  <a:pt x="231" y="298"/>
                  <a:pt x="298" y="231"/>
                  <a:pt x="298" y="149"/>
                </a:cubicBezTo>
                <a:close/>
                <a:moveTo>
                  <a:pt x="279" y="149"/>
                </a:moveTo>
                <a:cubicBezTo>
                  <a:pt x="279" y="221"/>
                  <a:pt x="221" y="279"/>
                  <a:pt x="149" y="279"/>
                </a:cubicBezTo>
                <a:cubicBezTo>
                  <a:pt x="77" y="279"/>
                  <a:pt x="19" y="221"/>
                  <a:pt x="19" y="149"/>
                </a:cubicBezTo>
                <a:cubicBezTo>
                  <a:pt x="19" y="77"/>
                  <a:pt x="77" y="19"/>
                  <a:pt x="149" y="19"/>
                </a:cubicBezTo>
                <a:cubicBezTo>
                  <a:pt x="221" y="19"/>
                  <a:pt x="279" y="77"/>
                  <a:pt x="279" y="149"/>
                </a:cubicBezTo>
                <a:close/>
                <a:moveTo>
                  <a:pt x="118" y="129"/>
                </a:moveTo>
                <a:cubicBezTo>
                  <a:pt x="118" y="89"/>
                  <a:pt x="118" y="89"/>
                  <a:pt x="118" y="89"/>
                </a:cubicBezTo>
                <a:cubicBezTo>
                  <a:pt x="118" y="84"/>
                  <a:pt x="114" y="80"/>
                  <a:pt x="109" y="80"/>
                </a:cubicBezTo>
                <a:cubicBezTo>
                  <a:pt x="104" y="80"/>
                  <a:pt x="100" y="84"/>
                  <a:pt x="100" y="89"/>
                </a:cubicBezTo>
                <a:cubicBezTo>
                  <a:pt x="100" y="129"/>
                  <a:pt x="100" y="129"/>
                  <a:pt x="100" y="129"/>
                </a:cubicBezTo>
                <a:cubicBezTo>
                  <a:pt x="100" y="134"/>
                  <a:pt x="104" y="138"/>
                  <a:pt x="109" y="138"/>
                </a:cubicBezTo>
                <a:cubicBezTo>
                  <a:pt x="114" y="138"/>
                  <a:pt x="118" y="134"/>
                  <a:pt x="118" y="129"/>
                </a:cubicBezTo>
                <a:close/>
                <a:moveTo>
                  <a:pt x="198" y="129"/>
                </a:moveTo>
                <a:cubicBezTo>
                  <a:pt x="198" y="89"/>
                  <a:pt x="198" y="89"/>
                  <a:pt x="198" y="89"/>
                </a:cubicBezTo>
                <a:cubicBezTo>
                  <a:pt x="198" y="84"/>
                  <a:pt x="194" y="80"/>
                  <a:pt x="189" y="80"/>
                </a:cubicBezTo>
                <a:cubicBezTo>
                  <a:pt x="184" y="80"/>
                  <a:pt x="179" y="84"/>
                  <a:pt x="179" y="89"/>
                </a:cubicBezTo>
                <a:cubicBezTo>
                  <a:pt x="179" y="129"/>
                  <a:pt x="179" y="129"/>
                  <a:pt x="179" y="129"/>
                </a:cubicBezTo>
                <a:cubicBezTo>
                  <a:pt x="179" y="134"/>
                  <a:pt x="184" y="138"/>
                  <a:pt x="189" y="138"/>
                </a:cubicBezTo>
                <a:cubicBezTo>
                  <a:pt x="194" y="138"/>
                  <a:pt x="198" y="134"/>
                  <a:pt x="198" y="129"/>
                </a:cubicBezTo>
                <a:close/>
                <a:moveTo>
                  <a:pt x="477" y="308"/>
                </a:moveTo>
                <a:cubicBezTo>
                  <a:pt x="477" y="226"/>
                  <a:pt x="410" y="159"/>
                  <a:pt x="328" y="159"/>
                </a:cubicBezTo>
                <a:cubicBezTo>
                  <a:pt x="321" y="159"/>
                  <a:pt x="314" y="159"/>
                  <a:pt x="307" y="160"/>
                </a:cubicBezTo>
                <a:cubicBezTo>
                  <a:pt x="302" y="161"/>
                  <a:pt x="298" y="166"/>
                  <a:pt x="299" y="171"/>
                </a:cubicBezTo>
                <a:cubicBezTo>
                  <a:pt x="300" y="176"/>
                  <a:pt x="304" y="180"/>
                  <a:pt x="309" y="179"/>
                </a:cubicBezTo>
                <a:cubicBezTo>
                  <a:pt x="315" y="178"/>
                  <a:pt x="322" y="177"/>
                  <a:pt x="328" y="177"/>
                </a:cubicBezTo>
                <a:cubicBezTo>
                  <a:pt x="400" y="177"/>
                  <a:pt x="458" y="236"/>
                  <a:pt x="458" y="308"/>
                </a:cubicBezTo>
                <a:cubicBezTo>
                  <a:pt x="458" y="379"/>
                  <a:pt x="400" y="438"/>
                  <a:pt x="328" y="438"/>
                </a:cubicBezTo>
                <a:cubicBezTo>
                  <a:pt x="256" y="438"/>
                  <a:pt x="198" y="379"/>
                  <a:pt x="198" y="308"/>
                </a:cubicBezTo>
                <a:cubicBezTo>
                  <a:pt x="198" y="302"/>
                  <a:pt x="194" y="298"/>
                  <a:pt x="188" y="298"/>
                </a:cubicBezTo>
                <a:cubicBezTo>
                  <a:pt x="183" y="298"/>
                  <a:pt x="179" y="302"/>
                  <a:pt x="179" y="308"/>
                </a:cubicBezTo>
                <a:cubicBezTo>
                  <a:pt x="179" y="390"/>
                  <a:pt x="246" y="456"/>
                  <a:pt x="328" y="456"/>
                </a:cubicBezTo>
                <a:cubicBezTo>
                  <a:pt x="410" y="456"/>
                  <a:pt x="477" y="390"/>
                  <a:pt x="477" y="308"/>
                </a:cubicBezTo>
                <a:close/>
                <a:moveTo>
                  <a:pt x="298" y="288"/>
                </a:moveTo>
                <a:cubicBezTo>
                  <a:pt x="298" y="248"/>
                  <a:pt x="298" y="248"/>
                  <a:pt x="298" y="248"/>
                </a:cubicBezTo>
                <a:cubicBezTo>
                  <a:pt x="298" y="243"/>
                  <a:pt x="293" y="239"/>
                  <a:pt x="288" y="239"/>
                </a:cubicBezTo>
                <a:cubicBezTo>
                  <a:pt x="283" y="239"/>
                  <a:pt x="279" y="243"/>
                  <a:pt x="279" y="248"/>
                </a:cubicBezTo>
                <a:cubicBezTo>
                  <a:pt x="279" y="288"/>
                  <a:pt x="279" y="288"/>
                  <a:pt x="279" y="288"/>
                </a:cubicBezTo>
                <a:cubicBezTo>
                  <a:pt x="279" y="293"/>
                  <a:pt x="283" y="297"/>
                  <a:pt x="288" y="297"/>
                </a:cubicBezTo>
                <a:cubicBezTo>
                  <a:pt x="293" y="297"/>
                  <a:pt x="298" y="293"/>
                  <a:pt x="298" y="288"/>
                </a:cubicBezTo>
                <a:close/>
                <a:moveTo>
                  <a:pt x="377" y="288"/>
                </a:moveTo>
                <a:cubicBezTo>
                  <a:pt x="377" y="248"/>
                  <a:pt x="377" y="248"/>
                  <a:pt x="377" y="248"/>
                </a:cubicBezTo>
                <a:cubicBezTo>
                  <a:pt x="377" y="243"/>
                  <a:pt x="373" y="239"/>
                  <a:pt x="368" y="239"/>
                </a:cubicBezTo>
                <a:cubicBezTo>
                  <a:pt x="363" y="239"/>
                  <a:pt x="358" y="243"/>
                  <a:pt x="358" y="248"/>
                </a:cubicBezTo>
                <a:cubicBezTo>
                  <a:pt x="358" y="288"/>
                  <a:pt x="358" y="288"/>
                  <a:pt x="358" y="288"/>
                </a:cubicBezTo>
                <a:cubicBezTo>
                  <a:pt x="358" y="293"/>
                  <a:pt x="363" y="297"/>
                  <a:pt x="368" y="297"/>
                </a:cubicBezTo>
                <a:cubicBezTo>
                  <a:pt x="373" y="297"/>
                  <a:pt x="377" y="293"/>
                  <a:pt x="377" y="288"/>
                </a:cubicBezTo>
                <a:close/>
                <a:moveTo>
                  <a:pt x="285" y="384"/>
                </a:moveTo>
                <a:cubicBezTo>
                  <a:pt x="297" y="373"/>
                  <a:pt x="312" y="367"/>
                  <a:pt x="328" y="367"/>
                </a:cubicBezTo>
                <a:cubicBezTo>
                  <a:pt x="344" y="367"/>
                  <a:pt x="359" y="373"/>
                  <a:pt x="371" y="384"/>
                </a:cubicBezTo>
                <a:cubicBezTo>
                  <a:pt x="375" y="388"/>
                  <a:pt x="381" y="388"/>
                  <a:pt x="385" y="384"/>
                </a:cubicBezTo>
                <a:cubicBezTo>
                  <a:pt x="388" y="380"/>
                  <a:pt x="388" y="374"/>
                  <a:pt x="384" y="371"/>
                </a:cubicBezTo>
                <a:cubicBezTo>
                  <a:pt x="369" y="356"/>
                  <a:pt x="349" y="348"/>
                  <a:pt x="328" y="348"/>
                </a:cubicBezTo>
                <a:cubicBezTo>
                  <a:pt x="307" y="348"/>
                  <a:pt x="287" y="356"/>
                  <a:pt x="272" y="371"/>
                </a:cubicBezTo>
                <a:cubicBezTo>
                  <a:pt x="268" y="374"/>
                  <a:pt x="268" y="380"/>
                  <a:pt x="271" y="384"/>
                </a:cubicBezTo>
                <a:cubicBezTo>
                  <a:pt x="273" y="386"/>
                  <a:pt x="276" y="387"/>
                  <a:pt x="278" y="387"/>
                </a:cubicBezTo>
                <a:cubicBezTo>
                  <a:pt x="281" y="387"/>
                  <a:pt x="283" y="386"/>
                  <a:pt x="285" y="384"/>
                </a:cubicBezTo>
                <a:close/>
                <a:moveTo>
                  <a:pt x="212" y="204"/>
                </a:moveTo>
                <a:cubicBezTo>
                  <a:pt x="215" y="200"/>
                  <a:pt x="214" y="194"/>
                  <a:pt x="210" y="191"/>
                </a:cubicBezTo>
                <a:cubicBezTo>
                  <a:pt x="206" y="188"/>
                  <a:pt x="201" y="188"/>
                  <a:pt x="197" y="192"/>
                </a:cubicBezTo>
                <a:cubicBezTo>
                  <a:pt x="183" y="209"/>
                  <a:pt x="165" y="219"/>
                  <a:pt x="147" y="219"/>
                </a:cubicBezTo>
                <a:cubicBezTo>
                  <a:pt x="128" y="219"/>
                  <a:pt x="111" y="209"/>
                  <a:pt x="96" y="192"/>
                </a:cubicBezTo>
                <a:cubicBezTo>
                  <a:pt x="93" y="188"/>
                  <a:pt x="87" y="188"/>
                  <a:pt x="83" y="191"/>
                </a:cubicBezTo>
                <a:cubicBezTo>
                  <a:pt x="79" y="194"/>
                  <a:pt x="79" y="200"/>
                  <a:pt x="82" y="204"/>
                </a:cubicBezTo>
                <a:cubicBezTo>
                  <a:pt x="100" y="226"/>
                  <a:pt x="123" y="238"/>
                  <a:pt x="147" y="238"/>
                </a:cubicBezTo>
                <a:cubicBezTo>
                  <a:pt x="171" y="238"/>
                  <a:pt x="194" y="226"/>
                  <a:pt x="212" y="2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98">
            <a:extLst>
              <a:ext uri="{FF2B5EF4-FFF2-40B4-BE49-F238E27FC236}">
                <a16:creationId xmlns:a16="http://schemas.microsoft.com/office/drawing/2014/main" id="{3328CCD1-12E1-A9E1-C0D9-595BE6CB4ADD}"/>
              </a:ext>
            </a:extLst>
          </p:cNvPr>
          <p:cNvSpPr>
            <a:spLocks noChangeAspect="1" noEditPoints="1"/>
          </p:cNvSpPr>
          <p:nvPr/>
        </p:nvSpPr>
        <p:spPr bwMode="auto">
          <a:xfrm>
            <a:off x="5139073" y="3240775"/>
            <a:ext cx="639253" cy="612000"/>
          </a:xfrm>
          <a:custGeom>
            <a:avLst/>
            <a:gdLst>
              <a:gd name="T0" fmla="*/ 201 w 488"/>
              <a:gd name="T1" fmla="*/ 317 h 466"/>
              <a:gd name="T2" fmla="*/ 170 w 488"/>
              <a:gd name="T3" fmla="*/ 105 h 466"/>
              <a:gd name="T4" fmla="*/ 457 w 488"/>
              <a:gd name="T5" fmla="*/ 74 h 466"/>
              <a:gd name="T6" fmla="*/ 488 w 488"/>
              <a:gd name="T7" fmla="*/ 286 h 466"/>
              <a:gd name="T8" fmla="*/ 413 w 488"/>
              <a:gd name="T9" fmla="*/ 317 h 466"/>
              <a:gd name="T10" fmla="*/ 401 w 488"/>
              <a:gd name="T11" fmla="*/ 386 h 466"/>
              <a:gd name="T12" fmla="*/ 379 w 488"/>
              <a:gd name="T13" fmla="*/ 381 h 466"/>
              <a:gd name="T14" fmla="*/ 328 w 488"/>
              <a:gd name="T15" fmla="*/ 317 h 466"/>
              <a:gd name="T16" fmla="*/ 332 w 488"/>
              <a:gd name="T17" fmla="*/ 298 h 466"/>
              <a:gd name="T18" fmla="*/ 392 w 488"/>
              <a:gd name="T19" fmla="*/ 368 h 466"/>
              <a:gd name="T20" fmla="*/ 394 w 488"/>
              <a:gd name="T21" fmla="*/ 367 h 466"/>
              <a:gd name="T22" fmla="*/ 404 w 488"/>
              <a:gd name="T23" fmla="*/ 298 h 466"/>
              <a:gd name="T24" fmla="*/ 469 w 488"/>
              <a:gd name="T25" fmla="*/ 286 h 466"/>
              <a:gd name="T26" fmla="*/ 457 w 488"/>
              <a:gd name="T27" fmla="*/ 93 h 466"/>
              <a:gd name="T28" fmla="*/ 189 w 488"/>
              <a:gd name="T29" fmla="*/ 105 h 466"/>
              <a:gd name="T30" fmla="*/ 201 w 488"/>
              <a:gd name="T31" fmla="*/ 298 h 466"/>
              <a:gd name="T32" fmla="*/ 381 w 488"/>
              <a:gd name="T33" fmla="*/ 52 h 466"/>
              <a:gd name="T34" fmla="*/ 350 w 488"/>
              <a:gd name="T35" fmla="*/ 0 h 466"/>
              <a:gd name="T36" fmla="*/ 53 w 488"/>
              <a:gd name="T37" fmla="*/ 30 h 466"/>
              <a:gd name="T38" fmla="*/ 62 w 488"/>
              <a:gd name="T39" fmla="*/ 136 h 466"/>
              <a:gd name="T40" fmla="*/ 72 w 488"/>
              <a:gd name="T41" fmla="*/ 30 h 466"/>
              <a:gd name="T42" fmla="*/ 350 w 488"/>
              <a:gd name="T43" fmla="*/ 18 h 466"/>
              <a:gd name="T44" fmla="*/ 362 w 488"/>
              <a:gd name="T45" fmla="*/ 52 h 466"/>
              <a:gd name="T46" fmla="*/ 75 w 488"/>
              <a:gd name="T47" fmla="*/ 464 h 466"/>
              <a:gd name="T48" fmla="*/ 96 w 488"/>
              <a:gd name="T49" fmla="*/ 462 h 466"/>
              <a:gd name="T50" fmla="*/ 159 w 488"/>
              <a:gd name="T51" fmla="*/ 392 h 466"/>
              <a:gd name="T52" fmla="*/ 296 w 488"/>
              <a:gd name="T53" fmla="*/ 361 h 466"/>
              <a:gd name="T54" fmla="*/ 286 w 488"/>
              <a:gd name="T55" fmla="*/ 330 h 466"/>
              <a:gd name="T56" fmla="*/ 277 w 488"/>
              <a:gd name="T57" fmla="*/ 361 h 466"/>
              <a:gd name="T58" fmla="*/ 155 w 488"/>
              <a:gd name="T59" fmla="*/ 373 h 466"/>
              <a:gd name="T60" fmla="*/ 84 w 488"/>
              <a:gd name="T61" fmla="*/ 447 h 466"/>
              <a:gd name="T62" fmla="*/ 82 w 488"/>
              <a:gd name="T63" fmla="*/ 446 h 466"/>
              <a:gd name="T64" fmla="*/ 73 w 488"/>
              <a:gd name="T65" fmla="*/ 373 h 466"/>
              <a:gd name="T66" fmla="*/ 18 w 488"/>
              <a:gd name="T67" fmla="*/ 361 h 466"/>
              <a:gd name="T68" fmla="*/ 30 w 488"/>
              <a:gd name="T69" fmla="*/ 168 h 466"/>
              <a:gd name="T70" fmla="*/ 157 w 488"/>
              <a:gd name="T71" fmla="*/ 158 h 466"/>
              <a:gd name="T72" fmla="*/ 30 w 488"/>
              <a:gd name="T73" fmla="*/ 149 h 466"/>
              <a:gd name="T74" fmla="*/ 0 w 488"/>
              <a:gd name="T75" fmla="*/ 361 h 466"/>
              <a:gd name="T76" fmla="*/ 64 w 488"/>
              <a:gd name="T77" fmla="*/ 392 h 466"/>
              <a:gd name="T78" fmla="*/ 75 w 488"/>
              <a:gd name="T79" fmla="*/ 464 h 466"/>
              <a:gd name="T80" fmla="*/ 338 w 488"/>
              <a:gd name="T81" fmla="*/ 206 h 466"/>
              <a:gd name="T82" fmla="*/ 329 w 488"/>
              <a:gd name="T83" fmla="*/ 128 h 466"/>
              <a:gd name="T84" fmla="*/ 320 w 488"/>
              <a:gd name="T85" fmla="*/ 206 h 466"/>
              <a:gd name="T86" fmla="*/ 338 w 488"/>
              <a:gd name="T87" fmla="*/ 254 h 466"/>
              <a:gd name="T88" fmla="*/ 329 w 488"/>
              <a:gd name="T89" fmla="*/ 234 h 466"/>
              <a:gd name="T90" fmla="*/ 320 w 488"/>
              <a:gd name="T91" fmla="*/ 254 h 466"/>
              <a:gd name="T92" fmla="*/ 338 w 488"/>
              <a:gd name="T93" fmla="*/ 254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8" h="466">
                <a:moveTo>
                  <a:pt x="328" y="317"/>
                </a:moveTo>
                <a:cubicBezTo>
                  <a:pt x="201" y="317"/>
                  <a:pt x="201" y="317"/>
                  <a:pt x="201" y="317"/>
                </a:cubicBezTo>
                <a:cubicBezTo>
                  <a:pt x="184" y="317"/>
                  <a:pt x="170" y="303"/>
                  <a:pt x="170" y="286"/>
                </a:cubicBezTo>
                <a:cubicBezTo>
                  <a:pt x="170" y="105"/>
                  <a:pt x="170" y="105"/>
                  <a:pt x="170" y="105"/>
                </a:cubicBezTo>
                <a:cubicBezTo>
                  <a:pt x="170" y="88"/>
                  <a:pt x="184" y="74"/>
                  <a:pt x="201" y="74"/>
                </a:cubicBezTo>
                <a:cubicBezTo>
                  <a:pt x="457" y="74"/>
                  <a:pt x="457" y="74"/>
                  <a:pt x="457" y="74"/>
                </a:cubicBezTo>
                <a:cubicBezTo>
                  <a:pt x="474" y="74"/>
                  <a:pt x="488" y="88"/>
                  <a:pt x="488" y="105"/>
                </a:cubicBezTo>
                <a:cubicBezTo>
                  <a:pt x="488" y="286"/>
                  <a:pt x="488" y="286"/>
                  <a:pt x="488" y="286"/>
                </a:cubicBezTo>
                <a:cubicBezTo>
                  <a:pt x="488" y="303"/>
                  <a:pt x="474" y="317"/>
                  <a:pt x="457" y="317"/>
                </a:cubicBezTo>
                <a:cubicBezTo>
                  <a:pt x="413" y="317"/>
                  <a:pt x="413" y="317"/>
                  <a:pt x="413" y="317"/>
                </a:cubicBezTo>
                <a:cubicBezTo>
                  <a:pt x="413" y="367"/>
                  <a:pt x="413" y="367"/>
                  <a:pt x="413" y="367"/>
                </a:cubicBezTo>
                <a:cubicBezTo>
                  <a:pt x="413" y="376"/>
                  <a:pt x="408" y="383"/>
                  <a:pt x="401" y="386"/>
                </a:cubicBezTo>
                <a:cubicBezTo>
                  <a:pt x="398" y="387"/>
                  <a:pt x="396" y="387"/>
                  <a:pt x="393" y="387"/>
                </a:cubicBezTo>
                <a:cubicBezTo>
                  <a:pt x="388" y="387"/>
                  <a:pt x="383" y="385"/>
                  <a:pt x="379" y="381"/>
                </a:cubicBezTo>
                <a:cubicBezTo>
                  <a:pt x="378" y="381"/>
                  <a:pt x="378" y="380"/>
                  <a:pt x="378" y="380"/>
                </a:cubicBezTo>
                <a:lnTo>
                  <a:pt x="328" y="317"/>
                </a:lnTo>
                <a:close/>
                <a:moveTo>
                  <a:pt x="201" y="298"/>
                </a:moveTo>
                <a:cubicBezTo>
                  <a:pt x="332" y="298"/>
                  <a:pt x="332" y="298"/>
                  <a:pt x="332" y="298"/>
                </a:cubicBezTo>
                <a:cubicBezTo>
                  <a:pt x="335" y="298"/>
                  <a:pt x="338" y="300"/>
                  <a:pt x="340" y="302"/>
                </a:cubicBezTo>
                <a:cubicBezTo>
                  <a:pt x="392" y="368"/>
                  <a:pt x="392" y="368"/>
                  <a:pt x="392" y="368"/>
                </a:cubicBezTo>
                <a:cubicBezTo>
                  <a:pt x="393" y="369"/>
                  <a:pt x="393" y="368"/>
                  <a:pt x="394" y="368"/>
                </a:cubicBezTo>
                <a:cubicBezTo>
                  <a:pt x="394" y="368"/>
                  <a:pt x="394" y="368"/>
                  <a:pt x="394" y="367"/>
                </a:cubicBezTo>
                <a:cubicBezTo>
                  <a:pt x="394" y="308"/>
                  <a:pt x="394" y="308"/>
                  <a:pt x="394" y="308"/>
                </a:cubicBezTo>
                <a:cubicBezTo>
                  <a:pt x="394" y="303"/>
                  <a:pt x="399" y="298"/>
                  <a:pt x="404" y="298"/>
                </a:cubicBezTo>
                <a:cubicBezTo>
                  <a:pt x="457" y="298"/>
                  <a:pt x="457" y="298"/>
                  <a:pt x="457" y="298"/>
                </a:cubicBezTo>
                <a:cubicBezTo>
                  <a:pt x="464" y="298"/>
                  <a:pt x="469" y="293"/>
                  <a:pt x="469" y="286"/>
                </a:cubicBezTo>
                <a:cubicBezTo>
                  <a:pt x="469" y="105"/>
                  <a:pt x="469" y="105"/>
                  <a:pt x="469" y="105"/>
                </a:cubicBezTo>
                <a:cubicBezTo>
                  <a:pt x="469" y="98"/>
                  <a:pt x="464" y="93"/>
                  <a:pt x="457" y="93"/>
                </a:cubicBezTo>
                <a:cubicBezTo>
                  <a:pt x="201" y="93"/>
                  <a:pt x="201" y="93"/>
                  <a:pt x="201" y="93"/>
                </a:cubicBezTo>
                <a:cubicBezTo>
                  <a:pt x="194" y="93"/>
                  <a:pt x="189" y="98"/>
                  <a:pt x="189" y="105"/>
                </a:cubicBezTo>
                <a:cubicBezTo>
                  <a:pt x="189" y="286"/>
                  <a:pt x="189" y="286"/>
                  <a:pt x="189" y="286"/>
                </a:cubicBezTo>
                <a:cubicBezTo>
                  <a:pt x="189" y="293"/>
                  <a:pt x="194" y="298"/>
                  <a:pt x="201" y="298"/>
                </a:cubicBezTo>
                <a:close/>
                <a:moveTo>
                  <a:pt x="372" y="61"/>
                </a:moveTo>
                <a:cubicBezTo>
                  <a:pt x="377" y="61"/>
                  <a:pt x="381" y="57"/>
                  <a:pt x="381" y="52"/>
                </a:cubicBezTo>
                <a:cubicBezTo>
                  <a:pt x="381" y="30"/>
                  <a:pt x="381" y="30"/>
                  <a:pt x="381" y="30"/>
                </a:cubicBezTo>
                <a:cubicBezTo>
                  <a:pt x="381" y="14"/>
                  <a:pt x="367" y="0"/>
                  <a:pt x="350" y="0"/>
                </a:cubicBezTo>
                <a:cubicBezTo>
                  <a:pt x="84" y="0"/>
                  <a:pt x="84" y="0"/>
                  <a:pt x="84" y="0"/>
                </a:cubicBezTo>
                <a:cubicBezTo>
                  <a:pt x="67" y="0"/>
                  <a:pt x="53" y="14"/>
                  <a:pt x="53" y="30"/>
                </a:cubicBezTo>
                <a:cubicBezTo>
                  <a:pt x="53" y="126"/>
                  <a:pt x="53" y="126"/>
                  <a:pt x="53" y="126"/>
                </a:cubicBezTo>
                <a:cubicBezTo>
                  <a:pt x="53" y="132"/>
                  <a:pt x="57" y="136"/>
                  <a:pt x="62" y="136"/>
                </a:cubicBezTo>
                <a:cubicBezTo>
                  <a:pt x="68" y="136"/>
                  <a:pt x="72" y="132"/>
                  <a:pt x="72" y="126"/>
                </a:cubicBezTo>
                <a:cubicBezTo>
                  <a:pt x="72" y="30"/>
                  <a:pt x="72" y="30"/>
                  <a:pt x="72" y="30"/>
                </a:cubicBezTo>
                <a:cubicBezTo>
                  <a:pt x="72" y="24"/>
                  <a:pt x="77" y="18"/>
                  <a:pt x="84" y="18"/>
                </a:cubicBezTo>
                <a:cubicBezTo>
                  <a:pt x="350" y="18"/>
                  <a:pt x="350" y="18"/>
                  <a:pt x="350" y="18"/>
                </a:cubicBezTo>
                <a:cubicBezTo>
                  <a:pt x="357" y="18"/>
                  <a:pt x="362" y="24"/>
                  <a:pt x="362" y="30"/>
                </a:cubicBezTo>
                <a:cubicBezTo>
                  <a:pt x="362" y="52"/>
                  <a:pt x="362" y="52"/>
                  <a:pt x="362" y="52"/>
                </a:cubicBezTo>
                <a:cubicBezTo>
                  <a:pt x="362" y="57"/>
                  <a:pt x="367" y="61"/>
                  <a:pt x="372" y="61"/>
                </a:cubicBezTo>
                <a:close/>
                <a:moveTo>
                  <a:pt x="75" y="464"/>
                </a:moveTo>
                <a:cubicBezTo>
                  <a:pt x="78" y="465"/>
                  <a:pt x="81" y="466"/>
                  <a:pt x="83" y="466"/>
                </a:cubicBezTo>
                <a:cubicBezTo>
                  <a:pt x="88" y="466"/>
                  <a:pt x="93" y="465"/>
                  <a:pt x="96" y="462"/>
                </a:cubicBezTo>
                <a:cubicBezTo>
                  <a:pt x="97" y="461"/>
                  <a:pt x="97" y="461"/>
                  <a:pt x="97" y="460"/>
                </a:cubicBezTo>
                <a:cubicBezTo>
                  <a:pt x="159" y="392"/>
                  <a:pt x="159" y="392"/>
                  <a:pt x="159" y="392"/>
                </a:cubicBezTo>
                <a:cubicBezTo>
                  <a:pt x="265" y="392"/>
                  <a:pt x="265" y="392"/>
                  <a:pt x="265" y="392"/>
                </a:cubicBezTo>
                <a:cubicBezTo>
                  <a:pt x="282" y="392"/>
                  <a:pt x="296" y="378"/>
                  <a:pt x="296" y="361"/>
                </a:cubicBezTo>
                <a:cubicBezTo>
                  <a:pt x="296" y="340"/>
                  <a:pt x="296" y="340"/>
                  <a:pt x="296" y="340"/>
                </a:cubicBezTo>
                <a:cubicBezTo>
                  <a:pt x="296" y="335"/>
                  <a:pt x="292" y="330"/>
                  <a:pt x="286" y="330"/>
                </a:cubicBezTo>
                <a:cubicBezTo>
                  <a:pt x="281" y="330"/>
                  <a:pt x="277" y="335"/>
                  <a:pt x="277" y="340"/>
                </a:cubicBezTo>
                <a:cubicBezTo>
                  <a:pt x="277" y="361"/>
                  <a:pt x="277" y="361"/>
                  <a:pt x="277" y="361"/>
                </a:cubicBezTo>
                <a:cubicBezTo>
                  <a:pt x="277" y="368"/>
                  <a:pt x="272" y="373"/>
                  <a:pt x="265" y="373"/>
                </a:cubicBezTo>
                <a:cubicBezTo>
                  <a:pt x="155" y="373"/>
                  <a:pt x="155" y="373"/>
                  <a:pt x="155" y="373"/>
                </a:cubicBezTo>
                <a:cubicBezTo>
                  <a:pt x="152" y="373"/>
                  <a:pt x="150" y="374"/>
                  <a:pt x="148" y="376"/>
                </a:cubicBezTo>
                <a:cubicBezTo>
                  <a:pt x="84" y="447"/>
                  <a:pt x="84" y="447"/>
                  <a:pt x="84" y="447"/>
                </a:cubicBezTo>
                <a:cubicBezTo>
                  <a:pt x="84" y="447"/>
                  <a:pt x="83" y="447"/>
                  <a:pt x="83" y="447"/>
                </a:cubicBezTo>
                <a:cubicBezTo>
                  <a:pt x="82" y="447"/>
                  <a:pt x="82" y="447"/>
                  <a:pt x="82" y="446"/>
                </a:cubicBezTo>
                <a:cubicBezTo>
                  <a:pt x="82" y="382"/>
                  <a:pt x="82" y="382"/>
                  <a:pt x="82" y="382"/>
                </a:cubicBezTo>
                <a:cubicBezTo>
                  <a:pt x="82" y="377"/>
                  <a:pt x="78" y="373"/>
                  <a:pt x="73" y="373"/>
                </a:cubicBezTo>
                <a:cubicBezTo>
                  <a:pt x="30" y="373"/>
                  <a:pt x="30" y="373"/>
                  <a:pt x="30" y="373"/>
                </a:cubicBezTo>
                <a:cubicBezTo>
                  <a:pt x="24" y="373"/>
                  <a:pt x="18" y="368"/>
                  <a:pt x="18" y="361"/>
                </a:cubicBezTo>
                <a:cubicBezTo>
                  <a:pt x="18" y="180"/>
                  <a:pt x="18" y="180"/>
                  <a:pt x="18" y="180"/>
                </a:cubicBezTo>
                <a:cubicBezTo>
                  <a:pt x="18" y="173"/>
                  <a:pt x="24" y="168"/>
                  <a:pt x="30" y="168"/>
                </a:cubicBezTo>
                <a:cubicBezTo>
                  <a:pt x="148" y="168"/>
                  <a:pt x="148" y="168"/>
                  <a:pt x="148" y="168"/>
                </a:cubicBezTo>
                <a:cubicBezTo>
                  <a:pt x="153" y="168"/>
                  <a:pt x="157" y="164"/>
                  <a:pt x="157" y="158"/>
                </a:cubicBezTo>
                <a:cubicBezTo>
                  <a:pt x="157" y="153"/>
                  <a:pt x="153" y="149"/>
                  <a:pt x="148" y="149"/>
                </a:cubicBezTo>
                <a:cubicBezTo>
                  <a:pt x="30" y="149"/>
                  <a:pt x="30" y="149"/>
                  <a:pt x="30" y="149"/>
                </a:cubicBezTo>
                <a:cubicBezTo>
                  <a:pt x="13" y="149"/>
                  <a:pt x="0" y="163"/>
                  <a:pt x="0" y="180"/>
                </a:cubicBezTo>
                <a:cubicBezTo>
                  <a:pt x="0" y="361"/>
                  <a:pt x="0" y="361"/>
                  <a:pt x="0" y="361"/>
                </a:cubicBezTo>
                <a:cubicBezTo>
                  <a:pt x="0" y="378"/>
                  <a:pt x="13" y="392"/>
                  <a:pt x="30" y="392"/>
                </a:cubicBezTo>
                <a:cubicBezTo>
                  <a:pt x="64" y="392"/>
                  <a:pt x="64" y="392"/>
                  <a:pt x="64" y="392"/>
                </a:cubicBezTo>
                <a:cubicBezTo>
                  <a:pt x="64" y="446"/>
                  <a:pt x="64" y="446"/>
                  <a:pt x="64" y="446"/>
                </a:cubicBezTo>
                <a:cubicBezTo>
                  <a:pt x="64" y="454"/>
                  <a:pt x="68" y="461"/>
                  <a:pt x="75" y="464"/>
                </a:cubicBezTo>
                <a:close/>
                <a:moveTo>
                  <a:pt x="329" y="216"/>
                </a:moveTo>
                <a:cubicBezTo>
                  <a:pt x="334" y="216"/>
                  <a:pt x="338" y="212"/>
                  <a:pt x="338" y="206"/>
                </a:cubicBezTo>
                <a:cubicBezTo>
                  <a:pt x="338" y="137"/>
                  <a:pt x="338" y="137"/>
                  <a:pt x="338" y="137"/>
                </a:cubicBezTo>
                <a:cubicBezTo>
                  <a:pt x="338" y="132"/>
                  <a:pt x="334" y="128"/>
                  <a:pt x="329" y="128"/>
                </a:cubicBezTo>
                <a:cubicBezTo>
                  <a:pt x="324" y="128"/>
                  <a:pt x="320" y="132"/>
                  <a:pt x="320" y="137"/>
                </a:cubicBezTo>
                <a:cubicBezTo>
                  <a:pt x="320" y="206"/>
                  <a:pt x="320" y="206"/>
                  <a:pt x="320" y="206"/>
                </a:cubicBezTo>
                <a:cubicBezTo>
                  <a:pt x="320" y="212"/>
                  <a:pt x="324" y="216"/>
                  <a:pt x="329" y="216"/>
                </a:cubicBezTo>
                <a:close/>
                <a:moveTo>
                  <a:pt x="338" y="254"/>
                </a:moveTo>
                <a:cubicBezTo>
                  <a:pt x="338" y="244"/>
                  <a:pt x="338" y="244"/>
                  <a:pt x="338" y="244"/>
                </a:cubicBezTo>
                <a:cubicBezTo>
                  <a:pt x="338" y="239"/>
                  <a:pt x="334" y="234"/>
                  <a:pt x="329" y="234"/>
                </a:cubicBezTo>
                <a:cubicBezTo>
                  <a:pt x="324" y="234"/>
                  <a:pt x="320" y="239"/>
                  <a:pt x="320" y="244"/>
                </a:cubicBezTo>
                <a:cubicBezTo>
                  <a:pt x="320" y="254"/>
                  <a:pt x="320" y="254"/>
                  <a:pt x="320" y="254"/>
                </a:cubicBezTo>
                <a:cubicBezTo>
                  <a:pt x="320" y="260"/>
                  <a:pt x="324" y="264"/>
                  <a:pt x="329" y="264"/>
                </a:cubicBezTo>
                <a:cubicBezTo>
                  <a:pt x="334" y="264"/>
                  <a:pt x="338" y="260"/>
                  <a:pt x="338" y="254"/>
                </a:cubicBezTo>
                <a:close/>
              </a:path>
            </a:pathLst>
          </a:custGeom>
          <a:solidFill>
            <a:srgbClr val="09092D"/>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042388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601915-8607-E6E5-D236-C85B04BA0AFB}"/>
              </a:ext>
            </a:extLst>
          </p:cNvPr>
          <p:cNvSpPr>
            <a:spLocks noGrp="1"/>
          </p:cNvSpPr>
          <p:nvPr>
            <p:ph type="title"/>
          </p:nvPr>
        </p:nvSpPr>
        <p:spPr>
          <a:xfrm>
            <a:off x="1524000" y="873125"/>
            <a:ext cx="10162032" cy="1631216"/>
          </a:xfrm>
        </p:spPr>
        <p:txBody>
          <a:bodyPr/>
          <a:lstStyle/>
          <a:p>
            <a:r>
              <a:rPr lang="en-US" sz="3600" dirty="0">
                <a:solidFill>
                  <a:srgbClr val="4B4BF9"/>
                </a:solidFill>
              </a:rPr>
              <a:t>Examples of </a:t>
            </a:r>
            <a:br>
              <a:rPr lang="en-US" sz="3600" dirty="0">
                <a:solidFill>
                  <a:srgbClr val="4B4BF9"/>
                </a:solidFill>
              </a:rPr>
            </a:br>
            <a:r>
              <a:rPr lang="en-US" sz="3200" dirty="0"/>
              <a:t>common digital body language cues in written communication</a:t>
            </a:r>
            <a:endParaRPr lang="en-US" sz="1050" b="0" dirty="0">
              <a:latin typeface="Calibri Light" panose="020F0302020204030204" pitchFamily="34" charset="0"/>
              <a:cs typeface="Calibri Light" panose="020F0302020204030204" pitchFamily="34" charset="0"/>
            </a:endParaRPr>
          </a:p>
        </p:txBody>
      </p:sp>
      <p:sp>
        <p:nvSpPr>
          <p:cNvPr id="28" name="ZoneTexte 27">
            <a:extLst>
              <a:ext uri="{FF2B5EF4-FFF2-40B4-BE49-F238E27FC236}">
                <a16:creationId xmlns:a16="http://schemas.microsoft.com/office/drawing/2014/main" id="{893BBA94-85D7-6FD0-53A1-0A648895F835}"/>
              </a:ext>
            </a:extLst>
          </p:cNvPr>
          <p:cNvSpPr txBox="1"/>
          <p:nvPr/>
        </p:nvSpPr>
        <p:spPr>
          <a:xfrm>
            <a:off x="953821" y="4200096"/>
            <a:ext cx="3145218" cy="2031325"/>
          </a:xfrm>
          <a:prstGeom prst="rect">
            <a:avLst/>
          </a:prstGeom>
          <a:noFill/>
        </p:spPr>
        <p:txBody>
          <a:bodyPr wrap="square" lIns="90000" rIns="90000">
            <a:spAutoFit/>
          </a:bodyPr>
          <a:lstStyle/>
          <a:p>
            <a:r>
              <a:rPr lang="en-US" sz="1400" b="1" dirty="0">
                <a:latin typeface="Foundever Sans Black" pitchFamily="50" charset="0"/>
                <a:ea typeface="Foundever Sans Black" pitchFamily="50" charset="0"/>
              </a:rPr>
              <a:t>Emoticons/</a:t>
            </a:r>
            <a:r>
              <a:rPr lang="en-US" sz="1400" b="1" dirty="0" err="1">
                <a:latin typeface="Foundever Sans Black" pitchFamily="50" charset="0"/>
                <a:ea typeface="Foundever Sans Black" pitchFamily="50" charset="0"/>
              </a:rPr>
              <a:t>Emojis</a:t>
            </a:r>
            <a:r>
              <a:rPr lang="en-US" sz="1400" b="1" dirty="0">
                <a:latin typeface="Foundever Sans Black" pitchFamily="50" charset="0"/>
                <a:ea typeface="Foundever Sans Black" pitchFamily="50" charset="0"/>
              </a:rPr>
              <a:t>:</a:t>
            </a:r>
          </a:p>
          <a:p>
            <a:endParaRPr lang="pt-PT" sz="1400" dirty="0">
              <a:latin typeface="Foundever Sans Black" pitchFamily="50" charset="0"/>
              <a:ea typeface="Foundever Sans Black" pitchFamily="50" charset="0"/>
            </a:endParaRPr>
          </a:p>
          <a:p>
            <a:r>
              <a:rPr lang="en-US" sz="1400" b="1" dirty="0">
                <a:solidFill>
                  <a:srgbClr val="C9C9C9"/>
                </a:solidFill>
              </a:rPr>
              <a:t>:) or 😊</a:t>
            </a:r>
            <a:r>
              <a:rPr lang="en-US" sz="1400" dirty="0">
                <a:solidFill>
                  <a:srgbClr val="C9C9C9"/>
                </a:solidFill>
              </a:rPr>
              <a:t>: Indicates a friendly or positive tone.</a:t>
            </a:r>
            <a:endParaRPr lang="pt-PT" sz="1400" dirty="0">
              <a:solidFill>
                <a:srgbClr val="C9C9C9"/>
              </a:solidFill>
            </a:endParaRPr>
          </a:p>
          <a:p>
            <a:r>
              <a:rPr lang="en-US" sz="1400" b="1" dirty="0">
                <a:solidFill>
                  <a:srgbClr val="C9C9C9"/>
                </a:solidFill>
              </a:rPr>
              <a:t>:( or 😔</a:t>
            </a:r>
            <a:r>
              <a:rPr lang="en-US" sz="1400" dirty="0">
                <a:solidFill>
                  <a:srgbClr val="C9C9C9"/>
                </a:solidFill>
              </a:rPr>
              <a:t>: Conveys sadness or disappointment.</a:t>
            </a:r>
            <a:endParaRPr lang="pt-PT" sz="1400" dirty="0">
              <a:solidFill>
                <a:srgbClr val="C9C9C9"/>
              </a:solidFill>
            </a:endParaRPr>
          </a:p>
          <a:p>
            <a:r>
              <a:rPr lang="en-US" sz="1400" b="1" dirty="0">
                <a:solidFill>
                  <a:srgbClr val="C9C9C9"/>
                </a:solidFill>
              </a:rPr>
              <a:t>:D or 😄</a:t>
            </a:r>
            <a:r>
              <a:rPr lang="en-US" sz="1400" dirty="0">
                <a:solidFill>
                  <a:srgbClr val="C9C9C9"/>
                </a:solidFill>
              </a:rPr>
              <a:t>: Represents happiness or excitement.</a:t>
            </a:r>
            <a:endParaRPr lang="pt-PT" sz="1400" dirty="0">
              <a:solidFill>
                <a:srgbClr val="C9C9C9"/>
              </a:solidFill>
            </a:endParaRPr>
          </a:p>
          <a:p>
            <a:r>
              <a:rPr lang="en-US" sz="1400" b="1" dirty="0">
                <a:solidFill>
                  <a:srgbClr val="C9C9C9"/>
                </a:solidFill>
              </a:rPr>
              <a:t>;-) or 😏</a:t>
            </a:r>
            <a:r>
              <a:rPr lang="en-US" sz="1400" dirty="0">
                <a:solidFill>
                  <a:srgbClr val="C9C9C9"/>
                </a:solidFill>
              </a:rPr>
              <a:t>: Implies playfulness or sarcasm.</a:t>
            </a:r>
            <a:endParaRPr lang="pt-PT" sz="1400" dirty="0">
              <a:solidFill>
                <a:srgbClr val="C9C9C9"/>
              </a:solidFill>
            </a:endParaRPr>
          </a:p>
        </p:txBody>
      </p:sp>
      <p:sp>
        <p:nvSpPr>
          <p:cNvPr id="30" name="ZoneTexte 29">
            <a:extLst>
              <a:ext uri="{FF2B5EF4-FFF2-40B4-BE49-F238E27FC236}">
                <a16:creationId xmlns:a16="http://schemas.microsoft.com/office/drawing/2014/main" id="{BE3FB127-1A33-BA7A-BC17-72619F2239F1}"/>
              </a:ext>
            </a:extLst>
          </p:cNvPr>
          <p:cNvSpPr txBox="1"/>
          <p:nvPr/>
        </p:nvSpPr>
        <p:spPr>
          <a:xfrm>
            <a:off x="5051680" y="4177335"/>
            <a:ext cx="2980208" cy="2031325"/>
          </a:xfrm>
          <a:prstGeom prst="rect">
            <a:avLst/>
          </a:prstGeom>
          <a:noFill/>
        </p:spPr>
        <p:txBody>
          <a:bodyPr wrap="square" lIns="90000" rIns="90000">
            <a:spAutoFit/>
          </a:bodyPr>
          <a:lstStyle/>
          <a:p>
            <a:r>
              <a:rPr lang="en-US" sz="1400" b="1" dirty="0">
                <a:latin typeface="Foundever Sans Black" pitchFamily="50" charset="0"/>
                <a:ea typeface="Foundever Sans Black" pitchFamily="50" charset="0"/>
              </a:rPr>
              <a:t>Punctuation Choices:</a:t>
            </a:r>
          </a:p>
          <a:p>
            <a:endParaRPr lang="pt-PT" sz="1400" dirty="0">
              <a:latin typeface="Foundever Sans Black" pitchFamily="50" charset="0"/>
              <a:ea typeface="Foundever Sans Black" pitchFamily="50" charset="0"/>
            </a:endParaRPr>
          </a:p>
          <a:p>
            <a:r>
              <a:rPr lang="en-US" sz="1400" b="1" dirty="0">
                <a:solidFill>
                  <a:srgbClr val="4B4BF9"/>
                </a:solidFill>
              </a:rPr>
              <a:t>Exclamation marks (!)</a:t>
            </a:r>
            <a:r>
              <a:rPr lang="en-US" sz="1400" dirty="0"/>
              <a:t>: Adds emphasis or enthusiasm, e.g., "Great job!"</a:t>
            </a:r>
            <a:endParaRPr lang="pt-PT" sz="1400" dirty="0"/>
          </a:p>
          <a:p>
            <a:r>
              <a:rPr lang="en-US" sz="1400" b="1" dirty="0">
                <a:solidFill>
                  <a:srgbClr val="4B4BF9"/>
                </a:solidFill>
              </a:rPr>
              <a:t>Ellipsis (…)</a:t>
            </a:r>
            <a:r>
              <a:rPr lang="en-US" sz="1400" dirty="0"/>
              <a:t>: Suggests trailing off or hesitation, e.g., "I'm not sure about that..."</a:t>
            </a:r>
            <a:endParaRPr lang="pt-PT" sz="1400" dirty="0"/>
          </a:p>
          <a:p>
            <a:r>
              <a:rPr lang="en-US" sz="1400" b="1" dirty="0">
                <a:solidFill>
                  <a:srgbClr val="4B4BF9"/>
                </a:solidFill>
              </a:rPr>
              <a:t>Question mark (?)</a:t>
            </a:r>
            <a:r>
              <a:rPr lang="en-US" sz="1400" dirty="0"/>
              <a:t>: Indicates a question, e.g., "What do you think?“</a:t>
            </a:r>
          </a:p>
        </p:txBody>
      </p:sp>
      <p:sp>
        <p:nvSpPr>
          <p:cNvPr id="32" name="ZoneTexte 31">
            <a:extLst>
              <a:ext uri="{FF2B5EF4-FFF2-40B4-BE49-F238E27FC236}">
                <a16:creationId xmlns:a16="http://schemas.microsoft.com/office/drawing/2014/main" id="{BCD543BD-4B41-B77B-8DB1-56C4C5FCA58C}"/>
              </a:ext>
            </a:extLst>
          </p:cNvPr>
          <p:cNvSpPr txBox="1"/>
          <p:nvPr/>
        </p:nvSpPr>
        <p:spPr>
          <a:xfrm>
            <a:off x="8984528" y="4162080"/>
            <a:ext cx="2892166" cy="523220"/>
          </a:xfrm>
          <a:prstGeom prst="rect">
            <a:avLst/>
          </a:prstGeom>
          <a:noFill/>
        </p:spPr>
        <p:txBody>
          <a:bodyPr wrap="square" lIns="90000" rIns="90000">
            <a:spAutoFit/>
          </a:bodyPr>
          <a:lstStyle/>
          <a:p>
            <a:r>
              <a:rPr lang="en-US" sz="1400" b="1" dirty="0">
                <a:latin typeface="Foundever Sans Black" pitchFamily="50" charset="0"/>
                <a:ea typeface="Foundever Sans Black" pitchFamily="50" charset="0"/>
              </a:rPr>
              <a:t>Formatting:</a:t>
            </a:r>
          </a:p>
          <a:p>
            <a:endParaRPr lang="pt-PT" sz="1400" dirty="0">
              <a:latin typeface="Foundever Sans Black" pitchFamily="50" charset="0"/>
              <a:ea typeface="Foundever Sans Black" pitchFamily="50" charset="0"/>
            </a:endParaRPr>
          </a:p>
        </p:txBody>
      </p:sp>
      <p:sp>
        <p:nvSpPr>
          <p:cNvPr id="24" name="Rectangle : coins arrondis 4">
            <a:extLst>
              <a:ext uri="{FF2B5EF4-FFF2-40B4-BE49-F238E27FC236}">
                <a16:creationId xmlns:a16="http://schemas.microsoft.com/office/drawing/2014/main" id="{C0F98A89-5A71-2FD1-4982-F25F700F0C08}"/>
              </a:ext>
            </a:extLst>
          </p:cNvPr>
          <p:cNvSpPr/>
          <p:nvPr/>
        </p:nvSpPr>
        <p:spPr>
          <a:xfrm>
            <a:off x="8984528" y="2983099"/>
            <a:ext cx="1080000" cy="1080000"/>
          </a:xfrm>
          <a:prstGeom prst="roundRect">
            <a:avLst>
              <a:gd name="adj" fmla="val 43263"/>
            </a:avLst>
          </a:prstGeom>
          <a:solidFill>
            <a:srgbClr val="FFFFFF"/>
          </a:solidFill>
          <a:ln w="0">
            <a:noFill/>
          </a:ln>
          <a:effectLst>
            <a:outerShdw blurRad="38100" dist="12700" dir="5400000" algn="ctr" rotWithShape="0">
              <a:srgbClr val="09092D">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FFFFFF"/>
              </a:solidFill>
              <a:latin typeface="Foundever Sans Bold" pitchFamily="50" charset="0"/>
              <a:ea typeface="Foundever Sans Bold" pitchFamily="50" charset="0"/>
            </a:endParaRPr>
          </a:p>
        </p:txBody>
      </p:sp>
      <p:sp>
        <p:nvSpPr>
          <p:cNvPr id="25" name="Freeform 96">
            <a:extLst>
              <a:ext uri="{FF2B5EF4-FFF2-40B4-BE49-F238E27FC236}">
                <a16:creationId xmlns:a16="http://schemas.microsoft.com/office/drawing/2014/main" id="{C74D5B45-2C92-2232-579E-9481887216B9}"/>
              </a:ext>
            </a:extLst>
          </p:cNvPr>
          <p:cNvSpPr>
            <a:spLocks noEditPoints="1"/>
          </p:cNvSpPr>
          <p:nvPr/>
        </p:nvSpPr>
        <p:spPr bwMode="auto">
          <a:xfrm>
            <a:off x="9197829" y="3255321"/>
            <a:ext cx="656891" cy="571239"/>
          </a:xfrm>
          <a:custGeom>
            <a:avLst/>
            <a:gdLst>
              <a:gd name="T0" fmla="*/ 53 w 488"/>
              <a:gd name="T1" fmla="*/ 264 h 424"/>
              <a:gd name="T2" fmla="*/ 0 w 488"/>
              <a:gd name="T3" fmla="*/ 233 h 424"/>
              <a:gd name="T4" fmla="*/ 30 w 488"/>
              <a:gd name="T5" fmla="*/ 0 h 424"/>
              <a:gd name="T6" fmla="*/ 360 w 488"/>
              <a:gd name="T7" fmla="*/ 31 h 424"/>
              <a:gd name="T8" fmla="*/ 329 w 488"/>
              <a:gd name="T9" fmla="*/ 264 h 424"/>
              <a:gd name="T10" fmla="*/ 88 w 488"/>
              <a:gd name="T11" fmla="*/ 332 h 424"/>
              <a:gd name="T12" fmla="*/ 66 w 488"/>
              <a:gd name="T13" fmla="*/ 337 h 424"/>
              <a:gd name="T14" fmla="*/ 62 w 488"/>
              <a:gd name="T15" fmla="*/ 245 h 424"/>
              <a:gd name="T16" fmla="*/ 72 w 488"/>
              <a:gd name="T17" fmla="*/ 319 h 424"/>
              <a:gd name="T18" fmla="*/ 74 w 488"/>
              <a:gd name="T19" fmla="*/ 319 h 424"/>
              <a:gd name="T20" fmla="*/ 141 w 488"/>
              <a:gd name="T21" fmla="*/ 248 h 424"/>
              <a:gd name="T22" fmla="*/ 329 w 488"/>
              <a:gd name="T23" fmla="*/ 245 h 424"/>
              <a:gd name="T24" fmla="*/ 341 w 488"/>
              <a:gd name="T25" fmla="*/ 31 h 424"/>
              <a:gd name="T26" fmla="*/ 30 w 488"/>
              <a:gd name="T27" fmla="*/ 19 h 424"/>
              <a:gd name="T28" fmla="*/ 18 w 488"/>
              <a:gd name="T29" fmla="*/ 233 h 424"/>
              <a:gd name="T30" fmla="*/ 62 w 488"/>
              <a:gd name="T31" fmla="*/ 245 h 424"/>
              <a:gd name="T32" fmla="*/ 336 w 488"/>
              <a:gd name="T33" fmla="*/ 349 h 424"/>
              <a:gd name="T34" fmla="*/ 414 w 488"/>
              <a:gd name="T35" fmla="*/ 424 h 424"/>
              <a:gd name="T36" fmla="*/ 434 w 488"/>
              <a:gd name="T37" fmla="*/ 404 h 424"/>
              <a:gd name="T38" fmla="*/ 457 w 488"/>
              <a:gd name="T39" fmla="*/ 349 h 424"/>
              <a:gd name="T40" fmla="*/ 488 w 488"/>
              <a:gd name="T41" fmla="*/ 116 h 424"/>
              <a:gd name="T42" fmla="*/ 382 w 488"/>
              <a:gd name="T43" fmla="*/ 85 h 424"/>
              <a:gd name="T44" fmla="*/ 382 w 488"/>
              <a:gd name="T45" fmla="*/ 104 h 424"/>
              <a:gd name="T46" fmla="*/ 469 w 488"/>
              <a:gd name="T47" fmla="*/ 116 h 424"/>
              <a:gd name="T48" fmla="*/ 457 w 488"/>
              <a:gd name="T49" fmla="*/ 331 h 424"/>
              <a:gd name="T50" fmla="*/ 416 w 488"/>
              <a:gd name="T51" fmla="*/ 340 h 424"/>
              <a:gd name="T52" fmla="*/ 415 w 488"/>
              <a:gd name="T53" fmla="*/ 405 h 424"/>
              <a:gd name="T54" fmla="*/ 413 w 488"/>
              <a:gd name="T55" fmla="*/ 405 h 424"/>
              <a:gd name="T56" fmla="*/ 340 w 488"/>
              <a:gd name="T57" fmla="*/ 331 h 424"/>
              <a:gd name="T58" fmla="*/ 178 w 488"/>
              <a:gd name="T59" fmla="*/ 319 h 424"/>
              <a:gd name="T60" fmla="*/ 169 w 488"/>
              <a:gd name="T61" fmla="*/ 277 h 424"/>
              <a:gd name="T62" fmla="*/ 160 w 488"/>
              <a:gd name="T63" fmla="*/ 319 h 424"/>
              <a:gd name="T64" fmla="*/ 75 w 488"/>
              <a:gd name="T65" fmla="*/ 89 h 424"/>
              <a:gd name="T66" fmla="*/ 294 w 488"/>
              <a:gd name="T67" fmla="*/ 79 h 424"/>
              <a:gd name="T68" fmla="*/ 75 w 488"/>
              <a:gd name="T69" fmla="*/ 70 h 424"/>
              <a:gd name="T70" fmla="*/ 75 w 488"/>
              <a:gd name="T71" fmla="*/ 89 h 424"/>
              <a:gd name="T72" fmla="*/ 285 w 488"/>
              <a:gd name="T73" fmla="*/ 138 h 424"/>
              <a:gd name="T74" fmla="*/ 285 w 488"/>
              <a:gd name="T75" fmla="*/ 119 h 424"/>
              <a:gd name="T76" fmla="*/ 66 w 488"/>
              <a:gd name="T77" fmla="*/ 128 h 424"/>
              <a:gd name="T78" fmla="*/ 75 w 488"/>
              <a:gd name="T79" fmla="*/ 187 h 424"/>
              <a:gd name="T80" fmla="*/ 232 w 488"/>
              <a:gd name="T81" fmla="*/ 178 h 424"/>
              <a:gd name="T82" fmla="*/ 75 w 488"/>
              <a:gd name="T83" fmla="*/ 168 h 424"/>
              <a:gd name="T84" fmla="*/ 75 w 488"/>
              <a:gd name="T85" fmla="*/ 187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8" h="424">
                <a:moveTo>
                  <a:pt x="53" y="319"/>
                </a:moveTo>
                <a:cubicBezTo>
                  <a:pt x="53" y="264"/>
                  <a:pt x="53" y="264"/>
                  <a:pt x="53" y="264"/>
                </a:cubicBezTo>
                <a:cubicBezTo>
                  <a:pt x="30" y="264"/>
                  <a:pt x="30" y="264"/>
                  <a:pt x="30" y="264"/>
                </a:cubicBezTo>
                <a:cubicBezTo>
                  <a:pt x="13" y="264"/>
                  <a:pt x="0" y="250"/>
                  <a:pt x="0" y="233"/>
                </a:cubicBezTo>
                <a:cubicBezTo>
                  <a:pt x="0" y="31"/>
                  <a:pt x="0" y="31"/>
                  <a:pt x="0" y="31"/>
                </a:cubicBezTo>
                <a:cubicBezTo>
                  <a:pt x="0" y="14"/>
                  <a:pt x="13" y="0"/>
                  <a:pt x="30" y="0"/>
                </a:cubicBezTo>
                <a:cubicBezTo>
                  <a:pt x="329" y="0"/>
                  <a:pt x="329" y="0"/>
                  <a:pt x="329" y="0"/>
                </a:cubicBezTo>
                <a:cubicBezTo>
                  <a:pt x="346" y="0"/>
                  <a:pt x="360" y="14"/>
                  <a:pt x="360" y="31"/>
                </a:cubicBezTo>
                <a:cubicBezTo>
                  <a:pt x="360" y="233"/>
                  <a:pt x="360" y="233"/>
                  <a:pt x="360" y="233"/>
                </a:cubicBezTo>
                <a:cubicBezTo>
                  <a:pt x="360" y="250"/>
                  <a:pt x="346" y="264"/>
                  <a:pt x="329" y="264"/>
                </a:cubicBezTo>
                <a:cubicBezTo>
                  <a:pt x="152" y="264"/>
                  <a:pt x="152" y="264"/>
                  <a:pt x="152" y="264"/>
                </a:cubicBezTo>
                <a:cubicBezTo>
                  <a:pt x="88" y="332"/>
                  <a:pt x="88" y="332"/>
                  <a:pt x="88" y="332"/>
                </a:cubicBezTo>
                <a:cubicBezTo>
                  <a:pt x="84" y="336"/>
                  <a:pt x="79" y="339"/>
                  <a:pt x="73" y="339"/>
                </a:cubicBezTo>
                <a:cubicBezTo>
                  <a:pt x="71" y="339"/>
                  <a:pt x="68" y="338"/>
                  <a:pt x="66" y="337"/>
                </a:cubicBezTo>
                <a:cubicBezTo>
                  <a:pt x="58" y="334"/>
                  <a:pt x="53" y="327"/>
                  <a:pt x="53" y="319"/>
                </a:cubicBezTo>
                <a:close/>
                <a:moveTo>
                  <a:pt x="62" y="245"/>
                </a:moveTo>
                <a:cubicBezTo>
                  <a:pt x="67" y="245"/>
                  <a:pt x="72" y="249"/>
                  <a:pt x="72" y="255"/>
                </a:cubicBezTo>
                <a:cubicBezTo>
                  <a:pt x="72" y="319"/>
                  <a:pt x="72" y="319"/>
                  <a:pt x="72" y="319"/>
                </a:cubicBezTo>
                <a:cubicBezTo>
                  <a:pt x="72" y="319"/>
                  <a:pt x="72" y="320"/>
                  <a:pt x="72" y="320"/>
                </a:cubicBezTo>
                <a:cubicBezTo>
                  <a:pt x="73" y="320"/>
                  <a:pt x="74" y="320"/>
                  <a:pt x="74" y="319"/>
                </a:cubicBezTo>
                <a:cubicBezTo>
                  <a:pt x="74" y="319"/>
                  <a:pt x="74" y="319"/>
                  <a:pt x="74" y="319"/>
                </a:cubicBezTo>
                <a:cubicBezTo>
                  <a:pt x="141" y="248"/>
                  <a:pt x="141" y="248"/>
                  <a:pt x="141" y="248"/>
                </a:cubicBezTo>
                <a:cubicBezTo>
                  <a:pt x="143" y="246"/>
                  <a:pt x="145" y="245"/>
                  <a:pt x="148" y="245"/>
                </a:cubicBezTo>
                <a:cubicBezTo>
                  <a:pt x="329" y="245"/>
                  <a:pt x="329" y="245"/>
                  <a:pt x="329" y="245"/>
                </a:cubicBezTo>
                <a:cubicBezTo>
                  <a:pt x="336" y="245"/>
                  <a:pt x="341" y="240"/>
                  <a:pt x="341" y="233"/>
                </a:cubicBezTo>
                <a:cubicBezTo>
                  <a:pt x="341" y="31"/>
                  <a:pt x="341" y="31"/>
                  <a:pt x="341" y="31"/>
                </a:cubicBezTo>
                <a:cubicBezTo>
                  <a:pt x="341" y="24"/>
                  <a:pt x="336" y="19"/>
                  <a:pt x="329" y="19"/>
                </a:cubicBezTo>
                <a:cubicBezTo>
                  <a:pt x="30" y="19"/>
                  <a:pt x="30" y="19"/>
                  <a:pt x="30" y="19"/>
                </a:cubicBezTo>
                <a:cubicBezTo>
                  <a:pt x="24" y="19"/>
                  <a:pt x="18" y="24"/>
                  <a:pt x="18" y="31"/>
                </a:cubicBezTo>
                <a:cubicBezTo>
                  <a:pt x="18" y="233"/>
                  <a:pt x="18" y="233"/>
                  <a:pt x="18" y="233"/>
                </a:cubicBezTo>
                <a:cubicBezTo>
                  <a:pt x="18" y="240"/>
                  <a:pt x="24" y="245"/>
                  <a:pt x="30" y="245"/>
                </a:cubicBezTo>
                <a:lnTo>
                  <a:pt x="62" y="245"/>
                </a:lnTo>
                <a:close/>
                <a:moveTo>
                  <a:pt x="190" y="349"/>
                </a:moveTo>
                <a:cubicBezTo>
                  <a:pt x="336" y="349"/>
                  <a:pt x="336" y="349"/>
                  <a:pt x="336" y="349"/>
                </a:cubicBezTo>
                <a:cubicBezTo>
                  <a:pt x="399" y="417"/>
                  <a:pt x="399" y="417"/>
                  <a:pt x="399" y="417"/>
                </a:cubicBezTo>
                <a:cubicBezTo>
                  <a:pt x="403" y="422"/>
                  <a:pt x="409" y="424"/>
                  <a:pt x="414" y="424"/>
                </a:cubicBezTo>
                <a:cubicBezTo>
                  <a:pt x="417" y="424"/>
                  <a:pt x="419" y="424"/>
                  <a:pt x="421" y="423"/>
                </a:cubicBezTo>
                <a:cubicBezTo>
                  <a:pt x="429" y="420"/>
                  <a:pt x="434" y="412"/>
                  <a:pt x="434" y="404"/>
                </a:cubicBezTo>
                <a:cubicBezTo>
                  <a:pt x="434" y="349"/>
                  <a:pt x="434" y="349"/>
                  <a:pt x="434" y="349"/>
                </a:cubicBezTo>
                <a:cubicBezTo>
                  <a:pt x="457" y="349"/>
                  <a:pt x="457" y="349"/>
                  <a:pt x="457" y="349"/>
                </a:cubicBezTo>
                <a:cubicBezTo>
                  <a:pt x="474" y="349"/>
                  <a:pt x="488" y="335"/>
                  <a:pt x="488" y="319"/>
                </a:cubicBezTo>
                <a:cubicBezTo>
                  <a:pt x="488" y="116"/>
                  <a:pt x="488" y="116"/>
                  <a:pt x="488" y="116"/>
                </a:cubicBezTo>
                <a:cubicBezTo>
                  <a:pt x="488" y="99"/>
                  <a:pt x="474" y="85"/>
                  <a:pt x="457" y="85"/>
                </a:cubicBezTo>
                <a:cubicBezTo>
                  <a:pt x="382" y="85"/>
                  <a:pt x="382" y="85"/>
                  <a:pt x="382" y="85"/>
                </a:cubicBezTo>
                <a:cubicBezTo>
                  <a:pt x="377" y="85"/>
                  <a:pt x="373" y="89"/>
                  <a:pt x="373" y="95"/>
                </a:cubicBezTo>
                <a:cubicBezTo>
                  <a:pt x="373" y="100"/>
                  <a:pt x="377" y="104"/>
                  <a:pt x="382" y="104"/>
                </a:cubicBezTo>
                <a:cubicBezTo>
                  <a:pt x="457" y="104"/>
                  <a:pt x="457" y="104"/>
                  <a:pt x="457" y="104"/>
                </a:cubicBezTo>
                <a:cubicBezTo>
                  <a:pt x="464" y="104"/>
                  <a:pt x="469" y="109"/>
                  <a:pt x="469" y="116"/>
                </a:cubicBezTo>
                <a:cubicBezTo>
                  <a:pt x="469" y="319"/>
                  <a:pt x="469" y="319"/>
                  <a:pt x="469" y="319"/>
                </a:cubicBezTo>
                <a:cubicBezTo>
                  <a:pt x="469" y="325"/>
                  <a:pt x="464" y="331"/>
                  <a:pt x="457" y="331"/>
                </a:cubicBezTo>
                <a:cubicBezTo>
                  <a:pt x="425" y="331"/>
                  <a:pt x="425" y="331"/>
                  <a:pt x="425" y="331"/>
                </a:cubicBezTo>
                <a:cubicBezTo>
                  <a:pt x="420" y="331"/>
                  <a:pt x="416" y="335"/>
                  <a:pt x="416" y="340"/>
                </a:cubicBezTo>
                <a:cubicBezTo>
                  <a:pt x="416" y="404"/>
                  <a:pt x="416" y="404"/>
                  <a:pt x="416" y="404"/>
                </a:cubicBezTo>
                <a:cubicBezTo>
                  <a:pt x="416" y="404"/>
                  <a:pt x="416" y="405"/>
                  <a:pt x="415" y="405"/>
                </a:cubicBezTo>
                <a:cubicBezTo>
                  <a:pt x="414" y="406"/>
                  <a:pt x="413" y="405"/>
                  <a:pt x="413" y="405"/>
                </a:cubicBezTo>
                <a:cubicBezTo>
                  <a:pt x="413" y="405"/>
                  <a:pt x="413" y="405"/>
                  <a:pt x="413" y="405"/>
                </a:cubicBezTo>
                <a:cubicBezTo>
                  <a:pt x="346" y="334"/>
                  <a:pt x="346" y="334"/>
                  <a:pt x="346" y="334"/>
                </a:cubicBezTo>
                <a:cubicBezTo>
                  <a:pt x="345" y="332"/>
                  <a:pt x="342" y="331"/>
                  <a:pt x="340" y="331"/>
                </a:cubicBezTo>
                <a:cubicBezTo>
                  <a:pt x="190" y="331"/>
                  <a:pt x="190" y="331"/>
                  <a:pt x="190" y="331"/>
                </a:cubicBezTo>
                <a:cubicBezTo>
                  <a:pt x="184" y="331"/>
                  <a:pt x="178" y="325"/>
                  <a:pt x="178" y="319"/>
                </a:cubicBezTo>
                <a:cubicBezTo>
                  <a:pt x="178" y="287"/>
                  <a:pt x="178" y="287"/>
                  <a:pt x="178" y="287"/>
                </a:cubicBezTo>
                <a:cubicBezTo>
                  <a:pt x="178" y="281"/>
                  <a:pt x="174" y="277"/>
                  <a:pt x="169" y="277"/>
                </a:cubicBezTo>
                <a:cubicBezTo>
                  <a:pt x="164" y="277"/>
                  <a:pt x="160" y="281"/>
                  <a:pt x="160" y="287"/>
                </a:cubicBezTo>
                <a:cubicBezTo>
                  <a:pt x="160" y="319"/>
                  <a:pt x="160" y="319"/>
                  <a:pt x="160" y="319"/>
                </a:cubicBezTo>
                <a:cubicBezTo>
                  <a:pt x="160" y="336"/>
                  <a:pt x="173" y="349"/>
                  <a:pt x="190" y="349"/>
                </a:cubicBezTo>
                <a:close/>
                <a:moveTo>
                  <a:pt x="75" y="89"/>
                </a:moveTo>
                <a:cubicBezTo>
                  <a:pt x="285" y="89"/>
                  <a:pt x="285" y="89"/>
                  <a:pt x="285" y="89"/>
                </a:cubicBezTo>
                <a:cubicBezTo>
                  <a:pt x="290" y="89"/>
                  <a:pt x="294" y="84"/>
                  <a:pt x="294" y="79"/>
                </a:cubicBezTo>
                <a:cubicBezTo>
                  <a:pt x="294" y="74"/>
                  <a:pt x="290" y="70"/>
                  <a:pt x="285" y="70"/>
                </a:cubicBezTo>
                <a:cubicBezTo>
                  <a:pt x="75" y="70"/>
                  <a:pt x="75" y="70"/>
                  <a:pt x="75" y="70"/>
                </a:cubicBezTo>
                <a:cubicBezTo>
                  <a:pt x="70" y="70"/>
                  <a:pt x="66" y="74"/>
                  <a:pt x="66" y="79"/>
                </a:cubicBezTo>
                <a:cubicBezTo>
                  <a:pt x="66" y="84"/>
                  <a:pt x="70" y="89"/>
                  <a:pt x="75" y="89"/>
                </a:cubicBezTo>
                <a:close/>
                <a:moveTo>
                  <a:pt x="75" y="138"/>
                </a:moveTo>
                <a:cubicBezTo>
                  <a:pt x="285" y="138"/>
                  <a:pt x="285" y="138"/>
                  <a:pt x="285" y="138"/>
                </a:cubicBezTo>
                <a:cubicBezTo>
                  <a:pt x="290" y="138"/>
                  <a:pt x="294" y="134"/>
                  <a:pt x="294" y="128"/>
                </a:cubicBezTo>
                <a:cubicBezTo>
                  <a:pt x="294" y="123"/>
                  <a:pt x="290" y="119"/>
                  <a:pt x="285" y="119"/>
                </a:cubicBezTo>
                <a:cubicBezTo>
                  <a:pt x="75" y="119"/>
                  <a:pt x="75" y="119"/>
                  <a:pt x="75" y="119"/>
                </a:cubicBezTo>
                <a:cubicBezTo>
                  <a:pt x="70" y="119"/>
                  <a:pt x="66" y="123"/>
                  <a:pt x="66" y="128"/>
                </a:cubicBezTo>
                <a:cubicBezTo>
                  <a:pt x="66" y="134"/>
                  <a:pt x="70" y="138"/>
                  <a:pt x="75" y="138"/>
                </a:cubicBezTo>
                <a:close/>
                <a:moveTo>
                  <a:pt x="75" y="187"/>
                </a:moveTo>
                <a:cubicBezTo>
                  <a:pt x="222" y="187"/>
                  <a:pt x="222" y="187"/>
                  <a:pt x="222" y="187"/>
                </a:cubicBezTo>
                <a:cubicBezTo>
                  <a:pt x="227" y="187"/>
                  <a:pt x="232" y="183"/>
                  <a:pt x="232" y="178"/>
                </a:cubicBezTo>
                <a:cubicBezTo>
                  <a:pt x="232" y="172"/>
                  <a:pt x="227" y="168"/>
                  <a:pt x="222" y="168"/>
                </a:cubicBezTo>
                <a:cubicBezTo>
                  <a:pt x="75" y="168"/>
                  <a:pt x="75" y="168"/>
                  <a:pt x="75" y="168"/>
                </a:cubicBezTo>
                <a:cubicBezTo>
                  <a:pt x="70" y="168"/>
                  <a:pt x="66" y="172"/>
                  <a:pt x="66" y="178"/>
                </a:cubicBezTo>
                <a:cubicBezTo>
                  <a:pt x="66" y="183"/>
                  <a:pt x="70" y="187"/>
                  <a:pt x="75" y="187"/>
                </a:cubicBezTo>
                <a:close/>
              </a:path>
            </a:pathLst>
          </a:custGeom>
          <a:solidFill>
            <a:srgbClr val="09092D"/>
          </a:solidFill>
          <a:ln>
            <a:noFill/>
          </a:ln>
        </p:spPr>
        <p:txBody>
          <a:bodyPr vert="horz" wrap="square" lIns="91440" tIns="45720" rIns="91440" bIns="45720" numCol="1" anchor="t" anchorCtr="0" compatLnSpc="1">
            <a:prstTxWarp prst="textNoShape">
              <a:avLst/>
            </a:prstTxWarp>
          </a:bodyPr>
          <a:lstStyle/>
          <a:p>
            <a:endParaRPr lang="en-US" b="1" dirty="0">
              <a:solidFill>
                <a:srgbClr val="09092C"/>
              </a:solidFill>
              <a:latin typeface="Foundever Sans Bold" pitchFamily="2" charset="0"/>
              <a:ea typeface="Foundever Sans Bold" pitchFamily="2" charset="0"/>
            </a:endParaRPr>
          </a:p>
        </p:txBody>
      </p:sp>
      <p:sp>
        <p:nvSpPr>
          <p:cNvPr id="26" name="Chevron 25">
            <a:extLst>
              <a:ext uri="{FF2B5EF4-FFF2-40B4-BE49-F238E27FC236}">
                <a16:creationId xmlns:a16="http://schemas.microsoft.com/office/drawing/2014/main" id="{410407BD-6B78-DD59-05A9-562152A669AC}"/>
              </a:ext>
            </a:extLst>
          </p:cNvPr>
          <p:cNvSpPr/>
          <p:nvPr/>
        </p:nvSpPr>
        <p:spPr>
          <a:xfrm>
            <a:off x="10660976" y="3430298"/>
            <a:ext cx="232954" cy="232954"/>
          </a:xfrm>
          <a:prstGeom prst="chevron">
            <a:avLst/>
          </a:prstGeom>
          <a:solidFill>
            <a:srgbClr val="8BF0BB"/>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09092C"/>
              </a:solidFill>
              <a:ea typeface="Foundever Sans Bold" pitchFamily="2" charset="0"/>
              <a:cs typeface="Calibri" panose="020F0502020204030204" pitchFamily="34" charset="0"/>
            </a:endParaRPr>
          </a:p>
        </p:txBody>
      </p:sp>
      <p:sp>
        <p:nvSpPr>
          <p:cNvPr id="19" name="Rectangle : coins arrondis 2">
            <a:extLst>
              <a:ext uri="{FF2B5EF4-FFF2-40B4-BE49-F238E27FC236}">
                <a16:creationId xmlns:a16="http://schemas.microsoft.com/office/drawing/2014/main" id="{CA4A55B6-ECA5-A7E9-0E9F-5D587C1F01A1}"/>
              </a:ext>
            </a:extLst>
          </p:cNvPr>
          <p:cNvSpPr/>
          <p:nvPr/>
        </p:nvSpPr>
        <p:spPr>
          <a:xfrm>
            <a:off x="4968902" y="2990888"/>
            <a:ext cx="1080000" cy="1080000"/>
          </a:xfrm>
          <a:prstGeom prst="roundRect">
            <a:avLst>
              <a:gd name="adj" fmla="val 43263"/>
            </a:avLst>
          </a:prstGeom>
          <a:solidFill>
            <a:srgbClr val="4B4BF9"/>
          </a:solidFill>
          <a:ln w="0">
            <a:noFill/>
          </a:ln>
          <a:effectLst>
            <a:outerShdw blurRad="762000" dist="254000" dir="5400000" algn="ctr" rotWithShape="0">
              <a:srgbClr val="09092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FFFFFF"/>
              </a:solidFill>
              <a:latin typeface="Foundever Sans Bold" pitchFamily="50" charset="0"/>
              <a:ea typeface="Foundever Sans Bold" pitchFamily="50" charset="0"/>
            </a:endParaRPr>
          </a:p>
        </p:txBody>
      </p:sp>
      <p:sp>
        <p:nvSpPr>
          <p:cNvPr id="21" name="Chevron 20">
            <a:extLst>
              <a:ext uri="{FF2B5EF4-FFF2-40B4-BE49-F238E27FC236}">
                <a16:creationId xmlns:a16="http://schemas.microsoft.com/office/drawing/2014/main" id="{2E7FD490-9601-0369-212B-8A7ACB0C1675}"/>
              </a:ext>
            </a:extLst>
          </p:cNvPr>
          <p:cNvSpPr/>
          <p:nvPr/>
        </p:nvSpPr>
        <p:spPr>
          <a:xfrm>
            <a:off x="6644805" y="3438087"/>
            <a:ext cx="232954" cy="232954"/>
          </a:xfrm>
          <a:prstGeom prst="chevron">
            <a:avLst/>
          </a:prstGeom>
          <a:solidFill>
            <a:srgbClr val="8BF0BB"/>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09092C"/>
              </a:solidFill>
              <a:ea typeface="Foundever Sans Bold" pitchFamily="2" charset="0"/>
              <a:cs typeface="Calibri" panose="020F0502020204030204" pitchFamily="34" charset="0"/>
            </a:endParaRPr>
          </a:p>
        </p:txBody>
      </p:sp>
      <p:sp>
        <p:nvSpPr>
          <p:cNvPr id="27" name="Rectangle : coins arrondis 4">
            <a:extLst>
              <a:ext uri="{FF2B5EF4-FFF2-40B4-BE49-F238E27FC236}">
                <a16:creationId xmlns:a16="http://schemas.microsoft.com/office/drawing/2014/main" id="{C0F98A89-5A71-2FD1-4982-F25F700F0C08}"/>
              </a:ext>
            </a:extLst>
          </p:cNvPr>
          <p:cNvSpPr/>
          <p:nvPr/>
        </p:nvSpPr>
        <p:spPr>
          <a:xfrm>
            <a:off x="956700" y="2973047"/>
            <a:ext cx="1080000" cy="1080000"/>
          </a:xfrm>
          <a:prstGeom prst="roundRect">
            <a:avLst>
              <a:gd name="adj" fmla="val 43263"/>
            </a:avLst>
          </a:prstGeom>
          <a:solidFill>
            <a:srgbClr val="FFFFFF"/>
          </a:solidFill>
          <a:ln w="0">
            <a:noFill/>
          </a:ln>
          <a:effectLst>
            <a:outerShdw blurRad="38100" dist="12700" dir="5400000" algn="ctr" rotWithShape="0">
              <a:srgbClr val="09092D">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FFFFFF"/>
              </a:solidFill>
              <a:latin typeface="Foundever Sans Bold" pitchFamily="50" charset="0"/>
              <a:ea typeface="Foundever Sans Bold" pitchFamily="50" charset="0"/>
            </a:endParaRPr>
          </a:p>
        </p:txBody>
      </p:sp>
      <p:sp>
        <p:nvSpPr>
          <p:cNvPr id="31" name="Chevron 30">
            <a:extLst>
              <a:ext uri="{FF2B5EF4-FFF2-40B4-BE49-F238E27FC236}">
                <a16:creationId xmlns:a16="http://schemas.microsoft.com/office/drawing/2014/main" id="{410407BD-6B78-DD59-05A9-562152A669AC}"/>
              </a:ext>
            </a:extLst>
          </p:cNvPr>
          <p:cNvSpPr/>
          <p:nvPr/>
        </p:nvSpPr>
        <p:spPr>
          <a:xfrm>
            <a:off x="2633148" y="3420246"/>
            <a:ext cx="232954" cy="232954"/>
          </a:xfrm>
          <a:prstGeom prst="chevron">
            <a:avLst/>
          </a:prstGeom>
          <a:solidFill>
            <a:srgbClr val="8BF0BB"/>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09092C"/>
              </a:solidFill>
              <a:ea typeface="Foundever Sans Bold" pitchFamily="2" charset="0"/>
              <a:cs typeface="Calibri" panose="020F0502020204030204" pitchFamily="34" charset="0"/>
            </a:endParaRPr>
          </a:p>
        </p:txBody>
      </p:sp>
      <p:sp>
        <p:nvSpPr>
          <p:cNvPr id="34" name="Freeform 267">
            <a:extLst>
              <a:ext uri="{FF2B5EF4-FFF2-40B4-BE49-F238E27FC236}">
                <a16:creationId xmlns:a16="http://schemas.microsoft.com/office/drawing/2014/main" id="{8894BE17-9F2C-D4D2-2F3D-EB6573A99BE3}"/>
              </a:ext>
            </a:extLst>
          </p:cNvPr>
          <p:cNvSpPr>
            <a:spLocks noChangeAspect="1" noEditPoints="1"/>
          </p:cNvSpPr>
          <p:nvPr/>
        </p:nvSpPr>
        <p:spPr bwMode="auto">
          <a:xfrm>
            <a:off x="1154322" y="3197138"/>
            <a:ext cx="656269" cy="612000"/>
          </a:xfrm>
          <a:custGeom>
            <a:avLst/>
            <a:gdLst>
              <a:gd name="T0" fmla="*/ 149 w 477"/>
              <a:gd name="T1" fmla="*/ 0 h 456"/>
              <a:gd name="T2" fmla="*/ 149 w 477"/>
              <a:gd name="T3" fmla="*/ 298 h 456"/>
              <a:gd name="T4" fmla="*/ 279 w 477"/>
              <a:gd name="T5" fmla="*/ 149 h 456"/>
              <a:gd name="T6" fmla="*/ 19 w 477"/>
              <a:gd name="T7" fmla="*/ 149 h 456"/>
              <a:gd name="T8" fmla="*/ 279 w 477"/>
              <a:gd name="T9" fmla="*/ 149 h 456"/>
              <a:gd name="T10" fmla="*/ 118 w 477"/>
              <a:gd name="T11" fmla="*/ 89 h 456"/>
              <a:gd name="T12" fmla="*/ 100 w 477"/>
              <a:gd name="T13" fmla="*/ 89 h 456"/>
              <a:gd name="T14" fmla="*/ 109 w 477"/>
              <a:gd name="T15" fmla="*/ 138 h 456"/>
              <a:gd name="T16" fmla="*/ 198 w 477"/>
              <a:gd name="T17" fmla="*/ 129 h 456"/>
              <a:gd name="T18" fmla="*/ 189 w 477"/>
              <a:gd name="T19" fmla="*/ 80 h 456"/>
              <a:gd name="T20" fmla="*/ 179 w 477"/>
              <a:gd name="T21" fmla="*/ 129 h 456"/>
              <a:gd name="T22" fmla="*/ 198 w 477"/>
              <a:gd name="T23" fmla="*/ 129 h 456"/>
              <a:gd name="T24" fmla="*/ 328 w 477"/>
              <a:gd name="T25" fmla="*/ 159 h 456"/>
              <a:gd name="T26" fmla="*/ 299 w 477"/>
              <a:gd name="T27" fmla="*/ 171 h 456"/>
              <a:gd name="T28" fmla="*/ 328 w 477"/>
              <a:gd name="T29" fmla="*/ 177 h 456"/>
              <a:gd name="T30" fmla="*/ 328 w 477"/>
              <a:gd name="T31" fmla="*/ 438 h 456"/>
              <a:gd name="T32" fmla="*/ 188 w 477"/>
              <a:gd name="T33" fmla="*/ 298 h 456"/>
              <a:gd name="T34" fmla="*/ 328 w 477"/>
              <a:gd name="T35" fmla="*/ 456 h 456"/>
              <a:gd name="T36" fmla="*/ 298 w 477"/>
              <a:gd name="T37" fmla="*/ 288 h 456"/>
              <a:gd name="T38" fmla="*/ 288 w 477"/>
              <a:gd name="T39" fmla="*/ 239 h 456"/>
              <a:gd name="T40" fmla="*/ 279 w 477"/>
              <a:gd name="T41" fmla="*/ 288 h 456"/>
              <a:gd name="T42" fmla="*/ 298 w 477"/>
              <a:gd name="T43" fmla="*/ 288 h 456"/>
              <a:gd name="T44" fmla="*/ 377 w 477"/>
              <a:gd name="T45" fmla="*/ 248 h 456"/>
              <a:gd name="T46" fmla="*/ 358 w 477"/>
              <a:gd name="T47" fmla="*/ 248 h 456"/>
              <a:gd name="T48" fmla="*/ 368 w 477"/>
              <a:gd name="T49" fmla="*/ 297 h 456"/>
              <a:gd name="T50" fmla="*/ 285 w 477"/>
              <a:gd name="T51" fmla="*/ 384 h 456"/>
              <a:gd name="T52" fmla="*/ 371 w 477"/>
              <a:gd name="T53" fmla="*/ 384 h 456"/>
              <a:gd name="T54" fmla="*/ 384 w 477"/>
              <a:gd name="T55" fmla="*/ 371 h 456"/>
              <a:gd name="T56" fmla="*/ 272 w 477"/>
              <a:gd name="T57" fmla="*/ 371 h 456"/>
              <a:gd name="T58" fmla="*/ 278 w 477"/>
              <a:gd name="T59" fmla="*/ 387 h 456"/>
              <a:gd name="T60" fmla="*/ 212 w 477"/>
              <a:gd name="T61" fmla="*/ 204 h 456"/>
              <a:gd name="T62" fmla="*/ 197 w 477"/>
              <a:gd name="T63" fmla="*/ 192 h 456"/>
              <a:gd name="T64" fmla="*/ 96 w 477"/>
              <a:gd name="T65" fmla="*/ 192 h 456"/>
              <a:gd name="T66" fmla="*/ 82 w 477"/>
              <a:gd name="T67" fmla="*/ 204 h 456"/>
              <a:gd name="T68" fmla="*/ 212 w 477"/>
              <a:gd name="T69" fmla="*/ 204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7" h="456">
                <a:moveTo>
                  <a:pt x="298" y="149"/>
                </a:moveTo>
                <a:cubicBezTo>
                  <a:pt x="298" y="67"/>
                  <a:pt x="231" y="0"/>
                  <a:pt x="149" y="0"/>
                </a:cubicBezTo>
                <a:cubicBezTo>
                  <a:pt x="67" y="0"/>
                  <a:pt x="0" y="67"/>
                  <a:pt x="0" y="149"/>
                </a:cubicBezTo>
                <a:cubicBezTo>
                  <a:pt x="0" y="231"/>
                  <a:pt x="67" y="298"/>
                  <a:pt x="149" y="298"/>
                </a:cubicBezTo>
                <a:cubicBezTo>
                  <a:pt x="231" y="298"/>
                  <a:pt x="298" y="231"/>
                  <a:pt x="298" y="149"/>
                </a:cubicBezTo>
                <a:close/>
                <a:moveTo>
                  <a:pt x="279" y="149"/>
                </a:moveTo>
                <a:cubicBezTo>
                  <a:pt x="279" y="221"/>
                  <a:pt x="221" y="279"/>
                  <a:pt x="149" y="279"/>
                </a:cubicBezTo>
                <a:cubicBezTo>
                  <a:pt x="77" y="279"/>
                  <a:pt x="19" y="221"/>
                  <a:pt x="19" y="149"/>
                </a:cubicBezTo>
                <a:cubicBezTo>
                  <a:pt x="19" y="77"/>
                  <a:pt x="77" y="19"/>
                  <a:pt x="149" y="19"/>
                </a:cubicBezTo>
                <a:cubicBezTo>
                  <a:pt x="221" y="19"/>
                  <a:pt x="279" y="77"/>
                  <a:pt x="279" y="149"/>
                </a:cubicBezTo>
                <a:close/>
                <a:moveTo>
                  <a:pt x="118" y="129"/>
                </a:moveTo>
                <a:cubicBezTo>
                  <a:pt x="118" y="89"/>
                  <a:pt x="118" y="89"/>
                  <a:pt x="118" y="89"/>
                </a:cubicBezTo>
                <a:cubicBezTo>
                  <a:pt x="118" y="84"/>
                  <a:pt x="114" y="80"/>
                  <a:pt x="109" y="80"/>
                </a:cubicBezTo>
                <a:cubicBezTo>
                  <a:pt x="104" y="80"/>
                  <a:pt x="100" y="84"/>
                  <a:pt x="100" y="89"/>
                </a:cubicBezTo>
                <a:cubicBezTo>
                  <a:pt x="100" y="129"/>
                  <a:pt x="100" y="129"/>
                  <a:pt x="100" y="129"/>
                </a:cubicBezTo>
                <a:cubicBezTo>
                  <a:pt x="100" y="134"/>
                  <a:pt x="104" y="138"/>
                  <a:pt x="109" y="138"/>
                </a:cubicBezTo>
                <a:cubicBezTo>
                  <a:pt x="114" y="138"/>
                  <a:pt x="118" y="134"/>
                  <a:pt x="118" y="129"/>
                </a:cubicBezTo>
                <a:close/>
                <a:moveTo>
                  <a:pt x="198" y="129"/>
                </a:moveTo>
                <a:cubicBezTo>
                  <a:pt x="198" y="89"/>
                  <a:pt x="198" y="89"/>
                  <a:pt x="198" y="89"/>
                </a:cubicBezTo>
                <a:cubicBezTo>
                  <a:pt x="198" y="84"/>
                  <a:pt x="194" y="80"/>
                  <a:pt x="189" y="80"/>
                </a:cubicBezTo>
                <a:cubicBezTo>
                  <a:pt x="184" y="80"/>
                  <a:pt x="179" y="84"/>
                  <a:pt x="179" y="89"/>
                </a:cubicBezTo>
                <a:cubicBezTo>
                  <a:pt x="179" y="129"/>
                  <a:pt x="179" y="129"/>
                  <a:pt x="179" y="129"/>
                </a:cubicBezTo>
                <a:cubicBezTo>
                  <a:pt x="179" y="134"/>
                  <a:pt x="184" y="138"/>
                  <a:pt x="189" y="138"/>
                </a:cubicBezTo>
                <a:cubicBezTo>
                  <a:pt x="194" y="138"/>
                  <a:pt x="198" y="134"/>
                  <a:pt x="198" y="129"/>
                </a:cubicBezTo>
                <a:close/>
                <a:moveTo>
                  <a:pt x="477" y="308"/>
                </a:moveTo>
                <a:cubicBezTo>
                  <a:pt x="477" y="226"/>
                  <a:pt x="410" y="159"/>
                  <a:pt x="328" y="159"/>
                </a:cubicBezTo>
                <a:cubicBezTo>
                  <a:pt x="321" y="159"/>
                  <a:pt x="314" y="159"/>
                  <a:pt x="307" y="160"/>
                </a:cubicBezTo>
                <a:cubicBezTo>
                  <a:pt x="302" y="161"/>
                  <a:pt x="298" y="166"/>
                  <a:pt x="299" y="171"/>
                </a:cubicBezTo>
                <a:cubicBezTo>
                  <a:pt x="300" y="176"/>
                  <a:pt x="304" y="180"/>
                  <a:pt x="309" y="179"/>
                </a:cubicBezTo>
                <a:cubicBezTo>
                  <a:pt x="315" y="178"/>
                  <a:pt x="322" y="177"/>
                  <a:pt x="328" y="177"/>
                </a:cubicBezTo>
                <a:cubicBezTo>
                  <a:pt x="400" y="177"/>
                  <a:pt x="458" y="236"/>
                  <a:pt x="458" y="308"/>
                </a:cubicBezTo>
                <a:cubicBezTo>
                  <a:pt x="458" y="379"/>
                  <a:pt x="400" y="438"/>
                  <a:pt x="328" y="438"/>
                </a:cubicBezTo>
                <a:cubicBezTo>
                  <a:pt x="256" y="438"/>
                  <a:pt x="198" y="379"/>
                  <a:pt x="198" y="308"/>
                </a:cubicBezTo>
                <a:cubicBezTo>
                  <a:pt x="198" y="302"/>
                  <a:pt x="194" y="298"/>
                  <a:pt x="188" y="298"/>
                </a:cubicBezTo>
                <a:cubicBezTo>
                  <a:pt x="183" y="298"/>
                  <a:pt x="179" y="302"/>
                  <a:pt x="179" y="308"/>
                </a:cubicBezTo>
                <a:cubicBezTo>
                  <a:pt x="179" y="390"/>
                  <a:pt x="246" y="456"/>
                  <a:pt x="328" y="456"/>
                </a:cubicBezTo>
                <a:cubicBezTo>
                  <a:pt x="410" y="456"/>
                  <a:pt x="477" y="390"/>
                  <a:pt x="477" y="308"/>
                </a:cubicBezTo>
                <a:close/>
                <a:moveTo>
                  <a:pt x="298" y="288"/>
                </a:moveTo>
                <a:cubicBezTo>
                  <a:pt x="298" y="248"/>
                  <a:pt x="298" y="248"/>
                  <a:pt x="298" y="248"/>
                </a:cubicBezTo>
                <a:cubicBezTo>
                  <a:pt x="298" y="243"/>
                  <a:pt x="293" y="239"/>
                  <a:pt x="288" y="239"/>
                </a:cubicBezTo>
                <a:cubicBezTo>
                  <a:pt x="283" y="239"/>
                  <a:pt x="279" y="243"/>
                  <a:pt x="279" y="248"/>
                </a:cubicBezTo>
                <a:cubicBezTo>
                  <a:pt x="279" y="288"/>
                  <a:pt x="279" y="288"/>
                  <a:pt x="279" y="288"/>
                </a:cubicBezTo>
                <a:cubicBezTo>
                  <a:pt x="279" y="293"/>
                  <a:pt x="283" y="297"/>
                  <a:pt x="288" y="297"/>
                </a:cubicBezTo>
                <a:cubicBezTo>
                  <a:pt x="293" y="297"/>
                  <a:pt x="298" y="293"/>
                  <a:pt x="298" y="288"/>
                </a:cubicBezTo>
                <a:close/>
                <a:moveTo>
                  <a:pt x="377" y="288"/>
                </a:moveTo>
                <a:cubicBezTo>
                  <a:pt x="377" y="248"/>
                  <a:pt x="377" y="248"/>
                  <a:pt x="377" y="248"/>
                </a:cubicBezTo>
                <a:cubicBezTo>
                  <a:pt x="377" y="243"/>
                  <a:pt x="373" y="239"/>
                  <a:pt x="368" y="239"/>
                </a:cubicBezTo>
                <a:cubicBezTo>
                  <a:pt x="363" y="239"/>
                  <a:pt x="358" y="243"/>
                  <a:pt x="358" y="248"/>
                </a:cubicBezTo>
                <a:cubicBezTo>
                  <a:pt x="358" y="288"/>
                  <a:pt x="358" y="288"/>
                  <a:pt x="358" y="288"/>
                </a:cubicBezTo>
                <a:cubicBezTo>
                  <a:pt x="358" y="293"/>
                  <a:pt x="363" y="297"/>
                  <a:pt x="368" y="297"/>
                </a:cubicBezTo>
                <a:cubicBezTo>
                  <a:pt x="373" y="297"/>
                  <a:pt x="377" y="293"/>
                  <a:pt x="377" y="288"/>
                </a:cubicBezTo>
                <a:close/>
                <a:moveTo>
                  <a:pt x="285" y="384"/>
                </a:moveTo>
                <a:cubicBezTo>
                  <a:pt x="297" y="373"/>
                  <a:pt x="312" y="367"/>
                  <a:pt x="328" y="367"/>
                </a:cubicBezTo>
                <a:cubicBezTo>
                  <a:pt x="344" y="367"/>
                  <a:pt x="359" y="373"/>
                  <a:pt x="371" y="384"/>
                </a:cubicBezTo>
                <a:cubicBezTo>
                  <a:pt x="375" y="388"/>
                  <a:pt x="381" y="388"/>
                  <a:pt x="385" y="384"/>
                </a:cubicBezTo>
                <a:cubicBezTo>
                  <a:pt x="388" y="380"/>
                  <a:pt x="388" y="374"/>
                  <a:pt x="384" y="371"/>
                </a:cubicBezTo>
                <a:cubicBezTo>
                  <a:pt x="369" y="356"/>
                  <a:pt x="349" y="348"/>
                  <a:pt x="328" y="348"/>
                </a:cubicBezTo>
                <a:cubicBezTo>
                  <a:pt x="307" y="348"/>
                  <a:pt x="287" y="356"/>
                  <a:pt x="272" y="371"/>
                </a:cubicBezTo>
                <a:cubicBezTo>
                  <a:pt x="268" y="374"/>
                  <a:pt x="268" y="380"/>
                  <a:pt x="271" y="384"/>
                </a:cubicBezTo>
                <a:cubicBezTo>
                  <a:pt x="273" y="386"/>
                  <a:pt x="276" y="387"/>
                  <a:pt x="278" y="387"/>
                </a:cubicBezTo>
                <a:cubicBezTo>
                  <a:pt x="281" y="387"/>
                  <a:pt x="283" y="386"/>
                  <a:pt x="285" y="384"/>
                </a:cubicBezTo>
                <a:close/>
                <a:moveTo>
                  <a:pt x="212" y="204"/>
                </a:moveTo>
                <a:cubicBezTo>
                  <a:pt x="215" y="200"/>
                  <a:pt x="214" y="194"/>
                  <a:pt x="210" y="191"/>
                </a:cubicBezTo>
                <a:cubicBezTo>
                  <a:pt x="206" y="188"/>
                  <a:pt x="201" y="188"/>
                  <a:pt x="197" y="192"/>
                </a:cubicBezTo>
                <a:cubicBezTo>
                  <a:pt x="183" y="209"/>
                  <a:pt x="165" y="219"/>
                  <a:pt x="147" y="219"/>
                </a:cubicBezTo>
                <a:cubicBezTo>
                  <a:pt x="128" y="219"/>
                  <a:pt x="111" y="209"/>
                  <a:pt x="96" y="192"/>
                </a:cubicBezTo>
                <a:cubicBezTo>
                  <a:pt x="93" y="188"/>
                  <a:pt x="87" y="188"/>
                  <a:pt x="83" y="191"/>
                </a:cubicBezTo>
                <a:cubicBezTo>
                  <a:pt x="79" y="194"/>
                  <a:pt x="79" y="200"/>
                  <a:pt x="82" y="204"/>
                </a:cubicBezTo>
                <a:cubicBezTo>
                  <a:pt x="100" y="226"/>
                  <a:pt x="123" y="238"/>
                  <a:pt x="147" y="238"/>
                </a:cubicBezTo>
                <a:cubicBezTo>
                  <a:pt x="171" y="238"/>
                  <a:pt x="194" y="226"/>
                  <a:pt x="212" y="204"/>
                </a:cubicBezTo>
                <a:close/>
              </a:path>
            </a:pathLst>
          </a:custGeom>
          <a:solidFill>
            <a:srgbClr val="09092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98">
            <a:extLst>
              <a:ext uri="{FF2B5EF4-FFF2-40B4-BE49-F238E27FC236}">
                <a16:creationId xmlns:a16="http://schemas.microsoft.com/office/drawing/2014/main" id="{3328CCD1-12E1-A9E1-C0D9-595BE6CB4ADD}"/>
              </a:ext>
            </a:extLst>
          </p:cNvPr>
          <p:cNvSpPr>
            <a:spLocks noChangeAspect="1" noEditPoints="1"/>
          </p:cNvSpPr>
          <p:nvPr/>
        </p:nvSpPr>
        <p:spPr bwMode="auto">
          <a:xfrm>
            <a:off x="5178829" y="3240775"/>
            <a:ext cx="639253" cy="612000"/>
          </a:xfrm>
          <a:custGeom>
            <a:avLst/>
            <a:gdLst>
              <a:gd name="T0" fmla="*/ 201 w 488"/>
              <a:gd name="T1" fmla="*/ 317 h 466"/>
              <a:gd name="T2" fmla="*/ 170 w 488"/>
              <a:gd name="T3" fmla="*/ 105 h 466"/>
              <a:gd name="T4" fmla="*/ 457 w 488"/>
              <a:gd name="T5" fmla="*/ 74 h 466"/>
              <a:gd name="T6" fmla="*/ 488 w 488"/>
              <a:gd name="T7" fmla="*/ 286 h 466"/>
              <a:gd name="T8" fmla="*/ 413 w 488"/>
              <a:gd name="T9" fmla="*/ 317 h 466"/>
              <a:gd name="T10" fmla="*/ 401 w 488"/>
              <a:gd name="T11" fmla="*/ 386 h 466"/>
              <a:gd name="T12" fmla="*/ 379 w 488"/>
              <a:gd name="T13" fmla="*/ 381 h 466"/>
              <a:gd name="T14" fmla="*/ 328 w 488"/>
              <a:gd name="T15" fmla="*/ 317 h 466"/>
              <a:gd name="T16" fmla="*/ 332 w 488"/>
              <a:gd name="T17" fmla="*/ 298 h 466"/>
              <a:gd name="T18" fmla="*/ 392 w 488"/>
              <a:gd name="T19" fmla="*/ 368 h 466"/>
              <a:gd name="T20" fmla="*/ 394 w 488"/>
              <a:gd name="T21" fmla="*/ 367 h 466"/>
              <a:gd name="T22" fmla="*/ 404 w 488"/>
              <a:gd name="T23" fmla="*/ 298 h 466"/>
              <a:gd name="T24" fmla="*/ 469 w 488"/>
              <a:gd name="T25" fmla="*/ 286 h 466"/>
              <a:gd name="T26" fmla="*/ 457 w 488"/>
              <a:gd name="T27" fmla="*/ 93 h 466"/>
              <a:gd name="T28" fmla="*/ 189 w 488"/>
              <a:gd name="T29" fmla="*/ 105 h 466"/>
              <a:gd name="T30" fmla="*/ 201 w 488"/>
              <a:gd name="T31" fmla="*/ 298 h 466"/>
              <a:gd name="T32" fmla="*/ 381 w 488"/>
              <a:gd name="T33" fmla="*/ 52 h 466"/>
              <a:gd name="T34" fmla="*/ 350 w 488"/>
              <a:gd name="T35" fmla="*/ 0 h 466"/>
              <a:gd name="T36" fmla="*/ 53 w 488"/>
              <a:gd name="T37" fmla="*/ 30 h 466"/>
              <a:gd name="T38" fmla="*/ 62 w 488"/>
              <a:gd name="T39" fmla="*/ 136 h 466"/>
              <a:gd name="T40" fmla="*/ 72 w 488"/>
              <a:gd name="T41" fmla="*/ 30 h 466"/>
              <a:gd name="T42" fmla="*/ 350 w 488"/>
              <a:gd name="T43" fmla="*/ 18 h 466"/>
              <a:gd name="T44" fmla="*/ 362 w 488"/>
              <a:gd name="T45" fmla="*/ 52 h 466"/>
              <a:gd name="T46" fmla="*/ 75 w 488"/>
              <a:gd name="T47" fmla="*/ 464 h 466"/>
              <a:gd name="T48" fmla="*/ 96 w 488"/>
              <a:gd name="T49" fmla="*/ 462 h 466"/>
              <a:gd name="T50" fmla="*/ 159 w 488"/>
              <a:gd name="T51" fmla="*/ 392 h 466"/>
              <a:gd name="T52" fmla="*/ 296 w 488"/>
              <a:gd name="T53" fmla="*/ 361 h 466"/>
              <a:gd name="T54" fmla="*/ 286 w 488"/>
              <a:gd name="T55" fmla="*/ 330 h 466"/>
              <a:gd name="T56" fmla="*/ 277 w 488"/>
              <a:gd name="T57" fmla="*/ 361 h 466"/>
              <a:gd name="T58" fmla="*/ 155 w 488"/>
              <a:gd name="T59" fmla="*/ 373 h 466"/>
              <a:gd name="T60" fmla="*/ 84 w 488"/>
              <a:gd name="T61" fmla="*/ 447 h 466"/>
              <a:gd name="T62" fmla="*/ 82 w 488"/>
              <a:gd name="T63" fmla="*/ 446 h 466"/>
              <a:gd name="T64" fmla="*/ 73 w 488"/>
              <a:gd name="T65" fmla="*/ 373 h 466"/>
              <a:gd name="T66" fmla="*/ 18 w 488"/>
              <a:gd name="T67" fmla="*/ 361 h 466"/>
              <a:gd name="T68" fmla="*/ 30 w 488"/>
              <a:gd name="T69" fmla="*/ 168 h 466"/>
              <a:gd name="T70" fmla="*/ 157 w 488"/>
              <a:gd name="T71" fmla="*/ 158 h 466"/>
              <a:gd name="T72" fmla="*/ 30 w 488"/>
              <a:gd name="T73" fmla="*/ 149 h 466"/>
              <a:gd name="T74" fmla="*/ 0 w 488"/>
              <a:gd name="T75" fmla="*/ 361 h 466"/>
              <a:gd name="T76" fmla="*/ 64 w 488"/>
              <a:gd name="T77" fmla="*/ 392 h 466"/>
              <a:gd name="T78" fmla="*/ 75 w 488"/>
              <a:gd name="T79" fmla="*/ 464 h 466"/>
              <a:gd name="T80" fmla="*/ 338 w 488"/>
              <a:gd name="T81" fmla="*/ 206 h 466"/>
              <a:gd name="T82" fmla="*/ 329 w 488"/>
              <a:gd name="T83" fmla="*/ 128 h 466"/>
              <a:gd name="T84" fmla="*/ 320 w 488"/>
              <a:gd name="T85" fmla="*/ 206 h 466"/>
              <a:gd name="T86" fmla="*/ 338 w 488"/>
              <a:gd name="T87" fmla="*/ 254 h 466"/>
              <a:gd name="T88" fmla="*/ 329 w 488"/>
              <a:gd name="T89" fmla="*/ 234 h 466"/>
              <a:gd name="T90" fmla="*/ 320 w 488"/>
              <a:gd name="T91" fmla="*/ 254 h 466"/>
              <a:gd name="T92" fmla="*/ 338 w 488"/>
              <a:gd name="T93" fmla="*/ 254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8" h="466">
                <a:moveTo>
                  <a:pt x="328" y="317"/>
                </a:moveTo>
                <a:cubicBezTo>
                  <a:pt x="201" y="317"/>
                  <a:pt x="201" y="317"/>
                  <a:pt x="201" y="317"/>
                </a:cubicBezTo>
                <a:cubicBezTo>
                  <a:pt x="184" y="317"/>
                  <a:pt x="170" y="303"/>
                  <a:pt x="170" y="286"/>
                </a:cubicBezTo>
                <a:cubicBezTo>
                  <a:pt x="170" y="105"/>
                  <a:pt x="170" y="105"/>
                  <a:pt x="170" y="105"/>
                </a:cubicBezTo>
                <a:cubicBezTo>
                  <a:pt x="170" y="88"/>
                  <a:pt x="184" y="74"/>
                  <a:pt x="201" y="74"/>
                </a:cubicBezTo>
                <a:cubicBezTo>
                  <a:pt x="457" y="74"/>
                  <a:pt x="457" y="74"/>
                  <a:pt x="457" y="74"/>
                </a:cubicBezTo>
                <a:cubicBezTo>
                  <a:pt x="474" y="74"/>
                  <a:pt x="488" y="88"/>
                  <a:pt x="488" y="105"/>
                </a:cubicBezTo>
                <a:cubicBezTo>
                  <a:pt x="488" y="286"/>
                  <a:pt x="488" y="286"/>
                  <a:pt x="488" y="286"/>
                </a:cubicBezTo>
                <a:cubicBezTo>
                  <a:pt x="488" y="303"/>
                  <a:pt x="474" y="317"/>
                  <a:pt x="457" y="317"/>
                </a:cubicBezTo>
                <a:cubicBezTo>
                  <a:pt x="413" y="317"/>
                  <a:pt x="413" y="317"/>
                  <a:pt x="413" y="317"/>
                </a:cubicBezTo>
                <a:cubicBezTo>
                  <a:pt x="413" y="367"/>
                  <a:pt x="413" y="367"/>
                  <a:pt x="413" y="367"/>
                </a:cubicBezTo>
                <a:cubicBezTo>
                  <a:pt x="413" y="376"/>
                  <a:pt x="408" y="383"/>
                  <a:pt x="401" y="386"/>
                </a:cubicBezTo>
                <a:cubicBezTo>
                  <a:pt x="398" y="387"/>
                  <a:pt x="396" y="387"/>
                  <a:pt x="393" y="387"/>
                </a:cubicBezTo>
                <a:cubicBezTo>
                  <a:pt x="388" y="387"/>
                  <a:pt x="383" y="385"/>
                  <a:pt x="379" y="381"/>
                </a:cubicBezTo>
                <a:cubicBezTo>
                  <a:pt x="378" y="381"/>
                  <a:pt x="378" y="380"/>
                  <a:pt x="378" y="380"/>
                </a:cubicBezTo>
                <a:lnTo>
                  <a:pt x="328" y="317"/>
                </a:lnTo>
                <a:close/>
                <a:moveTo>
                  <a:pt x="201" y="298"/>
                </a:moveTo>
                <a:cubicBezTo>
                  <a:pt x="332" y="298"/>
                  <a:pt x="332" y="298"/>
                  <a:pt x="332" y="298"/>
                </a:cubicBezTo>
                <a:cubicBezTo>
                  <a:pt x="335" y="298"/>
                  <a:pt x="338" y="300"/>
                  <a:pt x="340" y="302"/>
                </a:cubicBezTo>
                <a:cubicBezTo>
                  <a:pt x="392" y="368"/>
                  <a:pt x="392" y="368"/>
                  <a:pt x="392" y="368"/>
                </a:cubicBezTo>
                <a:cubicBezTo>
                  <a:pt x="393" y="369"/>
                  <a:pt x="393" y="368"/>
                  <a:pt x="394" y="368"/>
                </a:cubicBezTo>
                <a:cubicBezTo>
                  <a:pt x="394" y="368"/>
                  <a:pt x="394" y="368"/>
                  <a:pt x="394" y="367"/>
                </a:cubicBezTo>
                <a:cubicBezTo>
                  <a:pt x="394" y="308"/>
                  <a:pt x="394" y="308"/>
                  <a:pt x="394" y="308"/>
                </a:cubicBezTo>
                <a:cubicBezTo>
                  <a:pt x="394" y="303"/>
                  <a:pt x="399" y="298"/>
                  <a:pt x="404" y="298"/>
                </a:cubicBezTo>
                <a:cubicBezTo>
                  <a:pt x="457" y="298"/>
                  <a:pt x="457" y="298"/>
                  <a:pt x="457" y="298"/>
                </a:cubicBezTo>
                <a:cubicBezTo>
                  <a:pt x="464" y="298"/>
                  <a:pt x="469" y="293"/>
                  <a:pt x="469" y="286"/>
                </a:cubicBezTo>
                <a:cubicBezTo>
                  <a:pt x="469" y="105"/>
                  <a:pt x="469" y="105"/>
                  <a:pt x="469" y="105"/>
                </a:cubicBezTo>
                <a:cubicBezTo>
                  <a:pt x="469" y="98"/>
                  <a:pt x="464" y="93"/>
                  <a:pt x="457" y="93"/>
                </a:cubicBezTo>
                <a:cubicBezTo>
                  <a:pt x="201" y="93"/>
                  <a:pt x="201" y="93"/>
                  <a:pt x="201" y="93"/>
                </a:cubicBezTo>
                <a:cubicBezTo>
                  <a:pt x="194" y="93"/>
                  <a:pt x="189" y="98"/>
                  <a:pt x="189" y="105"/>
                </a:cubicBezTo>
                <a:cubicBezTo>
                  <a:pt x="189" y="286"/>
                  <a:pt x="189" y="286"/>
                  <a:pt x="189" y="286"/>
                </a:cubicBezTo>
                <a:cubicBezTo>
                  <a:pt x="189" y="293"/>
                  <a:pt x="194" y="298"/>
                  <a:pt x="201" y="298"/>
                </a:cubicBezTo>
                <a:close/>
                <a:moveTo>
                  <a:pt x="372" y="61"/>
                </a:moveTo>
                <a:cubicBezTo>
                  <a:pt x="377" y="61"/>
                  <a:pt x="381" y="57"/>
                  <a:pt x="381" y="52"/>
                </a:cubicBezTo>
                <a:cubicBezTo>
                  <a:pt x="381" y="30"/>
                  <a:pt x="381" y="30"/>
                  <a:pt x="381" y="30"/>
                </a:cubicBezTo>
                <a:cubicBezTo>
                  <a:pt x="381" y="14"/>
                  <a:pt x="367" y="0"/>
                  <a:pt x="350" y="0"/>
                </a:cubicBezTo>
                <a:cubicBezTo>
                  <a:pt x="84" y="0"/>
                  <a:pt x="84" y="0"/>
                  <a:pt x="84" y="0"/>
                </a:cubicBezTo>
                <a:cubicBezTo>
                  <a:pt x="67" y="0"/>
                  <a:pt x="53" y="14"/>
                  <a:pt x="53" y="30"/>
                </a:cubicBezTo>
                <a:cubicBezTo>
                  <a:pt x="53" y="126"/>
                  <a:pt x="53" y="126"/>
                  <a:pt x="53" y="126"/>
                </a:cubicBezTo>
                <a:cubicBezTo>
                  <a:pt x="53" y="132"/>
                  <a:pt x="57" y="136"/>
                  <a:pt x="62" y="136"/>
                </a:cubicBezTo>
                <a:cubicBezTo>
                  <a:pt x="68" y="136"/>
                  <a:pt x="72" y="132"/>
                  <a:pt x="72" y="126"/>
                </a:cubicBezTo>
                <a:cubicBezTo>
                  <a:pt x="72" y="30"/>
                  <a:pt x="72" y="30"/>
                  <a:pt x="72" y="30"/>
                </a:cubicBezTo>
                <a:cubicBezTo>
                  <a:pt x="72" y="24"/>
                  <a:pt x="77" y="18"/>
                  <a:pt x="84" y="18"/>
                </a:cubicBezTo>
                <a:cubicBezTo>
                  <a:pt x="350" y="18"/>
                  <a:pt x="350" y="18"/>
                  <a:pt x="350" y="18"/>
                </a:cubicBezTo>
                <a:cubicBezTo>
                  <a:pt x="357" y="18"/>
                  <a:pt x="362" y="24"/>
                  <a:pt x="362" y="30"/>
                </a:cubicBezTo>
                <a:cubicBezTo>
                  <a:pt x="362" y="52"/>
                  <a:pt x="362" y="52"/>
                  <a:pt x="362" y="52"/>
                </a:cubicBezTo>
                <a:cubicBezTo>
                  <a:pt x="362" y="57"/>
                  <a:pt x="367" y="61"/>
                  <a:pt x="372" y="61"/>
                </a:cubicBezTo>
                <a:close/>
                <a:moveTo>
                  <a:pt x="75" y="464"/>
                </a:moveTo>
                <a:cubicBezTo>
                  <a:pt x="78" y="465"/>
                  <a:pt x="81" y="466"/>
                  <a:pt x="83" y="466"/>
                </a:cubicBezTo>
                <a:cubicBezTo>
                  <a:pt x="88" y="466"/>
                  <a:pt x="93" y="465"/>
                  <a:pt x="96" y="462"/>
                </a:cubicBezTo>
                <a:cubicBezTo>
                  <a:pt x="97" y="461"/>
                  <a:pt x="97" y="461"/>
                  <a:pt x="97" y="460"/>
                </a:cubicBezTo>
                <a:cubicBezTo>
                  <a:pt x="159" y="392"/>
                  <a:pt x="159" y="392"/>
                  <a:pt x="159" y="392"/>
                </a:cubicBezTo>
                <a:cubicBezTo>
                  <a:pt x="265" y="392"/>
                  <a:pt x="265" y="392"/>
                  <a:pt x="265" y="392"/>
                </a:cubicBezTo>
                <a:cubicBezTo>
                  <a:pt x="282" y="392"/>
                  <a:pt x="296" y="378"/>
                  <a:pt x="296" y="361"/>
                </a:cubicBezTo>
                <a:cubicBezTo>
                  <a:pt x="296" y="340"/>
                  <a:pt x="296" y="340"/>
                  <a:pt x="296" y="340"/>
                </a:cubicBezTo>
                <a:cubicBezTo>
                  <a:pt x="296" y="335"/>
                  <a:pt x="292" y="330"/>
                  <a:pt x="286" y="330"/>
                </a:cubicBezTo>
                <a:cubicBezTo>
                  <a:pt x="281" y="330"/>
                  <a:pt x="277" y="335"/>
                  <a:pt x="277" y="340"/>
                </a:cubicBezTo>
                <a:cubicBezTo>
                  <a:pt x="277" y="361"/>
                  <a:pt x="277" y="361"/>
                  <a:pt x="277" y="361"/>
                </a:cubicBezTo>
                <a:cubicBezTo>
                  <a:pt x="277" y="368"/>
                  <a:pt x="272" y="373"/>
                  <a:pt x="265" y="373"/>
                </a:cubicBezTo>
                <a:cubicBezTo>
                  <a:pt x="155" y="373"/>
                  <a:pt x="155" y="373"/>
                  <a:pt x="155" y="373"/>
                </a:cubicBezTo>
                <a:cubicBezTo>
                  <a:pt x="152" y="373"/>
                  <a:pt x="150" y="374"/>
                  <a:pt x="148" y="376"/>
                </a:cubicBezTo>
                <a:cubicBezTo>
                  <a:pt x="84" y="447"/>
                  <a:pt x="84" y="447"/>
                  <a:pt x="84" y="447"/>
                </a:cubicBezTo>
                <a:cubicBezTo>
                  <a:pt x="84" y="447"/>
                  <a:pt x="83" y="447"/>
                  <a:pt x="83" y="447"/>
                </a:cubicBezTo>
                <a:cubicBezTo>
                  <a:pt x="82" y="447"/>
                  <a:pt x="82" y="447"/>
                  <a:pt x="82" y="446"/>
                </a:cubicBezTo>
                <a:cubicBezTo>
                  <a:pt x="82" y="382"/>
                  <a:pt x="82" y="382"/>
                  <a:pt x="82" y="382"/>
                </a:cubicBezTo>
                <a:cubicBezTo>
                  <a:pt x="82" y="377"/>
                  <a:pt x="78" y="373"/>
                  <a:pt x="73" y="373"/>
                </a:cubicBezTo>
                <a:cubicBezTo>
                  <a:pt x="30" y="373"/>
                  <a:pt x="30" y="373"/>
                  <a:pt x="30" y="373"/>
                </a:cubicBezTo>
                <a:cubicBezTo>
                  <a:pt x="24" y="373"/>
                  <a:pt x="18" y="368"/>
                  <a:pt x="18" y="361"/>
                </a:cubicBezTo>
                <a:cubicBezTo>
                  <a:pt x="18" y="180"/>
                  <a:pt x="18" y="180"/>
                  <a:pt x="18" y="180"/>
                </a:cubicBezTo>
                <a:cubicBezTo>
                  <a:pt x="18" y="173"/>
                  <a:pt x="24" y="168"/>
                  <a:pt x="30" y="168"/>
                </a:cubicBezTo>
                <a:cubicBezTo>
                  <a:pt x="148" y="168"/>
                  <a:pt x="148" y="168"/>
                  <a:pt x="148" y="168"/>
                </a:cubicBezTo>
                <a:cubicBezTo>
                  <a:pt x="153" y="168"/>
                  <a:pt x="157" y="164"/>
                  <a:pt x="157" y="158"/>
                </a:cubicBezTo>
                <a:cubicBezTo>
                  <a:pt x="157" y="153"/>
                  <a:pt x="153" y="149"/>
                  <a:pt x="148" y="149"/>
                </a:cubicBezTo>
                <a:cubicBezTo>
                  <a:pt x="30" y="149"/>
                  <a:pt x="30" y="149"/>
                  <a:pt x="30" y="149"/>
                </a:cubicBezTo>
                <a:cubicBezTo>
                  <a:pt x="13" y="149"/>
                  <a:pt x="0" y="163"/>
                  <a:pt x="0" y="180"/>
                </a:cubicBezTo>
                <a:cubicBezTo>
                  <a:pt x="0" y="361"/>
                  <a:pt x="0" y="361"/>
                  <a:pt x="0" y="361"/>
                </a:cubicBezTo>
                <a:cubicBezTo>
                  <a:pt x="0" y="378"/>
                  <a:pt x="13" y="392"/>
                  <a:pt x="30" y="392"/>
                </a:cubicBezTo>
                <a:cubicBezTo>
                  <a:pt x="64" y="392"/>
                  <a:pt x="64" y="392"/>
                  <a:pt x="64" y="392"/>
                </a:cubicBezTo>
                <a:cubicBezTo>
                  <a:pt x="64" y="446"/>
                  <a:pt x="64" y="446"/>
                  <a:pt x="64" y="446"/>
                </a:cubicBezTo>
                <a:cubicBezTo>
                  <a:pt x="64" y="454"/>
                  <a:pt x="68" y="461"/>
                  <a:pt x="75" y="464"/>
                </a:cubicBezTo>
                <a:close/>
                <a:moveTo>
                  <a:pt x="329" y="216"/>
                </a:moveTo>
                <a:cubicBezTo>
                  <a:pt x="334" y="216"/>
                  <a:pt x="338" y="212"/>
                  <a:pt x="338" y="206"/>
                </a:cubicBezTo>
                <a:cubicBezTo>
                  <a:pt x="338" y="137"/>
                  <a:pt x="338" y="137"/>
                  <a:pt x="338" y="137"/>
                </a:cubicBezTo>
                <a:cubicBezTo>
                  <a:pt x="338" y="132"/>
                  <a:pt x="334" y="128"/>
                  <a:pt x="329" y="128"/>
                </a:cubicBezTo>
                <a:cubicBezTo>
                  <a:pt x="324" y="128"/>
                  <a:pt x="320" y="132"/>
                  <a:pt x="320" y="137"/>
                </a:cubicBezTo>
                <a:cubicBezTo>
                  <a:pt x="320" y="206"/>
                  <a:pt x="320" y="206"/>
                  <a:pt x="320" y="206"/>
                </a:cubicBezTo>
                <a:cubicBezTo>
                  <a:pt x="320" y="212"/>
                  <a:pt x="324" y="216"/>
                  <a:pt x="329" y="216"/>
                </a:cubicBezTo>
                <a:close/>
                <a:moveTo>
                  <a:pt x="338" y="254"/>
                </a:moveTo>
                <a:cubicBezTo>
                  <a:pt x="338" y="244"/>
                  <a:pt x="338" y="244"/>
                  <a:pt x="338" y="244"/>
                </a:cubicBezTo>
                <a:cubicBezTo>
                  <a:pt x="338" y="239"/>
                  <a:pt x="334" y="234"/>
                  <a:pt x="329" y="234"/>
                </a:cubicBezTo>
                <a:cubicBezTo>
                  <a:pt x="324" y="234"/>
                  <a:pt x="320" y="239"/>
                  <a:pt x="320" y="244"/>
                </a:cubicBezTo>
                <a:cubicBezTo>
                  <a:pt x="320" y="254"/>
                  <a:pt x="320" y="254"/>
                  <a:pt x="320" y="254"/>
                </a:cubicBezTo>
                <a:cubicBezTo>
                  <a:pt x="320" y="260"/>
                  <a:pt x="324" y="264"/>
                  <a:pt x="329" y="264"/>
                </a:cubicBezTo>
                <a:cubicBezTo>
                  <a:pt x="334" y="264"/>
                  <a:pt x="338" y="260"/>
                  <a:pt x="338" y="25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612062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601915-8607-E6E5-D236-C85B04BA0AFB}"/>
              </a:ext>
            </a:extLst>
          </p:cNvPr>
          <p:cNvSpPr>
            <a:spLocks noGrp="1"/>
          </p:cNvSpPr>
          <p:nvPr>
            <p:ph type="title"/>
          </p:nvPr>
        </p:nvSpPr>
        <p:spPr>
          <a:xfrm>
            <a:off x="1524000" y="873125"/>
            <a:ext cx="10162032" cy="1631216"/>
          </a:xfrm>
        </p:spPr>
        <p:txBody>
          <a:bodyPr/>
          <a:lstStyle/>
          <a:p>
            <a:r>
              <a:rPr lang="en-US" sz="3600" dirty="0">
                <a:solidFill>
                  <a:srgbClr val="4B4BF9"/>
                </a:solidFill>
              </a:rPr>
              <a:t>Examples of </a:t>
            </a:r>
            <a:br>
              <a:rPr lang="en-US" sz="3600" dirty="0">
                <a:solidFill>
                  <a:srgbClr val="4B4BF9"/>
                </a:solidFill>
              </a:rPr>
            </a:br>
            <a:r>
              <a:rPr lang="en-US" sz="3200" dirty="0"/>
              <a:t>common digital body language cues in written communication</a:t>
            </a:r>
            <a:endParaRPr lang="en-US" sz="1050" b="0" dirty="0">
              <a:latin typeface="Calibri Light" panose="020F0302020204030204" pitchFamily="34" charset="0"/>
              <a:cs typeface="Calibri Light" panose="020F0302020204030204" pitchFamily="34" charset="0"/>
            </a:endParaRPr>
          </a:p>
        </p:txBody>
      </p:sp>
      <p:sp>
        <p:nvSpPr>
          <p:cNvPr id="28" name="ZoneTexte 27">
            <a:extLst>
              <a:ext uri="{FF2B5EF4-FFF2-40B4-BE49-F238E27FC236}">
                <a16:creationId xmlns:a16="http://schemas.microsoft.com/office/drawing/2014/main" id="{893BBA94-85D7-6FD0-53A1-0A648895F835}"/>
              </a:ext>
            </a:extLst>
          </p:cNvPr>
          <p:cNvSpPr txBox="1"/>
          <p:nvPr/>
        </p:nvSpPr>
        <p:spPr>
          <a:xfrm>
            <a:off x="953821" y="4200096"/>
            <a:ext cx="3145218" cy="2031325"/>
          </a:xfrm>
          <a:prstGeom prst="rect">
            <a:avLst/>
          </a:prstGeom>
          <a:noFill/>
        </p:spPr>
        <p:txBody>
          <a:bodyPr wrap="square" lIns="90000" rIns="90000">
            <a:spAutoFit/>
          </a:bodyPr>
          <a:lstStyle/>
          <a:p>
            <a:r>
              <a:rPr lang="en-US" sz="1400" b="1" dirty="0">
                <a:latin typeface="Foundever Sans Black" pitchFamily="50" charset="0"/>
                <a:ea typeface="Foundever Sans Black" pitchFamily="50" charset="0"/>
              </a:rPr>
              <a:t>Emoticons/</a:t>
            </a:r>
            <a:r>
              <a:rPr lang="en-US" sz="1400" b="1" dirty="0" err="1">
                <a:latin typeface="Foundever Sans Black" pitchFamily="50" charset="0"/>
                <a:ea typeface="Foundever Sans Black" pitchFamily="50" charset="0"/>
              </a:rPr>
              <a:t>Emojis</a:t>
            </a:r>
            <a:r>
              <a:rPr lang="en-US" sz="1400" b="1" dirty="0">
                <a:latin typeface="Foundever Sans Black" pitchFamily="50" charset="0"/>
                <a:ea typeface="Foundever Sans Black" pitchFamily="50" charset="0"/>
              </a:rPr>
              <a:t>:</a:t>
            </a:r>
          </a:p>
          <a:p>
            <a:endParaRPr lang="pt-PT" sz="1400" dirty="0">
              <a:latin typeface="Foundever Sans Black" pitchFamily="50" charset="0"/>
              <a:ea typeface="Foundever Sans Black" pitchFamily="50" charset="0"/>
            </a:endParaRPr>
          </a:p>
          <a:p>
            <a:r>
              <a:rPr lang="en-US" sz="1400" b="1" dirty="0">
                <a:solidFill>
                  <a:srgbClr val="C9C9C9"/>
                </a:solidFill>
              </a:rPr>
              <a:t>:) or 😊</a:t>
            </a:r>
            <a:r>
              <a:rPr lang="en-US" sz="1400" dirty="0">
                <a:solidFill>
                  <a:srgbClr val="C9C9C9"/>
                </a:solidFill>
              </a:rPr>
              <a:t>: Indicates a friendly or positive tone.</a:t>
            </a:r>
            <a:endParaRPr lang="pt-PT" sz="1400" dirty="0">
              <a:solidFill>
                <a:srgbClr val="C9C9C9"/>
              </a:solidFill>
            </a:endParaRPr>
          </a:p>
          <a:p>
            <a:r>
              <a:rPr lang="en-US" sz="1400" b="1" dirty="0">
                <a:solidFill>
                  <a:srgbClr val="C9C9C9"/>
                </a:solidFill>
              </a:rPr>
              <a:t>:( or 😔</a:t>
            </a:r>
            <a:r>
              <a:rPr lang="en-US" sz="1400" dirty="0">
                <a:solidFill>
                  <a:srgbClr val="C9C9C9"/>
                </a:solidFill>
              </a:rPr>
              <a:t>: Conveys sadness or disappointment.</a:t>
            </a:r>
            <a:endParaRPr lang="pt-PT" sz="1400" dirty="0">
              <a:solidFill>
                <a:srgbClr val="C9C9C9"/>
              </a:solidFill>
            </a:endParaRPr>
          </a:p>
          <a:p>
            <a:r>
              <a:rPr lang="en-US" sz="1400" b="1" dirty="0">
                <a:solidFill>
                  <a:srgbClr val="C9C9C9"/>
                </a:solidFill>
              </a:rPr>
              <a:t>:D or 😄</a:t>
            </a:r>
            <a:r>
              <a:rPr lang="en-US" sz="1400" dirty="0">
                <a:solidFill>
                  <a:srgbClr val="C9C9C9"/>
                </a:solidFill>
              </a:rPr>
              <a:t>: Represents happiness or excitement.</a:t>
            </a:r>
            <a:endParaRPr lang="pt-PT" sz="1400" dirty="0">
              <a:solidFill>
                <a:srgbClr val="C9C9C9"/>
              </a:solidFill>
            </a:endParaRPr>
          </a:p>
          <a:p>
            <a:r>
              <a:rPr lang="en-US" sz="1400" b="1" dirty="0">
                <a:solidFill>
                  <a:srgbClr val="C9C9C9"/>
                </a:solidFill>
              </a:rPr>
              <a:t>;-) or 😏</a:t>
            </a:r>
            <a:r>
              <a:rPr lang="en-US" sz="1400" dirty="0">
                <a:solidFill>
                  <a:srgbClr val="C9C9C9"/>
                </a:solidFill>
              </a:rPr>
              <a:t>: Implies playfulness or sarcasm.</a:t>
            </a:r>
            <a:endParaRPr lang="pt-PT" sz="1400" dirty="0">
              <a:solidFill>
                <a:srgbClr val="C9C9C9"/>
              </a:solidFill>
            </a:endParaRPr>
          </a:p>
        </p:txBody>
      </p:sp>
      <p:sp>
        <p:nvSpPr>
          <p:cNvPr id="30" name="ZoneTexte 29">
            <a:extLst>
              <a:ext uri="{FF2B5EF4-FFF2-40B4-BE49-F238E27FC236}">
                <a16:creationId xmlns:a16="http://schemas.microsoft.com/office/drawing/2014/main" id="{BE3FB127-1A33-BA7A-BC17-72619F2239F1}"/>
              </a:ext>
            </a:extLst>
          </p:cNvPr>
          <p:cNvSpPr txBox="1"/>
          <p:nvPr/>
        </p:nvSpPr>
        <p:spPr>
          <a:xfrm>
            <a:off x="5051680" y="4177335"/>
            <a:ext cx="2980208" cy="2031325"/>
          </a:xfrm>
          <a:prstGeom prst="rect">
            <a:avLst/>
          </a:prstGeom>
          <a:noFill/>
        </p:spPr>
        <p:txBody>
          <a:bodyPr wrap="square" lIns="90000" rIns="90000">
            <a:spAutoFit/>
          </a:bodyPr>
          <a:lstStyle/>
          <a:p>
            <a:r>
              <a:rPr lang="en-US" sz="1400" b="1" dirty="0">
                <a:latin typeface="Foundever Sans Black" pitchFamily="50" charset="0"/>
                <a:ea typeface="Foundever Sans Black" pitchFamily="50" charset="0"/>
              </a:rPr>
              <a:t>Punctuation Choices:</a:t>
            </a:r>
          </a:p>
          <a:p>
            <a:endParaRPr lang="pt-PT" sz="1400" dirty="0">
              <a:latin typeface="Foundever Sans Black" pitchFamily="50" charset="0"/>
              <a:ea typeface="Foundever Sans Black" pitchFamily="50" charset="0"/>
            </a:endParaRPr>
          </a:p>
          <a:p>
            <a:r>
              <a:rPr lang="en-US" sz="1400" b="1" dirty="0">
                <a:solidFill>
                  <a:srgbClr val="C9C9C9"/>
                </a:solidFill>
              </a:rPr>
              <a:t>Exclamation marks (!)</a:t>
            </a:r>
            <a:r>
              <a:rPr lang="en-US" sz="1400" dirty="0">
                <a:solidFill>
                  <a:srgbClr val="C9C9C9"/>
                </a:solidFill>
              </a:rPr>
              <a:t>: Adds emphasis or enthusiasm, e.g., "Great job!"</a:t>
            </a:r>
            <a:endParaRPr lang="pt-PT" sz="1400" dirty="0">
              <a:solidFill>
                <a:srgbClr val="C9C9C9"/>
              </a:solidFill>
            </a:endParaRPr>
          </a:p>
          <a:p>
            <a:r>
              <a:rPr lang="en-US" sz="1400" b="1" dirty="0">
                <a:solidFill>
                  <a:srgbClr val="C9C9C9"/>
                </a:solidFill>
              </a:rPr>
              <a:t>Ellipsis (…)</a:t>
            </a:r>
            <a:r>
              <a:rPr lang="en-US" sz="1400" dirty="0">
                <a:solidFill>
                  <a:srgbClr val="C9C9C9"/>
                </a:solidFill>
              </a:rPr>
              <a:t>: Suggests trailing off or hesitation, e.g., "I'm not sure about that..."</a:t>
            </a:r>
            <a:endParaRPr lang="pt-PT" sz="1400" dirty="0">
              <a:solidFill>
                <a:srgbClr val="C9C9C9"/>
              </a:solidFill>
            </a:endParaRPr>
          </a:p>
          <a:p>
            <a:r>
              <a:rPr lang="en-US" sz="1400" b="1" dirty="0">
                <a:solidFill>
                  <a:srgbClr val="C9C9C9"/>
                </a:solidFill>
              </a:rPr>
              <a:t>Question mark (?)</a:t>
            </a:r>
            <a:r>
              <a:rPr lang="en-US" sz="1400" dirty="0">
                <a:solidFill>
                  <a:srgbClr val="C9C9C9"/>
                </a:solidFill>
              </a:rPr>
              <a:t>: Indicates a question, e.g., "What do you think?“</a:t>
            </a:r>
          </a:p>
        </p:txBody>
      </p:sp>
      <p:sp>
        <p:nvSpPr>
          <p:cNvPr id="32" name="ZoneTexte 31">
            <a:extLst>
              <a:ext uri="{FF2B5EF4-FFF2-40B4-BE49-F238E27FC236}">
                <a16:creationId xmlns:a16="http://schemas.microsoft.com/office/drawing/2014/main" id="{BCD543BD-4B41-B77B-8DB1-56C4C5FCA58C}"/>
              </a:ext>
            </a:extLst>
          </p:cNvPr>
          <p:cNvSpPr txBox="1"/>
          <p:nvPr/>
        </p:nvSpPr>
        <p:spPr>
          <a:xfrm>
            <a:off x="8984528" y="4162080"/>
            <a:ext cx="2892166" cy="1815882"/>
          </a:xfrm>
          <a:prstGeom prst="rect">
            <a:avLst/>
          </a:prstGeom>
          <a:noFill/>
        </p:spPr>
        <p:txBody>
          <a:bodyPr wrap="square" lIns="90000" rIns="90000">
            <a:spAutoFit/>
          </a:bodyPr>
          <a:lstStyle/>
          <a:p>
            <a:r>
              <a:rPr lang="en-US" sz="1400" b="1" dirty="0">
                <a:latin typeface="Foundever Sans Black" pitchFamily="50" charset="0"/>
                <a:ea typeface="Foundever Sans Black" pitchFamily="50" charset="0"/>
              </a:rPr>
              <a:t>Formatting:</a:t>
            </a:r>
          </a:p>
          <a:p>
            <a:endParaRPr lang="pt-PT" sz="1400" dirty="0">
              <a:latin typeface="Foundever Sans Black" pitchFamily="50" charset="0"/>
              <a:ea typeface="Foundever Sans Black" pitchFamily="50" charset="0"/>
            </a:endParaRPr>
          </a:p>
          <a:p>
            <a:r>
              <a:rPr lang="en-US" sz="1400" b="1" dirty="0">
                <a:solidFill>
                  <a:srgbClr val="4B4BF9"/>
                </a:solidFill>
              </a:rPr>
              <a:t>Bold text: </a:t>
            </a:r>
            <a:r>
              <a:rPr lang="en-US" sz="1400" dirty="0"/>
              <a:t>Highlights important points or emphasizes words/phrases.</a:t>
            </a:r>
            <a:endParaRPr lang="pt-PT" sz="1400" dirty="0"/>
          </a:p>
          <a:p>
            <a:r>
              <a:rPr lang="en-US" sz="1400" b="1" i="1" dirty="0">
                <a:solidFill>
                  <a:srgbClr val="4B4BF9"/>
                </a:solidFill>
              </a:rPr>
              <a:t>Italics</a:t>
            </a:r>
            <a:r>
              <a:rPr lang="en-US" sz="1400" b="1" dirty="0">
                <a:solidFill>
                  <a:srgbClr val="4B4BF9"/>
                </a:solidFill>
              </a:rPr>
              <a:t>: </a:t>
            </a:r>
            <a:r>
              <a:rPr lang="en-US" sz="1400" dirty="0"/>
              <a:t>Indicates emphasis or adds a slight emphasis to specific words.</a:t>
            </a:r>
            <a:endParaRPr lang="pt-PT" sz="1400" dirty="0"/>
          </a:p>
          <a:p>
            <a:r>
              <a:rPr lang="en-US" sz="1400" b="1" u="sng" dirty="0">
                <a:solidFill>
                  <a:srgbClr val="4B4BF9"/>
                </a:solidFill>
              </a:rPr>
              <a:t>Underline</a:t>
            </a:r>
            <a:r>
              <a:rPr lang="en-US" sz="1400" b="1" dirty="0">
                <a:solidFill>
                  <a:srgbClr val="4B4BF9"/>
                </a:solidFill>
              </a:rPr>
              <a:t>: </a:t>
            </a:r>
            <a:r>
              <a:rPr lang="en-US" sz="1400" dirty="0"/>
              <a:t>Draws attention to a particular word or phrase.</a:t>
            </a:r>
            <a:endParaRPr lang="pt-PT" sz="1400" dirty="0"/>
          </a:p>
        </p:txBody>
      </p:sp>
      <p:sp>
        <p:nvSpPr>
          <p:cNvPr id="5" name="Rectangle : coins arrondis 4">
            <a:extLst>
              <a:ext uri="{FF2B5EF4-FFF2-40B4-BE49-F238E27FC236}">
                <a16:creationId xmlns:a16="http://schemas.microsoft.com/office/drawing/2014/main" id="{C0F98A89-5A71-2FD1-4982-F25F700F0C08}"/>
              </a:ext>
            </a:extLst>
          </p:cNvPr>
          <p:cNvSpPr/>
          <p:nvPr/>
        </p:nvSpPr>
        <p:spPr>
          <a:xfrm>
            <a:off x="4968902" y="2973047"/>
            <a:ext cx="1080000" cy="1080000"/>
          </a:xfrm>
          <a:prstGeom prst="roundRect">
            <a:avLst>
              <a:gd name="adj" fmla="val 43263"/>
            </a:avLst>
          </a:prstGeom>
          <a:solidFill>
            <a:srgbClr val="FFFFFF"/>
          </a:solidFill>
          <a:ln w="0">
            <a:noFill/>
          </a:ln>
          <a:effectLst>
            <a:outerShdw blurRad="38100" dist="12700" dir="5400000" algn="ctr" rotWithShape="0">
              <a:srgbClr val="09092D">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FFFFFF"/>
              </a:solidFill>
              <a:latin typeface="Foundever Sans Bold" pitchFamily="50" charset="0"/>
              <a:ea typeface="Foundever Sans Bold" pitchFamily="50" charset="0"/>
            </a:endParaRPr>
          </a:p>
        </p:txBody>
      </p:sp>
      <p:sp>
        <p:nvSpPr>
          <p:cNvPr id="13" name="Chevron 12">
            <a:extLst>
              <a:ext uri="{FF2B5EF4-FFF2-40B4-BE49-F238E27FC236}">
                <a16:creationId xmlns:a16="http://schemas.microsoft.com/office/drawing/2014/main" id="{410407BD-6B78-DD59-05A9-562152A669AC}"/>
              </a:ext>
            </a:extLst>
          </p:cNvPr>
          <p:cNvSpPr/>
          <p:nvPr/>
        </p:nvSpPr>
        <p:spPr>
          <a:xfrm>
            <a:off x="6645350" y="3420246"/>
            <a:ext cx="232954" cy="232954"/>
          </a:xfrm>
          <a:prstGeom prst="chevron">
            <a:avLst/>
          </a:prstGeom>
          <a:solidFill>
            <a:srgbClr val="8BF0BB"/>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09092C"/>
              </a:solidFill>
              <a:ea typeface="Foundever Sans Bold" pitchFamily="2" charset="0"/>
              <a:cs typeface="Calibri" panose="020F0502020204030204" pitchFamily="34" charset="0"/>
            </a:endParaRPr>
          </a:p>
        </p:txBody>
      </p:sp>
      <p:grpSp>
        <p:nvGrpSpPr>
          <p:cNvPr id="18" name="Group 17"/>
          <p:cNvGrpSpPr/>
          <p:nvPr/>
        </p:nvGrpSpPr>
        <p:grpSpPr>
          <a:xfrm>
            <a:off x="8983983" y="2990888"/>
            <a:ext cx="1908857" cy="1080000"/>
            <a:chOff x="2557235" y="3101552"/>
            <a:chExt cx="1908857" cy="1080000"/>
          </a:xfrm>
        </p:grpSpPr>
        <p:sp>
          <p:nvSpPr>
            <p:cNvPr id="19" name="Rectangle : coins arrondis 2">
              <a:extLst>
                <a:ext uri="{FF2B5EF4-FFF2-40B4-BE49-F238E27FC236}">
                  <a16:creationId xmlns:a16="http://schemas.microsoft.com/office/drawing/2014/main" id="{CA4A55B6-ECA5-A7E9-0E9F-5D587C1F01A1}"/>
                </a:ext>
              </a:extLst>
            </p:cNvPr>
            <p:cNvSpPr/>
            <p:nvPr/>
          </p:nvSpPr>
          <p:spPr>
            <a:xfrm>
              <a:off x="2557235" y="3101552"/>
              <a:ext cx="1080000" cy="1080000"/>
            </a:xfrm>
            <a:prstGeom prst="roundRect">
              <a:avLst>
                <a:gd name="adj" fmla="val 43263"/>
              </a:avLst>
            </a:prstGeom>
            <a:solidFill>
              <a:srgbClr val="4B4BF9"/>
            </a:solidFill>
            <a:ln w="0">
              <a:noFill/>
            </a:ln>
            <a:effectLst>
              <a:outerShdw blurRad="762000" dist="254000" dir="5400000" algn="ctr" rotWithShape="0">
                <a:srgbClr val="09092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FFFFFF"/>
                </a:solidFill>
                <a:latin typeface="Foundever Sans Bold" pitchFamily="50" charset="0"/>
                <a:ea typeface="Foundever Sans Bold" pitchFamily="50" charset="0"/>
              </a:endParaRPr>
            </a:p>
          </p:txBody>
        </p:sp>
        <p:sp>
          <p:nvSpPr>
            <p:cNvPr id="21" name="Chevron 20">
              <a:extLst>
                <a:ext uri="{FF2B5EF4-FFF2-40B4-BE49-F238E27FC236}">
                  <a16:creationId xmlns:a16="http://schemas.microsoft.com/office/drawing/2014/main" id="{2E7FD490-9601-0369-212B-8A7ACB0C1675}"/>
                </a:ext>
              </a:extLst>
            </p:cNvPr>
            <p:cNvSpPr/>
            <p:nvPr/>
          </p:nvSpPr>
          <p:spPr>
            <a:xfrm>
              <a:off x="4233138" y="3548751"/>
              <a:ext cx="232954" cy="232954"/>
            </a:xfrm>
            <a:prstGeom prst="chevron">
              <a:avLst/>
            </a:prstGeom>
            <a:solidFill>
              <a:srgbClr val="8BF0BB"/>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09092C"/>
                </a:solidFill>
                <a:ea typeface="Foundever Sans Bold" pitchFamily="2" charset="0"/>
                <a:cs typeface="Calibri" panose="020F0502020204030204" pitchFamily="34" charset="0"/>
              </a:endParaRPr>
            </a:p>
          </p:txBody>
        </p:sp>
      </p:grpSp>
      <p:sp>
        <p:nvSpPr>
          <p:cNvPr id="27" name="Rectangle : coins arrondis 4">
            <a:extLst>
              <a:ext uri="{FF2B5EF4-FFF2-40B4-BE49-F238E27FC236}">
                <a16:creationId xmlns:a16="http://schemas.microsoft.com/office/drawing/2014/main" id="{C0F98A89-5A71-2FD1-4982-F25F700F0C08}"/>
              </a:ext>
            </a:extLst>
          </p:cNvPr>
          <p:cNvSpPr/>
          <p:nvPr/>
        </p:nvSpPr>
        <p:spPr>
          <a:xfrm>
            <a:off x="953821" y="2973047"/>
            <a:ext cx="1080000" cy="1080000"/>
          </a:xfrm>
          <a:prstGeom prst="roundRect">
            <a:avLst>
              <a:gd name="adj" fmla="val 43263"/>
            </a:avLst>
          </a:prstGeom>
          <a:solidFill>
            <a:srgbClr val="FFFFFF"/>
          </a:solidFill>
          <a:ln w="0">
            <a:noFill/>
          </a:ln>
          <a:effectLst>
            <a:outerShdw blurRad="38100" dist="12700" dir="5400000" algn="ctr" rotWithShape="0">
              <a:srgbClr val="09092D">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FFFFFF"/>
              </a:solidFill>
              <a:latin typeface="Foundever Sans Bold" pitchFamily="50" charset="0"/>
              <a:ea typeface="Foundever Sans Bold" pitchFamily="50" charset="0"/>
            </a:endParaRPr>
          </a:p>
        </p:txBody>
      </p:sp>
      <p:sp>
        <p:nvSpPr>
          <p:cNvPr id="31" name="Chevron 30">
            <a:extLst>
              <a:ext uri="{FF2B5EF4-FFF2-40B4-BE49-F238E27FC236}">
                <a16:creationId xmlns:a16="http://schemas.microsoft.com/office/drawing/2014/main" id="{410407BD-6B78-DD59-05A9-562152A669AC}"/>
              </a:ext>
            </a:extLst>
          </p:cNvPr>
          <p:cNvSpPr/>
          <p:nvPr/>
        </p:nvSpPr>
        <p:spPr>
          <a:xfrm>
            <a:off x="2630269" y="3420246"/>
            <a:ext cx="232954" cy="232954"/>
          </a:xfrm>
          <a:prstGeom prst="chevron">
            <a:avLst/>
          </a:prstGeom>
          <a:solidFill>
            <a:srgbClr val="8BF0BB"/>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09092C"/>
              </a:solidFill>
              <a:ea typeface="Foundever Sans Bold" pitchFamily="2" charset="0"/>
              <a:cs typeface="Calibri" panose="020F0502020204030204" pitchFamily="34" charset="0"/>
            </a:endParaRPr>
          </a:p>
        </p:txBody>
      </p:sp>
      <p:sp>
        <p:nvSpPr>
          <p:cNvPr id="23" name="Freeform 267">
            <a:extLst>
              <a:ext uri="{FF2B5EF4-FFF2-40B4-BE49-F238E27FC236}">
                <a16:creationId xmlns:a16="http://schemas.microsoft.com/office/drawing/2014/main" id="{8894BE17-9F2C-D4D2-2F3D-EB6573A99BE3}"/>
              </a:ext>
            </a:extLst>
          </p:cNvPr>
          <p:cNvSpPr>
            <a:spLocks noChangeAspect="1" noEditPoints="1"/>
          </p:cNvSpPr>
          <p:nvPr/>
        </p:nvSpPr>
        <p:spPr bwMode="auto">
          <a:xfrm>
            <a:off x="1154322" y="3197138"/>
            <a:ext cx="656269" cy="612000"/>
          </a:xfrm>
          <a:custGeom>
            <a:avLst/>
            <a:gdLst>
              <a:gd name="T0" fmla="*/ 149 w 477"/>
              <a:gd name="T1" fmla="*/ 0 h 456"/>
              <a:gd name="T2" fmla="*/ 149 w 477"/>
              <a:gd name="T3" fmla="*/ 298 h 456"/>
              <a:gd name="T4" fmla="*/ 279 w 477"/>
              <a:gd name="T5" fmla="*/ 149 h 456"/>
              <a:gd name="T6" fmla="*/ 19 w 477"/>
              <a:gd name="T7" fmla="*/ 149 h 456"/>
              <a:gd name="T8" fmla="*/ 279 w 477"/>
              <a:gd name="T9" fmla="*/ 149 h 456"/>
              <a:gd name="T10" fmla="*/ 118 w 477"/>
              <a:gd name="T11" fmla="*/ 89 h 456"/>
              <a:gd name="T12" fmla="*/ 100 w 477"/>
              <a:gd name="T13" fmla="*/ 89 h 456"/>
              <a:gd name="T14" fmla="*/ 109 w 477"/>
              <a:gd name="T15" fmla="*/ 138 h 456"/>
              <a:gd name="T16" fmla="*/ 198 w 477"/>
              <a:gd name="T17" fmla="*/ 129 h 456"/>
              <a:gd name="T18" fmla="*/ 189 w 477"/>
              <a:gd name="T19" fmla="*/ 80 h 456"/>
              <a:gd name="T20" fmla="*/ 179 w 477"/>
              <a:gd name="T21" fmla="*/ 129 h 456"/>
              <a:gd name="T22" fmla="*/ 198 w 477"/>
              <a:gd name="T23" fmla="*/ 129 h 456"/>
              <a:gd name="T24" fmla="*/ 328 w 477"/>
              <a:gd name="T25" fmla="*/ 159 h 456"/>
              <a:gd name="T26" fmla="*/ 299 w 477"/>
              <a:gd name="T27" fmla="*/ 171 h 456"/>
              <a:gd name="T28" fmla="*/ 328 w 477"/>
              <a:gd name="T29" fmla="*/ 177 h 456"/>
              <a:gd name="T30" fmla="*/ 328 w 477"/>
              <a:gd name="T31" fmla="*/ 438 h 456"/>
              <a:gd name="T32" fmla="*/ 188 w 477"/>
              <a:gd name="T33" fmla="*/ 298 h 456"/>
              <a:gd name="T34" fmla="*/ 328 w 477"/>
              <a:gd name="T35" fmla="*/ 456 h 456"/>
              <a:gd name="T36" fmla="*/ 298 w 477"/>
              <a:gd name="T37" fmla="*/ 288 h 456"/>
              <a:gd name="T38" fmla="*/ 288 w 477"/>
              <a:gd name="T39" fmla="*/ 239 h 456"/>
              <a:gd name="T40" fmla="*/ 279 w 477"/>
              <a:gd name="T41" fmla="*/ 288 h 456"/>
              <a:gd name="T42" fmla="*/ 298 w 477"/>
              <a:gd name="T43" fmla="*/ 288 h 456"/>
              <a:gd name="T44" fmla="*/ 377 w 477"/>
              <a:gd name="T45" fmla="*/ 248 h 456"/>
              <a:gd name="T46" fmla="*/ 358 w 477"/>
              <a:gd name="T47" fmla="*/ 248 h 456"/>
              <a:gd name="T48" fmla="*/ 368 w 477"/>
              <a:gd name="T49" fmla="*/ 297 h 456"/>
              <a:gd name="T50" fmla="*/ 285 w 477"/>
              <a:gd name="T51" fmla="*/ 384 h 456"/>
              <a:gd name="T52" fmla="*/ 371 w 477"/>
              <a:gd name="T53" fmla="*/ 384 h 456"/>
              <a:gd name="T54" fmla="*/ 384 w 477"/>
              <a:gd name="T55" fmla="*/ 371 h 456"/>
              <a:gd name="T56" fmla="*/ 272 w 477"/>
              <a:gd name="T57" fmla="*/ 371 h 456"/>
              <a:gd name="T58" fmla="*/ 278 w 477"/>
              <a:gd name="T59" fmla="*/ 387 h 456"/>
              <a:gd name="T60" fmla="*/ 212 w 477"/>
              <a:gd name="T61" fmla="*/ 204 h 456"/>
              <a:gd name="T62" fmla="*/ 197 w 477"/>
              <a:gd name="T63" fmla="*/ 192 h 456"/>
              <a:gd name="T64" fmla="*/ 96 w 477"/>
              <a:gd name="T65" fmla="*/ 192 h 456"/>
              <a:gd name="T66" fmla="*/ 82 w 477"/>
              <a:gd name="T67" fmla="*/ 204 h 456"/>
              <a:gd name="T68" fmla="*/ 212 w 477"/>
              <a:gd name="T69" fmla="*/ 204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7" h="456">
                <a:moveTo>
                  <a:pt x="298" y="149"/>
                </a:moveTo>
                <a:cubicBezTo>
                  <a:pt x="298" y="67"/>
                  <a:pt x="231" y="0"/>
                  <a:pt x="149" y="0"/>
                </a:cubicBezTo>
                <a:cubicBezTo>
                  <a:pt x="67" y="0"/>
                  <a:pt x="0" y="67"/>
                  <a:pt x="0" y="149"/>
                </a:cubicBezTo>
                <a:cubicBezTo>
                  <a:pt x="0" y="231"/>
                  <a:pt x="67" y="298"/>
                  <a:pt x="149" y="298"/>
                </a:cubicBezTo>
                <a:cubicBezTo>
                  <a:pt x="231" y="298"/>
                  <a:pt x="298" y="231"/>
                  <a:pt x="298" y="149"/>
                </a:cubicBezTo>
                <a:close/>
                <a:moveTo>
                  <a:pt x="279" y="149"/>
                </a:moveTo>
                <a:cubicBezTo>
                  <a:pt x="279" y="221"/>
                  <a:pt x="221" y="279"/>
                  <a:pt x="149" y="279"/>
                </a:cubicBezTo>
                <a:cubicBezTo>
                  <a:pt x="77" y="279"/>
                  <a:pt x="19" y="221"/>
                  <a:pt x="19" y="149"/>
                </a:cubicBezTo>
                <a:cubicBezTo>
                  <a:pt x="19" y="77"/>
                  <a:pt x="77" y="19"/>
                  <a:pt x="149" y="19"/>
                </a:cubicBezTo>
                <a:cubicBezTo>
                  <a:pt x="221" y="19"/>
                  <a:pt x="279" y="77"/>
                  <a:pt x="279" y="149"/>
                </a:cubicBezTo>
                <a:close/>
                <a:moveTo>
                  <a:pt x="118" y="129"/>
                </a:moveTo>
                <a:cubicBezTo>
                  <a:pt x="118" y="89"/>
                  <a:pt x="118" y="89"/>
                  <a:pt x="118" y="89"/>
                </a:cubicBezTo>
                <a:cubicBezTo>
                  <a:pt x="118" y="84"/>
                  <a:pt x="114" y="80"/>
                  <a:pt x="109" y="80"/>
                </a:cubicBezTo>
                <a:cubicBezTo>
                  <a:pt x="104" y="80"/>
                  <a:pt x="100" y="84"/>
                  <a:pt x="100" y="89"/>
                </a:cubicBezTo>
                <a:cubicBezTo>
                  <a:pt x="100" y="129"/>
                  <a:pt x="100" y="129"/>
                  <a:pt x="100" y="129"/>
                </a:cubicBezTo>
                <a:cubicBezTo>
                  <a:pt x="100" y="134"/>
                  <a:pt x="104" y="138"/>
                  <a:pt x="109" y="138"/>
                </a:cubicBezTo>
                <a:cubicBezTo>
                  <a:pt x="114" y="138"/>
                  <a:pt x="118" y="134"/>
                  <a:pt x="118" y="129"/>
                </a:cubicBezTo>
                <a:close/>
                <a:moveTo>
                  <a:pt x="198" y="129"/>
                </a:moveTo>
                <a:cubicBezTo>
                  <a:pt x="198" y="89"/>
                  <a:pt x="198" y="89"/>
                  <a:pt x="198" y="89"/>
                </a:cubicBezTo>
                <a:cubicBezTo>
                  <a:pt x="198" y="84"/>
                  <a:pt x="194" y="80"/>
                  <a:pt x="189" y="80"/>
                </a:cubicBezTo>
                <a:cubicBezTo>
                  <a:pt x="184" y="80"/>
                  <a:pt x="179" y="84"/>
                  <a:pt x="179" y="89"/>
                </a:cubicBezTo>
                <a:cubicBezTo>
                  <a:pt x="179" y="129"/>
                  <a:pt x="179" y="129"/>
                  <a:pt x="179" y="129"/>
                </a:cubicBezTo>
                <a:cubicBezTo>
                  <a:pt x="179" y="134"/>
                  <a:pt x="184" y="138"/>
                  <a:pt x="189" y="138"/>
                </a:cubicBezTo>
                <a:cubicBezTo>
                  <a:pt x="194" y="138"/>
                  <a:pt x="198" y="134"/>
                  <a:pt x="198" y="129"/>
                </a:cubicBezTo>
                <a:close/>
                <a:moveTo>
                  <a:pt x="477" y="308"/>
                </a:moveTo>
                <a:cubicBezTo>
                  <a:pt x="477" y="226"/>
                  <a:pt x="410" y="159"/>
                  <a:pt x="328" y="159"/>
                </a:cubicBezTo>
                <a:cubicBezTo>
                  <a:pt x="321" y="159"/>
                  <a:pt x="314" y="159"/>
                  <a:pt x="307" y="160"/>
                </a:cubicBezTo>
                <a:cubicBezTo>
                  <a:pt x="302" y="161"/>
                  <a:pt x="298" y="166"/>
                  <a:pt x="299" y="171"/>
                </a:cubicBezTo>
                <a:cubicBezTo>
                  <a:pt x="300" y="176"/>
                  <a:pt x="304" y="180"/>
                  <a:pt x="309" y="179"/>
                </a:cubicBezTo>
                <a:cubicBezTo>
                  <a:pt x="315" y="178"/>
                  <a:pt x="322" y="177"/>
                  <a:pt x="328" y="177"/>
                </a:cubicBezTo>
                <a:cubicBezTo>
                  <a:pt x="400" y="177"/>
                  <a:pt x="458" y="236"/>
                  <a:pt x="458" y="308"/>
                </a:cubicBezTo>
                <a:cubicBezTo>
                  <a:pt x="458" y="379"/>
                  <a:pt x="400" y="438"/>
                  <a:pt x="328" y="438"/>
                </a:cubicBezTo>
                <a:cubicBezTo>
                  <a:pt x="256" y="438"/>
                  <a:pt x="198" y="379"/>
                  <a:pt x="198" y="308"/>
                </a:cubicBezTo>
                <a:cubicBezTo>
                  <a:pt x="198" y="302"/>
                  <a:pt x="194" y="298"/>
                  <a:pt x="188" y="298"/>
                </a:cubicBezTo>
                <a:cubicBezTo>
                  <a:pt x="183" y="298"/>
                  <a:pt x="179" y="302"/>
                  <a:pt x="179" y="308"/>
                </a:cubicBezTo>
                <a:cubicBezTo>
                  <a:pt x="179" y="390"/>
                  <a:pt x="246" y="456"/>
                  <a:pt x="328" y="456"/>
                </a:cubicBezTo>
                <a:cubicBezTo>
                  <a:pt x="410" y="456"/>
                  <a:pt x="477" y="390"/>
                  <a:pt x="477" y="308"/>
                </a:cubicBezTo>
                <a:close/>
                <a:moveTo>
                  <a:pt x="298" y="288"/>
                </a:moveTo>
                <a:cubicBezTo>
                  <a:pt x="298" y="248"/>
                  <a:pt x="298" y="248"/>
                  <a:pt x="298" y="248"/>
                </a:cubicBezTo>
                <a:cubicBezTo>
                  <a:pt x="298" y="243"/>
                  <a:pt x="293" y="239"/>
                  <a:pt x="288" y="239"/>
                </a:cubicBezTo>
                <a:cubicBezTo>
                  <a:pt x="283" y="239"/>
                  <a:pt x="279" y="243"/>
                  <a:pt x="279" y="248"/>
                </a:cubicBezTo>
                <a:cubicBezTo>
                  <a:pt x="279" y="288"/>
                  <a:pt x="279" y="288"/>
                  <a:pt x="279" y="288"/>
                </a:cubicBezTo>
                <a:cubicBezTo>
                  <a:pt x="279" y="293"/>
                  <a:pt x="283" y="297"/>
                  <a:pt x="288" y="297"/>
                </a:cubicBezTo>
                <a:cubicBezTo>
                  <a:pt x="293" y="297"/>
                  <a:pt x="298" y="293"/>
                  <a:pt x="298" y="288"/>
                </a:cubicBezTo>
                <a:close/>
                <a:moveTo>
                  <a:pt x="377" y="288"/>
                </a:moveTo>
                <a:cubicBezTo>
                  <a:pt x="377" y="248"/>
                  <a:pt x="377" y="248"/>
                  <a:pt x="377" y="248"/>
                </a:cubicBezTo>
                <a:cubicBezTo>
                  <a:pt x="377" y="243"/>
                  <a:pt x="373" y="239"/>
                  <a:pt x="368" y="239"/>
                </a:cubicBezTo>
                <a:cubicBezTo>
                  <a:pt x="363" y="239"/>
                  <a:pt x="358" y="243"/>
                  <a:pt x="358" y="248"/>
                </a:cubicBezTo>
                <a:cubicBezTo>
                  <a:pt x="358" y="288"/>
                  <a:pt x="358" y="288"/>
                  <a:pt x="358" y="288"/>
                </a:cubicBezTo>
                <a:cubicBezTo>
                  <a:pt x="358" y="293"/>
                  <a:pt x="363" y="297"/>
                  <a:pt x="368" y="297"/>
                </a:cubicBezTo>
                <a:cubicBezTo>
                  <a:pt x="373" y="297"/>
                  <a:pt x="377" y="293"/>
                  <a:pt x="377" y="288"/>
                </a:cubicBezTo>
                <a:close/>
                <a:moveTo>
                  <a:pt x="285" y="384"/>
                </a:moveTo>
                <a:cubicBezTo>
                  <a:pt x="297" y="373"/>
                  <a:pt x="312" y="367"/>
                  <a:pt x="328" y="367"/>
                </a:cubicBezTo>
                <a:cubicBezTo>
                  <a:pt x="344" y="367"/>
                  <a:pt x="359" y="373"/>
                  <a:pt x="371" y="384"/>
                </a:cubicBezTo>
                <a:cubicBezTo>
                  <a:pt x="375" y="388"/>
                  <a:pt x="381" y="388"/>
                  <a:pt x="385" y="384"/>
                </a:cubicBezTo>
                <a:cubicBezTo>
                  <a:pt x="388" y="380"/>
                  <a:pt x="388" y="374"/>
                  <a:pt x="384" y="371"/>
                </a:cubicBezTo>
                <a:cubicBezTo>
                  <a:pt x="369" y="356"/>
                  <a:pt x="349" y="348"/>
                  <a:pt x="328" y="348"/>
                </a:cubicBezTo>
                <a:cubicBezTo>
                  <a:pt x="307" y="348"/>
                  <a:pt x="287" y="356"/>
                  <a:pt x="272" y="371"/>
                </a:cubicBezTo>
                <a:cubicBezTo>
                  <a:pt x="268" y="374"/>
                  <a:pt x="268" y="380"/>
                  <a:pt x="271" y="384"/>
                </a:cubicBezTo>
                <a:cubicBezTo>
                  <a:pt x="273" y="386"/>
                  <a:pt x="276" y="387"/>
                  <a:pt x="278" y="387"/>
                </a:cubicBezTo>
                <a:cubicBezTo>
                  <a:pt x="281" y="387"/>
                  <a:pt x="283" y="386"/>
                  <a:pt x="285" y="384"/>
                </a:cubicBezTo>
                <a:close/>
                <a:moveTo>
                  <a:pt x="212" y="204"/>
                </a:moveTo>
                <a:cubicBezTo>
                  <a:pt x="215" y="200"/>
                  <a:pt x="214" y="194"/>
                  <a:pt x="210" y="191"/>
                </a:cubicBezTo>
                <a:cubicBezTo>
                  <a:pt x="206" y="188"/>
                  <a:pt x="201" y="188"/>
                  <a:pt x="197" y="192"/>
                </a:cubicBezTo>
                <a:cubicBezTo>
                  <a:pt x="183" y="209"/>
                  <a:pt x="165" y="219"/>
                  <a:pt x="147" y="219"/>
                </a:cubicBezTo>
                <a:cubicBezTo>
                  <a:pt x="128" y="219"/>
                  <a:pt x="111" y="209"/>
                  <a:pt x="96" y="192"/>
                </a:cubicBezTo>
                <a:cubicBezTo>
                  <a:pt x="93" y="188"/>
                  <a:pt x="87" y="188"/>
                  <a:pt x="83" y="191"/>
                </a:cubicBezTo>
                <a:cubicBezTo>
                  <a:pt x="79" y="194"/>
                  <a:pt x="79" y="200"/>
                  <a:pt x="82" y="204"/>
                </a:cubicBezTo>
                <a:cubicBezTo>
                  <a:pt x="100" y="226"/>
                  <a:pt x="123" y="238"/>
                  <a:pt x="147" y="238"/>
                </a:cubicBezTo>
                <a:cubicBezTo>
                  <a:pt x="171" y="238"/>
                  <a:pt x="194" y="226"/>
                  <a:pt x="212" y="204"/>
                </a:cubicBezTo>
                <a:close/>
              </a:path>
            </a:pathLst>
          </a:custGeom>
          <a:solidFill>
            <a:srgbClr val="09092D"/>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98">
            <a:extLst>
              <a:ext uri="{FF2B5EF4-FFF2-40B4-BE49-F238E27FC236}">
                <a16:creationId xmlns:a16="http://schemas.microsoft.com/office/drawing/2014/main" id="{3328CCD1-12E1-A9E1-C0D9-595BE6CB4ADD}"/>
              </a:ext>
            </a:extLst>
          </p:cNvPr>
          <p:cNvSpPr>
            <a:spLocks noChangeAspect="1" noEditPoints="1"/>
          </p:cNvSpPr>
          <p:nvPr/>
        </p:nvSpPr>
        <p:spPr bwMode="auto">
          <a:xfrm>
            <a:off x="5139073" y="3240775"/>
            <a:ext cx="639253" cy="612000"/>
          </a:xfrm>
          <a:custGeom>
            <a:avLst/>
            <a:gdLst>
              <a:gd name="T0" fmla="*/ 201 w 488"/>
              <a:gd name="T1" fmla="*/ 317 h 466"/>
              <a:gd name="T2" fmla="*/ 170 w 488"/>
              <a:gd name="T3" fmla="*/ 105 h 466"/>
              <a:gd name="T4" fmla="*/ 457 w 488"/>
              <a:gd name="T5" fmla="*/ 74 h 466"/>
              <a:gd name="T6" fmla="*/ 488 w 488"/>
              <a:gd name="T7" fmla="*/ 286 h 466"/>
              <a:gd name="T8" fmla="*/ 413 w 488"/>
              <a:gd name="T9" fmla="*/ 317 h 466"/>
              <a:gd name="T10" fmla="*/ 401 w 488"/>
              <a:gd name="T11" fmla="*/ 386 h 466"/>
              <a:gd name="T12" fmla="*/ 379 w 488"/>
              <a:gd name="T13" fmla="*/ 381 h 466"/>
              <a:gd name="T14" fmla="*/ 328 w 488"/>
              <a:gd name="T15" fmla="*/ 317 h 466"/>
              <a:gd name="T16" fmla="*/ 332 w 488"/>
              <a:gd name="T17" fmla="*/ 298 h 466"/>
              <a:gd name="T18" fmla="*/ 392 w 488"/>
              <a:gd name="T19" fmla="*/ 368 h 466"/>
              <a:gd name="T20" fmla="*/ 394 w 488"/>
              <a:gd name="T21" fmla="*/ 367 h 466"/>
              <a:gd name="T22" fmla="*/ 404 w 488"/>
              <a:gd name="T23" fmla="*/ 298 h 466"/>
              <a:gd name="T24" fmla="*/ 469 w 488"/>
              <a:gd name="T25" fmla="*/ 286 h 466"/>
              <a:gd name="T26" fmla="*/ 457 w 488"/>
              <a:gd name="T27" fmla="*/ 93 h 466"/>
              <a:gd name="T28" fmla="*/ 189 w 488"/>
              <a:gd name="T29" fmla="*/ 105 h 466"/>
              <a:gd name="T30" fmla="*/ 201 w 488"/>
              <a:gd name="T31" fmla="*/ 298 h 466"/>
              <a:gd name="T32" fmla="*/ 381 w 488"/>
              <a:gd name="T33" fmla="*/ 52 h 466"/>
              <a:gd name="T34" fmla="*/ 350 w 488"/>
              <a:gd name="T35" fmla="*/ 0 h 466"/>
              <a:gd name="T36" fmla="*/ 53 w 488"/>
              <a:gd name="T37" fmla="*/ 30 h 466"/>
              <a:gd name="T38" fmla="*/ 62 w 488"/>
              <a:gd name="T39" fmla="*/ 136 h 466"/>
              <a:gd name="T40" fmla="*/ 72 w 488"/>
              <a:gd name="T41" fmla="*/ 30 h 466"/>
              <a:gd name="T42" fmla="*/ 350 w 488"/>
              <a:gd name="T43" fmla="*/ 18 h 466"/>
              <a:gd name="T44" fmla="*/ 362 w 488"/>
              <a:gd name="T45" fmla="*/ 52 h 466"/>
              <a:gd name="T46" fmla="*/ 75 w 488"/>
              <a:gd name="T47" fmla="*/ 464 h 466"/>
              <a:gd name="T48" fmla="*/ 96 w 488"/>
              <a:gd name="T49" fmla="*/ 462 h 466"/>
              <a:gd name="T50" fmla="*/ 159 w 488"/>
              <a:gd name="T51" fmla="*/ 392 h 466"/>
              <a:gd name="T52" fmla="*/ 296 w 488"/>
              <a:gd name="T53" fmla="*/ 361 h 466"/>
              <a:gd name="T54" fmla="*/ 286 w 488"/>
              <a:gd name="T55" fmla="*/ 330 h 466"/>
              <a:gd name="T56" fmla="*/ 277 w 488"/>
              <a:gd name="T57" fmla="*/ 361 h 466"/>
              <a:gd name="T58" fmla="*/ 155 w 488"/>
              <a:gd name="T59" fmla="*/ 373 h 466"/>
              <a:gd name="T60" fmla="*/ 84 w 488"/>
              <a:gd name="T61" fmla="*/ 447 h 466"/>
              <a:gd name="T62" fmla="*/ 82 w 488"/>
              <a:gd name="T63" fmla="*/ 446 h 466"/>
              <a:gd name="T64" fmla="*/ 73 w 488"/>
              <a:gd name="T65" fmla="*/ 373 h 466"/>
              <a:gd name="T66" fmla="*/ 18 w 488"/>
              <a:gd name="T67" fmla="*/ 361 h 466"/>
              <a:gd name="T68" fmla="*/ 30 w 488"/>
              <a:gd name="T69" fmla="*/ 168 h 466"/>
              <a:gd name="T70" fmla="*/ 157 w 488"/>
              <a:gd name="T71" fmla="*/ 158 h 466"/>
              <a:gd name="T72" fmla="*/ 30 w 488"/>
              <a:gd name="T73" fmla="*/ 149 h 466"/>
              <a:gd name="T74" fmla="*/ 0 w 488"/>
              <a:gd name="T75" fmla="*/ 361 h 466"/>
              <a:gd name="T76" fmla="*/ 64 w 488"/>
              <a:gd name="T77" fmla="*/ 392 h 466"/>
              <a:gd name="T78" fmla="*/ 75 w 488"/>
              <a:gd name="T79" fmla="*/ 464 h 466"/>
              <a:gd name="T80" fmla="*/ 338 w 488"/>
              <a:gd name="T81" fmla="*/ 206 h 466"/>
              <a:gd name="T82" fmla="*/ 329 w 488"/>
              <a:gd name="T83" fmla="*/ 128 h 466"/>
              <a:gd name="T84" fmla="*/ 320 w 488"/>
              <a:gd name="T85" fmla="*/ 206 h 466"/>
              <a:gd name="T86" fmla="*/ 338 w 488"/>
              <a:gd name="T87" fmla="*/ 254 h 466"/>
              <a:gd name="T88" fmla="*/ 329 w 488"/>
              <a:gd name="T89" fmla="*/ 234 h 466"/>
              <a:gd name="T90" fmla="*/ 320 w 488"/>
              <a:gd name="T91" fmla="*/ 254 h 466"/>
              <a:gd name="T92" fmla="*/ 338 w 488"/>
              <a:gd name="T93" fmla="*/ 254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8" h="466">
                <a:moveTo>
                  <a:pt x="328" y="317"/>
                </a:moveTo>
                <a:cubicBezTo>
                  <a:pt x="201" y="317"/>
                  <a:pt x="201" y="317"/>
                  <a:pt x="201" y="317"/>
                </a:cubicBezTo>
                <a:cubicBezTo>
                  <a:pt x="184" y="317"/>
                  <a:pt x="170" y="303"/>
                  <a:pt x="170" y="286"/>
                </a:cubicBezTo>
                <a:cubicBezTo>
                  <a:pt x="170" y="105"/>
                  <a:pt x="170" y="105"/>
                  <a:pt x="170" y="105"/>
                </a:cubicBezTo>
                <a:cubicBezTo>
                  <a:pt x="170" y="88"/>
                  <a:pt x="184" y="74"/>
                  <a:pt x="201" y="74"/>
                </a:cubicBezTo>
                <a:cubicBezTo>
                  <a:pt x="457" y="74"/>
                  <a:pt x="457" y="74"/>
                  <a:pt x="457" y="74"/>
                </a:cubicBezTo>
                <a:cubicBezTo>
                  <a:pt x="474" y="74"/>
                  <a:pt x="488" y="88"/>
                  <a:pt x="488" y="105"/>
                </a:cubicBezTo>
                <a:cubicBezTo>
                  <a:pt x="488" y="286"/>
                  <a:pt x="488" y="286"/>
                  <a:pt x="488" y="286"/>
                </a:cubicBezTo>
                <a:cubicBezTo>
                  <a:pt x="488" y="303"/>
                  <a:pt x="474" y="317"/>
                  <a:pt x="457" y="317"/>
                </a:cubicBezTo>
                <a:cubicBezTo>
                  <a:pt x="413" y="317"/>
                  <a:pt x="413" y="317"/>
                  <a:pt x="413" y="317"/>
                </a:cubicBezTo>
                <a:cubicBezTo>
                  <a:pt x="413" y="367"/>
                  <a:pt x="413" y="367"/>
                  <a:pt x="413" y="367"/>
                </a:cubicBezTo>
                <a:cubicBezTo>
                  <a:pt x="413" y="376"/>
                  <a:pt x="408" y="383"/>
                  <a:pt x="401" y="386"/>
                </a:cubicBezTo>
                <a:cubicBezTo>
                  <a:pt x="398" y="387"/>
                  <a:pt x="396" y="387"/>
                  <a:pt x="393" y="387"/>
                </a:cubicBezTo>
                <a:cubicBezTo>
                  <a:pt x="388" y="387"/>
                  <a:pt x="383" y="385"/>
                  <a:pt x="379" y="381"/>
                </a:cubicBezTo>
                <a:cubicBezTo>
                  <a:pt x="378" y="381"/>
                  <a:pt x="378" y="380"/>
                  <a:pt x="378" y="380"/>
                </a:cubicBezTo>
                <a:lnTo>
                  <a:pt x="328" y="317"/>
                </a:lnTo>
                <a:close/>
                <a:moveTo>
                  <a:pt x="201" y="298"/>
                </a:moveTo>
                <a:cubicBezTo>
                  <a:pt x="332" y="298"/>
                  <a:pt x="332" y="298"/>
                  <a:pt x="332" y="298"/>
                </a:cubicBezTo>
                <a:cubicBezTo>
                  <a:pt x="335" y="298"/>
                  <a:pt x="338" y="300"/>
                  <a:pt x="340" y="302"/>
                </a:cubicBezTo>
                <a:cubicBezTo>
                  <a:pt x="392" y="368"/>
                  <a:pt x="392" y="368"/>
                  <a:pt x="392" y="368"/>
                </a:cubicBezTo>
                <a:cubicBezTo>
                  <a:pt x="393" y="369"/>
                  <a:pt x="393" y="368"/>
                  <a:pt x="394" y="368"/>
                </a:cubicBezTo>
                <a:cubicBezTo>
                  <a:pt x="394" y="368"/>
                  <a:pt x="394" y="368"/>
                  <a:pt x="394" y="367"/>
                </a:cubicBezTo>
                <a:cubicBezTo>
                  <a:pt x="394" y="308"/>
                  <a:pt x="394" y="308"/>
                  <a:pt x="394" y="308"/>
                </a:cubicBezTo>
                <a:cubicBezTo>
                  <a:pt x="394" y="303"/>
                  <a:pt x="399" y="298"/>
                  <a:pt x="404" y="298"/>
                </a:cubicBezTo>
                <a:cubicBezTo>
                  <a:pt x="457" y="298"/>
                  <a:pt x="457" y="298"/>
                  <a:pt x="457" y="298"/>
                </a:cubicBezTo>
                <a:cubicBezTo>
                  <a:pt x="464" y="298"/>
                  <a:pt x="469" y="293"/>
                  <a:pt x="469" y="286"/>
                </a:cubicBezTo>
                <a:cubicBezTo>
                  <a:pt x="469" y="105"/>
                  <a:pt x="469" y="105"/>
                  <a:pt x="469" y="105"/>
                </a:cubicBezTo>
                <a:cubicBezTo>
                  <a:pt x="469" y="98"/>
                  <a:pt x="464" y="93"/>
                  <a:pt x="457" y="93"/>
                </a:cubicBezTo>
                <a:cubicBezTo>
                  <a:pt x="201" y="93"/>
                  <a:pt x="201" y="93"/>
                  <a:pt x="201" y="93"/>
                </a:cubicBezTo>
                <a:cubicBezTo>
                  <a:pt x="194" y="93"/>
                  <a:pt x="189" y="98"/>
                  <a:pt x="189" y="105"/>
                </a:cubicBezTo>
                <a:cubicBezTo>
                  <a:pt x="189" y="286"/>
                  <a:pt x="189" y="286"/>
                  <a:pt x="189" y="286"/>
                </a:cubicBezTo>
                <a:cubicBezTo>
                  <a:pt x="189" y="293"/>
                  <a:pt x="194" y="298"/>
                  <a:pt x="201" y="298"/>
                </a:cubicBezTo>
                <a:close/>
                <a:moveTo>
                  <a:pt x="372" y="61"/>
                </a:moveTo>
                <a:cubicBezTo>
                  <a:pt x="377" y="61"/>
                  <a:pt x="381" y="57"/>
                  <a:pt x="381" y="52"/>
                </a:cubicBezTo>
                <a:cubicBezTo>
                  <a:pt x="381" y="30"/>
                  <a:pt x="381" y="30"/>
                  <a:pt x="381" y="30"/>
                </a:cubicBezTo>
                <a:cubicBezTo>
                  <a:pt x="381" y="14"/>
                  <a:pt x="367" y="0"/>
                  <a:pt x="350" y="0"/>
                </a:cubicBezTo>
                <a:cubicBezTo>
                  <a:pt x="84" y="0"/>
                  <a:pt x="84" y="0"/>
                  <a:pt x="84" y="0"/>
                </a:cubicBezTo>
                <a:cubicBezTo>
                  <a:pt x="67" y="0"/>
                  <a:pt x="53" y="14"/>
                  <a:pt x="53" y="30"/>
                </a:cubicBezTo>
                <a:cubicBezTo>
                  <a:pt x="53" y="126"/>
                  <a:pt x="53" y="126"/>
                  <a:pt x="53" y="126"/>
                </a:cubicBezTo>
                <a:cubicBezTo>
                  <a:pt x="53" y="132"/>
                  <a:pt x="57" y="136"/>
                  <a:pt x="62" y="136"/>
                </a:cubicBezTo>
                <a:cubicBezTo>
                  <a:pt x="68" y="136"/>
                  <a:pt x="72" y="132"/>
                  <a:pt x="72" y="126"/>
                </a:cubicBezTo>
                <a:cubicBezTo>
                  <a:pt x="72" y="30"/>
                  <a:pt x="72" y="30"/>
                  <a:pt x="72" y="30"/>
                </a:cubicBezTo>
                <a:cubicBezTo>
                  <a:pt x="72" y="24"/>
                  <a:pt x="77" y="18"/>
                  <a:pt x="84" y="18"/>
                </a:cubicBezTo>
                <a:cubicBezTo>
                  <a:pt x="350" y="18"/>
                  <a:pt x="350" y="18"/>
                  <a:pt x="350" y="18"/>
                </a:cubicBezTo>
                <a:cubicBezTo>
                  <a:pt x="357" y="18"/>
                  <a:pt x="362" y="24"/>
                  <a:pt x="362" y="30"/>
                </a:cubicBezTo>
                <a:cubicBezTo>
                  <a:pt x="362" y="52"/>
                  <a:pt x="362" y="52"/>
                  <a:pt x="362" y="52"/>
                </a:cubicBezTo>
                <a:cubicBezTo>
                  <a:pt x="362" y="57"/>
                  <a:pt x="367" y="61"/>
                  <a:pt x="372" y="61"/>
                </a:cubicBezTo>
                <a:close/>
                <a:moveTo>
                  <a:pt x="75" y="464"/>
                </a:moveTo>
                <a:cubicBezTo>
                  <a:pt x="78" y="465"/>
                  <a:pt x="81" y="466"/>
                  <a:pt x="83" y="466"/>
                </a:cubicBezTo>
                <a:cubicBezTo>
                  <a:pt x="88" y="466"/>
                  <a:pt x="93" y="465"/>
                  <a:pt x="96" y="462"/>
                </a:cubicBezTo>
                <a:cubicBezTo>
                  <a:pt x="97" y="461"/>
                  <a:pt x="97" y="461"/>
                  <a:pt x="97" y="460"/>
                </a:cubicBezTo>
                <a:cubicBezTo>
                  <a:pt x="159" y="392"/>
                  <a:pt x="159" y="392"/>
                  <a:pt x="159" y="392"/>
                </a:cubicBezTo>
                <a:cubicBezTo>
                  <a:pt x="265" y="392"/>
                  <a:pt x="265" y="392"/>
                  <a:pt x="265" y="392"/>
                </a:cubicBezTo>
                <a:cubicBezTo>
                  <a:pt x="282" y="392"/>
                  <a:pt x="296" y="378"/>
                  <a:pt x="296" y="361"/>
                </a:cubicBezTo>
                <a:cubicBezTo>
                  <a:pt x="296" y="340"/>
                  <a:pt x="296" y="340"/>
                  <a:pt x="296" y="340"/>
                </a:cubicBezTo>
                <a:cubicBezTo>
                  <a:pt x="296" y="335"/>
                  <a:pt x="292" y="330"/>
                  <a:pt x="286" y="330"/>
                </a:cubicBezTo>
                <a:cubicBezTo>
                  <a:pt x="281" y="330"/>
                  <a:pt x="277" y="335"/>
                  <a:pt x="277" y="340"/>
                </a:cubicBezTo>
                <a:cubicBezTo>
                  <a:pt x="277" y="361"/>
                  <a:pt x="277" y="361"/>
                  <a:pt x="277" y="361"/>
                </a:cubicBezTo>
                <a:cubicBezTo>
                  <a:pt x="277" y="368"/>
                  <a:pt x="272" y="373"/>
                  <a:pt x="265" y="373"/>
                </a:cubicBezTo>
                <a:cubicBezTo>
                  <a:pt x="155" y="373"/>
                  <a:pt x="155" y="373"/>
                  <a:pt x="155" y="373"/>
                </a:cubicBezTo>
                <a:cubicBezTo>
                  <a:pt x="152" y="373"/>
                  <a:pt x="150" y="374"/>
                  <a:pt x="148" y="376"/>
                </a:cubicBezTo>
                <a:cubicBezTo>
                  <a:pt x="84" y="447"/>
                  <a:pt x="84" y="447"/>
                  <a:pt x="84" y="447"/>
                </a:cubicBezTo>
                <a:cubicBezTo>
                  <a:pt x="84" y="447"/>
                  <a:pt x="83" y="447"/>
                  <a:pt x="83" y="447"/>
                </a:cubicBezTo>
                <a:cubicBezTo>
                  <a:pt x="82" y="447"/>
                  <a:pt x="82" y="447"/>
                  <a:pt x="82" y="446"/>
                </a:cubicBezTo>
                <a:cubicBezTo>
                  <a:pt x="82" y="382"/>
                  <a:pt x="82" y="382"/>
                  <a:pt x="82" y="382"/>
                </a:cubicBezTo>
                <a:cubicBezTo>
                  <a:pt x="82" y="377"/>
                  <a:pt x="78" y="373"/>
                  <a:pt x="73" y="373"/>
                </a:cubicBezTo>
                <a:cubicBezTo>
                  <a:pt x="30" y="373"/>
                  <a:pt x="30" y="373"/>
                  <a:pt x="30" y="373"/>
                </a:cubicBezTo>
                <a:cubicBezTo>
                  <a:pt x="24" y="373"/>
                  <a:pt x="18" y="368"/>
                  <a:pt x="18" y="361"/>
                </a:cubicBezTo>
                <a:cubicBezTo>
                  <a:pt x="18" y="180"/>
                  <a:pt x="18" y="180"/>
                  <a:pt x="18" y="180"/>
                </a:cubicBezTo>
                <a:cubicBezTo>
                  <a:pt x="18" y="173"/>
                  <a:pt x="24" y="168"/>
                  <a:pt x="30" y="168"/>
                </a:cubicBezTo>
                <a:cubicBezTo>
                  <a:pt x="148" y="168"/>
                  <a:pt x="148" y="168"/>
                  <a:pt x="148" y="168"/>
                </a:cubicBezTo>
                <a:cubicBezTo>
                  <a:pt x="153" y="168"/>
                  <a:pt x="157" y="164"/>
                  <a:pt x="157" y="158"/>
                </a:cubicBezTo>
                <a:cubicBezTo>
                  <a:pt x="157" y="153"/>
                  <a:pt x="153" y="149"/>
                  <a:pt x="148" y="149"/>
                </a:cubicBezTo>
                <a:cubicBezTo>
                  <a:pt x="30" y="149"/>
                  <a:pt x="30" y="149"/>
                  <a:pt x="30" y="149"/>
                </a:cubicBezTo>
                <a:cubicBezTo>
                  <a:pt x="13" y="149"/>
                  <a:pt x="0" y="163"/>
                  <a:pt x="0" y="180"/>
                </a:cubicBezTo>
                <a:cubicBezTo>
                  <a:pt x="0" y="361"/>
                  <a:pt x="0" y="361"/>
                  <a:pt x="0" y="361"/>
                </a:cubicBezTo>
                <a:cubicBezTo>
                  <a:pt x="0" y="378"/>
                  <a:pt x="13" y="392"/>
                  <a:pt x="30" y="392"/>
                </a:cubicBezTo>
                <a:cubicBezTo>
                  <a:pt x="64" y="392"/>
                  <a:pt x="64" y="392"/>
                  <a:pt x="64" y="392"/>
                </a:cubicBezTo>
                <a:cubicBezTo>
                  <a:pt x="64" y="446"/>
                  <a:pt x="64" y="446"/>
                  <a:pt x="64" y="446"/>
                </a:cubicBezTo>
                <a:cubicBezTo>
                  <a:pt x="64" y="454"/>
                  <a:pt x="68" y="461"/>
                  <a:pt x="75" y="464"/>
                </a:cubicBezTo>
                <a:close/>
                <a:moveTo>
                  <a:pt x="329" y="216"/>
                </a:moveTo>
                <a:cubicBezTo>
                  <a:pt x="334" y="216"/>
                  <a:pt x="338" y="212"/>
                  <a:pt x="338" y="206"/>
                </a:cubicBezTo>
                <a:cubicBezTo>
                  <a:pt x="338" y="137"/>
                  <a:pt x="338" y="137"/>
                  <a:pt x="338" y="137"/>
                </a:cubicBezTo>
                <a:cubicBezTo>
                  <a:pt x="338" y="132"/>
                  <a:pt x="334" y="128"/>
                  <a:pt x="329" y="128"/>
                </a:cubicBezTo>
                <a:cubicBezTo>
                  <a:pt x="324" y="128"/>
                  <a:pt x="320" y="132"/>
                  <a:pt x="320" y="137"/>
                </a:cubicBezTo>
                <a:cubicBezTo>
                  <a:pt x="320" y="206"/>
                  <a:pt x="320" y="206"/>
                  <a:pt x="320" y="206"/>
                </a:cubicBezTo>
                <a:cubicBezTo>
                  <a:pt x="320" y="212"/>
                  <a:pt x="324" y="216"/>
                  <a:pt x="329" y="216"/>
                </a:cubicBezTo>
                <a:close/>
                <a:moveTo>
                  <a:pt x="338" y="254"/>
                </a:moveTo>
                <a:cubicBezTo>
                  <a:pt x="338" y="244"/>
                  <a:pt x="338" y="244"/>
                  <a:pt x="338" y="244"/>
                </a:cubicBezTo>
                <a:cubicBezTo>
                  <a:pt x="338" y="239"/>
                  <a:pt x="334" y="234"/>
                  <a:pt x="329" y="234"/>
                </a:cubicBezTo>
                <a:cubicBezTo>
                  <a:pt x="324" y="234"/>
                  <a:pt x="320" y="239"/>
                  <a:pt x="320" y="244"/>
                </a:cubicBezTo>
                <a:cubicBezTo>
                  <a:pt x="320" y="254"/>
                  <a:pt x="320" y="254"/>
                  <a:pt x="320" y="254"/>
                </a:cubicBezTo>
                <a:cubicBezTo>
                  <a:pt x="320" y="260"/>
                  <a:pt x="324" y="264"/>
                  <a:pt x="329" y="264"/>
                </a:cubicBezTo>
                <a:cubicBezTo>
                  <a:pt x="334" y="264"/>
                  <a:pt x="338" y="260"/>
                  <a:pt x="338" y="254"/>
                </a:cubicBezTo>
                <a:close/>
              </a:path>
            </a:pathLst>
          </a:custGeom>
          <a:solidFill>
            <a:srgbClr val="09092D"/>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96">
            <a:extLst>
              <a:ext uri="{FF2B5EF4-FFF2-40B4-BE49-F238E27FC236}">
                <a16:creationId xmlns:a16="http://schemas.microsoft.com/office/drawing/2014/main" id="{C74D5B45-2C92-2232-579E-9481887216B9}"/>
              </a:ext>
            </a:extLst>
          </p:cNvPr>
          <p:cNvSpPr>
            <a:spLocks noEditPoints="1"/>
          </p:cNvSpPr>
          <p:nvPr/>
        </p:nvSpPr>
        <p:spPr bwMode="auto">
          <a:xfrm>
            <a:off x="9197829" y="3255321"/>
            <a:ext cx="656891" cy="571239"/>
          </a:xfrm>
          <a:custGeom>
            <a:avLst/>
            <a:gdLst>
              <a:gd name="T0" fmla="*/ 53 w 488"/>
              <a:gd name="T1" fmla="*/ 264 h 424"/>
              <a:gd name="T2" fmla="*/ 0 w 488"/>
              <a:gd name="T3" fmla="*/ 233 h 424"/>
              <a:gd name="T4" fmla="*/ 30 w 488"/>
              <a:gd name="T5" fmla="*/ 0 h 424"/>
              <a:gd name="T6" fmla="*/ 360 w 488"/>
              <a:gd name="T7" fmla="*/ 31 h 424"/>
              <a:gd name="T8" fmla="*/ 329 w 488"/>
              <a:gd name="T9" fmla="*/ 264 h 424"/>
              <a:gd name="T10" fmla="*/ 88 w 488"/>
              <a:gd name="T11" fmla="*/ 332 h 424"/>
              <a:gd name="T12" fmla="*/ 66 w 488"/>
              <a:gd name="T13" fmla="*/ 337 h 424"/>
              <a:gd name="T14" fmla="*/ 62 w 488"/>
              <a:gd name="T15" fmla="*/ 245 h 424"/>
              <a:gd name="T16" fmla="*/ 72 w 488"/>
              <a:gd name="T17" fmla="*/ 319 h 424"/>
              <a:gd name="T18" fmla="*/ 74 w 488"/>
              <a:gd name="T19" fmla="*/ 319 h 424"/>
              <a:gd name="T20" fmla="*/ 141 w 488"/>
              <a:gd name="T21" fmla="*/ 248 h 424"/>
              <a:gd name="T22" fmla="*/ 329 w 488"/>
              <a:gd name="T23" fmla="*/ 245 h 424"/>
              <a:gd name="T24" fmla="*/ 341 w 488"/>
              <a:gd name="T25" fmla="*/ 31 h 424"/>
              <a:gd name="T26" fmla="*/ 30 w 488"/>
              <a:gd name="T27" fmla="*/ 19 h 424"/>
              <a:gd name="T28" fmla="*/ 18 w 488"/>
              <a:gd name="T29" fmla="*/ 233 h 424"/>
              <a:gd name="T30" fmla="*/ 62 w 488"/>
              <a:gd name="T31" fmla="*/ 245 h 424"/>
              <a:gd name="T32" fmla="*/ 336 w 488"/>
              <a:gd name="T33" fmla="*/ 349 h 424"/>
              <a:gd name="T34" fmla="*/ 414 w 488"/>
              <a:gd name="T35" fmla="*/ 424 h 424"/>
              <a:gd name="T36" fmla="*/ 434 w 488"/>
              <a:gd name="T37" fmla="*/ 404 h 424"/>
              <a:gd name="T38" fmla="*/ 457 w 488"/>
              <a:gd name="T39" fmla="*/ 349 h 424"/>
              <a:gd name="T40" fmla="*/ 488 w 488"/>
              <a:gd name="T41" fmla="*/ 116 h 424"/>
              <a:gd name="T42" fmla="*/ 382 w 488"/>
              <a:gd name="T43" fmla="*/ 85 h 424"/>
              <a:gd name="T44" fmla="*/ 382 w 488"/>
              <a:gd name="T45" fmla="*/ 104 h 424"/>
              <a:gd name="T46" fmla="*/ 469 w 488"/>
              <a:gd name="T47" fmla="*/ 116 h 424"/>
              <a:gd name="T48" fmla="*/ 457 w 488"/>
              <a:gd name="T49" fmla="*/ 331 h 424"/>
              <a:gd name="T50" fmla="*/ 416 w 488"/>
              <a:gd name="T51" fmla="*/ 340 h 424"/>
              <a:gd name="T52" fmla="*/ 415 w 488"/>
              <a:gd name="T53" fmla="*/ 405 h 424"/>
              <a:gd name="T54" fmla="*/ 413 w 488"/>
              <a:gd name="T55" fmla="*/ 405 h 424"/>
              <a:gd name="T56" fmla="*/ 340 w 488"/>
              <a:gd name="T57" fmla="*/ 331 h 424"/>
              <a:gd name="T58" fmla="*/ 178 w 488"/>
              <a:gd name="T59" fmla="*/ 319 h 424"/>
              <a:gd name="T60" fmla="*/ 169 w 488"/>
              <a:gd name="T61" fmla="*/ 277 h 424"/>
              <a:gd name="T62" fmla="*/ 160 w 488"/>
              <a:gd name="T63" fmla="*/ 319 h 424"/>
              <a:gd name="T64" fmla="*/ 75 w 488"/>
              <a:gd name="T65" fmla="*/ 89 h 424"/>
              <a:gd name="T66" fmla="*/ 294 w 488"/>
              <a:gd name="T67" fmla="*/ 79 h 424"/>
              <a:gd name="T68" fmla="*/ 75 w 488"/>
              <a:gd name="T69" fmla="*/ 70 h 424"/>
              <a:gd name="T70" fmla="*/ 75 w 488"/>
              <a:gd name="T71" fmla="*/ 89 h 424"/>
              <a:gd name="T72" fmla="*/ 285 w 488"/>
              <a:gd name="T73" fmla="*/ 138 h 424"/>
              <a:gd name="T74" fmla="*/ 285 w 488"/>
              <a:gd name="T75" fmla="*/ 119 h 424"/>
              <a:gd name="T76" fmla="*/ 66 w 488"/>
              <a:gd name="T77" fmla="*/ 128 h 424"/>
              <a:gd name="T78" fmla="*/ 75 w 488"/>
              <a:gd name="T79" fmla="*/ 187 h 424"/>
              <a:gd name="T80" fmla="*/ 232 w 488"/>
              <a:gd name="T81" fmla="*/ 178 h 424"/>
              <a:gd name="T82" fmla="*/ 75 w 488"/>
              <a:gd name="T83" fmla="*/ 168 h 424"/>
              <a:gd name="T84" fmla="*/ 75 w 488"/>
              <a:gd name="T85" fmla="*/ 187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8" h="424">
                <a:moveTo>
                  <a:pt x="53" y="319"/>
                </a:moveTo>
                <a:cubicBezTo>
                  <a:pt x="53" y="264"/>
                  <a:pt x="53" y="264"/>
                  <a:pt x="53" y="264"/>
                </a:cubicBezTo>
                <a:cubicBezTo>
                  <a:pt x="30" y="264"/>
                  <a:pt x="30" y="264"/>
                  <a:pt x="30" y="264"/>
                </a:cubicBezTo>
                <a:cubicBezTo>
                  <a:pt x="13" y="264"/>
                  <a:pt x="0" y="250"/>
                  <a:pt x="0" y="233"/>
                </a:cubicBezTo>
                <a:cubicBezTo>
                  <a:pt x="0" y="31"/>
                  <a:pt x="0" y="31"/>
                  <a:pt x="0" y="31"/>
                </a:cubicBezTo>
                <a:cubicBezTo>
                  <a:pt x="0" y="14"/>
                  <a:pt x="13" y="0"/>
                  <a:pt x="30" y="0"/>
                </a:cubicBezTo>
                <a:cubicBezTo>
                  <a:pt x="329" y="0"/>
                  <a:pt x="329" y="0"/>
                  <a:pt x="329" y="0"/>
                </a:cubicBezTo>
                <a:cubicBezTo>
                  <a:pt x="346" y="0"/>
                  <a:pt x="360" y="14"/>
                  <a:pt x="360" y="31"/>
                </a:cubicBezTo>
                <a:cubicBezTo>
                  <a:pt x="360" y="233"/>
                  <a:pt x="360" y="233"/>
                  <a:pt x="360" y="233"/>
                </a:cubicBezTo>
                <a:cubicBezTo>
                  <a:pt x="360" y="250"/>
                  <a:pt x="346" y="264"/>
                  <a:pt x="329" y="264"/>
                </a:cubicBezTo>
                <a:cubicBezTo>
                  <a:pt x="152" y="264"/>
                  <a:pt x="152" y="264"/>
                  <a:pt x="152" y="264"/>
                </a:cubicBezTo>
                <a:cubicBezTo>
                  <a:pt x="88" y="332"/>
                  <a:pt x="88" y="332"/>
                  <a:pt x="88" y="332"/>
                </a:cubicBezTo>
                <a:cubicBezTo>
                  <a:pt x="84" y="336"/>
                  <a:pt x="79" y="339"/>
                  <a:pt x="73" y="339"/>
                </a:cubicBezTo>
                <a:cubicBezTo>
                  <a:pt x="71" y="339"/>
                  <a:pt x="68" y="338"/>
                  <a:pt x="66" y="337"/>
                </a:cubicBezTo>
                <a:cubicBezTo>
                  <a:pt x="58" y="334"/>
                  <a:pt x="53" y="327"/>
                  <a:pt x="53" y="319"/>
                </a:cubicBezTo>
                <a:close/>
                <a:moveTo>
                  <a:pt x="62" y="245"/>
                </a:moveTo>
                <a:cubicBezTo>
                  <a:pt x="67" y="245"/>
                  <a:pt x="72" y="249"/>
                  <a:pt x="72" y="255"/>
                </a:cubicBezTo>
                <a:cubicBezTo>
                  <a:pt x="72" y="319"/>
                  <a:pt x="72" y="319"/>
                  <a:pt x="72" y="319"/>
                </a:cubicBezTo>
                <a:cubicBezTo>
                  <a:pt x="72" y="319"/>
                  <a:pt x="72" y="320"/>
                  <a:pt x="72" y="320"/>
                </a:cubicBezTo>
                <a:cubicBezTo>
                  <a:pt x="73" y="320"/>
                  <a:pt x="74" y="320"/>
                  <a:pt x="74" y="319"/>
                </a:cubicBezTo>
                <a:cubicBezTo>
                  <a:pt x="74" y="319"/>
                  <a:pt x="74" y="319"/>
                  <a:pt x="74" y="319"/>
                </a:cubicBezTo>
                <a:cubicBezTo>
                  <a:pt x="141" y="248"/>
                  <a:pt x="141" y="248"/>
                  <a:pt x="141" y="248"/>
                </a:cubicBezTo>
                <a:cubicBezTo>
                  <a:pt x="143" y="246"/>
                  <a:pt x="145" y="245"/>
                  <a:pt x="148" y="245"/>
                </a:cubicBezTo>
                <a:cubicBezTo>
                  <a:pt x="329" y="245"/>
                  <a:pt x="329" y="245"/>
                  <a:pt x="329" y="245"/>
                </a:cubicBezTo>
                <a:cubicBezTo>
                  <a:pt x="336" y="245"/>
                  <a:pt x="341" y="240"/>
                  <a:pt x="341" y="233"/>
                </a:cubicBezTo>
                <a:cubicBezTo>
                  <a:pt x="341" y="31"/>
                  <a:pt x="341" y="31"/>
                  <a:pt x="341" y="31"/>
                </a:cubicBezTo>
                <a:cubicBezTo>
                  <a:pt x="341" y="24"/>
                  <a:pt x="336" y="19"/>
                  <a:pt x="329" y="19"/>
                </a:cubicBezTo>
                <a:cubicBezTo>
                  <a:pt x="30" y="19"/>
                  <a:pt x="30" y="19"/>
                  <a:pt x="30" y="19"/>
                </a:cubicBezTo>
                <a:cubicBezTo>
                  <a:pt x="24" y="19"/>
                  <a:pt x="18" y="24"/>
                  <a:pt x="18" y="31"/>
                </a:cubicBezTo>
                <a:cubicBezTo>
                  <a:pt x="18" y="233"/>
                  <a:pt x="18" y="233"/>
                  <a:pt x="18" y="233"/>
                </a:cubicBezTo>
                <a:cubicBezTo>
                  <a:pt x="18" y="240"/>
                  <a:pt x="24" y="245"/>
                  <a:pt x="30" y="245"/>
                </a:cubicBezTo>
                <a:lnTo>
                  <a:pt x="62" y="245"/>
                </a:lnTo>
                <a:close/>
                <a:moveTo>
                  <a:pt x="190" y="349"/>
                </a:moveTo>
                <a:cubicBezTo>
                  <a:pt x="336" y="349"/>
                  <a:pt x="336" y="349"/>
                  <a:pt x="336" y="349"/>
                </a:cubicBezTo>
                <a:cubicBezTo>
                  <a:pt x="399" y="417"/>
                  <a:pt x="399" y="417"/>
                  <a:pt x="399" y="417"/>
                </a:cubicBezTo>
                <a:cubicBezTo>
                  <a:pt x="403" y="422"/>
                  <a:pt x="409" y="424"/>
                  <a:pt x="414" y="424"/>
                </a:cubicBezTo>
                <a:cubicBezTo>
                  <a:pt x="417" y="424"/>
                  <a:pt x="419" y="424"/>
                  <a:pt x="421" y="423"/>
                </a:cubicBezTo>
                <a:cubicBezTo>
                  <a:pt x="429" y="420"/>
                  <a:pt x="434" y="412"/>
                  <a:pt x="434" y="404"/>
                </a:cubicBezTo>
                <a:cubicBezTo>
                  <a:pt x="434" y="349"/>
                  <a:pt x="434" y="349"/>
                  <a:pt x="434" y="349"/>
                </a:cubicBezTo>
                <a:cubicBezTo>
                  <a:pt x="457" y="349"/>
                  <a:pt x="457" y="349"/>
                  <a:pt x="457" y="349"/>
                </a:cubicBezTo>
                <a:cubicBezTo>
                  <a:pt x="474" y="349"/>
                  <a:pt x="488" y="335"/>
                  <a:pt x="488" y="319"/>
                </a:cubicBezTo>
                <a:cubicBezTo>
                  <a:pt x="488" y="116"/>
                  <a:pt x="488" y="116"/>
                  <a:pt x="488" y="116"/>
                </a:cubicBezTo>
                <a:cubicBezTo>
                  <a:pt x="488" y="99"/>
                  <a:pt x="474" y="85"/>
                  <a:pt x="457" y="85"/>
                </a:cubicBezTo>
                <a:cubicBezTo>
                  <a:pt x="382" y="85"/>
                  <a:pt x="382" y="85"/>
                  <a:pt x="382" y="85"/>
                </a:cubicBezTo>
                <a:cubicBezTo>
                  <a:pt x="377" y="85"/>
                  <a:pt x="373" y="89"/>
                  <a:pt x="373" y="95"/>
                </a:cubicBezTo>
                <a:cubicBezTo>
                  <a:pt x="373" y="100"/>
                  <a:pt x="377" y="104"/>
                  <a:pt x="382" y="104"/>
                </a:cubicBezTo>
                <a:cubicBezTo>
                  <a:pt x="457" y="104"/>
                  <a:pt x="457" y="104"/>
                  <a:pt x="457" y="104"/>
                </a:cubicBezTo>
                <a:cubicBezTo>
                  <a:pt x="464" y="104"/>
                  <a:pt x="469" y="109"/>
                  <a:pt x="469" y="116"/>
                </a:cubicBezTo>
                <a:cubicBezTo>
                  <a:pt x="469" y="319"/>
                  <a:pt x="469" y="319"/>
                  <a:pt x="469" y="319"/>
                </a:cubicBezTo>
                <a:cubicBezTo>
                  <a:pt x="469" y="325"/>
                  <a:pt x="464" y="331"/>
                  <a:pt x="457" y="331"/>
                </a:cubicBezTo>
                <a:cubicBezTo>
                  <a:pt x="425" y="331"/>
                  <a:pt x="425" y="331"/>
                  <a:pt x="425" y="331"/>
                </a:cubicBezTo>
                <a:cubicBezTo>
                  <a:pt x="420" y="331"/>
                  <a:pt x="416" y="335"/>
                  <a:pt x="416" y="340"/>
                </a:cubicBezTo>
                <a:cubicBezTo>
                  <a:pt x="416" y="404"/>
                  <a:pt x="416" y="404"/>
                  <a:pt x="416" y="404"/>
                </a:cubicBezTo>
                <a:cubicBezTo>
                  <a:pt x="416" y="404"/>
                  <a:pt x="416" y="405"/>
                  <a:pt x="415" y="405"/>
                </a:cubicBezTo>
                <a:cubicBezTo>
                  <a:pt x="414" y="406"/>
                  <a:pt x="413" y="405"/>
                  <a:pt x="413" y="405"/>
                </a:cubicBezTo>
                <a:cubicBezTo>
                  <a:pt x="413" y="405"/>
                  <a:pt x="413" y="405"/>
                  <a:pt x="413" y="405"/>
                </a:cubicBezTo>
                <a:cubicBezTo>
                  <a:pt x="346" y="334"/>
                  <a:pt x="346" y="334"/>
                  <a:pt x="346" y="334"/>
                </a:cubicBezTo>
                <a:cubicBezTo>
                  <a:pt x="345" y="332"/>
                  <a:pt x="342" y="331"/>
                  <a:pt x="340" y="331"/>
                </a:cubicBezTo>
                <a:cubicBezTo>
                  <a:pt x="190" y="331"/>
                  <a:pt x="190" y="331"/>
                  <a:pt x="190" y="331"/>
                </a:cubicBezTo>
                <a:cubicBezTo>
                  <a:pt x="184" y="331"/>
                  <a:pt x="178" y="325"/>
                  <a:pt x="178" y="319"/>
                </a:cubicBezTo>
                <a:cubicBezTo>
                  <a:pt x="178" y="287"/>
                  <a:pt x="178" y="287"/>
                  <a:pt x="178" y="287"/>
                </a:cubicBezTo>
                <a:cubicBezTo>
                  <a:pt x="178" y="281"/>
                  <a:pt x="174" y="277"/>
                  <a:pt x="169" y="277"/>
                </a:cubicBezTo>
                <a:cubicBezTo>
                  <a:pt x="164" y="277"/>
                  <a:pt x="160" y="281"/>
                  <a:pt x="160" y="287"/>
                </a:cubicBezTo>
                <a:cubicBezTo>
                  <a:pt x="160" y="319"/>
                  <a:pt x="160" y="319"/>
                  <a:pt x="160" y="319"/>
                </a:cubicBezTo>
                <a:cubicBezTo>
                  <a:pt x="160" y="336"/>
                  <a:pt x="173" y="349"/>
                  <a:pt x="190" y="349"/>
                </a:cubicBezTo>
                <a:close/>
                <a:moveTo>
                  <a:pt x="75" y="89"/>
                </a:moveTo>
                <a:cubicBezTo>
                  <a:pt x="285" y="89"/>
                  <a:pt x="285" y="89"/>
                  <a:pt x="285" y="89"/>
                </a:cubicBezTo>
                <a:cubicBezTo>
                  <a:pt x="290" y="89"/>
                  <a:pt x="294" y="84"/>
                  <a:pt x="294" y="79"/>
                </a:cubicBezTo>
                <a:cubicBezTo>
                  <a:pt x="294" y="74"/>
                  <a:pt x="290" y="70"/>
                  <a:pt x="285" y="70"/>
                </a:cubicBezTo>
                <a:cubicBezTo>
                  <a:pt x="75" y="70"/>
                  <a:pt x="75" y="70"/>
                  <a:pt x="75" y="70"/>
                </a:cubicBezTo>
                <a:cubicBezTo>
                  <a:pt x="70" y="70"/>
                  <a:pt x="66" y="74"/>
                  <a:pt x="66" y="79"/>
                </a:cubicBezTo>
                <a:cubicBezTo>
                  <a:pt x="66" y="84"/>
                  <a:pt x="70" y="89"/>
                  <a:pt x="75" y="89"/>
                </a:cubicBezTo>
                <a:close/>
                <a:moveTo>
                  <a:pt x="75" y="138"/>
                </a:moveTo>
                <a:cubicBezTo>
                  <a:pt x="285" y="138"/>
                  <a:pt x="285" y="138"/>
                  <a:pt x="285" y="138"/>
                </a:cubicBezTo>
                <a:cubicBezTo>
                  <a:pt x="290" y="138"/>
                  <a:pt x="294" y="134"/>
                  <a:pt x="294" y="128"/>
                </a:cubicBezTo>
                <a:cubicBezTo>
                  <a:pt x="294" y="123"/>
                  <a:pt x="290" y="119"/>
                  <a:pt x="285" y="119"/>
                </a:cubicBezTo>
                <a:cubicBezTo>
                  <a:pt x="75" y="119"/>
                  <a:pt x="75" y="119"/>
                  <a:pt x="75" y="119"/>
                </a:cubicBezTo>
                <a:cubicBezTo>
                  <a:pt x="70" y="119"/>
                  <a:pt x="66" y="123"/>
                  <a:pt x="66" y="128"/>
                </a:cubicBezTo>
                <a:cubicBezTo>
                  <a:pt x="66" y="134"/>
                  <a:pt x="70" y="138"/>
                  <a:pt x="75" y="138"/>
                </a:cubicBezTo>
                <a:close/>
                <a:moveTo>
                  <a:pt x="75" y="187"/>
                </a:moveTo>
                <a:cubicBezTo>
                  <a:pt x="222" y="187"/>
                  <a:pt x="222" y="187"/>
                  <a:pt x="222" y="187"/>
                </a:cubicBezTo>
                <a:cubicBezTo>
                  <a:pt x="227" y="187"/>
                  <a:pt x="232" y="183"/>
                  <a:pt x="232" y="178"/>
                </a:cubicBezTo>
                <a:cubicBezTo>
                  <a:pt x="232" y="172"/>
                  <a:pt x="227" y="168"/>
                  <a:pt x="222" y="168"/>
                </a:cubicBezTo>
                <a:cubicBezTo>
                  <a:pt x="75" y="168"/>
                  <a:pt x="75" y="168"/>
                  <a:pt x="75" y="168"/>
                </a:cubicBezTo>
                <a:cubicBezTo>
                  <a:pt x="70" y="168"/>
                  <a:pt x="66" y="172"/>
                  <a:pt x="66" y="178"/>
                </a:cubicBezTo>
                <a:cubicBezTo>
                  <a:pt x="66" y="183"/>
                  <a:pt x="70" y="187"/>
                  <a:pt x="75" y="18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b="1" dirty="0">
              <a:solidFill>
                <a:srgbClr val="09092C"/>
              </a:solidFill>
              <a:latin typeface="Foundever Sans Bold" pitchFamily="2" charset="0"/>
              <a:ea typeface="Foundever Sans Bold" pitchFamily="2" charset="0"/>
            </a:endParaRPr>
          </a:p>
        </p:txBody>
      </p:sp>
    </p:spTree>
    <p:extLst>
      <p:ext uri="{BB962C8B-B14F-4D97-AF65-F5344CB8AC3E}">
        <p14:creationId xmlns:p14="http://schemas.microsoft.com/office/powerpoint/2010/main" val="37759405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601915-8607-E6E5-D236-C85B04BA0AFB}"/>
              </a:ext>
            </a:extLst>
          </p:cNvPr>
          <p:cNvSpPr>
            <a:spLocks noGrp="1"/>
          </p:cNvSpPr>
          <p:nvPr>
            <p:ph type="title"/>
          </p:nvPr>
        </p:nvSpPr>
        <p:spPr>
          <a:xfrm>
            <a:off x="1524000" y="873125"/>
            <a:ext cx="10162032" cy="1631216"/>
          </a:xfrm>
        </p:spPr>
        <p:txBody>
          <a:bodyPr/>
          <a:lstStyle/>
          <a:p>
            <a:r>
              <a:rPr lang="en-US" sz="3600" dirty="0">
                <a:solidFill>
                  <a:srgbClr val="4B4BF9"/>
                </a:solidFill>
              </a:rPr>
              <a:t>Examples of </a:t>
            </a:r>
            <a:br>
              <a:rPr lang="en-US" sz="3600" dirty="0">
                <a:solidFill>
                  <a:srgbClr val="4B4BF9"/>
                </a:solidFill>
              </a:rPr>
            </a:br>
            <a:r>
              <a:rPr lang="en-US" sz="3200" dirty="0"/>
              <a:t>common digital body language cues in written communication</a:t>
            </a:r>
            <a:endParaRPr lang="en-US" sz="1050" b="0" dirty="0">
              <a:latin typeface="Calibri Light" panose="020F0302020204030204" pitchFamily="34" charset="0"/>
              <a:cs typeface="Calibri Light" panose="020F0302020204030204" pitchFamily="34" charset="0"/>
            </a:endParaRPr>
          </a:p>
        </p:txBody>
      </p:sp>
      <p:sp>
        <p:nvSpPr>
          <p:cNvPr id="28" name="ZoneTexte 27">
            <a:extLst>
              <a:ext uri="{FF2B5EF4-FFF2-40B4-BE49-F238E27FC236}">
                <a16:creationId xmlns:a16="http://schemas.microsoft.com/office/drawing/2014/main" id="{893BBA94-85D7-6FD0-53A1-0A648895F835}"/>
              </a:ext>
            </a:extLst>
          </p:cNvPr>
          <p:cNvSpPr txBox="1"/>
          <p:nvPr/>
        </p:nvSpPr>
        <p:spPr>
          <a:xfrm>
            <a:off x="3297628" y="4182462"/>
            <a:ext cx="3145218" cy="1600438"/>
          </a:xfrm>
          <a:prstGeom prst="rect">
            <a:avLst/>
          </a:prstGeom>
          <a:noFill/>
        </p:spPr>
        <p:txBody>
          <a:bodyPr wrap="square" lIns="90000" rIns="90000">
            <a:spAutoFit/>
          </a:bodyPr>
          <a:lstStyle/>
          <a:p>
            <a:r>
              <a:rPr lang="en-US" sz="1400" b="1" dirty="0">
                <a:latin typeface="Foundever Sans Black" pitchFamily="50" charset="0"/>
                <a:ea typeface="Foundever Sans Black" pitchFamily="50" charset="0"/>
              </a:rPr>
              <a:t>Capitalization:</a:t>
            </a:r>
          </a:p>
          <a:p>
            <a:endParaRPr lang="pt-PT" sz="1400" dirty="0">
              <a:latin typeface="Foundever Sans Black" pitchFamily="50" charset="0"/>
              <a:ea typeface="Foundever Sans Black" pitchFamily="50" charset="0"/>
            </a:endParaRPr>
          </a:p>
          <a:p>
            <a:r>
              <a:rPr lang="en-US" sz="1400" b="1" dirty="0">
                <a:solidFill>
                  <a:srgbClr val="4B4BF9"/>
                </a:solidFill>
              </a:rPr>
              <a:t>ALL CAPS: </a:t>
            </a:r>
            <a:r>
              <a:rPr lang="en-US" sz="1400" dirty="0"/>
              <a:t>Can signify shouting or intense emphasis, e.g., "WHAT WERE YOU THINKING?"</a:t>
            </a:r>
            <a:endParaRPr lang="pt-PT" sz="1400" dirty="0"/>
          </a:p>
          <a:p>
            <a:r>
              <a:rPr lang="en-US" sz="1400" b="1" dirty="0">
                <a:solidFill>
                  <a:srgbClr val="4B4BF9"/>
                </a:solidFill>
              </a:rPr>
              <a:t>Title case: </a:t>
            </a:r>
            <a:r>
              <a:rPr lang="en-US" sz="1400" dirty="0"/>
              <a:t>Conveys a professional tone, e.g., "Please Review the Proposal."</a:t>
            </a:r>
            <a:endParaRPr lang="pt-PT" sz="1400" dirty="0"/>
          </a:p>
        </p:txBody>
      </p:sp>
      <p:sp>
        <p:nvSpPr>
          <p:cNvPr id="30" name="ZoneTexte 29">
            <a:extLst>
              <a:ext uri="{FF2B5EF4-FFF2-40B4-BE49-F238E27FC236}">
                <a16:creationId xmlns:a16="http://schemas.microsoft.com/office/drawing/2014/main" id="{BE3FB127-1A33-BA7A-BC17-72619F2239F1}"/>
              </a:ext>
            </a:extLst>
          </p:cNvPr>
          <p:cNvSpPr txBox="1"/>
          <p:nvPr/>
        </p:nvSpPr>
        <p:spPr>
          <a:xfrm>
            <a:off x="6988629" y="4149926"/>
            <a:ext cx="2980208" cy="523220"/>
          </a:xfrm>
          <a:prstGeom prst="rect">
            <a:avLst/>
          </a:prstGeom>
          <a:noFill/>
        </p:spPr>
        <p:txBody>
          <a:bodyPr wrap="square" lIns="90000" rIns="90000">
            <a:spAutoFit/>
          </a:bodyPr>
          <a:lstStyle/>
          <a:p>
            <a:r>
              <a:rPr lang="en-US" sz="1400" b="1" dirty="0">
                <a:latin typeface="Foundever Sans Black" pitchFamily="50" charset="0"/>
                <a:ea typeface="Foundever Sans Black" pitchFamily="50" charset="0"/>
              </a:rPr>
              <a:t>Tone Indicators:</a:t>
            </a:r>
          </a:p>
          <a:p>
            <a:endParaRPr lang="pt-PT" sz="1400" dirty="0">
              <a:latin typeface="Foundever Sans Black" pitchFamily="50" charset="0"/>
              <a:ea typeface="Foundever Sans Black" pitchFamily="50" charset="0"/>
            </a:endParaRPr>
          </a:p>
        </p:txBody>
      </p:sp>
      <p:sp>
        <p:nvSpPr>
          <p:cNvPr id="5" name="Rectangle : coins arrondis 4">
            <a:extLst>
              <a:ext uri="{FF2B5EF4-FFF2-40B4-BE49-F238E27FC236}">
                <a16:creationId xmlns:a16="http://schemas.microsoft.com/office/drawing/2014/main" id="{C0F98A89-5A71-2FD1-4982-F25F700F0C08}"/>
              </a:ext>
            </a:extLst>
          </p:cNvPr>
          <p:cNvSpPr/>
          <p:nvPr/>
        </p:nvSpPr>
        <p:spPr>
          <a:xfrm>
            <a:off x="6988629" y="3039050"/>
            <a:ext cx="1080000" cy="1080000"/>
          </a:xfrm>
          <a:prstGeom prst="roundRect">
            <a:avLst>
              <a:gd name="adj" fmla="val 43263"/>
            </a:avLst>
          </a:prstGeom>
          <a:solidFill>
            <a:srgbClr val="FFFFFF"/>
          </a:solidFill>
          <a:ln w="0">
            <a:noFill/>
          </a:ln>
          <a:effectLst>
            <a:outerShdw blurRad="38100" dist="12700" dir="5400000" algn="ctr" rotWithShape="0">
              <a:srgbClr val="09092D">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FFFFFF"/>
              </a:solidFill>
              <a:latin typeface="Foundever Sans Bold" pitchFamily="50" charset="0"/>
              <a:ea typeface="Foundever Sans Bold" pitchFamily="50" charset="0"/>
            </a:endParaRPr>
          </a:p>
        </p:txBody>
      </p:sp>
      <p:sp>
        <p:nvSpPr>
          <p:cNvPr id="13" name="Chevron 12">
            <a:extLst>
              <a:ext uri="{FF2B5EF4-FFF2-40B4-BE49-F238E27FC236}">
                <a16:creationId xmlns:a16="http://schemas.microsoft.com/office/drawing/2014/main" id="{410407BD-6B78-DD59-05A9-562152A669AC}"/>
              </a:ext>
            </a:extLst>
          </p:cNvPr>
          <p:cNvSpPr/>
          <p:nvPr/>
        </p:nvSpPr>
        <p:spPr>
          <a:xfrm>
            <a:off x="8665077" y="3486249"/>
            <a:ext cx="232954" cy="232954"/>
          </a:xfrm>
          <a:prstGeom prst="chevron">
            <a:avLst/>
          </a:prstGeom>
          <a:solidFill>
            <a:srgbClr val="8BF0BB"/>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09092C"/>
              </a:solidFill>
              <a:ea typeface="Foundever Sans Bold" pitchFamily="2" charset="0"/>
              <a:cs typeface="Calibri" panose="020F0502020204030204" pitchFamily="34" charset="0"/>
            </a:endParaRPr>
          </a:p>
        </p:txBody>
      </p:sp>
      <p:grpSp>
        <p:nvGrpSpPr>
          <p:cNvPr id="16" name="Group 15"/>
          <p:cNvGrpSpPr/>
          <p:nvPr/>
        </p:nvGrpSpPr>
        <p:grpSpPr>
          <a:xfrm>
            <a:off x="3297628" y="2975639"/>
            <a:ext cx="1908857" cy="1080000"/>
            <a:chOff x="2557235" y="3101552"/>
            <a:chExt cx="1908857" cy="1080000"/>
          </a:xfrm>
        </p:grpSpPr>
        <p:sp>
          <p:nvSpPr>
            <p:cNvPr id="3" name="Rectangle : coins arrondis 2">
              <a:extLst>
                <a:ext uri="{FF2B5EF4-FFF2-40B4-BE49-F238E27FC236}">
                  <a16:creationId xmlns:a16="http://schemas.microsoft.com/office/drawing/2014/main" id="{CA4A55B6-ECA5-A7E9-0E9F-5D587C1F01A1}"/>
                </a:ext>
              </a:extLst>
            </p:cNvPr>
            <p:cNvSpPr/>
            <p:nvPr/>
          </p:nvSpPr>
          <p:spPr>
            <a:xfrm>
              <a:off x="2557235" y="3101552"/>
              <a:ext cx="1080000" cy="1080000"/>
            </a:xfrm>
            <a:prstGeom prst="roundRect">
              <a:avLst>
                <a:gd name="adj" fmla="val 43263"/>
              </a:avLst>
            </a:prstGeom>
            <a:solidFill>
              <a:srgbClr val="4B4BF9"/>
            </a:solidFill>
            <a:ln w="0">
              <a:noFill/>
            </a:ln>
            <a:effectLst>
              <a:outerShdw blurRad="762000" dist="254000" dir="5400000" algn="ctr" rotWithShape="0">
                <a:srgbClr val="09092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FFFFFF"/>
                </a:solidFill>
                <a:latin typeface="Foundever Sans Bold" pitchFamily="50" charset="0"/>
                <a:ea typeface="Foundever Sans Bold" pitchFamily="50" charset="0"/>
              </a:endParaRPr>
            </a:p>
          </p:txBody>
        </p:sp>
        <p:sp>
          <p:nvSpPr>
            <p:cNvPr id="14" name="Chevron 13">
              <a:extLst>
                <a:ext uri="{FF2B5EF4-FFF2-40B4-BE49-F238E27FC236}">
                  <a16:creationId xmlns:a16="http://schemas.microsoft.com/office/drawing/2014/main" id="{2E7FD490-9601-0369-212B-8A7ACB0C1675}"/>
                </a:ext>
              </a:extLst>
            </p:cNvPr>
            <p:cNvSpPr/>
            <p:nvPr/>
          </p:nvSpPr>
          <p:spPr>
            <a:xfrm>
              <a:off x="4233138" y="3548751"/>
              <a:ext cx="232954" cy="232954"/>
            </a:xfrm>
            <a:prstGeom prst="chevron">
              <a:avLst/>
            </a:prstGeom>
            <a:solidFill>
              <a:srgbClr val="8BF0BB"/>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09092C"/>
                </a:solidFill>
                <a:ea typeface="Foundever Sans Bold" pitchFamily="2" charset="0"/>
                <a:cs typeface="Calibri" panose="020F0502020204030204" pitchFamily="34" charset="0"/>
              </a:endParaRPr>
            </a:p>
          </p:txBody>
        </p:sp>
      </p:grpSp>
      <p:sp>
        <p:nvSpPr>
          <p:cNvPr id="15" name="Freeform 80">
            <a:extLst>
              <a:ext uri="{FF2B5EF4-FFF2-40B4-BE49-F238E27FC236}">
                <a16:creationId xmlns:a16="http://schemas.microsoft.com/office/drawing/2014/main" id="{40A1128F-1AF5-8CCA-8B67-01CE26915DB1}"/>
              </a:ext>
            </a:extLst>
          </p:cNvPr>
          <p:cNvSpPr>
            <a:spLocks noEditPoints="1"/>
          </p:cNvSpPr>
          <p:nvPr/>
        </p:nvSpPr>
        <p:spPr bwMode="auto">
          <a:xfrm>
            <a:off x="3553191" y="3391330"/>
            <a:ext cx="568874" cy="295970"/>
          </a:xfrm>
          <a:custGeom>
            <a:avLst/>
            <a:gdLst>
              <a:gd name="T0" fmla="*/ 254 w 576"/>
              <a:gd name="T1" fmla="*/ 284 h 297"/>
              <a:gd name="T2" fmla="*/ 254 w 576"/>
              <a:gd name="T3" fmla="*/ 14 h 297"/>
              <a:gd name="T4" fmla="*/ 245 w 576"/>
              <a:gd name="T5" fmla="*/ 5 h 297"/>
              <a:gd name="T6" fmla="*/ 178 w 576"/>
              <a:gd name="T7" fmla="*/ 5 h 297"/>
              <a:gd name="T8" fmla="*/ 169 w 576"/>
              <a:gd name="T9" fmla="*/ 14 h 297"/>
              <a:gd name="T10" fmla="*/ 169 w 576"/>
              <a:gd name="T11" fmla="*/ 141 h 297"/>
              <a:gd name="T12" fmla="*/ 72 w 576"/>
              <a:gd name="T13" fmla="*/ 9 h 297"/>
              <a:gd name="T14" fmla="*/ 64 w 576"/>
              <a:gd name="T15" fmla="*/ 5 h 297"/>
              <a:gd name="T16" fmla="*/ 9 w 576"/>
              <a:gd name="T17" fmla="*/ 5 h 297"/>
              <a:gd name="T18" fmla="*/ 0 w 576"/>
              <a:gd name="T19" fmla="*/ 14 h 297"/>
              <a:gd name="T20" fmla="*/ 0 w 576"/>
              <a:gd name="T21" fmla="*/ 284 h 297"/>
              <a:gd name="T22" fmla="*/ 9 w 576"/>
              <a:gd name="T23" fmla="*/ 293 h 297"/>
              <a:gd name="T24" fmla="*/ 75 w 576"/>
              <a:gd name="T25" fmla="*/ 293 h 297"/>
              <a:gd name="T26" fmla="*/ 84 w 576"/>
              <a:gd name="T27" fmla="*/ 284 h 297"/>
              <a:gd name="T28" fmla="*/ 84 w 576"/>
              <a:gd name="T29" fmla="*/ 156 h 297"/>
              <a:gd name="T30" fmla="*/ 182 w 576"/>
              <a:gd name="T31" fmla="*/ 289 h 297"/>
              <a:gd name="T32" fmla="*/ 190 w 576"/>
              <a:gd name="T33" fmla="*/ 293 h 297"/>
              <a:gd name="T34" fmla="*/ 245 w 576"/>
              <a:gd name="T35" fmla="*/ 293 h 297"/>
              <a:gd name="T36" fmla="*/ 254 w 576"/>
              <a:gd name="T37" fmla="*/ 284 h 297"/>
              <a:gd name="T38" fmla="*/ 83 w 576"/>
              <a:gd name="T39" fmla="*/ 122 h 297"/>
              <a:gd name="T40" fmla="*/ 72 w 576"/>
              <a:gd name="T41" fmla="*/ 119 h 297"/>
              <a:gd name="T42" fmla="*/ 66 w 576"/>
              <a:gd name="T43" fmla="*/ 127 h 297"/>
              <a:gd name="T44" fmla="*/ 66 w 576"/>
              <a:gd name="T45" fmla="*/ 274 h 297"/>
              <a:gd name="T46" fmla="*/ 18 w 576"/>
              <a:gd name="T47" fmla="*/ 274 h 297"/>
              <a:gd name="T48" fmla="*/ 18 w 576"/>
              <a:gd name="T49" fmla="*/ 24 h 297"/>
              <a:gd name="T50" fmla="*/ 59 w 576"/>
              <a:gd name="T51" fmla="*/ 24 h 297"/>
              <a:gd name="T52" fmla="*/ 171 w 576"/>
              <a:gd name="T53" fmla="*/ 176 h 297"/>
              <a:gd name="T54" fmla="*/ 181 w 576"/>
              <a:gd name="T55" fmla="*/ 179 h 297"/>
              <a:gd name="T56" fmla="*/ 188 w 576"/>
              <a:gd name="T57" fmla="*/ 170 h 297"/>
              <a:gd name="T58" fmla="*/ 188 w 576"/>
              <a:gd name="T59" fmla="*/ 24 h 297"/>
              <a:gd name="T60" fmla="*/ 235 w 576"/>
              <a:gd name="T61" fmla="*/ 24 h 297"/>
              <a:gd name="T62" fmla="*/ 235 w 576"/>
              <a:gd name="T63" fmla="*/ 274 h 297"/>
              <a:gd name="T64" fmla="*/ 195 w 576"/>
              <a:gd name="T65" fmla="*/ 274 h 297"/>
              <a:gd name="T66" fmla="*/ 83 w 576"/>
              <a:gd name="T67" fmla="*/ 122 h 297"/>
              <a:gd name="T68" fmla="*/ 576 w 576"/>
              <a:gd name="T69" fmla="*/ 149 h 297"/>
              <a:gd name="T70" fmla="*/ 534 w 576"/>
              <a:gd name="T71" fmla="*/ 44 h 297"/>
              <a:gd name="T72" fmla="*/ 426 w 576"/>
              <a:gd name="T73" fmla="*/ 0 h 297"/>
              <a:gd name="T74" fmla="*/ 317 w 576"/>
              <a:gd name="T75" fmla="*/ 44 h 297"/>
              <a:gd name="T76" fmla="*/ 275 w 576"/>
              <a:gd name="T77" fmla="*/ 149 h 297"/>
              <a:gd name="T78" fmla="*/ 317 w 576"/>
              <a:gd name="T79" fmla="*/ 254 h 297"/>
              <a:gd name="T80" fmla="*/ 425 w 576"/>
              <a:gd name="T81" fmla="*/ 297 h 297"/>
              <a:gd name="T82" fmla="*/ 576 w 576"/>
              <a:gd name="T83" fmla="*/ 149 h 297"/>
              <a:gd name="T84" fmla="*/ 520 w 576"/>
              <a:gd name="T85" fmla="*/ 57 h 297"/>
              <a:gd name="T86" fmla="*/ 557 w 576"/>
              <a:gd name="T87" fmla="*/ 149 h 297"/>
              <a:gd name="T88" fmla="*/ 520 w 576"/>
              <a:gd name="T89" fmla="*/ 241 h 297"/>
              <a:gd name="T90" fmla="*/ 425 w 576"/>
              <a:gd name="T91" fmla="*/ 279 h 297"/>
              <a:gd name="T92" fmla="*/ 330 w 576"/>
              <a:gd name="T93" fmla="*/ 241 h 297"/>
              <a:gd name="T94" fmla="*/ 294 w 576"/>
              <a:gd name="T95" fmla="*/ 149 h 297"/>
              <a:gd name="T96" fmla="*/ 330 w 576"/>
              <a:gd name="T97" fmla="*/ 57 h 297"/>
              <a:gd name="T98" fmla="*/ 426 w 576"/>
              <a:gd name="T99" fmla="*/ 19 h 297"/>
              <a:gd name="T100" fmla="*/ 520 w 576"/>
              <a:gd name="T101" fmla="*/ 57 h 297"/>
              <a:gd name="T102" fmla="*/ 508 w 576"/>
              <a:gd name="T103" fmla="*/ 149 h 297"/>
              <a:gd name="T104" fmla="*/ 426 w 576"/>
              <a:gd name="T105" fmla="*/ 62 h 297"/>
              <a:gd name="T106" fmla="*/ 343 w 576"/>
              <a:gd name="T107" fmla="*/ 149 h 297"/>
              <a:gd name="T108" fmla="*/ 426 w 576"/>
              <a:gd name="T109" fmla="*/ 236 h 297"/>
              <a:gd name="T110" fmla="*/ 508 w 576"/>
              <a:gd name="T111" fmla="*/ 149 h 297"/>
              <a:gd name="T112" fmla="*/ 489 w 576"/>
              <a:gd name="T113" fmla="*/ 149 h 297"/>
              <a:gd name="T114" fmla="*/ 426 w 576"/>
              <a:gd name="T115" fmla="*/ 217 h 297"/>
              <a:gd name="T116" fmla="*/ 362 w 576"/>
              <a:gd name="T117" fmla="*/ 149 h 297"/>
              <a:gd name="T118" fmla="*/ 426 w 576"/>
              <a:gd name="T119" fmla="*/ 81 h 297"/>
              <a:gd name="T120" fmla="*/ 489 w 576"/>
              <a:gd name="T121" fmla="*/ 149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76" h="297">
                <a:moveTo>
                  <a:pt x="254" y="284"/>
                </a:moveTo>
                <a:cubicBezTo>
                  <a:pt x="254" y="14"/>
                  <a:pt x="254" y="14"/>
                  <a:pt x="254" y="14"/>
                </a:cubicBezTo>
                <a:cubicBezTo>
                  <a:pt x="254" y="9"/>
                  <a:pt x="250" y="5"/>
                  <a:pt x="245" y="5"/>
                </a:cubicBezTo>
                <a:cubicBezTo>
                  <a:pt x="178" y="5"/>
                  <a:pt x="178" y="5"/>
                  <a:pt x="178" y="5"/>
                </a:cubicBezTo>
                <a:cubicBezTo>
                  <a:pt x="173" y="5"/>
                  <a:pt x="169" y="9"/>
                  <a:pt x="169" y="14"/>
                </a:cubicBezTo>
                <a:cubicBezTo>
                  <a:pt x="169" y="141"/>
                  <a:pt x="169" y="141"/>
                  <a:pt x="169" y="141"/>
                </a:cubicBezTo>
                <a:cubicBezTo>
                  <a:pt x="72" y="9"/>
                  <a:pt x="72" y="9"/>
                  <a:pt x="72" y="9"/>
                </a:cubicBezTo>
                <a:cubicBezTo>
                  <a:pt x="70" y="6"/>
                  <a:pt x="67" y="5"/>
                  <a:pt x="64" y="5"/>
                </a:cubicBezTo>
                <a:cubicBezTo>
                  <a:pt x="9" y="5"/>
                  <a:pt x="9" y="5"/>
                  <a:pt x="9" y="5"/>
                </a:cubicBezTo>
                <a:cubicBezTo>
                  <a:pt x="4" y="5"/>
                  <a:pt x="0" y="9"/>
                  <a:pt x="0" y="14"/>
                </a:cubicBezTo>
                <a:cubicBezTo>
                  <a:pt x="0" y="284"/>
                  <a:pt x="0" y="284"/>
                  <a:pt x="0" y="284"/>
                </a:cubicBezTo>
                <a:cubicBezTo>
                  <a:pt x="0" y="289"/>
                  <a:pt x="4" y="293"/>
                  <a:pt x="9" y="293"/>
                </a:cubicBezTo>
                <a:cubicBezTo>
                  <a:pt x="75" y="293"/>
                  <a:pt x="75" y="293"/>
                  <a:pt x="75" y="293"/>
                </a:cubicBezTo>
                <a:cubicBezTo>
                  <a:pt x="80" y="293"/>
                  <a:pt x="84" y="289"/>
                  <a:pt x="84" y="284"/>
                </a:cubicBezTo>
                <a:cubicBezTo>
                  <a:pt x="84" y="156"/>
                  <a:pt x="84" y="156"/>
                  <a:pt x="84" y="156"/>
                </a:cubicBezTo>
                <a:cubicBezTo>
                  <a:pt x="182" y="289"/>
                  <a:pt x="182" y="289"/>
                  <a:pt x="182" y="289"/>
                </a:cubicBezTo>
                <a:cubicBezTo>
                  <a:pt x="184" y="291"/>
                  <a:pt x="187" y="293"/>
                  <a:pt x="190" y="293"/>
                </a:cubicBezTo>
                <a:cubicBezTo>
                  <a:pt x="245" y="293"/>
                  <a:pt x="245" y="293"/>
                  <a:pt x="245" y="293"/>
                </a:cubicBezTo>
                <a:cubicBezTo>
                  <a:pt x="250" y="293"/>
                  <a:pt x="254" y="289"/>
                  <a:pt x="254" y="284"/>
                </a:cubicBezTo>
                <a:close/>
                <a:moveTo>
                  <a:pt x="83" y="122"/>
                </a:moveTo>
                <a:cubicBezTo>
                  <a:pt x="80" y="119"/>
                  <a:pt x="76" y="117"/>
                  <a:pt x="72" y="119"/>
                </a:cubicBezTo>
                <a:cubicBezTo>
                  <a:pt x="68" y="120"/>
                  <a:pt x="66" y="123"/>
                  <a:pt x="66" y="127"/>
                </a:cubicBezTo>
                <a:cubicBezTo>
                  <a:pt x="66" y="274"/>
                  <a:pt x="66" y="274"/>
                  <a:pt x="66" y="274"/>
                </a:cubicBezTo>
                <a:cubicBezTo>
                  <a:pt x="18" y="274"/>
                  <a:pt x="18" y="274"/>
                  <a:pt x="18" y="274"/>
                </a:cubicBezTo>
                <a:cubicBezTo>
                  <a:pt x="18" y="24"/>
                  <a:pt x="18" y="24"/>
                  <a:pt x="18" y="24"/>
                </a:cubicBezTo>
                <a:cubicBezTo>
                  <a:pt x="59" y="24"/>
                  <a:pt x="59" y="24"/>
                  <a:pt x="59" y="24"/>
                </a:cubicBezTo>
                <a:cubicBezTo>
                  <a:pt x="171" y="176"/>
                  <a:pt x="171" y="176"/>
                  <a:pt x="171" y="176"/>
                </a:cubicBezTo>
                <a:cubicBezTo>
                  <a:pt x="173" y="179"/>
                  <a:pt x="178" y="180"/>
                  <a:pt x="181" y="179"/>
                </a:cubicBezTo>
                <a:cubicBezTo>
                  <a:pt x="185" y="178"/>
                  <a:pt x="188" y="174"/>
                  <a:pt x="188" y="170"/>
                </a:cubicBezTo>
                <a:cubicBezTo>
                  <a:pt x="188" y="24"/>
                  <a:pt x="188" y="24"/>
                  <a:pt x="188" y="24"/>
                </a:cubicBezTo>
                <a:cubicBezTo>
                  <a:pt x="235" y="24"/>
                  <a:pt x="235" y="24"/>
                  <a:pt x="235" y="24"/>
                </a:cubicBezTo>
                <a:cubicBezTo>
                  <a:pt x="235" y="274"/>
                  <a:pt x="235" y="274"/>
                  <a:pt x="235" y="274"/>
                </a:cubicBezTo>
                <a:cubicBezTo>
                  <a:pt x="195" y="274"/>
                  <a:pt x="195" y="274"/>
                  <a:pt x="195" y="274"/>
                </a:cubicBezTo>
                <a:lnTo>
                  <a:pt x="83" y="122"/>
                </a:lnTo>
                <a:close/>
                <a:moveTo>
                  <a:pt x="576" y="149"/>
                </a:moveTo>
                <a:cubicBezTo>
                  <a:pt x="576" y="108"/>
                  <a:pt x="561" y="71"/>
                  <a:pt x="534" y="44"/>
                </a:cubicBezTo>
                <a:cubicBezTo>
                  <a:pt x="506" y="16"/>
                  <a:pt x="468" y="0"/>
                  <a:pt x="426" y="0"/>
                </a:cubicBezTo>
                <a:cubicBezTo>
                  <a:pt x="383" y="0"/>
                  <a:pt x="345" y="16"/>
                  <a:pt x="317" y="44"/>
                </a:cubicBezTo>
                <a:cubicBezTo>
                  <a:pt x="290" y="71"/>
                  <a:pt x="275" y="108"/>
                  <a:pt x="275" y="149"/>
                </a:cubicBezTo>
                <a:cubicBezTo>
                  <a:pt x="275" y="189"/>
                  <a:pt x="290" y="227"/>
                  <a:pt x="317" y="254"/>
                </a:cubicBezTo>
                <a:cubicBezTo>
                  <a:pt x="345" y="282"/>
                  <a:pt x="383" y="297"/>
                  <a:pt x="425" y="297"/>
                </a:cubicBezTo>
                <a:cubicBezTo>
                  <a:pt x="511" y="297"/>
                  <a:pt x="576" y="234"/>
                  <a:pt x="576" y="149"/>
                </a:cubicBezTo>
                <a:close/>
                <a:moveTo>
                  <a:pt x="520" y="57"/>
                </a:moveTo>
                <a:cubicBezTo>
                  <a:pt x="544" y="81"/>
                  <a:pt x="557" y="113"/>
                  <a:pt x="557" y="149"/>
                </a:cubicBezTo>
                <a:cubicBezTo>
                  <a:pt x="557" y="184"/>
                  <a:pt x="544" y="217"/>
                  <a:pt x="520" y="241"/>
                </a:cubicBezTo>
                <a:cubicBezTo>
                  <a:pt x="496" y="265"/>
                  <a:pt x="462" y="279"/>
                  <a:pt x="425" y="279"/>
                </a:cubicBezTo>
                <a:cubicBezTo>
                  <a:pt x="388" y="279"/>
                  <a:pt x="354" y="265"/>
                  <a:pt x="330" y="241"/>
                </a:cubicBezTo>
                <a:cubicBezTo>
                  <a:pt x="307" y="217"/>
                  <a:pt x="294" y="184"/>
                  <a:pt x="294" y="149"/>
                </a:cubicBezTo>
                <a:cubicBezTo>
                  <a:pt x="294" y="113"/>
                  <a:pt x="307" y="81"/>
                  <a:pt x="330" y="57"/>
                </a:cubicBezTo>
                <a:cubicBezTo>
                  <a:pt x="355" y="32"/>
                  <a:pt x="388" y="19"/>
                  <a:pt x="426" y="19"/>
                </a:cubicBezTo>
                <a:cubicBezTo>
                  <a:pt x="463" y="19"/>
                  <a:pt x="496" y="32"/>
                  <a:pt x="520" y="57"/>
                </a:cubicBezTo>
                <a:close/>
                <a:moveTo>
                  <a:pt x="508" y="149"/>
                </a:moveTo>
                <a:cubicBezTo>
                  <a:pt x="508" y="99"/>
                  <a:pt x="473" y="62"/>
                  <a:pt x="426" y="62"/>
                </a:cubicBezTo>
                <a:cubicBezTo>
                  <a:pt x="378" y="62"/>
                  <a:pt x="343" y="99"/>
                  <a:pt x="343" y="149"/>
                </a:cubicBezTo>
                <a:cubicBezTo>
                  <a:pt x="343" y="199"/>
                  <a:pt x="378" y="236"/>
                  <a:pt x="426" y="236"/>
                </a:cubicBezTo>
                <a:cubicBezTo>
                  <a:pt x="473" y="236"/>
                  <a:pt x="508" y="199"/>
                  <a:pt x="508" y="149"/>
                </a:cubicBezTo>
                <a:close/>
                <a:moveTo>
                  <a:pt x="489" y="149"/>
                </a:moveTo>
                <a:cubicBezTo>
                  <a:pt x="489" y="189"/>
                  <a:pt x="463" y="217"/>
                  <a:pt x="426" y="217"/>
                </a:cubicBezTo>
                <a:cubicBezTo>
                  <a:pt x="388" y="217"/>
                  <a:pt x="362" y="189"/>
                  <a:pt x="362" y="149"/>
                </a:cubicBezTo>
                <a:cubicBezTo>
                  <a:pt x="362" y="109"/>
                  <a:pt x="388" y="81"/>
                  <a:pt x="426" y="81"/>
                </a:cubicBezTo>
                <a:cubicBezTo>
                  <a:pt x="463" y="81"/>
                  <a:pt x="489" y="109"/>
                  <a:pt x="489" y="14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51">
            <a:extLst>
              <a:ext uri="{FF2B5EF4-FFF2-40B4-BE49-F238E27FC236}">
                <a16:creationId xmlns:a16="http://schemas.microsoft.com/office/drawing/2014/main" id="{65FF52A5-22F5-4246-1FD9-FB7AACC2F763}"/>
              </a:ext>
            </a:extLst>
          </p:cNvPr>
          <p:cNvSpPr>
            <a:spLocks noChangeAspect="1" noEditPoints="1"/>
          </p:cNvSpPr>
          <p:nvPr/>
        </p:nvSpPr>
        <p:spPr bwMode="auto">
          <a:xfrm>
            <a:off x="7201777" y="3263639"/>
            <a:ext cx="653703" cy="504000"/>
          </a:xfrm>
          <a:custGeom>
            <a:avLst/>
            <a:gdLst>
              <a:gd name="T0" fmla="*/ 307 w 510"/>
              <a:gd name="T1" fmla="*/ 334 h 392"/>
              <a:gd name="T2" fmla="*/ 255 w 510"/>
              <a:gd name="T3" fmla="*/ 392 h 392"/>
              <a:gd name="T4" fmla="*/ 218 w 510"/>
              <a:gd name="T5" fmla="*/ 303 h 392"/>
              <a:gd name="T6" fmla="*/ 355 w 510"/>
              <a:gd name="T7" fmla="*/ 226 h 392"/>
              <a:gd name="T8" fmla="*/ 368 w 510"/>
              <a:gd name="T9" fmla="*/ 239 h 392"/>
              <a:gd name="T10" fmla="*/ 267 w 510"/>
              <a:gd name="T11" fmla="*/ 305 h 392"/>
              <a:gd name="T12" fmla="*/ 255 w 510"/>
              <a:gd name="T13" fmla="*/ 306 h 392"/>
              <a:gd name="T14" fmla="*/ 231 w 510"/>
              <a:gd name="T15" fmla="*/ 363 h 392"/>
              <a:gd name="T16" fmla="*/ 288 w 510"/>
              <a:gd name="T17" fmla="*/ 334 h 392"/>
              <a:gd name="T18" fmla="*/ 329 w 510"/>
              <a:gd name="T19" fmla="*/ 265 h 392"/>
              <a:gd name="T20" fmla="*/ 394 w 510"/>
              <a:gd name="T21" fmla="*/ 349 h 392"/>
              <a:gd name="T22" fmla="*/ 510 w 510"/>
              <a:gd name="T23" fmla="*/ 340 h 392"/>
              <a:gd name="T24" fmla="*/ 457 w 510"/>
              <a:gd name="T25" fmla="*/ 201 h 392"/>
              <a:gd name="T26" fmla="*/ 491 w 510"/>
              <a:gd name="T27" fmla="*/ 330 h 392"/>
              <a:gd name="T28" fmla="*/ 380 w 510"/>
              <a:gd name="T29" fmla="*/ 261 h 392"/>
              <a:gd name="T30" fmla="*/ 364 w 510"/>
              <a:gd name="T31" fmla="*/ 271 h 392"/>
              <a:gd name="T32" fmla="*/ 255 w 510"/>
              <a:gd name="T33" fmla="*/ 104 h 392"/>
              <a:gd name="T34" fmla="*/ 300 w 510"/>
              <a:gd name="T35" fmla="*/ 98 h 392"/>
              <a:gd name="T36" fmla="*/ 255 w 510"/>
              <a:gd name="T37" fmla="*/ 85 h 392"/>
              <a:gd name="T38" fmla="*/ 10 w 510"/>
              <a:gd name="T39" fmla="*/ 349 h 392"/>
              <a:gd name="T40" fmla="*/ 126 w 510"/>
              <a:gd name="T41" fmla="*/ 340 h 392"/>
              <a:gd name="T42" fmla="*/ 318 w 510"/>
              <a:gd name="T43" fmla="*/ 227 h 392"/>
              <a:gd name="T44" fmla="*/ 327 w 510"/>
              <a:gd name="T45" fmla="*/ 211 h 392"/>
              <a:gd name="T46" fmla="*/ 107 w 510"/>
              <a:gd name="T47" fmla="*/ 330 h 392"/>
              <a:gd name="T48" fmla="*/ 255 w 510"/>
              <a:gd name="T49" fmla="*/ 104 h 392"/>
              <a:gd name="T50" fmla="*/ 410 w 510"/>
              <a:gd name="T51" fmla="*/ 200 h 392"/>
              <a:gd name="T52" fmla="*/ 410 w 510"/>
              <a:gd name="T53" fmla="*/ 0 h 392"/>
              <a:gd name="T54" fmla="*/ 491 w 510"/>
              <a:gd name="T55" fmla="*/ 100 h 392"/>
              <a:gd name="T56" fmla="*/ 328 w 510"/>
              <a:gd name="T57" fmla="*/ 100 h 392"/>
              <a:gd name="T58" fmla="*/ 491 w 510"/>
              <a:gd name="T59" fmla="*/ 100 h 392"/>
              <a:gd name="T60" fmla="*/ 446 w 510"/>
              <a:gd name="T61" fmla="*/ 94 h 392"/>
              <a:gd name="T62" fmla="*/ 436 w 510"/>
              <a:gd name="T63" fmla="*/ 42 h 392"/>
              <a:gd name="T64" fmla="*/ 427 w 510"/>
              <a:gd name="T65" fmla="*/ 94 h 392"/>
              <a:gd name="T66" fmla="*/ 383 w 510"/>
              <a:gd name="T67" fmla="*/ 104 h 392"/>
              <a:gd name="T68" fmla="*/ 392 w 510"/>
              <a:gd name="T69" fmla="*/ 52 h 392"/>
              <a:gd name="T70" fmla="*/ 374 w 510"/>
              <a:gd name="T71" fmla="*/ 52 h 392"/>
              <a:gd name="T72" fmla="*/ 383 w 510"/>
              <a:gd name="T73" fmla="*/ 104 h 392"/>
              <a:gd name="T74" fmla="*/ 449 w 510"/>
              <a:gd name="T75" fmla="*/ 112 h 392"/>
              <a:gd name="T76" fmla="*/ 370 w 510"/>
              <a:gd name="T77" fmla="*/ 112 h 392"/>
              <a:gd name="T78" fmla="*/ 353 w 510"/>
              <a:gd name="T79" fmla="*/ 119 h 392"/>
              <a:gd name="T80" fmla="*/ 466 w 510"/>
              <a:gd name="T81" fmla="*/ 119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10" h="392">
                <a:moveTo>
                  <a:pt x="368" y="239"/>
                </a:moveTo>
                <a:cubicBezTo>
                  <a:pt x="307" y="334"/>
                  <a:pt x="307" y="334"/>
                  <a:pt x="307" y="334"/>
                </a:cubicBezTo>
                <a:cubicBezTo>
                  <a:pt x="308" y="350"/>
                  <a:pt x="303" y="365"/>
                  <a:pt x="292" y="376"/>
                </a:cubicBezTo>
                <a:cubicBezTo>
                  <a:pt x="281" y="386"/>
                  <a:pt x="268" y="392"/>
                  <a:pt x="255" y="392"/>
                </a:cubicBezTo>
                <a:cubicBezTo>
                  <a:pt x="242" y="392"/>
                  <a:pt x="228" y="386"/>
                  <a:pt x="218" y="376"/>
                </a:cubicBezTo>
                <a:cubicBezTo>
                  <a:pt x="198" y="356"/>
                  <a:pt x="198" y="323"/>
                  <a:pt x="218" y="303"/>
                </a:cubicBezTo>
                <a:cubicBezTo>
                  <a:pt x="229" y="292"/>
                  <a:pt x="245" y="286"/>
                  <a:pt x="260" y="288"/>
                </a:cubicBezTo>
                <a:cubicBezTo>
                  <a:pt x="355" y="226"/>
                  <a:pt x="355" y="226"/>
                  <a:pt x="355" y="226"/>
                </a:cubicBezTo>
                <a:cubicBezTo>
                  <a:pt x="359" y="224"/>
                  <a:pt x="364" y="224"/>
                  <a:pt x="367" y="227"/>
                </a:cubicBezTo>
                <a:cubicBezTo>
                  <a:pt x="370" y="230"/>
                  <a:pt x="371" y="235"/>
                  <a:pt x="368" y="239"/>
                </a:cubicBezTo>
                <a:close/>
                <a:moveTo>
                  <a:pt x="329" y="265"/>
                </a:moveTo>
                <a:cubicBezTo>
                  <a:pt x="267" y="305"/>
                  <a:pt x="267" y="305"/>
                  <a:pt x="267" y="305"/>
                </a:cubicBezTo>
                <a:cubicBezTo>
                  <a:pt x="265" y="307"/>
                  <a:pt x="263" y="307"/>
                  <a:pt x="261" y="307"/>
                </a:cubicBezTo>
                <a:cubicBezTo>
                  <a:pt x="259" y="306"/>
                  <a:pt x="257" y="306"/>
                  <a:pt x="255" y="306"/>
                </a:cubicBezTo>
                <a:cubicBezTo>
                  <a:pt x="246" y="306"/>
                  <a:pt x="238" y="310"/>
                  <a:pt x="231" y="316"/>
                </a:cubicBezTo>
                <a:cubicBezTo>
                  <a:pt x="218" y="329"/>
                  <a:pt x="218" y="350"/>
                  <a:pt x="231" y="363"/>
                </a:cubicBezTo>
                <a:cubicBezTo>
                  <a:pt x="244" y="376"/>
                  <a:pt x="265" y="376"/>
                  <a:pt x="278" y="363"/>
                </a:cubicBezTo>
                <a:cubicBezTo>
                  <a:pt x="286" y="356"/>
                  <a:pt x="289" y="345"/>
                  <a:pt x="288" y="334"/>
                </a:cubicBezTo>
                <a:cubicBezTo>
                  <a:pt x="287" y="332"/>
                  <a:pt x="288" y="329"/>
                  <a:pt x="289" y="327"/>
                </a:cubicBezTo>
                <a:lnTo>
                  <a:pt x="329" y="265"/>
                </a:lnTo>
                <a:close/>
                <a:moveTo>
                  <a:pt x="384" y="340"/>
                </a:moveTo>
                <a:cubicBezTo>
                  <a:pt x="384" y="345"/>
                  <a:pt x="388" y="349"/>
                  <a:pt x="394" y="349"/>
                </a:cubicBezTo>
                <a:cubicBezTo>
                  <a:pt x="500" y="349"/>
                  <a:pt x="500" y="349"/>
                  <a:pt x="500" y="349"/>
                </a:cubicBezTo>
                <a:cubicBezTo>
                  <a:pt x="505" y="349"/>
                  <a:pt x="510" y="345"/>
                  <a:pt x="510" y="340"/>
                </a:cubicBezTo>
                <a:cubicBezTo>
                  <a:pt x="510" y="291"/>
                  <a:pt x="496" y="244"/>
                  <a:pt x="470" y="204"/>
                </a:cubicBezTo>
                <a:cubicBezTo>
                  <a:pt x="467" y="199"/>
                  <a:pt x="462" y="198"/>
                  <a:pt x="457" y="201"/>
                </a:cubicBezTo>
                <a:cubicBezTo>
                  <a:pt x="453" y="203"/>
                  <a:pt x="452" y="209"/>
                  <a:pt x="454" y="214"/>
                </a:cubicBezTo>
                <a:cubicBezTo>
                  <a:pt x="477" y="249"/>
                  <a:pt x="489" y="289"/>
                  <a:pt x="491" y="330"/>
                </a:cubicBezTo>
                <a:cubicBezTo>
                  <a:pt x="403" y="330"/>
                  <a:pt x="403" y="330"/>
                  <a:pt x="403" y="330"/>
                </a:cubicBezTo>
                <a:cubicBezTo>
                  <a:pt x="401" y="305"/>
                  <a:pt x="393" y="282"/>
                  <a:pt x="380" y="261"/>
                </a:cubicBezTo>
                <a:cubicBezTo>
                  <a:pt x="377" y="256"/>
                  <a:pt x="372" y="255"/>
                  <a:pt x="367" y="258"/>
                </a:cubicBezTo>
                <a:cubicBezTo>
                  <a:pt x="363" y="260"/>
                  <a:pt x="362" y="266"/>
                  <a:pt x="364" y="271"/>
                </a:cubicBezTo>
                <a:cubicBezTo>
                  <a:pt x="377" y="291"/>
                  <a:pt x="384" y="315"/>
                  <a:pt x="384" y="340"/>
                </a:cubicBezTo>
                <a:close/>
                <a:moveTo>
                  <a:pt x="255" y="104"/>
                </a:moveTo>
                <a:cubicBezTo>
                  <a:pt x="266" y="104"/>
                  <a:pt x="278" y="104"/>
                  <a:pt x="289" y="106"/>
                </a:cubicBezTo>
                <a:cubicBezTo>
                  <a:pt x="295" y="107"/>
                  <a:pt x="299" y="103"/>
                  <a:pt x="300" y="98"/>
                </a:cubicBezTo>
                <a:cubicBezTo>
                  <a:pt x="301" y="93"/>
                  <a:pt x="297" y="88"/>
                  <a:pt x="292" y="88"/>
                </a:cubicBezTo>
                <a:cubicBezTo>
                  <a:pt x="280" y="86"/>
                  <a:pt x="267" y="85"/>
                  <a:pt x="255" y="85"/>
                </a:cubicBezTo>
                <a:cubicBezTo>
                  <a:pt x="114" y="85"/>
                  <a:pt x="0" y="199"/>
                  <a:pt x="0" y="340"/>
                </a:cubicBezTo>
                <a:cubicBezTo>
                  <a:pt x="0" y="345"/>
                  <a:pt x="4" y="349"/>
                  <a:pt x="10" y="349"/>
                </a:cubicBezTo>
                <a:cubicBezTo>
                  <a:pt x="116" y="349"/>
                  <a:pt x="116" y="349"/>
                  <a:pt x="116" y="349"/>
                </a:cubicBezTo>
                <a:cubicBezTo>
                  <a:pt x="121" y="349"/>
                  <a:pt x="126" y="345"/>
                  <a:pt x="126" y="340"/>
                </a:cubicBezTo>
                <a:cubicBezTo>
                  <a:pt x="126" y="268"/>
                  <a:pt x="184" y="210"/>
                  <a:pt x="255" y="210"/>
                </a:cubicBezTo>
                <a:cubicBezTo>
                  <a:pt x="277" y="210"/>
                  <a:pt x="299" y="216"/>
                  <a:pt x="318" y="227"/>
                </a:cubicBezTo>
                <a:cubicBezTo>
                  <a:pt x="323" y="229"/>
                  <a:pt x="328" y="228"/>
                  <a:pt x="331" y="223"/>
                </a:cubicBezTo>
                <a:cubicBezTo>
                  <a:pt x="334" y="219"/>
                  <a:pt x="332" y="213"/>
                  <a:pt x="327" y="211"/>
                </a:cubicBezTo>
                <a:cubicBezTo>
                  <a:pt x="305" y="198"/>
                  <a:pt x="280" y="192"/>
                  <a:pt x="255" y="192"/>
                </a:cubicBezTo>
                <a:cubicBezTo>
                  <a:pt x="176" y="192"/>
                  <a:pt x="112" y="253"/>
                  <a:pt x="107" y="330"/>
                </a:cubicBezTo>
                <a:cubicBezTo>
                  <a:pt x="19" y="330"/>
                  <a:pt x="19" y="330"/>
                  <a:pt x="19" y="330"/>
                </a:cubicBezTo>
                <a:cubicBezTo>
                  <a:pt x="24" y="204"/>
                  <a:pt x="128" y="104"/>
                  <a:pt x="255" y="104"/>
                </a:cubicBezTo>
                <a:close/>
                <a:moveTo>
                  <a:pt x="510" y="100"/>
                </a:moveTo>
                <a:cubicBezTo>
                  <a:pt x="510" y="155"/>
                  <a:pt x="465" y="200"/>
                  <a:pt x="410" y="200"/>
                </a:cubicBezTo>
                <a:cubicBezTo>
                  <a:pt x="354" y="200"/>
                  <a:pt x="310" y="155"/>
                  <a:pt x="310" y="100"/>
                </a:cubicBezTo>
                <a:cubicBezTo>
                  <a:pt x="310" y="44"/>
                  <a:pt x="354" y="0"/>
                  <a:pt x="410" y="0"/>
                </a:cubicBezTo>
                <a:cubicBezTo>
                  <a:pt x="465" y="0"/>
                  <a:pt x="510" y="44"/>
                  <a:pt x="510" y="100"/>
                </a:cubicBezTo>
                <a:close/>
                <a:moveTo>
                  <a:pt x="491" y="100"/>
                </a:moveTo>
                <a:cubicBezTo>
                  <a:pt x="491" y="55"/>
                  <a:pt x="454" y="18"/>
                  <a:pt x="410" y="18"/>
                </a:cubicBezTo>
                <a:cubicBezTo>
                  <a:pt x="365" y="18"/>
                  <a:pt x="328" y="55"/>
                  <a:pt x="328" y="100"/>
                </a:cubicBezTo>
                <a:cubicBezTo>
                  <a:pt x="328" y="144"/>
                  <a:pt x="365" y="181"/>
                  <a:pt x="410" y="181"/>
                </a:cubicBezTo>
                <a:cubicBezTo>
                  <a:pt x="454" y="181"/>
                  <a:pt x="491" y="144"/>
                  <a:pt x="491" y="100"/>
                </a:cubicBezTo>
                <a:close/>
                <a:moveTo>
                  <a:pt x="436" y="104"/>
                </a:moveTo>
                <a:cubicBezTo>
                  <a:pt x="441" y="104"/>
                  <a:pt x="446" y="99"/>
                  <a:pt x="446" y="94"/>
                </a:cubicBezTo>
                <a:cubicBezTo>
                  <a:pt x="446" y="52"/>
                  <a:pt x="446" y="52"/>
                  <a:pt x="446" y="52"/>
                </a:cubicBezTo>
                <a:cubicBezTo>
                  <a:pt x="446" y="46"/>
                  <a:pt x="441" y="42"/>
                  <a:pt x="436" y="42"/>
                </a:cubicBezTo>
                <a:cubicBezTo>
                  <a:pt x="431" y="42"/>
                  <a:pt x="427" y="46"/>
                  <a:pt x="427" y="52"/>
                </a:cubicBezTo>
                <a:cubicBezTo>
                  <a:pt x="427" y="94"/>
                  <a:pt x="427" y="94"/>
                  <a:pt x="427" y="94"/>
                </a:cubicBezTo>
                <a:cubicBezTo>
                  <a:pt x="427" y="99"/>
                  <a:pt x="431" y="104"/>
                  <a:pt x="436" y="104"/>
                </a:cubicBezTo>
                <a:close/>
                <a:moveTo>
                  <a:pt x="383" y="104"/>
                </a:moveTo>
                <a:cubicBezTo>
                  <a:pt x="388" y="104"/>
                  <a:pt x="392" y="99"/>
                  <a:pt x="392" y="94"/>
                </a:cubicBezTo>
                <a:cubicBezTo>
                  <a:pt x="392" y="52"/>
                  <a:pt x="392" y="52"/>
                  <a:pt x="392" y="52"/>
                </a:cubicBezTo>
                <a:cubicBezTo>
                  <a:pt x="392" y="46"/>
                  <a:pt x="388" y="42"/>
                  <a:pt x="383" y="42"/>
                </a:cubicBezTo>
                <a:cubicBezTo>
                  <a:pt x="378" y="42"/>
                  <a:pt x="374" y="46"/>
                  <a:pt x="374" y="52"/>
                </a:cubicBezTo>
                <a:cubicBezTo>
                  <a:pt x="374" y="94"/>
                  <a:pt x="374" y="94"/>
                  <a:pt x="374" y="94"/>
                </a:cubicBezTo>
                <a:cubicBezTo>
                  <a:pt x="374" y="99"/>
                  <a:pt x="378" y="104"/>
                  <a:pt x="383" y="104"/>
                </a:cubicBezTo>
                <a:close/>
                <a:moveTo>
                  <a:pt x="461" y="107"/>
                </a:moveTo>
                <a:cubicBezTo>
                  <a:pt x="456" y="105"/>
                  <a:pt x="451" y="107"/>
                  <a:pt x="449" y="112"/>
                </a:cubicBezTo>
                <a:cubicBezTo>
                  <a:pt x="442" y="128"/>
                  <a:pt x="427" y="138"/>
                  <a:pt x="410" y="138"/>
                </a:cubicBezTo>
                <a:cubicBezTo>
                  <a:pt x="392" y="138"/>
                  <a:pt x="377" y="128"/>
                  <a:pt x="370" y="112"/>
                </a:cubicBezTo>
                <a:cubicBezTo>
                  <a:pt x="368" y="107"/>
                  <a:pt x="363" y="105"/>
                  <a:pt x="358" y="107"/>
                </a:cubicBezTo>
                <a:cubicBezTo>
                  <a:pt x="353" y="109"/>
                  <a:pt x="351" y="114"/>
                  <a:pt x="353" y="119"/>
                </a:cubicBezTo>
                <a:cubicBezTo>
                  <a:pt x="363" y="142"/>
                  <a:pt x="385" y="157"/>
                  <a:pt x="410" y="157"/>
                </a:cubicBezTo>
                <a:cubicBezTo>
                  <a:pt x="434" y="157"/>
                  <a:pt x="456" y="142"/>
                  <a:pt x="466" y="119"/>
                </a:cubicBezTo>
                <a:cubicBezTo>
                  <a:pt x="468" y="114"/>
                  <a:pt x="466" y="109"/>
                  <a:pt x="461" y="107"/>
                </a:cubicBezTo>
                <a:close/>
              </a:path>
            </a:pathLst>
          </a:custGeom>
          <a:solidFill>
            <a:srgbClr val="09092D"/>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75007256"/>
      </p:ext>
    </p:extLst>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601915-8607-E6E5-D236-C85B04BA0AFB}"/>
              </a:ext>
            </a:extLst>
          </p:cNvPr>
          <p:cNvSpPr>
            <a:spLocks noGrp="1"/>
          </p:cNvSpPr>
          <p:nvPr>
            <p:ph type="title"/>
          </p:nvPr>
        </p:nvSpPr>
        <p:spPr>
          <a:xfrm>
            <a:off x="1524000" y="873125"/>
            <a:ext cx="10162032" cy="1631216"/>
          </a:xfrm>
        </p:spPr>
        <p:txBody>
          <a:bodyPr/>
          <a:lstStyle/>
          <a:p>
            <a:r>
              <a:rPr lang="en-US" sz="3600" dirty="0">
                <a:solidFill>
                  <a:srgbClr val="4B4BF9"/>
                </a:solidFill>
              </a:rPr>
              <a:t>Examples of </a:t>
            </a:r>
            <a:br>
              <a:rPr lang="en-US" sz="3600" dirty="0">
                <a:solidFill>
                  <a:srgbClr val="4B4BF9"/>
                </a:solidFill>
              </a:rPr>
            </a:br>
            <a:r>
              <a:rPr lang="en-US" sz="3200" dirty="0"/>
              <a:t>common digital body language cues in written communication</a:t>
            </a:r>
            <a:endParaRPr lang="en-US" sz="1050" b="0" dirty="0">
              <a:latin typeface="Calibri Light" panose="020F0302020204030204" pitchFamily="34" charset="0"/>
              <a:cs typeface="Calibri Light" panose="020F0302020204030204" pitchFamily="34" charset="0"/>
            </a:endParaRPr>
          </a:p>
        </p:txBody>
      </p:sp>
      <p:sp>
        <p:nvSpPr>
          <p:cNvPr id="28" name="ZoneTexte 27">
            <a:extLst>
              <a:ext uri="{FF2B5EF4-FFF2-40B4-BE49-F238E27FC236}">
                <a16:creationId xmlns:a16="http://schemas.microsoft.com/office/drawing/2014/main" id="{893BBA94-85D7-6FD0-53A1-0A648895F835}"/>
              </a:ext>
            </a:extLst>
          </p:cNvPr>
          <p:cNvSpPr txBox="1"/>
          <p:nvPr/>
        </p:nvSpPr>
        <p:spPr>
          <a:xfrm>
            <a:off x="3297628" y="4182462"/>
            <a:ext cx="3145218" cy="1600438"/>
          </a:xfrm>
          <a:prstGeom prst="rect">
            <a:avLst/>
          </a:prstGeom>
          <a:noFill/>
        </p:spPr>
        <p:txBody>
          <a:bodyPr wrap="square" lIns="90000" rIns="90000">
            <a:spAutoFit/>
          </a:bodyPr>
          <a:lstStyle/>
          <a:p>
            <a:r>
              <a:rPr lang="en-US" sz="1400" b="1" dirty="0">
                <a:latin typeface="Foundever Sans Black" pitchFamily="50" charset="0"/>
                <a:ea typeface="Foundever Sans Black" pitchFamily="50" charset="0"/>
              </a:rPr>
              <a:t>Capitalization:</a:t>
            </a:r>
          </a:p>
          <a:p>
            <a:endParaRPr lang="pt-PT" sz="1400" dirty="0">
              <a:latin typeface="Foundever Sans Black" pitchFamily="50" charset="0"/>
              <a:ea typeface="Foundever Sans Black" pitchFamily="50" charset="0"/>
            </a:endParaRPr>
          </a:p>
          <a:p>
            <a:r>
              <a:rPr lang="en-US" sz="1400" b="1" dirty="0">
                <a:solidFill>
                  <a:srgbClr val="C9C9C9"/>
                </a:solidFill>
              </a:rPr>
              <a:t>ALL CAPS: </a:t>
            </a:r>
            <a:r>
              <a:rPr lang="en-US" sz="1400" dirty="0">
                <a:solidFill>
                  <a:srgbClr val="C9C9C9"/>
                </a:solidFill>
              </a:rPr>
              <a:t>Can signify shouting or intense emphasis, e.g., "WHAT WERE YOU THINKING?"</a:t>
            </a:r>
            <a:endParaRPr lang="pt-PT" sz="1400" dirty="0">
              <a:solidFill>
                <a:srgbClr val="C9C9C9"/>
              </a:solidFill>
            </a:endParaRPr>
          </a:p>
          <a:p>
            <a:r>
              <a:rPr lang="en-US" sz="1400" b="1" dirty="0">
                <a:solidFill>
                  <a:srgbClr val="C9C9C9"/>
                </a:solidFill>
              </a:rPr>
              <a:t>Title case: </a:t>
            </a:r>
            <a:r>
              <a:rPr lang="en-US" sz="1400" dirty="0">
                <a:solidFill>
                  <a:srgbClr val="C9C9C9"/>
                </a:solidFill>
              </a:rPr>
              <a:t>Conveys a professional tone, e.g., "Please Review the Proposal."</a:t>
            </a:r>
            <a:endParaRPr lang="pt-PT" sz="1400" dirty="0">
              <a:solidFill>
                <a:srgbClr val="C9C9C9"/>
              </a:solidFill>
            </a:endParaRPr>
          </a:p>
        </p:txBody>
      </p:sp>
      <p:sp>
        <p:nvSpPr>
          <p:cNvPr id="30" name="ZoneTexte 29">
            <a:extLst>
              <a:ext uri="{FF2B5EF4-FFF2-40B4-BE49-F238E27FC236}">
                <a16:creationId xmlns:a16="http://schemas.microsoft.com/office/drawing/2014/main" id="{BE3FB127-1A33-BA7A-BC17-72619F2239F1}"/>
              </a:ext>
            </a:extLst>
          </p:cNvPr>
          <p:cNvSpPr txBox="1"/>
          <p:nvPr/>
        </p:nvSpPr>
        <p:spPr>
          <a:xfrm>
            <a:off x="6988629" y="4149926"/>
            <a:ext cx="3889578" cy="2462213"/>
          </a:xfrm>
          <a:prstGeom prst="rect">
            <a:avLst/>
          </a:prstGeom>
          <a:noFill/>
        </p:spPr>
        <p:txBody>
          <a:bodyPr wrap="square" lIns="90000" rIns="90000">
            <a:spAutoFit/>
          </a:bodyPr>
          <a:lstStyle/>
          <a:p>
            <a:r>
              <a:rPr lang="en-US" sz="1400" b="1" dirty="0">
                <a:latin typeface="Foundever Sans Black" pitchFamily="50" charset="0"/>
                <a:ea typeface="Foundever Sans Black" pitchFamily="50" charset="0"/>
              </a:rPr>
              <a:t>Tone Indicators:</a:t>
            </a:r>
          </a:p>
          <a:p>
            <a:endParaRPr lang="en-US" sz="1400" b="1" dirty="0">
              <a:latin typeface="Foundever Sans Black" pitchFamily="50" charset="0"/>
              <a:ea typeface="Foundever Sans Black" pitchFamily="50" charset="0"/>
            </a:endParaRPr>
          </a:p>
          <a:p>
            <a:r>
              <a:rPr lang="en-US" sz="1400" b="1" dirty="0">
                <a:solidFill>
                  <a:srgbClr val="4B4BF9"/>
                </a:solidFill>
              </a:rPr>
              <a:t>"Please," "Thank you," </a:t>
            </a:r>
            <a:r>
              <a:rPr lang="en-US" sz="1400" dirty="0"/>
              <a:t>or </a:t>
            </a:r>
            <a:r>
              <a:rPr lang="en-US" sz="1400" b="1" dirty="0">
                <a:solidFill>
                  <a:srgbClr val="4B4BF9"/>
                </a:solidFill>
              </a:rPr>
              <a:t>"I appreciate your help"</a:t>
            </a:r>
            <a:r>
              <a:rPr lang="en-US" sz="1400" dirty="0"/>
              <a:t>: Expresses politeness and gratitude.</a:t>
            </a:r>
            <a:endParaRPr lang="pt-PT" sz="1400" dirty="0"/>
          </a:p>
          <a:p>
            <a:r>
              <a:rPr lang="en-US" sz="1400" b="1" dirty="0">
                <a:solidFill>
                  <a:srgbClr val="4B4BF9"/>
                </a:solidFill>
              </a:rPr>
              <a:t>"I'm sorry" </a:t>
            </a:r>
            <a:r>
              <a:rPr lang="en-US" sz="1400" dirty="0"/>
              <a:t>or </a:t>
            </a:r>
            <a:r>
              <a:rPr lang="en-US" sz="1400" b="1" dirty="0">
                <a:solidFill>
                  <a:srgbClr val="4B4BF9"/>
                </a:solidFill>
              </a:rPr>
              <a:t>"Apologies for the inconvenience"</a:t>
            </a:r>
            <a:r>
              <a:rPr lang="en-US" sz="1400" dirty="0"/>
              <a:t>: Demonstrates empathy and acknowledges any mistakes or difficulties.</a:t>
            </a:r>
            <a:endParaRPr lang="pt-PT" sz="1400" dirty="0"/>
          </a:p>
          <a:p>
            <a:r>
              <a:rPr lang="en-US" sz="1400" b="1" dirty="0">
                <a:solidFill>
                  <a:srgbClr val="4B4BF9"/>
                </a:solidFill>
              </a:rPr>
              <a:t>"As per our previous discussion" </a:t>
            </a:r>
            <a:r>
              <a:rPr lang="en-US" sz="1400" dirty="0"/>
              <a:t>or </a:t>
            </a:r>
            <a:r>
              <a:rPr lang="en-US" sz="1400" b="1" dirty="0">
                <a:solidFill>
                  <a:srgbClr val="4B4BF9"/>
                </a:solidFill>
              </a:rPr>
              <a:t>"As agreed"</a:t>
            </a:r>
            <a:r>
              <a:rPr lang="en-US" sz="1400" dirty="0"/>
              <a:t>: Shows professionalism and accountability.</a:t>
            </a:r>
            <a:endParaRPr lang="pt-PT" sz="1400" dirty="0"/>
          </a:p>
          <a:p>
            <a:endParaRPr lang="en-US" sz="1400" b="1" dirty="0">
              <a:latin typeface="Foundever Sans Black" pitchFamily="50" charset="0"/>
              <a:ea typeface="Foundever Sans Black" pitchFamily="50" charset="0"/>
            </a:endParaRPr>
          </a:p>
          <a:p>
            <a:endParaRPr lang="pt-PT" sz="1400" dirty="0">
              <a:latin typeface="Foundever Sans Black" pitchFamily="50" charset="0"/>
              <a:ea typeface="Foundever Sans Black" pitchFamily="50" charset="0"/>
            </a:endParaRPr>
          </a:p>
        </p:txBody>
      </p:sp>
      <p:sp>
        <p:nvSpPr>
          <p:cNvPr id="18" name="Rectangle : coins arrondis 2">
            <a:extLst>
              <a:ext uri="{FF2B5EF4-FFF2-40B4-BE49-F238E27FC236}">
                <a16:creationId xmlns:a16="http://schemas.microsoft.com/office/drawing/2014/main" id="{CA4A55B6-ECA5-A7E9-0E9F-5D587C1F01A1}"/>
              </a:ext>
            </a:extLst>
          </p:cNvPr>
          <p:cNvSpPr/>
          <p:nvPr/>
        </p:nvSpPr>
        <p:spPr>
          <a:xfrm>
            <a:off x="6988629" y="3039050"/>
            <a:ext cx="1080000" cy="1080000"/>
          </a:xfrm>
          <a:prstGeom prst="roundRect">
            <a:avLst>
              <a:gd name="adj" fmla="val 43263"/>
            </a:avLst>
          </a:prstGeom>
          <a:solidFill>
            <a:srgbClr val="4B4BF9"/>
          </a:solidFill>
          <a:ln w="0">
            <a:noFill/>
          </a:ln>
          <a:effectLst>
            <a:outerShdw blurRad="762000" dist="254000" dir="5400000" algn="ctr" rotWithShape="0">
              <a:srgbClr val="09092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FFFFFF"/>
              </a:solidFill>
              <a:latin typeface="Foundever Sans Bold" pitchFamily="50" charset="0"/>
              <a:ea typeface="Foundever Sans Bold" pitchFamily="50" charset="0"/>
            </a:endParaRPr>
          </a:p>
        </p:txBody>
      </p:sp>
      <p:sp>
        <p:nvSpPr>
          <p:cNvPr id="20" name="Chevron 19">
            <a:extLst>
              <a:ext uri="{FF2B5EF4-FFF2-40B4-BE49-F238E27FC236}">
                <a16:creationId xmlns:a16="http://schemas.microsoft.com/office/drawing/2014/main" id="{2E7FD490-9601-0369-212B-8A7ACB0C1675}"/>
              </a:ext>
            </a:extLst>
          </p:cNvPr>
          <p:cNvSpPr/>
          <p:nvPr/>
        </p:nvSpPr>
        <p:spPr>
          <a:xfrm>
            <a:off x="8664532" y="3486249"/>
            <a:ext cx="232954" cy="232954"/>
          </a:xfrm>
          <a:prstGeom prst="chevron">
            <a:avLst/>
          </a:prstGeom>
          <a:solidFill>
            <a:srgbClr val="8BF0BB"/>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09092C"/>
              </a:solidFill>
              <a:ea typeface="Foundever Sans Bold" pitchFamily="2" charset="0"/>
              <a:cs typeface="Calibri" panose="020F0502020204030204" pitchFamily="34" charset="0"/>
            </a:endParaRPr>
          </a:p>
        </p:txBody>
      </p:sp>
      <p:grpSp>
        <p:nvGrpSpPr>
          <p:cNvPr id="21" name="Group 20"/>
          <p:cNvGrpSpPr/>
          <p:nvPr/>
        </p:nvGrpSpPr>
        <p:grpSpPr>
          <a:xfrm>
            <a:off x="3297628" y="2975639"/>
            <a:ext cx="1909402" cy="1080000"/>
            <a:chOff x="5010248" y="3101552"/>
            <a:chExt cx="1909402" cy="1080000"/>
          </a:xfrm>
        </p:grpSpPr>
        <p:sp>
          <p:nvSpPr>
            <p:cNvPr id="22" name="Rectangle : coins arrondis 4">
              <a:extLst>
                <a:ext uri="{FF2B5EF4-FFF2-40B4-BE49-F238E27FC236}">
                  <a16:creationId xmlns:a16="http://schemas.microsoft.com/office/drawing/2014/main" id="{C0F98A89-5A71-2FD1-4982-F25F700F0C08}"/>
                </a:ext>
              </a:extLst>
            </p:cNvPr>
            <p:cNvSpPr/>
            <p:nvPr/>
          </p:nvSpPr>
          <p:spPr>
            <a:xfrm>
              <a:off x="5010248" y="3101552"/>
              <a:ext cx="1080000" cy="1080000"/>
            </a:xfrm>
            <a:prstGeom prst="roundRect">
              <a:avLst>
                <a:gd name="adj" fmla="val 43263"/>
              </a:avLst>
            </a:prstGeom>
            <a:solidFill>
              <a:srgbClr val="FFFFFF"/>
            </a:solidFill>
            <a:ln w="0">
              <a:noFill/>
            </a:ln>
            <a:effectLst>
              <a:outerShdw blurRad="38100" dist="12700" dir="5400000" algn="ctr" rotWithShape="0">
                <a:srgbClr val="09092D">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FFFFFF"/>
                </a:solidFill>
                <a:latin typeface="Foundever Sans Bold" pitchFamily="50" charset="0"/>
                <a:ea typeface="Foundever Sans Bold" pitchFamily="50" charset="0"/>
              </a:endParaRPr>
            </a:p>
          </p:txBody>
        </p:sp>
        <p:sp>
          <p:nvSpPr>
            <p:cNvPr id="24" name="Chevron 23">
              <a:extLst>
                <a:ext uri="{FF2B5EF4-FFF2-40B4-BE49-F238E27FC236}">
                  <a16:creationId xmlns:a16="http://schemas.microsoft.com/office/drawing/2014/main" id="{410407BD-6B78-DD59-05A9-562152A669AC}"/>
                </a:ext>
              </a:extLst>
            </p:cNvPr>
            <p:cNvSpPr/>
            <p:nvPr/>
          </p:nvSpPr>
          <p:spPr>
            <a:xfrm>
              <a:off x="6686696" y="3548751"/>
              <a:ext cx="232954" cy="232954"/>
            </a:xfrm>
            <a:prstGeom prst="chevron">
              <a:avLst/>
            </a:prstGeom>
            <a:solidFill>
              <a:srgbClr val="8BF0BB"/>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09092C"/>
                </a:solidFill>
                <a:ea typeface="Foundever Sans Bold" pitchFamily="2" charset="0"/>
                <a:cs typeface="Calibri" panose="020F0502020204030204" pitchFamily="34" charset="0"/>
              </a:endParaRPr>
            </a:p>
          </p:txBody>
        </p:sp>
      </p:grpSp>
      <p:sp>
        <p:nvSpPr>
          <p:cNvPr id="25" name="Freeform 51">
            <a:extLst>
              <a:ext uri="{FF2B5EF4-FFF2-40B4-BE49-F238E27FC236}">
                <a16:creationId xmlns:a16="http://schemas.microsoft.com/office/drawing/2014/main" id="{65FF52A5-22F5-4246-1FD9-FB7AACC2F763}"/>
              </a:ext>
            </a:extLst>
          </p:cNvPr>
          <p:cNvSpPr>
            <a:spLocks noChangeAspect="1" noEditPoints="1"/>
          </p:cNvSpPr>
          <p:nvPr/>
        </p:nvSpPr>
        <p:spPr bwMode="auto">
          <a:xfrm>
            <a:off x="7201777" y="3263639"/>
            <a:ext cx="653703" cy="504000"/>
          </a:xfrm>
          <a:custGeom>
            <a:avLst/>
            <a:gdLst>
              <a:gd name="T0" fmla="*/ 307 w 510"/>
              <a:gd name="T1" fmla="*/ 334 h 392"/>
              <a:gd name="T2" fmla="*/ 255 w 510"/>
              <a:gd name="T3" fmla="*/ 392 h 392"/>
              <a:gd name="T4" fmla="*/ 218 w 510"/>
              <a:gd name="T5" fmla="*/ 303 h 392"/>
              <a:gd name="T6" fmla="*/ 355 w 510"/>
              <a:gd name="T7" fmla="*/ 226 h 392"/>
              <a:gd name="T8" fmla="*/ 368 w 510"/>
              <a:gd name="T9" fmla="*/ 239 h 392"/>
              <a:gd name="T10" fmla="*/ 267 w 510"/>
              <a:gd name="T11" fmla="*/ 305 h 392"/>
              <a:gd name="T12" fmla="*/ 255 w 510"/>
              <a:gd name="T13" fmla="*/ 306 h 392"/>
              <a:gd name="T14" fmla="*/ 231 w 510"/>
              <a:gd name="T15" fmla="*/ 363 h 392"/>
              <a:gd name="T16" fmla="*/ 288 w 510"/>
              <a:gd name="T17" fmla="*/ 334 h 392"/>
              <a:gd name="T18" fmla="*/ 329 w 510"/>
              <a:gd name="T19" fmla="*/ 265 h 392"/>
              <a:gd name="T20" fmla="*/ 394 w 510"/>
              <a:gd name="T21" fmla="*/ 349 h 392"/>
              <a:gd name="T22" fmla="*/ 510 w 510"/>
              <a:gd name="T23" fmla="*/ 340 h 392"/>
              <a:gd name="T24" fmla="*/ 457 w 510"/>
              <a:gd name="T25" fmla="*/ 201 h 392"/>
              <a:gd name="T26" fmla="*/ 491 w 510"/>
              <a:gd name="T27" fmla="*/ 330 h 392"/>
              <a:gd name="T28" fmla="*/ 380 w 510"/>
              <a:gd name="T29" fmla="*/ 261 h 392"/>
              <a:gd name="T30" fmla="*/ 364 w 510"/>
              <a:gd name="T31" fmla="*/ 271 h 392"/>
              <a:gd name="T32" fmla="*/ 255 w 510"/>
              <a:gd name="T33" fmla="*/ 104 h 392"/>
              <a:gd name="T34" fmla="*/ 300 w 510"/>
              <a:gd name="T35" fmla="*/ 98 h 392"/>
              <a:gd name="T36" fmla="*/ 255 w 510"/>
              <a:gd name="T37" fmla="*/ 85 h 392"/>
              <a:gd name="T38" fmla="*/ 10 w 510"/>
              <a:gd name="T39" fmla="*/ 349 h 392"/>
              <a:gd name="T40" fmla="*/ 126 w 510"/>
              <a:gd name="T41" fmla="*/ 340 h 392"/>
              <a:gd name="T42" fmla="*/ 318 w 510"/>
              <a:gd name="T43" fmla="*/ 227 h 392"/>
              <a:gd name="T44" fmla="*/ 327 w 510"/>
              <a:gd name="T45" fmla="*/ 211 h 392"/>
              <a:gd name="T46" fmla="*/ 107 w 510"/>
              <a:gd name="T47" fmla="*/ 330 h 392"/>
              <a:gd name="T48" fmla="*/ 255 w 510"/>
              <a:gd name="T49" fmla="*/ 104 h 392"/>
              <a:gd name="T50" fmla="*/ 410 w 510"/>
              <a:gd name="T51" fmla="*/ 200 h 392"/>
              <a:gd name="T52" fmla="*/ 410 w 510"/>
              <a:gd name="T53" fmla="*/ 0 h 392"/>
              <a:gd name="T54" fmla="*/ 491 w 510"/>
              <a:gd name="T55" fmla="*/ 100 h 392"/>
              <a:gd name="T56" fmla="*/ 328 w 510"/>
              <a:gd name="T57" fmla="*/ 100 h 392"/>
              <a:gd name="T58" fmla="*/ 491 w 510"/>
              <a:gd name="T59" fmla="*/ 100 h 392"/>
              <a:gd name="T60" fmla="*/ 446 w 510"/>
              <a:gd name="T61" fmla="*/ 94 h 392"/>
              <a:gd name="T62" fmla="*/ 436 w 510"/>
              <a:gd name="T63" fmla="*/ 42 h 392"/>
              <a:gd name="T64" fmla="*/ 427 w 510"/>
              <a:gd name="T65" fmla="*/ 94 h 392"/>
              <a:gd name="T66" fmla="*/ 383 w 510"/>
              <a:gd name="T67" fmla="*/ 104 h 392"/>
              <a:gd name="T68" fmla="*/ 392 w 510"/>
              <a:gd name="T69" fmla="*/ 52 h 392"/>
              <a:gd name="T70" fmla="*/ 374 w 510"/>
              <a:gd name="T71" fmla="*/ 52 h 392"/>
              <a:gd name="T72" fmla="*/ 383 w 510"/>
              <a:gd name="T73" fmla="*/ 104 h 392"/>
              <a:gd name="T74" fmla="*/ 449 w 510"/>
              <a:gd name="T75" fmla="*/ 112 h 392"/>
              <a:gd name="T76" fmla="*/ 370 w 510"/>
              <a:gd name="T77" fmla="*/ 112 h 392"/>
              <a:gd name="T78" fmla="*/ 353 w 510"/>
              <a:gd name="T79" fmla="*/ 119 h 392"/>
              <a:gd name="T80" fmla="*/ 466 w 510"/>
              <a:gd name="T81" fmla="*/ 119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10" h="392">
                <a:moveTo>
                  <a:pt x="368" y="239"/>
                </a:moveTo>
                <a:cubicBezTo>
                  <a:pt x="307" y="334"/>
                  <a:pt x="307" y="334"/>
                  <a:pt x="307" y="334"/>
                </a:cubicBezTo>
                <a:cubicBezTo>
                  <a:pt x="308" y="350"/>
                  <a:pt x="303" y="365"/>
                  <a:pt x="292" y="376"/>
                </a:cubicBezTo>
                <a:cubicBezTo>
                  <a:pt x="281" y="386"/>
                  <a:pt x="268" y="392"/>
                  <a:pt x="255" y="392"/>
                </a:cubicBezTo>
                <a:cubicBezTo>
                  <a:pt x="242" y="392"/>
                  <a:pt x="228" y="386"/>
                  <a:pt x="218" y="376"/>
                </a:cubicBezTo>
                <a:cubicBezTo>
                  <a:pt x="198" y="356"/>
                  <a:pt x="198" y="323"/>
                  <a:pt x="218" y="303"/>
                </a:cubicBezTo>
                <a:cubicBezTo>
                  <a:pt x="229" y="292"/>
                  <a:pt x="245" y="286"/>
                  <a:pt x="260" y="288"/>
                </a:cubicBezTo>
                <a:cubicBezTo>
                  <a:pt x="355" y="226"/>
                  <a:pt x="355" y="226"/>
                  <a:pt x="355" y="226"/>
                </a:cubicBezTo>
                <a:cubicBezTo>
                  <a:pt x="359" y="224"/>
                  <a:pt x="364" y="224"/>
                  <a:pt x="367" y="227"/>
                </a:cubicBezTo>
                <a:cubicBezTo>
                  <a:pt x="370" y="230"/>
                  <a:pt x="371" y="235"/>
                  <a:pt x="368" y="239"/>
                </a:cubicBezTo>
                <a:close/>
                <a:moveTo>
                  <a:pt x="329" y="265"/>
                </a:moveTo>
                <a:cubicBezTo>
                  <a:pt x="267" y="305"/>
                  <a:pt x="267" y="305"/>
                  <a:pt x="267" y="305"/>
                </a:cubicBezTo>
                <a:cubicBezTo>
                  <a:pt x="265" y="307"/>
                  <a:pt x="263" y="307"/>
                  <a:pt x="261" y="307"/>
                </a:cubicBezTo>
                <a:cubicBezTo>
                  <a:pt x="259" y="306"/>
                  <a:pt x="257" y="306"/>
                  <a:pt x="255" y="306"/>
                </a:cubicBezTo>
                <a:cubicBezTo>
                  <a:pt x="246" y="306"/>
                  <a:pt x="238" y="310"/>
                  <a:pt x="231" y="316"/>
                </a:cubicBezTo>
                <a:cubicBezTo>
                  <a:pt x="218" y="329"/>
                  <a:pt x="218" y="350"/>
                  <a:pt x="231" y="363"/>
                </a:cubicBezTo>
                <a:cubicBezTo>
                  <a:pt x="244" y="376"/>
                  <a:pt x="265" y="376"/>
                  <a:pt x="278" y="363"/>
                </a:cubicBezTo>
                <a:cubicBezTo>
                  <a:pt x="286" y="356"/>
                  <a:pt x="289" y="345"/>
                  <a:pt x="288" y="334"/>
                </a:cubicBezTo>
                <a:cubicBezTo>
                  <a:pt x="287" y="332"/>
                  <a:pt x="288" y="329"/>
                  <a:pt x="289" y="327"/>
                </a:cubicBezTo>
                <a:lnTo>
                  <a:pt x="329" y="265"/>
                </a:lnTo>
                <a:close/>
                <a:moveTo>
                  <a:pt x="384" y="340"/>
                </a:moveTo>
                <a:cubicBezTo>
                  <a:pt x="384" y="345"/>
                  <a:pt x="388" y="349"/>
                  <a:pt x="394" y="349"/>
                </a:cubicBezTo>
                <a:cubicBezTo>
                  <a:pt x="500" y="349"/>
                  <a:pt x="500" y="349"/>
                  <a:pt x="500" y="349"/>
                </a:cubicBezTo>
                <a:cubicBezTo>
                  <a:pt x="505" y="349"/>
                  <a:pt x="510" y="345"/>
                  <a:pt x="510" y="340"/>
                </a:cubicBezTo>
                <a:cubicBezTo>
                  <a:pt x="510" y="291"/>
                  <a:pt x="496" y="244"/>
                  <a:pt x="470" y="204"/>
                </a:cubicBezTo>
                <a:cubicBezTo>
                  <a:pt x="467" y="199"/>
                  <a:pt x="462" y="198"/>
                  <a:pt x="457" y="201"/>
                </a:cubicBezTo>
                <a:cubicBezTo>
                  <a:pt x="453" y="203"/>
                  <a:pt x="452" y="209"/>
                  <a:pt x="454" y="214"/>
                </a:cubicBezTo>
                <a:cubicBezTo>
                  <a:pt x="477" y="249"/>
                  <a:pt x="489" y="289"/>
                  <a:pt x="491" y="330"/>
                </a:cubicBezTo>
                <a:cubicBezTo>
                  <a:pt x="403" y="330"/>
                  <a:pt x="403" y="330"/>
                  <a:pt x="403" y="330"/>
                </a:cubicBezTo>
                <a:cubicBezTo>
                  <a:pt x="401" y="305"/>
                  <a:pt x="393" y="282"/>
                  <a:pt x="380" y="261"/>
                </a:cubicBezTo>
                <a:cubicBezTo>
                  <a:pt x="377" y="256"/>
                  <a:pt x="372" y="255"/>
                  <a:pt x="367" y="258"/>
                </a:cubicBezTo>
                <a:cubicBezTo>
                  <a:pt x="363" y="260"/>
                  <a:pt x="362" y="266"/>
                  <a:pt x="364" y="271"/>
                </a:cubicBezTo>
                <a:cubicBezTo>
                  <a:pt x="377" y="291"/>
                  <a:pt x="384" y="315"/>
                  <a:pt x="384" y="340"/>
                </a:cubicBezTo>
                <a:close/>
                <a:moveTo>
                  <a:pt x="255" y="104"/>
                </a:moveTo>
                <a:cubicBezTo>
                  <a:pt x="266" y="104"/>
                  <a:pt x="278" y="104"/>
                  <a:pt x="289" y="106"/>
                </a:cubicBezTo>
                <a:cubicBezTo>
                  <a:pt x="295" y="107"/>
                  <a:pt x="299" y="103"/>
                  <a:pt x="300" y="98"/>
                </a:cubicBezTo>
                <a:cubicBezTo>
                  <a:pt x="301" y="93"/>
                  <a:pt x="297" y="88"/>
                  <a:pt x="292" y="88"/>
                </a:cubicBezTo>
                <a:cubicBezTo>
                  <a:pt x="280" y="86"/>
                  <a:pt x="267" y="85"/>
                  <a:pt x="255" y="85"/>
                </a:cubicBezTo>
                <a:cubicBezTo>
                  <a:pt x="114" y="85"/>
                  <a:pt x="0" y="199"/>
                  <a:pt x="0" y="340"/>
                </a:cubicBezTo>
                <a:cubicBezTo>
                  <a:pt x="0" y="345"/>
                  <a:pt x="4" y="349"/>
                  <a:pt x="10" y="349"/>
                </a:cubicBezTo>
                <a:cubicBezTo>
                  <a:pt x="116" y="349"/>
                  <a:pt x="116" y="349"/>
                  <a:pt x="116" y="349"/>
                </a:cubicBezTo>
                <a:cubicBezTo>
                  <a:pt x="121" y="349"/>
                  <a:pt x="126" y="345"/>
                  <a:pt x="126" y="340"/>
                </a:cubicBezTo>
                <a:cubicBezTo>
                  <a:pt x="126" y="268"/>
                  <a:pt x="184" y="210"/>
                  <a:pt x="255" y="210"/>
                </a:cubicBezTo>
                <a:cubicBezTo>
                  <a:pt x="277" y="210"/>
                  <a:pt x="299" y="216"/>
                  <a:pt x="318" y="227"/>
                </a:cubicBezTo>
                <a:cubicBezTo>
                  <a:pt x="323" y="229"/>
                  <a:pt x="328" y="228"/>
                  <a:pt x="331" y="223"/>
                </a:cubicBezTo>
                <a:cubicBezTo>
                  <a:pt x="334" y="219"/>
                  <a:pt x="332" y="213"/>
                  <a:pt x="327" y="211"/>
                </a:cubicBezTo>
                <a:cubicBezTo>
                  <a:pt x="305" y="198"/>
                  <a:pt x="280" y="192"/>
                  <a:pt x="255" y="192"/>
                </a:cubicBezTo>
                <a:cubicBezTo>
                  <a:pt x="176" y="192"/>
                  <a:pt x="112" y="253"/>
                  <a:pt x="107" y="330"/>
                </a:cubicBezTo>
                <a:cubicBezTo>
                  <a:pt x="19" y="330"/>
                  <a:pt x="19" y="330"/>
                  <a:pt x="19" y="330"/>
                </a:cubicBezTo>
                <a:cubicBezTo>
                  <a:pt x="24" y="204"/>
                  <a:pt x="128" y="104"/>
                  <a:pt x="255" y="104"/>
                </a:cubicBezTo>
                <a:close/>
                <a:moveTo>
                  <a:pt x="510" y="100"/>
                </a:moveTo>
                <a:cubicBezTo>
                  <a:pt x="510" y="155"/>
                  <a:pt x="465" y="200"/>
                  <a:pt x="410" y="200"/>
                </a:cubicBezTo>
                <a:cubicBezTo>
                  <a:pt x="354" y="200"/>
                  <a:pt x="310" y="155"/>
                  <a:pt x="310" y="100"/>
                </a:cubicBezTo>
                <a:cubicBezTo>
                  <a:pt x="310" y="44"/>
                  <a:pt x="354" y="0"/>
                  <a:pt x="410" y="0"/>
                </a:cubicBezTo>
                <a:cubicBezTo>
                  <a:pt x="465" y="0"/>
                  <a:pt x="510" y="44"/>
                  <a:pt x="510" y="100"/>
                </a:cubicBezTo>
                <a:close/>
                <a:moveTo>
                  <a:pt x="491" y="100"/>
                </a:moveTo>
                <a:cubicBezTo>
                  <a:pt x="491" y="55"/>
                  <a:pt x="454" y="18"/>
                  <a:pt x="410" y="18"/>
                </a:cubicBezTo>
                <a:cubicBezTo>
                  <a:pt x="365" y="18"/>
                  <a:pt x="328" y="55"/>
                  <a:pt x="328" y="100"/>
                </a:cubicBezTo>
                <a:cubicBezTo>
                  <a:pt x="328" y="144"/>
                  <a:pt x="365" y="181"/>
                  <a:pt x="410" y="181"/>
                </a:cubicBezTo>
                <a:cubicBezTo>
                  <a:pt x="454" y="181"/>
                  <a:pt x="491" y="144"/>
                  <a:pt x="491" y="100"/>
                </a:cubicBezTo>
                <a:close/>
                <a:moveTo>
                  <a:pt x="436" y="104"/>
                </a:moveTo>
                <a:cubicBezTo>
                  <a:pt x="441" y="104"/>
                  <a:pt x="446" y="99"/>
                  <a:pt x="446" y="94"/>
                </a:cubicBezTo>
                <a:cubicBezTo>
                  <a:pt x="446" y="52"/>
                  <a:pt x="446" y="52"/>
                  <a:pt x="446" y="52"/>
                </a:cubicBezTo>
                <a:cubicBezTo>
                  <a:pt x="446" y="46"/>
                  <a:pt x="441" y="42"/>
                  <a:pt x="436" y="42"/>
                </a:cubicBezTo>
                <a:cubicBezTo>
                  <a:pt x="431" y="42"/>
                  <a:pt x="427" y="46"/>
                  <a:pt x="427" y="52"/>
                </a:cubicBezTo>
                <a:cubicBezTo>
                  <a:pt x="427" y="94"/>
                  <a:pt x="427" y="94"/>
                  <a:pt x="427" y="94"/>
                </a:cubicBezTo>
                <a:cubicBezTo>
                  <a:pt x="427" y="99"/>
                  <a:pt x="431" y="104"/>
                  <a:pt x="436" y="104"/>
                </a:cubicBezTo>
                <a:close/>
                <a:moveTo>
                  <a:pt x="383" y="104"/>
                </a:moveTo>
                <a:cubicBezTo>
                  <a:pt x="388" y="104"/>
                  <a:pt x="392" y="99"/>
                  <a:pt x="392" y="94"/>
                </a:cubicBezTo>
                <a:cubicBezTo>
                  <a:pt x="392" y="52"/>
                  <a:pt x="392" y="52"/>
                  <a:pt x="392" y="52"/>
                </a:cubicBezTo>
                <a:cubicBezTo>
                  <a:pt x="392" y="46"/>
                  <a:pt x="388" y="42"/>
                  <a:pt x="383" y="42"/>
                </a:cubicBezTo>
                <a:cubicBezTo>
                  <a:pt x="378" y="42"/>
                  <a:pt x="374" y="46"/>
                  <a:pt x="374" y="52"/>
                </a:cubicBezTo>
                <a:cubicBezTo>
                  <a:pt x="374" y="94"/>
                  <a:pt x="374" y="94"/>
                  <a:pt x="374" y="94"/>
                </a:cubicBezTo>
                <a:cubicBezTo>
                  <a:pt x="374" y="99"/>
                  <a:pt x="378" y="104"/>
                  <a:pt x="383" y="104"/>
                </a:cubicBezTo>
                <a:close/>
                <a:moveTo>
                  <a:pt x="461" y="107"/>
                </a:moveTo>
                <a:cubicBezTo>
                  <a:pt x="456" y="105"/>
                  <a:pt x="451" y="107"/>
                  <a:pt x="449" y="112"/>
                </a:cubicBezTo>
                <a:cubicBezTo>
                  <a:pt x="442" y="128"/>
                  <a:pt x="427" y="138"/>
                  <a:pt x="410" y="138"/>
                </a:cubicBezTo>
                <a:cubicBezTo>
                  <a:pt x="392" y="138"/>
                  <a:pt x="377" y="128"/>
                  <a:pt x="370" y="112"/>
                </a:cubicBezTo>
                <a:cubicBezTo>
                  <a:pt x="368" y="107"/>
                  <a:pt x="363" y="105"/>
                  <a:pt x="358" y="107"/>
                </a:cubicBezTo>
                <a:cubicBezTo>
                  <a:pt x="353" y="109"/>
                  <a:pt x="351" y="114"/>
                  <a:pt x="353" y="119"/>
                </a:cubicBezTo>
                <a:cubicBezTo>
                  <a:pt x="363" y="142"/>
                  <a:pt x="385" y="157"/>
                  <a:pt x="410" y="157"/>
                </a:cubicBezTo>
                <a:cubicBezTo>
                  <a:pt x="434" y="157"/>
                  <a:pt x="456" y="142"/>
                  <a:pt x="466" y="119"/>
                </a:cubicBezTo>
                <a:cubicBezTo>
                  <a:pt x="468" y="114"/>
                  <a:pt x="466" y="109"/>
                  <a:pt x="461" y="10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80">
            <a:extLst>
              <a:ext uri="{FF2B5EF4-FFF2-40B4-BE49-F238E27FC236}">
                <a16:creationId xmlns:a16="http://schemas.microsoft.com/office/drawing/2014/main" id="{40A1128F-1AF5-8CCA-8B67-01CE26915DB1}"/>
              </a:ext>
            </a:extLst>
          </p:cNvPr>
          <p:cNvSpPr>
            <a:spLocks noEditPoints="1"/>
          </p:cNvSpPr>
          <p:nvPr/>
        </p:nvSpPr>
        <p:spPr bwMode="auto">
          <a:xfrm>
            <a:off x="3553191" y="3391330"/>
            <a:ext cx="568874" cy="295970"/>
          </a:xfrm>
          <a:custGeom>
            <a:avLst/>
            <a:gdLst>
              <a:gd name="T0" fmla="*/ 254 w 576"/>
              <a:gd name="T1" fmla="*/ 284 h 297"/>
              <a:gd name="T2" fmla="*/ 254 w 576"/>
              <a:gd name="T3" fmla="*/ 14 h 297"/>
              <a:gd name="T4" fmla="*/ 245 w 576"/>
              <a:gd name="T5" fmla="*/ 5 h 297"/>
              <a:gd name="T6" fmla="*/ 178 w 576"/>
              <a:gd name="T7" fmla="*/ 5 h 297"/>
              <a:gd name="T8" fmla="*/ 169 w 576"/>
              <a:gd name="T9" fmla="*/ 14 h 297"/>
              <a:gd name="T10" fmla="*/ 169 w 576"/>
              <a:gd name="T11" fmla="*/ 141 h 297"/>
              <a:gd name="T12" fmla="*/ 72 w 576"/>
              <a:gd name="T13" fmla="*/ 9 h 297"/>
              <a:gd name="T14" fmla="*/ 64 w 576"/>
              <a:gd name="T15" fmla="*/ 5 h 297"/>
              <a:gd name="T16" fmla="*/ 9 w 576"/>
              <a:gd name="T17" fmla="*/ 5 h 297"/>
              <a:gd name="T18" fmla="*/ 0 w 576"/>
              <a:gd name="T19" fmla="*/ 14 h 297"/>
              <a:gd name="T20" fmla="*/ 0 w 576"/>
              <a:gd name="T21" fmla="*/ 284 h 297"/>
              <a:gd name="T22" fmla="*/ 9 w 576"/>
              <a:gd name="T23" fmla="*/ 293 h 297"/>
              <a:gd name="T24" fmla="*/ 75 w 576"/>
              <a:gd name="T25" fmla="*/ 293 h 297"/>
              <a:gd name="T26" fmla="*/ 84 w 576"/>
              <a:gd name="T27" fmla="*/ 284 h 297"/>
              <a:gd name="T28" fmla="*/ 84 w 576"/>
              <a:gd name="T29" fmla="*/ 156 h 297"/>
              <a:gd name="T30" fmla="*/ 182 w 576"/>
              <a:gd name="T31" fmla="*/ 289 h 297"/>
              <a:gd name="T32" fmla="*/ 190 w 576"/>
              <a:gd name="T33" fmla="*/ 293 h 297"/>
              <a:gd name="T34" fmla="*/ 245 w 576"/>
              <a:gd name="T35" fmla="*/ 293 h 297"/>
              <a:gd name="T36" fmla="*/ 254 w 576"/>
              <a:gd name="T37" fmla="*/ 284 h 297"/>
              <a:gd name="T38" fmla="*/ 83 w 576"/>
              <a:gd name="T39" fmla="*/ 122 h 297"/>
              <a:gd name="T40" fmla="*/ 72 w 576"/>
              <a:gd name="T41" fmla="*/ 119 h 297"/>
              <a:gd name="T42" fmla="*/ 66 w 576"/>
              <a:gd name="T43" fmla="*/ 127 h 297"/>
              <a:gd name="T44" fmla="*/ 66 w 576"/>
              <a:gd name="T45" fmla="*/ 274 h 297"/>
              <a:gd name="T46" fmla="*/ 18 w 576"/>
              <a:gd name="T47" fmla="*/ 274 h 297"/>
              <a:gd name="T48" fmla="*/ 18 w 576"/>
              <a:gd name="T49" fmla="*/ 24 h 297"/>
              <a:gd name="T50" fmla="*/ 59 w 576"/>
              <a:gd name="T51" fmla="*/ 24 h 297"/>
              <a:gd name="T52" fmla="*/ 171 w 576"/>
              <a:gd name="T53" fmla="*/ 176 h 297"/>
              <a:gd name="T54" fmla="*/ 181 w 576"/>
              <a:gd name="T55" fmla="*/ 179 h 297"/>
              <a:gd name="T56" fmla="*/ 188 w 576"/>
              <a:gd name="T57" fmla="*/ 170 h 297"/>
              <a:gd name="T58" fmla="*/ 188 w 576"/>
              <a:gd name="T59" fmla="*/ 24 h 297"/>
              <a:gd name="T60" fmla="*/ 235 w 576"/>
              <a:gd name="T61" fmla="*/ 24 h 297"/>
              <a:gd name="T62" fmla="*/ 235 w 576"/>
              <a:gd name="T63" fmla="*/ 274 h 297"/>
              <a:gd name="T64" fmla="*/ 195 w 576"/>
              <a:gd name="T65" fmla="*/ 274 h 297"/>
              <a:gd name="T66" fmla="*/ 83 w 576"/>
              <a:gd name="T67" fmla="*/ 122 h 297"/>
              <a:gd name="T68" fmla="*/ 576 w 576"/>
              <a:gd name="T69" fmla="*/ 149 h 297"/>
              <a:gd name="T70" fmla="*/ 534 w 576"/>
              <a:gd name="T71" fmla="*/ 44 h 297"/>
              <a:gd name="T72" fmla="*/ 426 w 576"/>
              <a:gd name="T73" fmla="*/ 0 h 297"/>
              <a:gd name="T74" fmla="*/ 317 w 576"/>
              <a:gd name="T75" fmla="*/ 44 h 297"/>
              <a:gd name="T76" fmla="*/ 275 w 576"/>
              <a:gd name="T77" fmla="*/ 149 h 297"/>
              <a:gd name="T78" fmla="*/ 317 w 576"/>
              <a:gd name="T79" fmla="*/ 254 h 297"/>
              <a:gd name="T80" fmla="*/ 425 w 576"/>
              <a:gd name="T81" fmla="*/ 297 h 297"/>
              <a:gd name="T82" fmla="*/ 576 w 576"/>
              <a:gd name="T83" fmla="*/ 149 h 297"/>
              <a:gd name="T84" fmla="*/ 520 w 576"/>
              <a:gd name="T85" fmla="*/ 57 h 297"/>
              <a:gd name="T86" fmla="*/ 557 w 576"/>
              <a:gd name="T87" fmla="*/ 149 h 297"/>
              <a:gd name="T88" fmla="*/ 520 w 576"/>
              <a:gd name="T89" fmla="*/ 241 h 297"/>
              <a:gd name="T90" fmla="*/ 425 w 576"/>
              <a:gd name="T91" fmla="*/ 279 h 297"/>
              <a:gd name="T92" fmla="*/ 330 w 576"/>
              <a:gd name="T93" fmla="*/ 241 h 297"/>
              <a:gd name="T94" fmla="*/ 294 w 576"/>
              <a:gd name="T95" fmla="*/ 149 h 297"/>
              <a:gd name="T96" fmla="*/ 330 w 576"/>
              <a:gd name="T97" fmla="*/ 57 h 297"/>
              <a:gd name="T98" fmla="*/ 426 w 576"/>
              <a:gd name="T99" fmla="*/ 19 h 297"/>
              <a:gd name="T100" fmla="*/ 520 w 576"/>
              <a:gd name="T101" fmla="*/ 57 h 297"/>
              <a:gd name="T102" fmla="*/ 508 w 576"/>
              <a:gd name="T103" fmla="*/ 149 h 297"/>
              <a:gd name="T104" fmla="*/ 426 w 576"/>
              <a:gd name="T105" fmla="*/ 62 h 297"/>
              <a:gd name="T106" fmla="*/ 343 w 576"/>
              <a:gd name="T107" fmla="*/ 149 h 297"/>
              <a:gd name="T108" fmla="*/ 426 w 576"/>
              <a:gd name="T109" fmla="*/ 236 h 297"/>
              <a:gd name="T110" fmla="*/ 508 w 576"/>
              <a:gd name="T111" fmla="*/ 149 h 297"/>
              <a:gd name="T112" fmla="*/ 489 w 576"/>
              <a:gd name="T113" fmla="*/ 149 h 297"/>
              <a:gd name="T114" fmla="*/ 426 w 576"/>
              <a:gd name="T115" fmla="*/ 217 h 297"/>
              <a:gd name="T116" fmla="*/ 362 w 576"/>
              <a:gd name="T117" fmla="*/ 149 h 297"/>
              <a:gd name="T118" fmla="*/ 426 w 576"/>
              <a:gd name="T119" fmla="*/ 81 h 297"/>
              <a:gd name="T120" fmla="*/ 489 w 576"/>
              <a:gd name="T121" fmla="*/ 149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76" h="297">
                <a:moveTo>
                  <a:pt x="254" y="284"/>
                </a:moveTo>
                <a:cubicBezTo>
                  <a:pt x="254" y="14"/>
                  <a:pt x="254" y="14"/>
                  <a:pt x="254" y="14"/>
                </a:cubicBezTo>
                <a:cubicBezTo>
                  <a:pt x="254" y="9"/>
                  <a:pt x="250" y="5"/>
                  <a:pt x="245" y="5"/>
                </a:cubicBezTo>
                <a:cubicBezTo>
                  <a:pt x="178" y="5"/>
                  <a:pt x="178" y="5"/>
                  <a:pt x="178" y="5"/>
                </a:cubicBezTo>
                <a:cubicBezTo>
                  <a:pt x="173" y="5"/>
                  <a:pt x="169" y="9"/>
                  <a:pt x="169" y="14"/>
                </a:cubicBezTo>
                <a:cubicBezTo>
                  <a:pt x="169" y="141"/>
                  <a:pt x="169" y="141"/>
                  <a:pt x="169" y="141"/>
                </a:cubicBezTo>
                <a:cubicBezTo>
                  <a:pt x="72" y="9"/>
                  <a:pt x="72" y="9"/>
                  <a:pt x="72" y="9"/>
                </a:cubicBezTo>
                <a:cubicBezTo>
                  <a:pt x="70" y="6"/>
                  <a:pt x="67" y="5"/>
                  <a:pt x="64" y="5"/>
                </a:cubicBezTo>
                <a:cubicBezTo>
                  <a:pt x="9" y="5"/>
                  <a:pt x="9" y="5"/>
                  <a:pt x="9" y="5"/>
                </a:cubicBezTo>
                <a:cubicBezTo>
                  <a:pt x="4" y="5"/>
                  <a:pt x="0" y="9"/>
                  <a:pt x="0" y="14"/>
                </a:cubicBezTo>
                <a:cubicBezTo>
                  <a:pt x="0" y="284"/>
                  <a:pt x="0" y="284"/>
                  <a:pt x="0" y="284"/>
                </a:cubicBezTo>
                <a:cubicBezTo>
                  <a:pt x="0" y="289"/>
                  <a:pt x="4" y="293"/>
                  <a:pt x="9" y="293"/>
                </a:cubicBezTo>
                <a:cubicBezTo>
                  <a:pt x="75" y="293"/>
                  <a:pt x="75" y="293"/>
                  <a:pt x="75" y="293"/>
                </a:cubicBezTo>
                <a:cubicBezTo>
                  <a:pt x="80" y="293"/>
                  <a:pt x="84" y="289"/>
                  <a:pt x="84" y="284"/>
                </a:cubicBezTo>
                <a:cubicBezTo>
                  <a:pt x="84" y="156"/>
                  <a:pt x="84" y="156"/>
                  <a:pt x="84" y="156"/>
                </a:cubicBezTo>
                <a:cubicBezTo>
                  <a:pt x="182" y="289"/>
                  <a:pt x="182" y="289"/>
                  <a:pt x="182" y="289"/>
                </a:cubicBezTo>
                <a:cubicBezTo>
                  <a:pt x="184" y="291"/>
                  <a:pt x="187" y="293"/>
                  <a:pt x="190" y="293"/>
                </a:cubicBezTo>
                <a:cubicBezTo>
                  <a:pt x="245" y="293"/>
                  <a:pt x="245" y="293"/>
                  <a:pt x="245" y="293"/>
                </a:cubicBezTo>
                <a:cubicBezTo>
                  <a:pt x="250" y="293"/>
                  <a:pt x="254" y="289"/>
                  <a:pt x="254" y="284"/>
                </a:cubicBezTo>
                <a:close/>
                <a:moveTo>
                  <a:pt x="83" y="122"/>
                </a:moveTo>
                <a:cubicBezTo>
                  <a:pt x="80" y="119"/>
                  <a:pt x="76" y="117"/>
                  <a:pt x="72" y="119"/>
                </a:cubicBezTo>
                <a:cubicBezTo>
                  <a:pt x="68" y="120"/>
                  <a:pt x="66" y="123"/>
                  <a:pt x="66" y="127"/>
                </a:cubicBezTo>
                <a:cubicBezTo>
                  <a:pt x="66" y="274"/>
                  <a:pt x="66" y="274"/>
                  <a:pt x="66" y="274"/>
                </a:cubicBezTo>
                <a:cubicBezTo>
                  <a:pt x="18" y="274"/>
                  <a:pt x="18" y="274"/>
                  <a:pt x="18" y="274"/>
                </a:cubicBezTo>
                <a:cubicBezTo>
                  <a:pt x="18" y="24"/>
                  <a:pt x="18" y="24"/>
                  <a:pt x="18" y="24"/>
                </a:cubicBezTo>
                <a:cubicBezTo>
                  <a:pt x="59" y="24"/>
                  <a:pt x="59" y="24"/>
                  <a:pt x="59" y="24"/>
                </a:cubicBezTo>
                <a:cubicBezTo>
                  <a:pt x="171" y="176"/>
                  <a:pt x="171" y="176"/>
                  <a:pt x="171" y="176"/>
                </a:cubicBezTo>
                <a:cubicBezTo>
                  <a:pt x="173" y="179"/>
                  <a:pt x="178" y="180"/>
                  <a:pt x="181" y="179"/>
                </a:cubicBezTo>
                <a:cubicBezTo>
                  <a:pt x="185" y="178"/>
                  <a:pt x="188" y="174"/>
                  <a:pt x="188" y="170"/>
                </a:cubicBezTo>
                <a:cubicBezTo>
                  <a:pt x="188" y="24"/>
                  <a:pt x="188" y="24"/>
                  <a:pt x="188" y="24"/>
                </a:cubicBezTo>
                <a:cubicBezTo>
                  <a:pt x="235" y="24"/>
                  <a:pt x="235" y="24"/>
                  <a:pt x="235" y="24"/>
                </a:cubicBezTo>
                <a:cubicBezTo>
                  <a:pt x="235" y="274"/>
                  <a:pt x="235" y="274"/>
                  <a:pt x="235" y="274"/>
                </a:cubicBezTo>
                <a:cubicBezTo>
                  <a:pt x="195" y="274"/>
                  <a:pt x="195" y="274"/>
                  <a:pt x="195" y="274"/>
                </a:cubicBezTo>
                <a:lnTo>
                  <a:pt x="83" y="122"/>
                </a:lnTo>
                <a:close/>
                <a:moveTo>
                  <a:pt x="576" y="149"/>
                </a:moveTo>
                <a:cubicBezTo>
                  <a:pt x="576" y="108"/>
                  <a:pt x="561" y="71"/>
                  <a:pt x="534" y="44"/>
                </a:cubicBezTo>
                <a:cubicBezTo>
                  <a:pt x="506" y="16"/>
                  <a:pt x="468" y="0"/>
                  <a:pt x="426" y="0"/>
                </a:cubicBezTo>
                <a:cubicBezTo>
                  <a:pt x="383" y="0"/>
                  <a:pt x="345" y="16"/>
                  <a:pt x="317" y="44"/>
                </a:cubicBezTo>
                <a:cubicBezTo>
                  <a:pt x="290" y="71"/>
                  <a:pt x="275" y="108"/>
                  <a:pt x="275" y="149"/>
                </a:cubicBezTo>
                <a:cubicBezTo>
                  <a:pt x="275" y="189"/>
                  <a:pt x="290" y="227"/>
                  <a:pt x="317" y="254"/>
                </a:cubicBezTo>
                <a:cubicBezTo>
                  <a:pt x="345" y="282"/>
                  <a:pt x="383" y="297"/>
                  <a:pt x="425" y="297"/>
                </a:cubicBezTo>
                <a:cubicBezTo>
                  <a:pt x="511" y="297"/>
                  <a:pt x="576" y="234"/>
                  <a:pt x="576" y="149"/>
                </a:cubicBezTo>
                <a:close/>
                <a:moveTo>
                  <a:pt x="520" y="57"/>
                </a:moveTo>
                <a:cubicBezTo>
                  <a:pt x="544" y="81"/>
                  <a:pt x="557" y="113"/>
                  <a:pt x="557" y="149"/>
                </a:cubicBezTo>
                <a:cubicBezTo>
                  <a:pt x="557" y="184"/>
                  <a:pt x="544" y="217"/>
                  <a:pt x="520" y="241"/>
                </a:cubicBezTo>
                <a:cubicBezTo>
                  <a:pt x="496" y="265"/>
                  <a:pt x="462" y="279"/>
                  <a:pt x="425" y="279"/>
                </a:cubicBezTo>
                <a:cubicBezTo>
                  <a:pt x="388" y="279"/>
                  <a:pt x="354" y="265"/>
                  <a:pt x="330" y="241"/>
                </a:cubicBezTo>
                <a:cubicBezTo>
                  <a:pt x="307" y="217"/>
                  <a:pt x="294" y="184"/>
                  <a:pt x="294" y="149"/>
                </a:cubicBezTo>
                <a:cubicBezTo>
                  <a:pt x="294" y="113"/>
                  <a:pt x="307" y="81"/>
                  <a:pt x="330" y="57"/>
                </a:cubicBezTo>
                <a:cubicBezTo>
                  <a:pt x="355" y="32"/>
                  <a:pt x="388" y="19"/>
                  <a:pt x="426" y="19"/>
                </a:cubicBezTo>
                <a:cubicBezTo>
                  <a:pt x="463" y="19"/>
                  <a:pt x="496" y="32"/>
                  <a:pt x="520" y="57"/>
                </a:cubicBezTo>
                <a:close/>
                <a:moveTo>
                  <a:pt x="508" y="149"/>
                </a:moveTo>
                <a:cubicBezTo>
                  <a:pt x="508" y="99"/>
                  <a:pt x="473" y="62"/>
                  <a:pt x="426" y="62"/>
                </a:cubicBezTo>
                <a:cubicBezTo>
                  <a:pt x="378" y="62"/>
                  <a:pt x="343" y="99"/>
                  <a:pt x="343" y="149"/>
                </a:cubicBezTo>
                <a:cubicBezTo>
                  <a:pt x="343" y="199"/>
                  <a:pt x="378" y="236"/>
                  <a:pt x="426" y="236"/>
                </a:cubicBezTo>
                <a:cubicBezTo>
                  <a:pt x="473" y="236"/>
                  <a:pt x="508" y="199"/>
                  <a:pt x="508" y="149"/>
                </a:cubicBezTo>
                <a:close/>
                <a:moveTo>
                  <a:pt x="489" y="149"/>
                </a:moveTo>
                <a:cubicBezTo>
                  <a:pt x="489" y="189"/>
                  <a:pt x="463" y="217"/>
                  <a:pt x="426" y="217"/>
                </a:cubicBezTo>
                <a:cubicBezTo>
                  <a:pt x="388" y="217"/>
                  <a:pt x="362" y="189"/>
                  <a:pt x="362" y="149"/>
                </a:cubicBezTo>
                <a:cubicBezTo>
                  <a:pt x="362" y="109"/>
                  <a:pt x="388" y="81"/>
                  <a:pt x="426" y="81"/>
                </a:cubicBezTo>
                <a:cubicBezTo>
                  <a:pt x="463" y="81"/>
                  <a:pt x="489" y="109"/>
                  <a:pt x="489" y="149"/>
                </a:cubicBezTo>
                <a:close/>
              </a:path>
            </a:pathLst>
          </a:custGeom>
          <a:solidFill>
            <a:srgbClr val="09092D"/>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708190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601915-8607-E6E5-D236-C85B04BA0AFB}"/>
              </a:ext>
            </a:extLst>
          </p:cNvPr>
          <p:cNvSpPr>
            <a:spLocks noGrp="1"/>
          </p:cNvSpPr>
          <p:nvPr>
            <p:ph type="title"/>
          </p:nvPr>
        </p:nvSpPr>
        <p:spPr>
          <a:xfrm>
            <a:off x="1524000" y="873125"/>
            <a:ext cx="10162032" cy="1138773"/>
          </a:xfrm>
        </p:spPr>
        <p:txBody>
          <a:bodyPr/>
          <a:lstStyle/>
          <a:p>
            <a:r>
              <a:rPr lang="en-US" sz="3600" dirty="0">
                <a:solidFill>
                  <a:srgbClr val="4B4BF9"/>
                </a:solidFill>
              </a:rPr>
              <a:t>Examples of </a:t>
            </a:r>
            <a:br>
              <a:rPr lang="en-US" sz="3600" dirty="0">
                <a:solidFill>
                  <a:srgbClr val="4B4BF9"/>
                </a:solidFill>
              </a:rPr>
            </a:br>
            <a:r>
              <a:rPr lang="en-US" sz="3200" dirty="0">
                <a:solidFill>
                  <a:srgbClr val="FF8D96"/>
                </a:solidFill>
              </a:rPr>
              <a:t>ineffective</a:t>
            </a:r>
            <a:r>
              <a:rPr lang="en-US" sz="3200" dirty="0"/>
              <a:t> digital body language</a:t>
            </a:r>
            <a:endParaRPr lang="en-US" sz="1050" b="0" dirty="0">
              <a:latin typeface="Calibri Light" panose="020F0302020204030204" pitchFamily="34" charset="0"/>
              <a:cs typeface="Calibri Light" panose="020F0302020204030204" pitchFamily="34" charset="0"/>
            </a:endParaRPr>
          </a:p>
        </p:txBody>
      </p:sp>
      <p:sp>
        <p:nvSpPr>
          <p:cNvPr id="28" name="ZoneTexte 27">
            <a:extLst>
              <a:ext uri="{FF2B5EF4-FFF2-40B4-BE49-F238E27FC236}">
                <a16:creationId xmlns:a16="http://schemas.microsoft.com/office/drawing/2014/main" id="{893BBA94-85D7-6FD0-53A1-0A648895F835}"/>
              </a:ext>
            </a:extLst>
          </p:cNvPr>
          <p:cNvSpPr txBox="1"/>
          <p:nvPr/>
        </p:nvSpPr>
        <p:spPr>
          <a:xfrm>
            <a:off x="953821" y="4200096"/>
            <a:ext cx="3145218" cy="2031325"/>
          </a:xfrm>
          <a:prstGeom prst="rect">
            <a:avLst/>
          </a:prstGeom>
          <a:noFill/>
        </p:spPr>
        <p:txBody>
          <a:bodyPr wrap="square" lIns="90000" rIns="90000">
            <a:spAutoFit/>
          </a:bodyPr>
          <a:lstStyle/>
          <a:p>
            <a:r>
              <a:rPr lang="en-US" sz="1400" b="1" dirty="0">
                <a:latin typeface="Foundever Sans Black" pitchFamily="50" charset="0"/>
                <a:ea typeface="Foundever Sans Black" pitchFamily="50" charset="0"/>
              </a:rPr>
              <a:t>Using excessive exclamation points: </a:t>
            </a:r>
          </a:p>
          <a:p>
            <a:r>
              <a:rPr lang="en-US" sz="1400" dirty="0">
                <a:solidFill>
                  <a:srgbClr val="09092D"/>
                </a:solidFill>
              </a:rPr>
              <a:t>"I can't believe you did that!!!"</a:t>
            </a:r>
            <a:endParaRPr lang="en-US" sz="1400" dirty="0"/>
          </a:p>
          <a:p>
            <a:endParaRPr lang="en-US" sz="1400" b="1" dirty="0"/>
          </a:p>
          <a:p>
            <a:r>
              <a:rPr lang="en-US" sz="1400" b="1" dirty="0">
                <a:latin typeface="Foundever Sans Black" pitchFamily="50" charset="0"/>
                <a:ea typeface="Foundever Sans Black" pitchFamily="50" charset="0"/>
              </a:rPr>
              <a:t>Ignoring punctuation and capitalization: </a:t>
            </a:r>
          </a:p>
          <a:p>
            <a:r>
              <a:rPr lang="en-US" sz="1400" dirty="0"/>
              <a:t>"hi </a:t>
            </a:r>
            <a:r>
              <a:rPr lang="en-US" sz="1400" dirty="0" err="1"/>
              <a:t>im</a:t>
            </a:r>
            <a:r>
              <a:rPr lang="en-US" sz="1400" dirty="0"/>
              <a:t> looking for help can you assist me thanks"</a:t>
            </a:r>
            <a:endParaRPr lang="pt-PT" sz="1400" dirty="0"/>
          </a:p>
          <a:p>
            <a:endParaRPr lang="pt-PT" sz="1400" dirty="0"/>
          </a:p>
        </p:txBody>
      </p:sp>
      <p:sp>
        <p:nvSpPr>
          <p:cNvPr id="5" name="Rectangle : coins arrondis 4">
            <a:extLst>
              <a:ext uri="{FF2B5EF4-FFF2-40B4-BE49-F238E27FC236}">
                <a16:creationId xmlns:a16="http://schemas.microsoft.com/office/drawing/2014/main" id="{C0F98A89-5A71-2FD1-4982-F25F700F0C08}"/>
              </a:ext>
            </a:extLst>
          </p:cNvPr>
          <p:cNvSpPr/>
          <p:nvPr/>
        </p:nvSpPr>
        <p:spPr>
          <a:xfrm>
            <a:off x="4968902" y="2973047"/>
            <a:ext cx="1080000" cy="1080000"/>
          </a:xfrm>
          <a:prstGeom prst="roundRect">
            <a:avLst>
              <a:gd name="adj" fmla="val 43263"/>
            </a:avLst>
          </a:prstGeom>
          <a:solidFill>
            <a:srgbClr val="FFFFFF"/>
          </a:solidFill>
          <a:ln w="0">
            <a:noFill/>
          </a:ln>
          <a:effectLst>
            <a:outerShdw blurRad="38100" dist="12700" dir="5400000" algn="ctr" rotWithShape="0">
              <a:srgbClr val="09092D">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FFFFFF"/>
              </a:solidFill>
              <a:latin typeface="Foundever Sans Bold" pitchFamily="50" charset="0"/>
              <a:ea typeface="Foundever Sans Bold" pitchFamily="50" charset="0"/>
            </a:endParaRPr>
          </a:p>
        </p:txBody>
      </p:sp>
      <p:sp>
        <p:nvSpPr>
          <p:cNvPr id="13" name="Chevron 12">
            <a:extLst>
              <a:ext uri="{FF2B5EF4-FFF2-40B4-BE49-F238E27FC236}">
                <a16:creationId xmlns:a16="http://schemas.microsoft.com/office/drawing/2014/main" id="{410407BD-6B78-DD59-05A9-562152A669AC}"/>
              </a:ext>
            </a:extLst>
          </p:cNvPr>
          <p:cNvSpPr/>
          <p:nvPr/>
        </p:nvSpPr>
        <p:spPr>
          <a:xfrm>
            <a:off x="6645350" y="3420246"/>
            <a:ext cx="232954" cy="232954"/>
          </a:xfrm>
          <a:prstGeom prst="chevron">
            <a:avLst/>
          </a:prstGeom>
          <a:solidFill>
            <a:srgbClr val="FF8D96"/>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09092C"/>
              </a:solidFill>
              <a:ea typeface="Foundever Sans Bold" pitchFamily="2" charset="0"/>
              <a:cs typeface="Calibri" panose="020F0502020204030204" pitchFamily="34" charset="0"/>
            </a:endParaRPr>
          </a:p>
        </p:txBody>
      </p:sp>
      <p:grpSp>
        <p:nvGrpSpPr>
          <p:cNvPr id="23" name="Group 22"/>
          <p:cNvGrpSpPr/>
          <p:nvPr/>
        </p:nvGrpSpPr>
        <p:grpSpPr>
          <a:xfrm>
            <a:off x="8984528" y="2983099"/>
            <a:ext cx="1080000" cy="1080000"/>
            <a:chOff x="5010248" y="3101552"/>
            <a:chExt cx="1080000" cy="1080000"/>
          </a:xfrm>
        </p:grpSpPr>
        <p:sp>
          <p:nvSpPr>
            <p:cNvPr id="24" name="Rectangle : coins arrondis 4">
              <a:extLst>
                <a:ext uri="{FF2B5EF4-FFF2-40B4-BE49-F238E27FC236}">
                  <a16:creationId xmlns:a16="http://schemas.microsoft.com/office/drawing/2014/main" id="{C0F98A89-5A71-2FD1-4982-F25F700F0C08}"/>
                </a:ext>
              </a:extLst>
            </p:cNvPr>
            <p:cNvSpPr/>
            <p:nvPr/>
          </p:nvSpPr>
          <p:spPr>
            <a:xfrm>
              <a:off x="5010248" y="3101552"/>
              <a:ext cx="1080000" cy="1080000"/>
            </a:xfrm>
            <a:prstGeom prst="roundRect">
              <a:avLst>
                <a:gd name="adj" fmla="val 43263"/>
              </a:avLst>
            </a:prstGeom>
            <a:solidFill>
              <a:srgbClr val="FFFFFF"/>
            </a:solidFill>
            <a:ln w="0">
              <a:noFill/>
            </a:ln>
            <a:effectLst>
              <a:outerShdw blurRad="38100" dist="12700" dir="5400000" algn="ctr" rotWithShape="0">
                <a:srgbClr val="09092D">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FFFFFF"/>
                </a:solidFill>
                <a:latin typeface="Foundever Sans Bold" pitchFamily="50" charset="0"/>
                <a:ea typeface="Foundever Sans Bold" pitchFamily="50" charset="0"/>
              </a:endParaRPr>
            </a:p>
          </p:txBody>
        </p:sp>
        <p:sp>
          <p:nvSpPr>
            <p:cNvPr id="25" name="Freeform 96">
              <a:extLst>
                <a:ext uri="{FF2B5EF4-FFF2-40B4-BE49-F238E27FC236}">
                  <a16:creationId xmlns:a16="http://schemas.microsoft.com/office/drawing/2014/main" id="{C74D5B45-2C92-2232-579E-9481887216B9}"/>
                </a:ext>
              </a:extLst>
            </p:cNvPr>
            <p:cNvSpPr>
              <a:spLocks noEditPoints="1"/>
            </p:cNvSpPr>
            <p:nvPr/>
          </p:nvSpPr>
          <p:spPr bwMode="auto">
            <a:xfrm>
              <a:off x="5223549" y="3373774"/>
              <a:ext cx="656891" cy="571239"/>
            </a:xfrm>
            <a:custGeom>
              <a:avLst/>
              <a:gdLst>
                <a:gd name="T0" fmla="*/ 53 w 488"/>
                <a:gd name="T1" fmla="*/ 264 h 424"/>
                <a:gd name="T2" fmla="*/ 0 w 488"/>
                <a:gd name="T3" fmla="*/ 233 h 424"/>
                <a:gd name="T4" fmla="*/ 30 w 488"/>
                <a:gd name="T5" fmla="*/ 0 h 424"/>
                <a:gd name="T6" fmla="*/ 360 w 488"/>
                <a:gd name="T7" fmla="*/ 31 h 424"/>
                <a:gd name="T8" fmla="*/ 329 w 488"/>
                <a:gd name="T9" fmla="*/ 264 h 424"/>
                <a:gd name="T10" fmla="*/ 88 w 488"/>
                <a:gd name="T11" fmla="*/ 332 h 424"/>
                <a:gd name="T12" fmla="*/ 66 w 488"/>
                <a:gd name="T13" fmla="*/ 337 h 424"/>
                <a:gd name="T14" fmla="*/ 62 w 488"/>
                <a:gd name="T15" fmla="*/ 245 h 424"/>
                <a:gd name="T16" fmla="*/ 72 w 488"/>
                <a:gd name="T17" fmla="*/ 319 h 424"/>
                <a:gd name="T18" fmla="*/ 74 w 488"/>
                <a:gd name="T19" fmla="*/ 319 h 424"/>
                <a:gd name="T20" fmla="*/ 141 w 488"/>
                <a:gd name="T21" fmla="*/ 248 h 424"/>
                <a:gd name="T22" fmla="*/ 329 w 488"/>
                <a:gd name="T23" fmla="*/ 245 h 424"/>
                <a:gd name="T24" fmla="*/ 341 w 488"/>
                <a:gd name="T25" fmla="*/ 31 h 424"/>
                <a:gd name="T26" fmla="*/ 30 w 488"/>
                <a:gd name="T27" fmla="*/ 19 h 424"/>
                <a:gd name="T28" fmla="*/ 18 w 488"/>
                <a:gd name="T29" fmla="*/ 233 h 424"/>
                <a:gd name="T30" fmla="*/ 62 w 488"/>
                <a:gd name="T31" fmla="*/ 245 h 424"/>
                <a:gd name="T32" fmla="*/ 336 w 488"/>
                <a:gd name="T33" fmla="*/ 349 h 424"/>
                <a:gd name="T34" fmla="*/ 414 w 488"/>
                <a:gd name="T35" fmla="*/ 424 h 424"/>
                <a:gd name="T36" fmla="*/ 434 w 488"/>
                <a:gd name="T37" fmla="*/ 404 h 424"/>
                <a:gd name="T38" fmla="*/ 457 w 488"/>
                <a:gd name="T39" fmla="*/ 349 h 424"/>
                <a:gd name="T40" fmla="*/ 488 w 488"/>
                <a:gd name="T41" fmla="*/ 116 h 424"/>
                <a:gd name="T42" fmla="*/ 382 w 488"/>
                <a:gd name="T43" fmla="*/ 85 h 424"/>
                <a:gd name="T44" fmla="*/ 382 w 488"/>
                <a:gd name="T45" fmla="*/ 104 h 424"/>
                <a:gd name="T46" fmla="*/ 469 w 488"/>
                <a:gd name="T47" fmla="*/ 116 h 424"/>
                <a:gd name="T48" fmla="*/ 457 w 488"/>
                <a:gd name="T49" fmla="*/ 331 h 424"/>
                <a:gd name="T50" fmla="*/ 416 w 488"/>
                <a:gd name="T51" fmla="*/ 340 h 424"/>
                <a:gd name="T52" fmla="*/ 415 w 488"/>
                <a:gd name="T53" fmla="*/ 405 h 424"/>
                <a:gd name="T54" fmla="*/ 413 w 488"/>
                <a:gd name="T55" fmla="*/ 405 h 424"/>
                <a:gd name="T56" fmla="*/ 340 w 488"/>
                <a:gd name="T57" fmla="*/ 331 h 424"/>
                <a:gd name="T58" fmla="*/ 178 w 488"/>
                <a:gd name="T59" fmla="*/ 319 h 424"/>
                <a:gd name="T60" fmla="*/ 169 w 488"/>
                <a:gd name="T61" fmla="*/ 277 h 424"/>
                <a:gd name="T62" fmla="*/ 160 w 488"/>
                <a:gd name="T63" fmla="*/ 319 h 424"/>
                <a:gd name="T64" fmla="*/ 75 w 488"/>
                <a:gd name="T65" fmla="*/ 89 h 424"/>
                <a:gd name="T66" fmla="*/ 294 w 488"/>
                <a:gd name="T67" fmla="*/ 79 h 424"/>
                <a:gd name="T68" fmla="*/ 75 w 488"/>
                <a:gd name="T69" fmla="*/ 70 h 424"/>
                <a:gd name="T70" fmla="*/ 75 w 488"/>
                <a:gd name="T71" fmla="*/ 89 h 424"/>
                <a:gd name="T72" fmla="*/ 285 w 488"/>
                <a:gd name="T73" fmla="*/ 138 h 424"/>
                <a:gd name="T74" fmla="*/ 285 w 488"/>
                <a:gd name="T75" fmla="*/ 119 h 424"/>
                <a:gd name="T76" fmla="*/ 66 w 488"/>
                <a:gd name="T77" fmla="*/ 128 h 424"/>
                <a:gd name="T78" fmla="*/ 75 w 488"/>
                <a:gd name="T79" fmla="*/ 187 h 424"/>
                <a:gd name="T80" fmla="*/ 232 w 488"/>
                <a:gd name="T81" fmla="*/ 178 h 424"/>
                <a:gd name="T82" fmla="*/ 75 w 488"/>
                <a:gd name="T83" fmla="*/ 168 h 424"/>
                <a:gd name="T84" fmla="*/ 75 w 488"/>
                <a:gd name="T85" fmla="*/ 187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8" h="424">
                  <a:moveTo>
                    <a:pt x="53" y="319"/>
                  </a:moveTo>
                  <a:cubicBezTo>
                    <a:pt x="53" y="264"/>
                    <a:pt x="53" y="264"/>
                    <a:pt x="53" y="264"/>
                  </a:cubicBezTo>
                  <a:cubicBezTo>
                    <a:pt x="30" y="264"/>
                    <a:pt x="30" y="264"/>
                    <a:pt x="30" y="264"/>
                  </a:cubicBezTo>
                  <a:cubicBezTo>
                    <a:pt x="13" y="264"/>
                    <a:pt x="0" y="250"/>
                    <a:pt x="0" y="233"/>
                  </a:cubicBezTo>
                  <a:cubicBezTo>
                    <a:pt x="0" y="31"/>
                    <a:pt x="0" y="31"/>
                    <a:pt x="0" y="31"/>
                  </a:cubicBezTo>
                  <a:cubicBezTo>
                    <a:pt x="0" y="14"/>
                    <a:pt x="13" y="0"/>
                    <a:pt x="30" y="0"/>
                  </a:cubicBezTo>
                  <a:cubicBezTo>
                    <a:pt x="329" y="0"/>
                    <a:pt x="329" y="0"/>
                    <a:pt x="329" y="0"/>
                  </a:cubicBezTo>
                  <a:cubicBezTo>
                    <a:pt x="346" y="0"/>
                    <a:pt x="360" y="14"/>
                    <a:pt x="360" y="31"/>
                  </a:cubicBezTo>
                  <a:cubicBezTo>
                    <a:pt x="360" y="233"/>
                    <a:pt x="360" y="233"/>
                    <a:pt x="360" y="233"/>
                  </a:cubicBezTo>
                  <a:cubicBezTo>
                    <a:pt x="360" y="250"/>
                    <a:pt x="346" y="264"/>
                    <a:pt x="329" y="264"/>
                  </a:cubicBezTo>
                  <a:cubicBezTo>
                    <a:pt x="152" y="264"/>
                    <a:pt x="152" y="264"/>
                    <a:pt x="152" y="264"/>
                  </a:cubicBezTo>
                  <a:cubicBezTo>
                    <a:pt x="88" y="332"/>
                    <a:pt x="88" y="332"/>
                    <a:pt x="88" y="332"/>
                  </a:cubicBezTo>
                  <a:cubicBezTo>
                    <a:pt x="84" y="336"/>
                    <a:pt x="79" y="339"/>
                    <a:pt x="73" y="339"/>
                  </a:cubicBezTo>
                  <a:cubicBezTo>
                    <a:pt x="71" y="339"/>
                    <a:pt x="68" y="338"/>
                    <a:pt x="66" y="337"/>
                  </a:cubicBezTo>
                  <a:cubicBezTo>
                    <a:pt x="58" y="334"/>
                    <a:pt x="53" y="327"/>
                    <a:pt x="53" y="319"/>
                  </a:cubicBezTo>
                  <a:close/>
                  <a:moveTo>
                    <a:pt x="62" y="245"/>
                  </a:moveTo>
                  <a:cubicBezTo>
                    <a:pt x="67" y="245"/>
                    <a:pt x="72" y="249"/>
                    <a:pt x="72" y="255"/>
                  </a:cubicBezTo>
                  <a:cubicBezTo>
                    <a:pt x="72" y="319"/>
                    <a:pt x="72" y="319"/>
                    <a:pt x="72" y="319"/>
                  </a:cubicBezTo>
                  <a:cubicBezTo>
                    <a:pt x="72" y="319"/>
                    <a:pt x="72" y="320"/>
                    <a:pt x="72" y="320"/>
                  </a:cubicBezTo>
                  <a:cubicBezTo>
                    <a:pt x="73" y="320"/>
                    <a:pt x="74" y="320"/>
                    <a:pt x="74" y="319"/>
                  </a:cubicBezTo>
                  <a:cubicBezTo>
                    <a:pt x="74" y="319"/>
                    <a:pt x="74" y="319"/>
                    <a:pt x="74" y="319"/>
                  </a:cubicBezTo>
                  <a:cubicBezTo>
                    <a:pt x="141" y="248"/>
                    <a:pt x="141" y="248"/>
                    <a:pt x="141" y="248"/>
                  </a:cubicBezTo>
                  <a:cubicBezTo>
                    <a:pt x="143" y="246"/>
                    <a:pt x="145" y="245"/>
                    <a:pt x="148" y="245"/>
                  </a:cubicBezTo>
                  <a:cubicBezTo>
                    <a:pt x="329" y="245"/>
                    <a:pt x="329" y="245"/>
                    <a:pt x="329" y="245"/>
                  </a:cubicBezTo>
                  <a:cubicBezTo>
                    <a:pt x="336" y="245"/>
                    <a:pt x="341" y="240"/>
                    <a:pt x="341" y="233"/>
                  </a:cubicBezTo>
                  <a:cubicBezTo>
                    <a:pt x="341" y="31"/>
                    <a:pt x="341" y="31"/>
                    <a:pt x="341" y="31"/>
                  </a:cubicBezTo>
                  <a:cubicBezTo>
                    <a:pt x="341" y="24"/>
                    <a:pt x="336" y="19"/>
                    <a:pt x="329" y="19"/>
                  </a:cubicBezTo>
                  <a:cubicBezTo>
                    <a:pt x="30" y="19"/>
                    <a:pt x="30" y="19"/>
                    <a:pt x="30" y="19"/>
                  </a:cubicBezTo>
                  <a:cubicBezTo>
                    <a:pt x="24" y="19"/>
                    <a:pt x="18" y="24"/>
                    <a:pt x="18" y="31"/>
                  </a:cubicBezTo>
                  <a:cubicBezTo>
                    <a:pt x="18" y="233"/>
                    <a:pt x="18" y="233"/>
                    <a:pt x="18" y="233"/>
                  </a:cubicBezTo>
                  <a:cubicBezTo>
                    <a:pt x="18" y="240"/>
                    <a:pt x="24" y="245"/>
                    <a:pt x="30" y="245"/>
                  </a:cubicBezTo>
                  <a:lnTo>
                    <a:pt x="62" y="245"/>
                  </a:lnTo>
                  <a:close/>
                  <a:moveTo>
                    <a:pt x="190" y="349"/>
                  </a:moveTo>
                  <a:cubicBezTo>
                    <a:pt x="336" y="349"/>
                    <a:pt x="336" y="349"/>
                    <a:pt x="336" y="349"/>
                  </a:cubicBezTo>
                  <a:cubicBezTo>
                    <a:pt x="399" y="417"/>
                    <a:pt x="399" y="417"/>
                    <a:pt x="399" y="417"/>
                  </a:cubicBezTo>
                  <a:cubicBezTo>
                    <a:pt x="403" y="422"/>
                    <a:pt x="409" y="424"/>
                    <a:pt x="414" y="424"/>
                  </a:cubicBezTo>
                  <a:cubicBezTo>
                    <a:pt x="417" y="424"/>
                    <a:pt x="419" y="424"/>
                    <a:pt x="421" y="423"/>
                  </a:cubicBezTo>
                  <a:cubicBezTo>
                    <a:pt x="429" y="420"/>
                    <a:pt x="434" y="412"/>
                    <a:pt x="434" y="404"/>
                  </a:cubicBezTo>
                  <a:cubicBezTo>
                    <a:pt x="434" y="349"/>
                    <a:pt x="434" y="349"/>
                    <a:pt x="434" y="349"/>
                  </a:cubicBezTo>
                  <a:cubicBezTo>
                    <a:pt x="457" y="349"/>
                    <a:pt x="457" y="349"/>
                    <a:pt x="457" y="349"/>
                  </a:cubicBezTo>
                  <a:cubicBezTo>
                    <a:pt x="474" y="349"/>
                    <a:pt x="488" y="335"/>
                    <a:pt x="488" y="319"/>
                  </a:cubicBezTo>
                  <a:cubicBezTo>
                    <a:pt x="488" y="116"/>
                    <a:pt x="488" y="116"/>
                    <a:pt x="488" y="116"/>
                  </a:cubicBezTo>
                  <a:cubicBezTo>
                    <a:pt x="488" y="99"/>
                    <a:pt x="474" y="85"/>
                    <a:pt x="457" y="85"/>
                  </a:cubicBezTo>
                  <a:cubicBezTo>
                    <a:pt x="382" y="85"/>
                    <a:pt x="382" y="85"/>
                    <a:pt x="382" y="85"/>
                  </a:cubicBezTo>
                  <a:cubicBezTo>
                    <a:pt x="377" y="85"/>
                    <a:pt x="373" y="89"/>
                    <a:pt x="373" y="95"/>
                  </a:cubicBezTo>
                  <a:cubicBezTo>
                    <a:pt x="373" y="100"/>
                    <a:pt x="377" y="104"/>
                    <a:pt x="382" y="104"/>
                  </a:cubicBezTo>
                  <a:cubicBezTo>
                    <a:pt x="457" y="104"/>
                    <a:pt x="457" y="104"/>
                    <a:pt x="457" y="104"/>
                  </a:cubicBezTo>
                  <a:cubicBezTo>
                    <a:pt x="464" y="104"/>
                    <a:pt x="469" y="109"/>
                    <a:pt x="469" y="116"/>
                  </a:cubicBezTo>
                  <a:cubicBezTo>
                    <a:pt x="469" y="319"/>
                    <a:pt x="469" y="319"/>
                    <a:pt x="469" y="319"/>
                  </a:cubicBezTo>
                  <a:cubicBezTo>
                    <a:pt x="469" y="325"/>
                    <a:pt x="464" y="331"/>
                    <a:pt x="457" y="331"/>
                  </a:cubicBezTo>
                  <a:cubicBezTo>
                    <a:pt x="425" y="331"/>
                    <a:pt x="425" y="331"/>
                    <a:pt x="425" y="331"/>
                  </a:cubicBezTo>
                  <a:cubicBezTo>
                    <a:pt x="420" y="331"/>
                    <a:pt x="416" y="335"/>
                    <a:pt x="416" y="340"/>
                  </a:cubicBezTo>
                  <a:cubicBezTo>
                    <a:pt x="416" y="404"/>
                    <a:pt x="416" y="404"/>
                    <a:pt x="416" y="404"/>
                  </a:cubicBezTo>
                  <a:cubicBezTo>
                    <a:pt x="416" y="404"/>
                    <a:pt x="416" y="405"/>
                    <a:pt x="415" y="405"/>
                  </a:cubicBezTo>
                  <a:cubicBezTo>
                    <a:pt x="414" y="406"/>
                    <a:pt x="413" y="405"/>
                    <a:pt x="413" y="405"/>
                  </a:cubicBezTo>
                  <a:cubicBezTo>
                    <a:pt x="413" y="405"/>
                    <a:pt x="413" y="405"/>
                    <a:pt x="413" y="405"/>
                  </a:cubicBezTo>
                  <a:cubicBezTo>
                    <a:pt x="346" y="334"/>
                    <a:pt x="346" y="334"/>
                    <a:pt x="346" y="334"/>
                  </a:cubicBezTo>
                  <a:cubicBezTo>
                    <a:pt x="345" y="332"/>
                    <a:pt x="342" y="331"/>
                    <a:pt x="340" y="331"/>
                  </a:cubicBezTo>
                  <a:cubicBezTo>
                    <a:pt x="190" y="331"/>
                    <a:pt x="190" y="331"/>
                    <a:pt x="190" y="331"/>
                  </a:cubicBezTo>
                  <a:cubicBezTo>
                    <a:pt x="184" y="331"/>
                    <a:pt x="178" y="325"/>
                    <a:pt x="178" y="319"/>
                  </a:cubicBezTo>
                  <a:cubicBezTo>
                    <a:pt x="178" y="287"/>
                    <a:pt x="178" y="287"/>
                    <a:pt x="178" y="287"/>
                  </a:cubicBezTo>
                  <a:cubicBezTo>
                    <a:pt x="178" y="281"/>
                    <a:pt x="174" y="277"/>
                    <a:pt x="169" y="277"/>
                  </a:cubicBezTo>
                  <a:cubicBezTo>
                    <a:pt x="164" y="277"/>
                    <a:pt x="160" y="281"/>
                    <a:pt x="160" y="287"/>
                  </a:cubicBezTo>
                  <a:cubicBezTo>
                    <a:pt x="160" y="319"/>
                    <a:pt x="160" y="319"/>
                    <a:pt x="160" y="319"/>
                  </a:cubicBezTo>
                  <a:cubicBezTo>
                    <a:pt x="160" y="336"/>
                    <a:pt x="173" y="349"/>
                    <a:pt x="190" y="349"/>
                  </a:cubicBezTo>
                  <a:close/>
                  <a:moveTo>
                    <a:pt x="75" y="89"/>
                  </a:moveTo>
                  <a:cubicBezTo>
                    <a:pt x="285" y="89"/>
                    <a:pt x="285" y="89"/>
                    <a:pt x="285" y="89"/>
                  </a:cubicBezTo>
                  <a:cubicBezTo>
                    <a:pt x="290" y="89"/>
                    <a:pt x="294" y="84"/>
                    <a:pt x="294" y="79"/>
                  </a:cubicBezTo>
                  <a:cubicBezTo>
                    <a:pt x="294" y="74"/>
                    <a:pt x="290" y="70"/>
                    <a:pt x="285" y="70"/>
                  </a:cubicBezTo>
                  <a:cubicBezTo>
                    <a:pt x="75" y="70"/>
                    <a:pt x="75" y="70"/>
                    <a:pt x="75" y="70"/>
                  </a:cubicBezTo>
                  <a:cubicBezTo>
                    <a:pt x="70" y="70"/>
                    <a:pt x="66" y="74"/>
                    <a:pt x="66" y="79"/>
                  </a:cubicBezTo>
                  <a:cubicBezTo>
                    <a:pt x="66" y="84"/>
                    <a:pt x="70" y="89"/>
                    <a:pt x="75" y="89"/>
                  </a:cubicBezTo>
                  <a:close/>
                  <a:moveTo>
                    <a:pt x="75" y="138"/>
                  </a:moveTo>
                  <a:cubicBezTo>
                    <a:pt x="285" y="138"/>
                    <a:pt x="285" y="138"/>
                    <a:pt x="285" y="138"/>
                  </a:cubicBezTo>
                  <a:cubicBezTo>
                    <a:pt x="290" y="138"/>
                    <a:pt x="294" y="134"/>
                    <a:pt x="294" y="128"/>
                  </a:cubicBezTo>
                  <a:cubicBezTo>
                    <a:pt x="294" y="123"/>
                    <a:pt x="290" y="119"/>
                    <a:pt x="285" y="119"/>
                  </a:cubicBezTo>
                  <a:cubicBezTo>
                    <a:pt x="75" y="119"/>
                    <a:pt x="75" y="119"/>
                    <a:pt x="75" y="119"/>
                  </a:cubicBezTo>
                  <a:cubicBezTo>
                    <a:pt x="70" y="119"/>
                    <a:pt x="66" y="123"/>
                    <a:pt x="66" y="128"/>
                  </a:cubicBezTo>
                  <a:cubicBezTo>
                    <a:pt x="66" y="134"/>
                    <a:pt x="70" y="138"/>
                    <a:pt x="75" y="138"/>
                  </a:cubicBezTo>
                  <a:close/>
                  <a:moveTo>
                    <a:pt x="75" y="187"/>
                  </a:moveTo>
                  <a:cubicBezTo>
                    <a:pt x="222" y="187"/>
                    <a:pt x="222" y="187"/>
                    <a:pt x="222" y="187"/>
                  </a:cubicBezTo>
                  <a:cubicBezTo>
                    <a:pt x="227" y="187"/>
                    <a:pt x="232" y="183"/>
                    <a:pt x="232" y="178"/>
                  </a:cubicBezTo>
                  <a:cubicBezTo>
                    <a:pt x="232" y="172"/>
                    <a:pt x="227" y="168"/>
                    <a:pt x="222" y="168"/>
                  </a:cubicBezTo>
                  <a:cubicBezTo>
                    <a:pt x="75" y="168"/>
                    <a:pt x="75" y="168"/>
                    <a:pt x="75" y="168"/>
                  </a:cubicBezTo>
                  <a:cubicBezTo>
                    <a:pt x="70" y="168"/>
                    <a:pt x="66" y="172"/>
                    <a:pt x="66" y="178"/>
                  </a:cubicBezTo>
                  <a:cubicBezTo>
                    <a:pt x="66" y="183"/>
                    <a:pt x="70" y="187"/>
                    <a:pt x="75" y="187"/>
                  </a:cubicBezTo>
                  <a:close/>
                </a:path>
              </a:pathLst>
            </a:custGeom>
            <a:solidFill>
              <a:srgbClr val="09092D"/>
            </a:solidFill>
            <a:ln>
              <a:noFill/>
            </a:ln>
          </p:spPr>
          <p:txBody>
            <a:bodyPr vert="horz" wrap="square" lIns="91440" tIns="45720" rIns="91440" bIns="45720" numCol="1" anchor="t" anchorCtr="0" compatLnSpc="1">
              <a:prstTxWarp prst="textNoShape">
                <a:avLst/>
              </a:prstTxWarp>
            </a:bodyPr>
            <a:lstStyle/>
            <a:p>
              <a:endParaRPr lang="en-US" b="1" dirty="0">
                <a:solidFill>
                  <a:srgbClr val="09092C"/>
                </a:solidFill>
                <a:latin typeface="Foundever Sans Bold" pitchFamily="2" charset="0"/>
                <a:ea typeface="Foundever Sans Bold" pitchFamily="2" charset="0"/>
              </a:endParaRPr>
            </a:p>
          </p:txBody>
        </p:sp>
      </p:grpSp>
      <p:grpSp>
        <p:nvGrpSpPr>
          <p:cNvPr id="4" name="Group 3"/>
          <p:cNvGrpSpPr/>
          <p:nvPr/>
        </p:nvGrpSpPr>
        <p:grpSpPr>
          <a:xfrm>
            <a:off x="953821" y="2973047"/>
            <a:ext cx="1908857" cy="1080000"/>
            <a:chOff x="953821" y="2973047"/>
            <a:chExt cx="1908857" cy="1080000"/>
          </a:xfrm>
        </p:grpSpPr>
        <p:sp>
          <p:nvSpPr>
            <p:cNvPr id="3" name="Rectangle : coins arrondis 2">
              <a:extLst>
                <a:ext uri="{FF2B5EF4-FFF2-40B4-BE49-F238E27FC236}">
                  <a16:creationId xmlns:a16="http://schemas.microsoft.com/office/drawing/2014/main" id="{CA4A55B6-ECA5-A7E9-0E9F-5D587C1F01A1}"/>
                </a:ext>
              </a:extLst>
            </p:cNvPr>
            <p:cNvSpPr/>
            <p:nvPr/>
          </p:nvSpPr>
          <p:spPr>
            <a:xfrm>
              <a:off x="953821" y="2973047"/>
              <a:ext cx="1080000" cy="1080000"/>
            </a:xfrm>
            <a:prstGeom prst="roundRect">
              <a:avLst>
                <a:gd name="adj" fmla="val 43263"/>
              </a:avLst>
            </a:prstGeom>
            <a:solidFill>
              <a:srgbClr val="FF8D96"/>
            </a:solidFill>
            <a:ln w="0">
              <a:noFill/>
            </a:ln>
            <a:effectLst>
              <a:outerShdw blurRad="762000" dist="254000" dir="5400000" algn="ctr" rotWithShape="0">
                <a:srgbClr val="09092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FFFFFF"/>
                </a:solidFill>
                <a:latin typeface="Foundever Sans Bold" pitchFamily="50" charset="0"/>
                <a:ea typeface="Foundever Sans Bold" pitchFamily="50" charset="0"/>
              </a:endParaRPr>
            </a:p>
          </p:txBody>
        </p:sp>
        <p:sp>
          <p:nvSpPr>
            <p:cNvPr id="14" name="Chevron 13">
              <a:extLst>
                <a:ext uri="{FF2B5EF4-FFF2-40B4-BE49-F238E27FC236}">
                  <a16:creationId xmlns:a16="http://schemas.microsoft.com/office/drawing/2014/main" id="{2E7FD490-9601-0369-212B-8A7ACB0C1675}"/>
                </a:ext>
              </a:extLst>
            </p:cNvPr>
            <p:cNvSpPr/>
            <p:nvPr/>
          </p:nvSpPr>
          <p:spPr>
            <a:xfrm>
              <a:off x="2629724" y="3420246"/>
              <a:ext cx="232954" cy="232954"/>
            </a:xfrm>
            <a:prstGeom prst="chevron">
              <a:avLst/>
            </a:prstGeom>
            <a:solidFill>
              <a:srgbClr val="FF8D96"/>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09092C"/>
                </a:solidFill>
                <a:ea typeface="Foundever Sans Bold" pitchFamily="2" charset="0"/>
                <a:cs typeface="Calibri" panose="020F0502020204030204" pitchFamily="34" charset="0"/>
              </a:endParaRPr>
            </a:p>
          </p:txBody>
        </p:sp>
        <p:sp>
          <p:nvSpPr>
            <p:cNvPr id="18" name="Freeform 98">
              <a:extLst>
                <a:ext uri="{FF2B5EF4-FFF2-40B4-BE49-F238E27FC236}">
                  <a16:creationId xmlns:a16="http://schemas.microsoft.com/office/drawing/2014/main" id="{3328CCD1-12E1-A9E1-C0D9-595BE6CB4ADD}"/>
                </a:ext>
              </a:extLst>
            </p:cNvPr>
            <p:cNvSpPr>
              <a:spLocks noChangeAspect="1" noEditPoints="1"/>
            </p:cNvSpPr>
            <p:nvPr/>
          </p:nvSpPr>
          <p:spPr bwMode="auto">
            <a:xfrm>
              <a:off x="1179846" y="3248911"/>
              <a:ext cx="639253" cy="612000"/>
            </a:xfrm>
            <a:custGeom>
              <a:avLst/>
              <a:gdLst>
                <a:gd name="T0" fmla="*/ 201 w 488"/>
                <a:gd name="T1" fmla="*/ 317 h 466"/>
                <a:gd name="T2" fmla="*/ 170 w 488"/>
                <a:gd name="T3" fmla="*/ 105 h 466"/>
                <a:gd name="T4" fmla="*/ 457 w 488"/>
                <a:gd name="T5" fmla="*/ 74 h 466"/>
                <a:gd name="T6" fmla="*/ 488 w 488"/>
                <a:gd name="T7" fmla="*/ 286 h 466"/>
                <a:gd name="T8" fmla="*/ 413 w 488"/>
                <a:gd name="T9" fmla="*/ 317 h 466"/>
                <a:gd name="T10" fmla="*/ 401 w 488"/>
                <a:gd name="T11" fmla="*/ 386 h 466"/>
                <a:gd name="T12" fmla="*/ 379 w 488"/>
                <a:gd name="T13" fmla="*/ 381 h 466"/>
                <a:gd name="T14" fmla="*/ 328 w 488"/>
                <a:gd name="T15" fmla="*/ 317 h 466"/>
                <a:gd name="T16" fmla="*/ 332 w 488"/>
                <a:gd name="T17" fmla="*/ 298 h 466"/>
                <a:gd name="T18" fmla="*/ 392 w 488"/>
                <a:gd name="T19" fmla="*/ 368 h 466"/>
                <a:gd name="T20" fmla="*/ 394 w 488"/>
                <a:gd name="T21" fmla="*/ 367 h 466"/>
                <a:gd name="T22" fmla="*/ 404 w 488"/>
                <a:gd name="T23" fmla="*/ 298 h 466"/>
                <a:gd name="T24" fmla="*/ 469 w 488"/>
                <a:gd name="T25" fmla="*/ 286 h 466"/>
                <a:gd name="T26" fmla="*/ 457 w 488"/>
                <a:gd name="T27" fmla="*/ 93 h 466"/>
                <a:gd name="T28" fmla="*/ 189 w 488"/>
                <a:gd name="T29" fmla="*/ 105 h 466"/>
                <a:gd name="T30" fmla="*/ 201 w 488"/>
                <a:gd name="T31" fmla="*/ 298 h 466"/>
                <a:gd name="T32" fmla="*/ 381 w 488"/>
                <a:gd name="T33" fmla="*/ 52 h 466"/>
                <a:gd name="T34" fmla="*/ 350 w 488"/>
                <a:gd name="T35" fmla="*/ 0 h 466"/>
                <a:gd name="T36" fmla="*/ 53 w 488"/>
                <a:gd name="T37" fmla="*/ 30 h 466"/>
                <a:gd name="T38" fmla="*/ 62 w 488"/>
                <a:gd name="T39" fmla="*/ 136 h 466"/>
                <a:gd name="T40" fmla="*/ 72 w 488"/>
                <a:gd name="T41" fmla="*/ 30 h 466"/>
                <a:gd name="T42" fmla="*/ 350 w 488"/>
                <a:gd name="T43" fmla="*/ 18 h 466"/>
                <a:gd name="T44" fmla="*/ 362 w 488"/>
                <a:gd name="T45" fmla="*/ 52 h 466"/>
                <a:gd name="T46" fmla="*/ 75 w 488"/>
                <a:gd name="T47" fmla="*/ 464 h 466"/>
                <a:gd name="T48" fmla="*/ 96 w 488"/>
                <a:gd name="T49" fmla="*/ 462 h 466"/>
                <a:gd name="T50" fmla="*/ 159 w 488"/>
                <a:gd name="T51" fmla="*/ 392 h 466"/>
                <a:gd name="T52" fmla="*/ 296 w 488"/>
                <a:gd name="T53" fmla="*/ 361 h 466"/>
                <a:gd name="T54" fmla="*/ 286 w 488"/>
                <a:gd name="T55" fmla="*/ 330 h 466"/>
                <a:gd name="T56" fmla="*/ 277 w 488"/>
                <a:gd name="T57" fmla="*/ 361 h 466"/>
                <a:gd name="T58" fmla="*/ 155 w 488"/>
                <a:gd name="T59" fmla="*/ 373 h 466"/>
                <a:gd name="T60" fmla="*/ 84 w 488"/>
                <a:gd name="T61" fmla="*/ 447 h 466"/>
                <a:gd name="T62" fmla="*/ 82 w 488"/>
                <a:gd name="T63" fmla="*/ 446 h 466"/>
                <a:gd name="T64" fmla="*/ 73 w 488"/>
                <a:gd name="T65" fmla="*/ 373 h 466"/>
                <a:gd name="T66" fmla="*/ 18 w 488"/>
                <a:gd name="T67" fmla="*/ 361 h 466"/>
                <a:gd name="T68" fmla="*/ 30 w 488"/>
                <a:gd name="T69" fmla="*/ 168 h 466"/>
                <a:gd name="T70" fmla="*/ 157 w 488"/>
                <a:gd name="T71" fmla="*/ 158 h 466"/>
                <a:gd name="T72" fmla="*/ 30 w 488"/>
                <a:gd name="T73" fmla="*/ 149 h 466"/>
                <a:gd name="T74" fmla="*/ 0 w 488"/>
                <a:gd name="T75" fmla="*/ 361 h 466"/>
                <a:gd name="T76" fmla="*/ 64 w 488"/>
                <a:gd name="T77" fmla="*/ 392 h 466"/>
                <a:gd name="T78" fmla="*/ 75 w 488"/>
                <a:gd name="T79" fmla="*/ 464 h 466"/>
                <a:gd name="T80" fmla="*/ 338 w 488"/>
                <a:gd name="T81" fmla="*/ 206 h 466"/>
                <a:gd name="T82" fmla="*/ 329 w 488"/>
                <a:gd name="T83" fmla="*/ 128 h 466"/>
                <a:gd name="T84" fmla="*/ 320 w 488"/>
                <a:gd name="T85" fmla="*/ 206 h 466"/>
                <a:gd name="T86" fmla="*/ 338 w 488"/>
                <a:gd name="T87" fmla="*/ 254 h 466"/>
                <a:gd name="T88" fmla="*/ 329 w 488"/>
                <a:gd name="T89" fmla="*/ 234 h 466"/>
                <a:gd name="T90" fmla="*/ 320 w 488"/>
                <a:gd name="T91" fmla="*/ 254 h 466"/>
                <a:gd name="T92" fmla="*/ 338 w 488"/>
                <a:gd name="T93" fmla="*/ 254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8" h="466">
                  <a:moveTo>
                    <a:pt x="328" y="317"/>
                  </a:moveTo>
                  <a:cubicBezTo>
                    <a:pt x="201" y="317"/>
                    <a:pt x="201" y="317"/>
                    <a:pt x="201" y="317"/>
                  </a:cubicBezTo>
                  <a:cubicBezTo>
                    <a:pt x="184" y="317"/>
                    <a:pt x="170" y="303"/>
                    <a:pt x="170" y="286"/>
                  </a:cubicBezTo>
                  <a:cubicBezTo>
                    <a:pt x="170" y="105"/>
                    <a:pt x="170" y="105"/>
                    <a:pt x="170" y="105"/>
                  </a:cubicBezTo>
                  <a:cubicBezTo>
                    <a:pt x="170" y="88"/>
                    <a:pt x="184" y="74"/>
                    <a:pt x="201" y="74"/>
                  </a:cubicBezTo>
                  <a:cubicBezTo>
                    <a:pt x="457" y="74"/>
                    <a:pt x="457" y="74"/>
                    <a:pt x="457" y="74"/>
                  </a:cubicBezTo>
                  <a:cubicBezTo>
                    <a:pt x="474" y="74"/>
                    <a:pt x="488" y="88"/>
                    <a:pt x="488" y="105"/>
                  </a:cubicBezTo>
                  <a:cubicBezTo>
                    <a:pt x="488" y="286"/>
                    <a:pt x="488" y="286"/>
                    <a:pt x="488" y="286"/>
                  </a:cubicBezTo>
                  <a:cubicBezTo>
                    <a:pt x="488" y="303"/>
                    <a:pt x="474" y="317"/>
                    <a:pt x="457" y="317"/>
                  </a:cubicBezTo>
                  <a:cubicBezTo>
                    <a:pt x="413" y="317"/>
                    <a:pt x="413" y="317"/>
                    <a:pt x="413" y="317"/>
                  </a:cubicBezTo>
                  <a:cubicBezTo>
                    <a:pt x="413" y="367"/>
                    <a:pt x="413" y="367"/>
                    <a:pt x="413" y="367"/>
                  </a:cubicBezTo>
                  <a:cubicBezTo>
                    <a:pt x="413" y="376"/>
                    <a:pt x="408" y="383"/>
                    <a:pt x="401" y="386"/>
                  </a:cubicBezTo>
                  <a:cubicBezTo>
                    <a:pt x="398" y="387"/>
                    <a:pt x="396" y="387"/>
                    <a:pt x="393" y="387"/>
                  </a:cubicBezTo>
                  <a:cubicBezTo>
                    <a:pt x="388" y="387"/>
                    <a:pt x="383" y="385"/>
                    <a:pt x="379" y="381"/>
                  </a:cubicBezTo>
                  <a:cubicBezTo>
                    <a:pt x="378" y="381"/>
                    <a:pt x="378" y="380"/>
                    <a:pt x="378" y="380"/>
                  </a:cubicBezTo>
                  <a:lnTo>
                    <a:pt x="328" y="317"/>
                  </a:lnTo>
                  <a:close/>
                  <a:moveTo>
                    <a:pt x="201" y="298"/>
                  </a:moveTo>
                  <a:cubicBezTo>
                    <a:pt x="332" y="298"/>
                    <a:pt x="332" y="298"/>
                    <a:pt x="332" y="298"/>
                  </a:cubicBezTo>
                  <a:cubicBezTo>
                    <a:pt x="335" y="298"/>
                    <a:pt x="338" y="300"/>
                    <a:pt x="340" y="302"/>
                  </a:cubicBezTo>
                  <a:cubicBezTo>
                    <a:pt x="392" y="368"/>
                    <a:pt x="392" y="368"/>
                    <a:pt x="392" y="368"/>
                  </a:cubicBezTo>
                  <a:cubicBezTo>
                    <a:pt x="393" y="369"/>
                    <a:pt x="393" y="368"/>
                    <a:pt x="394" y="368"/>
                  </a:cubicBezTo>
                  <a:cubicBezTo>
                    <a:pt x="394" y="368"/>
                    <a:pt x="394" y="368"/>
                    <a:pt x="394" y="367"/>
                  </a:cubicBezTo>
                  <a:cubicBezTo>
                    <a:pt x="394" y="308"/>
                    <a:pt x="394" y="308"/>
                    <a:pt x="394" y="308"/>
                  </a:cubicBezTo>
                  <a:cubicBezTo>
                    <a:pt x="394" y="303"/>
                    <a:pt x="399" y="298"/>
                    <a:pt x="404" y="298"/>
                  </a:cubicBezTo>
                  <a:cubicBezTo>
                    <a:pt x="457" y="298"/>
                    <a:pt x="457" y="298"/>
                    <a:pt x="457" y="298"/>
                  </a:cubicBezTo>
                  <a:cubicBezTo>
                    <a:pt x="464" y="298"/>
                    <a:pt x="469" y="293"/>
                    <a:pt x="469" y="286"/>
                  </a:cubicBezTo>
                  <a:cubicBezTo>
                    <a:pt x="469" y="105"/>
                    <a:pt x="469" y="105"/>
                    <a:pt x="469" y="105"/>
                  </a:cubicBezTo>
                  <a:cubicBezTo>
                    <a:pt x="469" y="98"/>
                    <a:pt x="464" y="93"/>
                    <a:pt x="457" y="93"/>
                  </a:cubicBezTo>
                  <a:cubicBezTo>
                    <a:pt x="201" y="93"/>
                    <a:pt x="201" y="93"/>
                    <a:pt x="201" y="93"/>
                  </a:cubicBezTo>
                  <a:cubicBezTo>
                    <a:pt x="194" y="93"/>
                    <a:pt x="189" y="98"/>
                    <a:pt x="189" y="105"/>
                  </a:cubicBezTo>
                  <a:cubicBezTo>
                    <a:pt x="189" y="286"/>
                    <a:pt x="189" y="286"/>
                    <a:pt x="189" y="286"/>
                  </a:cubicBezTo>
                  <a:cubicBezTo>
                    <a:pt x="189" y="293"/>
                    <a:pt x="194" y="298"/>
                    <a:pt x="201" y="298"/>
                  </a:cubicBezTo>
                  <a:close/>
                  <a:moveTo>
                    <a:pt x="372" y="61"/>
                  </a:moveTo>
                  <a:cubicBezTo>
                    <a:pt x="377" y="61"/>
                    <a:pt x="381" y="57"/>
                    <a:pt x="381" y="52"/>
                  </a:cubicBezTo>
                  <a:cubicBezTo>
                    <a:pt x="381" y="30"/>
                    <a:pt x="381" y="30"/>
                    <a:pt x="381" y="30"/>
                  </a:cubicBezTo>
                  <a:cubicBezTo>
                    <a:pt x="381" y="14"/>
                    <a:pt x="367" y="0"/>
                    <a:pt x="350" y="0"/>
                  </a:cubicBezTo>
                  <a:cubicBezTo>
                    <a:pt x="84" y="0"/>
                    <a:pt x="84" y="0"/>
                    <a:pt x="84" y="0"/>
                  </a:cubicBezTo>
                  <a:cubicBezTo>
                    <a:pt x="67" y="0"/>
                    <a:pt x="53" y="14"/>
                    <a:pt x="53" y="30"/>
                  </a:cubicBezTo>
                  <a:cubicBezTo>
                    <a:pt x="53" y="126"/>
                    <a:pt x="53" y="126"/>
                    <a:pt x="53" y="126"/>
                  </a:cubicBezTo>
                  <a:cubicBezTo>
                    <a:pt x="53" y="132"/>
                    <a:pt x="57" y="136"/>
                    <a:pt x="62" y="136"/>
                  </a:cubicBezTo>
                  <a:cubicBezTo>
                    <a:pt x="68" y="136"/>
                    <a:pt x="72" y="132"/>
                    <a:pt x="72" y="126"/>
                  </a:cubicBezTo>
                  <a:cubicBezTo>
                    <a:pt x="72" y="30"/>
                    <a:pt x="72" y="30"/>
                    <a:pt x="72" y="30"/>
                  </a:cubicBezTo>
                  <a:cubicBezTo>
                    <a:pt x="72" y="24"/>
                    <a:pt x="77" y="18"/>
                    <a:pt x="84" y="18"/>
                  </a:cubicBezTo>
                  <a:cubicBezTo>
                    <a:pt x="350" y="18"/>
                    <a:pt x="350" y="18"/>
                    <a:pt x="350" y="18"/>
                  </a:cubicBezTo>
                  <a:cubicBezTo>
                    <a:pt x="357" y="18"/>
                    <a:pt x="362" y="24"/>
                    <a:pt x="362" y="30"/>
                  </a:cubicBezTo>
                  <a:cubicBezTo>
                    <a:pt x="362" y="52"/>
                    <a:pt x="362" y="52"/>
                    <a:pt x="362" y="52"/>
                  </a:cubicBezTo>
                  <a:cubicBezTo>
                    <a:pt x="362" y="57"/>
                    <a:pt x="367" y="61"/>
                    <a:pt x="372" y="61"/>
                  </a:cubicBezTo>
                  <a:close/>
                  <a:moveTo>
                    <a:pt x="75" y="464"/>
                  </a:moveTo>
                  <a:cubicBezTo>
                    <a:pt x="78" y="465"/>
                    <a:pt x="81" y="466"/>
                    <a:pt x="83" y="466"/>
                  </a:cubicBezTo>
                  <a:cubicBezTo>
                    <a:pt x="88" y="466"/>
                    <a:pt x="93" y="465"/>
                    <a:pt x="96" y="462"/>
                  </a:cubicBezTo>
                  <a:cubicBezTo>
                    <a:pt x="97" y="461"/>
                    <a:pt x="97" y="461"/>
                    <a:pt x="97" y="460"/>
                  </a:cubicBezTo>
                  <a:cubicBezTo>
                    <a:pt x="159" y="392"/>
                    <a:pt x="159" y="392"/>
                    <a:pt x="159" y="392"/>
                  </a:cubicBezTo>
                  <a:cubicBezTo>
                    <a:pt x="265" y="392"/>
                    <a:pt x="265" y="392"/>
                    <a:pt x="265" y="392"/>
                  </a:cubicBezTo>
                  <a:cubicBezTo>
                    <a:pt x="282" y="392"/>
                    <a:pt x="296" y="378"/>
                    <a:pt x="296" y="361"/>
                  </a:cubicBezTo>
                  <a:cubicBezTo>
                    <a:pt x="296" y="340"/>
                    <a:pt x="296" y="340"/>
                    <a:pt x="296" y="340"/>
                  </a:cubicBezTo>
                  <a:cubicBezTo>
                    <a:pt x="296" y="335"/>
                    <a:pt x="292" y="330"/>
                    <a:pt x="286" y="330"/>
                  </a:cubicBezTo>
                  <a:cubicBezTo>
                    <a:pt x="281" y="330"/>
                    <a:pt x="277" y="335"/>
                    <a:pt x="277" y="340"/>
                  </a:cubicBezTo>
                  <a:cubicBezTo>
                    <a:pt x="277" y="361"/>
                    <a:pt x="277" y="361"/>
                    <a:pt x="277" y="361"/>
                  </a:cubicBezTo>
                  <a:cubicBezTo>
                    <a:pt x="277" y="368"/>
                    <a:pt x="272" y="373"/>
                    <a:pt x="265" y="373"/>
                  </a:cubicBezTo>
                  <a:cubicBezTo>
                    <a:pt x="155" y="373"/>
                    <a:pt x="155" y="373"/>
                    <a:pt x="155" y="373"/>
                  </a:cubicBezTo>
                  <a:cubicBezTo>
                    <a:pt x="152" y="373"/>
                    <a:pt x="150" y="374"/>
                    <a:pt x="148" y="376"/>
                  </a:cubicBezTo>
                  <a:cubicBezTo>
                    <a:pt x="84" y="447"/>
                    <a:pt x="84" y="447"/>
                    <a:pt x="84" y="447"/>
                  </a:cubicBezTo>
                  <a:cubicBezTo>
                    <a:pt x="84" y="447"/>
                    <a:pt x="83" y="447"/>
                    <a:pt x="83" y="447"/>
                  </a:cubicBezTo>
                  <a:cubicBezTo>
                    <a:pt x="82" y="447"/>
                    <a:pt x="82" y="447"/>
                    <a:pt x="82" y="446"/>
                  </a:cubicBezTo>
                  <a:cubicBezTo>
                    <a:pt x="82" y="382"/>
                    <a:pt x="82" y="382"/>
                    <a:pt x="82" y="382"/>
                  </a:cubicBezTo>
                  <a:cubicBezTo>
                    <a:pt x="82" y="377"/>
                    <a:pt x="78" y="373"/>
                    <a:pt x="73" y="373"/>
                  </a:cubicBezTo>
                  <a:cubicBezTo>
                    <a:pt x="30" y="373"/>
                    <a:pt x="30" y="373"/>
                    <a:pt x="30" y="373"/>
                  </a:cubicBezTo>
                  <a:cubicBezTo>
                    <a:pt x="24" y="373"/>
                    <a:pt x="18" y="368"/>
                    <a:pt x="18" y="361"/>
                  </a:cubicBezTo>
                  <a:cubicBezTo>
                    <a:pt x="18" y="180"/>
                    <a:pt x="18" y="180"/>
                    <a:pt x="18" y="180"/>
                  </a:cubicBezTo>
                  <a:cubicBezTo>
                    <a:pt x="18" y="173"/>
                    <a:pt x="24" y="168"/>
                    <a:pt x="30" y="168"/>
                  </a:cubicBezTo>
                  <a:cubicBezTo>
                    <a:pt x="148" y="168"/>
                    <a:pt x="148" y="168"/>
                    <a:pt x="148" y="168"/>
                  </a:cubicBezTo>
                  <a:cubicBezTo>
                    <a:pt x="153" y="168"/>
                    <a:pt x="157" y="164"/>
                    <a:pt x="157" y="158"/>
                  </a:cubicBezTo>
                  <a:cubicBezTo>
                    <a:pt x="157" y="153"/>
                    <a:pt x="153" y="149"/>
                    <a:pt x="148" y="149"/>
                  </a:cubicBezTo>
                  <a:cubicBezTo>
                    <a:pt x="30" y="149"/>
                    <a:pt x="30" y="149"/>
                    <a:pt x="30" y="149"/>
                  </a:cubicBezTo>
                  <a:cubicBezTo>
                    <a:pt x="13" y="149"/>
                    <a:pt x="0" y="163"/>
                    <a:pt x="0" y="180"/>
                  </a:cubicBezTo>
                  <a:cubicBezTo>
                    <a:pt x="0" y="361"/>
                    <a:pt x="0" y="361"/>
                    <a:pt x="0" y="361"/>
                  </a:cubicBezTo>
                  <a:cubicBezTo>
                    <a:pt x="0" y="378"/>
                    <a:pt x="13" y="392"/>
                    <a:pt x="30" y="392"/>
                  </a:cubicBezTo>
                  <a:cubicBezTo>
                    <a:pt x="64" y="392"/>
                    <a:pt x="64" y="392"/>
                    <a:pt x="64" y="392"/>
                  </a:cubicBezTo>
                  <a:cubicBezTo>
                    <a:pt x="64" y="446"/>
                    <a:pt x="64" y="446"/>
                    <a:pt x="64" y="446"/>
                  </a:cubicBezTo>
                  <a:cubicBezTo>
                    <a:pt x="64" y="454"/>
                    <a:pt x="68" y="461"/>
                    <a:pt x="75" y="464"/>
                  </a:cubicBezTo>
                  <a:close/>
                  <a:moveTo>
                    <a:pt x="329" y="216"/>
                  </a:moveTo>
                  <a:cubicBezTo>
                    <a:pt x="334" y="216"/>
                    <a:pt x="338" y="212"/>
                    <a:pt x="338" y="206"/>
                  </a:cubicBezTo>
                  <a:cubicBezTo>
                    <a:pt x="338" y="137"/>
                    <a:pt x="338" y="137"/>
                    <a:pt x="338" y="137"/>
                  </a:cubicBezTo>
                  <a:cubicBezTo>
                    <a:pt x="338" y="132"/>
                    <a:pt x="334" y="128"/>
                    <a:pt x="329" y="128"/>
                  </a:cubicBezTo>
                  <a:cubicBezTo>
                    <a:pt x="324" y="128"/>
                    <a:pt x="320" y="132"/>
                    <a:pt x="320" y="137"/>
                  </a:cubicBezTo>
                  <a:cubicBezTo>
                    <a:pt x="320" y="206"/>
                    <a:pt x="320" y="206"/>
                    <a:pt x="320" y="206"/>
                  </a:cubicBezTo>
                  <a:cubicBezTo>
                    <a:pt x="320" y="212"/>
                    <a:pt x="324" y="216"/>
                    <a:pt x="329" y="216"/>
                  </a:cubicBezTo>
                  <a:close/>
                  <a:moveTo>
                    <a:pt x="338" y="254"/>
                  </a:moveTo>
                  <a:cubicBezTo>
                    <a:pt x="338" y="244"/>
                    <a:pt x="338" y="244"/>
                    <a:pt x="338" y="244"/>
                  </a:cubicBezTo>
                  <a:cubicBezTo>
                    <a:pt x="338" y="239"/>
                    <a:pt x="334" y="234"/>
                    <a:pt x="329" y="234"/>
                  </a:cubicBezTo>
                  <a:cubicBezTo>
                    <a:pt x="324" y="234"/>
                    <a:pt x="320" y="239"/>
                    <a:pt x="320" y="244"/>
                  </a:cubicBezTo>
                  <a:cubicBezTo>
                    <a:pt x="320" y="254"/>
                    <a:pt x="320" y="254"/>
                    <a:pt x="320" y="254"/>
                  </a:cubicBezTo>
                  <a:cubicBezTo>
                    <a:pt x="320" y="260"/>
                    <a:pt x="324" y="264"/>
                    <a:pt x="329" y="264"/>
                  </a:cubicBezTo>
                  <a:cubicBezTo>
                    <a:pt x="334" y="264"/>
                    <a:pt x="338" y="260"/>
                    <a:pt x="338" y="25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0" name="Freeform 56">
            <a:extLst>
              <a:ext uri="{FF2B5EF4-FFF2-40B4-BE49-F238E27FC236}">
                <a16:creationId xmlns:a16="http://schemas.microsoft.com/office/drawing/2014/main" id="{ABE02ECC-77D9-E137-9E1A-9DFB78F6CEA8}"/>
              </a:ext>
            </a:extLst>
          </p:cNvPr>
          <p:cNvSpPr>
            <a:spLocks noChangeAspect="1" noEditPoints="1"/>
          </p:cNvSpPr>
          <p:nvPr/>
        </p:nvSpPr>
        <p:spPr bwMode="auto">
          <a:xfrm>
            <a:off x="5144482" y="3230723"/>
            <a:ext cx="728839" cy="612000"/>
          </a:xfrm>
          <a:custGeom>
            <a:avLst/>
            <a:gdLst>
              <a:gd name="T0" fmla="*/ 365 w 510"/>
              <a:gd name="T1" fmla="*/ 344 h 428"/>
              <a:gd name="T2" fmla="*/ 487 w 510"/>
              <a:gd name="T3" fmla="*/ 373 h 428"/>
              <a:gd name="T4" fmla="*/ 476 w 510"/>
              <a:gd name="T5" fmla="*/ 427 h 428"/>
              <a:gd name="T6" fmla="*/ 469 w 510"/>
              <a:gd name="T7" fmla="*/ 428 h 428"/>
              <a:gd name="T8" fmla="*/ 269 w 510"/>
              <a:gd name="T9" fmla="*/ 388 h 428"/>
              <a:gd name="T10" fmla="*/ 282 w 510"/>
              <a:gd name="T11" fmla="*/ 324 h 428"/>
              <a:gd name="T12" fmla="*/ 309 w 510"/>
              <a:gd name="T13" fmla="*/ 197 h 428"/>
              <a:gd name="T14" fmla="*/ 308 w 510"/>
              <a:gd name="T15" fmla="*/ 138 h 428"/>
              <a:gd name="T16" fmla="*/ 319 w 510"/>
              <a:gd name="T17" fmla="*/ 130 h 428"/>
              <a:gd name="T18" fmla="*/ 509 w 510"/>
              <a:gd name="T19" fmla="*/ 169 h 428"/>
              <a:gd name="T20" fmla="*/ 497 w 510"/>
              <a:gd name="T21" fmla="*/ 233 h 428"/>
              <a:gd name="T22" fmla="*/ 325 w 510"/>
              <a:gd name="T23" fmla="*/ 150 h 428"/>
              <a:gd name="T24" fmla="*/ 436 w 510"/>
              <a:gd name="T25" fmla="*/ 198 h 428"/>
              <a:gd name="T26" fmla="*/ 441 w 510"/>
              <a:gd name="T27" fmla="*/ 214 h 428"/>
              <a:gd name="T28" fmla="*/ 289 w 510"/>
              <a:gd name="T29" fmla="*/ 381 h 428"/>
              <a:gd name="T30" fmla="*/ 467 w 510"/>
              <a:gd name="T31" fmla="*/ 379 h 428"/>
              <a:gd name="T32" fmla="*/ 335 w 510"/>
              <a:gd name="T33" fmla="*/ 353 h 428"/>
              <a:gd name="T34" fmla="*/ 482 w 510"/>
              <a:gd name="T35" fmla="*/ 221 h 428"/>
              <a:gd name="T36" fmla="*/ 331 w 510"/>
              <a:gd name="T37" fmla="*/ 244 h 428"/>
              <a:gd name="T38" fmla="*/ 327 w 510"/>
              <a:gd name="T39" fmla="*/ 226 h 428"/>
              <a:gd name="T40" fmla="*/ 183 w 510"/>
              <a:gd name="T41" fmla="*/ 213 h 428"/>
              <a:gd name="T42" fmla="*/ 261 w 510"/>
              <a:gd name="T43" fmla="*/ 69 h 428"/>
              <a:gd name="T44" fmla="*/ 151 w 510"/>
              <a:gd name="T45" fmla="*/ 91 h 428"/>
              <a:gd name="T46" fmla="*/ 294 w 510"/>
              <a:gd name="T47" fmla="*/ 21 h 428"/>
              <a:gd name="T48" fmla="*/ 227 w 510"/>
              <a:gd name="T49" fmla="*/ 202 h 428"/>
              <a:gd name="T50" fmla="*/ 237 w 510"/>
              <a:gd name="T51" fmla="*/ 215 h 428"/>
              <a:gd name="T52" fmla="*/ 281 w 510"/>
              <a:gd name="T53" fmla="*/ 195 h 428"/>
              <a:gd name="T54" fmla="*/ 254 w 510"/>
              <a:gd name="T55" fmla="*/ 192 h 428"/>
              <a:gd name="T56" fmla="*/ 325 w 510"/>
              <a:gd name="T57" fmla="*/ 67 h 428"/>
              <a:gd name="T58" fmla="*/ 305 w 510"/>
              <a:gd name="T59" fmla="*/ 2 h 428"/>
              <a:gd name="T60" fmla="*/ 129 w 510"/>
              <a:gd name="T61" fmla="*/ 44 h 428"/>
              <a:gd name="T62" fmla="*/ 135 w 510"/>
              <a:gd name="T63" fmla="*/ 105 h 428"/>
              <a:gd name="T64" fmla="*/ 147 w 510"/>
              <a:gd name="T65" fmla="*/ 112 h 428"/>
              <a:gd name="T66" fmla="*/ 164 w 510"/>
              <a:gd name="T67" fmla="*/ 207 h 428"/>
              <a:gd name="T68" fmla="*/ 179 w 510"/>
              <a:gd name="T69" fmla="*/ 274 h 428"/>
              <a:gd name="T70" fmla="*/ 188 w 510"/>
              <a:gd name="T71" fmla="*/ 281 h 428"/>
              <a:gd name="T72" fmla="*/ 331 w 510"/>
              <a:gd name="T73" fmla="*/ 244 h 428"/>
              <a:gd name="T74" fmla="*/ 23 w 510"/>
              <a:gd name="T75" fmla="*/ 357 h 428"/>
              <a:gd name="T76" fmla="*/ 32 w 510"/>
              <a:gd name="T77" fmla="*/ 366 h 428"/>
              <a:gd name="T78" fmla="*/ 181 w 510"/>
              <a:gd name="T79" fmla="*/ 349 h 428"/>
              <a:gd name="T80" fmla="*/ 190 w 510"/>
              <a:gd name="T81" fmla="*/ 338 h 428"/>
              <a:gd name="T82" fmla="*/ 175 w 510"/>
              <a:gd name="T83" fmla="*/ 288 h 428"/>
              <a:gd name="T84" fmla="*/ 146 w 510"/>
              <a:gd name="T85" fmla="*/ 232 h 428"/>
              <a:gd name="T86" fmla="*/ 131 w 510"/>
              <a:gd name="T87" fmla="*/ 221 h 428"/>
              <a:gd name="T88" fmla="*/ 72 w 510"/>
              <a:gd name="T89" fmla="*/ 313 h 428"/>
              <a:gd name="T90" fmla="*/ 167 w 510"/>
              <a:gd name="T91" fmla="*/ 307 h 428"/>
              <a:gd name="T92" fmla="*/ 40 w 510"/>
              <a:gd name="T93" fmla="*/ 346 h 428"/>
              <a:gd name="T94" fmla="*/ 117 w 510"/>
              <a:gd name="T95" fmla="*/ 192 h 428"/>
              <a:gd name="T96" fmla="*/ 108 w 510"/>
              <a:gd name="T97" fmla="*/ 177 h 428"/>
              <a:gd name="T98" fmla="*/ 20 w 510"/>
              <a:gd name="T99" fmla="*/ 163 h 428"/>
              <a:gd name="T100" fmla="*/ 150 w 510"/>
              <a:gd name="T101" fmla="*/ 155 h 428"/>
              <a:gd name="T102" fmla="*/ 169 w 510"/>
              <a:gd name="T103" fmla="*/ 153 h 428"/>
              <a:gd name="T104" fmla="*/ 157 w 510"/>
              <a:gd name="T105" fmla="*/ 129 h 428"/>
              <a:gd name="T106" fmla="*/ 2 w 510"/>
              <a:gd name="T107" fmla="*/ 149 h 428"/>
              <a:gd name="T108" fmla="*/ 5 w 510"/>
              <a:gd name="T109" fmla="*/ 198 h 428"/>
              <a:gd name="T110" fmla="*/ 90 w 510"/>
              <a:gd name="T111" fmla="*/ 198 h 428"/>
              <a:gd name="T112" fmla="*/ 17 w 510"/>
              <a:gd name="T113" fmla="*/ 304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0" h="428">
                <a:moveTo>
                  <a:pt x="497" y="233"/>
                </a:moveTo>
                <a:cubicBezTo>
                  <a:pt x="365" y="344"/>
                  <a:pt x="365" y="344"/>
                  <a:pt x="365" y="344"/>
                </a:cubicBezTo>
                <a:cubicBezTo>
                  <a:pt x="480" y="362"/>
                  <a:pt x="480" y="362"/>
                  <a:pt x="480" y="362"/>
                </a:cubicBezTo>
                <a:cubicBezTo>
                  <a:pt x="485" y="363"/>
                  <a:pt x="488" y="367"/>
                  <a:pt x="487" y="373"/>
                </a:cubicBezTo>
                <a:cubicBezTo>
                  <a:pt x="480" y="421"/>
                  <a:pt x="480" y="421"/>
                  <a:pt x="480" y="421"/>
                </a:cubicBezTo>
                <a:cubicBezTo>
                  <a:pt x="479" y="423"/>
                  <a:pt x="478" y="425"/>
                  <a:pt x="476" y="427"/>
                </a:cubicBezTo>
                <a:cubicBezTo>
                  <a:pt x="475" y="428"/>
                  <a:pt x="473" y="428"/>
                  <a:pt x="471" y="428"/>
                </a:cubicBezTo>
                <a:cubicBezTo>
                  <a:pt x="470" y="428"/>
                  <a:pt x="470" y="428"/>
                  <a:pt x="469" y="428"/>
                </a:cubicBezTo>
                <a:cubicBezTo>
                  <a:pt x="277" y="398"/>
                  <a:pt x="277" y="398"/>
                  <a:pt x="277" y="398"/>
                </a:cubicBezTo>
                <a:cubicBezTo>
                  <a:pt x="272" y="398"/>
                  <a:pt x="269" y="393"/>
                  <a:pt x="269" y="388"/>
                </a:cubicBezTo>
                <a:cubicBezTo>
                  <a:pt x="278" y="330"/>
                  <a:pt x="278" y="330"/>
                  <a:pt x="278" y="330"/>
                </a:cubicBezTo>
                <a:cubicBezTo>
                  <a:pt x="279" y="328"/>
                  <a:pt x="280" y="326"/>
                  <a:pt x="282" y="324"/>
                </a:cubicBezTo>
                <a:cubicBezTo>
                  <a:pt x="413" y="213"/>
                  <a:pt x="413" y="213"/>
                  <a:pt x="413" y="213"/>
                </a:cubicBezTo>
                <a:cubicBezTo>
                  <a:pt x="309" y="197"/>
                  <a:pt x="309" y="197"/>
                  <a:pt x="309" y="197"/>
                </a:cubicBezTo>
                <a:cubicBezTo>
                  <a:pt x="304" y="196"/>
                  <a:pt x="300" y="191"/>
                  <a:pt x="301" y="186"/>
                </a:cubicBezTo>
                <a:cubicBezTo>
                  <a:pt x="308" y="138"/>
                  <a:pt x="308" y="138"/>
                  <a:pt x="308" y="138"/>
                </a:cubicBezTo>
                <a:cubicBezTo>
                  <a:pt x="309" y="136"/>
                  <a:pt x="310" y="133"/>
                  <a:pt x="312" y="132"/>
                </a:cubicBezTo>
                <a:cubicBezTo>
                  <a:pt x="314" y="130"/>
                  <a:pt x="317" y="130"/>
                  <a:pt x="319" y="130"/>
                </a:cubicBezTo>
                <a:cubicBezTo>
                  <a:pt x="502" y="159"/>
                  <a:pt x="502" y="159"/>
                  <a:pt x="502" y="159"/>
                </a:cubicBezTo>
                <a:cubicBezTo>
                  <a:pt x="507" y="159"/>
                  <a:pt x="510" y="164"/>
                  <a:pt x="509" y="169"/>
                </a:cubicBezTo>
                <a:cubicBezTo>
                  <a:pt x="500" y="227"/>
                  <a:pt x="500" y="227"/>
                  <a:pt x="500" y="227"/>
                </a:cubicBezTo>
                <a:cubicBezTo>
                  <a:pt x="500" y="229"/>
                  <a:pt x="499" y="231"/>
                  <a:pt x="497" y="233"/>
                </a:cubicBezTo>
                <a:close/>
                <a:moveTo>
                  <a:pt x="489" y="176"/>
                </a:moveTo>
                <a:cubicBezTo>
                  <a:pt x="325" y="150"/>
                  <a:pt x="325" y="150"/>
                  <a:pt x="325" y="150"/>
                </a:cubicBezTo>
                <a:cubicBezTo>
                  <a:pt x="321" y="180"/>
                  <a:pt x="321" y="180"/>
                  <a:pt x="321" y="180"/>
                </a:cubicBezTo>
                <a:cubicBezTo>
                  <a:pt x="436" y="198"/>
                  <a:pt x="436" y="198"/>
                  <a:pt x="436" y="198"/>
                </a:cubicBezTo>
                <a:cubicBezTo>
                  <a:pt x="440" y="198"/>
                  <a:pt x="443" y="201"/>
                  <a:pt x="444" y="204"/>
                </a:cubicBezTo>
                <a:cubicBezTo>
                  <a:pt x="445" y="208"/>
                  <a:pt x="444" y="212"/>
                  <a:pt x="441" y="214"/>
                </a:cubicBezTo>
                <a:cubicBezTo>
                  <a:pt x="296" y="336"/>
                  <a:pt x="296" y="336"/>
                  <a:pt x="296" y="336"/>
                </a:cubicBezTo>
                <a:cubicBezTo>
                  <a:pt x="289" y="381"/>
                  <a:pt x="289" y="381"/>
                  <a:pt x="289" y="381"/>
                </a:cubicBezTo>
                <a:cubicBezTo>
                  <a:pt x="463" y="408"/>
                  <a:pt x="463" y="408"/>
                  <a:pt x="463" y="408"/>
                </a:cubicBezTo>
                <a:cubicBezTo>
                  <a:pt x="467" y="379"/>
                  <a:pt x="467" y="379"/>
                  <a:pt x="467" y="379"/>
                </a:cubicBezTo>
                <a:cubicBezTo>
                  <a:pt x="342" y="359"/>
                  <a:pt x="342" y="359"/>
                  <a:pt x="342" y="359"/>
                </a:cubicBezTo>
                <a:cubicBezTo>
                  <a:pt x="339" y="359"/>
                  <a:pt x="336" y="356"/>
                  <a:pt x="335" y="353"/>
                </a:cubicBezTo>
                <a:cubicBezTo>
                  <a:pt x="334" y="349"/>
                  <a:pt x="335" y="345"/>
                  <a:pt x="338" y="343"/>
                </a:cubicBezTo>
                <a:cubicBezTo>
                  <a:pt x="482" y="221"/>
                  <a:pt x="482" y="221"/>
                  <a:pt x="482" y="221"/>
                </a:cubicBezTo>
                <a:lnTo>
                  <a:pt x="489" y="176"/>
                </a:lnTo>
                <a:close/>
                <a:moveTo>
                  <a:pt x="331" y="244"/>
                </a:moveTo>
                <a:cubicBezTo>
                  <a:pt x="336" y="243"/>
                  <a:pt x="339" y="238"/>
                  <a:pt x="338" y="233"/>
                </a:cubicBezTo>
                <a:cubicBezTo>
                  <a:pt x="337" y="228"/>
                  <a:pt x="332" y="225"/>
                  <a:pt x="327" y="226"/>
                </a:cubicBezTo>
                <a:cubicBezTo>
                  <a:pt x="195" y="260"/>
                  <a:pt x="195" y="260"/>
                  <a:pt x="195" y="260"/>
                </a:cubicBezTo>
                <a:cubicBezTo>
                  <a:pt x="183" y="213"/>
                  <a:pt x="183" y="213"/>
                  <a:pt x="183" y="213"/>
                </a:cubicBezTo>
                <a:cubicBezTo>
                  <a:pt x="262" y="79"/>
                  <a:pt x="262" y="79"/>
                  <a:pt x="262" y="79"/>
                </a:cubicBezTo>
                <a:cubicBezTo>
                  <a:pt x="263" y="76"/>
                  <a:pt x="263" y="72"/>
                  <a:pt x="261" y="69"/>
                </a:cubicBezTo>
                <a:cubicBezTo>
                  <a:pt x="259" y="66"/>
                  <a:pt x="255" y="65"/>
                  <a:pt x="251" y="66"/>
                </a:cubicBezTo>
                <a:cubicBezTo>
                  <a:pt x="151" y="91"/>
                  <a:pt x="151" y="91"/>
                  <a:pt x="151" y="91"/>
                </a:cubicBezTo>
                <a:cubicBezTo>
                  <a:pt x="143" y="60"/>
                  <a:pt x="143" y="60"/>
                  <a:pt x="143" y="60"/>
                </a:cubicBezTo>
                <a:cubicBezTo>
                  <a:pt x="294" y="21"/>
                  <a:pt x="294" y="21"/>
                  <a:pt x="294" y="21"/>
                </a:cubicBezTo>
                <a:cubicBezTo>
                  <a:pt x="306" y="68"/>
                  <a:pt x="306" y="68"/>
                  <a:pt x="306" y="68"/>
                </a:cubicBezTo>
                <a:cubicBezTo>
                  <a:pt x="227" y="202"/>
                  <a:pt x="227" y="202"/>
                  <a:pt x="227" y="202"/>
                </a:cubicBezTo>
                <a:cubicBezTo>
                  <a:pt x="225" y="205"/>
                  <a:pt x="225" y="209"/>
                  <a:pt x="227" y="212"/>
                </a:cubicBezTo>
                <a:cubicBezTo>
                  <a:pt x="229" y="215"/>
                  <a:pt x="233" y="216"/>
                  <a:pt x="237" y="215"/>
                </a:cubicBezTo>
                <a:cubicBezTo>
                  <a:pt x="274" y="206"/>
                  <a:pt x="274" y="206"/>
                  <a:pt x="274" y="206"/>
                </a:cubicBezTo>
                <a:cubicBezTo>
                  <a:pt x="279" y="205"/>
                  <a:pt x="282" y="200"/>
                  <a:pt x="281" y="195"/>
                </a:cubicBezTo>
                <a:cubicBezTo>
                  <a:pt x="279" y="190"/>
                  <a:pt x="274" y="187"/>
                  <a:pt x="269" y="188"/>
                </a:cubicBezTo>
                <a:cubicBezTo>
                  <a:pt x="254" y="192"/>
                  <a:pt x="254" y="192"/>
                  <a:pt x="254" y="192"/>
                </a:cubicBezTo>
                <a:cubicBezTo>
                  <a:pt x="324" y="74"/>
                  <a:pt x="324" y="74"/>
                  <a:pt x="324" y="74"/>
                </a:cubicBezTo>
                <a:cubicBezTo>
                  <a:pt x="325" y="72"/>
                  <a:pt x="325" y="69"/>
                  <a:pt x="325" y="67"/>
                </a:cubicBezTo>
                <a:cubicBezTo>
                  <a:pt x="309" y="8"/>
                  <a:pt x="309" y="8"/>
                  <a:pt x="309" y="8"/>
                </a:cubicBezTo>
                <a:cubicBezTo>
                  <a:pt x="309" y="5"/>
                  <a:pt x="307" y="3"/>
                  <a:pt x="305" y="2"/>
                </a:cubicBezTo>
                <a:cubicBezTo>
                  <a:pt x="303" y="1"/>
                  <a:pt x="300" y="0"/>
                  <a:pt x="298" y="1"/>
                </a:cubicBezTo>
                <a:cubicBezTo>
                  <a:pt x="129" y="44"/>
                  <a:pt x="129" y="44"/>
                  <a:pt x="129" y="44"/>
                </a:cubicBezTo>
                <a:cubicBezTo>
                  <a:pt x="124" y="45"/>
                  <a:pt x="121" y="51"/>
                  <a:pt x="123" y="56"/>
                </a:cubicBezTo>
                <a:cubicBezTo>
                  <a:pt x="135" y="105"/>
                  <a:pt x="135" y="105"/>
                  <a:pt x="135" y="105"/>
                </a:cubicBezTo>
                <a:cubicBezTo>
                  <a:pt x="136" y="107"/>
                  <a:pt x="138" y="110"/>
                  <a:pt x="140" y="111"/>
                </a:cubicBezTo>
                <a:cubicBezTo>
                  <a:pt x="142" y="112"/>
                  <a:pt x="144" y="112"/>
                  <a:pt x="147" y="112"/>
                </a:cubicBezTo>
                <a:cubicBezTo>
                  <a:pt x="234" y="89"/>
                  <a:pt x="234" y="89"/>
                  <a:pt x="234" y="89"/>
                </a:cubicBezTo>
                <a:cubicBezTo>
                  <a:pt x="164" y="207"/>
                  <a:pt x="164" y="207"/>
                  <a:pt x="164" y="207"/>
                </a:cubicBezTo>
                <a:cubicBezTo>
                  <a:pt x="163" y="209"/>
                  <a:pt x="163" y="212"/>
                  <a:pt x="163" y="214"/>
                </a:cubicBezTo>
                <a:cubicBezTo>
                  <a:pt x="179" y="274"/>
                  <a:pt x="179" y="274"/>
                  <a:pt x="179" y="274"/>
                </a:cubicBezTo>
                <a:cubicBezTo>
                  <a:pt x="179" y="276"/>
                  <a:pt x="181" y="278"/>
                  <a:pt x="183" y="279"/>
                </a:cubicBezTo>
                <a:cubicBezTo>
                  <a:pt x="184" y="280"/>
                  <a:pt x="186" y="281"/>
                  <a:pt x="188" y="281"/>
                </a:cubicBezTo>
                <a:cubicBezTo>
                  <a:pt x="189" y="281"/>
                  <a:pt x="189" y="281"/>
                  <a:pt x="190" y="280"/>
                </a:cubicBezTo>
                <a:lnTo>
                  <a:pt x="331" y="244"/>
                </a:lnTo>
                <a:close/>
                <a:moveTo>
                  <a:pt x="17" y="304"/>
                </a:moveTo>
                <a:cubicBezTo>
                  <a:pt x="23" y="357"/>
                  <a:pt x="23" y="357"/>
                  <a:pt x="23" y="357"/>
                </a:cubicBezTo>
                <a:cubicBezTo>
                  <a:pt x="23" y="360"/>
                  <a:pt x="24" y="362"/>
                  <a:pt x="26" y="364"/>
                </a:cubicBezTo>
                <a:cubicBezTo>
                  <a:pt x="28" y="365"/>
                  <a:pt x="30" y="366"/>
                  <a:pt x="32" y="366"/>
                </a:cubicBezTo>
                <a:cubicBezTo>
                  <a:pt x="32" y="366"/>
                  <a:pt x="33" y="366"/>
                  <a:pt x="33" y="366"/>
                </a:cubicBezTo>
                <a:cubicBezTo>
                  <a:pt x="181" y="349"/>
                  <a:pt x="181" y="349"/>
                  <a:pt x="181" y="349"/>
                </a:cubicBezTo>
                <a:cubicBezTo>
                  <a:pt x="184" y="349"/>
                  <a:pt x="186" y="347"/>
                  <a:pt x="188" y="345"/>
                </a:cubicBezTo>
                <a:cubicBezTo>
                  <a:pt x="189" y="343"/>
                  <a:pt x="190" y="341"/>
                  <a:pt x="190" y="338"/>
                </a:cubicBezTo>
                <a:cubicBezTo>
                  <a:pt x="185" y="296"/>
                  <a:pt x="185" y="296"/>
                  <a:pt x="185" y="296"/>
                </a:cubicBezTo>
                <a:cubicBezTo>
                  <a:pt x="184" y="291"/>
                  <a:pt x="180" y="287"/>
                  <a:pt x="175" y="288"/>
                </a:cubicBezTo>
                <a:cubicBezTo>
                  <a:pt x="100" y="296"/>
                  <a:pt x="100" y="296"/>
                  <a:pt x="100" y="296"/>
                </a:cubicBezTo>
                <a:cubicBezTo>
                  <a:pt x="146" y="232"/>
                  <a:pt x="146" y="232"/>
                  <a:pt x="146" y="232"/>
                </a:cubicBezTo>
                <a:cubicBezTo>
                  <a:pt x="149" y="228"/>
                  <a:pt x="148" y="222"/>
                  <a:pt x="144" y="219"/>
                </a:cubicBezTo>
                <a:cubicBezTo>
                  <a:pt x="139" y="216"/>
                  <a:pt x="134" y="217"/>
                  <a:pt x="131" y="221"/>
                </a:cubicBezTo>
                <a:cubicBezTo>
                  <a:pt x="73" y="302"/>
                  <a:pt x="73" y="302"/>
                  <a:pt x="73" y="302"/>
                </a:cubicBezTo>
                <a:cubicBezTo>
                  <a:pt x="70" y="305"/>
                  <a:pt x="70" y="309"/>
                  <a:pt x="72" y="313"/>
                </a:cubicBezTo>
                <a:cubicBezTo>
                  <a:pt x="74" y="316"/>
                  <a:pt x="78" y="318"/>
                  <a:pt x="81" y="317"/>
                </a:cubicBezTo>
                <a:cubicBezTo>
                  <a:pt x="167" y="307"/>
                  <a:pt x="167" y="307"/>
                  <a:pt x="167" y="307"/>
                </a:cubicBezTo>
                <a:cubicBezTo>
                  <a:pt x="170" y="331"/>
                  <a:pt x="170" y="331"/>
                  <a:pt x="170" y="331"/>
                </a:cubicBezTo>
                <a:cubicBezTo>
                  <a:pt x="40" y="346"/>
                  <a:pt x="40" y="346"/>
                  <a:pt x="40" y="346"/>
                </a:cubicBezTo>
                <a:cubicBezTo>
                  <a:pt x="36" y="306"/>
                  <a:pt x="36" y="306"/>
                  <a:pt x="36" y="306"/>
                </a:cubicBezTo>
                <a:cubicBezTo>
                  <a:pt x="117" y="192"/>
                  <a:pt x="117" y="192"/>
                  <a:pt x="117" y="192"/>
                </a:cubicBezTo>
                <a:cubicBezTo>
                  <a:pt x="119" y="189"/>
                  <a:pt x="119" y="185"/>
                  <a:pt x="117" y="182"/>
                </a:cubicBezTo>
                <a:cubicBezTo>
                  <a:pt x="116" y="179"/>
                  <a:pt x="112" y="177"/>
                  <a:pt x="108" y="177"/>
                </a:cubicBezTo>
                <a:cubicBezTo>
                  <a:pt x="22" y="187"/>
                  <a:pt x="22" y="187"/>
                  <a:pt x="22" y="187"/>
                </a:cubicBezTo>
                <a:cubicBezTo>
                  <a:pt x="20" y="163"/>
                  <a:pt x="20" y="163"/>
                  <a:pt x="20" y="163"/>
                </a:cubicBezTo>
                <a:cubicBezTo>
                  <a:pt x="149" y="148"/>
                  <a:pt x="149" y="148"/>
                  <a:pt x="149" y="148"/>
                </a:cubicBezTo>
                <a:cubicBezTo>
                  <a:pt x="150" y="155"/>
                  <a:pt x="150" y="155"/>
                  <a:pt x="150" y="155"/>
                </a:cubicBezTo>
                <a:cubicBezTo>
                  <a:pt x="151" y="160"/>
                  <a:pt x="155" y="164"/>
                  <a:pt x="160" y="164"/>
                </a:cubicBezTo>
                <a:cubicBezTo>
                  <a:pt x="166" y="163"/>
                  <a:pt x="169" y="158"/>
                  <a:pt x="169" y="153"/>
                </a:cubicBezTo>
                <a:cubicBezTo>
                  <a:pt x="167" y="137"/>
                  <a:pt x="167" y="137"/>
                  <a:pt x="167" y="137"/>
                </a:cubicBezTo>
                <a:cubicBezTo>
                  <a:pt x="166" y="132"/>
                  <a:pt x="162" y="128"/>
                  <a:pt x="157" y="129"/>
                </a:cubicBezTo>
                <a:cubicBezTo>
                  <a:pt x="8" y="146"/>
                  <a:pt x="8" y="146"/>
                  <a:pt x="8" y="146"/>
                </a:cubicBezTo>
                <a:cubicBezTo>
                  <a:pt x="6" y="146"/>
                  <a:pt x="3" y="147"/>
                  <a:pt x="2" y="149"/>
                </a:cubicBezTo>
                <a:cubicBezTo>
                  <a:pt x="0" y="151"/>
                  <a:pt x="0" y="153"/>
                  <a:pt x="0" y="156"/>
                </a:cubicBezTo>
                <a:cubicBezTo>
                  <a:pt x="5" y="198"/>
                  <a:pt x="5" y="198"/>
                  <a:pt x="5" y="198"/>
                </a:cubicBezTo>
                <a:cubicBezTo>
                  <a:pt x="5" y="203"/>
                  <a:pt x="10" y="207"/>
                  <a:pt x="15" y="207"/>
                </a:cubicBezTo>
                <a:cubicBezTo>
                  <a:pt x="90" y="198"/>
                  <a:pt x="90" y="198"/>
                  <a:pt x="90" y="198"/>
                </a:cubicBezTo>
                <a:cubicBezTo>
                  <a:pt x="18" y="298"/>
                  <a:pt x="18" y="298"/>
                  <a:pt x="18" y="298"/>
                </a:cubicBezTo>
                <a:cubicBezTo>
                  <a:pt x="17" y="300"/>
                  <a:pt x="16" y="302"/>
                  <a:pt x="17" y="304"/>
                </a:cubicBezTo>
                <a:close/>
              </a:path>
            </a:pathLst>
          </a:custGeom>
          <a:solidFill>
            <a:srgbClr val="09092D"/>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56200864"/>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B65EAA-5EEC-7A09-BE38-AA26524AD7E2}"/>
              </a:ext>
            </a:extLst>
          </p:cNvPr>
          <p:cNvSpPr>
            <a:spLocks noGrp="1"/>
          </p:cNvSpPr>
          <p:nvPr>
            <p:ph type="title"/>
          </p:nvPr>
        </p:nvSpPr>
        <p:spPr>
          <a:xfrm>
            <a:off x="5108400" y="2557775"/>
            <a:ext cx="6208888" cy="1754326"/>
          </a:xfrm>
          <a:prstGeom prst="rect">
            <a:avLst/>
          </a:prstGeom>
        </p:spPr>
        <p:txBody>
          <a:bodyPr/>
          <a:lstStyle/>
          <a:p>
            <a:r>
              <a:rPr lang="en-US" dirty="0"/>
              <a:t>Communication Styles</a:t>
            </a:r>
          </a:p>
        </p:txBody>
      </p:sp>
      <p:sp>
        <p:nvSpPr>
          <p:cNvPr id="25" name="Espace réservé du texte 24">
            <a:extLst>
              <a:ext uri="{FF2B5EF4-FFF2-40B4-BE49-F238E27FC236}">
                <a16:creationId xmlns:a16="http://schemas.microsoft.com/office/drawing/2014/main" id="{1F0B7208-DF8D-886B-1477-F91833A351ED}"/>
              </a:ext>
            </a:extLst>
          </p:cNvPr>
          <p:cNvSpPr>
            <a:spLocks noGrp="1"/>
          </p:cNvSpPr>
          <p:nvPr>
            <p:ph type="body" sz="quarter" idx="11"/>
          </p:nvPr>
        </p:nvSpPr>
        <p:spPr>
          <a:xfrm>
            <a:off x="5108400" y="1844975"/>
            <a:ext cx="797013" cy="769441"/>
          </a:xfrm>
        </p:spPr>
        <p:txBody>
          <a:bodyPr/>
          <a:lstStyle/>
          <a:p>
            <a:r>
              <a:rPr lang="en-US" dirty="0"/>
              <a:t>01</a:t>
            </a:r>
          </a:p>
        </p:txBody>
      </p:sp>
    </p:spTree>
    <p:extLst>
      <p:ext uri="{BB962C8B-B14F-4D97-AF65-F5344CB8AC3E}">
        <p14:creationId xmlns:p14="http://schemas.microsoft.com/office/powerpoint/2010/main" val="41983408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601915-8607-E6E5-D236-C85B04BA0AFB}"/>
              </a:ext>
            </a:extLst>
          </p:cNvPr>
          <p:cNvSpPr>
            <a:spLocks noGrp="1"/>
          </p:cNvSpPr>
          <p:nvPr>
            <p:ph type="title"/>
          </p:nvPr>
        </p:nvSpPr>
        <p:spPr>
          <a:xfrm>
            <a:off x="1524000" y="873125"/>
            <a:ext cx="10162032" cy="1138773"/>
          </a:xfrm>
        </p:spPr>
        <p:txBody>
          <a:bodyPr/>
          <a:lstStyle/>
          <a:p>
            <a:r>
              <a:rPr lang="en-US" sz="3600" dirty="0">
                <a:solidFill>
                  <a:srgbClr val="4B4BF9"/>
                </a:solidFill>
              </a:rPr>
              <a:t>Examples of </a:t>
            </a:r>
            <a:br>
              <a:rPr lang="en-US" sz="3600" dirty="0">
                <a:solidFill>
                  <a:srgbClr val="4B4BF9"/>
                </a:solidFill>
              </a:rPr>
            </a:br>
            <a:r>
              <a:rPr lang="en-US" sz="3200" dirty="0">
                <a:solidFill>
                  <a:srgbClr val="FF8D96"/>
                </a:solidFill>
              </a:rPr>
              <a:t>ineffective</a:t>
            </a:r>
            <a:r>
              <a:rPr lang="en-US" sz="3200" dirty="0"/>
              <a:t> digital body language</a:t>
            </a:r>
            <a:endParaRPr lang="en-US" sz="1050" b="0" dirty="0">
              <a:latin typeface="Calibri Light" panose="020F0302020204030204" pitchFamily="34" charset="0"/>
              <a:cs typeface="Calibri Light" panose="020F0302020204030204" pitchFamily="34" charset="0"/>
            </a:endParaRPr>
          </a:p>
        </p:txBody>
      </p:sp>
      <p:sp>
        <p:nvSpPr>
          <p:cNvPr id="30" name="ZoneTexte 29">
            <a:extLst>
              <a:ext uri="{FF2B5EF4-FFF2-40B4-BE49-F238E27FC236}">
                <a16:creationId xmlns:a16="http://schemas.microsoft.com/office/drawing/2014/main" id="{BE3FB127-1A33-BA7A-BC17-72619F2239F1}"/>
              </a:ext>
            </a:extLst>
          </p:cNvPr>
          <p:cNvSpPr txBox="1"/>
          <p:nvPr/>
        </p:nvSpPr>
        <p:spPr>
          <a:xfrm>
            <a:off x="5051680" y="4177335"/>
            <a:ext cx="2980208" cy="1815882"/>
          </a:xfrm>
          <a:prstGeom prst="rect">
            <a:avLst/>
          </a:prstGeom>
          <a:noFill/>
        </p:spPr>
        <p:txBody>
          <a:bodyPr wrap="square" lIns="90000" rIns="90000">
            <a:spAutoFit/>
          </a:bodyPr>
          <a:lstStyle/>
          <a:p>
            <a:r>
              <a:rPr lang="en-US" sz="1400" b="1" dirty="0">
                <a:latin typeface="Foundever Sans Black" pitchFamily="50" charset="0"/>
                <a:ea typeface="Foundever Sans Black" pitchFamily="50" charset="0"/>
              </a:rPr>
              <a:t>Overusing abbreviations and slang: </a:t>
            </a:r>
          </a:p>
          <a:p>
            <a:r>
              <a:rPr lang="en-US" sz="1400" dirty="0"/>
              <a:t>"thx 4 </a:t>
            </a:r>
            <a:r>
              <a:rPr lang="en-US" sz="1400" dirty="0" err="1"/>
              <a:t>ur</a:t>
            </a:r>
            <a:r>
              <a:rPr lang="en-US" sz="1400" dirty="0"/>
              <a:t> help, u r the best!"</a:t>
            </a:r>
            <a:endParaRPr lang="pt-PT" sz="1400" dirty="0"/>
          </a:p>
          <a:p>
            <a:endParaRPr lang="en-US" sz="1400" b="1" dirty="0"/>
          </a:p>
          <a:p>
            <a:r>
              <a:rPr lang="en-US" sz="1400" b="1" dirty="0">
                <a:latin typeface="Foundever Sans Black" pitchFamily="50" charset="0"/>
                <a:ea typeface="Foundever Sans Black" pitchFamily="50" charset="0"/>
              </a:rPr>
              <a:t>Using ambiguous statements: </a:t>
            </a:r>
            <a:r>
              <a:rPr lang="en-US" sz="1400" dirty="0"/>
              <a:t>"That's interesting..."</a:t>
            </a:r>
            <a:endParaRPr lang="pt-PT" sz="1400" dirty="0"/>
          </a:p>
          <a:p>
            <a:endParaRPr lang="pt-PT" sz="1400" dirty="0"/>
          </a:p>
          <a:p>
            <a:endParaRPr lang="pt-PT" sz="1400" dirty="0">
              <a:latin typeface="Foundever Sans Black" pitchFamily="50" charset="0"/>
              <a:ea typeface="Foundever Sans Black" pitchFamily="50" charset="0"/>
            </a:endParaRPr>
          </a:p>
        </p:txBody>
      </p:sp>
      <p:grpSp>
        <p:nvGrpSpPr>
          <p:cNvPr id="23" name="Group 22"/>
          <p:cNvGrpSpPr/>
          <p:nvPr/>
        </p:nvGrpSpPr>
        <p:grpSpPr>
          <a:xfrm>
            <a:off x="8984528" y="2983099"/>
            <a:ext cx="1080000" cy="1080000"/>
            <a:chOff x="5010248" y="3101552"/>
            <a:chExt cx="1080000" cy="1080000"/>
          </a:xfrm>
        </p:grpSpPr>
        <p:sp>
          <p:nvSpPr>
            <p:cNvPr id="24" name="Rectangle : coins arrondis 4">
              <a:extLst>
                <a:ext uri="{FF2B5EF4-FFF2-40B4-BE49-F238E27FC236}">
                  <a16:creationId xmlns:a16="http://schemas.microsoft.com/office/drawing/2014/main" id="{C0F98A89-5A71-2FD1-4982-F25F700F0C08}"/>
                </a:ext>
              </a:extLst>
            </p:cNvPr>
            <p:cNvSpPr/>
            <p:nvPr/>
          </p:nvSpPr>
          <p:spPr>
            <a:xfrm>
              <a:off x="5010248" y="3101552"/>
              <a:ext cx="1080000" cy="1080000"/>
            </a:xfrm>
            <a:prstGeom prst="roundRect">
              <a:avLst>
                <a:gd name="adj" fmla="val 43263"/>
              </a:avLst>
            </a:prstGeom>
            <a:solidFill>
              <a:srgbClr val="FFFFFF"/>
            </a:solidFill>
            <a:ln w="0">
              <a:noFill/>
            </a:ln>
            <a:effectLst>
              <a:outerShdw blurRad="38100" dist="12700" dir="5400000" algn="ctr" rotWithShape="0">
                <a:srgbClr val="09092D">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FFFFFF"/>
                </a:solidFill>
                <a:latin typeface="Foundever Sans Bold" pitchFamily="50" charset="0"/>
                <a:ea typeface="Foundever Sans Bold" pitchFamily="50" charset="0"/>
              </a:endParaRPr>
            </a:p>
          </p:txBody>
        </p:sp>
        <p:sp>
          <p:nvSpPr>
            <p:cNvPr id="25" name="Freeform 96">
              <a:extLst>
                <a:ext uri="{FF2B5EF4-FFF2-40B4-BE49-F238E27FC236}">
                  <a16:creationId xmlns:a16="http://schemas.microsoft.com/office/drawing/2014/main" id="{C74D5B45-2C92-2232-579E-9481887216B9}"/>
                </a:ext>
              </a:extLst>
            </p:cNvPr>
            <p:cNvSpPr>
              <a:spLocks noEditPoints="1"/>
            </p:cNvSpPr>
            <p:nvPr/>
          </p:nvSpPr>
          <p:spPr bwMode="auto">
            <a:xfrm>
              <a:off x="5223549" y="3373774"/>
              <a:ext cx="656891" cy="571239"/>
            </a:xfrm>
            <a:custGeom>
              <a:avLst/>
              <a:gdLst>
                <a:gd name="T0" fmla="*/ 53 w 488"/>
                <a:gd name="T1" fmla="*/ 264 h 424"/>
                <a:gd name="T2" fmla="*/ 0 w 488"/>
                <a:gd name="T3" fmla="*/ 233 h 424"/>
                <a:gd name="T4" fmla="*/ 30 w 488"/>
                <a:gd name="T5" fmla="*/ 0 h 424"/>
                <a:gd name="T6" fmla="*/ 360 w 488"/>
                <a:gd name="T7" fmla="*/ 31 h 424"/>
                <a:gd name="T8" fmla="*/ 329 w 488"/>
                <a:gd name="T9" fmla="*/ 264 h 424"/>
                <a:gd name="T10" fmla="*/ 88 w 488"/>
                <a:gd name="T11" fmla="*/ 332 h 424"/>
                <a:gd name="T12" fmla="*/ 66 w 488"/>
                <a:gd name="T13" fmla="*/ 337 h 424"/>
                <a:gd name="T14" fmla="*/ 62 w 488"/>
                <a:gd name="T15" fmla="*/ 245 h 424"/>
                <a:gd name="T16" fmla="*/ 72 w 488"/>
                <a:gd name="T17" fmla="*/ 319 h 424"/>
                <a:gd name="T18" fmla="*/ 74 w 488"/>
                <a:gd name="T19" fmla="*/ 319 h 424"/>
                <a:gd name="T20" fmla="*/ 141 w 488"/>
                <a:gd name="T21" fmla="*/ 248 h 424"/>
                <a:gd name="T22" fmla="*/ 329 w 488"/>
                <a:gd name="T23" fmla="*/ 245 h 424"/>
                <a:gd name="T24" fmla="*/ 341 w 488"/>
                <a:gd name="T25" fmla="*/ 31 h 424"/>
                <a:gd name="T26" fmla="*/ 30 w 488"/>
                <a:gd name="T27" fmla="*/ 19 h 424"/>
                <a:gd name="T28" fmla="*/ 18 w 488"/>
                <a:gd name="T29" fmla="*/ 233 h 424"/>
                <a:gd name="T30" fmla="*/ 62 w 488"/>
                <a:gd name="T31" fmla="*/ 245 h 424"/>
                <a:gd name="T32" fmla="*/ 336 w 488"/>
                <a:gd name="T33" fmla="*/ 349 h 424"/>
                <a:gd name="T34" fmla="*/ 414 w 488"/>
                <a:gd name="T35" fmla="*/ 424 h 424"/>
                <a:gd name="T36" fmla="*/ 434 w 488"/>
                <a:gd name="T37" fmla="*/ 404 h 424"/>
                <a:gd name="T38" fmla="*/ 457 w 488"/>
                <a:gd name="T39" fmla="*/ 349 h 424"/>
                <a:gd name="T40" fmla="*/ 488 w 488"/>
                <a:gd name="T41" fmla="*/ 116 h 424"/>
                <a:gd name="T42" fmla="*/ 382 w 488"/>
                <a:gd name="T43" fmla="*/ 85 h 424"/>
                <a:gd name="T44" fmla="*/ 382 w 488"/>
                <a:gd name="T45" fmla="*/ 104 h 424"/>
                <a:gd name="T46" fmla="*/ 469 w 488"/>
                <a:gd name="T47" fmla="*/ 116 h 424"/>
                <a:gd name="T48" fmla="*/ 457 w 488"/>
                <a:gd name="T49" fmla="*/ 331 h 424"/>
                <a:gd name="T50" fmla="*/ 416 w 488"/>
                <a:gd name="T51" fmla="*/ 340 h 424"/>
                <a:gd name="T52" fmla="*/ 415 w 488"/>
                <a:gd name="T53" fmla="*/ 405 h 424"/>
                <a:gd name="T54" fmla="*/ 413 w 488"/>
                <a:gd name="T55" fmla="*/ 405 h 424"/>
                <a:gd name="T56" fmla="*/ 340 w 488"/>
                <a:gd name="T57" fmla="*/ 331 h 424"/>
                <a:gd name="T58" fmla="*/ 178 w 488"/>
                <a:gd name="T59" fmla="*/ 319 h 424"/>
                <a:gd name="T60" fmla="*/ 169 w 488"/>
                <a:gd name="T61" fmla="*/ 277 h 424"/>
                <a:gd name="T62" fmla="*/ 160 w 488"/>
                <a:gd name="T63" fmla="*/ 319 h 424"/>
                <a:gd name="T64" fmla="*/ 75 w 488"/>
                <a:gd name="T65" fmla="*/ 89 h 424"/>
                <a:gd name="T66" fmla="*/ 294 w 488"/>
                <a:gd name="T67" fmla="*/ 79 h 424"/>
                <a:gd name="T68" fmla="*/ 75 w 488"/>
                <a:gd name="T69" fmla="*/ 70 h 424"/>
                <a:gd name="T70" fmla="*/ 75 w 488"/>
                <a:gd name="T71" fmla="*/ 89 h 424"/>
                <a:gd name="T72" fmla="*/ 285 w 488"/>
                <a:gd name="T73" fmla="*/ 138 h 424"/>
                <a:gd name="T74" fmla="*/ 285 w 488"/>
                <a:gd name="T75" fmla="*/ 119 h 424"/>
                <a:gd name="T76" fmla="*/ 66 w 488"/>
                <a:gd name="T77" fmla="*/ 128 h 424"/>
                <a:gd name="T78" fmla="*/ 75 w 488"/>
                <a:gd name="T79" fmla="*/ 187 h 424"/>
                <a:gd name="T80" fmla="*/ 232 w 488"/>
                <a:gd name="T81" fmla="*/ 178 h 424"/>
                <a:gd name="T82" fmla="*/ 75 w 488"/>
                <a:gd name="T83" fmla="*/ 168 h 424"/>
                <a:gd name="T84" fmla="*/ 75 w 488"/>
                <a:gd name="T85" fmla="*/ 187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8" h="424">
                  <a:moveTo>
                    <a:pt x="53" y="319"/>
                  </a:moveTo>
                  <a:cubicBezTo>
                    <a:pt x="53" y="264"/>
                    <a:pt x="53" y="264"/>
                    <a:pt x="53" y="264"/>
                  </a:cubicBezTo>
                  <a:cubicBezTo>
                    <a:pt x="30" y="264"/>
                    <a:pt x="30" y="264"/>
                    <a:pt x="30" y="264"/>
                  </a:cubicBezTo>
                  <a:cubicBezTo>
                    <a:pt x="13" y="264"/>
                    <a:pt x="0" y="250"/>
                    <a:pt x="0" y="233"/>
                  </a:cubicBezTo>
                  <a:cubicBezTo>
                    <a:pt x="0" y="31"/>
                    <a:pt x="0" y="31"/>
                    <a:pt x="0" y="31"/>
                  </a:cubicBezTo>
                  <a:cubicBezTo>
                    <a:pt x="0" y="14"/>
                    <a:pt x="13" y="0"/>
                    <a:pt x="30" y="0"/>
                  </a:cubicBezTo>
                  <a:cubicBezTo>
                    <a:pt x="329" y="0"/>
                    <a:pt x="329" y="0"/>
                    <a:pt x="329" y="0"/>
                  </a:cubicBezTo>
                  <a:cubicBezTo>
                    <a:pt x="346" y="0"/>
                    <a:pt x="360" y="14"/>
                    <a:pt x="360" y="31"/>
                  </a:cubicBezTo>
                  <a:cubicBezTo>
                    <a:pt x="360" y="233"/>
                    <a:pt x="360" y="233"/>
                    <a:pt x="360" y="233"/>
                  </a:cubicBezTo>
                  <a:cubicBezTo>
                    <a:pt x="360" y="250"/>
                    <a:pt x="346" y="264"/>
                    <a:pt x="329" y="264"/>
                  </a:cubicBezTo>
                  <a:cubicBezTo>
                    <a:pt x="152" y="264"/>
                    <a:pt x="152" y="264"/>
                    <a:pt x="152" y="264"/>
                  </a:cubicBezTo>
                  <a:cubicBezTo>
                    <a:pt x="88" y="332"/>
                    <a:pt x="88" y="332"/>
                    <a:pt x="88" y="332"/>
                  </a:cubicBezTo>
                  <a:cubicBezTo>
                    <a:pt x="84" y="336"/>
                    <a:pt x="79" y="339"/>
                    <a:pt x="73" y="339"/>
                  </a:cubicBezTo>
                  <a:cubicBezTo>
                    <a:pt x="71" y="339"/>
                    <a:pt x="68" y="338"/>
                    <a:pt x="66" y="337"/>
                  </a:cubicBezTo>
                  <a:cubicBezTo>
                    <a:pt x="58" y="334"/>
                    <a:pt x="53" y="327"/>
                    <a:pt x="53" y="319"/>
                  </a:cubicBezTo>
                  <a:close/>
                  <a:moveTo>
                    <a:pt x="62" y="245"/>
                  </a:moveTo>
                  <a:cubicBezTo>
                    <a:pt x="67" y="245"/>
                    <a:pt x="72" y="249"/>
                    <a:pt x="72" y="255"/>
                  </a:cubicBezTo>
                  <a:cubicBezTo>
                    <a:pt x="72" y="319"/>
                    <a:pt x="72" y="319"/>
                    <a:pt x="72" y="319"/>
                  </a:cubicBezTo>
                  <a:cubicBezTo>
                    <a:pt x="72" y="319"/>
                    <a:pt x="72" y="320"/>
                    <a:pt x="72" y="320"/>
                  </a:cubicBezTo>
                  <a:cubicBezTo>
                    <a:pt x="73" y="320"/>
                    <a:pt x="74" y="320"/>
                    <a:pt x="74" y="319"/>
                  </a:cubicBezTo>
                  <a:cubicBezTo>
                    <a:pt x="74" y="319"/>
                    <a:pt x="74" y="319"/>
                    <a:pt x="74" y="319"/>
                  </a:cubicBezTo>
                  <a:cubicBezTo>
                    <a:pt x="141" y="248"/>
                    <a:pt x="141" y="248"/>
                    <a:pt x="141" y="248"/>
                  </a:cubicBezTo>
                  <a:cubicBezTo>
                    <a:pt x="143" y="246"/>
                    <a:pt x="145" y="245"/>
                    <a:pt x="148" y="245"/>
                  </a:cubicBezTo>
                  <a:cubicBezTo>
                    <a:pt x="329" y="245"/>
                    <a:pt x="329" y="245"/>
                    <a:pt x="329" y="245"/>
                  </a:cubicBezTo>
                  <a:cubicBezTo>
                    <a:pt x="336" y="245"/>
                    <a:pt x="341" y="240"/>
                    <a:pt x="341" y="233"/>
                  </a:cubicBezTo>
                  <a:cubicBezTo>
                    <a:pt x="341" y="31"/>
                    <a:pt x="341" y="31"/>
                    <a:pt x="341" y="31"/>
                  </a:cubicBezTo>
                  <a:cubicBezTo>
                    <a:pt x="341" y="24"/>
                    <a:pt x="336" y="19"/>
                    <a:pt x="329" y="19"/>
                  </a:cubicBezTo>
                  <a:cubicBezTo>
                    <a:pt x="30" y="19"/>
                    <a:pt x="30" y="19"/>
                    <a:pt x="30" y="19"/>
                  </a:cubicBezTo>
                  <a:cubicBezTo>
                    <a:pt x="24" y="19"/>
                    <a:pt x="18" y="24"/>
                    <a:pt x="18" y="31"/>
                  </a:cubicBezTo>
                  <a:cubicBezTo>
                    <a:pt x="18" y="233"/>
                    <a:pt x="18" y="233"/>
                    <a:pt x="18" y="233"/>
                  </a:cubicBezTo>
                  <a:cubicBezTo>
                    <a:pt x="18" y="240"/>
                    <a:pt x="24" y="245"/>
                    <a:pt x="30" y="245"/>
                  </a:cubicBezTo>
                  <a:lnTo>
                    <a:pt x="62" y="245"/>
                  </a:lnTo>
                  <a:close/>
                  <a:moveTo>
                    <a:pt x="190" y="349"/>
                  </a:moveTo>
                  <a:cubicBezTo>
                    <a:pt x="336" y="349"/>
                    <a:pt x="336" y="349"/>
                    <a:pt x="336" y="349"/>
                  </a:cubicBezTo>
                  <a:cubicBezTo>
                    <a:pt x="399" y="417"/>
                    <a:pt x="399" y="417"/>
                    <a:pt x="399" y="417"/>
                  </a:cubicBezTo>
                  <a:cubicBezTo>
                    <a:pt x="403" y="422"/>
                    <a:pt x="409" y="424"/>
                    <a:pt x="414" y="424"/>
                  </a:cubicBezTo>
                  <a:cubicBezTo>
                    <a:pt x="417" y="424"/>
                    <a:pt x="419" y="424"/>
                    <a:pt x="421" y="423"/>
                  </a:cubicBezTo>
                  <a:cubicBezTo>
                    <a:pt x="429" y="420"/>
                    <a:pt x="434" y="412"/>
                    <a:pt x="434" y="404"/>
                  </a:cubicBezTo>
                  <a:cubicBezTo>
                    <a:pt x="434" y="349"/>
                    <a:pt x="434" y="349"/>
                    <a:pt x="434" y="349"/>
                  </a:cubicBezTo>
                  <a:cubicBezTo>
                    <a:pt x="457" y="349"/>
                    <a:pt x="457" y="349"/>
                    <a:pt x="457" y="349"/>
                  </a:cubicBezTo>
                  <a:cubicBezTo>
                    <a:pt x="474" y="349"/>
                    <a:pt x="488" y="335"/>
                    <a:pt x="488" y="319"/>
                  </a:cubicBezTo>
                  <a:cubicBezTo>
                    <a:pt x="488" y="116"/>
                    <a:pt x="488" y="116"/>
                    <a:pt x="488" y="116"/>
                  </a:cubicBezTo>
                  <a:cubicBezTo>
                    <a:pt x="488" y="99"/>
                    <a:pt x="474" y="85"/>
                    <a:pt x="457" y="85"/>
                  </a:cubicBezTo>
                  <a:cubicBezTo>
                    <a:pt x="382" y="85"/>
                    <a:pt x="382" y="85"/>
                    <a:pt x="382" y="85"/>
                  </a:cubicBezTo>
                  <a:cubicBezTo>
                    <a:pt x="377" y="85"/>
                    <a:pt x="373" y="89"/>
                    <a:pt x="373" y="95"/>
                  </a:cubicBezTo>
                  <a:cubicBezTo>
                    <a:pt x="373" y="100"/>
                    <a:pt x="377" y="104"/>
                    <a:pt x="382" y="104"/>
                  </a:cubicBezTo>
                  <a:cubicBezTo>
                    <a:pt x="457" y="104"/>
                    <a:pt x="457" y="104"/>
                    <a:pt x="457" y="104"/>
                  </a:cubicBezTo>
                  <a:cubicBezTo>
                    <a:pt x="464" y="104"/>
                    <a:pt x="469" y="109"/>
                    <a:pt x="469" y="116"/>
                  </a:cubicBezTo>
                  <a:cubicBezTo>
                    <a:pt x="469" y="319"/>
                    <a:pt x="469" y="319"/>
                    <a:pt x="469" y="319"/>
                  </a:cubicBezTo>
                  <a:cubicBezTo>
                    <a:pt x="469" y="325"/>
                    <a:pt x="464" y="331"/>
                    <a:pt x="457" y="331"/>
                  </a:cubicBezTo>
                  <a:cubicBezTo>
                    <a:pt x="425" y="331"/>
                    <a:pt x="425" y="331"/>
                    <a:pt x="425" y="331"/>
                  </a:cubicBezTo>
                  <a:cubicBezTo>
                    <a:pt x="420" y="331"/>
                    <a:pt x="416" y="335"/>
                    <a:pt x="416" y="340"/>
                  </a:cubicBezTo>
                  <a:cubicBezTo>
                    <a:pt x="416" y="404"/>
                    <a:pt x="416" y="404"/>
                    <a:pt x="416" y="404"/>
                  </a:cubicBezTo>
                  <a:cubicBezTo>
                    <a:pt x="416" y="404"/>
                    <a:pt x="416" y="405"/>
                    <a:pt x="415" y="405"/>
                  </a:cubicBezTo>
                  <a:cubicBezTo>
                    <a:pt x="414" y="406"/>
                    <a:pt x="413" y="405"/>
                    <a:pt x="413" y="405"/>
                  </a:cubicBezTo>
                  <a:cubicBezTo>
                    <a:pt x="413" y="405"/>
                    <a:pt x="413" y="405"/>
                    <a:pt x="413" y="405"/>
                  </a:cubicBezTo>
                  <a:cubicBezTo>
                    <a:pt x="346" y="334"/>
                    <a:pt x="346" y="334"/>
                    <a:pt x="346" y="334"/>
                  </a:cubicBezTo>
                  <a:cubicBezTo>
                    <a:pt x="345" y="332"/>
                    <a:pt x="342" y="331"/>
                    <a:pt x="340" y="331"/>
                  </a:cubicBezTo>
                  <a:cubicBezTo>
                    <a:pt x="190" y="331"/>
                    <a:pt x="190" y="331"/>
                    <a:pt x="190" y="331"/>
                  </a:cubicBezTo>
                  <a:cubicBezTo>
                    <a:pt x="184" y="331"/>
                    <a:pt x="178" y="325"/>
                    <a:pt x="178" y="319"/>
                  </a:cubicBezTo>
                  <a:cubicBezTo>
                    <a:pt x="178" y="287"/>
                    <a:pt x="178" y="287"/>
                    <a:pt x="178" y="287"/>
                  </a:cubicBezTo>
                  <a:cubicBezTo>
                    <a:pt x="178" y="281"/>
                    <a:pt x="174" y="277"/>
                    <a:pt x="169" y="277"/>
                  </a:cubicBezTo>
                  <a:cubicBezTo>
                    <a:pt x="164" y="277"/>
                    <a:pt x="160" y="281"/>
                    <a:pt x="160" y="287"/>
                  </a:cubicBezTo>
                  <a:cubicBezTo>
                    <a:pt x="160" y="319"/>
                    <a:pt x="160" y="319"/>
                    <a:pt x="160" y="319"/>
                  </a:cubicBezTo>
                  <a:cubicBezTo>
                    <a:pt x="160" y="336"/>
                    <a:pt x="173" y="349"/>
                    <a:pt x="190" y="349"/>
                  </a:cubicBezTo>
                  <a:close/>
                  <a:moveTo>
                    <a:pt x="75" y="89"/>
                  </a:moveTo>
                  <a:cubicBezTo>
                    <a:pt x="285" y="89"/>
                    <a:pt x="285" y="89"/>
                    <a:pt x="285" y="89"/>
                  </a:cubicBezTo>
                  <a:cubicBezTo>
                    <a:pt x="290" y="89"/>
                    <a:pt x="294" y="84"/>
                    <a:pt x="294" y="79"/>
                  </a:cubicBezTo>
                  <a:cubicBezTo>
                    <a:pt x="294" y="74"/>
                    <a:pt x="290" y="70"/>
                    <a:pt x="285" y="70"/>
                  </a:cubicBezTo>
                  <a:cubicBezTo>
                    <a:pt x="75" y="70"/>
                    <a:pt x="75" y="70"/>
                    <a:pt x="75" y="70"/>
                  </a:cubicBezTo>
                  <a:cubicBezTo>
                    <a:pt x="70" y="70"/>
                    <a:pt x="66" y="74"/>
                    <a:pt x="66" y="79"/>
                  </a:cubicBezTo>
                  <a:cubicBezTo>
                    <a:pt x="66" y="84"/>
                    <a:pt x="70" y="89"/>
                    <a:pt x="75" y="89"/>
                  </a:cubicBezTo>
                  <a:close/>
                  <a:moveTo>
                    <a:pt x="75" y="138"/>
                  </a:moveTo>
                  <a:cubicBezTo>
                    <a:pt x="285" y="138"/>
                    <a:pt x="285" y="138"/>
                    <a:pt x="285" y="138"/>
                  </a:cubicBezTo>
                  <a:cubicBezTo>
                    <a:pt x="290" y="138"/>
                    <a:pt x="294" y="134"/>
                    <a:pt x="294" y="128"/>
                  </a:cubicBezTo>
                  <a:cubicBezTo>
                    <a:pt x="294" y="123"/>
                    <a:pt x="290" y="119"/>
                    <a:pt x="285" y="119"/>
                  </a:cubicBezTo>
                  <a:cubicBezTo>
                    <a:pt x="75" y="119"/>
                    <a:pt x="75" y="119"/>
                    <a:pt x="75" y="119"/>
                  </a:cubicBezTo>
                  <a:cubicBezTo>
                    <a:pt x="70" y="119"/>
                    <a:pt x="66" y="123"/>
                    <a:pt x="66" y="128"/>
                  </a:cubicBezTo>
                  <a:cubicBezTo>
                    <a:pt x="66" y="134"/>
                    <a:pt x="70" y="138"/>
                    <a:pt x="75" y="138"/>
                  </a:cubicBezTo>
                  <a:close/>
                  <a:moveTo>
                    <a:pt x="75" y="187"/>
                  </a:moveTo>
                  <a:cubicBezTo>
                    <a:pt x="222" y="187"/>
                    <a:pt x="222" y="187"/>
                    <a:pt x="222" y="187"/>
                  </a:cubicBezTo>
                  <a:cubicBezTo>
                    <a:pt x="227" y="187"/>
                    <a:pt x="232" y="183"/>
                    <a:pt x="232" y="178"/>
                  </a:cubicBezTo>
                  <a:cubicBezTo>
                    <a:pt x="232" y="172"/>
                    <a:pt x="227" y="168"/>
                    <a:pt x="222" y="168"/>
                  </a:cubicBezTo>
                  <a:cubicBezTo>
                    <a:pt x="75" y="168"/>
                    <a:pt x="75" y="168"/>
                    <a:pt x="75" y="168"/>
                  </a:cubicBezTo>
                  <a:cubicBezTo>
                    <a:pt x="70" y="168"/>
                    <a:pt x="66" y="172"/>
                    <a:pt x="66" y="178"/>
                  </a:cubicBezTo>
                  <a:cubicBezTo>
                    <a:pt x="66" y="183"/>
                    <a:pt x="70" y="187"/>
                    <a:pt x="75" y="187"/>
                  </a:cubicBezTo>
                  <a:close/>
                </a:path>
              </a:pathLst>
            </a:custGeom>
            <a:solidFill>
              <a:srgbClr val="09092D"/>
            </a:solidFill>
            <a:ln>
              <a:noFill/>
            </a:ln>
          </p:spPr>
          <p:txBody>
            <a:bodyPr vert="horz" wrap="square" lIns="91440" tIns="45720" rIns="91440" bIns="45720" numCol="1" anchor="t" anchorCtr="0" compatLnSpc="1">
              <a:prstTxWarp prst="textNoShape">
                <a:avLst/>
              </a:prstTxWarp>
            </a:bodyPr>
            <a:lstStyle/>
            <a:p>
              <a:endParaRPr lang="en-US" b="1" dirty="0">
                <a:solidFill>
                  <a:srgbClr val="09092C"/>
                </a:solidFill>
                <a:latin typeface="Foundever Sans Bold" pitchFamily="2" charset="0"/>
                <a:ea typeface="Foundever Sans Bold" pitchFamily="2" charset="0"/>
              </a:endParaRPr>
            </a:p>
          </p:txBody>
        </p:sp>
      </p:grpSp>
      <p:sp>
        <p:nvSpPr>
          <p:cNvPr id="19" name="Freeform 98">
            <a:extLst>
              <a:ext uri="{FF2B5EF4-FFF2-40B4-BE49-F238E27FC236}">
                <a16:creationId xmlns:a16="http://schemas.microsoft.com/office/drawing/2014/main" id="{3328CCD1-12E1-A9E1-C0D9-595BE6CB4ADD}"/>
              </a:ext>
            </a:extLst>
          </p:cNvPr>
          <p:cNvSpPr>
            <a:spLocks noChangeAspect="1" noEditPoints="1"/>
          </p:cNvSpPr>
          <p:nvPr/>
        </p:nvSpPr>
        <p:spPr bwMode="auto">
          <a:xfrm>
            <a:off x="5194927" y="3248911"/>
            <a:ext cx="639253" cy="612000"/>
          </a:xfrm>
          <a:custGeom>
            <a:avLst/>
            <a:gdLst>
              <a:gd name="T0" fmla="*/ 201 w 488"/>
              <a:gd name="T1" fmla="*/ 317 h 466"/>
              <a:gd name="T2" fmla="*/ 170 w 488"/>
              <a:gd name="T3" fmla="*/ 105 h 466"/>
              <a:gd name="T4" fmla="*/ 457 w 488"/>
              <a:gd name="T5" fmla="*/ 74 h 466"/>
              <a:gd name="T6" fmla="*/ 488 w 488"/>
              <a:gd name="T7" fmla="*/ 286 h 466"/>
              <a:gd name="T8" fmla="*/ 413 w 488"/>
              <a:gd name="T9" fmla="*/ 317 h 466"/>
              <a:gd name="T10" fmla="*/ 401 w 488"/>
              <a:gd name="T11" fmla="*/ 386 h 466"/>
              <a:gd name="T12" fmla="*/ 379 w 488"/>
              <a:gd name="T13" fmla="*/ 381 h 466"/>
              <a:gd name="T14" fmla="*/ 328 w 488"/>
              <a:gd name="T15" fmla="*/ 317 h 466"/>
              <a:gd name="T16" fmla="*/ 332 w 488"/>
              <a:gd name="T17" fmla="*/ 298 h 466"/>
              <a:gd name="T18" fmla="*/ 392 w 488"/>
              <a:gd name="T19" fmla="*/ 368 h 466"/>
              <a:gd name="T20" fmla="*/ 394 w 488"/>
              <a:gd name="T21" fmla="*/ 367 h 466"/>
              <a:gd name="T22" fmla="*/ 404 w 488"/>
              <a:gd name="T23" fmla="*/ 298 h 466"/>
              <a:gd name="T24" fmla="*/ 469 w 488"/>
              <a:gd name="T25" fmla="*/ 286 h 466"/>
              <a:gd name="T26" fmla="*/ 457 w 488"/>
              <a:gd name="T27" fmla="*/ 93 h 466"/>
              <a:gd name="T28" fmla="*/ 189 w 488"/>
              <a:gd name="T29" fmla="*/ 105 h 466"/>
              <a:gd name="T30" fmla="*/ 201 w 488"/>
              <a:gd name="T31" fmla="*/ 298 h 466"/>
              <a:gd name="T32" fmla="*/ 381 w 488"/>
              <a:gd name="T33" fmla="*/ 52 h 466"/>
              <a:gd name="T34" fmla="*/ 350 w 488"/>
              <a:gd name="T35" fmla="*/ 0 h 466"/>
              <a:gd name="T36" fmla="*/ 53 w 488"/>
              <a:gd name="T37" fmla="*/ 30 h 466"/>
              <a:gd name="T38" fmla="*/ 62 w 488"/>
              <a:gd name="T39" fmla="*/ 136 h 466"/>
              <a:gd name="T40" fmla="*/ 72 w 488"/>
              <a:gd name="T41" fmla="*/ 30 h 466"/>
              <a:gd name="T42" fmla="*/ 350 w 488"/>
              <a:gd name="T43" fmla="*/ 18 h 466"/>
              <a:gd name="T44" fmla="*/ 362 w 488"/>
              <a:gd name="T45" fmla="*/ 52 h 466"/>
              <a:gd name="T46" fmla="*/ 75 w 488"/>
              <a:gd name="T47" fmla="*/ 464 h 466"/>
              <a:gd name="T48" fmla="*/ 96 w 488"/>
              <a:gd name="T49" fmla="*/ 462 h 466"/>
              <a:gd name="T50" fmla="*/ 159 w 488"/>
              <a:gd name="T51" fmla="*/ 392 h 466"/>
              <a:gd name="T52" fmla="*/ 296 w 488"/>
              <a:gd name="T53" fmla="*/ 361 h 466"/>
              <a:gd name="T54" fmla="*/ 286 w 488"/>
              <a:gd name="T55" fmla="*/ 330 h 466"/>
              <a:gd name="T56" fmla="*/ 277 w 488"/>
              <a:gd name="T57" fmla="*/ 361 h 466"/>
              <a:gd name="T58" fmla="*/ 155 w 488"/>
              <a:gd name="T59" fmla="*/ 373 h 466"/>
              <a:gd name="T60" fmla="*/ 84 w 488"/>
              <a:gd name="T61" fmla="*/ 447 h 466"/>
              <a:gd name="T62" fmla="*/ 82 w 488"/>
              <a:gd name="T63" fmla="*/ 446 h 466"/>
              <a:gd name="T64" fmla="*/ 73 w 488"/>
              <a:gd name="T65" fmla="*/ 373 h 466"/>
              <a:gd name="T66" fmla="*/ 18 w 488"/>
              <a:gd name="T67" fmla="*/ 361 h 466"/>
              <a:gd name="T68" fmla="*/ 30 w 488"/>
              <a:gd name="T69" fmla="*/ 168 h 466"/>
              <a:gd name="T70" fmla="*/ 157 w 488"/>
              <a:gd name="T71" fmla="*/ 158 h 466"/>
              <a:gd name="T72" fmla="*/ 30 w 488"/>
              <a:gd name="T73" fmla="*/ 149 h 466"/>
              <a:gd name="T74" fmla="*/ 0 w 488"/>
              <a:gd name="T75" fmla="*/ 361 h 466"/>
              <a:gd name="T76" fmla="*/ 64 w 488"/>
              <a:gd name="T77" fmla="*/ 392 h 466"/>
              <a:gd name="T78" fmla="*/ 75 w 488"/>
              <a:gd name="T79" fmla="*/ 464 h 466"/>
              <a:gd name="T80" fmla="*/ 338 w 488"/>
              <a:gd name="T81" fmla="*/ 206 h 466"/>
              <a:gd name="T82" fmla="*/ 329 w 488"/>
              <a:gd name="T83" fmla="*/ 128 h 466"/>
              <a:gd name="T84" fmla="*/ 320 w 488"/>
              <a:gd name="T85" fmla="*/ 206 h 466"/>
              <a:gd name="T86" fmla="*/ 338 w 488"/>
              <a:gd name="T87" fmla="*/ 254 h 466"/>
              <a:gd name="T88" fmla="*/ 329 w 488"/>
              <a:gd name="T89" fmla="*/ 234 h 466"/>
              <a:gd name="T90" fmla="*/ 320 w 488"/>
              <a:gd name="T91" fmla="*/ 254 h 466"/>
              <a:gd name="T92" fmla="*/ 338 w 488"/>
              <a:gd name="T93" fmla="*/ 254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8" h="466">
                <a:moveTo>
                  <a:pt x="328" y="317"/>
                </a:moveTo>
                <a:cubicBezTo>
                  <a:pt x="201" y="317"/>
                  <a:pt x="201" y="317"/>
                  <a:pt x="201" y="317"/>
                </a:cubicBezTo>
                <a:cubicBezTo>
                  <a:pt x="184" y="317"/>
                  <a:pt x="170" y="303"/>
                  <a:pt x="170" y="286"/>
                </a:cubicBezTo>
                <a:cubicBezTo>
                  <a:pt x="170" y="105"/>
                  <a:pt x="170" y="105"/>
                  <a:pt x="170" y="105"/>
                </a:cubicBezTo>
                <a:cubicBezTo>
                  <a:pt x="170" y="88"/>
                  <a:pt x="184" y="74"/>
                  <a:pt x="201" y="74"/>
                </a:cubicBezTo>
                <a:cubicBezTo>
                  <a:pt x="457" y="74"/>
                  <a:pt x="457" y="74"/>
                  <a:pt x="457" y="74"/>
                </a:cubicBezTo>
                <a:cubicBezTo>
                  <a:pt x="474" y="74"/>
                  <a:pt x="488" y="88"/>
                  <a:pt x="488" y="105"/>
                </a:cubicBezTo>
                <a:cubicBezTo>
                  <a:pt x="488" y="286"/>
                  <a:pt x="488" y="286"/>
                  <a:pt x="488" y="286"/>
                </a:cubicBezTo>
                <a:cubicBezTo>
                  <a:pt x="488" y="303"/>
                  <a:pt x="474" y="317"/>
                  <a:pt x="457" y="317"/>
                </a:cubicBezTo>
                <a:cubicBezTo>
                  <a:pt x="413" y="317"/>
                  <a:pt x="413" y="317"/>
                  <a:pt x="413" y="317"/>
                </a:cubicBezTo>
                <a:cubicBezTo>
                  <a:pt x="413" y="367"/>
                  <a:pt x="413" y="367"/>
                  <a:pt x="413" y="367"/>
                </a:cubicBezTo>
                <a:cubicBezTo>
                  <a:pt x="413" y="376"/>
                  <a:pt x="408" y="383"/>
                  <a:pt x="401" y="386"/>
                </a:cubicBezTo>
                <a:cubicBezTo>
                  <a:pt x="398" y="387"/>
                  <a:pt x="396" y="387"/>
                  <a:pt x="393" y="387"/>
                </a:cubicBezTo>
                <a:cubicBezTo>
                  <a:pt x="388" y="387"/>
                  <a:pt x="383" y="385"/>
                  <a:pt x="379" y="381"/>
                </a:cubicBezTo>
                <a:cubicBezTo>
                  <a:pt x="378" y="381"/>
                  <a:pt x="378" y="380"/>
                  <a:pt x="378" y="380"/>
                </a:cubicBezTo>
                <a:lnTo>
                  <a:pt x="328" y="317"/>
                </a:lnTo>
                <a:close/>
                <a:moveTo>
                  <a:pt x="201" y="298"/>
                </a:moveTo>
                <a:cubicBezTo>
                  <a:pt x="332" y="298"/>
                  <a:pt x="332" y="298"/>
                  <a:pt x="332" y="298"/>
                </a:cubicBezTo>
                <a:cubicBezTo>
                  <a:pt x="335" y="298"/>
                  <a:pt x="338" y="300"/>
                  <a:pt x="340" y="302"/>
                </a:cubicBezTo>
                <a:cubicBezTo>
                  <a:pt x="392" y="368"/>
                  <a:pt x="392" y="368"/>
                  <a:pt x="392" y="368"/>
                </a:cubicBezTo>
                <a:cubicBezTo>
                  <a:pt x="393" y="369"/>
                  <a:pt x="393" y="368"/>
                  <a:pt x="394" y="368"/>
                </a:cubicBezTo>
                <a:cubicBezTo>
                  <a:pt x="394" y="368"/>
                  <a:pt x="394" y="368"/>
                  <a:pt x="394" y="367"/>
                </a:cubicBezTo>
                <a:cubicBezTo>
                  <a:pt x="394" y="308"/>
                  <a:pt x="394" y="308"/>
                  <a:pt x="394" y="308"/>
                </a:cubicBezTo>
                <a:cubicBezTo>
                  <a:pt x="394" y="303"/>
                  <a:pt x="399" y="298"/>
                  <a:pt x="404" y="298"/>
                </a:cubicBezTo>
                <a:cubicBezTo>
                  <a:pt x="457" y="298"/>
                  <a:pt x="457" y="298"/>
                  <a:pt x="457" y="298"/>
                </a:cubicBezTo>
                <a:cubicBezTo>
                  <a:pt x="464" y="298"/>
                  <a:pt x="469" y="293"/>
                  <a:pt x="469" y="286"/>
                </a:cubicBezTo>
                <a:cubicBezTo>
                  <a:pt x="469" y="105"/>
                  <a:pt x="469" y="105"/>
                  <a:pt x="469" y="105"/>
                </a:cubicBezTo>
                <a:cubicBezTo>
                  <a:pt x="469" y="98"/>
                  <a:pt x="464" y="93"/>
                  <a:pt x="457" y="93"/>
                </a:cubicBezTo>
                <a:cubicBezTo>
                  <a:pt x="201" y="93"/>
                  <a:pt x="201" y="93"/>
                  <a:pt x="201" y="93"/>
                </a:cubicBezTo>
                <a:cubicBezTo>
                  <a:pt x="194" y="93"/>
                  <a:pt x="189" y="98"/>
                  <a:pt x="189" y="105"/>
                </a:cubicBezTo>
                <a:cubicBezTo>
                  <a:pt x="189" y="286"/>
                  <a:pt x="189" y="286"/>
                  <a:pt x="189" y="286"/>
                </a:cubicBezTo>
                <a:cubicBezTo>
                  <a:pt x="189" y="293"/>
                  <a:pt x="194" y="298"/>
                  <a:pt x="201" y="298"/>
                </a:cubicBezTo>
                <a:close/>
                <a:moveTo>
                  <a:pt x="372" y="61"/>
                </a:moveTo>
                <a:cubicBezTo>
                  <a:pt x="377" y="61"/>
                  <a:pt x="381" y="57"/>
                  <a:pt x="381" y="52"/>
                </a:cubicBezTo>
                <a:cubicBezTo>
                  <a:pt x="381" y="30"/>
                  <a:pt x="381" y="30"/>
                  <a:pt x="381" y="30"/>
                </a:cubicBezTo>
                <a:cubicBezTo>
                  <a:pt x="381" y="14"/>
                  <a:pt x="367" y="0"/>
                  <a:pt x="350" y="0"/>
                </a:cubicBezTo>
                <a:cubicBezTo>
                  <a:pt x="84" y="0"/>
                  <a:pt x="84" y="0"/>
                  <a:pt x="84" y="0"/>
                </a:cubicBezTo>
                <a:cubicBezTo>
                  <a:pt x="67" y="0"/>
                  <a:pt x="53" y="14"/>
                  <a:pt x="53" y="30"/>
                </a:cubicBezTo>
                <a:cubicBezTo>
                  <a:pt x="53" y="126"/>
                  <a:pt x="53" y="126"/>
                  <a:pt x="53" y="126"/>
                </a:cubicBezTo>
                <a:cubicBezTo>
                  <a:pt x="53" y="132"/>
                  <a:pt x="57" y="136"/>
                  <a:pt x="62" y="136"/>
                </a:cubicBezTo>
                <a:cubicBezTo>
                  <a:pt x="68" y="136"/>
                  <a:pt x="72" y="132"/>
                  <a:pt x="72" y="126"/>
                </a:cubicBezTo>
                <a:cubicBezTo>
                  <a:pt x="72" y="30"/>
                  <a:pt x="72" y="30"/>
                  <a:pt x="72" y="30"/>
                </a:cubicBezTo>
                <a:cubicBezTo>
                  <a:pt x="72" y="24"/>
                  <a:pt x="77" y="18"/>
                  <a:pt x="84" y="18"/>
                </a:cubicBezTo>
                <a:cubicBezTo>
                  <a:pt x="350" y="18"/>
                  <a:pt x="350" y="18"/>
                  <a:pt x="350" y="18"/>
                </a:cubicBezTo>
                <a:cubicBezTo>
                  <a:pt x="357" y="18"/>
                  <a:pt x="362" y="24"/>
                  <a:pt x="362" y="30"/>
                </a:cubicBezTo>
                <a:cubicBezTo>
                  <a:pt x="362" y="52"/>
                  <a:pt x="362" y="52"/>
                  <a:pt x="362" y="52"/>
                </a:cubicBezTo>
                <a:cubicBezTo>
                  <a:pt x="362" y="57"/>
                  <a:pt x="367" y="61"/>
                  <a:pt x="372" y="61"/>
                </a:cubicBezTo>
                <a:close/>
                <a:moveTo>
                  <a:pt x="75" y="464"/>
                </a:moveTo>
                <a:cubicBezTo>
                  <a:pt x="78" y="465"/>
                  <a:pt x="81" y="466"/>
                  <a:pt x="83" y="466"/>
                </a:cubicBezTo>
                <a:cubicBezTo>
                  <a:pt x="88" y="466"/>
                  <a:pt x="93" y="465"/>
                  <a:pt x="96" y="462"/>
                </a:cubicBezTo>
                <a:cubicBezTo>
                  <a:pt x="97" y="461"/>
                  <a:pt x="97" y="461"/>
                  <a:pt x="97" y="460"/>
                </a:cubicBezTo>
                <a:cubicBezTo>
                  <a:pt x="159" y="392"/>
                  <a:pt x="159" y="392"/>
                  <a:pt x="159" y="392"/>
                </a:cubicBezTo>
                <a:cubicBezTo>
                  <a:pt x="265" y="392"/>
                  <a:pt x="265" y="392"/>
                  <a:pt x="265" y="392"/>
                </a:cubicBezTo>
                <a:cubicBezTo>
                  <a:pt x="282" y="392"/>
                  <a:pt x="296" y="378"/>
                  <a:pt x="296" y="361"/>
                </a:cubicBezTo>
                <a:cubicBezTo>
                  <a:pt x="296" y="340"/>
                  <a:pt x="296" y="340"/>
                  <a:pt x="296" y="340"/>
                </a:cubicBezTo>
                <a:cubicBezTo>
                  <a:pt x="296" y="335"/>
                  <a:pt x="292" y="330"/>
                  <a:pt x="286" y="330"/>
                </a:cubicBezTo>
                <a:cubicBezTo>
                  <a:pt x="281" y="330"/>
                  <a:pt x="277" y="335"/>
                  <a:pt x="277" y="340"/>
                </a:cubicBezTo>
                <a:cubicBezTo>
                  <a:pt x="277" y="361"/>
                  <a:pt x="277" y="361"/>
                  <a:pt x="277" y="361"/>
                </a:cubicBezTo>
                <a:cubicBezTo>
                  <a:pt x="277" y="368"/>
                  <a:pt x="272" y="373"/>
                  <a:pt x="265" y="373"/>
                </a:cubicBezTo>
                <a:cubicBezTo>
                  <a:pt x="155" y="373"/>
                  <a:pt x="155" y="373"/>
                  <a:pt x="155" y="373"/>
                </a:cubicBezTo>
                <a:cubicBezTo>
                  <a:pt x="152" y="373"/>
                  <a:pt x="150" y="374"/>
                  <a:pt x="148" y="376"/>
                </a:cubicBezTo>
                <a:cubicBezTo>
                  <a:pt x="84" y="447"/>
                  <a:pt x="84" y="447"/>
                  <a:pt x="84" y="447"/>
                </a:cubicBezTo>
                <a:cubicBezTo>
                  <a:pt x="84" y="447"/>
                  <a:pt x="83" y="447"/>
                  <a:pt x="83" y="447"/>
                </a:cubicBezTo>
                <a:cubicBezTo>
                  <a:pt x="82" y="447"/>
                  <a:pt x="82" y="447"/>
                  <a:pt x="82" y="446"/>
                </a:cubicBezTo>
                <a:cubicBezTo>
                  <a:pt x="82" y="382"/>
                  <a:pt x="82" y="382"/>
                  <a:pt x="82" y="382"/>
                </a:cubicBezTo>
                <a:cubicBezTo>
                  <a:pt x="82" y="377"/>
                  <a:pt x="78" y="373"/>
                  <a:pt x="73" y="373"/>
                </a:cubicBezTo>
                <a:cubicBezTo>
                  <a:pt x="30" y="373"/>
                  <a:pt x="30" y="373"/>
                  <a:pt x="30" y="373"/>
                </a:cubicBezTo>
                <a:cubicBezTo>
                  <a:pt x="24" y="373"/>
                  <a:pt x="18" y="368"/>
                  <a:pt x="18" y="361"/>
                </a:cubicBezTo>
                <a:cubicBezTo>
                  <a:pt x="18" y="180"/>
                  <a:pt x="18" y="180"/>
                  <a:pt x="18" y="180"/>
                </a:cubicBezTo>
                <a:cubicBezTo>
                  <a:pt x="18" y="173"/>
                  <a:pt x="24" y="168"/>
                  <a:pt x="30" y="168"/>
                </a:cubicBezTo>
                <a:cubicBezTo>
                  <a:pt x="148" y="168"/>
                  <a:pt x="148" y="168"/>
                  <a:pt x="148" y="168"/>
                </a:cubicBezTo>
                <a:cubicBezTo>
                  <a:pt x="153" y="168"/>
                  <a:pt x="157" y="164"/>
                  <a:pt x="157" y="158"/>
                </a:cubicBezTo>
                <a:cubicBezTo>
                  <a:pt x="157" y="153"/>
                  <a:pt x="153" y="149"/>
                  <a:pt x="148" y="149"/>
                </a:cubicBezTo>
                <a:cubicBezTo>
                  <a:pt x="30" y="149"/>
                  <a:pt x="30" y="149"/>
                  <a:pt x="30" y="149"/>
                </a:cubicBezTo>
                <a:cubicBezTo>
                  <a:pt x="13" y="149"/>
                  <a:pt x="0" y="163"/>
                  <a:pt x="0" y="180"/>
                </a:cubicBezTo>
                <a:cubicBezTo>
                  <a:pt x="0" y="361"/>
                  <a:pt x="0" y="361"/>
                  <a:pt x="0" y="361"/>
                </a:cubicBezTo>
                <a:cubicBezTo>
                  <a:pt x="0" y="378"/>
                  <a:pt x="13" y="392"/>
                  <a:pt x="30" y="392"/>
                </a:cubicBezTo>
                <a:cubicBezTo>
                  <a:pt x="64" y="392"/>
                  <a:pt x="64" y="392"/>
                  <a:pt x="64" y="392"/>
                </a:cubicBezTo>
                <a:cubicBezTo>
                  <a:pt x="64" y="446"/>
                  <a:pt x="64" y="446"/>
                  <a:pt x="64" y="446"/>
                </a:cubicBezTo>
                <a:cubicBezTo>
                  <a:pt x="64" y="454"/>
                  <a:pt x="68" y="461"/>
                  <a:pt x="75" y="464"/>
                </a:cubicBezTo>
                <a:close/>
                <a:moveTo>
                  <a:pt x="329" y="216"/>
                </a:moveTo>
                <a:cubicBezTo>
                  <a:pt x="334" y="216"/>
                  <a:pt x="338" y="212"/>
                  <a:pt x="338" y="206"/>
                </a:cubicBezTo>
                <a:cubicBezTo>
                  <a:pt x="338" y="137"/>
                  <a:pt x="338" y="137"/>
                  <a:pt x="338" y="137"/>
                </a:cubicBezTo>
                <a:cubicBezTo>
                  <a:pt x="338" y="132"/>
                  <a:pt x="334" y="128"/>
                  <a:pt x="329" y="128"/>
                </a:cubicBezTo>
                <a:cubicBezTo>
                  <a:pt x="324" y="128"/>
                  <a:pt x="320" y="132"/>
                  <a:pt x="320" y="137"/>
                </a:cubicBezTo>
                <a:cubicBezTo>
                  <a:pt x="320" y="206"/>
                  <a:pt x="320" y="206"/>
                  <a:pt x="320" y="206"/>
                </a:cubicBezTo>
                <a:cubicBezTo>
                  <a:pt x="320" y="212"/>
                  <a:pt x="324" y="216"/>
                  <a:pt x="329" y="216"/>
                </a:cubicBezTo>
                <a:close/>
                <a:moveTo>
                  <a:pt x="338" y="254"/>
                </a:moveTo>
                <a:cubicBezTo>
                  <a:pt x="338" y="244"/>
                  <a:pt x="338" y="244"/>
                  <a:pt x="338" y="244"/>
                </a:cubicBezTo>
                <a:cubicBezTo>
                  <a:pt x="338" y="239"/>
                  <a:pt x="334" y="234"/>
                  <a:pt x="329" y="234"/>
                </a:cubicBezTo>
                <a:cubicBezTo>
                  <a:pt x="324" y="234"/>
                  <a:pt x="320" y="239"/>
                  <a:pt x="320" y="244"/>
                </a:cubicBezTo>
                <a:cubicBezTo>
                  <a:pt x="320" y="254"/>
                  <a:pt x="320" y="254"/>
                  <a:pt x="320" y="254"/>
                </a:cubicBezTo>
                <a:cubicBezTo>
                  <a:pt x="320" y="260"/>
                  <a:pt x="324" y="264"/>
                  <a:pt x="329" y="264"/>
                </a:cubicBezTo>
                <a:cubicBezTo>
                  <a:pt x="334" y="264"/>
                  <a:pt x="338" y="260"/>
                  <a:pt x="338" y="25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 coins arrondis 4">
            <a:extLst>
              <a:ext uri="{FF2B5EF4-FFF2-40B4-BE49-F238E27FC236}">
                <a16:creationId xmlns:a16="http://schemas.microsoft.com/office/drawing/2014/main" id="{C0F98A89-5A71-2FD1-4982-F25F700F0C08}"/>
              </a:ext>
            </a:extLst>
          </p:cNvPr>
          <p:cNvSpPr/>
          <p:nvPr/>
        </p:nvSpPr>
        <p:spPr>
          <a:xfrm>
            <a:off x="953821" y="2973047"/>
            <a:ext cx="1080000" cy="1080000"/>
          </a:xfrm>
          <a:prstGeom prst="roundRect">
            <a:avLst>
              <a:gd name="adj" fmla="val 43263"/>
            </a:avLst>
          </a:prstGeom>
          <a:solidFill>
            <a:srgbClr val="FFFFFF"/>
          </a:solidFill>
          <a:ln w="0">
            <a:noFill/>
          </a:ln>
          <a:effectLst>
            <a:outerShdw blurRad="38100" dist="12700" dir="5400000" algn="ctr" rotWithShape="0">
              <a:srgbClr val="09092D">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FFFFFF"/>
              </a:solidFill>
              <a:latin typeface="Foundever Sans Bold" pitchFamily="50" charset="0"/>
              <a:ea typeface="Foundever Sans Bold" pitchFamily="50" charset="0"/>
            </a:endParaRPr>
          </a:p>
        </p:txBody>
      </p:sp>
      <p:sp>
        <p:nvSpPr>
          <p:cNvPr id="31" name="Chevron 30">
            <a:extLst>
              <a:ext uri="{FF2B5EF4-FFF2-40B4-BE49-F238E27FC236}">
                <a16:creationId xmlns:a16="http://schemas.microsoft.com/office/drawing/2014/main" id="{410407BD-6B78-DD59-05A9-562152A669AC}"/>
              </a:ext>
            </a:extLst>
          </p:cNvPr>
          <p:cNvSpPr/>
          <p:nvPr/>
        </p:nvSpPr>
        <p:spPr>
          <a:xfrm>
            <a:off x="2630269" y="3420246"/>
            <a:ext cx="232954" cy="232954"/>
          </a:xfrm>
          <a:prstGeom prst="chevron">
            <a:avLst/>
          </a:prstGeom>
          <a:solidFill>
            <a:srgbClr val="FF8D96"/>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09092C"/>
              </a:solidFill>
              <a:ea typeface="Foundever Sans Bold" pitchFamily="2" charset="0"/>
              <a:cs typeface="Calibri" panose="020F0502020204030204" pitchFamily="34" charset="0"/>
            </a:endParaRPr>
          </a:p>
        </p:txBody>
      </p:sp>
      <p:sp>
        <p:nvSpPr>
          <p:cNvPr id="34" name="Rectangle : coins arrondis 2">
            <a:extLst>
              <a:ext uri="{FF2B5EF4-FFF2-40B4-BE49-F238E27FC236}">
                <a16:creationId xmlns:a16="http://schemas.microsoft.com/office/drawing/2014/main" id="{CA4A55B6-ECA5-A7E9-0E9F-5D587C1F01A1}"/>
              </a:ext>
            </a:extLst>
          </p:cNvPr>
          <p:cNvSpPr/>
          <p:nvPr/>
        </p:nvSpPr>
        <p:spPr>
          <a:xfrm>
            <a:off x="4968902" y="2973047"/>
            <a:ext cx="1080000" cy="1080000"/>
          </a:xfrm>
          <a:prstGeom prst="roundRect">
            <a:avLst>
              <a:gd name="adj" fmla="val 43263"/>
            </a:avLst>
          </a:prstGeom>
          <a:solidFill>
            <a:srgbClr val="FF8D96"/>
          </a:solidFill>
          <a:ln w="0">
            <a:noFill/>
          </a:ln>
          <a:effectLst>
            <a:outerShdw blurRad="762000" dist="254000" dir="5400000" algn="ctr" rotWithShape="0">
              <a:srgbClr val="09092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FFFFFF"/>
              </a:solidFill>
              <a:latin typeface="Foundever Sans Bold" pitchFamily="50" charset="0"/>
              <a:ea typeface="Foundever Sans Bold" pitchFamily="50" charset="0"/>
            </a:endParaRPr>
          </a:p>
        </p:txBody>
      </p:sp>
      <p:sp>
        <p:nvSpPr>
          <p:cNvPr id="35" name="Chevron 34">
            <a:extLst>
              <a:ext uri="{FF2B5EF4-FFF2-40B4-BE49-F238E27FC236}">
                <a16:creationId xmlns:a16="http://schemas.microsoft.com/office/drawing/2014/main" id="{2E7FD490-9601-0369-212B-8A7ACB0C1675}"/>
              </a:ext>
            </a:extLst>
          </p:cNvPr>
          <p:cNvSpPr/>
          <p:nvPr/>
        </p:nvSpPr>
        <p:spPr>
          <a:xfrm>
            <a:off x="6644805" y="3420246"/>
            <a:ext cx="232954" cy="232954"/>
          </a:xfrm>
          <a:prstGeom prst="chevron">
            <a:avLst/>
          </a:prstGeom>
          <a:solidFill>
            <a:srgbClr val="FF8D96"/>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09092C"/>
              </a:solidFill>
              <a:ea typeface="Foundever Sans Bold" pitchFamily="2" charset="0"/>
              <a:cs typeface="Calibri" panose="020F0502020204030204" pitchFamily="34" charset="0"/>
            </a:endParaRPr>
          </a:p>
        </p:txBody>
      </p:sp>
      <p:sp>
        <p:nvSpPr>
          <p:cNvPr id="37" name="Freeform 98">
            <a:extLst>
              <a:ext uri="{FF2B5EF4-FFF2-40B4-BE49-F238E27FC236}">
                <a16:creationId xmlns:a16="http://schemas.microsoft.com/office/drawing/2014/main" id="{3328CCD1-12E1-A9E1-C0D9-595BE6CB4ADD}"/>
              </a:ext>
            </a:extLst>
          </p:cNvPr>
          <p:cNvSpPr>
            <a:spLocks noChangeAspect="1" noEditPoints="1"/>
          </p:cNvSpPr>
          <p:nvPr/>
        </p:nvSpPr>
        <p:spPr bwMode="auto">
          <a:xfrm>
            <a:off x="1173922" y="3225081"/>
            <a:ext cx="639253" cy="612000"/>
          </a:xfrm>
          <a:custGeom>
            <a:avLst/>
            <a:gdLst>
              <a:gd name="T0" fmla="*/ 201 w 488"/>
              <a:gd name="T1" fmla="*/ 317 h 466"/>
              <a:gd name="T2" fmla="*/ 170 w 488"/>
              <a:gd name="T3" fmla="*/ 105 h 466"/>
              <a:gd name="T4" fmla="*/ 457 w 488"/>
              <a:gd name="T5" fmla="*/ 74 h 466"/>
              <a:gd name="T6" fmla="*/ 488 w 488"/>
              <a:gd name="T7" fmla="*/ 286 h 466"/>
              <a:gd name="T8" fmla="*/ 413 w 488"/>
              <a:gd name="T9" fmla="*/ 317 h 466"/>
              <a:gd name="T10" fmla="*/ 401 w 488"/>
              <a:gd name="T11" fmla="*/ 386 h 466"/>
              <a:gd name="T12" fmla="*/ 379 w 488"/>
              <a:gd name="T13" fmla="*/ 381 h 466"/>
              <a:gd name="T14" fmla="*/ 328 w 488"/>
              <a:gd name="T15" fmla="*/ 317 h 466"/>
              <a:gd name="T16" fmla="*/ 332 w 488"/>
              <a:gd name="T17" fmla="*/ 298 h 466"/>
              <a:gd name="T18" fmla="*/ 392 w 488"/>
              <a:gd name="T19" fmla="*/ 368 h 466"/>
              <a:gd name="T20" fmla="*/ 394 w 488"/>
              <a:gd name="T21" fmla="*/ 367 h 466"/>
              <a:gd name="T22" fmla="*/ 404 w 488"/>
              <a:gd name="T23" fmla="*/ 298 h 466"/>
              <a:gd name="T24" fmla="*/ 469 w 488"/>
              <a:gd name="T25" fmla="*/ 286 h 466"/>
              <a:gd name="T26" fmla="*/ 457 w 488"/>
              <a:gd name="T27" fmla="*/ 93 h 466"/>
              <a:gd name="T28" fmla="*/ 189 w 488"/>
              <a:gd name="T29" fmla="*/ 105 h 466"/>
              <a:gd name="T30" fmla="*/ 201 w 488"/>
              <a:gd name="T31" fmla="*/ 298 h 466"/>
              <a:gd name="T32" fmla="*/ 381 w 488"/>
              <a:gd name="T33" fmla="*/ 52 h 466"/>
              <a:gd name="T34" fmla="*/ 350 w 488"/>
              <a:gd name="T35" fmla="*/ 0 h 466"/>
              <a:gd name="T36" fmla="*/ 53 w 488"/>
              <a:gd name="T37" fmla="*/ 30 h 466"/>
              <a:gd name="T38" fmla="*/ 62 w 488"/>
              <a:gd name="T39" fmla="*/ 136 h 466"/>
              <a:gd name="T40" fmla="*/ 72 w 488"/>
              <a:gd name="T41" fmla="*/ 30 h 466"/>
              <a:gd name="T42" fmla="*/ 350 w 488"/>
              <a:gd name="T43" fmla="*/ 18 h 466"/>
              <a:gd name="T44" fmla="*/ 362 w 488"/>
              <a:gd name="T45" fmla="*/ 52 h 466"/>
              <a:gd name="T46" fmla="*/ 75 w 488"/>
              <a:gd name="T47" fmla="*/ 464 h 466"/>
              <a:gd name="T48" fmla="*/ 96 w 488"/>
              <a:gd name="T49" fmla="*/ 462 h 466"/>
              <a:gd name="T50" fmla="*/ 159 w 488"/>
              <a:gd name="T51" fmla="*/ 392 h 466"/>
              <a:gd name="T52" fmla="*/ 296 w 488"/>
              <a:gd name="T53" fmla="*/ 361 h 466"/>
              <a:gd name="T54" fmla="*/ 286 w 488"/>
              <a:gd name="T55" fmla="*/ 330 h 466"/>
              <a:gd name="T56" fmla="*/ 277 w 488"/>
              <a:gd name="T57" fmla="*/ 361 h 466"/>
              <a:gd name="T58" fmla="*/ 155 w 488"/>
              <a:gd name="T59" fmla="*/ 373 h 466"/>
              <a:gd name="T60" fmla="*/ 84 w 488"/>
              <a:gd name="T61" fmla="*/ 447 h 466"/>
              <a:gd name="T62" fmla="*/ 82 w 488"/>
              <a:gd name="T63" fmla="*/ 446 h 466"/>
              <a:gd name="T64" fmla="*/ 73 w 488"/>
              <a:gd name="T65" fmla="*/ 373 h 466"/>
              <a:gd name="T66" fmla="*/ 18 w 488"/>
              <a:gd name="T67" fmla="*/ 361 h 466"/>
              <a:gd name="T68" fmla="*/ 30 w 488"/>
              <a:gd name="T69" fmla="*/ 168 h 466"/>
              <a:gd name="T70" fmla="*/ 157 w 488"/>
              <a:gd name="T71" fmla="*/ 158 h 466"/>
              <a:gd name="T72" fmla="*/ 30 w 488"/>
              <a:gd name="T73" fmla="*/ 149 h 466"/>
              <a:gd name="T74" fmla="*/ 0 w 488"/>
              <a:gd name="T75" fmla="*/ 361 h 466"/>
              <a:gd name="T76" fmla="*/ 64 w 488"/>
              <a:gd name="T77" fmla="*/ 392 h 466"/>
              <a:gd name="T78" fmla="*/ 75 w 488"/>
              <a:gd name="T79" fmla="*/ 464 h 466"/>
              <a:gd name="T80" fmla="*/ 338 w 488"/>
              <a:gd name="T81" fmla="*/ 206 h 466"/>
              <a:gd name="T82" fmla="*/ 329 w 488"/>
              <a:gd name="T83" fmla="*/ 128 h 466"/>
              <a:gd name="T84" fmla="*/ 320 w 488"/>
              <a:gd name="T85" fmla="*/ 206 h 466"/>
              <a:gd name="T86" fmla="*/ 338 w 488"/>
              <a:gd name="T87" fmla="*/ 254 h 466"/>
              <a:gd name="T88" fmla="*/ 329 w 488"/>
              <a:gd name="T89" fmla="*/ 234 h 466"/>
              <a:gd name="T90" fmla="*/ 320 w 488"/>
              <a:gd name="T91" fmla="*/ 254 h 466"/>
              <a:gd name="T92" fmla="*/ 338 w 488"/>
              <a:gd name="T93" fmla="*/ 254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8" h="466">
                <a:moveTo>
                  <a:pt x="328" y="317"/>
                </a:moveTo>
                <a:cubicBezTo>
                  <a:pt x="201" y="317"/>
                  <a:pt x="201" y="317"/>
                  <a:pt x="201" y="317"/>
                </a:cubicBezTo>
                <a:cubicBezTo>
                  <a:pt x="184" y="317"/>
                  <a:pt x="170" y="303"/>
                  <a:pt x="170" y="286"/>
                </a:cubicBezTo>
                <a:cubicBezTo>
                  <a:pt x="170" y="105"/>
                  <a:pt x="170" y="105"/>
                  <a:pt x="170" y="105"/>
                </a:cubicBezTo>
                <a:cubicBezTo>
                  <a:pt x="170" y="88"/>
                  <a:pt x="184" y="74"/>
                  <a:pt x="201" y="74"/>
                </a:cubicBezTo>
                <a:cubicBezTo>
                  <a:pt x="457" y="74"/>
                  <a:pt x="457" y="74"/>
                  <a:pt x="457" y="74"/>
                </a:cubicBezTo>
                <a:cubicBezTo>
                  <a:pt x="474" y="74"/>
                  <a:pt x="488" y="88"/>
                  <a:pt x="488" y="105"/>
                </a:cubicBezTo>
                <a:cubicBezTo>
                  <a:pt x="488" y="286"/>
                  <a:pt x="488" y="286"/>
                  <a:pt x="488" y="286"/>
                </a:cubicBezTo>
                <a:cubicBezTo>
                  <a:pt x="488" y="303"/>
                  <a:pt x="474" y="317"/>
                  <a:pt x="457" y="317"/>
                </a:cubicBezTo>
                <a:cubicBezTo>
                  <a:pt x="413" y="317"/>
                  <a:pt x="413" y="317"/>
                  <a:pt x="413" y="317"/>
                </a:cubicBezTo>
                <a:cubicBezTo>
                  <a:pt x="413" y="367"/>
                  <a:pt x="413" y="367"/>
                  <a:pt x="413" y="367"/>
                </a:cubicBezTo>
                <a:cubicBezTo>
                  <a:pt x="413" y="376"/>
                  <a:pt x="408" y="383"/>
                  <a:pt x="401" y="386"/>
                </a:cubicBezTo>
                <a:cubicBezTo>
                  <a:pt x="398" y="387"/>
                  <a:pt x="396" y="387"/>
                  <a:pt x="393" y="387"/>
                </a:cubicBezTo>
                <a:cubicBezTo>
                  <a:pt x="388" y="387"/>
                  <a:pt x="383" y="385"/>
                  <a:pt x="379" y="381"/>
                </a:cubicBezTo>
                <a:cubicBezTo>
                  <a:pt x="378" y="381"/>
                  <a:pt x="378" y="380"/>
                  <a:pt x="378" y="380"/>
                </a:cubicBezTo>
                <a:lnTo>
                  <a:pt x="328" y="317"/>
                </a:lnTo>
                <a:close/>
                <a:moveTo>
                  <a:pt x="201" y="298"/>
                </a:moveTo>
                <a:cubicBezTo>
                  <a:pt x="332" y="298"/>
                  <a:pt x="332" y="298"/>
                  <a:pt x="332" y="298"/>
                </a:cubicBezTo>
                <a:cubicBezTo>
                  <a:pt x="335" y="298"/>
                  <a:pt x="338" y="300"/>
                  <a:pt x="340" y="302"/>
                </a:cubicBezTo>
                <a:cubicBezTo>
                  <a:pt x="392" y="368"/>
                  <a:pt x="392" y="368"/>
                  <a:pt x="392" y="368"/>
                </a:cubicBezTo>
                <a:cubicBezTo>
                  <a:pt x="393" y="369"/>
                  <a:pt x="393" y="368"/>
                  <a:pt x="394" y="368"/>
                </a:cubicBezTo>
                <a:cubicBezTo>
                  <a:pt x="394" y="368"/>
                  <a:pt x="394" y="368"/>
                  <a:pt x="394" y="367"/>
                </a:cubicBezTo>
                <a:cubicBezTo>
                  <a:pt x="394" y="308"/>
                  <a:pt x="394" y="308"/>
                  <a:pt x="394" y="308"/>
                </a:cubicBezTo>
                <a:cubicBezTo>
                  <a:pt x="394" y="303"/>
                  <a:pt x="399" y="298"/>
                  <a:pt x="404" y="298"/>
                </a:cubicBezTo>
                <a:cubicBezTo>
                  <a:pt x="457" y="298"/>
                  <a:pt x="457" y="298"/>
                  <a:pt x="457" y="298"/>
                </a:cubicBezTo>
                <a:cubicBezTo>
                  <a:pt x="464" y="298"/>
                  <a:pt x="469" y="293"/>
                  <a:pt x="469" y="286"/>
                </a:cubicBezTo>
                <a:cubicBezTo>
                  <a:pt x="469" y="105"/>
                  <a:pt x="469" y="105"/>
                  <a:pt x="469" y="105"/>
                </a:cubicBezTo>
                <a:cubicBezTo>
                  <a:pt x="469" y="98"/>
                  <a:pt x="464" y="93"/>
                  <a:pt x="457" y="93"/>
                </a:cubicBezTo>
                <a:cubicBezTo>
                  <a:pt x="201" y="93"/>
                  <a:pt x="201" y="93"/>
                  <a:pt x="201" y="93"/>
                </a:cubicBezTo>
                <a:cubicBezTo>
                  <a:pt x="194" y="93"/>
                  <a:pt x="189" y="98"/>
                  <a:pt x="189" y="105"/>
                </a:cubicBezTo>
                <a:cubicBezTo>
                  <a:pt x="189" y="286"/>
                  <a:pt x="189" y="286"/>
                  <a:pt x="189" y="286"/>
                </a:cubicBezTo>
                <a:cubicBezTo>
                  <a:pt x="189" y="293"/>
                  <a:pt x="194" y="298"/>
                  <a:pt x="201" y="298"/>
                </a:cubicBezTo>
                <a:close/>
                <a:moveTo>
                  <a:pt x="372" y="61"/>
                </a:moveTo>
                <a:cubicBezTo>
                  <a:pt x="377" y="61"/>
                  <a:pt x="381" y="57"/>
                  <a:pt x="381" y="52"/>
                </a:cubicBezTo>
                <a:cubicBezTo>
                  <a:pt x="381" y="30"/>
                  <a:pt x="381" y="30"/>
                  <a:pt x="381" y="30"/>
                </a:cubicBezTo>
                <a:cubicBezTo>
                  <a:pt x="381" y="14"/>
                  <a:pt x="367" y="0"/>
                  <a:pt x="350" y="0"/>
                </a:cubicBezTo>
                <a:cubicBezTo>
                  <a:pt x="84" y="0"/>
                  <a:pt x="84" y="0"/>
                  <a:pt x="84" y="0"/>
                </a:cubicBezTo>
                <a:cubicBezTo>
                  <a:pt x="67" y="0"/>
                  <a:pt x="53" y="14"/>
                  <a:pt x="53" y="30"/>
                </a:cubicBezTo>
                <a:cubicBezTo>
                  <a:pt x="53" y="126"/>
                  <a:pt x="53" y="126"/>
                  <a:pt x="53" y="126"/>
                </a:cubicBezTo>
                <a:cubicBezTo>
                  <a:pt x="53" y="132"/>
                  <a:pt x="57" y="136"/>
                  <a:pt x="62" y="136"/>
                </a:cubicBezTo>
                <a:cubicBezTo>
                  <a:pt x="68" y="136"/>
                  <a:pt x="72" y="132"/>
                  <a:pt x="72" y="126"/>
                </a:cubicBezTo>
                <a:cubicBezTo>
                  <a:pt x="72" y="30"/>
                  <a:pt x="72" y="30"/>
                  <a:pt x="72" y="30"/>
                </a:cubicBezTo>
                <a:cubicBezTo>
                  <a:pt x="72" y="24"/>
                  <a:pt x="77" y="18"/>
                  <a:pt x="84" y="18"/>
                </a:cubicBezTo>
                <a:cubicBezTo>
                  <a:pt x="350" y="18"/>
                  <a:pt x="350" y="18"/>
                  <a:pt x="350" y="18"/>
                </a:cubicBezTo>
                <a:cubicBezTo>
                  <a:pt x="357" y="18"/>
                  <a:pt x="362" y="24"/>
                  <a:pt x="362" y="30"/>
                </a:cubicBezTo>
                <a:cubicBezTo>
                  <a:pt x="362" y="52"/>
                  <a:pt x="362" y="52"/>
                  <a:pt x="362" y="52"/>
                </a:cubicBezTo>
                <a:cubicBezTo>
                  <a:pt x="362" y="57"/>
                  <a:pt x="367" y="61"/>
                  <a:pt x="372" y="61"/>
                </a:cubicBezTo>
                <a:close/>
                <a:moveTo>
                  <a:pt x="75" y="464"/>
                </a:moveTo>
                <a:cubicBezTo>
                  <a:pt x="78" y="465"/>
                  <a:pt x="81" y="466"/>
                  <a:pt x="83" y="466"/>
                </a:cubicBezTo>
                <a:cubicBezTo>
                  <a:pt x="88" y="466"/>
                  <a:pt x="93" y="465"/>
                  <a:pt x="96" y="462"/>
                </a:cubicBezTo>
                <a:cubicBezTo>
                  <a:pt x="97" y="461"/>
                  <a:pt x="97" y="461"/>
                  <a:pt x="97" y="460"/>
                </a:cubicBezTo>
                <a:cubicBezTo>
                  <a:pt x="159" y="392"/>
                  <a:pt x="159" y="392"/>
                  <a:pt x="159" y="392"/>
                </a:cubicBezTo>
                <a:cubicBezTo>
                  <a:pt x="265" y="392"/>
                  <a:pt x="265" y="392"/>
                  <a:pt x="265" y="392"/>
                </a:cubicBezTo>
                <a:cubicBezTo>
                  <a:pt x="282" y="392"/>
                  <a:pt x="296" y="378"/>
                  <a:pt x="296" y="361"/>
                </a:cubicBezTo>
                <a:cubicBezTo>
                  <a:pt x="296" y="340"/>
                  <a:pt x="296" y="340"/>
                  <a:pt x="296" y="340"/>
                </a:cubicBezTo>
                <a:cubicBezTo>
                  <a:pt x="296" y="335"/>
                  <a:pt x="292" y="330"/>
                  <a:pt x="286" y="330"/>
                </a:cubicBezTo>
                <a:cubicBezTo>
                  <a:pt x="281" y="330"/>
                  <a:pt x="277" y="335"/>
                  <a:pt x="277" y="340"/>
                </a:cubicBezTo>
                <a:cubicBezTo>
                  <a:pt x="277" y="361"/>
                  <a:pt x="277" y="361"/>
                  <a:pt x="277" y="361"/>
                </a:cubicBezTo>
                <a:cubicBezTo>
                  <a:pt x="277" y="368"/>
                  <a:pt x="272" y="373"/>
                  <a:pt x="265" y="373"/>
                </a:cubicBezTo>
                <a:cubicBezTo>
                  <a:pt x="155" y="373"/>
                  <a:pt x="155" y="373"/>
                  <a:pt x="155" y="373"/>
                </a:cubicBezTo>
                <a:cubicBezTo>
                  <a:pt x="152" y="373"/>
                  <a:pt x="150" y="374"/>
                  <a:pt x="148" y="376"/>
                </a:cubicBezTo>
                <a:cubicBezTo>
                  <a:pt x="84" y="447"/>
                  <a:pt x="84" y="447"/>
                  <a:pt x="84" y="447"/>
                </a:cubicBezTo>
                <a:cubicBezTo>
                  <a:pt x="84" y="447"/>
                  <a:pt x="83" y="447"/>
                  <a:pt x="83" y="447"/>
                </a:cubicBezTo>
                <a:cubicBezTo>
                  <a:pt x="82" y="447"/>
                  <a:pt x="82" y="447"/>
                  <a:pt x="82" y="446"/>
                </a:cubicBezTo>
                <a:cubicBezTo>
                  <a:pt x="82" y="382"/>
                  <a:pt x="82" y="382"/>
                  <a:pt x="82" y="382"/>
                </a:cubicBezTo>
                <a:cubicBezTo>
                  <a:pt x="82" y="377"/>
                  <a:pt x="78" y="373"/>
                  <a:pt x="73" y="373"/>
                </a:cubicBezTo>
                <a:cubicBezTo>
                  <a:pt x="30" y="373"/>
                  <a:pt x="30" y="373"/>
                  <a:pt x="30" y="373"/>
                </a:cubicBezTo>
                <a:cubicBezTo>
                  <a:pt x="24" y="373"/>
                  <a:pt x="18" y="368"/>
                  <a:pt x="18" y="361"/>
                </a:cubicBezTo>
                <a:cubicBezTo>
                  <a:pt x="18" y="180"/>
                  <a:pt x="18" y="180"/>
                  <a:pt x="18" y="180"/>
                </a:cubicBezTo>
                <a:cubicBezTo>
                  <a:pt x="18" y="173"/>
                  <a:pt x="24" y="168"/>
                  <a:pt x="30" y="168"/>
                </a:cubicBezTo>
                <a:cubicBezTo>
                  <a:pt x="148" y="168"/>
                  <a:pt x="148" y="168"/>
                  <a:pt x="148" y="168"/>
                </a:cubicBezTo>
                <a:cubicBezTo>
                  <a:pt x="153" y="168"/>
                  <a:pt x="157" y="164"/>
                  <a:pt x="157" y="158"/>
                </a:cubicBezTo>
                <a:cubicBezTo>
                  <a:pt x="157" y="153"/>
                  <a:pt x="153" y="149"/>
                  <a:pt x="148" y="149"/>
                </a:cubicBezTo>
                <a:cubicBezTo>
                  <a:pt x="30" y="149"/>
                  <a:pt x="30" y="149"/>
                  <a:pt x="30" y="149"/>
                </a:cubicBezTo>
                <a:cubicBezTo>
                  <a:pt x="13" y="149"/>
                  <a:pt x="0" y="163"/>
                  <a:pt x="0" y="180"/>
                </a:cubicBezTo>
                <a:cubicBezTo>
                  <a:pt x="0" y="361"/>
                  <a:pt x="0" y="361"/>
                  <a:pt x="0" y="361"/>
                </a:cubicBezTo>
                <a:cubicBezTo>
                  <a:pt x="0" y="378"/>
                  <a:pt x="13" y="392"/>
                  <a:pt x="30" y="392"/>
                </a:cubicBezTo>
                <a:cubicBezTo>
                  <a:pt x="64" y="392"/>
                  <a:pt x="64" y="392"/>
                  <a:pt x="64" y="392"/>
                </a:cubicBezTo>
                <a:cubicBezTo>
                  <a:pt x="64" y="446"/>
                  <a:pt x="64" y="446"/>
                  <a:pt x="64" y="446"/>
                </a:cubicBezTo>
                <a:cubicBezTo>
                  <a:pt x="64" y="454"/>
                  <a:pt x="68" y="461"/>
                  <a:pt x="75" y="464"/>
                </a:cubicBezTo>
                <a:close/>
                <a:moveTo>
                  <a:pt x="329" y="216"/>
                </a:moveTo>
                <a:cubicBezTo>
                  <a:pt x="334" y="216"/>
                  <a:pt x="338" y="212"/>
                  <a:pt x="338" y="206"/>
                </a:cubicBezTo>
                <a:cubicBezTo>
                  <a:pt x="338" y="137"/>
                  <a:pt x="338" y="137"/>
                  <a:pt x="338" y="137"/>
                </a:cubicBezTo>
                <a:cubicBezTo>
                  <a:pt x="338" y="132"/>
                  <a:pt x="334" y="128"/>
                  <a:pt x="329" y="128"/>
                </a:cubicBezTo>
                <a:cubicBezTo>
                  <a:pt x="324" y="128"/>
                  <a:pt x="320" y="132"/>
                  <a:pt x="320" y="137"/>
                </a:cubicBezTo>
                <a:cubicBezTo>
                  <a:pt x="320" y="206"/>
                  <a:pt x="320" y="206"/>
                  <a:pt x="320" y="206"/>
                </a:cubicBezTo>
                <a:cubicBezTo>
                  <a:pt x="320" y="212"/>
                  <a:pt x="324" y="216"/>
                  <a:pt x="329" y="216"/>
                </a:cubicBezTo>
                <a:close/>
                <a:moveTo>
                  <a:pt x="338" y="254"/>
                </a:moveTo>
                <a:cubicBezTo>
                  <a:pt x="338" y="244"/>
                  <a:pt x="338" y="244"/>
                  <a:pt x="338" y="244"/>
                </a:cubicBezTo>
                <a:cubicBezTo>
                  <a:pt x="338" y="239"/>
                  <a:pt x="334" y="234"/>
                  <a:pt x="329" y="234"/>
                </a:cubicBezTo>
                <a:cubicBezTo>
                  <a:pt x="324" y="234"/>
                  <a:pt x="320" y="239"/>
                  <a:pt x="320" y="244"/>
                </a:cubicBezTo>
                <a:cubicBezTo>
                  <a:pt x="320" y="254"/>
                  <a:pt x="320" y="254"/>
                  <a:pt x="320" y="254"/>
                </a:cubicBezTo>
                <a:cubicBezTo>
                  <a:pt x="320" y="260"/>
                  <a:pt x="324" y="264"/>
                  <a:pt x="329" y="264"/>
                </a:cubicBezTo>
                <a:cubicBezTo>
                  <a:pt x="334" y="264"/>
                  <a:pt x="338" y="260"/>
                  <a:pt x="338" y="254"/>
                </a:cubicBezTo>
                <a:close/>
              </a:path>
            </a:pathLst>
          </a:custGeom>
          <a:solidFill>
            <a:srgbClr val="09092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56">
            <a:extLst>
              <a:ext uri="{FF2B5EF4-FFF2-40B4-BE49-F238E27FC236}">
                <a16:creationId xmlns:a16="http://schemas.microsoft.com/office/drawing/2014/main" id="{ABE02ECC-77D9-E137-9E1A-9DFB78F6CEA8}"/>
              </a:ext>
            </a:extLst>
          </p:cNvPr>
          <p:cNvSpPr>
            <a:spLocks noChangeAspect="1" noEditPoints="1"/>
          </p:cNvSpPr>
          <p:nvPr/>
        </p:nvSpPr>
        <p:spPr bwMode="auto">
          <a:xfrm>
            <a:off x="5144482" y="3230723"/>
            <a:ext cx="728839" cy="612000"/>
          </a:xfrm>
          <a:custGeom>
            <a:avLst/>
            <a:gdLst>
              <a:gd name="T0" fmla="*/ 365 w 510"/>
              <a:gd name="T1" fmla="*/ 344 h 428"/>
              <a:gd name="T2" fmla="*/ 487 w 510"/>
              <a:gd name="T3" fmla="*/ 373 h 428"/>
              <a:gd name="T4" fmla="*/ 476 w 510"/>
              <a:gd name="T5" fmla="*/ 427 h 428"/>
              <a:gd name="T6" fmla="*/ 469 w 510"/>
              <a:gd name="T7" fmla="*/ 428 h 428"/>
              <a:gd name="T8" fmla="*/ 269 w 510"/>
              <a:gd name="T9" fmla="*/ 388 h 428"/>
              <a:gd name="T10" fmla="*/ 282 w 510"/>
              <a:gd name="T11" fmla="*/ 324 h 428"/>
              <a:gd name="T12" fmla="*/ 309 w 510"/>
              <a:gd name="T13" fmla="*/ 197 h 428"/>
              <a:gd name="T14" fmla="*/ 308 w 510"/>
              <a:gd name="T15" fmla="*/ 138 h 428"/>
              <a:gd name="T16" fmla="*/ 319 w 510"/>
              <a:gd name="T17" fmla="*/ 130 h 428"/>
              <a:gd name="T18" fmla="*/ 509 w 510"/>
              <a:gd name="T19" fmla="*/ 169 h 428"/>
              <a:gd name="T20" fmla="*/ 497 w 510"/>
              <a:gd name="T21" fmla="*/ 233 h 428"/>
              <a:gd name="T22" fmla="*/ 325 w 510"/>
              <a:gd name="T23" fmla="*/ 150 h 428"/>
              <a:gd name="T24" fmla="*/ 436 w 510"/>
              <a:gd name="T25" fmla="*/ 198 h 428"/>
              <a:gd name="T26" fmla="*/ 441 w 510"/>
              <a:gd name="T27" fmla="*/ 214 h 428"/>
              <a:gd name="T28" fmla="*/ 289 w 510"/>
              <a:gd name="T29" fmla="*/ 381 h 428"/>
              <a:gd name="T30" fmla="*/ 467 w 510"/>
              <a:gd name="T31" fmla="*/ 379 h 428"/>
              <a:gd name="T32" fmla="*/ 335 w 510"/>
              <a:gd name="T33" fmla="*/ 353 h 428"/>
              <a:gd name="T34" fmla="*/ 482 w 510"/>
              <a:gd name="T35" fmla="*/ 221 h 428"/>
              <a:gd name="T36" fmla="*/ 331 w 510"/>
              <a:gd name="T37" fmla="*/ 244 h 428"/>
              <a:gd name="T38" fmla="*/ 327 w 510"/>
              <a:gd name="T39" fmla="*/ 226 h 428"/>
              <a:gd name="T40" fmla="*/ 183 w 510"/>
              <a:gd name="T41" fmla="*/ 213 h 428"/>
              <a:gd name="T42" fmla="*/ 261 w 510"/>
              <a:gd name="T43" fmla="*/ 69 h 428"/>
              <a:gd name="T44" fmla="*/ 151 w 510"/>
              <a:gd name="T45" fmla="*/ 91 h 428"/>
              <a:gd name="T46" fmla="*/ 294 w 510"/>
              <a:gd name="T47" fmla="*/ 21 h 428"/>
              <a:gd name="T48" fmla="*/ 227 w 510"/>
              <a:gd name="T49" fmla="*/ 202 h 428"/>
              <a:gd name="T50" fmla="*/ 237 w 510"/>
              <a:gd name="T51" fmla="*/ 215 h 428"/>
              <a:gd name="T52" fmla="*/ 281 w 510"/>
              <a:gd name="T53" fmla="*/ 195 h 428"/>
              <a:gd name="T54" fmla="*/ 254 w 510"/>
              <a:gd name="T55" fmla="*/ 192 h 428"/>
              <a:gd name="T56" fmla="*/ 325 w 510"/>
              <a:gd name="T57" fmla="*/ 67 h 428"/>
              <a:gd name="T58" fmla="*/ 305 w 510"/>
              <a:gd name="T59" fmla="*/ 2 h 428"/>
              <a:gd name="T60" fmla="*/ 129 w 510"/>
              <a:gd name="T61" fmla="*/ 44 h 428"/>
              <a:gd name="T62" fmla="*/ 135 w 510"/>
              <a:gd name="T63" fmla="*/ 105 h 428"/>
              <a:gd name="T64" fmla="*/ 147 w 510"/>
              <a:gd name="T65" fmla="*/ 112 h 428"/>
              <a:gd name="T66" fmla="*/ 164 w 510"/>
              <a:gd name="T67" fmla="*/ 207 h 428"/>
              <a:gd name="T68" fmla="*/ 179 w 510"/>
              <a:gd name="T69" fmla="*/ 274 h 428"/>
              <a:gd name="T70" fmla="*/ 188 w 510"/>
              <a:gd name="T71" fmla="*/ 281 h 428"/>
              <a:gd name="T72" fmla="*/ 331 w 510"/>
              <a:gd name="T73" fmla="*/ 244 h 428"/>
              <a:gd name="T74" fmla="*/ 23 w 510"/>
              <a:gd name="T75" fmla="*/ 357 h 428"/>
              <a:gd name="T76" fmla="*/ 32 w 510"/>
              <a:gd name="T77" fmla="*/ 366 h 428"/>
              <a:gd name="T78" fmla="*/ 181 w 510"/>
              <a:gd name="T79" fmla="*/ 349 h 428"/>
              <a:gd name="T80" fmla="*/ 190 w 510"/>
              <a:gd name="T81" fmla="*/ 338 h 428"/>
              <a:gd name="T82" fmla="*/ 175 w 510"/>
              <a:gd name="T83" fmla="*/ 288 h 428"/>
              <a:gd name="T84" fmla="*/ 146 w 510"/>
              <a:gd name="T85" fmla="*/ 232 h 428"/>
              <a:gd name="T86" fmla="*/ 131 w 510"/>
              <a:gd name="T87" fmla="*/ 221 h 428"/>
              <a:gd name="T88" fmla="*/ 72 w 510"/>
              <a:gd name="T89" fmla="*/ 313 h 428"/>
              <a:gd name="T90" fmla="*/ 167 w 510"/>
              <a:gd name="T91" fmla="*/ 307 h 428"/>
              <a:gd name="T92" fmla="*/ 40 w 510"/>
              <a:gd name="T93" fmla="*/ 346 h 428"/>
              <a:gd name="T94" fmla="*/ 117 w 510"/>
              <a:gd name="T95" fmla="*/ 192 h 428"/>
              <a:gd name="T96" fmla="*/ 108 w 510"/>
              <a:gd name="T97" fmla="*/ 177 h 428"/>
              <a:gd name="T98" fmla="*/ 20 w 510"/>
              <a:gd name="T99" fmla="*/ 163 h 428"/>
              <a:gd name="T100" fmla="*/ 150 w 510"/>
              <a:gd name="T101" fmla="*/ 155 h 428"/>
              <a:gd name="T102" fmla="*/ 169 w 510"/>
              <a:gd name="T103" fmla="*/ 153 h 428"/>
              <a:gd name="T104" fmla="*/ 157 w 510"/>
              <a:gd name="T105" fmla="*/ 129 h 428"/>
              <a:gd name="T106" fmla="*/ 2 w 510"/>
              <a:gd name="T107" fmla="*/ 149 h 428"/>
              <a:gd name="T108" fmla="*/ 5 w 510"/>
              <a:gd name="T109" fmla="*/ 198 h 428"/>
              <a:gd name="T110" fmla="*/ 90 w 510"/>
              <a:gd name="T111" fmla="*/ 198 h 428"/>
              <a:gd name="T112" fmla="*/ 17 w 510"/>
              <a:gd name="T113" fmla="*/ 304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0" h="428">
                <a:moveTo>
                  <a:pt x="497" y="233"/>
                </a:moveTo>
                <a:cubicBezTo>
                  <a:pt x="365" y="344"/>
                  <a:pt x="365" y="344"/>
                  <a:pt x="365" y="344"/>
                </a:cubicBezTo>
                <a:cubicBezTo>
                  <a:pt x="480" y="362"/>
                  <a:pt x="480" y="362"/>
                  <a:pt x="480" y="362"/>
                </a:cubicBezTo>
                <a:cubicBezTo>
                  <a:pt x="485" y="363"/>
                  <a:pt x="488" y="367"/>
                  <a:pt x="487" y="373"/>
                </a:cubicBezTo>
                <a:cubicBezTo>
                  <a:pt x="480" y="421"/>
                  <a:pt x="480" y="421"/>
                  <a:pt x="480" y="421"/>
                </a:cubicBezTo>
                <a:cubicBezTo>
                  <a:pt x="479" y="423"/>
                  <a:pt x="478" y="425"/>
                  <a:pt x="476" y="427"/>
                </a:cubicBezTo>
                <a:cubicBezTo>
                  <a:pt x="475" y="428"/>
                  <a:pt x="473" y="428"/>
                  <a:pt x="471" y="428"/>
                </a:cubicBezTo>
                <a:cubicBezTo>
                  <a:pt x="470" y="428"/>
                  <a:pt x="470" y="428"/>
                  <a:pt x="469" y="428"/>
                </a:cubicBezTo>
                <a:cubicBezTo>
                  <a:pt x="277" y="398"/>
                  <a:pt x="277" y="398"/>
                  <a:pt x="277" y="398"/>
                </a:cubicBezTo>
                <a:cubicBezTo>
                  <a:pt x="272" y="398"/>
                  <a:pt x="269" y="393"/>
                  <a:pt x="269" y="388"/>
                </a:cubicBezTo>
                <a:cubicBezTo>
                  <a:pt x="278" y="330"/>
                  <a:pt x="278" y="330"/>
                  <a:pt x="278" y="330"/>
                </a:cubicBezTo>
                <a:cubicBezTo>
                  <a:pt x="279" y="328"/>
                  <a:pt x="280" y="326"/>
                  <a:pt x="282" y="324"/>
                </a:cubicBezTo>
                <a:cubicBezTo>
                  <a:pt x="413" y="213"/>
                  <a:pt x="413" y="213"/>
                  <a:pt x="413" y="213"/>
                </a:cubicBezTo>
                <a:cubicBezTo>
                  <a:pt x="309" y="197"/>
                  <a:pt x="309" y="197"/>
                  <a:pt x="309" y="197"/>
                </a:cubicBezTo>
                <a:cubicBezTo>
                  <a:pt x="304" y="196"/>
                  <a:pt x="300" y="191"/>
                  <a:pt x="301" y="186"/>
                </a:cubicBezTo>
                <a:cubicBezTo>
                  <a:pt x="308" y="138"/>
                  <a:pt x="308" y="138"/>
                  <a:pt x="308" y="138"/>
                </a:cubicBezTo>
                <a:cubicBezTo>
                  <a:pt x="309" y="136"/>
                  <a:pt x="310" y="133"/>
                  <a:pt x="312" y="132"/>
                </a:cubicBezTo>
                <a:cubicBezTo>
                  <a:pt x="314" y="130"/>
                  <a:pt x="317" y="130"/>
                  <a:pt x="319" y="130"/>
                </a:cubicBezTo>
                <a:cubicBezTo>
                  <a:pt x="502" y="159"/>
                  <a:pt x="502" y="159"/>
                  <a:pt x="502" y="159"/>
                </a:cubicBezTo>
                <a:cubicBezTo>
                  <a:pt x="507" y="159"/>
                  <a:pt x="510" y="164"/>
                  <a:pt x="509" y="169"/>
                </a:cubicBezTo>
                <a:cubicBezTo>
                  <a:pt x="500" y="227"/>
                  <a:pt x="500" y="227"/>
                  <a:pt x="500" y="227"/>
                </a:cubicBezTo>
                <a:cubicBezTo>
                  <a:pt x="500" y="229"/>
                  <a:pt x="499" y="231"/>
                  <a:pt x="497" y="233"/>
                </a:cubicBezTo>
                <a:close/>
                <a:moveTo>
                  <a:pt x="489" y="176"/>
                </a:moveTo>
                <a:cubicBezTo>
                  <a:pt x="325" y="150"/>
                  <a:pt x="325" y="150"/>
                  <a:pt x="325" y="150"/>
                </a:cubicBezTo>
                <a:cubicBezTo>
                  <a:pt x="321" y="180"/>
                  <a:pt x="321" y="180"/>
                  <a:pt x="321" y="180"/>
                </a:cubicBezTo>
                <a:cubicBezTo>
                  <a:pt x="436" y="198"/>
                  <a:pt x="436" y="198"/>
                  <a:pt x="436" y="198"/>
                </a:cubicBezTo>
                <a:cubicBezTo>
                  <a:pt x="440" y="198"/>
                  <a:pt x="443" y="201"/>
                  <a:pt x="444" y="204"/>
                </a:cubicBezTo>
                <a:cubicBezTo>
                  <a:pt x="445" y="208"/>
                  <a:pt x="444" y="212"/>
                  <a:pt x="441" y="214"/>
                </a:cubicBezTo>
                <a:cubicBezTo>
                  <a:pt x="296" y="336"/>
                  <a:pt x="296" y="336"/>
                  <a:pt x="296" y="336"/>
                </a:cubicBezTo>
                <a:cubicBezTo>
                  <a:pt x="289" y="381"/>
                  <a:pt x="289" y="381"/>
                  <a:pt x="289" y="381"/>
                </a:cubicBezTo>
                <a:cubicBezTo>
                  <a:pt x="463" y="408"/>
                  <a:pt x="463" y="408"/>
                  <a:pt x="463" y="408"/>
                </a:cubicBezTo>
                <a:cubicBezTo>
                  <a:pt x="467" y="379"/>
                  <a:pt x="467" y="379"/>
                  <a:pt x="467" y="379"/>
                </a:cubicBezTo>
                <a:cubicBezTo>
                  <a:pt x="342" y="359"/>
                  <a:pt x="342" y="359"/>
                  <a:pt x="342" y="359"/>
                </a:cubicBezTo>
                <a:cubicBezTo>
                  <a:pt x="339" y="359"/>
                  <a:pt x="336" y="356"/>
                  <a:pt x="335" y="353"/>
                </a:cubicBezTo>
                <a:cubicBezTo>
                  <a:pt x="334" y="349"/>
                  <a:pt x="335" y="345"/>
                  <a:pt x="338" y="343"/>
                </a:cubicBezTo>
                <a:cubicBezTo>
                  <a:pt x="482" y="221"/>
                  <a:pt x="482" y="221"/>
                  <a:pt x="482" y="221"/>
                </a:cubicBezTo>
                <a:lnTo>
                  <a:pt x="489" y="176"/>
                </a:lnTo>
                <a:close/>
                <a:moveTo>
                  <a:pt x="331" y="244"/>
                </a:moveTo>
                <a:cubicBezTo>
                  <a:pt x="336" y="243"/>
                  <a:pt x="339" y="238"/>
                  <a:pt x="338" y="233"/>
                </a:cubicBezTo>
                <a:cubicBezTo>
                  <a:pt x="337" y="228"/>
                  <a:pt x="332" y="225"/>
                  <a:pt x="327" y="226"/>
                </a:cubicBezTo>
                <a:cubicBezTo>
                  <a:pt x="195" y="260"/>
                  <a:pt x="195" y="260"/>
                  <a:pt x="195" y="260"/>
                </a:cubicBezTo>
                <a:cubicBezTo>
                  <a:pt x="183" y="213"/>
                  <a:pt x="183" y="213"/>
                  <a:pt x="183" y="213"/>
                </a:cubicBezTo>
                <a:cubicBezTo>
                  <a:pt x="262" y="79"/>
                  <a:pt x="262" y="79"/>
                  <a:pt x="262" y="79"/>
                </a:cubicBezTo>
                <a:cubicBezTo>
                  <a:pt x="263" y="76"/>
                  <a:pt x="263" y="72"/>
                  <a:pt x="261" y="69"/>
                </a:cubicBezTo>
                <a:cubicBezTo>
                  <a:pt x="259" y="66"/>
                  <a:pt x="255" y="65"/>
                  <a:pt x="251" y="66"/>
                </a:cubicBezTo>
                <a:cubicBezTo>
                  <a:pt x="151" y="91"/>
                  <a:pt x="151" y="91"/>
                  <a:pt x="151" y="91"/>
                </a:cubicBezTo>
                <a:cubicBezTo>
                  <a:pt x="143" y="60"/>
                  <a:pt x="143" y="60"/>
                  <a:pt x="143" y="60"/>
                </a:cubicBezTo>
                <a:cubicBezTo>
                  <a:pt x="294" y="21"/>
                  <a:pt x="294" y="21"/>
                  <a:pt x="294" y="21"/>
                </a:cubicBezTo>
                <a:cubicBezTo>
                  <a:pt x="306" y="68"/>
                  <a:pt x="306" y="68"/>
                  <a:pt x="306" y="68"/>
                </a:cubicBezTo>
                <a:cubicBezTo>
                  <a:pt x="227" y="202"/>
                  <a:pt x="227" y="202"/>
                  <a:pt x="227" y="202"/>
                </a:cubicBezTo>
                <a:cubicBezTo>
                  <a:pt x="225" y="205"/>
                  <a:pt x="225" y="209"/>
                  <a:pt x="227" y="212"/>
                </a:cubicBezTo>
                <a:cubicBezTo>
                  <a:pt x="229" y="215"/>
                  <a:pt x="233" y="216"/>
                  <a:pt x="237" y="215"/>
                </a:cubicBezTo>
                <a:cubicBezTo>
                  <a:pt x="274" y="206"/>
                  <a:pt x="274" y="206"/>
                  <a:pt x="274" y="206"/>
                </a:cubicBezTo>
                <a:cubicBezTo>
                  <a:pt x="279" y="205"/>
                  <a:pt x="282" y="200"/>
                  <a:pt x="281" y="195"/>
                </a:cubicBezTo>
                <a:cubicBezTo>
                  <a:pt x="279" y="190"/>
                  <a:pt x="274" y="187"/>
                  <a:pt x="269" y="188"/>
                </a:cubicBezTo>
                <a:cubicBezTo>
                  <a:pt x="254" y="192"/>
                  <a:pt x="254" y="192"/>
                  <a:pt x="254" y="192"/>
                </a:cubicBezTo>
                <a:cubicBezTo>
                  <a:pt x="324" y="74"/>
                  <a:pt x="324" y="74"/>
                  <a:pt x="324" y="74"/>
                </a:cubicBezTo>
                <a:cubicBezTo>
                  <a:pt x="325" y="72"/>
                  <a:pt x="325" y="69"/>
                  <a:pt x="325" y="67"/>
                </a:cubicBezTo>
                <a:cubicBezTo>
                  <a:pt x="309" y="8"/>
                  <a:pt x="309" y="8"/>
                  <a:pt x="309" y="8"/>
                </a:cubicBezTo>
                <a:cubicBezTo>
                  <a:pt x="309" y="5"/>
                  <a:pt x="307" y="3"/>
                  <a:pt x="305" y="2"/>
                </a:cubicBezTo>
                <a:cubicBezTo>
                  <a:pt x="303" y="1"/>
                  <a:pt x="300" y="0"/>
                  <a:pt x="298" y="1"/>
                </a:cubicBezTo>
                <a:cubicBezTo>
                  <a:pt x="129" y="44"/>
                  <a:pt x="129" y="44"/>
                  <a:pt x="129" y="44"/>
                </a:cubicBezTo>
                <a:cubicBezTo>
                  <a:pt x="124" y="45"/>
                  <a:pt x="121" y="51"/>
                  <a:pt x="123" y="56"/>
                </a:cubicBezTo>
                <a:cubicBezTo>
                  <a:pt x="135" y="105"/>
                  <a:pt x="135" y="105"/>
                  <a:pt x="135" y="105"/>
                </a:cubicBezTo>
                <a:cubicBezTo>
                  <a:pt x="136" y="107"/>
                  <a:pt x="138" y="110"/>
                  <a:pt x="140" y="111"/>
                </a:cubicBezTo>
                <a:cubicBezTo>
                  <a:pt x="142" y="112"/>
                  <a:pt x="144" y="112"/>
                  <a:pt x="147" y="112"/>
                </a:cubicBezTo>
                <a:cubicBezTo>
                  <a:pt x="234" y="89"/>
                  <a:pt x="234" y="89"/>
                  <a:pt x="234" y="89"/>
                </a:cubicBezTo>
                <a:cubicBezTo>
                  <a:pt x="164" y="207"/>
                  <a:pt x="164" y="207"/>
                  <a:pt x="164" y="207"/>
                </a:cubicBezTo>
                <a:cubicBezTo>
                  <a:pt x="163" y="209"/>
                  <a:pt x="163" y="212"/>
                  <a:pt x="163" y="214"/>
                </a:cubicBezTo>
                <a:cubicBezTo>
                  <a:pt x="179" y="274"/>
                  <a:pt x="179" y="274"/>
                  <a:pt x="179" y="274"/>
                </a:cubicBezTo>
                <a:cubicBezTo>
                  <a:pt x="179" y="276"/>
                  <a:pt x="181" y="278"/>
                  <a:pt x="183" y="279"/>
                </a:cubicBezTo>
                <a:cubicBezTo>
                  <a:pt x="184" y="280"/>
                  <a:pt x="186" y="281"/>
                  <a:pt x="188" y="281"/>
                </a:cubicBezTo>
                <a:cubicBezTo>
                  <a:pt x="189" y="281"/>
                  <a:pt x="189" y="281"/>
                  <a:pt x="190" y="280"/>
                </a:cubicBezTo>
                <a:lnTo>
                  <a:pt x="331" y="244"/>
                </a:lnTo>
                <a:close/>
                <a:moveTo>
                  <a:pt x="17" y="304"/>
                </a:moveTo>
                <a:cubicBezTo>
                  <a:pt x="23" y="357"/>
                  <a:pt x="23" y="357"/>
                  <a:pt x="23" y="357"/>
                </a:cubicBezTo>
                <a:cubicBezTo>
                  <a:pt x="23" y="360"/>
                  <a:pt x="24" y="362"/>
                  <a:pt x="26" y="364"/>
                </a:cubicBezTo>
                <a:cubicBezTo>
                  <a:pt x="28" y="365"/>
                  <a:pt x="30" y="366"/>
                  <a:pt x="32" y="366"/>
                </a:cubicBezTo>
                <a:cubicBezTo>
                  <a:pt x="32" y="366"/>
                  <a:pt x="33" y="366"/>
                  <a:pt x="33" y="366"/>
                </a:cubicBezTo>
                <a:cubicBezTo>
                  <a:pt x="181" y="349"/>
                  <a:pt x="181" y="349"/>
                  <a:pt x="181" y="349"/>
                </a:cubicBezTo>
                <a:cubicBezTo>
                  <a:pt x="184" y="349"/>
                  <a:pt x="186" y="347"/>
                  <a:pt x="188" y="345"/>
                </a:cubicBezTo>
                <a:cubicBezTo>
                  <a:pt x="189" y="343"/>
                  <a:pt x="190" y="341"/>
                  <a:pt x="190" y="338"/>
                </a:cubicBezTo>
                <a:cubicBezTo>
                  <a:pt x="185" y="296"/>
                  <a:pt x="185" y="296"/>
                  <a:pt x="185" y="296"/>
                </a:cubicBezTo>
                <a:cubicBezTo>
                  <a:pt x="184" y="291"/>
                  <a:pt x="180" y="287"/>
                  <a:pt x="175" y="288"/>
                </a:cubicBezTo>
                <a:cubicBezTo>
                  <a:pt x="100" y="296"/>
                  <a:pt x="100" y="296"/>
                  <a:pt x="100" y="296"/>
                </a:cubicBezTo>
                <a:cubicBezTo>
                  <a:pt x="146" y="232"/>
                  <a:pt x="146" y="232"/>
                  <a:pt x="146" y="232"/>
                </a:cubicBezTo>
                <a:cubicBezTo>
                  <a:pt x="149" y="228"/>
                  <a:pt x="148" y="222"/>
                  <a:pt x="144" y="219"/>
                </a:cubicBezTo>
                <a:cubicBezTo>
                  <a:pt x="139" y="216"/>
                  <a:pt x="134" y="217"/>
                  <a:pt x="131" y="221"/>
                </a:cubicBezTo>
                <a:cubicBezTo>
                  <a:pt x="73" y="302"/>
                  <a:pt x="73" y="302"/>
                  <a:pt x="73" y="302"/>
                </a:cubicBezTo>
                <a:cubicBezTo>
                  <a:pt x="70" y="305"/>
                  <a:pt x="70" y="309"/>
                  <a:pt x="72" y="313"/>
                </a:cubicBezTo>
                <a:cubicBezTo>
                  <a:pt x="74" y="316"/>
                  <a:pt x="78" y="318"/>
                  <a:pt x="81" y="317"/>
                </a:cubicBezTo>
                <a:cubicBezTo>
                  <a:pt x="167" y="307"/>
                  <a:pt x="167" y="307"/>
                  <a:pt x="167" y="307"/>
                </a:cubicBezTo>
                <a:cubicBezTo>
                  <a:pt x="170" y="331"/>
                  <a:pt x="170" y="331"/>
                  <a:pt x="170" y="331"/>
                </a:cubicBezTo>
                <a:cubicBezTo>
                  <a:pt x="40" y="346"/>
                  <a:pt x="40" y="346"/>
                  <a:pt x="40" y="346"/>
                </a:cubicBezTo>
                <a:cubicBezTo>
                  <a:pt x="36" y="306"/>
                  <a:pt x="36" y="306"/>
                  <a:pt x="36" y="306"/>
                </a:cubicBezTo>
                <a:cubicBezTo>
                  <a:pt x="117" y="192"/>
                  <a:pt x="117" y="192"/>
                  <a:pt x="117" y="192"/>
                </a:cubicBezTo>
                <a:cubicBezTo>
                  <a:pt x="119" y="189"/>
                  <a:pt x="119" y="185"/>
                  <a:pt x="117" y="182"/>
                </a:cubicBezTo>
                <a:cubicBezTo>
                  <a:pt x="116" y="179"/>
                  <a:pt x="112" y="177"/>
                  <a:pt x="108" y="177"/>
                </a:cubicBezTo>
                <a:cubicBezTo>
                  <a:pt x="22" y="187"/>
                  <a:pt x="22" y="187"/>
                  <a:pt x="22" y="187"/>
                </a:cubicBezTo>
                <a:cubicBezTo>
                  <a:pt x="20" y="163"/>
                  <a:pt x="20" y="163"/>
                  <a:pt x="20" y="163"/>
                </a:cubicBezTo>
                <a:cubicBezTo>
                  <a:pt x="149" y="148"/>
                  <a:pt x="149" y="148"/>
                  <a:pt x="149" y="148"/>
                </a:cubicBezTo>
                <a:cubicBezTo>
                  <a:pt x="150" y="155"/>
                  <a:pt x="150" y="155"/>
                  <a:pt x="150" y="155"/>
                </a:cubicBezTo>
                <a:cubicBezTo>
                  <a:pt x="151" y="160"/>
                  <a:pt x="155" y="164"/>
                  <a:pt x="160" y="164"/>
                </a:cubicBezTo>
                <a:cubicBezTo>
                  <a:pt x="166" y="163"/>
                  <a:pt x="169" y="158"/>
                  <a:pt x="169" y="153"/>
                </a:cubicBezTo>
                <a:cubicBezTo>
                  <a:pt x="167" y="137"/>
                  <a:pt x="167" y="137"/>
                  <a:pt x="167" y="137"/>
                </a:cubicBezTo>
                <a:cubicBezTo>
                  <a:pt x="166" y="132"/>
                  <a:pt x="162" y="128"/>
                  <a:pt x="157" y="129"/>
                </a:cubicBezTo>
                <a:cubicBezTo>
                  <a:pt x="8" y="146"/>
                  <a:pt x="8" y="146"/>
                  <a:pt x="8" y="146"/>
                </a:cubicBezTo>
                <a:cubicBezTo>
                  <a:pt x="6" y="146"/>
                  <a:pt x="3" y="147"/>
                  <a:pt x="2" y="149"/>
                </a:cubicBezTo>
                <a:cubicBezTo>
                  <a:pt x="0" y="151"/>
                  <a:pt x="0" y="153"/>
                  <a:pt x="0" y="156"/>
                </a:cubicBezTo>
                <a:cubicBezTo>
                  <a:pt x="5" y="198"/>
                  <a:pt x="5" y="198"/>
                  <a:pt x="5" y="198"/>
                </a:cubicBezTo>
                <a:cubicBezTo>
                  <a:pt x="5" y="203"/>
                  <a:pt x="10" y="207"/>
                  <a:pt x="15" y="207"/>
                </a:cubicBezTo>
                <a:cubicBezTo>
                  <a:pt x="90" y="198"/>
                  <a:pt x="90" y="198"/>
                  <a:pt x="90" y="198"/>
                </a:cubicBezTo>
                <a:cubicBezTo>
                  <a:pt x="18" y="298"/>
                  <a:pt x="18" y="298"/>
                  <a:pt x="18" y="298"/>
                </a:cubicBezTo>
                <a:cubicBezTo>
                  <a:pt x="17" y="300"/>
                  <a:pt x="16" y="302"/>
                  <a:pt x="17" y="30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894676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601915-8607-E6E5-D236-C85B04BA0AFB}"/>
              </a:ext>
            </a:extLst>
          </p:cNvPr>
          <p:cNvSpPr>
            <a:spLocks noGrp="1"/>
          </p:cNvSpPr>
          <p:nvPr>
            <p:ph type="title"/>
          </p:nvPr>
        </p:nvSpPr>
        <p:spPr>
          <a:xfrm>
            <a:off x="1524000" y="873125"/>
            <a:ext cx="10162032" cy="1138773"/>
          </a:xfrm>
        </p:spPr>
        <p:txBody>
          <a:bodyPr/>
          <a:lstStyle/>
          <a:p>
            <a:r>
              <a:rPr lang="en-US" sz="3600" dirty="0">
                <a:solidFill>
                  <a:srgbClr val="4B4BF9"/>
                </a:solidFill>
              </a:rPr>
              <a:t>Examples of </a:t>
            </a:r>
            <a:br>
              <a:rPr lang="en-US" sz="3600" dirty="0">
                <a:solidFill>
                  <a:srgbClr val="4B4BF9"/>
                </a:solidFill>
              </a:rPr>
            </a:br>
            <a:r>
              <a:rPr lang="en-US" sz="3200" dirty="0">
                <a:solidFill>
                  <a:srgbClr val="FF8D96"/>
                </a:solidFill>
              </a:rPr>
              <a:t>ineffective</a:t>
            </a:r>
            <a:r>
              <a:rPr lang="en-US" sz="3200" dirty="0"/>
              <a:t> digital body language</a:t>
            </a:r>
            <a:endParaRPr lang="en-US" sz="1050" b="0" dirty="0">
              <a:latin typeface="Calibri Light" panose="020F0302020204030204" pitchFamily="34" charset="0"/>
              <a:cs typeface="Calibri Light" panose="020F0302020204030204" pitchFamily="34" charset="0"/>
            </a:endParaRPr>
          </a:p>
        </p:txBody>
      </p:sp>
      <p:sp>
        <p:nvSpPr>
          <p:cNvPr id="32" name="ZoneTexte 31">
            <a:extLst>
              <a:ext uri="{FF2B5EF4-FFF2-40B4-BE49-F238E27FC236}">
                <a16:creationId xmlns:a16="http://schemas.microsoft.com/office/drawing/2014/main" id="{BCD543BD-4B41-B77B-8DB1-56C4C5FCA58C}"/>
              </a:ext>
            </a:extLst>
          </p:cNvPr>
          <p:cNvSpPr txBox="1"/>
          <p:nvPr/>
        </p:nvSpPr>
        <p:spPr>
          <a:xfrm>
            <a:off x="8984528" y="4162080"/>
            <a:ext cx="2892166" cy="2246769"/>
          </a:xfrm>
          <a:prstGeom prst="rect">
            <a:avLst/>
          </a:prstGeom>
          <a:noFill/>
        </p:spPr>
        <p:txBody>
          <a:bodyPr wrap="square" lIns="90000" rIns="90000">
            <a:spAutoFit/>
          </a:bodyPr>
          <a:lstStyle/>
          <a:p>
            <a:r>
              <a:rPr lang="en-US" sz="1400" b="1" dirty="0">
                <a:latin typeface="Foundever Sans Black" pitchFamily="50" charset="0"/>
                <a:ea typeface="Foundever Sans Black" pitchFamily="50" charset="0"/>
              </a:rPr>
              <a:t>Sending lengthy, unstructured paragraphs:</a:t>
            </a:r>
            <a:endParaRPr lang="pt-PT" sz="1400" dirty="0">
              <a:latin typeface="Foundever Sans Black" pitchFamily="50" charset="0"/>
              <a:ea typeface="Foundever Sans Black" pitchFamily="50" charset="0"/>
            </a:endParaRPr>
          </a:p>
          <a:p>
            <a:r>
              <a:rPr lang="en-US" sz="1400" dirty="0"/>
              <a:t>"Hey I wanted to talk to you about that report you sent me earlier today it was quite confusing and I think we need to make some changes in order to improve the overall quality let's discuss this in our meeting tomorrow"</a:t>
            </a:r>
            <a:endParaRPr lang="pt-PT" sz="1400" dirty="0"/>
          </a:p>
          <a:p>
            <a:endParaRPr lang="pt-PT" sz="1400" dirty="0">
              <a:latin typeface="Foundever Sans Black" pitchFamily="50" charset="0"/>
              <a:ea typeface="Foundever Sans Black" pitchFamily="50" charset="0"/>
            </a:endParaRPr>
          </a:p>
        </p:txBody>
      </p:sp>
      <p:sp>
        <p:nvSpPr>
          <p:cNvPr id="19" name="Freeform 98">
            <a:extLst>
              <a:ext uri="{FF2B5EF4-FFF2-40B4-BE49-F238E27FC236}">
                <a16:creationId xmlns:a16="http://schemas.microsoft.com/office/drawing/2014/main" id="{3328CCD1-12E1-A9E1-C0D9-595BE6CB4ADD}"/>
              </a:ext>
            </a:extLst>
          </p:cNvPr>
          <p:cNvSpPr>
            <a:spLocks noChangeAspect="1" noEditPoints="1"/>
          </p:cNvSpPr>
          <p:nvPr/>
        </p:nvSpPr>
        <p:spPr bwMode="auto">
          <a:xfrm>
            <a:off x="5194927" y="3248911"/>
            <a:ext cx="639253" cy="612000"/>
          </a:xfrm>
          <a:custGeom>
            <a:avLst/>
            <a:gdLst>
              <a:gd name="T0" fmla="*/ 201 w 488"/>
              <a:gd name="T1" fmla="*/ 317 h 466"/>
              <a:gd name="T2" fmla="*/ 170 w 488"/>
              <a:gd name="T3" fmla="*/ 105 h 466"/>
              <a:gd name="T4" fmla="*/ 457 w 488"/>
              <a:gd name="T5" fmla="*/ 74 h 466"/>
              <a:gd name="T6" fmla="*/ 488 w 488"/>
              <a:gd name="T7" fmla="*/ 286 h 466"/>
              <a:gd name="T8" fmla="*/ 413 w 488"/>
              <a:gd name="T9" fmla="*/ 317 h 466"/>
              <a:gd name="T10" fmla="*/ 401 w 488"/>
              <a:gd name="T11" fmla="*/ 386 h 466"/>
              <a:gd name="T12" fmla="*/ 379 w 488"/>
              <a:gd name="T13" fmla="*/ 381 h 466"/>
              <a:gd name="T14" fmla="*/ 328 w 488"/>
              <a:gd name="T15" fmla="*/ 317 h 466"/>
              <a:gd name="T16" fmla="*/ 332 w 488"/>
              <a:gd name="T17" fmla="*/ 298 h 466"/>
              <a:gd name="T18" fmla="*/ 392 w 488"/>
              <a:gd name="T19" fmla="*/ 368 h 466"/>
              <a:gd name="T20" fmla="*/ 394 w 488"/>
              <a:gd name="T21" fmla="*/ 367 h 466"/>
              <a:gd name="T22" fmla="*/ 404 w 488"/>
              <a:gd name="T23" fmla="*/ 298 h 466"/>
              <a:gd name="T24" fmla="*/ 469 w 488"/>
              <a:gd name="T25" fmla="*/ 286 h 466"/>
              <a:gd name="T26" fmla="*/ 457 w 488"/>
              <a:gd name="T27" fmla="*/ 93 h 466"/>
              <a:gd name="T28" fmla="*/ 189 w 488"/>
              <a:gd name="T29" fmla="*/ 105 h 466"/>
              <a:gd name="T30" fmla="*/ 201 w 488"/>
              <a:gd name="T31" fmla="*/ 298 h 466"/>
              <a:gd name="T32" fmla="*/ 381 w 488"/>
              <a:gd name="T33" fmla="*/ 52 h 466"/>
              <a:gd name="T34" fmla="*/ 350 w 488"/>
              <a:gd name="T35" fmla="*/ 0 h 466"/>
              <a:gd name="T36" fmla="*/ 53 w 488"/>
              <a:gd name="T37" fmla="*/ 30 h 466"/>
              <a:gd name="T38" fmla="*/ 62 w 488"/>
              <a:gd name="T39" fmla="*/ 136 h 466"/>
              <a:gd name="T40" fmla="*/ 72 w 488"/>
              <a:gd name="T41" fmla="*/ 30 h 466"/>
              <a:gd name="T42" fmla="*/ 350 w 488"/>
              <a:gd name="T43" fmla="*/ 18 h 466"/>
              <a:gd name="T44" fmla="*/ 362 w 488"/>
              <a:gd name="T45" fmla="*/ 52 h 466"/>
              <a:gd name="T46" fmla="*/ 75 w 488"/>
              <a:gd name="T47" fmla="*/ 464 h 466"/>
              <a:gd name="T48" fmla="*/ 96 w 488"/>
              <a:gd name="T49" fmla="*/ 462 h 466"/>
              <a:gd name="T50" fmla="*/ 159 w 488"/>
              <a:gd name="T51" fmla="*/ 392 h 466"/>
              <a:gd name="T52" fmla="*/ 296 w 488"/>
              <a:gd name="T53" fmla="*/ 361 h 466"/>
              <a:gd name="T54" fmla="*/ 286 w 488"/>
              <a:gd name="T55" fmla="*/ 330 h 466"/>
              <a:gd name="T56" fmla="*/ 277 w 488"/>
              <a:gd name="T57" fmla="*/ 361 h 466"/>
              <a:gd name="T58" fmla="*/ 155 w 488"/>
              <a:gd name="T59" fmla="*/ 373 h 466"/>
              <a:gd name="T60" fmla="*/ 84 w 488"/>
              <a:gd name="T61" fmla="*/ 447 h 466"/>
              <a:gd name="T62" fmla="*/ 82 w 488"/>
              <a:gd name="T63" fmla="*/ 446 h 466"/>
              <a:gd name="T64" fmla="*/ 73 w 488"/>
              <a:gd name="T65" fmla="*/ 373 h 466"/>
              <a:gd name="T66" fmla="*/ 18 w 488"/>
              <a:gd name="T67" fmla="*/ 361 h 466"/>
              <a:gd name="T68" fmla="*/ 30 w 488"/>
              <a:gd name="T69" fmla="*/ 168 h 466"/>
              <a:gd name="T70" fmla="*/ 157 w 488"/>
              <a:gd name="T71" fmla="*/ 158 h 466"/>
              <a:gd name="T72" fmla="*/ 30 w 488"/>
              <a:gd name="T73" fmla="*/ 149 h 466"/>
              <a:gd name="T74" fmla="*/ 0 w 488"/>
              <a:gd name="T75" fmla="*/ 361 h 466"/>
              <a:gd name="T76" fmla="*/ 64 w 488"/>
              <a:gd name="T77" fmla="*/ 392 h 466"/>
              <a:gd name="T78" fmla="*/ 75 w 488"/>
              <a:gd name="T79" fmla="*/ 464 h 466"/>
              <a:gd name="T80" fmla="*/ 338 w 488"/>
              <a:gd name="T81" fmla="*/ 206 h 466"/>
              <a:gd name="T82" fmla="*/ 329 w 488"/>
              <a:gd name="T83" fmla="*/ 128 h 466"/>
              <a:gd name="T84" fmla="*/ 320 w 488"/>
              <a:gd name="T85" fmla="*/ 206 h 466"/>
              <a:gd name="T86" fmla="*/ 338 w 488"/>
              <a:gd name="T87" fmla="*/ 254 h 466"/>
              <a:gd name="T88" fmla="*/ 329 w 488"/>
              <a:gd name="T89" fmla="*/ 234 h 466"/>
              <a:gd name="T90" fmla="*/ 320 w 488"/>
              <a:gd name="T91" fmla="*/ 254 h 466"/>
              <a:gd name="T92" fmla="*/ 338 w 488"/>
              <a:gd name="T93" fmla="*/ 254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8" h="466">
                <a:moveTo>
                  <a:pt x="328" y="317"/>
                </a:moveTo>
                <a:cubicBezTo>
                  <a:pt x="201" y="317"/>
                  <a:pt x="201" y="317"/>
                  <a:pt x="201" y="317"/>
                </a:cubicBezTo>
                <a:cubicBezTo>
                  <a:pt x="184" y="317"/>
                  <a:pt x="170" y="303"/>
                  <a:pt x="170" y="286"/>
                </a:cubicBezTo>
                <a:cubicBezTo>
                  <a:pt x="170" y="105"/>
                  <a:pt x="170" y="105"/>
                  <a:pt x="170" y="105"/>
                </a:cubicBezTo>
                <a:cubicBezTo>
                  <a:pt x="170" y="88"/>
                  <a:pt x="184" y="74"/>
                  <a:pt x="201" y="74"/>
                </a:cubicBezTo>
                <a:cubicBezTo>
                  <a:pt x="457" y="74"/>
                  <a:pt x="457" y="74"/>
                  <a:pt x="457" y="74"/>
                </a:cubicBezTo>
                <a:cubicBezTo>
                  <a:pt x="474" y="74"/>
                  <a:pt x="488" y="88"/>
                  <a:pt x="488" y="105"/>
                </a:cubicBezTo>
                <a:cubicBezTo>
                  <a:pt x="488" y="286"/>
                  <a:pt x="488" y="286"/>
                  <a:pt x="488" y="286"/>
                </a:cubicBezTo>
                <a:cubicBezTo>
                  <a:pt x="488" y="303"/>
                  <a:pt x="474" y="317"/>
                  <a:pt x="457" y="317"/>
                </a:cubicBezTo>
                <a:cubicBezTo>
                  <a:pt x="413" y="317"/>
                  <a:pt x="413" y="317"/>
                  <a:pt x="413" y="317"/>
                </a:cubicBezTo>
                <a:cubicBezTo>
                  <a:pt x="413" y="367"/>
                  <a:pt x="413" y="367"/>
                  <a:pt x="413" y="367"/>
                </a:cubicBezTo>
                <a:cubicBezTo>
                  <a:pt x="413" y="376"/>
                  <a:pt x="408" y="383"/>
                  <a:pt x="401" y="386"/>
                </a:cubicBezTo>
                <a:cubicBezTo>
                  <a:pt x="398" y="387"/>
                  <a:pt x="396" y="387"/>
                  <a:pt x="393" y="387"/>
                </a:cubicBezTo>
                <a:cubicBezTo>
                  <a:pt x="388" y="387"/>
                  <a:pt x="383" y="385"/>
                  <a:pt x="379" y="381"/>
                </a:cubicBezTo>
                <a:cubicBezTo>
                  <a:pt x="378" y="381"/>
                  <a:pt x="378" y="380"/>
                  <a:pt x="378" y="380"/>
                </a:cubicBezTo>
                <a:lnTo>
                  <a:pt x="328" y="317"/>
                </a:lnTo>
                <a:close/>
                <a:moveTo>
                  <a:pt x="201" y="298"/>
                </a:moveTo>
                <a:cubicBezTo>
                  <a:pt x="332" y="298"/>
                  <a:pt x="332" y="298"/>
                  <a:pt x="332" y="298"/>
                </a:cubicBezTo>
                <a:cubicBezTo>
                  <a:pt x="335" y="298"/>
                  <a:pt x="338" y="300"/>
                  <a:pt x="340" y="302"/>
                </a:cubicBezTo>
                <a:cubicBezTo>
                  <a:pt x="392" y="368"/>
                  <a:pt x="392" y="368"/>
                  <a:pt x="392" y="368"/>
                </a:cubicBezTo>
                <a:cubicBezTo>
                  <a:pt x="393" y="369"/>
                  <a:pt x="393" y="368"/>
                  <a:pt x="394" y="368"/>
                </a:cubicBezTo>
                <a:cubicBezTo>
                  <a:pt x="394" y="368"/>
                  <a:pt x="394" y="368"/>
                  <a:pt x="394" y="367"/>
                </a:cubicBezTo>
                <a:cubicBezTo>
                  <a:pt x="394" y="308"/>
                  <a:pt x="394" y="308"/>
                  <a:pt x="394" y="308"/>
                </a:cubicBezTo>
                <a:cubicBezTo>
                  <a:pt x="394" y="303"/>
                  <a:pt x="399" y="298"/>
                  <a:pt x="404" y="298"/>
                </a:cubicBezTo>
                <a:cubicBezTo>
                  <a:pt x="457" y="298"/>
                  <a:pt x="457" y="298"/>
                  <a:pt x="457" y="298"/>
                </a:cubicBezTo>
                <a:cubicBezTo>
                  <a:pt x="464" y="298"/>
                  <a:pt x="469" y="293"/>
                  <a:pt x="469" y="286"/>
                </a:cubicBezTo>
                <a:cubicBezTo>
                  <a:pt x="469" y="105"/>
                  <a:pt x="469" y="105"/>
                  <a:pt x="469" y="105"/>
                </a:cubicBezTo>
                <a:cubicBezTo>
                  <a:pt x="469" y="98"/>
                  <a:pt x="464" y="93"/>
                  <a:pt x="457" y="93"/>
                </a:cubicBezTo>
                <a:cubicBezTo>
                  <a:pt x="201" y="93"/>
                  <a:pt x="201" y="93"/>
                  <a:pt x="201" y="93"/>
                </a:cubicBezTo>
                <a:cubicBezTo>
                  <a:pt x="194" y="93"/>
                  <a:pt x="189" y="98"/>
                  <a:pt x="189" y="105"/>
                </a:cubicBezTo>
                <a:cubicBezTo>
                  <a:pt x="189" y="286"/>
                  <a:pt x="189" y="286"/>
                  <a:pt x="189" y="286"/>
                </a:cubicBezTo>
                <a:cubicBezTo>
                  <a:pt x="189" y="293"/>
                  <a:pt x="194" y="298"/>
                  <a:pt x="201" y="298"/>
                </a:cubicBezTo>
                <a:close/>
                <a:moveTo>
                  <a:pt x="372" y="61"/>
                </a:moveTo>
                <a:cubicBezTo>
                  <a:pt x="377" y="61"/>
                  <a:pt x="381" y="57"/>
                  <a:pt x="381" y="52"/>
                </a:cubicBezTo>
                <a:cubicBezTo>
                  <a:pt x="381" y="30"/>
                  <a:pt x="381" y="30"/>
                  <a:pt x="381" y="30"/>
                </a:cubicBezTo>
                <a:cubicBezTo>
                  <a:pt x="381" y="14"/>
                  <a:pt x="367" y="0"/>
                  <a:pt x="350" y="0"/>
                </a:cubicBezTo>
                <a:cubicBezTo>
                  <a:pt x="84" y="0"/>
                  <a:pt x="84" y="0"/>
                  <a:pt x="84" y="0"/>
                </a:cubicBezTo>
                <a:cubicBezTo>
                  <a:pt x="67" y="0"/>
                  <a:pt x="53" y="14"/>
                  <a:pt x="53" y="30"/>
                </a:cubicBezTo>
                <a:cubicBezTo>
                  <a:pt x="53" y="126"/>
                  <a:pt x="53" y="126"/>
                  <a:pt x="53" y="126"/>
                </a:cubicBezTo>
                <a:cubicBezTo>
                  <a:pt x="53" y="132"/>
                  <a:pt x="57" y="136"/>
                  <a:pt x="62" y="136"/>
                </a:cubicBezTo>
                <a:cubicBezTo>
                  <a:pt x="68" y="136"/>
                  <a:pt x="72" y="132"/>
                  <a:pt x="72" y="126"/>
                </a:cubicBezTo>
                <a:cubicBezTo>
                  <a:pt x="72" y="30"/>
                  <a:pt x="72" y="30"/>
                  <a:pt x="72" y="30"/>
                </a:cubicBezTo>
                <a:cubicBezTo>
                  <a:pt x="72" y="24"/>
                  <a:pt x="77" y="18"/>
                  <a:pt x="84" y="18"/>
                </a:cubicBezTo>
                <a:cubicBezTo>
                  <a:pt x="350" y="18"/>
                  <a:pt x="350" y="18"/>
                  <a:pt x="350" y="18"/>
                </a:cubicBezTo>
                <a:cubicBezTo>
                  <a:pt x="357" y="18"/>
                  <a:pt x="362" y="24"/>
                  <a:pt x="362" y="30"/>
                </a:cubicBezTo>
                <a:cubicBezTo>
                  <a:pt x="362" y="52"/>
                  <a:pt x="362" y="52"/>
                  <a:pt x="362" y="52"/>
                </a:cubicBezTo>
                <a:cubicBezTo>
                  <a:pt x="362" y="57"/>
                  <a:pt x="367" y="61"/>
                  <a:pt x="372" y="61"/>
                </a:cubicBezTo>
                <a:close/>
                <a:moveTo>
                  <a:pt x="75" y="464"/>
                </a:moveTo>
                <a:cubicBezTo>
                  <a:pt x="78" y="465"/>
                  <a:pt x="81" y="466"/>
                  <a:pt x="83" y="466"/>
                </a:cubicBezTo>
                <a:cubicBezTo>
                  <a:pt x="88" y="466"/>
                  <a:pt x="93" y="465"/>
                  <a:pt x="96" y="462"/>
                </a:cubicBezTo>
                <a:cubicBezTo>
                  <a:pt x="97" y="461"/>
                  <a:pt x="97" y="461"/>
                  <a:pt x="97" y="460"/>
                </a:cubicBezTo>
                <a:cubicBezTo>
                  <a:pt x="159" y="392"/>
                  <a:pt x="159" y="392"/>
                  <a:pt x="159" y="392"/>
                </a:cubicBezTo>
                <a:cubicBezTo>
                  <a:pt x="265" y="392"/>
                  <a:pt x="265" y="392"/>
                  <a:pt x="265" y="392"/>
                </a:cubicBezTo>
                <a:cubicBezTo>
                  <a:pt x="282" y="392"/>
                  <a:pt x="296" y="378"/>
                  <a:pt x="296" y="361"/>
                </a:cubicBezTo>
                <a:cubicBezTo>
                  <a:pt x="296" y="340"/>
                  <a:pt x="296" y="340"/>
                  <a:pt x="296" y="340"/>
                </a:cubicBezTo>
                <a:cubicBezTo>
                  <a:pt x="296" y="335"/>
                  <a:pt x="292" y="330"/>
                  <a:pt x="286" y="330"/>
                </a:cubicBezTo>
                <a:cubicBezTo>
                  <a:pt x="281" y="330"/>
                  <a:pt x="277" y="335"/>
                  <a:pt x="277" y="340"/>
                </a:cubicBezTo>
                <a:cubicBezTo>
                  <a:pt x="277" y="361"/>
                  <a:pt x="277" y="361"/>
                  <a:pt x="277" y="361"/>
                </a:cubicBezTo>
                <a:cubicBezTo>
                  <a:pt x="277" y="368"/>
                  <a:pt x="272" y="373"/>
                  <a:pt x="265" y="373"/>
                </a:cubicBezTo>
                <a:cubicBezTo>
                  <a:pt x="155" y="373"/>
                  <a:pt x="155" y="373"/>
                  <a:pt x="155" y="373"/>
                </a:cubicBezTo>
                <a:cubicBezTo>
                  <a:pt x="152" y="373"/>
                  <a:pt x="150" y="374"/>
                  <a:pt x="148" y="376"/>
                </a:cubicBezTo>
                <a:cubicBezTo>
                  <a:pt x="84" y="447"/>
                  <a:pt x="84" y="447"/>
                  <a:pt x="84" y="447"/>
                </a:cubicBezTo>
                <a:cubicBezTo>
                  <a:pt x="84" y="447"/>
                  <a:pt x="83" y="447"/>
                  <a:pt x="83" y="447"/>
                </a:cubicBezTo>
                <a:cubicBezTo>
                  <a:pt x="82" y="447"/>
                  <a:pt x="82" y="447"/>
                  <a:pt x="82" y="446"/>
                </a:cubicBezTo>
                <a:cubicBezTo>
                  <a:pt x="82" y="382"/>
                  <a:pt x="82" y="382"/>
                  <a:pt x="82" y="382"/>
                </a:cubicBezTo>
                <a:cubicBezTo>
                  <a:pt x="82" y="377"/>
                  <a:pt x="78" y="373"/>
                  <a:pt x="73" y="373"/>
                </a:cubicBezTo>
                <a:cubicBezTo>
                  <a:pt x="30" y="373"/>
                  <a:pt x="30" y="373"/>
                  <a:pt x="30" y="373"/>
                </a:cubicBezTo>
                <a:cubicBezTo>
                  <a:pt x="24" y="373"/>
                  <a:pt x="18" y="368"/>
                  <a:pt x="18" y="361"/>
                </a:cubicBezTo>
                <a:cubicBezTo>
                  <a:pt x="18" y="180"/>
                  <a:pt x="18" y="180"/>
                  <a:pt x="18" y="180"/>
                </a:cubicBezTo>
                <a:cubicBezTo>
                  <a:pt x="18" y="173"/>
                  <a:pt x="24" y="168"/>
                  <a:pt x="30" y="168"/>
                </a:cubicBezTo>
                <a:cubicBezTo>
                  <a:pt x="148" y="168"/>
                  <a:pt x="148" y="168"/>
                  <a:pt x="148" y="168"/>
                </a:cubicBezTo>
                <a:cubicBezTo>
                  <a:pt x="153" y="168"/>
                  <a:pt x="157" y="164"/>
                  <a:pt x="157" y="158"/>
                </a:cubicBezTo>
                <a:cubicBezTo>
                  <a:pt x="157" y="153"/>
                  <a:pt x="153" y="149"/>
                  <a:pt x="148" y="149"/>
                </a:cubicBezTo>
                <a:cubicBezTo>
                  <a:pt x="30" y="149"/>
                  <a:pt x="30" y="149"/>
                  <a:pt x="30" y="149"/>
                </a:cubicBezTo>
                <a:cubicBezTo>
                  <a:pt x="13" y="149"/>
                  <a:pt x="0" y="163"/>
                  <a:pt x="0" y="180"/>
                </a:cubicBezTo>
                <a:cubicBezTo>
                  <a:pt x="0" y="361"/>
                  <a:pt x="0" y="361"/>
                  <a:pt x="0" y="361"/>
                </a:cubicBezTo>
                <a:cubicBezTo>
                  <a:pt x="0" y="378"/>
                  <a:pt x="13" y="392"/>
                  <a:pt x="30" y="392"/>
                </a:cubicBezTo>
                <a:cubicBezTo>
                  <a:pt x="64" y="392"/>
                  <a:pt x="64" y="392"/>
                  <a:pt x="64" y="392"/>
                </a:cubicBezTo>
                <a:cubicBezTo>
                  <a:pt x="64" y="446"/>
                  <a:pt x="64" y="446"/>
                  <a:pt x="64" y="446"/>
                </a:cubicBezTo>
                <a:cubicBezTo>
                  <a:pt x="64" y="454"/>
                  <a:pt x="68" y="461"/>
                  <a:pt x="75" y="464"/>
                </a:cubicBezTo>
                <a:close/>
                <a:moveTo>
                  <a:pt x="329" y="216"/>
                </a:moveTo>
                <a:cubicBezTo>
                  <a:pt x="334" y="216"/>
                  <a:pt x="338" y="212"/>
                  <a:pt x="338" y="206"/>
                </a:cubicBezTo>
                <a:cubicBezTo>
                  <a:pt x="338" y="137"/>
                  <a:pt x="338" y="137"/>
                  <a:pt x="338" y="137"/>
                </a:cubicBezTo>
                <a:cubicBezTo>
                  <a:pt x="338" y="132"/>
                  <a:pt x="334" y="128"/>
                  <a:pt x="329" y="128"/>
                </a:cubicBezTo>
                <a:cubicBezTo>
                  <a:pt x="324" y="128"/>
                  <a:pt x="320" y="132"/>
                  <a:pt x="320" y="137"/>
                </a:cubicBezTo>
                <a:cubicBezTo>
                  <a:pt x="320" y="206"/>
                  <a:pt x="320" y="206"/>
                  <a:pt x="320" y="206"/>
                </a:cubicBezTo>
                <a:cubicBezTo>
                  <a:pt x="320" y="212"/>
                  <a:pt x="324" y="216"/>
                  <a:pt x="329" y="216"/>
                </a:cubicBezTo>
                <a:close/>
                <a:moveTo>
                  <a:pt x="338" y="254"/>
                </a:moveTo>
                <a:cubicBezTo>
                  <a:pt x="338" y="244"/>
                  <a:pt x="338" y="244"/>
                  <a:pt x="338" y="244"/>
                </a:cubicBezTo>
                <a:cubicBezTo>
                  <a:pt x="338" y="239"/>
                  <a:pt x="334" y="234"/>
                  <a:pt x="329" y="234"/>
                </a:cubicBezTo>
                <a:cubicBezTo>
                  <a:pt x="324" y="234"/>
                  <a:pt x="320" y="239"/>
                  <a:pt x="320" y="244"/>
                </a:cubicBezTo>
                <a:cubicBezTo>
                  <a:pt x="320" y="254"/>
                  <a:pt x="320" y="254"/>
                  <a:pt x="320" y="254"/>
                </a:cubicBezTo>
                <a:cubicBezTo>
                  <a:pt x="320" y="260"/>
                  <a:pt x="324" y="264"/>
                  <a:pt x="329" y="264"/>
                </a:cubicBezTo>
                <a:cubicBezTo>
                  <a:pt x="334" y="264"/>
                  <a:pt x="338" y="260"/>
                  <a:pt x="338" y="25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 coins arrondis 4">
            <a:extLst>
              <a:ext uri="{FF2B5EF4-FFF2-40B4-BE49-F238E27FC236}">
                <a16:creationId xmlns:a16="http://schemas.microsoft.com/office/drawing/2014/main" id="{C0F98A89-5A71-2FD1-4982-F25F700F0C08}"/>
              </a:ext>
            </a:extLst>
          </p:cNvPr>
          <p:cNvSpPr/>
          <p:nvPr/>
        </p:nvSpPr>
        <p:spPr>
          <a:xfrm>
            <a:off x="953821" y="2973047"/>
            <a:ext cx="1080000" cy="1080000"/>
          </a:xfrm>
          <a:prstGeom prst="roundRect">
            <a:avLst>
              <a:gd name="adj" fmla="val 43263"/>
            </a:avLst>
          </a:prstGeom>
          <a:solidFill>
            <a:srgbClr val="FFFFFF"/>
          </a:solidFill>
          <a:ln w="0">
            <a:noFill/>
          </a:ln>
          <a:effectLst>
            <a:outerShdw blurRad="38100" dist="12700" dir="5400000" algn="ctr" rotWithShape="0">
              <a:srgbClr val="09092D">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FFFFFF"/>
              </a:solidFill>
              <a:latin typeface="Foundever Sans Bold" pitchFamily="50" charset="0"/>
              <a:ea typeface="Foundever Sans Bold" pitchFamily="50" charset="0"/>
            </a:endParaRPr>
          </a:p>
        </p:txBody>
      </p:sp>
      <p:sp>
        <p:nvSpPr>
          <p:cNvPr id="31" name="Chevron 30">
            <a:extLst>
              <a:ext uri="{FF2B5EF4-FFF2-40B4-BE49-F238E27FC236}">
                <a16:creationId xmlns:a16="http://schemas.microsoft.com/office/drawing/2014/main" id="{410407BD-6B78-DD59-05A9-562152A669AC}"/>
              </a:ext>
            </a:extLst>
          </p:cNvPr>
          <p:cNvSpPr/>
          <p:nvPr/>
        </p:nvSpPr>
        <p:spPr>
          <a:xfrm>
            <a:off x="2630269" y="3420246"/>
            <a:ext cx="232954" cy="232954"/>
          </a:xfrm>
          <a:prstGeom prst="chevron">
            <a:avLst/>
          </a:prstGeom>
          <a:solidFill>
            <a:srgbClr val="FF8D96"/>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09092C"/>
              </a:solidFill>
              <a:ea typeface="Foundever Sans Bold" pitchFamily="2" charset="0"/>
              <a:cs typeface="Calibri" panose="020F0502020204030204" pitchFamily="34" charset="0"/>
            </a:endParaRPr>
          </a:p>
        </p:txBody>
      </p:sp>
      <p:sp>
        <p:nvSpPr>
          <p:cNvPr id="35" name="Chevron 34">
            <a:extLst>
              <a:ext uri="{FF2B5EF4-FFF2-40B4-BE49-F238E27FC236}">
                <a16:creationId xmlns:a16="http://schemas.microsoft.com/office/drawing/2014/main" id="{2E7FD490-9601-0369-212B-8A7ACB0C1675}"/>
              </a:ext>
            </a:extLst>
          </p:cNvPr>
          <p:cNvSpPr/>
          <p:nvPr/>
        </p:nvSpPr>
        <p:spPr>
          <a:xfrm>
            <a:off x="6644805" y="3420246"/>
            <a:ext cx="232954" cy="232954"/>
          </a:xfrm>
          <a:prstGeom prst="chevron">
            <a:avLst/>
          </a:prstGeom>
          <a:solidFill>
            <a:srgbClr val="FF8D96"/>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09092C"/>
              </a:solidFill>
              <a:ea typeface="Foundever Sans Bold" pitchFamily="2" charset="0"/>
              <a:cs typeface="Calibri" panose="020F0502020204030204" pitchFamily="34" charset="0"/>
            </a:endParaRPr>
          </a:p>
        </p:txBody>
      </p:sp>
      <p:sp>
        <p:nvSpPr>
          <p:cNvPr id="37" name="Freeform 98">
            <a:extLst>
              <a:ext uri="{FF2B5EF4-FFF2-40B4-BE49-F238E27FC236}">
                <a16:creationId xmlns:a16="http://schemas.microsoft.com/office/drawing/2014/main" id="{3328CCD1-12E1-A9E1-C0D9-595BE6CB4ADD}"/>
              </a:ext>
            </a:extLst>
          </p:cNvPr>
          <p:cNvSpPr>
            <a:spLocks noChangeAspect="1" noEditPoints="1"/>
          </p:cNvSpPr>
          <p:nvPr/>
        </p:nvSpPr>
        <p:spPr bwMode="auto">
          <a:xfrm>
            <a:off x="1173922" y="3225081"/>
            <a:ext cx="639253" cy="612000"/>
          </a:xfrm>
          <a:custGeom>
            <a:avLst/>
            <a:gdLst>
              <a:gd name="T0" fmla="*/ 201 w 488"/>
              <a:gd name="T1" fmla="*/ 317 h 466"/>
              <a:gd name="T2" fmla="*/ 170 w 488"/>
              <a:gd name="T3" fmla="*/ 105 h 466"/>
              <a:gd name="T4" fmla="*/ 457 w 488"/>
              <a:gd name="T5" fmla="*/ 74 h 466"/>
              <a:gd name="T6" fmla="*/ 488 w 488"/>
              <a:gd name="T7" fmla="*/ 286 h 466"/>
              <a:gd name="T8" fmla="*/ 413 w 488"/>
              <a:gd name="T9" fmla="*/ 317 h 466"/>
              <a:gd name="T10" fmla="*/ 401 w 488"/>
              <a:gd name="T11" fmla="*/ 386 h 466"/>
              <a:gd name="T12" fmla="*/ 379 w 488"/>
              <a:gd name="T13" fmla="*/ 381 h 466"/>
              <a:gd name="T14" fmla="*/ 328 w 488"/>
              <a:gd name="T15" fmla="*/ 317 h 466"/>
              <a:gd name="T16" fmla="*/ 332 w 488"/>
              <a:gd name="T17" fmla="*/ 298 h 466"/>
              <a:gd name="T18" fmla="*/ 392 w 488"/>
              <a:gd name="T19" fmla="*/ 368 h 466"/>
              <a:gd name="T20" fmla="*/ 394 w 488"/>
              <a:gd name="T21" fmla="*/ 367 h 466"/>
              <a:gd name="T22" fmla="*/ 404 w 488"/>
              <a:gd name="T23" fmla="*/ 298 h 466"/>
              <a:gd name="T24" fmla="*/ 469 w 488"/>
              <a:gd name="T25" fmla="*/ 286 h 466"/>
              <a:gd name="T26" fmla="*/ 457 w 488"/>
              <a:gd name="T27" fmla="*/ 93 h 466"/>
              <a:gd name="T28" fmla="*/ 189 w 488"/>
              <a:gd name="T29" fmla="*/ 105 h 466"/>
              <a:gd name="T30" fmla="*/ 201 w 488"/>
              <a:gd name="T31" fmla="*/ 298 h 466"/>
              <a:gd name="T32" fmla="*/ 381 w 488"/>
              <a:gd name="T33" fmla="*/ 52 h 466"/>
              <a:gd name="T34" fmla="*/ 350 w 488"/>
              <a:gd name="T35" fmla="*/ 0 h 466"/>
              <a:gd name="T36" fmla="*/ 53 w 488"/>
              <a:gd name="T37" fmla="*/ 30 h 466"/>
              <a:gd name="T38" fmla="*/ 62 w 488"/>
              <a:gd name="T39" fmla="*/ 136 h 466"/>
              <a:gd name="T40" fmla="*/ 72 w 488"/>
              <a:gd name="T41" fmla="*/ 30 h 466"/>
              <a:gd name="T42" fmla="*/ 350 w 488"/>
              <a:gd name="T43" fmla="*/ 18 h 466"/>
              <a:gd name="T44" fmla="*/ 362 w 488"/>
              <a:gd name="T45" fmla="*/ 52 h 466"/>
              <a:gd name="T46" fmla="*/ 75 w 488"/>
              <a:gd name="T47" fmla="*/ 464 h 466"/>
              <a:gd name="T48" fmla="*/ 96 w 488"/>
              <a:gd name="T49" fmla="*/ 462 h 466"/>
              <a:gd name="T50" fmla="*/ 159 w 488"/>
              <a:gd name="T51" fmla="*/ 392 h 466"/>
              <a:gd name="T52" fmla="*/ 296 w 488"/>
              <a:gd name="T53" fmla="*/ 361 h 466"/>
              <a:gd name="T54" fmla="*/ 286 w 488"/>
              <a:gd name="T55" fmla="*/ 330 h 466"/>
              <a:gd name="T56" fmla="*/ 277 w 488"/>
              <a:gd name="T57" fmla="*/ 361 h 466"/>
              <a:gd name="T58" fmla="*/ 155 w 488"/>
              <a:gd name="T59" fmla="*/ 373 h 466"/>
              <a:gd name="T60" fmla="*/ 84 w 488"/>
              <a:gd name="T61" fmla="*/ 447 h 466"/>
              <a:gd name="T62" fmla="*/ 82 w 488"/>
              <a:gd name="T63" fmla="*/ 446 h 466"/>
              <a:gd name="T64" fmla="*/ 73 w 488"/>
              <a:gd name="T65" fmla="*/ 373 h 466"/>
              <a:gd name="T66" fmla="*/ 18 w 488"/>
              <a:gd name="T67" fmla="*/ 361 h 466"/>
              <a:gd name="T68" fmla="*/ 30 w 488"/>
              <a:gd name="T69" fmla="*/ 168 h 466"/>
              <a:gd name="T70" fmla="*/ 157 w 488"/>
              <a:gd name="T71" fmla="*/ 158 h 466"/>
              <a:gd name="T72" fmla="*/ 30 w 488"/>
              <a:gd name="T73" fmla="*/ 149 h 466"/>
              <a:gd name="T74" fmla="*/ 0 w 488"/>
              <a:gd name="T75" fmla="*/ 361 h 466"/>
              <a:gd name="T76" fmla="*/ 64 w 488"/>
              <a:gd name="T77" fmla="*/ 392 h 466"/>
              <a:gd name="T78" fmla="*/ 75 w 488"/>
              <a:gd name="T79" fmla="*/ 464 h 466"/>
              <a:gd name="T80" fmla="*/ 338 w 488"/>
              <a:gd name="T81" fmla="*/ 206 h 466"/>
              <a:gd name="T82" fmla="*/ 329 w 488"/>
              <a:gd name="T83" fmla="*/ 128 h 466"/>
              <a:gd name="T84" fmla="*/ 320 w 488"/>
              <a:gd name="T85" fmla="*/ 206 h 466"/>
              <a:gd name="T86" fmla="*/ 338 w 488"/>
              <a:gd name="T87" fmla="*/ 254 h 466"/>
              <a:gd name="T88" fmla="*/ 329 w 488"/>
              <a:gd name="T89" fmla="*/ 234 h 466"/>
              <a:gd name="T90" fmla="*/ 320 w 488"/>
              <a:gd name="T91" fmla="*/ 254 h 466"/>
              <a:gd name="T92" fmla="*/ 338 w 488"/>
              <a:gd name="T93" fmla="*/ 254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8" h="466">
                <a:moveTo>
                  <a:pt x="328" y="317"/>
                </a:moveTo>
                <a:cubicBezTo>
                  <a:pt x="201" y="317"/>
                  <a:pt x="201" y="317"/>
                  <a:pt x="201" y="317"/>
                </a:cubicBezTo>
                <a:cubicBezTo>
                  <a:pt x="184" y="317"/>
                  <a:pt x="170" y="303"/>
                  <a:pt x="170" y="286"/>
                </a:cubicBezTo>
                <a:cubicBezTo>
                  <a:pt x="170" y="105"/>
                  <a:pt x="170" y="105"/>
                  <a:pt x="170" y="105"/>
                </a:cubicBezTo>
                <a:cubicBezTo>
                  <a:pt x="170" y="88"/>
                  <a:pt x="184" y="74"/>
                  <a:pt x="201" y="74"/>
                </a:cubicBezTo>
                <a:cubicBezTo>
                  <a:pt x="457" y="74"/>
                  <a:pt x="457" y="74"/>
                  <a:pt x="457" y="74"/>
                </a:cubicBezTo>
                <a:cubicBezTo>
                  <a:pt x="474" y="74"/>
                  <a:pt x="488" y="88"/>
                  <a:pt x="488" y="105"/>
                </a:cubicBezTo>
                <a:cubicBezTo>
                  <a:pt x="488" y="286"/>
                  <a:pt x="488" y="286"/>
                  <a:pt x="488" y="286"/>
                </a:cubicBezTo>
                <a:cubicBezTo>
                  <a:pt x="488" y="303"/>
                  <a:pt x="474" y="317"/>
                  <a:pt x="457" y="317"/>
                </a:cubicBezTo>
                <a:cubicBezTo>
                  <a:pt x="413" y="317"/>
                  <a:pt x="413" y="317"/>
                  <a:pt x="413" y="317"/>
                </a:cubicBezTo>
                <a:cubicBezTo>
                  <a:pt x="413" y="367"/>
                  <a:pt x="413" y="367"/>
                  <a:pt x="413" y="367"/>
                </a:cubicBezTo>
                <a:cubicBezTo>
                  <a:pt x="413" y="376"/>
                  <a:pt x="408" y="383"/>
                  <a:pt x="401" y="386"/>
                </a:cubicBezTo>
                <a:cubicBezTo>
                  <a:pt x="398" y="387"/>
                  <a:pt x="396" y="387"/>
                  <a:pt x="393" y="387"/>
                </a:cubicBezTo>
                <a:cubicBezTo>
                  <a:pt x="388" y="387"/>
                  <a:pt x="383" y="385"/>
                  <a:pt x="379" y="381"/>
                </a:cubicBezTo>
                <a:cubicBezTo>
                  <a:pt x="378" y="381"/>
                  <a:pt x="378" y="380"/>
                  <a:pt x="378" y="380"/>
                </a:cubicBezTo>
                <a:lnTo>
                  <a:pt x="328" y="317"/>
                </a:lnTo>
                <a:close/>
                <a:moveTo>
                  <a:pt x="201" y="298"/>
                </a:moveTo>
                <a:cubicBezTo>
                  <a:pt x="332" y="298"/>
                  <a:pt x="332" y="298"/>
                  <a:pt x="332" y="298"/>
                </a:cubicBezTo>
                <a:cubicBezTo>
                  <a:pt x="335" y="298"/>
                  <a:pt x="338" y="300"/>
                  <a:pt x="340" y="302"/>
                </a:cubicBezTo>
                <a:cubicBezTo>
                  <a:pt x="392" y="368"/>
                  <a:pt x="392" y="368"/>
                  <a:pt x="392" y="368"/>
                </a:cubicBezTo>
                <a:cubicBezTo>
                  <a:pt x="393" y="369"/>
                  <a:pt x="393" y="368"/>
                  <a:pt x="394" y="368"/>
                </a:cubicBezTo>
                <a:cubicBezTo>
                  <a:pt x="394" y="368"/>
                  <a:pt x="394" y="368"/>
                  <a:pt x="394" y="367"/>
                </a:cubicBezTo>
                <a:cubicBezTo>
                  <a:pt x="394" y="308"/>
                  <a:pt x="394" y="308"/>
                  <a:pt x="394" y="308"/>
                </a:cubicBezTo>
                <a:cubicBezTo>
                  <a:pt x="394" y="303"/>
                  <a:pt x="399" y="298"/>
                  <a:pt x="404" y="298"/>
                </a:cubicBezTo>
                <a:cubicBezTo>
                  <a:pt x="457" y="298"/>
                  <a:pt x="457" y="298"/>
                  <a:pt x="457" y="298"/>
                </a:cubicBezTo>
                <a:cubicBezTo>
                  <a:pt x="464" y="298"/>
                  <a:pt x="469" y="293"/>
                  <a:pt x="469" y="286"/>
                </a:cubicBezTo>
                <a:cubicBezTo>
                  <a:pt x="469" y="105"/>
                  <a:pt x="469" y="105"/>
                  <a:pt x="469" y="105"/>
                </a:cubicBezTo>
                <a:cubicBezTo>
                  <a:pt x="469" y="98"/>
                  <a:pt x="464" y="93"/>
                  <a:pt x="457" y="93"/>
                </a:cubicBezTo>
                <a:cubicBezTo>
                  <a:pt x="201" y="93"/>
                  <a:pt x="201" y="93"/>
                  <a:pt x="201" y="93"/>
                </a:cubicBezTo>
                <a:cubicBezTo>
                  <a:pt x="194" y="93"/>
                  <a:pt x="189" y="98"/>
                  <a:pt x="189" y="105"/>
                </a:cubicBezTo>
                <a:cubicBezTo>
                  <a:pt x="189" y="286"/>
                  <a:pt x="189" y="286"/>
                  <a:pt x="189" y="286"/>
                </a:cubicBezTo>
                <a:cubicBezTo>
                  <a:pt x="189" y="293"/>
                  <a:pt x="194" y="298"/>
                  <a:pt x="201" y="298"/>
                </a:cubicBezTo>
                <a:close/>
                <a:moveTo>
                  <a:pt x="372" y="61"/>
                </a:moveTo>
                <a:cubicBezTo>
                  <a:pt x="377" y="61"/>
                  <a:pt x="381" y="57"/>
                  <a:pt x="381" y="52"/>
                </a:cubicBezTo>
                <a:cubicBezTo>
                  <a:pt x="381" y="30"/>
                  <a:pt x="381" y="30"/>
                  <a:pt x="381" y="30"/>
                </a:cubicBezTo>
                <a:cubicBezTo>
                  <a:pt x="381" y="14"/>
                  <a:pt x="367" y="0"/>
                  <a:pt x="350" y="0"/>
                </a:cubicBezTo>
                <a:cubicBezTo>
                  <a:pt x="84" y="0"/>
                  <a:pt x="84" y="0"/>
                  <a:pt x="84" y="0"/>
                </a:cubicBezTo>
                <a:cubicBezTo>
                  <a:pt x="67" y="0"/>
                  <a:pt x="53" y="14"/>
                  <a:pt x="53" y="30"/>
                </a:cubicBezTo>
                <a:cubicBezTo>
                  <a:pt x="53" y="126"/>
                  <a:pt x="53" y="126"/>
                  <a:pt x="53" y="126"/>
                </a:cubicBezTo>
                <a:cubicBezTo>
                  <a:pt x="53" y="132"/>
                  <a:pt x="57" y="136"/>
                  <a:pt x="62" y="136"/>
                </a:cubicBezTo>
                <a:cubicBezTo>
                  <a:pt x="68" y="136"/>
                  <a:pt x="72" y="132"/>
                  <a:pt x="72" y="126"/>
                </a:cubicBezTo>
                <a:cubicBezTo>
                  <a:pt x="72" y="30"/>
                  <a:pt x="72" y="30"/>
                  <a:pt x="72" y="30"/>
                </a:cubicBezTo>
                <a:cubicBezTo>
                  <a:pt x="72" y="24"/>
                  <a:pt x="77" y="18"/>
                  <a:pt x="84" y="18"/>
                </a:cubicBezTo>
                <a:cubicBezTo>
                  <a:pt x="350" y="18"/>
                  <a:pt x="350" y="18"/>
                  <a:pt x="350" y="18"/>
                </a:cubicBezTo>
                <a:cubicBezTo>
                  <a:pt x="357" y="18"/>
                  <a:pt x="362" y="24"/>
                  <a:pt x="362" y="30"/>
                </a:cubicBezTo>
                <a:cubicBezTo>
                  <a:pt x="362" y="52"/>
                  <a:pt x="362" y="52"/>
                  <a:pt x="362" y="52"/>
                </a:cubicBezTo>
                <a:cubicBezTo>
                  <a:pt x="362" y="57"/>
                  <a:pt x="367" y="61"/>
                  <a:pt x="372" y="61"/>
                </a:cubicBezTo>
                <a:close/>
                <a:moveTo>
                  <a:pt x="75" y="464"/>
                </a:moveTo>
                <a:cubicBezTo>
                  <a:pt x="78" y="465"/>
                  <a:pt x="81" y="466"/>
                  <a:pt x="83" y="466"/>
                </a:cubicBezTo>
                <a:cubicBezTo>
                  <a:pt x="88" y="466"/>
                  <a:pt x="93" y="465"/>
                  <a:pt x="96" y="462"/>
                </a:cubicBezTo>
                <a:cubicBezTo>
                  <a:pt x="97" y="461"/>
                  <a:pt x="97" y="461"/>
                  <a:pt x="97" y="460"/>
                </a:cubicBezTo>
                <a:cubicBezTo>
                  <a:pt x="159" y="392"/>
                  <a:pt x="159" y="392"/>
                  <a:pt x="159" y="392"/>
                </a:cubicBezTo>
                <a:cubicBezTo>
                  <a:pt x="265" y="392"/>
                  <a:pt x="265" y="392"/>
                  <a:pt x="265" y="392"/>
                </a:cubicBezTo>
                <a:cubicBezTo>
                  <a:pt x="282" y="392"/>
                  <a:pt x="296" y="378"/>
                  <a:pt x="296" y="361"/>
                </a:cubicBezTo>
                <a:cubicBezTo>
                  <a:pt x="296" y="340"/>
                  <a:pt x="296" y="340"/>
                  <a:pt x="296" y="340"/>
                </a:cubicBezTo>
                <a:cubicBezTo>
                  <a:pt x="296" y="335"/>
                  <a:pt x="292" y="330"/>
                  <a:pt x="286" y="330"/>
                </a:cubicBezTo>
                <a:cubicBezTo>
                  <a:pt x="281" y="330"/>
                  <a:pt x="277" y="335"/>
                  <a:pt x="277" y="340"/>
                </a:cubicBezTo>
                <a:cubicBezTo>
                  <a:pt x="277" y="361"/>
                  <a:pt x="277" y="361"/>
                  <a:pt x="277" y="361"/>
                </a:cubicBezTo>
                <a:cubicBezTo>
                  <a:pt x="277" y="368"/>
                  <a:pt x="272" y="373"/>
                  <a:pt x="265" y="373"/>
                </a:cubicBezTo>
                <a:cubicBezTo>
                  <a:pt x="155" y="373"/>
                  <a:pt x="155" y="373"/>
                  <a:pt x="155" y="373"/>
                </a:cubicBezTo>
                <a:cubicBezTo>
                  <a:pt x="152" y="373"/>
                  <a:pt x="150" y="374"/>
                  <a:pt x="148" y="376"/>
                </a:cubicBezTo>
                <a:cubicBezTo>
                  <a:pt x="84" y="447"/>
                  <a:pt x="84" y="447"/>
                  <a:pt x="84" y="447"/>
                </a:cubicBezTo>
                <a:cubicBezTo>
                  <a:pt x="84" y="447"/>
                  <a:pt x="83" y="447"/>
                  <a:pt x="83" y="447"/>
                </a:cubicBezTo>
                <a:cubicBezTo>
                  <a:pt x="82" y="447"/>
                  <a:pt x="82" y="447"/>
                  <a:pt x="82" y="446"/>
                </a:cubicBezTo>
                <a:cubicBezTo>
                  <a:pt x="82" y="382"/>
                  <a:pt x="82" y="382"/>
                  <a:pt x="82" y="382"/>
                </a:cubicBezTo>
                <a:cubicBezTo>
                  <a:pt x="82" y="377"/>
                  <a:pt x="78" y="373"/>
                  <a:pt x="73" y="373"/>
                </a:cubicBezTo>
                <a:cubicBezTo>
                  <a:pt x="30" y="373"/>
                  <a:pt x="30" y="373"/>
                  <a:pt x="30" y="373"/>
                </a:cubicBezTo>
                <a:cubicBezTo>
                  <a:pt x="24" y="373"/>
                  <a:pt x="18" y="368"/>
                  <a:pt x="18" y="361"/>
                </a:cubicBezTo>
                <a:cubicBezTo>
                  <a:pt x="18" y="180"/>
                  <a:pt x="18" y="180"/>
                  <a:pt x="18" y="180"/>
                </a:cubicBezTo>
                <a:cubicBezTo>
                  <a:pt x="18" y="173"/>
                  <a:pt x="24" y="168"/>
                  <a:pt x="30" y="168"/>
                </a:cubicBezTo>
                <a:cubicBezTo>
                  <a:pt x="148" y="168"/>
                  <a:pt x="148" y="168"/>
                  <a:pt x="148" y="168"/>
                </a:cubicBezTo>
                <a:cubicBezTo>
                  <a:pt x="153" y="168"/>
                  <a:pt x="157" y="164"/>
                  <a:pt x="157" y="158"/>
                </a:cubicBezTo>
                <a:cubicBezTo>
                  <a:pt x="157" y="153"/>
                  <a:pt x="153" y="149"/>
                  <a:pt x="148" y="149"/>
                </a:cubicBezTo>
                <a:cubicBezTo>
                  <a:pt x="30" y="149"/>
                  <a:pt x="30" y="149"/>
                  <a:pt x="30" y="149"/>
                </a:cubicBezTo>
                <a:cubicBezTo>
                  <a:pt x="13" y="149"/>
                  <a:pt x="0" y="163"/>
                  <a:pt x="0" y="180"/>
                </a:cubicBezTo>
                <a:cubicBezTo>
                  <a:pt x="0" y="361"/>
                  <a:pt x="0" y="361"/>
                  <a:pt x="0" y="361"/>
                </a:cubicBezTo>
                <a:cubicBezTo>
                  <a:pt x="0" y="378"/>
                  <a:pt x="13" y="392"/>
                  <a:pt x="30" y="392"/>
                </a:cubicBezTo>
                <a:cubicBezTo>
                  <a:pt x="64" y="392"/>
                  <a:pt x="64" y="392"/>
                  <a:pt x="64" y="392"/>
                </a:cubicBezTo>
                <a:cubicBezTo>
                  <a:pt x="64" y="446"/>
                  <a:pt x="64" y="446"/>
                  <a:pt x="64" y="446"/>
                </a:cubicBezTo>
                <a:cubicBezTo>
                  <a:pt x="64" y="454"/>
                  <a:pt x="68" y="461"/>
                  <a:pt x="75" y="464"/>
                </a:cubicBezTo>
                <a:close/>
                <a:moveTo>
                  <a:pt x="329" y="216"/>
                </a:moveTo>
                <a:cubicBezTo>
                  <a:pt x="334" y="216"/>
                  <a:pt x="338" y="212"/>
                  <a:pt x="338" y="206"/>
                </a:cubicBezTo>
                <a:cubicBezTo>
                  <a:pt x="338" y="137"/>
                  <a:pt x="338" y="137"/>
                  <a:pt x="338" y="137"/>
                </a:cubicBezTo>
                <a:cubicBezTo>
                  <a:pt x="338" y="132"/>
                  <a:pt x="334" y="128"/>
                  <a:pt x="329" y="128"/>
                </a:cubicBezTo>
                <a:cubicBezTo>
                  <a:pt x="324" y="128"/>
                  <a:pt x="320" y="132"/>
                  <a:pt x="320" y="137"/>
                </a:cubicBezTo>
                <a:cubicBezTo>
                  <a:pt x="320" y="206"/>
                  <a:pt x="320" y="206"/>
                  <a:pt x="320" y="206"/>
                </a:cubicBezTo>
                <a:cubicBezTo>
                  <a:pt x="320" y="212"/>
                  <a:pt x="324" y="216"/>
                  <a:pt x="329" y="216"/>
                </a:cubicBezTo>
                <a:close/>
                <a:moveTo>
                  <a:pt x="338" y="254"/>
                </a:moveTo>
                <a:cubicBezTo>
                  <a:pt x="338" y="244"/>
                  <a:pt x="338" y="244"/>
                  <a:pt x="338" y="244"/>
                </a:cubicBezTo>
                <a:cubicBezTo>
                  <a:pt x="338" y="239"/>
                  <a:pt x="334" y="234"/>
                  <a:pt x="329" y="234"/>
                </a:cubicBezTo>
                <a:cubicBezTo>
                  <a:pt x="324" y="234"/>
                  <a:pt x="320" y="239"/>
                  <a:pt x="320" y="244"/>
                </a:cubicBezTo>
                <a:cubicBezTo>
                  <a:pt x="320" y="254"/>
                  <a:pt x="320" y="254"/>
                  <a:pt x="320" y="254"/>
                </a:cubicBezTo>
                <a:cubicBezTo>
                  <a:pt x="320" y="260"/>
                  <a:pt x="324" y="264"/>
                  <a:pt x="329" y="264"/>
                </a:cubicBezTo>
                <a:cubicBezTo>
                  <a:pt x="334" y="264"/>
                  <a:pt x="338" y="260"/>
                  <a:pt x="338" y="254"/>
                </a:cubicBezTo>
                <a:close/>
              </a:path>
            </a:pathLst>
          </a:custGeom>
          <a:solidFill>
            <a:srgbClr val="09092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56">
            <a:extLst>
              <a:ext uri="{FF2B5EF4-FFF2-40B4-BE49-F238E27FC236}">
                <a16:creationId xmlns:a16="http://schemas.microsoft.com/office/drawing/2014/main" id="{ABE02ECC-77D9-E137-9E1A-9DFB78F6CEA8}"/>
              </a:ext>
            </a:extLst>
          </p:cNvPr>
          <p:cNvSpPr>
            <a:spLocks noChangeAspect="1" noEditPoints="1"/>
          </p:cNvSpPr>
          <p:nvPr/>
        </p:nvSpPr>
        <p:spPr bwMode="auto">
          <a:xfrm>
            <a:off x="5144482" y="3230723"/>
            <a:ext cx="728839" cy="612000"/>
          </a:xfrm>
          <a:custGeom>
            <a:avLst/>
            <a:gdLst>
              <a:gd name="T0" fmla="*/ 365 w 510"/>
              <a:gd name="T1" fmla="*/ 344 h 428"/>
              <a:gd name="T2" fmla="*/ 487 w 510"/>
              <a:gd name="T3" fmla="*/ 373 h 428"/>
              <a:gd name="T4" fmla="*/ 476 w 510"/>
              <a:gd name="T5" fmla="*/ 427 h 428"/>
              <a:gd name="T6" fmla="*/ 469 w 510"/>
              <a:gd name="T7" fmla="*/ 428 h 428"/>
              <a:gd name="T8" fmla="*/ 269 w 510"/>
              <a:gd name="T9" fmla="*/ 388 h 428"/>
              <a:gd name="T10" fmla="*/ 282 w 510"/>
              <a:gd name="T11" fmla="*/ 324 h 428"/>
              <a:gd name="T12" fmla="*/ 309 w 510"/>
              <a:gd name="T13" fmla="*/ 197 h 428"/>
              <a:gd name="T14" fmla="*/ 308 w 510"/>
              <a:gd name="T15" fmla="*/ 138 h 428"/>
              <a:gd name="T16" fmla="*/ 319 w 510"/>
              <a:gd name="T17" fmla="*/ 130 h 428"/>
              <a:gd name="T18" fmla="*/ 509 w 510"/>
              <a:gd name="T19" fmla="*/ 169 h 428"/>
              <a:gd name="T20" fmla="*/ 497 w 510"/>
              <a:gd name="T21" fmla="*/ 233 h 428"/>
              <a:gd name="T22" fmla="*/ 325 w 510"/>
              <a:gd name="T23" fmla="*/ 150 h 428"/>
              <a:gd name="T24" fmla="*/ 436 w 510"/>
              <a:gd name="T25" fmla="*/ 198 h 428"/>
              <a:gd name="T26" fmla="*/ 441 w 510"/>
              <a:gd name="T27" fmla="*/ 214 h 428"/>
              <a:gd name="T28" fmla="*/ 289 w 510"/>
              <a:gd name="T29" fmla="*/ 381 h 428"/>
              <a:gd name="T30" fmla="*/ 467 w 510"/>
              <a:gd name="T31" fmla="*/ 379 h 428"/>
              <a:gd name="T32" fmla="*/ 335 w 510"/>
              <a:gd name="T33" fmla="*/ 353 h 428"/>
              <a:gd name="T34" fmla="*/ 482 w 510"/>
              <a:gd name="T35" fmla="*/ 221 h 428"/>
              <a:gd name="T36" fmla="*/ 331 w 510"/>
              <a:gd name="T37" fmla="*/ 244 h 428"/>
              <a:gd name="T38" fmla="*/ 327 w 510"/>
              <a:gd name="T39" fmla="*/ 226 h 428"/>
              <a:gd name="T40" fmla="*/ 183 w 510"/>
              <a:gd name="T41" fmla="*/ 213 h 428"/>
              <a:gd name="T42" fmla="*/ 261 w 510"/>
              <a:gd name="T43" fmla="*/ 69 h 428"/>
              <a:gd name="T44" fmla="*/ 151 w 510"/>
              <a:gd name="T45" fmla="*/ 91 h 428"/>
              <a:gd name="T46" fmla="*/ 294 w 510"/>
              <a:gd name="T47" fmla="*/ 21 h 428"/>
              <a:gd name="T48" fmla="*/ 227 w 510"/>
              <a:gd name="T49" fmla="*/ 202 h 428"/>
              <a:gd name="T50" fmla="*/ 237 w 510"/>
              <a:gd name="T51" fmla="*/ 215 h 428"/>
              <a:gd name="T52" fmla="*/ 281 w 510"/>
              <a:gd name="T53" fmla="*/ 195 h 428"/>
              <a:gd name="T54" fmla="*/ 254 w 510"/>
              <a:gd name="T55" fmla="*/ 192 h 428"/>
              <a:gd name="T56" fmla="*/ 325 w 510"/>
              <a:gd name="T57" fmla="*/ 67 h 428"/>
              <a:gd name="T58" fmla="*/ 305 w 510"/>
              <a:gd name="T59" fmla="*/ 2 h 428"/>
              <a:gd name="T60" fmla="*/ 129 w 510"/>
              <a:gd name="T61" fmla="*/ 44 h 428"/>
              <a:gd name="T62" fmla="*/ 135 w 510"/>
              <a:gd name="T63" fmla="*/ 105 h 428"/>
              <a:gd name="T64" fmla="*/ 147 w 510"/>
              <a:gd name="T65" fmla="*/ 112 h 428"/>
              <a:gd name="T66" fmla="*/ 164 w 510"/>
              <a:gd name="T67" fmla="*/ 207 h 428"/>
              <a:gd name="T68" fmla="*/ 179 w 510"/>
              <a:gd name="T69" fmla="*/ 274 h 428"/>
              <a:gd name="T70" fmla="*/ 188 w 510"/>
              <a:gd name="T71" fmla="*/ 281 h 428"/>
              <a:gd name="T72" fmla="*/ 331 w 510"/>
              <a:gd name="T73" fmla="*/ 244 h 428"/>
              <a:gd name="T74" fmla="*/ 23 w 510"/>
              <a:gd name="T75" fmla="*/ 357 h 428"/>
              <a:gd name="T76" fmla="*/ 32 w 510"/>
              <a:gd name="T77" fmla="*/ 366 h 428"/>
              <a:gd name="T78" fmla="*/ 181 w 510"/>
              <a:gd name="T79" fmla="*/ 349 h 428"/>
              <a:gd name="T80" fmla="*/ 190 w 510"/>
              <a:gd name="T81" fmla="*/ 338 h 428"/>
              <a:gd name="T82" fmla="*/ 175 w 510"/>
              <a:gd name="T83" fmla="*/ 288 h 428"/>
              <a:gd name="T84" fmla="*/ 146 w 510"/>
              <a:gd name="T85" fmla="*/ 232 h 428"/>
              <a:gd name="T86" fmla="*/ 131 w 510"/>
              <a:gd name="T87" fmla="*/ 221 h 428"/>
              <a:gd name="T88" fmla="*/ 72 w 510"/>
              <a:gd name="T89" fmla="*/ 313 h 428"/>
              <a:gd name="T90" fmla="*/ 167 w 510"/>
              <a:gd name="T91" fmla="*/ 307 h 428"/>
              <a:gd name="T92" fmla="*/ 40 w 510"/>
              <a:gd name="T93" fmla="*/ 346 h 428"/>
              <a:gd name="T94" fmla="*/ 117 w 510"/>
              <a:gd name="T95" fmla="*/ 192 h 428"/>
              <a:gd name="T96" fmla="*/ 108 w 510"/>
              <a:gd name="T97" fmla="*/ 177 h 428"/>
              <a:gd name="T98" fmla="*/ 20 w 510"/>
              <a:gd name="T99" fmla="*/ 163 h 428"/>
              <a:gd name="T100" fmla="*/ 150 w 510"/>
              <a:gd name="T101" fmla="*/ 155 h 428"/>
              <a:gd name="T102" fmla="*/ 169 w 510"/>
              <a:gd name="T103" fmla="*/ 153 h 428"/>
              <a:gd name="T104" fmla="*/ 157 w 510"/>
              <a:gd name="T105" fmla="*/ 129 h 428"/>
              <a:gd name="T106" fmla="*/ 2 w 510"/>
              <a:gd name="T107" fmla="*/ 149 h 428"/>
              <a:gd name="T108" fmla="*/ 5 w 510"/>
              <a:gd name="T109" fmla="*/ 198 h 428"/>
              <a:gd name="T110" fmla="*/ 90 w 510"/>
              <a:gd name="T111" fmla="*/ 198 h 428"/>
              <a:gd name="T112" fmla="*/ 17 w 510"/>
              <a:gd name="T113" fmla="*/ 304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0" h="428">
                <a:moveTo>
                  <a:pt x="497" y="233"/>
                </a:moveTo>
                <a:cubicBezTo>
                  <a:pt x="365" y="344"/>
                  <a:pt x="365" y="344"/>
                  <a:pt x="365" y="344"/>
                </a:cubicBezTo>
                <a:cubicBezTo>
                  <a:pt x="480" y="362"/>
                  <a:pt x="480" y="362"/>
                  <a:pt x="480" y="362"/>
                </a:cubicBezTo>
                <a:cubicBezTo>
                  <a:pt x="485" y="363"/>
                  <a:pt x="488" y="367"/>
                  <a:pt x="487" y="373"/>
                </a:cubicBezTo>
                <a:cubicBezTo>
                  <a:pt x="480" y="421"/>
                  <a:pt x="480" y="421"/>
                  <a:pt x="480" y="421"/>
                </a:cubicBezTo>
                <a:cubicBezTo>
                  <a:pt x="479" y="423"/>
                  <a:pt x="478" y="425"/>
                  <a:pt x="476" y="427"/>
                </a:cubicBezTo>
                <a:cubicBezTo>
                  <a:pt x="475" y="428"/>
                  <a:pt x="473" y="428"/>
                  <a:pt x="471" y="428"/>
                </a:cubicBezTo>
                <a:cubicBezTo>
                  <a:pt x="470" y="428"/>
                  <a:pt x="470" y="428"/>
                  <a:pt x="469" y="428"/>
                </a:cubicBezTo>
                <a:cubicBezTo>
                  <a:pt x="277" y="398"/>
                  <a:pt x="277" y="398"/>
                  <a:pt x="277" y="398"/>
                </a:cubicBezTo>
                <a:cubicBezTo>
                  <a:pt x="272" y="398"/>
                  <a:pt x="269" y="393"/>
                  <a:pt x="269" y="388"/>
                </a:cubicBezTo>
                <a:cubicBezTo>
                  <a:pt x="278" y="330"/>
                  <a:pt x="278" y="330"/>
                  <a:pt x="278" y="330"/>
                </a:cubicBezTo>
                <a:cubicBezTo>
                  <a:pt x="279" y="328"/>
                  <a:pt x="280" y="326"/>
                  <a:pt x="282" y="324"/>
                </a:cubicBezTo>
                <a:cubicBezTo>
                  <a:pt x="413" y="213"/>
                  <a:pt x="413" y="213"/>
                  <a:pt x="413" y="213"/>
                </a:cubicBezTo>
                <a:cubicBezTo>
                  <a:pt x="309" y="197"/>
                  <a:pt x="309" y="197"/>
                  <a:pt x="309" y="197"/>
                </a:cubicBezTo>
                <a:cubicBezTo>
                  <a:pt x="304" y="196"/>
                  <a:pt x="300" y="191"/>
                  <a:pt x="301" y="186"/>
                </a:cubicBezTo>
                <a:cubicBezTo>
                  <a:pt x="308" y="138"/>
                  <a:pt x="308" y="138"/>
                  <a:pt x="308" y="138"/>
                </a:cubicBezTo>
                <a:cubicBezTo>
                  <a:pt x="309" y="136"/>
                  <a:pt x="310" y="133"/>
                  <a:pt x="312" y="132"/>
                </a:cubicBezTo>
                <a:cubicBezTo>
                  <a:pt x="314" y="130"/>
                  <a:pt x="317" y="130"/>
                  <a:pt x="319" y="130"/>
                </a:cubicBezTo>
                <a:cubicBezTo>
                  <a:pt x="502" y="159"/>
                  <a:pt x="502" y="159"/>
                  <a:pt x="502" y="159"/>
                </a:cubicBezTo>
                <a:cubicBezTo>
                  <a:pt x="507" y="159"/>
                  <a:pt x="510" y="164"/>
                  <a:pt x="509" y="169"/>
                </a:cubicBezTo>
                <a:cubicBezTo>
                  <a:pt x="500" y="227"/>
                  <a:pt x="500" y="227"/>
                  <a:pt x="500" y="227"/>
                </a:cubicBezTo>
                <a:cubicBezTo>
                  <a:pt x="500" y="229"/>
                  <a:pt x="499" y="231"/>
                  <a:pt x="497" y="233"/>
                </a:cubicBezTo>
                <a:close/>
                <a:moveTo>
                  <a:pt x="489" y="176"/>
                </a:moveTo>
                <a:cubicBezTo>
                  <a:pt x="325" y="150"/>
                  <a:pt x="325" y="150"/>
                  <a:pt x="325" y="150"/>
                </a:cubicBezTo>
                <a:cubicBezTo>
                  <a:pt x="321" y="180"/>
                  <a:pt x="321" y="180"/>
                  <a:pt x="321" y="180"/>
                </a:cubicBezTo>
                <a:cubicBezTo>
                  <a:pt x="436" y="198"/>
                  <a:pt x="436" y="198"/>
                  <a:pt x="436" y="198"/>
                </a:cubicBezTo>
                <a:cubicBezTo>
                  <a:pt x="440" y="198"/>
                  <a:pt x="443" y="201"/>
                  <a:pt x="444" y="204"/>
                </a:cubicBezTo>
                <a:cubicBezTo>
                  <a:pt x="445" y="208"/>
                  <a:pt x="444" y="212"/>
                  <a:pt x="441" y="214"/>
                </a:cubicBezTo>
                <a:cubicBezTo>
                  <a:pt x="296" y="336"/>
                  <a:pt x="296" y="336"/>
                  <a:pt x="296" y="336"/>
                </a:cubicBezTo>
                <a:cubicBezTo>
                  <a:pt x="289" y="381"/>
                  <a:pt x="289" y="381"/>
                  <a:pt x="289" y="381"/>
                </a:cubicBezTo>
                <a:cubicBezTo>
                  <a:pt x="463" y="408"/>
                  <a:pt x="463" y="408"/>
                  <a:pt x="463" y="408"/>
                </a:cubicBezTo>
                <a:cubicBezTo>
                  <a:pt x="467" y="379"/>
                  <a:pt x="467" y="379"/>
                  <a:pt x="467" y="379"/>
                </a:cubicBezTo>
                <a:cubicBezTo>
                  <a:pt x="342" y="359"/>
                  <a:pt x="342" y="359"/>
                  <a:pt x="342" y="359"/>
                </a:cubicBezTo>
                <a:cubicBezTo>
                  <a:pt x="339" y="359"/>
                  <a:pt x="336" y="356"/>
                  <a:pt x="335" y="353"/>
                </a:cubicBezTo>
                <a:cubicBezTo>
                  <a:pt x="334" y="349"/>
                  <a:pt x="335" y="345"/>
                  <a:pt x="338" y="343"/>
                </a:cubicBezTo>
                <a:cubicBezTo>
                  <a:pt x="482" y="221"/>
                  <a:pt x="482" y="221"/>
                  <a:pt x="482" y="221"/>
                </a:cubicBezTo>
                <a:lnTo>
                  <a:pt x="489" y="176"/>
                </a:lnTo>
                <a:close/>
                <a:moveTo>
                  <a:pt x="331" y="244"/>
                </a:moveTo>
                <a:cubicBezTo>
                  <a:pt x="336" y="243"/>
                  <a:pt x="339" y="238"/>
                  <a:pt x="338" y="233"/>
                </a:cubicBezTo>
                <a:cubicBezTo>
                  <a:pt x="337" y="228"/>
                  <a:pt x="332" y="225"/>
                  <a:pt x="327" y="226"/>
                </a:cubicBezTo>
                <a:cubicBezTo>
                  <a:pt x="195" y="260"/>
                  <a:pt x="195" y="260"/>
                  <a:pt x="195" y="260"/>
                </a:cubicBezTo>
                <a:cubicBezTo>
                  <a:pt x="183" y="213"/>
                  <a:pt x="183" y="213"/>
                  <a:pt x="183" y="213"/>
                </a:cubicBezTo>
                <a:cubicBezTo>
                  <a:pt x="262" y="79"/>
                  <a:pt x="262" y="79"/>
                  <a:pt x="262" y="79"/>
                </a:cubicBezTo>
                <a:cubicBezTo>
                  <a:pt x="263" y="76"/>
                  <a:pt x="263" y="72"/>
                  <a:pt x="261" y="69"/>
                </a:cubicBezTo>
                <a:cubicBezTo>
                  <a:pt x="259" y="66"/>
                  <a:pt x="255" y="65"/>
                  <a:pt x="251" y="66"/>
                </a:cubicBezTo>
                <a:cubicBezTo>
                  <a:pt x="151" y="91"/>
                  <a:pt x="151" y="91"/>
                  <a:pt x="151" y="91"/>
                </a:cubicBezTo>
                <a:cubicBezTo>
                  <a:pt x="143" y="60"/>
                  <a:pt x="143" y="60"/>
                  <a:pt x="143" y="60"/>
                </a:cubicBezTo>
                <a:cubicBezTo>
                  <a:pt x="294" y="21"/>
                  <a:pt x="294" y="21"/>
                  <a:pt x="294" y="21"/>
                </a:cubicBezTo>
                <a:cubicBezTo>
                  <a:pt x="306" y="68"/>
                  <a:pt x="306" y="68"/>
                  <a:pt x="306" y="68"/>
                </a:cubicBezTo>
                <a:cubicBezTo>
                  <a:pt x="227" y="202"/>
                  <a:pt x="227" y="202"/>
                  <a:pt x="227" y="202"/>
                </a:cubicBezTo>
                <a:cubicBezTo>
                  <a:pt x="225" y="205"/>
                  <a:pt x="225" y="209"/>
                  <a:pt x="227" y="212"/>
                </a:cubicBezTo>
                <a:cubicBezTo>
                  <a:pt x="229" y="215"/>
                  <a:pt x="233" y="216"/>
                  <a:pt x="237" y="215"/>
                </a:cubicBezTo>
                <a:cubicBezTo>
                  <a:pt x="274" y="206"/>
                  <a:pt x="274" y="206"/>
                  <a:pt x="274" y="206"/>
                </a:cubicBezTo>
                <a:cubicBezTo>
                  <a:pt x="279" y="205"/>
                  <a:pt x="282" y="200"/>
                  <a:pt x="281" y="195"/>
                </a:cubicBezTo>
                <a:cubicBezTo>
                  <a:pt x="279" y="190"/>
                  <a:pt x="274" y="187"/>
                  <a:pt x="269" y="188"/>
                </a:cubicBezTo>
                <a:cubicBezTo>
                  <a:pt x="254" y="192"/>
                  <a:pt x="254" y="192"/>
                  <a:pt x="254" y="192"/>
                </a:cubicBezTo>
                <a:cubicBezTo>
                  <a:pt x="324" y="74"/>
                  <a:pt x="324" y="74"/>
                  <a:pt x="324" y="74"/>
                </a:cubicBezTo>
                <a:cubicBezTo>
                  <a:pt x="325" y="72"/>
                  <a:pt x="325" y="69"/>
                  <a:pt x="325" y="67"/>
                </a:cubicBezTo>
                <a:cubicBezTo>
                  <a:pt x="309" y="8"/>
                  <a:pt x="309" y="8"/>
                  <a:pt x="309" y="8"/>
                </a:cubicBezTo>
                <a:cubicBezTo>
                  <a:pt x="309" y="5"/>
                  <a:pt x="307" y="3"/>
                  <a:pt x="305" y="2"/>
                </a:cubicBezTo>
                <a:cubicBezTo>
                  <a:pt x="303" y="1"/>
                  <a:pt x="300" y="0"/>
                  <a:pt x="298" y="1"/>
                </a:cubicBezTo>
                <a:cubicBezTo>
                  <a:pt x="129" y="44"/>
                  <a:pt x="129" y="44"/>
                  <a:pt x="129" y="44"/>
                </a:cubicBezTo>
                <a:cubicBezTo>
                  <a:pt x="124" y="45"/>
                  <a:pt x="121" y="51"/>
                  <a:pt x="123" y="56"/>
                </a:cubicBezTo>
                <a:cubicBezTo>
                  <a:pt x="135" y="105"/>
                  <a:pt x="135" y="105"/>
                  <a:pt x="135" y="105"/>
                </a:cubicBezTo>
                <a:cubicBezTo>
                  <a:pt x="136" y="107"/>
                  <a:pt x="138" y="110"/>
                  <a:pt x="140" y="111"/>
                </a:cubicBezTo>
                <a:cubicBezTo>
                  <a:pt x="142" y="112"/>
                  <a:pt x="144" y="112"/>
                  <a:pt x="147" y="112"/>
                </a:cubicBezTo>
                <a:cubicBezTo>
                  <a:pt x="234" y="89"/>
                  <a:pt x="234" y="89"/>
                  <a:pt x="234" y="89"/>
                </a:cubicBezTo>
                <a:cubicBezTo>
                  <a:pt x="164" y="207"/>
                  <a:pt x="164" y="207"/>
                  <a:pt x="164" y="207"/>
                </a:cubicBezTo>
                <a:cubicBezTo>
                  <a:pt x="163" y="209"/>
                  <a:pt x="163" y="212"/>
                  <a:pt x="163" y="214"/>
                </a:cubicBezTo>
                <a:cubicBezTo>
                  <a:pt x="179" y="274"/>
                  <a:pt x="179" y="274"/>
                  <a:pt x="179" y="274"/>
                </a:cubicBezTo>
                <a:cubicBezTo>
                  <a:pt x="179" y="276"/>
                  <a:pt x="181" y="278"/>
                  <a:pt x="183" y="279"/>
                </a:cubicBezTo>
                <a:cubicBezTo>
                  <a:pt x="184" y="280"/>
                  <a:pt x="186" y="281"/>
                  <a:pt x="188" y="281"/>
                </a:cubicBezTo>
                <a:cubicBezTo>
                  <a:pt x="189" y="281"/>
                  <a:pt x="189" y="281"/>
                  <a:pt x="190" y="280"/>
                </a:cubicBezTo>
                <a:lnTo>
                  <a:pt x="331" y="244"/>
                </a:lnTo>
                <a:close/>
                <a:moveTo>
                  <a:pt x="17" y="304"/>
                </a:moveTo>
                <a:cubicBezTo>
                  <a:pt x="23" y="357"/>
                  <a:pt x="23" y="357"/>
                  <a:pt x="23" y="357"/>
                </a:cubicBezTo>
                <a:cubicBezTo>
                  <a:pt x="23" y="360"/>
                  <a:pt x="24" y="362"/>
                  <a:pt x="26" y="364"/>
                </a:cubicBezTo>
                <a:cubicBezTo>
                  <a:pt x="28" y="365"/>
                  <a:pt x="30" y="366"/>
                  <a:pt x="32" y="366"/>
                </a:cubicBezTo>
                <a:cubicBezTo>
                  <a:pt x="32" y="366"/>
                  <a:pt x="33" y="366"/>
                  <a:pt x="33" y="366"/>
                </a:cubicBezTo>
                <a:cubicBezTo>
                  <a:pt x="181" y="349"/>
                  <a:pt x="181" y="349"/>
                  <a:pt x="181" y="349"/>
                </a:cubicBezTo>
                <a:cubicBezTo>
                  <a:pt x="184" y="349"/>
                  <a:pt x="186" y="347"/>
                  <a:pt x="188" y="345"/>
                </a:cubicBezTo>
                <a:cubicBezTo>
                  <a:pt x="189" y="343"/>
                  <a:pt x="190" y="341"/>
                  <a:pt x="190" y="338"/>
                </a:cubicBezTo>
                <a:cubicBezTo>
                  <a:pt x="185" y="296"/>
                  <a:pt x="185" y="296"/>
                  <a:pt x="185" y="296"/>
                </a:cubicBezTo>
                <a:cubicBezTo>
                  <a:pt x="184" y="291"/>
                  <a:pt x="180" y="287"/>
                  <a:pt x="175" y="288"/>
                </a:cubicBezTo>
                <a:cubicBezTo>
                  <a:pt x="100" y="296"/>
                  <a:pt x="100" y="296"/>
                  <a:pt x="100" y="296"/>
                </a:cubicBezTo>
                <a:cubicBezTo>
                  <a:pt x="146" y="232"/>
                  <a:pt x="146" y="232"/>
                  <a:pt x="146" y="232"/>
                </a:cubicBezTo>
                <a:cubicBezTo>
                  <a:pt x="149" y="228"/>
                  <a:pt x="148" y="222"/>
                  <a:pt x="144" y="219"/>
                </a:cubicBezTo>
                <a:cubicBezTo>
                  <a:pt x="139" y="216"/>
                  <a:pt x="134" y="217"/>
                  <a:pt x="131" y="221"/>
                </a:cubicBezTo>
                <a:cubicBezTo>
                  <a:pt x="73" y="302"/>
                  <a:pt x="73" y="302"/>
                  <a:pt x="73" y="302"/>
                </a:cubicBezTo>
                <a:cubicBezTo>
                  <a:pt x="70" y="305"/>
                  <a:pt x="70" y="309"/>
                  <a:pt x="72" y="313"/>
                </a:cubicBezTo>
                <a:cubicBezTo>
                  <a:pt x="74" y="316"/>
                  <a:pt x="78" y="318"/>
                  <a:pt x="81" y="317"/>
                </a:cubicBezTo>
                <a:cubicBezTo>
                  <a:pt x="167" y="307"/>
                  <a:pt x="167" y="307"/>
                  <a:pt x="167" y="307"/>
                </a:cubicBezTo>
                <a:cubicBezTo>
                  <a:pt x="170" y="331"/>
                  <a:pt x="170" y="331"/>
                  <a:pt x="170" y="331"/>
                </a:cubicBezTo>
                <a:cubicBezTo>
                  <a:pt x="40" y="346"/>
                  <a:pt x="40" y="346"/>
                  <a:pt x="40" y="346"/>
                </a:cubicBezTo>
                <a:cubicBezTo>
                  <a:pt x="36" y="306"/>
                  <a:pt x="36" y="306"/>
                  <a:pt x="36" y="306"/>
                </a:cubicBezTo>
                <a:cubicBezTo>
                  <a:pt x="117" y="192"/>
                  <a:pt x="117" y="192"/>
                  <a:pt x="117" y="192"/>
                </a:cubicBezTo>
                <a:cubicBezTo>
                  <a:pt x="119" y="189"/>
                  <a:pt x="119" y="185"/>
                  <a:pt x="117" y="182"/>
                </a:cubicBezTo>
                <a:cubicBezTo>
                  <a:pt x="116" y="179"/>
                  <a:pt x="112" y="177"/>
                  <a:pt x="108" y="177"/>
                </a:cubicBezTo>
                <a:cubicBezTo>
                  <a:pt x="22" y="187"/>
                  <a:pt x="22" y="187"/>
                  <a:pt x="22" y="187"/>
                </a:cubicBezTo>
                <a:cubicBezTo>
                  <a:pt x="20" y="163"/>
                  <a:pt x="20" y="163"/>
                  <a:pt x="20" y="163"/>
                </a:cubicBezTo>
                <a:cubicBezTo>
                  <a:pt x="149" y="148"/>
                  <a:pt x="149" y="148"/>
                  <a:pt x="149" y="148"/>
                </a:cubicBezTo>
                <a:cubicBezTo>
                  <a:pt x="150" y="155"/>
                  <a:pt x="150" y="155"/>
                  <a:pt x="150" y="155"/>
                </a:cubicBezTo>
                <a:cubicBezTo>
                  <a:pt x="151" y="160"/>
                  <a:pt x="155" y="164"/>
                  <a:pt x="160" y="164"/>
                </a:cubicBezTo>
                <a:cubicBezTo>
                  <a:pt x="166" y="163"/>
                  <a:pt x="169" y="158"/>
                  <a:pt x="169" y="153"/>
                </a:cubicBezTo>
                <a:cubicBezTo>
                  <a:pt x="167" y="137"/>
                  <a:pt x="167" y="137"/>
                  <a:pt x="167" y="137"/>
                </a:cubicBezTo>
                <a:cubicBezTo>
                  <a:pt x="166" y="132"/>
                  <a:pt x="162" y="128"/>
                  <a:pt x="157" y="129"/>
                </a:cubicBezTo>
                <a:cubicBezTo>
                  <a:pt x="8" y="146"/>
                  <a:pt x="8" y="146"/>
                  <a:pt x="8" y="146"/>
                </a:cubicBezTo>
                <a:cubicBezTo>
                  <a:pt x="6" y="146"/>
                  <a:pt x="3" y="147"/>
                  <a:pt x="2" y="149"/>
                </a:cubicBezTo>
                <a:cubicBezTo>
                  <a:pt x="0" y="151"/>
                  <a:pt x="0" y="153"/>
                  <a:pt x="0" y="156"/>
                </a:cubicBezTo>
                <a:cubicBezTo>
                  <a:pt x="5" y="198"/>
                  <a:pt x="5" y="198"/>
                  <a:pt x="5" y="198"/>
                </a:cubicBezTo>
                <a:cubicBezTo>
                  <a:pt x="5" y="203"/>
                  <a:pt x="10" y="207"/>
                  <a:pt x="15" y="207"/>
                </a:cubicBezTo>
                <a:cubicBezTo>
                  <a:pt x="90" y="198"/>
                  <a:pt x="90" y="198"/>
                  <a:pt x="90" y="198"/>
                </a:cubicBezTo>
                <a:cubicBezTo>
                  <a:pt x="18" y="298"/>
                  <a:pt x="18" y="298"/>
                  <a:pt x="18" y="298"/>
                </a:cubicBezTo>
                <a:cubicBezTo>
                  <a:pt x="17" y="300"/>
                  <a:pt x="16" y="302"/>
                  <a:pt x="17" y="30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 coins arrondis 2">
            <a:extLst>
              <a:ext uri="{FF2B5EF4-FFF2-40B4-BE49-F238E27FC236}">
                <a16:creationId xmlns:a16="http://schemas.microsoft.com/office/drawing/2014/main" id="{CA4A55B6-ECA5-A7E9-0E9F-5D587C1F01A1}"/>
              </a:ext>
            </a:extLst>
          </p:cNvPr>
          <p:cNvSpPr/>
          <p:nvPr/>
        </p:nvSpPr>
        <p:spPr>
          <a:xfrm>
            <a:off x="8983983" y="2994018"/>
            <a:ext cx="1080000" cy="1080000"/>
          </a:xfrm>
          <a:prstGeom prst="roundRect">
            <a:avLst>
              <a:gd name="adj" fmla="val 43263"/>
            </a:avLst>
          </a:prstGeom>
          <a:solidFill>
            <a:srgbClr val="FF8D96"/>
          </a:solidFill>
          <a:ln w="0">
            <a:noFill/>
          </a:ln>
          <a:effectLst>
            <a:outerShdw blurRad="762000" dist="254000" dir="5400000" algn="ctr" rotWithShape="0">
              <a:srgbClr val="09092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FFFFFF"/>
              </a:solidFill>
              <a:latin typeface="Foundever Sans Bold" pitchFamily="50" charset="0"/>
              <a:ea typeface="Foundever Sans Bold" pitchFamily="50" charset="0"/>
            </a:endParaRPr>
          </a:p>
        </p:txBody>
      </p:sp>
      <p:sp>
        <p:nvSpPr>
          <p:cNvPr id="18" name="Chevron 17">
            <a:extLst>
              <a:ext uri="{FF2B5EF4-FFF2-40B4-BE49-F238E27FC236}">
                <a16:creationId xmlns:a16="http://schemas.microsoft.com/office/drawing/2014/main" id="{2E7FD490-9601-0369-212B-8A7ACB0C1675}"/>
              </a:ext>
            </a:extLst>
          </p:cNvPr>
          <p:cNvSpPr/>
          <p:nvPr/>
        </p:nvSpPr>
        <p:spPr>
          <a:xfrm>
            <a:off x="10659886" y="3441217"/>
            <a:ext cx="232954" cy="232954"/>
          </a:xfrm>
          <a:prstGeom prst="chevron">
            <a:avLst/>
          </a:prstGeom>
          <a:solidFill>
            <a:srgbClr val="FF8D96"/>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09092C"/>
              </a:solidFill>
              <a:ea typeface="Foundever Sans Bold" pitchFamily="2" charset="0"/>
              <a:cs typeface="Calibri" panose="020F0502020204030204" pitchFamily="34" charset="0"/>
            </a:endParaRPr>
          </a:p>
        </p:txBody>
      </p:sp>
      <p:sp>
        <p:nvSpPr>
          <p:cNvPr id="21" name="Freeform 96">
            <a:extLst>
              <a:ext uri="{FF2B5EF4-FFF2-40B4-BE49-F238E27FC236}">
                <a16:creationId xmlns:a16="http://schemas.microsoft.com/office/drawing/2014/main" id="{C74D5B45-2C92-2232-579E-9481887216B9}"/>
              </a:ext>
            </a:extLst>
          </p:cNvPr>
          <p:cNvSpPr>
            <a:spLocks noEditPoints="1"/>
          </p:cNvSpPr>
          <p:nvPr/>
        </p:nvSpPr>
        <p:spPr bwMode="auto">
          <a:xfrm>
            <a:off x="9197829" y="3255321"/>
            <a:ext cx="656891" cy="571239"/>
          </a:xfrm>
          <a:custGeom>
            <a:avLst/>
            <a:gdLst>
              <a:gd name="T0" fmla="*/ 53 w 488"/>
              <a:gd name="T1" fmla="*/ 264 h 424"/>
              <a:gd name="T2" fmla="*/ 0 w 488"/>
              <a:gd name="T3" fmla="*/ 233 h 424"/>
              <a:gd name="T4" fmla="*/ 30 w 488"/>
              <a:gd name="T5" fmla="*/ 0 h 424"/>
              <a:gd name="T6" fmla="*/ 360 w 488"/>
              <a:gd name="T7" fmla="*/ 31 h 424"/>
              <a:gd name="T8" fmla="*/ 329 w 488"/>
              <a:gd name="T9" fmla="*/ 264 h 424"/>
              <a:gd name="T10" fmla="*/ 88 w 488"/>
              <a:gd name="T11" fmla="*/ 332 h 424"/>
              <a:gd name="T12" fmla="*/ 66 w 488"/>
              <a:gd name="T13" fmla="*/ 337 h 424"/>
              <a:gd name="T14" fmla="*/ 62 w 488"/>
              <a:gd name="T15" fmla="*/ 245 h 424"/>
              <a:gd name="T16" fmla="*/ 72 w 488"/>
              <a:gd name="T17" fmla="*/ 319 h 424"/>
              <a:gd name="T18" fmla="*/ 74 w 488"/>
              <a:gd name="T19" fmla="*/ 319 h 424"/>
              <a:gd name="T20" fmla="*/ 141 w 488"/>
              <a:gd name="T21" fmla="*/ 248 h 424"/>
              <a:gd name="T22" fmla="*/ 329 w 488"/>
              <a:gd name="T23" fmla="*/ 245 h 424"/>
              <a:gd name="T24" fmla="*/ 341 w 488"/>
              <a:gd name="T25" fmla="*/ 31 h 424"/>
              <a:gd name="T26" fmla="*/ 30 w 488"/>
              <a:gd name="T27" fmla="*/ 19 h 424"/>
              <a:gd name="T28" fmla="*/ 18 w 488"/>
              <a:gd name="T29" fmla="*/ 233 h 424"/>
              <a:gd name="T30" fmla="*/ 62 w 488"/>
              <a:gd name="T31" fmla="*/ 245 h 424"/>
              <a:gd name="T32" fmla="*/ 336 w 488"/>
              <a:gd name="T33" fmla="*/ 349 h 424"/>
              <a:gd name="T34" fmla="*/ 414 w 488"/>
              <a:gd name="T35" fmla="*/ 424 h 424"/>
              <a:gd name="T36" fmla="*/ 434 w 488"/>
              <a:gd name="T37" fmla="*/ 404 h 424"/>
              <a:gd name="T38" fmla="*/ 457 w 488"/>
              <a:gd name="T39" fmla="*/ 349 h 424"/>
              <a:gd name="T40" fmla="*/ 488 w 488"/>
              <a:gd name="T41" fmla="*/ 116 h 424"/>
              <a:gd name="T42" fmla="*/ 382 w 488"/>
              <a:gd name="T43" fmla="*/ 85 h 424"/>
              <a:gd name="T44" fmla="*/ 382 w 488"/>
              <a:gd name="T45" fmla="*/ 104 h 424"/>
              <a:gd name="T46" fmla="*/ 469 w 488"/>
              <a:gd name="T47" fmla="*/ 116 h 424"/>
              <a:gd name="T48" fmla="*/ 457 w 488"/>
              <a:gd name="T49" fmla="*/ 331 h 424"/>
              <a:gd name="T50" fmla="*/ 416 w 488"/>
              <a:gd name="T51" fmla="*/ 340 h 424"/>
              <a:gd name="T52" fmla="*/ 415 w 488"/>
              <a:gd name="T53" fmla="*/ 405 h 424"/>
              <a:gd name="T54" fmla="*/ 413 w 488"/>
              <a:gd name="T55" fmla="*/ 405 h 424"/>
              <a:gd name="T56" fmla="*/ 340 w 488"/>
              <a:gd name="T57" fmla="*/ 331 h 424"/>
              <a:gd name="T58" fmla="*/ 178 w 488"/>
              <a:gd name="T59" fmla="*/ 319 h 424"/>
              <a:gd name="T60" fmla="*/ 169 w 488"/>
              <a:gd name="T61" fmla="*/ 277 h 424"/>
              <a:gd name="T62" fmla="*/ 160 w 488"/>
              <a:gd name="T63" fmla="*/ 319 h 424"/>
              <a:gd name="T64" fmla="*/ 75 w 488"/>
              <a:gd name="T65" fmla="*/ 89 h 424"/>
              <a:gd name="T66" fmla="*/ 294 w 488"/>
              <a:gd name="T67" fmla="*/ 79 h 424"/>
              <a:gd name="T68" fmla="*/ 75 w 488"/>
              <a:gd name="T69" fmla="*/ 70 h 424"/>
              <a:gd name="T70" fmla="*/ 75 w 488"/>
              <a:gd name="T71" fmla="*/ 89 h 424"/>
              <a:gd name="T72" fmla="*/ 285 w 488"/>
              <a:gd name="T73" fmla="*/ 138 h 424"/>
              <a:gd name="T74" fmla="*/ 285 w 488"/>
              <a:gd name="T75" fmla="*/ 119 h 424"/>
              <a:gd name="T76" fmla="*/ 66 w 488"/>
              <a:gd name="T77" fmla="*/ 128 h 424"/>
              <a:gd name="T78" fmla="*/ 75 w 488"/>
              <a:gd name="T79" fmla="*/ 187 h 424"/>
              <a:gd name="T80" fmla="*/ 232 w 488"/>
              <a:gd name="T81" fmla="*/ 178 h 424"/>
              <a:gd name="T82" fmla="*/ 75 w 488"/>
              <a:gd name="T83" fmla="*/ 168 h 424"/>
              <a:gd name="T84" fmla="*/ 75 w 488"/>
              <a:gd name="T85" fmla="*/ 187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8" h="424">
                <a:moveTo>
                  <a:pt x="53" y="319"/>
                </a:moveTo>
                <a:cubicBezTo>
                  <a:pt x="53" y="264"/>
                  <a:pt x="53" y="264"/>
                  <a:pt x="53" y="264"/>
                </a:cubicBezTo>
                <a:cubicBezTo>
                  <a:pt x="30" y="264"/>
                  <a:pt x="30" y="264"/>
                  <a:pt x="30" y="264"/>
                </a:cubicBezTo>
                <a:cubicBezTo>
                  <a:pt x="13" y="264"/>
                  <a:pt x="0" y="250"/>
                  <a:pt x="0" y="233"/>
                </a:cubicBezTo>
                <a:cubicBezTo>
                  <a:pt x="0" y="31"/>
                  <a:pt x="0" y="31"/>
                  <a:pt x="0" y="31"/>
                </a:cubicBezTo>
                <a:cubicBezTo>
                  <a:pt x="0" y="14"/>
                  <a:pt x="13" y="0"/>
                  <a:pt x="30" y="0"/>
                </a:cubicBezTo>
                <a:cubicBezTo>
                  <a:pt x="329" y="0"/>
                  <a:pt x="329" y="0"/>
                  <a:pt x="329" y="0"/>
                </a:cubicBezTo>
                <a:cubicBezTo>
                  <a:pt x="346" y="0"/>
                  <a:pt x="360" y="14"/>
                  <a:pt x="360" y="31"/>
                </a:cubicBezTo>
                <a:cubicBezTo>
                  <a:pt x="360" y="233"/>
                  <a:pt x="360" y="233"/>
                  <a:pt x="360" y="233"/>
                </a:cubicBezTo>
                <a:cubicBezTo>
                  <a:pt x="360" y="250"/>
                  <a:pt x="346" y="264"/>
                  <a:pt x="329" y="264"/>
                </a:cubicBezTo>
                <a:cubicBezTo>
                  <a:pt x="152" y="264"/>
                  <a:pt x="152" y="264"/>
                  <a:pt x="152" y="264"/>
                </a:cubicBezTo>
                <a:cubicBezTo>
                  <a:pt x="88" y="332"/>
                  <a:pt x="88" y="332"/>
                  <a:pt x="88" y="332"/>
                </a:cubicBezTo>
                <a:cubicBezTo>
                  <a:pt x="84" y="336"/>
                  <a:pt x="79" y="339"/>
                  <a:pt x="73" y="339"/>
                </a:cubicBezTo>
                <a:cubicBezTo>
                  <a:pt x="71" y="339"/>
                  <a:pt x="68" y="338"/>
                  <a:pt x="66" y="337"/>
                </a:cubicBezTo>
                <a:cubicBezTo>
                  <a:pt x="58" y="334"/>
                  <a:pt x="53" y="327"/>
                  <a:pt x="53" y="319"/>
                </a:cubicBezTo>
                <a:close/>
                <a:moveTo>
                  <a:pt x="62" y="245"/>
                </a:moveTo>
                <a:cubicBezTo>
                  <a:pt x="67" y="245"/>
                  <a:pt x="72" y="249"/>
                  <a:pt x="72" y="255"/>
                </a:cubicBezTo>
                <a:cubicBezTo>
                  <a:pt x="72" y="319"/>
                  <a:pt x="72" y="319"/>
                  <a:pt x="72" y="319"/>
                </a:cubicBezTo>
                <a:cubicBezTo>
                  <a:pt x="72" y="319"/>
                  <a:pt x="72" y="320"/>
                  <a:pt x="72" y="320"/>
                </a:cubicBezTo>
                <a:cubicBezTo>
                  <a:pt x="73" y="320"/>
                  <a:pt x="74" y="320"/>
                  <a:pt x="74" y="319"/>
                </a:cubicBezTo>
                <a:cubicBezTo>
                  <a:pt x="74" y="319"/>
                  <a:pt x="74" y="319"/>
                  <a:pt x="74" y="319"/>
                </a:cubicBezTo>
                <a:cubicBezTo>
                  <a:pt x="141" y="248"/>
                  <a:pt x="141" y="248"/>
                  <a:pt x="141" y="248"/>
                </a:cubicBezTo>
                <a:cubicBezTo>
                  <a:pt x="143" y="246"/>
                  <a:pt x="145" y="245"/>
                  <a:pt x="148" y="245"/>
                </a:cubicBezTo>
                <a:cubicBezTo>
                  <a:pt x="329" y="245"/>
                  <a:pt x="329" y="245"/>
                  <a:pt x="329" y="245"/>
                </a:cubicBezTo>
                <a:cubicBezTo>
                  <a:pt x="336" y="245"/>
                  <a:pt x="341" y="240"/>
                  <a:pt x="341" y="233"/>
                </a:cubicBezTo>
                <a:cubicBezTo>
                  <a:pt x="341" y="31"/>
                  <a:pt x="341" y="31"/>
                  <a:pt x="341" y="31"/>
                </a:cubicBezTo>
                <a:cubicBezTo>
                  <a:pt x="341" y="24"/>
                  <a:pt x="336" y="19"/>
                  <a:pt x="329" y="19"/>
                </a:cubicBezTo>
                <a:cubicBezTo>
                  <a:pt x="30" y="19"/>
                  <a:pt x="30" y="19"/>
                  <a:pt x="30" y="19"/>
                </a:cubicBezTo>
                <a:cubicBezTo>
                  <a:pt x="24" y="19"/>
                  <a:pt x="18" y="24"/>
                  <a:pt x="18" y="31"/>
                </a:cubicBezTo>
                <a:cubicBezTo>
                  <a:pt x="18" y="233"/>
                  <a:pt x="18" y="233"/>
                  <a:pt x="18" y="233"/>
                </a:cubicBezTo>
                <a:cubicBezTo>
                  <a:pt x="18" y="240"/>
                  <a:pt x="24" y="245"/>
                  <a:pt x="30" y="245"/>
                </a:cubicBezTo>
                <a:lnTo>
                  <a:pt x="62" y="245"/>
                </a:lnTo>
                <a:close/>
                <a:moveTo>
                  <a:pt x="190" y="349"/>
                </a:moveTo>
                <a:cubicBezTo>
                  <a:pt x="336" y="349"/>
                  <a:pt x="336" y="349"/>
                  <a:pt x="336" y="349"/>
                </a:cubicBezTo>
                <a:cubicBezTo>
                  <a:pt x="399" y="417"/>
                  <a:pt x="399" y="417"/>
                  <a:pt x="399" y="417"/>
                </a:cubicBezTo>
                <a:cubicBezTo>
                  <a:pt x="403" y="422"/>
                  <a:pt x="409" y="424"/>
                  <a:pt x="414" y="424"/>
                </a:cubicBezTo>
                <a:cubicBezTo>
                  <a:pt x="417" y="424"/>
                  <a:pt x="419" y="424"/>
                  <a:pt x="421" y="423"/>
                </a:cubicBezTo>
                <a:cubicBezTo>
                  <a:pt x="429" y="420"/>
                  <a:pt x="434" y="412"/>
                  <a:pt x="434" y="404"/>
                </a:cubicBezTo>
                <a:cubicBezTo>
                  <a:pt x="434" y="349"/>
                  <a:pt x="434" y="349"/>
                  <a:pt x="434" y="349"/>
                </a:cubicBezTo>
                <a:cubicBezTo>
                  <a:pt x="457" y="349"/>
                  <a:pt x="457" y="349"/>
                  <a:pt x="457" y="349"/>
                </a:cubicBezTo>
                <a:cubicBezTo>
                  <a:pt x="474" y="349"/>
                  <a:pt x="488" y="335"/>
                  <a:pt x="488" y="319"/>
                </a:cubicBezTo>
                <a:cubicBezTo>
                  <a:pt x="488" y="116"/>
                  <a:pt x="488" y="116"/>
                  <a:pt x="488" y="116"/>
                </a:cubicBezTo>
                <a:cubicBezTo>
                  <a:pt x="488" y="99"/>
                  <a:pt x="474" y="85"/>
                  <a:pt x="457" y="85"/>
                </a:cubicBezTo>
                <a:cubicBezTo>
                  <a:pt x="382" y="85"/>
                  <a:pt x="382" y="85"/>
                  <a:pt x="382" y="85"/>
                </a:cubicBezTo>
                <a:cubicBezTo>
                  <a:pt x="377" y="85"/>
                  <a:pt x="373" y="89"/>
                  <a:pt x="373" y="95"/>
                </a:cubicBezTo>
                <a:cubicBezTo>
                  <a:pt x="373" y="100"/>
                  <a:pt x="377" y="104"/>
                  <a:pt x="382" y="104"/>
                </a:cubicBezTo>
                <a:cubicBezTo>
                  <a:pt x="457" y="104"/>
                  <a:pt x="457" y="104"/>
                  <a:pt x="457" y="104"/>
                </a:cubicBezTo>
                <a:cubicBezTo>
                  <a:pt x="464" y="104"/>
                  <a:pt x="469" y="109"/>
                  <a:pt x="469" y="116"/>
                </a:cubicBezTo>
                <a:cubicBezTo>
                  <a:pt x="469" y="319"/>
                  <a:pt x="469" y="319"/>
                  <a:pt x="469" y="319"/>
                </a:cubicBezTo>
                <a:cubicBezTo>
                  <a:pt x="469" y="325"/>
                  <a:pt x="464" y="331"/>
                  <a:pt x="457" y="331"/>
                </a:cubicBezTo>
                <a:cubicBezTo>
                  <a:pt x="425" y="331"/>
                  <a:pt x="425" y="331"/>
                  <a:pt x="425" y="331"/>
                </a:cubicBezTo>
                <a:cubicBezTo>
                  <a:pt x="420" y="331"/>
                  <a:pt x="416" y="335"/>
                  <a:pt x="416" y="340"/>
                </a:cubicBezTo>
                <a:cubicBezTo>
                  <a:pt x="416" y="404"/>
                  <a:pt x="416" y="404"/>
                  <a:pt x="416" y="404"/>
                </a:cubicBezTo>
                <a:cubicBezTo>
                  <a:pt x="416" y="404"/>
                  <a:pt x="416" y="405"/>
                  <a:pt x="415" y="405"/>
                </a:cubicBezTo>
                <a:cubicBezTo>
                  <a:pt x="414" y="406"/>
                  <a:pt x="413" y="405"/>
                  <a:pt x="413" y="405"/>
                </a:cubicBezTo>
                <a:cubicBezTo>
                  <a:pt x="413" y="405"/>
                  <a:pt x="413" y="405"/>
                  <a:pt x="413" y="405"/>
                </a:cubicBezTo>
                <a:cubicBezTo>
                  <a:pt x="346" y="334"/>
                  <a:pt x="346" y="334"/>
                  <a:pt x="346" y="334"/>
                </a:cubicBezTo>
                <a:cubicBezTo>
                  <a:pt x="345" y="332"/>
                  <a:pt x="342" y="331"/>
                  <a:pt x="340" y="331"/>
                </a:cubicBezTo>
                <a:cubicBezTo>
                  <a:pt x="190" y="331"/>
                  <a:pt x="190" y="331"/>
                  <a:pt x="190" y="331"/>
                </a:cubicBezTo>
                <a:cubicBezTo>
                  <a:pt x="184" y="331"/>
                  <a:pt x="178" y="325"/>
                  <a:pt x="178" y="319"/>
                </a:cubicBezTo>
                <a:cubicBezTo>
                  <a:pt x="178" y="287"/>
                  <a:pt x="178" y="287"/>
                  <a:pt x="178" y="287"/>
                </a:cubicBezTo>
                <a:cubicBezTo>
                  <a:pt x="178" y="281"/>
                  <a:pt x="174" y="277"/>
                  <a:pt x="169" y="277"/>
                </a:cubicBezTo>
                <a:cubicBezTo>
                  <a:pt x="164" y="277"/>
                  <a:pt x="160" y="281"/>
                  <a:pt x="160" y="287"/>
                </a:cubicBezTo>
                <a:cubicBezTo>
                  <a:pt x="160" y="319"/>
                  <a:pt x="160" y="319"/>
                  <a:pt x="160" y="319"/>
                </a:cubicBezTo>
                <a:cubicBezTo>
                  <a:pt x="160" y="336"/>
                  <a:pt x="173" y="349"/>
                  <a:pt x="190" y="349"/>
                </a:cubicBezTo>
                <a:close/>
                <a:moveTo>
                  <a:pt x="75" y="89"/>
                </a:moveTo>
                <a:cubicBezTo>
                  <a:pt x="285" y="89"/>
                  <a:pt x="285" y="89"/>
                  <a:pt x="285" y="89"/>
                </a:cubicBezTo>
                <a:cubicBezTo>
                  <a:pt x="290" y="89"/>
                  <a:pt x="294" y="84"/>
                  <a:pt x="294" y="79"/>
                </a:cubicBezTo>
                <a:cubicBezTo>
                  <a:pt x="294" y="74"/>
                  <a:pt x="290" y="70"/>
                  <a:pt x="285" y="70"/>
                </a:cubicBezTo>
                <a:cubicBezTo>
                  <a:pt x="75" y="70"/>
                  <a:pt x="75" y="70"/>
                  <a:pt x="75" y="70"/>
                </a:cubicBezTo>
                <a:cubicBezTo>
                  <a:pt x="70" y="70"/>
                  <a:pt x="66" y="74"/>
                  <a:pt x="66" y="79"/>
                </a:cubicBezTo>
                <a:cubicBezTo>
                  <a:pt x="66" y="84"/>
                  <a:pt x="70" y="89"/>
                  <a:pt x="75" y="89"/>
                </a:cubicBezTo>
                <a:close/>
                <a:moveTo>
                  <a:pt x="75" y="138"/>
                </a:moveTo>
                <a:cubicBezTo>
                  <a:pt x="285" y="138"/>
                  <a:pt x="285" y="138"/>
                  <a:pt x="285" y="138"/>
                </a:cubicBezTo>
                <a:cubicBezTo>
                  <a:pt x="290" y="138"/>
                  <a:pt x="294" y="134"/>
                  <a:pt x="294" y="128"/>
                </a:cubicBezTo>
                <a:cubicBezTo>
                  <a:pt x="294" y="123"/>
                  <a:pt x="290" y="119"/>
                  <a:pt x="285" y="119"/>
                </a:cubicBezTo>
                <a:cubicBezTo>
                  <a:pt x="75" y="119"/>
                  <a:pt x="75" y="119"/>
                  <a:pt x="75" y="119"/>
                </a:cubicBezTo>
                <a:cubicBezTo>
                  <a:pt x="70" y="119"/>
                  <a:pt x="66" y="123"/>
                  <a:pt x="66" y="128"/>
                </a:cubicBezTo>
                <a:cubicBezTo>
                  <a:pt x="66" y="134"/>
                  <a:pt x="70" y="138"/>
                  <a:pt x="75" y="138"/>
                </a:cubicBezTo>
                <a:close/>
                <a:moveTo>
                  <a:pt x="75" y="187"/>
                </a:moveTo>
                <a:cubicBezTo>
                  <a:pt x="222" y="187"/>
                  <a:pt x="222" y="187"/>
                  <a:pt x="222" y="187"/>
                </a:cubicBezTo>
                <a:cubicBezTo>
                  <a:pt x="227" y="187"/>
                  <a:pt x="232" y="183"/>
                  <a:pt x="232" y="178"/>
                </a:cubicBezTo>
                <a:cubicBezTo>
                  <a:pt x="232" y="172"/>
                  <a:pt x="227" y="168"/>
                  <a:pt x="222" y="168"/>
                </a:cubicBezTo>
                <a:cubicBezTo>
                  <a:pt x="75" y="168"/>
                  <a:pt x="75" y="168"/>
                  <a:pt x="75" y="168"/>
                </a:cubicBezTo>
                <a:cubicBezTo>
                  <a:pt x="70" y="168"/>
                  <a:pt x="66" y="172"/>
                  <a:pt x="66" y="178"/>
                </a:cubicBezTo>
                <a:cubicBezTo>
                  <a:pt x="66" y="183"/>
                  <a:pt x="70" y="187"/>
                  <a:pt x="75" y="18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b="1" dirty="0">
              <a:solidFill>
                <a:srgbClr val="09092C"/>
              </a:solidFill>
              <a:latin typeface="Foundever Sans Bold" pitchFamily="2" charset="0"/>
              <a:ea typeface="Foundever Sans Bold" pitchFamily="2" charset="0"/>
            </a:endParaRPr>
          </a:p>
        </p:txBody>
      </p:sp>
      <p:sp>
        <p:nvSpPr>
          <p:cNvPr id="26" name="Rectangle : coins arrondis 4">
            <a:extLst>
              <a:ext uri="{FF2B5EF4-FFF2-40B4-BE49-F238E27FC236}">
                <a16:creationId xmlns:a16="http://schemas.microsoft.com/office/drawing/2014/main" id="{C0F98A89-5A71-2FD1-4982-F25F700F0C08}"/>
              </a:ext>
            </a:extLst>
          </p:cNvPr>
          <p:cNvSpPr/>
          <p:nvPr/>
        </p:nvSpPr>
        <p:spPr>
          <a:xfrm>
            <a:off x="4968902" y="2967405"/>
            <a:ext cx="1080000" cy="1080000"/>
          </a:xfrm>
          <a:prstGeom prst="roundRect">
            <a:avLst>
              <a:gd name="adj" fmla="val 43263"/>
            </a:avLst>
          </a:prstGeom>
          <a:solidFill>
            <a:srgbClr val="FFFFFF"/>
          </a:solidFill>
          <a:ln w="0">
            <a:noFill/>
          </a:ln>
          <a:effectLst>
            <a:outerShdw blurRad="38100" dist="12700" dir="5400000" algn="ctr" rotWithShape="0">
              <a:srgbClr val="09092D">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FFFFFF"/>
              </a:solidFill>
              <a:latin typeface="Foundever Sans Bold" pitchFamily="50" charset="0"/>
              <a:ea typeface="Foundever Sans Bold" pitchFamily="50" charset="0"/>
            </a:endParaRPr>
          </a:p>
        </p:txBody>
      </p:sp>
      <p:sp>
        <p:nvSpPr>
          <p:cNvPr id="29" name="Freeform 56">
            <a:extLst>
              <a:ext uri="{FF2B5EF4-FFF2-40B4-BE49-F238E27FC236}">
                <a16:creationId xmlns:a16="http://schemas.microsoft.com/office/drawing/2014/main" id="{ABE02ECC-77D9-E137-9E1A-9DFB78F6CEA8}"/>
              </a:ext>
            </a:extLst>
          </p:cNvPr>
          <p:cNvSpPr>
            <a:spLocks noChangeAspect="1" noEditPoints="1"/>
          </p:cNvSpPr>
          <p:nvPr/>
        </p:nvSpPr>
        <p:spPr bwMode="auto">
          <a:xfrm>
            <a:off x="5144482" y="3225081"/>
            <a:ext cx="728839" cy="612000"/>
          </a:xfrm>
          <a:custGeom>
            <a:avLst/>
            <a:gdLst>
              <a:gd name="T0" fmla="*/ 365 w 510"/>
              <a:gd name="T1" fmla="*/ 344 h 428"/>
              <a:gd name="T2" fmla="*/ 487 w 510"/>
              <a:gd name="T3" fmla="*/ 373 h 428"/>
              <a:gd name="T4" fmla="*/ 476 w 510"/>
              <a:gd name="T5" fmla="*/ 427 h 428"/>
              <a:gd name="T6" fmla="*/ 469 w 510"/>
              <a:gd name="T7" fmla="*/ 428 h 428"/>
              <a:gd name="T8" fmla="*/ 269 w 510"/>
              <a:gd name="T9" fmla="*/ 388 h 428"/>
              <a:gd name="T10" fmla="*/ 282 w 510"/>
              <a:gd name="T11" fmla="*/ 324 h 428"/>
              <a:gd name="T12" fmla="*/ 309 w 510"/>
              <a:gd name="T13" fmla="*/ 197 h 428"/>
              <a:gd name="T14" fmla="*/ 308 w 510"/>
              <a:gd name="T15" fmla="*/ 138 h 428"/>
              <a:gd name="T16" fmla="*/ 319 w 510"/>
              <a:gd name="T17" fmla="*/ 130 h 428"/>
              <a:gd name="T18" fmla="*/ 509 w 510"/>
              <a:gd name="T19" fmla="*/ 169 h 428"/>
              <a:gd name="T20" fmla="*/ 497 w 510"/>
              <a:gd name="T21" fmla="*/ 233 h 428"/>
              <a:gd name="T22" fmla="*/ 325 w 510"/>
              <a:gd name="T23" fmla="*/ 150 h 428"/>
              <a:gd name="T24" fmla="*/ 436 w 510"/>
              <a:gd name="T25" fmla="*/ 198 h 428"/>
              <a:gd name="T26" fmla="*/ 441 w 510"/>
              <a:gd name="T27" fmla="*/ 214 h 428"/>
              <a:gd name="T28" fmla="*/ 289 w 510"/>
              <a:gd name="T29" fmla="*/ 381 h 428"/>
              <a:gd name="T30" fmla="*/ 467 w 510"/>
              <a:gd name="T31" fmla="*/ 379 h 428"/>
              <a:gd name="T32" fmla="*/ 335 w 510"/>
              <a:gd name="T33" fmla="*/ 353 h 428"/>
              <a:gd name="T34" fmla="*/ 482 w 510"/>
              <a:gd name="T35" fmla="*/ 221 h 428"/>
              <a:gd name="T36" fmla="*/ 331 w 510"/>
              <a:gd name="T37" fmla="*/ 244 h 428"/>
              <a:gd name="T38" fmla="*/ 327 w 510"/>
              <a:gd name="T39" fmla="*/ 226 h 428"/>
              <a:gd name="T40" fmla="*/ 183 w 510"/>
              <a:gd name="T41" fmla="*/ 213 h 428"/>
              <a:gd name="T42" fmla="*/ 261 w 510"/>
              <a:gd name="T43" fmla="*/ 69 h 428"/>
              <a:gd name="T44" fmla="*/ 151 w 510"/>
              <a:gd name="T45" fmla="*/ 91 h 428"/>
              <a:gd name="T46" fmla="*/ 294 w 510"/>
              <a:gd name="T47" fmla="*/ 21 h 428"/>
              <a:gd name="T48" fmla="*/ 227 w 510"/>
              <a:gd name="T49" fmla="*/ 202 h 428"/>
              <a:gd name="T50" fmla="*/ 237 w 510"/>
              <a:gd name="T51" fmla="*/ 215 h 428"/>
              <a:gd name="T52" fmla="*/ 281 w 510"/>
              <a:gd name="T53" fmla="*/ 195 h 428"/>
              <a:gd name="T54" fmla="*/ 254 w 510"/>
              <a:gd name="T55" fmla="*/ 192 h 428"/>
              <a:gd name="T56" fmla="*/ 325 w 510"/>
              <a:gd name="T57" fmla="*/ 67 h 428"/>
              <a:gd name="T58" fmla="*/ 305 w 510"/>
              <a:gd name="T59" fmla="*/ 2 h 428"/>
              <a:gd name="T60" fmla="*/ 129 w 510"/>
              <a:gd name="T61" fmla="*/ 44 h 428"/>
              <a:gd name="T62" fmla="*/ 135 w 510"/>
              <a:gd name="T63" fmla="*/ 105 h 428"/>
              <a:gd name="T64" fmla="*/ 147 w 510"/>
              <a:gd name="T65" fmla="*/ 112 h 428"/>
              <a:gd name="T66" fmla="*/ 164 w 510"/>
              <a:gd name="T67" fmla="*/ 207 h 428"/>
              <a:gd name="T68" fmla="*/ 179 w 510"/>
              <a:gd name="T69" fmla="*/ 274 h 428"/>
              <a:gd name="T70" fmla="*/ 188 w 510"/>
              <a:gd name="T71" fmla="*/ 281 h 428"/>
              <a:gd name="T72" fmla="*/ 331 w 510"/>
              <a:gd name="T73" fmla="*/ 244 h 428"/>
              <a:gd name="T74" fmla="*/ 23 w 510"/>
              <a:gd name="T75" fmla="*/ 357 h 428"/>
              <a:gd name="T76" fmla="*/ 32 w 510"/>
              <a:gd name="T77" fmla="*/ 366 h 428"/>
              <a:gd name="T78" fmla="*/ 181 w 510"/>
              <a:gd name="T79" fmla="*/ 349 h 428"/>
              <a:gd name="T80" fmla="*/ 190 w 510"/>
              <a:gd name="T81" fmla="*/ 338 h 428"/>
              <a:gd name="T82" fmla="*/ 175 w 510"/>
              <a:gd name="T83" fmla="*/ 288 h 428"/>
              <a:gd name="T84" fmla="*/ 146 w 510"/>
              <a:gd name="T85" fmla="*/ 232 h 428"/>
              <a:gd name="T86" fmla="*/ 131 w 510"/>
              <a:gd name="T87" fmla="*/ 221 h 428"/>
              <a:gd name="T88" fmla="*/ 72 w 510"/>
              <a:gd name="T89" fmla="*/ 313 h 428"/>
              <a:gd name="T90" fmla="*/ 167 w 510"/>
              <a:gd name="T91" fmla="*/ 307 h 428"/>
              <a:gd name="T92" fmla="*/ 40 w 510"/>
              <a:gd name="T93" fmla="*/ 346 h 428"/>
              <a:gd name="T94" fmla="*/ 117 w 510"/>
              <a:gd name="T95" fmla="*/ 192 h 428"/>
              <a:gd name="T96" fmla="*/ 108 w 510"/>
              <a:gd name="T97" fmla="*/ 177 h 428"/>
              <a:gd name="T98" fmla="*/ 20 w 510"/>
              <a:gd name="T99" fmla="*/ 163 h 428"/>
              <a:gd name="T100" fmla="*/ 150 w 510"/>
              <a:gd name="T101" fmla="*/ 155 h 428"/>
              <a:gd name="T102" fmla="*/ 169 w 510"/>
              <a:gd name="T103" fmla="*/ 153 h 428"/>
              <a:gd name="T104" fmla="*/ 157 w 510"/>
              <a:gd name="T105" fmla="*/ 129 h 428"/>
              <a:gd name="T106" fmla="*/ 2 w 510"/>
              <a:gd name="T107" fmla="*/ 149 h 428"/>
              <a:gd name="T108" fmla="*/ 5 w 510"/>
              <a:gd name="T109" fmla="*/ 198 h 428"/>
              <a:gd name="T110" fmla="*/ 90 w 510"/>
              <a:gd name="T111" fmla="*/ 198 h 428"/>
              <a:gd name="T112" fmla="*/ 17 w 510"/>
              <a:gd name="T113" fmla="*/ 304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0" h="428">
                <a:moveTo>
                  <a:pt x="497" y="233"/>
                </a:moveTo>
                <a:cubicBezTo>
                  <a:pt x="365" y="344"/>
                  <a:pt x="365" y="344"/>
                  <a:pt x="365" y="344"/>
                </a:cubicBezTo>
                <a:cubicBezTo>
                  <a:pt x="480" y="362"/>
                  <a:pt x="480" y="362"/>
                  <a:pt x="480" y="362"/>
                </a:cubicBezTo>
                <a:cubicBezTo>
                  <a:pt x="485" y="363"/>
                  <a:pt x="488" y="367"/>
                  <a:pt x="487" y="373"/>
                </a:cubicBezTo>
                <a:cubicBezTo>
                  <a:pt x="480" y="421"/>
                  <a:pt x="480" y="421"/>
                  <a:pt x="480" y="421"/>
                </a:cubicBezTo>
                <a:cubicBezTo>
                  <a:pt x="479" y="423"/>
                  <a:pt x="478" y="425"/>
                  <a:pt x="476" y="427"/>
                </a:cubicBezTo>
                <a:cubicBezTo>
                  <a:pt x="475" y="428"/>
                  <a:pt x="473" y="428"/>
                  <a:pt x="471" y="428"/>
                </a:cubicBezTo>
                <a:cubicBezTo>
                  <a:pt x="470" y="428"/>
                  <a:pt x="470" y="428"/>
                  <a:pt x="469" y="428"/>
                </a:cubicBezTo>
                <a:cubicBezTo>
                  <a:pt x="277" y="398"/>
                  <a:pt x="277" y="398"/>
                  <a:pt x="277" y="398"/>
                </a:cubicBezTo>
                <a:cubicBezTo>
                  <a:pt x="272" y="398"/>
                  <a:pt x="269" y="393"/>
                  <a:pt x="269" y="388"/>
                </a:cubicBezTo>
                <a:cubicBezTo>
                  <a:pt x="278" y="330"/>
                  <a:pt x="278" y="330"/>
                  <a:pt x="278" y="330"/>
                </a:cubicBezTo>
                <a:cubicBezTo>
                  <a:pt x="279" y="328"/>
                  <a:pt x="280" y="326"/>
                  <a:pt x="282" y="324"/>
                </a:cubicBezTo>
                <a:cubicBezTo>
                  <a:pt x="413" y="213"/>
                  <a:pt x="413" y="213"/>
                  <a:pt x="413" y="213"/>
                </a:cubicBezTo>
                <a:cubicBezTo>
                  <a:pt x="309" y="197"/>
                  <a:pt x="309" y="197"/>
                  <a:pt x="309" y="197"/>
                </a:cubicBezTo>
                <a:cubicBezTo>
                  <a:pt x="304" y="196"/>
                  <a:pt x="300" y="191"/>
                  <a:pt x="301" y="186"/>
                </a:cubicBezTo>
                <a:cubicBezTo>
                  <a:pt x="308" y="138"/>
                  <a:pt x="308" y="138"/>
                  <a:pt x="308" y="138"/>
                </a:cubicBezTo>
                <a:cubicBezTo>
                  <a:pt x="309" y="136"/>
                  <a:pt x="310" y="133"/>
                  <a:pt x="312" y="132"/>
                </a:cubicBezTo>
                <a:cubicBezTo>
                  <a:pt x="314" y="130"/>
                  <a:pt x="317" y="130"/>
                  <a:pt x="319" y="130"/>
                </a:cubicBezTo>
                <a:cubicBezTo>
                  <a:pt x="502" y="159"/>
                  <a:pt x="502" y="159"/>
                  <a:pt x="502" y="159"/>
                </a:cubicBezTo>
                <a:cubicBezTo>
                  <a:pt x="507" y="159"/>
                  <a:pt x="510" y="164"/>
                  <a:pt x="509" y="169"/>
                </a:cubicBezTo>
                <a:cubicBezTo>
                  <a:pt x="500" y="227"/>
                  <a:pt x="500" y="227"/>
                  <a:pt x="500" y="227"/>
                </a:cubicBezTo>
                <a:cubicBezTo>
                  <a:pt x="500" y="229"/>
                  <a:pt x="499" y="231"/>
                  <a:pt x="497" y="233"/>
                </a:cubicBezTo>
                <a:close/>
                <a:moveTo>
                  <a:pt x="489" y="176"/>
                </a:moveTo>
                <a:cubicBezTo>
                  <a:pt x="325" y="150"/>
                  <a:pt x="325" y="150"/>
                  <a:pt x="325" y="150"/>
                </a:cubicBezTo>
                <a:cubicBezTo>
                  <a:pt x="321" y="180"/>
                  <a:pt x="321" y="180"/>
                  <a:pt x="321" y="180"/>
                </a:cubicBezTo>
                <a:cubicBezTo>
                  <a:pt x="436" y="198"/>
                  <a:pt x="436" y="198"/>
                  <a:pt x="436" y="198"/>
                </a:cubicBezTo>
                <a:cubicBezTo>
                  <a:pt x="440" y="198"/>
                  <a:pt x="443" y="201"/>
                  <a:pt x="444" y="204"/>
                </a:cubicBezTo>
                <a:cubicBezTo>
                  <a:pt x="445" y="208"/>
                  <a:pt x="444" y="212"/>
                  <a:pt x="441" y="214"/>
                </a:cubicBezTo>
                <a:cubicBezTo>
                  <a:pt x="296" y="336"/>
                  <a:pt x="296" y="336"/>
                  <a:pt x="296" y="336"/>
                </a:cubicBezTo>
                <a:cubicBezTo>
                  <a:pt x="289" y="381"/>
                  <a:pt x="289" y="381"/>
                  <a:pt x="289" y="381"/>
                </a:cubicBezTo>
                <a:cubicBezTo>
                  <a:pt x="463" y="408"/>
                  <a:pt x="463" y="408"/>
                  <a:pt x="463" y="408"/>
                </a:cubicBezTo>
                <a:cubicBezTo>
                  <a:pt x="467" y="379"/>
                  <a:pt x="467" y="379"/>
                  <a:pt x="467" y="379"/>
                </a:cubicBezTo>
                <a:cubicBezTo>
                  <a:pt x="342" y="359"/>
                  <a:pt x="342" y="359"/>
                  <a:pt x="342" y="359"/>
                </a:cubicBezTo>
                <a:cubicBezTo>
                  <a:pt x="339" y="359"/>
                  <a:pt x="336" y="356"/>
                  <a:pt x="335" y="353"/>
                </a:cubicBezTo>
                <a:cubicBezTo>
                  <a:pt x="334" y="349"/>
                  <a:pt x="335" y="345"/>
                  <a:pt x="338" y="343"/>
                </a:cubicBezTo>
                <a:cubicBezTo>
                  <a:pt x="482" y="221"/>
                  <a:pt x="482" y="221"/>
                  <a:pt x="482" y="221"/>
                </a:cubicBezTo>
                <a:lnTo>
                  <a:pt x="489" y="176"/>
                </a:lnTo>
                <a:close/>
                <a:moveTo>
                  <a:pt x="331" y="244"/>
                </a:moveTo>
                <a:cubicBezTo>
                  <a:pt x="336" y="243"/>
                  <a:pt x="339" y="238"/>
                  <a:pt x="338" y="233"/>
                </a:cubicBezTo>
                <a:cubicBezTo>
                  <a:pt x="337" y="228"/>
                  <a:pt x="332" y="225"/>
                  <a:pt x="327" y="226"/>
                </a:cubicBezTo>
                <a:cubicBezTo>
                  <a:pt x="195" y="260"/>
                  <a:pt x="195" y="260"/>
                  <a:pt x="195" y="260"/>
                </a:cubicBezTo>
                <a:cubicBezTo>
                  <a:pt x="183" y="213"/>
                  <a:pt x="183" y="213"/>
                  <a:pt x="183" y="213"/>
                </a:cubicBezTo>
                <a:cubicBezTo>
                  <a:pt x="262" y="79"/>
                  <a:pt x="262" y="79"/>
                  <a:pt x="262" y="79"/>
                </a:cubicBezTo>
                <a:cubicBezTo>
                  <a:pt x="263" y="76"/>
                  <a:pt x="263" y="72"/>
                  <a:pt x="261" y="69"/>
                </a:cubicBezTo>
                <a:cubicBezTo>
                  <a:pt x="259" y="66"/>
                  <a:pt x="255" y="65"/>
                  <a:pt x="251" y="66"/>
                </a:cubicBezTo>
                <a:cubicBezTo>
                  <a:pt x="151" y="91"/>
                  <a:pt x="151" y="91"/>
                  <a:pt x="151" y="91"/>
                </a:cubicBezTo>
                <a:cubicBezTo>
                  <a:pt x="143" y="60"/>
                  <a:pt x="143" y="60"/>
                  <a:pt x="143" y="60"/>
                </a:cubicBezTo>
                <a:cubicBezTo>
                  <a:pt x="294" y="21"/>
                  <a:pt x="294" y="21"/>
                  <a:pt x="294" y="21"/>
                </a:cubicBezTo>
                <a:cubicBezTo>
                  <a:pt x="306" y="68"/>
                  <a:pt x="306" y="68"/>
                  <a:pt x="306" y="68"/>
                </a:cubicBezTo>
                <a:cubicBezTo>
                  <a:pt x="227" y="202"/>
                  <a:pt x="227" y="202"/>
                  <a:pt x="227" y="202"/>
                </a:cubicBezTo>
                <a:cubicBezTo>
                  <a:pt x="225" y="205"/>
                  <a:pt x="225" y="209"/>
                  <a:pt x="227" y="212"/>
                </a:cubicBezTo>
                <a:cubicBezTo>
                  <a:pt x="229" y="215"/>
                  <a:pt x="233" y="216"/>
                  <a:pt x="237" y="215"/>
                </a:cubicBezTo>
                <a:cubicBezTo>
                  <a:pt x="274" y="206"/>
                  <a:pt x="274" y="206"/>
                  <a:pt x="274" y="206"/>
                </a:cubicBezTo>
                <a:cubicBezTo>
                  <a:pt x="279" y="205"/>
                  <a:pt x="282" y="200"/>
                  <a:pt x="281" y="195"/>
                </a:cubicBezTo>
                <a:cubicBezTo>
                  <a:pt x="279" y="190"/>
                  <a:pt x="274" y="187"/>
                  <a:pt x="269" y="188"/>
                </a:cubicBezTo>
                <a:cubicBezTo>
                  <a:pt x="254" y="192"/>
                  <a:pt x="254" y="192"/>
                  <a:pt x="254" y="192"/>
                </a:cubicBezTo>
                <a:cubicBezTo>
                  <a:pt x="324" y="74"/>
                  <a:pt x="324" y="74"/>
                  <a:pt x="324" y="74"/>
                </a:cubicBezTo>
                <a:cubicBezTo>
                  <a:pt x="325" y="72"/>
                  <a:pt x="325" y="69"/>
                  <a:pt x="325" y="67"/>
                </a:cubicBezTo>
                <a:cubicBezTo>
                  <a:pt x="309" y="8"/>
                  <a:pt x="309" y="8"/>
                  <a:pt x="309" y="8"/>
                </a:cubicBezTo>
                <a:cubicBezTo>
                  <a:pt x="309" y="5"/>
                  <a:pt x="307" y="3"/>
                  <a:pt x="305" y="2"/>
                </a:cubicBezTo>
                <a:cubicBezTo>
                  <a:pt x="303" y="1"/>
                  <a:pt x="300" y="0"/>
                  <a:pt x="298" y="1"/>
                </a:cubicBezTo>
                <a:cubicBezTo>
                  <a:pt x="129" y="44"/>
                  <a:pt x="129" y="44"/>
                  <a:pt x="129" y="44"/>
                </a:cubicBezTo>
                <a:cubicBezTo>
                  <a:pt x="124" y="45"/>
                  <a:pt x="121" y="51"/>
                  <a:pt x="123" y="56"/>
                </a:cubicBezTo>
                <a:cubicBezTo>
                  <a:pt x="135" y="105"/>
                  <a:pt x="135" y="105"/>
                  <a:pt x="135" y="105"/>
                </a:cubicBezTo>
                <a:cubicBezTo>
                  <a:pt x="136" y="107"/>
                  <a:pt x="138" y="110"/>
                  <a:pt x="140" y="111"/>
                </a:cubicBezTo>
                <a:cubicBezTo>
                  <a:pt x="142" y="112"/>
                  <a:pt x="144" y="112"/>
                  <a:pt x="147" y="112"/>
                </a:cubicBezTo>
                <a:cubicBezTo>
                  <a:pt x="234" y="89"/>
                  <a:pt x="234" y="89"/>
                  <a:pt x="234" y="89"/>
                </a:cubicBezTo>
                <a:cubicBezTo>
                  <a:pt x="164" y="207"/>
                  <a:pt x="164" y="207"/>
                  <a:pt x="164" y="207"/>
                </a:cubicBezTo>
                <a:cubicBezTo>
                  <a:pt x="163" y="209"/>
                  <a:pt x="163" y="212"/>
                  <a:pt x="163" y="214"/>
                </a:cubicBezTo>
                <a:cubicBezTo>
                  <a:pt x="179" y="274"/>
                  <a:pt x="179" y="274"/>
                  <a:pt x="179" y="274"/>
                </a:cubicBezTo>
                <a:cubicBezTo>
                  <a:pt x="179" y="276"/>
                  <a:pt x="181" y="278"/>
                  <a:pt x="183" y="279"/>
                </a:cubicBezTo>
                <a:cubicBezTo>
                  <a:pt x="184" y="280"/>
                  <a:pt x="186" y="281"/>
                  <a:pt x="188" y="281"/>
                </a:cubicBezTo>
                <a:cubicBezTo>
                  <a:pt x="189" y="281"/>
                  <a:pt x="189" y="281"/>
                  <a:pt x="190" y="280"/>
                </a:cubicBezTo>
                <a:lnTo>
                  <a:pt x="331" y="244"/>
                </a:lnTo>
                <a:close/>
                <a:moveTo>
                  <a:pt x="17" y="304"/>
                </a:moveTo>
                <a:cubicBezTo>
                  <a:pt x="23" y="357"/>
                  <a:pt x="23" y="357"/>
                  <a:pt x="23" y="357"/>
                </a:cubicBezTo>
                <a:cubicBezTo>
                  <a:pt x="23" y="360"/>
                  <a:pt x="24" y="362"/>
                  <a:pt x="26" y="364"/>
                </a:cubicBezTo>
                <a:cubicBezTo>
                  <a:pt x="28" y="365"/>
                  <a:pt x="30" y="366"/>
                  <a:pt x="32" y="366"/>
                </a:cubicBezTo>
                <a:cubicBezTo>
                  <a:pt x="32" y="366"/>
                  <a:pt x="33" y="366"/>
                  <a:pt x="33" y="366"/>
                </a:cubicBezTo>
                <a:cubicBezTo>
                  <a:pt x="181" y="349"/>
                  <a:pt x="181" y="349"/>
                  <a:pt x="181" y="349"/>
                </a:cubicBezTo>
                <a:cubicBezTo>
                  <a:pt x="184" y="349"/>
                  <a:pt x="186" y="347"/>
                  <a:pt x="188" y="345"/>
                </a:cubicBezTo>
                <a:cubicBezTo>
                  <a:pt x="189" y="343"/>
                  <a:pt x="190" y="341"/>
                  <a:pt x="190" y="338"/>
                </a:cubicBezTo>
                <a:cubicBezTo>
                  <a:pt x="185" y="296"/>
                  <a:pt x="185" y="296"/>
                  <a:pt x="185" y="296"/>
                </a:cubicBezTo>
                <a:cubicBezTo>
                  <a:pt x="184" y="291"/>
                  <a:pt x="180" y="287"/>
                  <a:pt x="175" y="288"/>
                </a:cubicBezTo>
                <a:cubicBezTo>
                  <a:pt x="100" y="296"/>
                  <a:pt x="100" y="296"/>
                  <a:pt x="100" y="296"/>
                </a:cubicBezTo>
                <a:cubicBezTo>
                  <a:pt x="146" y="232"/>
                  <a:pt x="146" y="232"/>
                  <a:pt x="146" y="232"/>
                </a:cubicBezTo>
                <a:cubicBezTo>
                  <a:pt x="149" y="228"/>
                  <a:pt x="148" y="222"/>
                  <a:pt x="144" y="219"/>
                </a:cubicBezTo>
                <a:cubicBezTo>
                  <a:pt x="139" y="216"/>
                  <a:pt x="134" y="217"/>
                  <a:pt x="131" y="221"/>
                </a:cubicBezTo>
                <a:cubicBezTo>
                  <a:pt x="73" y="302"/>
                  <a:pt x="73" y="302"/>
                  <a:pt x="73" y="302"/>
                </a:cubicBezTo>
                <a:cubicBezTo>
                  <a:pt x="70" y="305"/>
                  <a:pt x="70" y="309"/>
                  <a:pt x="72" y="313"/>
                </a:cubicBezTo>
                <a:cubicBezTo>
                  <a:pt x="74" y="316"/>
                  <a:pt x="78" y="318"/>
                  <a:pt x="81" y="317"/>
                </a:cubicBezTo>
                <a:cubicBezTo>
                  <a:pt x="167" y="307"/>
                  <a:pt x="167" y="307"/>
                  <a:pt x="167" y="307"/>
                </a:cubicBezTo>
                <a:cubicBezTo>
                  <a:pt x="170" y="331"/>
                  <a:pt x="170" y="331"/>
                  <a:pt x="170" y="331"/>
                </a:cubicBezTo>
                <a:cubicBezTo>
                  <a:pt x="40" y="346"/>
                  <a:pt x="40" y="346"/>
                  <a:pt x="40" y="346"/>
                </a:cubicBezTo>
                <a:cubicBezTo>
                  <a:pt x="36" y="306"/>
                  <a:pt x="36" y="306"/>
                  <a:pt x="36" y="306"/>
                </a:cubicBezTo>
                <a:cubicBezTo>
                  <a:pt x="117" y="192"/>
                  <a:pt x="117" y="192"/>
                  <a:pt x="117" y="192"/>
                </a:cubicBezTo>
                <a:cubicBezTo>
                  <a:pt x="119" y="189"/>
                  <a:pt x="119" y="185"/>
                  <a:pt x="117" y="182"/>
                </a:cubicBezTo>
                <a:cubicBezTo>
                  <a:pt x="116" y="179"/>
                  <a:pt x="112" y="177"/>
                  <a:pt x="108" y="177"/>
                </a:cubicBezTo>
                <a:cubicBezTo>
                  <a:pt x="22" y="187"/>
                  <a:pt x="22" y="187"/>
                  <a:pt x="22" y="187"/>
                </a:cubicBezTo>
                <a:cubicBezTo>
                  <a:pt x="20" y="163"/>
                  <a:pt x="20" y="163"/>
                  <a:pt x="20" y="163"/>
                </a:cubicBezTo>
                <a:cubicBezTo>
                  <a:pt x="149" y="148"/>
                  <a:pt x="149" y="148"/>
                  <a:pt x="149" y="148"/>
                </a:cubicBezTo>
                <a:cubicBezTo>
                  <a:pt x="150" y="155"/>
                  <a:pt x="150" y="155"/>
                  <a:pt x="150" y="155"/>
                </a:cubicBezTo>
                <a:cubicBezTo>
                  <a:pt x="151" y="160"/>
                  <a:pt x="155" y="164"/>
                  <a:pt x="160" y="164"/>
                </a:cubicBezTo>
                <a:cubicBezTo>
                  <a:pt x="166" y="163"/>
                  <a:pt x="169" y="158"/>
                  <a:pt x="169" y="153"/>
                </a:cubicBezTo>
                <a:cubicBezTo>
                  <a:pt x="167" y="137"/>
                  <a:pt x="167" y="137"/>
                  <a:pt x="167" y="137"/>
                </a:cubicBezTo>
                <a:cubicBezTo>
                  <a:pt x="166" y="132"/>
                  <a:pt x="162" y="128"/>
                  <a:pt x="157" y="129"/>
                </a:cubicBezTo>
                <a:cubicBezTo>
                  <a:pt x="8" y="146"/>
                  <a:pt x="8" y="146"/>
                  <a:pt x="8" y="146"/>
                </a:cubicBezTo>
                <a:cubicBezTo>
                  <a:pt x="6" y="146"/>
                  <a:pt x="3" y="147"/>
                  <a:pt x="2" y="149"/>
                </a:cubicBezTo>
                <a:cubicBezTo>
                  <a:pt x="0" y="151"/>
                  <a:pt x="0" y="153"/>
                  <a:pt x="0" y="156"/>
                </a:cubicBezTo>
                <a:cubicBezTo>
                  <a:pt x="5" y="198"/>
                  <a:pt x="5" y="198"/>
                  <a:pt x="5" y="198"/>
                </a:cubicBezTo>
                <a:cubicBezTo>
                  <a:pt x="5" y="203"/>
                  <a:pt x="10" y="207"/>
                  <a:pt x="15" y="207"/>
                </a:cubicBezTo>
                <a:cubicBezTo>
                  <a:pt x="90" y="198"/>
                  <a:pt x="90" y="198"/>
                  <a:pt x="90" y="198"/>
                </a:cubicBezTo>
                <a:cubicBezTo>
                  <a:pt x="18" y="298"/>
                  <a:pt x="18" y="298"/>
                  <a:pt x="18" y="298"/>
                </a:cubicBezTo>
                <a:cubicBezTo>
                  <a:pt x="17" y="300"/>
                  <a:pt x="16" y="302"/>
                  <a:pt x="17" y="304"/>
                </a:cubicBezTo>
                <a:close/>
              </a:path>
            </a:pathLst>
          </a:custGeom>
          <a:solidFill>
            <a:srgbClr val="09092D"/>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853230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E694B49A-1F62-5ADF-82C4-BA6FD4DA06D3}"/>
              </a:ext>
            </a:extLst>
          </p:cNvPr>
          <p:cNvGrpSpPr/>
          <p:nvPr/>
        </p:nvGrpSpPr>
        <p:grpSpPr>
          <a:xfrm>
            <a:off x="3876008" y="1631706"/>
            <a:ext cx="7830000" cy="4626000"/>
            <a:chOff x="6853381" y="1211903"/>
            <a:chExt cx="7830000" cy="4626000"/>
          </a:xfrm>
        </p:grpSpPr>
        <p:sp>
          <p:nvSpPr>
            <p:cNvPr id="3" name="Rectangle : avec coins arrondis en haut 2">
              <a:extLst>
                <a:ext uri="{FF2B5EF4-FFF2-40B4-BE49-F238E27FC236}">
                  <a16:creationId xmlns:a16="http://schemas.microsoft.com/office/drawing/2014/main" id="{C7CC4958-BB41-7D93-54A7-848CB7FCD4F8}"/>
                </a:ext>
              </a:extLst>
            </p:cNvPr>
            <p:cNvSpPr/>
            <p:nvPr/>
          </p:nvSpPr>
          <p:spPr>
            <a:xfrm>
              <a:off x="6853381" y="1211903"/>
              <a:ext cx="7830000" cy="4626000"/>
            </a:xfrm>
            <a:prstGeom prst="round2SameRect">
              <a:avLst>
                <a:gd name="adj1" fmla="val 2248"/>
                <a:gd name="adj2" fmla="val 0"/>
              </a:avLst>
            </a:prstGeom>
            <a:solidFill>
              <a:srgbClr val="FFFFFF"/>
            </a:solidFill>
            <a:ln w="19050">
              <a:solidFill>
                <a:schemeClr val="tx2">
                  <a:lumMod val="90000"/>
                </a:schemeClr>
              </a:solidFill>
            </a:ln>
            <a:effectLst>
              <a:outerShdw blurRad="7620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solidFill>
                  <a:srgbClr val="FFFFFF"/>
                </a:solidFill>
              </a:endParaRPr>
            </a:p>
          </p:txBody>
        </p:sp>
        <p:grpSp>
          <p:nvGrpSpPr>
            <p:cNvPr id="4" name="Groupe 3">
              <a:extLst>
                <a:ext uri="{FF2B5EF4-FFF2-40B4-BE49-F238E27FC236}">
                  <a16:creationId xmlns:a16="http://schemas.microsoft.com/office/drawing/2014/main" id="{4E7A71CC-2CC8-5FC6-088C-0DA70686DDF0}"/>
                </a:ext>
              </a:extLst>
            </p:cNvPr>
            <p:cNvGrpSpPr/>
            <p:nvPr/>
          </p:nvGrpSpPr>
          <p:grpSpPr>
            <a:xfrm>
              <a:off x="6953861" y="1293331"/>
              <a:ext cx="298070" cy="72000"/>
              <a:chOff x="6953861" y="1397834"/>
              <a:chExt cx="298070" cy="72000"/>
            </a:xfrm>
          </p:grpSpPr>
          <p:sp>
            <p:nvSpPr>
              <p:cNvPr id="5" name="Ellipse 4">
                <a:extLst>
                  <a:ext uri="{FF2B5EF4-FFF2-40B4-BE49-F238E27FC236}">
                    <a16:creationId xmlns:a16="http://schemas.microsoft.com/office/drawing/2014/main" id="{6934677F-2382-82E2-F25E-901443283BAF}"/>
                  </a:ext>
                </a:extLst>
              </p:cNvPr>
              <p:cNvSpPr/>
              <p:nvPr/>
            </p:nvSpPr>
            <p:spPr>
              <a:xfrm>
                <a:off x="6953861" y="1397834"/>
                <a:ext cx="72000" cy="72000"/>
              </a:xfrm>
              <a:prstGeom prst="ellipse">
                <a:avLst/>
              </a:prstGeom>
              <a:solidFill>
                <a:schemeClr val="tx2">
                  <a:lumMod val="90000"/>
                </a:schemeClr>
              </a:solidFill>
              <a:ln>
                <a:noFill/>
              </a:ln>
              <a:effectLst>
                <a:outerShdw blurRad="762000" dist="254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FFFFFF"/>
                  </a:solidFill>
                  <a:latin typeface="Foundever Sans Bold" pitchFamily="50" charset="0"/>
                  <a:ea typeface="Foundever Sans Bold" pitchFamily="50" charset="0"/>
                </a:endParaRPr>
              </a:p>
            </p:txBody>
          </p:sp>
          <p:sp>
            <p:nvSpPr>
              <p:cNvPr id="7" name="Ellipse 6">
                <a:extLst>
                  <a:ext uri="{FF2B5EF4-FFF2-40B4-BE49-F238E27FC236}">
                    <a16:creationId xmlns:a16="http://schemas.microsoft.com/office/drawing/2014/main" id="{7D56A63F-D9FC-6032-36D9-2F37E84BEA2E}"/>
                  </a:ext>
                </a:extLst>
              </p:cNvPr>
              <p:cNvSpPr/>
              <p:nvPr/>
            </p:nvSpPr>
            <p:spPr>
              <a:xfrm>
                <a:off x="7066896" y="1397834"/>
                <a:ext cx="72000" cy="72000"/>
              </a:xfrm>
              <a:prstGeom prst="ellipse">
                <a:avLst/>
              </a:prstGeom>
              <a:solidFill>
                <a:schemeClr val="tx2">
                  <a:lumMod val="90000"/>
                </a:schemeClr>
              </a:solidFill>
              <a:ln>
                <a:noFill/>
              </a:ln>
              <a:effectLst>
                <a:outerShdw blurRad="762000" dist="254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FFFFFF"/>
                  </a:solidFill>
                  <a:latin typeface="Foundever Sans Bold" pitchFamily="50" charset="0"/>
                  <a:ea typeface="Foundever Sans Bold" pitchFamily="50" charset="0"/>
                </a:endParaRPr>
              </a:p>
            </p:txBody>
          </p:sp>
          <p:sp>
            <p:nvSpPr>
              <p:cNvPr id="8" name="Ellipse 7">
                <a:extLst>
                  <a:ext uri="{FF2B5EF4-FFF2-40B4-BE49-F238E27FC236}">
                    <a16:creationId xmlns:a16="http://schemas.microsoft.com/office/drawing/2014/main" id="{71691FDD-38C8-44F5-9ABA-BA0823BCD661}"/>
                  </a:ext>
                </a:extLst>
              </p:cNvPr>
              <p:cNvSpPr/>
              <p:nvPr/>
            </p:nvSpPr>
            <p:spPr>
              <a:xfrm>
                <a:off x="7179931" y="1397834"/>
                <a:ext cx="72000" cy="72000"/>
              </a:xfrm>
              <a:prstGeom prst="ellipse">
                <a:avLst/>
              </a:prstGeom>
              <a:solidFill>
                <a:schemeClr val="tx2">
                  <a:lumMod val="90000"/>
                </a:schemeClr>
              </a:solidFill>
              <a:ln>
                <a:noFill/>
              </a:ln>
              <a:effectLst>
                <a:outerShdw blurRad="762000" dist="254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FFFFFF"/>
                  </a:solidFill>
                  <a:latin typeface="Foundever Sans Bold" pitchFamily="50" charset="0"/>
                  <a:ea typeface="Foundever Sans Bold" pitchFamily="50" charset="0"/>
                </a:endParaRPr>
              </a:p>
            </p:txBody>
          </p:sp>
        </p:grpSp>
      </p:grpSp>
      <p:sp>
        <p:nvSpPr>
          <p:cNvPr id="21" name="Titre 6">
            <a:extLst>
              <a:ext uri="{FF2B5EF4-FFF2-40B4-BE49-F238E27FC236}">
                <a16:creationId xmlns:a16="http://schemas.microsoft.com/office/drawing/2014/main" id="{916B7B91-BD33-1342-B14E-3719CD64D66E}"/>
              </a:ext>
            </a:extLst>
          </p:cNvPr>
          <p:cNvSpPr>
            <a:spLocks noGrp="1"/>
          </p:cNvSpPr>
          <p:nvPr>
            <p:ph type="title"/>
          </p:nvPr>
        </p:nvSpPr>
        <p:spPr>
          <a:xfrm>
            <a:off x="916918" y="789492"/>
            <a:ext cx="5076824" cy="1323439"/>
          </a:xfrm>
        </p:spPr>
        <p:txBody>
          <a:bodyPr/>
          <a:lstStyle/>
          <a:p>
            <a:r>
              <a:rPr lang="en-US" dirty="0">
                <a:solidFill>
                  <a:srgbClr val="4B4BF9"/>
                </a:solidFill>
              </a:rPr>
              <a:t>Lost in translation</a:t>
            </a:r>
            <a:br>
              <a:rPr lang="en-US" dirty="0"/>
            </a:br>
            <a:endParaRPr lang="en-US" dirty="0">
              <a:solidFill>
                <a:srgbClr val="09092D"/>
              </a:solidFill>
            </a:endParaRPr>
          </a:p>
        </p:txBody>
      </p:sp>
      <p:pic>
        <p:nvPicPr>
          <p:cNvPr id="10" name="Jimmy Kimmel Explains Passive Aggressive Texts (2)">
            <a:hlinkClick r:id="" action="ppaction://media"/>
          </p:cNvPr>
          <p:cNvPicPr>
            <a:picLocks noChangeAspect="1"/>
          </p:cNvPicPr>
          <p:nvPr>
            <a:videoFile r:link="rId1"/>
            <p:extLst>
              <p:ext uri="{DAA4B4D4-6D71-4841-9C94-3DE7FCFB9230}">
                <p14:media xmlns:p14="http://schemas.microsoft.com/office/powerpoint/2010/main" r:embed="rId2">
                  <p14:trim end="13155.0222"/>
                </p14:media>
              </p:ext>
            </p:extLst>
          </p:nvPr>
        </p:nvPicPr>
        <p:blipFill>
          <a:blip r:embed="rId5"/>
          <a:stretch>
            <a:fillRect/>
          </a:stretch>
        </p:blipFill>
        <p:spPr>
          <a:xfrm>
            <a:off x="3899530" y="1866562"/>
            <a:ext cx="7806478" cy="439114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11885249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retangulo azul">
            <a:extLst>
              <a:ext uri="{FF2B5EF4-FFF2-40B4-BE49-F238E27FC236}">
                <a16:creationId xmlns:a16="http://schemas.microsoft.com/office/drawing/2014/main" id="{DB355CDD-BC3F-E446-B072-28F3F4518C45}"/>
              </a:ext>
            </a:extLst>
          </p:cNvPr>
          <p:cNvSpPr/>
          <p:nvPr/>
        </p:nvSpPr>
        <p:spPr>
          <a:xfrm>
            <a:off x="3101788" y="0"/>
            <a:ext cx="9090211" cy="6858000"/>
          </a:xfrm>
          <a:prstGeom prst="rect">
            <a:avLst/>
          </a:prstGeom>
          <a:solidFill>
            <a:srgbClr val="4B4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sp>
        <p:nvSpPr>
          <p:cNvPr id="4" name="Titre 3">
            <a:extLst>
              <a:ext uri="{FF2B5EF4-FFF2-40B4-BE49-F238E27FC236}">
                <a16:creationId xmlns:a16="http://schemas.microsoft.com/office/drawing/2014/main" id="{A21E3563-2AFF-334C-833E-7A9A1A05BEA3}"/>
              </a:ext>
            </a:extLst>
          </p:cNvPr>
          <p:cNvSpPr>
            <a:spLocks noGrp="1"/>
          </p:cNvSpPr>
          <p:nvPr>
            <p:ph type="title"/>
          </p:nvPr>
        </p:nvSpPr>
        <p:spPr>
          <a:xfrm>
            <a:off x="5791225" y="2459504"/>
            <a:ext cx="3461907" cy="1938992"/>
          </a:xfrm>
        </p:spPr>
        <p:txBody>
          <a:bodyPr/>
          <a:lstStyle/>
          <a:p>
            <a:r>
              <a:rPr lang="en-US" sz="3200" dirty="0">
                <a:solidFill>
                  <a:srgbClr val="09092D"/>
                </a:solidFill>
              </a:rPr>
              <a:t>What are the key elements of</a:t>
            </a:r>
            <a:br>
              <a:rPr lang="en-US" dirty="0">
                <a:solidFill>
                  <a:srgbClr val="09092D"/>
                </a:solidFill>
              </a:rPr>
            </a:br>
            <a:r>
              <a:rPr lang="en-US" sz="2800" dirty="0"/>
              <a:t>Effective Written Communication?</a:t>
            </a:r>
            <a:endParaRPr lang="en-US" sz="2800" b="0" dirty="0">
              <a:solidFill>
                <a:srgbClr val="8BF0BB"/>
              </a:solidFill>
              <a:latin typeface="Foundever Sans Regular" pitchFamily="2" charset="0"/>
              <a:ea typeface="Foundever Sans Regular" pitchFamily="2" charset="0"/>
            </a:endParaRPr>
          </a:p>
        </p:txBody>
      </p:sp>
      <p:sp>
        <p:nvSpPr>
          <p:cNvPr id="7" name="retangulo branco"/>
          <p:cNvSpPr/>
          <p:nvPr/>
        </p:nvSpPr>
        <p:spPr>
          <a:xfrm>
            <a:off x="6860370" y="0"/>
            <a:ext cx="5331630" cy="6858000"/>
          </a:xfrm>
          <a:prstGeom prst="rect">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400" dirty="0">
              <a:latin typeface="Calibri" panose="020F0502020204030204" pitchFamily="34" charset="0"/>
              <a:ea typeface="Foundever Sans Regular" pitchFamily="2" charset="0"/>
              <a:cs typeface="Calibri" panose="020F0502020204030204" pitchFamily="34" charset="0"/>
            </a:endParaRPr>
          </a:p>
        </p:txBody>
      </p:sp>
      <p:grpSp>
        <p:nvGrpSpPr>
          <p:cNvPr id="16" name="Group 15"/>
          <p:cNvGrpSpPr/>
          <p:nvPr/>
        </p:nvGrpSpPr>
        <p:grpSpPr>
          <a:xfrm>
            <a:off x="7157043" y="3973834"/>
            <a:ext cx="5034956" cy="737999"/>
            <a:chOff x="7157043" y="3597325"/>
            <a:chExt cx="5034956" cy="737999"/>
          </a:xfrm>
        </p:grpSpPr>
        <p:sp>
          <p:nvSpPr>
            <p:cNvPr id="25" name="Espace réservé du texte 3">
              <a:extLst>
                <a:ext uri="{FF2B5EF4-FFF2-40B4-BE49-F238E27FC236}">
                  <a16:creationId xmlns:a16="http://schemas.microsoft.com/office/drawing/2014/main" id="{7DF3BF56-17A1-35E0-4781-64FC2E7FC9B8}"/>
                </a:ext>
              </a:extLst>
            </p:cNvPr>
            <p:cNvSpPr txBox="1">
              <a:spLocks/>
            </p:cNvSpPr>
            <p:nvPr/>
          </p:nvSpPr>
          <p:spPr>
            <a:xfrm>
              <a:off x="7981945" y="3848849"/>
              <a:ext cx="4210054" cy="307777"/>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400" b="1" dirty="0">
                  <a:solidFill>
                    <a:srgbClr val="09092C"/>
                  </a:solidFill>
                  <a:latin typeface="Foundever Sans Bold" pitchFamily="50" charset="0"/>
                  <a:ea typeface="Foundever Sans Bold" pitchFamily="50" charset="0"/>
                </a:rPr>
                <a:t>Structure and Organization </a:t>
              </a:r>
            </a:p>
          </p:txBody>
        </p:sp>
        <p:grpSp>
          <p:nvGrpSpPr>
            <p:cNvPr id="32" name="Groupe 28">
              <a:extLst>
                <a:ext uri="{FF2B5EF4-FFF2-40B4-BE49-F238E27FC236}">
                  <a16:creationId xmlns:a16="http://schemas.microsoft.com/office/drawing/2014/main" id="{95B118A5-3D66-E00A-08A2-1B5B8921F2A6}"/>
                </a:ext>
              </a:extLst>
            </p:cNvPr>
            <p:cNvGrpSpPr/>
            <p:nvPr/>
          </p:nvGrpSpPr>
          <p:grpSpPr>
            <a:xfrm>
              <a:off x="7157043" y="3597325"/>
              <a:ext cx="737999" cy="737999"/>
              <a:chOff x="6327775" y="2586038"/>
              <a:chExt cx="303213" cy="304800"/>
            </a:xfrm>
            <a:solidFill>
              <a:srgbClr val="4B4BF9"/>
            </a:solidFill>
          </p:grpSpPr>
          <p:sp>
            <p:nvSpPr>
              <p:cNvPr id="33" name="Freeform 265">
                <a:extLst>
                  <a:ext uri="{FF2B5EF4-FFF2-40B4-BE49-F238E27FC236}">
                    <a16:creationId xmlns:a16="http://schemas.microsoft.com/office/drawing/2014/main" id="{6C645928-CA0A-838C-4FCE-8ECFC7711B16}"/>
                  </a:ext>
                </a:extLst>
              </p:cNvPr>
              <p:cNvSpPr>
                <a:spLocks noEditPoints="1"/>
              </p:cNvSpPr>
              <p:nvPr/>
            </p:nvSpPr>
            <p:spPr bwMode="auto">
              <a:xfrm>
                <a:off x="6391275" y="2643188"/>
                <a:ext cx="173038" cy="168275"/>
              </a:xfrm>
              <a:custGeom>
                <a:avLst/>
                <a:gdLst>
                  <a:gd name="T0" fmla="*/ 410 w 421"/>
                  <a:gd name="T1" fmla="*/ 332 h 413"/>
                  <a:gd name="T2" fmla="*/ 390 w 421"/>
                  <a:gd name="T3" fmla="*/ 383 h 413"/>
                  <a:gd name="T4" fmla="*/ 278 w 421"/>
                  <a:gd name="T5" fmla="*/ 383 h 413"/>
                  <a:gd name="T6" fmla="*/ 299 w 421"/>
                  <a:gd name="T7" fmla="*/ 332 h 413"/>
                  <a:gd name="T8" fmla="*/ 309 w 421"/>
                  <a:gd name="T9" fmla="*/ 270 h 413"/>
                  <a:gd name="T10" fmla="*/ 299 w 421"/>
                  <a:gd name="T11" fmla="*/ 208 h 413"/>
                  <a:gd name="T12" fmla="*/ 381 w 421"/>
                  <a:gd name="T13" fmla="*/ 157 h 413"/>
                  <a:gd name="T14" fmla="*/ 406 w 421"/>
                  <a:gd name="T15" fmla="*/ 224 h 413"/>
                  <a:gd name="T16" fmla="*/ 406 w 421"/>
                  <a:gd name="T17" fmla="*/ 296 h 413"/>
                  <a:gd name="T18" fmla="*/ 391 w 421"/>
                  <a:gd name="T19" fmla="*/ 238 h 413"/>
                  <a:gd name="T20" fmla="*/ 328 w 421"/>
                  <a:gd name="T21" fmla="*/ 249 h 413"/>
                  <a:gd name="T22" fmla="*/ 381 w 421"/>
                  <a:gd name="T23" fmla="*/ 281 h 413"/>
                  <a:gd name="T24" fmla="*/ 318 w 421"/>
                  <a:gd name="T25" fmla="*/ 208 h 413"/>
                  <a:gd name="T26" fmla="*/ 381 w 421"/>
                  <a:gd name="T27" fmla="*/ 219 h 413"/>
                  <a:gd name="T28" fmla="*/ 381 w 421"/>
                  <a:gd name="T29" fmla="*/ 176 h 413"/>
                  <a:gd name="T30" fmla="*/ 318 w 421"/>
                  <a:gd name="T31" fmla="*/ 208 h 413"/>
                  <a:gd name="T32" fmla="*/ 329 w 421"/>
                  <a:gd name="T33" fmla="*/ 362 h 413"/>
                  <a:gd name="T34" fmla="*/ 297 w 421"/>
                  <a:gd name="T35" fmla="*/ 383 h 413"/>
                  <a:gd name="T36" fmla="*/ 371 w 421"/>
                  <a:gd name="T37" fmla="*/ 383 h 413"/>
                  <a:gd name="T38" fmla="*/ 381 w 421"/>
                  <a:gd name="T39" fmla="*/ 300 h 413"/>
                  <a:gd name="T40" fmla="*/ 318 w 421"/>
                  <a:gd name="T41" fmla="*/ 311 h 413"/>
                  <a:gd name="T42" fmla="*/ 360 w 421"/>
                  <a:gd name="T43" fmla="*/ 343 h 413"/>
                  <a:gd name="T44" fmla="*/ 392 w 421"/>
                  <a:gd name="T45" fmla="*/ 311 h 413"/>
                  <a:gd name="T46" fmla="*/ 260 w 421"/>
                  <a:gd name="T47" fmla="*/ 29 h 413"/>
                  <a:gd name="T48" fmla="*/ 235 w 421"/>
                  <a:gd name="T49" fmla="*/ 43 h 413"/>
                  <a:gd name="T50" fmla="*/ 144 w 421"/>
                  <a:gd name="T51" fmla="*/ 197 h 413"/>
                  <a:gd name="T52" fmla="*/ 122 w 421"/>
                  <a:gd name="T53" fmla="*/ 353 h 413"/>
                  <a:gd name="T54" fmla="*/ 185 w 421"/>
                  <a:gd name="T55" fmla="*/ 384 h 413"/>
                  <a:gd name="T56" fmla="*/ 267 w 421"/>
                  <a:gd name="T57" fmla="*/ 403 h 413"/>
                  <a:gd name="T58" fmla="*/ 123 w 421"/>
                  <a:gd name="T59" fmla="*/ 372 h 413"/>
                  <a:gd name="T60" fmla="*/ 113 w 421"/>
                  <a:gd name="T61" fmla="*/ 403 h 413"/>
                  <a:gd name="T62" fmla="*/ 0 w 421"/>
                  <a:gd name="T63" fmla="*/ 167 h 413"/>
                  <a:gd name="T64" fmla="*/ 122 w 421"/>
                  <a:gd name="T65" fmla="*/ 167 h 413"/>
                  <a:gd name="T66" fmla="*/ 139 w 421"/>
                  <a:gd name="T67" fmla="*/ 178 h 413"/>
                  <a:gd name="T68" fmla="*/ 217 w 421"/>
                  <a:gd name="T69" fmla="*/ 28 h 413"/>
                  <a:gd name="T70" fmla="*/ 297 w 421"/>
                  <a:gd name="T71" fmla="*/ 89 h 413"/>
                  <a:gd name="T72" fmla="*/ 287 w 421"/>
                  <a:gd name="T73" fmla="*/ 198 h 413"/>
                  <a:gd name="T74" fmla="*/ 200 w 421"/>
                  <a:gd name="T75" fmla="*/ 320 h 413"/>
                  <a:gd name="T76" fmla="*/ 194 w 421"/>
                  <a:gd name="T77" fmla="*/ 302 h 413"/>
                  <a:gd name="T78" fmla="*/ 271 w 421"/>
                  <a:gd name="T79" fmla="*/ 133 h 413"/>
                  <a:gd name="T80" fmla="*/ 19 w 421"/>
                  <a:gd name="T81" fmla="*/ 384 h 413"/>
                  <a:gd name="T82" fmla="*/ 61 w 421"/>
                  <a:gd name="T83" fmla="*/ 188 h 413"/>
                  <a:gd name="T84" fmla="*/ 61 w 421"/>
                  <a:gd name="T85" fmla="*/ 248 h 413"/>
                  <a:gd name="T86" fmla="*/ 61 w 421"/>
                  <a:gd name="T87" fmla="*/ 188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1" h="413">
                    <a:moveTo>
                      <a:pt x="406" y="296"/>
                    </a:moveTo>
                    <a:cubicBezTo>
                      <a:pt x="409" y="300"/>
                      <a:pt x="410" y="305"/>
                      <a:pt x="410" y="311"/>
                    </a:cubicBezTo>
                    <a:cubicBezTo>
                      <a:pt x="410" y="332"/>
                      <a:pt x="410" y="332"/>
                      <a:pt x="410" y="332"/>
                    </a:cubicBezTo>
                    <a:cubicBezTo>
                      <a:pt x="410" y="346"/>
                      <a:pt x="401" y="358"/>
                      <a:pt x="387" y="361"/>
                    </a:cubicBezTo>
                    <a:cubicBezTo>
                      <a:pt x="389" y="365"/>
                      <a:pt x="390" y="369"/>
                      <a:pt x="390" y="373"/>
                    </a:cubicBezTo>
                    <a:cubicBezTo>
                      <a:pt x="390" y="383"/>
                      <a:pt x="390" y="383"/>
                      <a:pt x="390" y="383"/>
                    </a:cubicBezTo>
                    <a:cubicBezTo>
                      <a:pt x="390" y="400"/>
                      <a:pt x="376" y="413"/>
                      <a:pt x="360" y="413"/>
                    </a:cubicBezTo>
                    <a:cubicBezTo>
                      <a:pt x="308" y="413"/>
                      <a:pt x="308" y="413"/>
                      <a:pt x="308" y="413"/>
                    </a:cubicBezTo>
                    <a:cubicBezTo>
                      <a:pt x="292" y="413"/>
                      <a:pt x="278" y="400"/>
                      <a:pt x="278" y="383"/>
                    </a:cubicBezTo>
                    <a:cubicBezTo>
                      <a:pt x="278" y="373"/>
                      <a:pt x="278" y="373"/>
                      <a:pt x="278" y="373"/>
                    </a:cubicBezTo>
                    <a:cubicBezTo>
                      <a:pt x="278" y="359"/>
                      <a:pt x="288" y="347"/>
                      <a:pt x="302" y="344"/>
                    </a:cubicBezTo>
                    <a:cubicBezTo>
                      <a:pt x="300" y="340"/>
                      <a:pt x="299" y="336"/>
                      <a:pt x="299" y="332"/>
                    </a:cubicBezTo>
                    <a:cubicBezTo>
                      <a:pt x="299" y="311"/>
                      <a:pt x="299" y="311"/>
                      <a:pt x="299" y="311"/>
                    </a:cubicBezTo>
                    <a:cubicBezTo>
                      <a:pt x="299" y="300"/>
                      <a:pt x="305" y="291"/>
                      <a:pt x="314" y="285"/>
                    </a:cubicBezTo>
                    <a:cubicBezTo>
                      <a:pt x="311" y="281"/>
                      <a:pt x="309" y="276"/>
                      <a:pt x="309" y="270"/>
                    </a:cubicBezTo>
                    <a:cubicBezTo>
                      <a:pt x="309" y="249"/>
                      <a:pt x="309" y="249"/>
                      <a:pt x="309" y="249"/>
                    </a:cubicBezTo>
                    <a:cubicBezTo>
                      <a:pt x="309" y="244"/>
                      <a:pt x="311" y="238"/>
                      <a:pt x="314" y="234"/>
                    </a:cubicBezTo>
                    <a:cubicBezTo>
                      <a:pt x="305" y="229"/>
                      <a:pt x="299" y="219"/>
                      <a:pt x="299" y="208"/>
                    </a:cubicBezTo>
                    <a:cubicBezTo>
                      <a:pt x="299" y="187"/>
                      <a:pt x="299" y="187"/>
                      <a:pt x="299" y="187"/>
                    </a:cubicBezTo>
                    <a:cubicBezTo>
                      <a:pt x="299" y="171"/>
                      <a:pt x="312" y="157"/>
                      <a:pt x="329" y="157"/>
                    </a:cubicBezTo>
                    <a:cubicBezTo>
                      <a:pt x="381" y="157"/>
                      <a:pt x="381" y="157"/>
                      <a:pt x="381" y="157"/>
                    </a:cubicBezTo>
                    <a:cubicBezTo>
                      <a:pt x="397" y="157"/>
                      <a:pt x="410" y="171"/>
                      <a:pt x="410" y="187"/>
                    </a:cubicBezTo>
                    <a:cubicBezTo>
                      <a:pt x="410" y="208"/>
                      <a:pt x="410" y="208"/>
                      <a:pt x="410" y="208"/>
                    </a:cubicBezTo>
                    <a:cubicBezTo>
                      <a:pt x="410" y="214"/>
                      <a:pt x="409" y="219"/>
                      <a:pt x="406" y="224"/>
                    </a:cubicBezTo>
                    <a:cubicBezTo>
                      <a:pt x="415" y="229"/>
                      <a:pt x="421" y="238"/>
                      <a:pt x="421" y="249"/>
                    </a:cubicBezTo>
                    <a:cubicBezTo>
                      <a:pt x="421" y="270"/>
                      <a:pt x="421" y="270"/>
                      <a:pt x="421" y="270"/>
                    </a:cubicBezTo>
                    <a:cubicBezTo>
                      <a:pt x="421" y="281"/>
                      <a:pt x="415" y="290"/>
                      <a:pt x="406" y="296"/>
                    </a:cubicBezTo>
                    <a:close/>
                    <a:moveTo>
                      <a:pt x="402" y="270"/>
                    </a:moveTo>
                    <a:cubicBezTo>
                      <a:pt x="402" y="249"/>
                      <a:pt x="402" y="249"/>
                      <a:pt x="402" y="249"/>
                    </a:cubicBezTo>
                    <a:cubicBezTo>
                      <a:pt x="402" y="243"/>
                      <a:pt x="397" y="238"/>
                      <a:pt x="391" y="238"/>
                    </a:cubicBezTo>
                    <a:cubicBezTo>
                      <a:pt x="381" y="238"/>
                      <a:pt x="381" y="238"/>
                      <a:pt x="381" y="238"/>
                    </a:cubicBezTo>
                    <a:cubicBezTo>
                      <a:pt x="339" y="238"/>
                      <a:pt x="339" y="238"/>
                      <a:pt x="339" y="238"/>
                    </a:cubicBezTo>
                    <a:cubicBezTo>
                      <a:pt x="333" y="238"/>
                      <a:pt x="328" y="243"/>
                      <a:pt x="328" y="249"/>
                    </a:cubicBezTo>
                    <a:cubicBezTo>
                      <a:pt x="328" y="270"/>
                      <a:pt x="328" y="270"/>
                      <a:pt x="328" y="270"/>
                    </a:cubicBezTo>
                    <a:cubicBezTo>
                      <a:pt x="328" y="276"/>
                      <a:pt x="333" y="281"/>
                      <a:pt x="339" y="281"/>
                    </a:cubicBezTo>
                    <a:cubicBezTo>
                      <a:pt x="381" y="281"/>
                      <a:pt x="381" y="281"/>
                      <a:pt x="381" y="281"/>
                    </a:cubicBezTo>
                    <a:cubicBezTo>
                      <a:pt x="391" y="281"/>
                      <a:pt x="391" y="281"/>
                      <a:pt x="391" y="281"/>
                    </a:cubicBezTo>
                    <a:cubicBezTo>
                      <a:pt x="397" y="281"/>
                      <a:pt x="402" y="276"/>
                      <a:pt x="402" y="270"/>
                    </a:cubicBezTo>
                    <a:close/>
                    <a:moveTo>
                      <a:pt x="318" y="208"/>
                    </a:moveTo>
                    <a:cubicBezTo>
                      <a:pt x="318" y="214"/>
                      <a:pt x="323" y="219"/>
                      <a:pt x="329" y="219"/>
                    </a:cubicBezTo>
                    <a:cubicBezTo>
                      <a:pt x="339" y="219"/>
                      <a:pt x="339" y="219"/>
                      <a:pt x="339" y="219"/>
                    </a:cubicBezTo>
                    <a:cubicBezTo>
                      <a:pt x="381" y="219"/>
                      <a:pt x="381" y="219"/>
                      <a:pt x="381" y="219"/>
                    </a:cubicBezTo>
                    <a:cubicBezTo>
                      <a:pt x="387" y="219"/>
                      <a:pt x="392" y="214"/>
                      <a:pt x="392" y="208"/>
                    </a:cubicBezTo>
                    <a:cubicBezTo>
                      <a:pt x="392" y="187"/>
                      <a:pt x="392" y="187"/>
                      <a:pt x="392" y="187"/>
                    </a:cubicBezTo>
                    <a:cubicBezTo>
                      <a:pt x="392" y="181"/>
                      <a:pt x="387" y="176"/>
                      <a:pt x="381" y="176"/>
                    </a:cubicBezTo>
                    <a:cubicBezTo>
                      <a:pt x="329" y="176"/>
                      <a:pt x="329" y="176"/>
                      <a:pt x="329" y="176"/>
                    </a:cubicBezTo>
                    <a:cubicBezTo>
                      <a:pt x="323" y="176"/>
                      <a:pt x="318" y="181"/>
                      <a:pt x="318" y="187"/>
                    </a:cubicBezTo>
                    <a:lnTo>
                      <a:pt x="318" y="208"/>
                    </a:lnTo>
                    <a:close/>
                    <a:moveTo>
                      <a:pt x="371" y="373"/>
                    </a:moveTo>
                    <a:cubicBezTo>
                      <a:pt x="371" y="367"/>
                      <a:pt x="366" y="362"/>
                      <a:pt x="360" y="362"/>
                    </a:cubicBezTo>
                    <a:cubicBezTo>
                      <a:pt x="329" y="362"/>
                      <a:pt x="329" y="362"/>
                      <a:pt x="329" y="362"/>
                    </a:cubicBezTo>
                    <a:cubicBezTo>
                      <a:pt x="308" y="362"/>
                      <a:pt x="308" y="362"/>
                      <a:pt x="308" y="362"/>
                    </a:cubicBezTo>
                    <a:cubicBezTo>
                      <a:pt x="302" y="362"/>
                      <a:pt x="297" y="367"/>
                      <a:pt x="297" y="373"/>
                    </a:cubicBezTo>
                    <a:cubicBezTo>
                      <a:pt x="297" y="383"/>
                      <a:pt x="297" y="383"/>
                      <a:pt x="297" y="383"/>
                    </a:cubicBezTo>
                    <a:cubicBezTo>
                      <a:pt x="297" y="389"/>
                      <a:pt x="302" y="394"/>
                      <a:pt x="308" y="394"/>
                    </a:cubicBezTo>
                    <a:cubicBezTo>
                      <a:pt x="360" y="394"/>
                      <a:pt x="360" y="394"/>
                      <a:pt x="360" y="394"/>
                    </a:cubicBezTo>
                    <a:cubicBezTo>
                      <a:pt x="366" y="394"/>
                      <a:pt x="371" y="389"/>
                      <a:pt x="371" y="383"/>
                    </a:cubicBezTo>
                    <a:lnTo>
                      <a:pt x="371" y="373"/>
                    </a:lnTo>
                    <a:close/>
                    <a:moveTo>
                      <a:pt x="392" y="311"/>
                    </a:moveTo>
                    <a:cubicBezTo>
                      <a:pt x="392" y="305"/>
                      <a:pt x="387" y="300"/>
                      <a:pt x="381" y="300"/>
                    </a:cubicBezTo>
                    <a:cubicBezTo>
                      <a:pt x="339" y="300"/>
                      <a:pt x="339" y="300"/>
                      <a:pt x="339" y="300"/>
                    </a:cubicBezTo>
                    <a:cubicBezTo>
                      <a:pt x="329" y="300"/>
                      <a:pt x="329" y="300"/>
                      <a:pt x="329" y="300"/>
                    </a:cubicBezTo>
                    <a:cubicBezTo>
                      <a:pt x="323" y="300"/>
                      <a:pt x="318" y="305"/>
                      <a:pt x="318" y="311"/>
                    </a:cubicBezTo>
                    <a:cubicBezTo>
                      <a:pt x="318" y="332"/>
                      <a:pt x="318" y="332"/>
                      <a:pt x="318" y="332"/>
                    </a:cubicBezTo>
                    <a:cubicBezTo>
                      <a:pt x="318" y="338"/>
                      <a:pt x="323" y="343"/>
                      <a:pt x="329" y="343"/>
                    </a:cubicBezTo>
                    <a:cubicBezTo>
                      <a:pt x="360" y="343"/>
                      <a:pt x="360" y="343"/>
                      <a:pt x="360" y="343"/>
                    </a:cubicBezTo>
                    <a:cubicBezTo>
                      <a:pt x="381" y="343"/>
                      <a:pt x="381" y="343"/>
                      <a:pt x="381" y="343"/>
                    </a:cubicBezTo>
                    <a:cubicBezTo>
                      <a:pt x="387" y="343"/>
                      <a:pt x="392" y="338"/>
                      <a:pt x="392" y="332"/>
                    </a:cubicBezTo>
                    <a:lnTo>
                      <a:pt x="392" y="311"/>
                    </a:lnTo>
                    <a:close/>
                    <a:moveTo>
                      <a:pt x="271" y="133"/>
                    </a:moveTo>
                    <a:cubicBezTo>
                      <a:pt x="274" y="124"/>
                      <a:pt x="278" y="110"/>
                      <a:pt x="278" y="89"/>
                    </a:cubicBezTo>
                    <a:cubicBezTo>
                      <a:pt x="278" y="57"/>
                      <a:pt x="273" y="46"/>
                      <a:pt x="260" y="29"/>
                    </a:cubicBezTo>
                    <a:cubicBezTo>
                      <a:pt x="254" y="22"/>
                      <a:pt x="246" y="20"/>
                      <a:pt x="240" y="22"/>
                    </a:cubicBezTo>
                    <a:cubicBezTo>
                      <a:pt x="237" y="23"/>
                      <a:pt x="235" y="25"/>
                      <a:pt x="235" y="28"/>
                    </a:cubicBezTo>
                    <a:cubicBezTo>
                      <a:pt x="235" y="43"/>
                      <a:pt x="235" y="43"/>
                      <a:pt x="235" y="43"/>
                    </a:cubicBezTo>
                    <a:cubicBezTo>
                      <a:pt x="235" y="89"/>
                      <a:pt x="218" y="118"/>
                      <a:pt x="191" y="148"/>
                    </a:cubicBezTo>
                    <a:cubicBezTo>
                      <a:pt x="151" y="194"/>
                      <a:pt x="151" y="194"/>
                      <a:pt x="151" y="194"/>
                    </a:cubicBezTo>
                    <a:cubicBezTo>
                      <a:pt x="149" y="196"/>
                      <a:pt x="146" y="197"/>
                      <a:pt x="144" y="197"/>
                    </a:cubicBezTo>
                    <a:cubicBezTo>
                      <a:pt x="123" y="197"/>
                      <a:pt x="123" y="197"/>
                      <a:pt x="123" y="197"/>
                    </a:cubicBezTo>
                    <a:cubicBezTo>
                      <a:pt x="123" y="197"/>
                      <a:pt x="122" y="197"/>
                      <a:pt x="122" y="197"/>
                    </a:cubicBezTo>
                    <a:cubicBezTo>
                      <a:pt x="122" y="353"/>
                      <a:pt x="122" y="353"/>
                      <a:pt x="122" y="353"/>
                    </a:cubicBezTo>
                    <a:cubicBezTo>
                      <a:pt x="123" y="353"/>
                      <a:pt x="123" y="353"/>
                      <a:pt x="123" y="353"/>
                    </a:cubicBezTo>
                    <a:cubicBezTo>
                      <a:pt x="137" y="353"/>
                      <a:pt x="147" y="362"/>
                      <a:pt x="155" y="369"/>
                    </a:cubicBezTo>
                    <a:cubicBezTo>
                      <a:pt x="163" y="377"/>
                      <a:pt x="171" y="384"/>
                      <a:pt x="185" y="384"/>
                    </a:cubicBezTo>
                    <a:cubicBezTo>
                      <a:pt x="267" y="384"/>
                      <a:pt x="267" y="384"/>
                      <a:pt x="267" y="384"/>
                    </a:cubicBezTo>
                    <a:cubicBezTo>
                      <a:pt x="272" y="384"/>
                      <a:pt x="277" y="388"/>
                      <a:pt x="277" y="394"/>
                    </a:cubicBezTo>
                    <a:cubicBezTo>
                      <a:pt x="277" y="399"/>
                      <a:pt x="272" y="403"/>
                      <a:pt x="267" y="403"/>
                    </a:cubicBezTo>
                    <a:cubicBezTo>
                      <a:pt x="185" y="403"/>
                      <a:pt x="185" y="403"/>
                      <a:pt x="185" y="403"/>
                    </a:cubicBezTo>
                    <a:cubicBezTo>
                      <a:pt x="164" y="403"/>
                      <a:pt x="152" y="392"/>
                      <a:pt x="142" y="383"/>
                    </a:cubicBezTo>
                    <a:cubicBezTo>
                      <a:pt x="134" y="376"/>
                      <a:pt x="130" y="372"/>
                      <a:pt x="123" y="372"/>
                    </a:cubicBezTo>
                    <a:cubicBezTo>
                      <a:pt x="122" y="372"/>
                      <a:pt x="122" y="372"/>
                      <a:pt x="122" y="372"/>
                    </a:cubicBezTo>
                    <a:cubicBezTo>
                      <a:pt x="122" y="394"/>
                      <a:pt x="122" y="394"/>
                      <a:pt x="122" y="394"/>
                    </a:cubicBezTo>
                    <a:cubicBezTo>
                      <a:pt x="122" y="399"/>
                      <a:pt x="118" y="403"/>
                      <a:pt x="113" y="403"/>
                    </a:cubicBezTo>
                    <a:cubicBezTo>
                      <a:pt x="10" y="403"/>
                      <a:pt x="10" y="403"/>
                      <a:pt x="10" y="403"/>
                    </a:cubicBezTo>
                    <a:cubicBezTo>
                      <a:pt x="4" y="403"/>
                      <a:pt x="0" y="399"/>
                      <a:pt x="0" y="394"/>
                    </a:cubicBezTo>
                    <a:cubicBezTo>
                      <a:pt x="0" y="167"/>
                      <a:pt x="0" y="167"/>
                      <a:pt x="0" y="167"/>
                    </a:cubicBezTo>
                    <a:cubicBezTo>
                      <a:pt x="0" y="162"/>
                      <a:pt x="4" y="157"/>
                      <a:pt x="10" y="157"/>
                    </a:cubicBezTo>
                    <a:cubicBezTo>
                      <a:pt x="113" y="157"/>
                      <a:pt x="113" y="157"/>
                      <a:pt x="113" y="157"/>
                    </a:cubicBezTo>
                    <a:cubicBezTo>
                      <a:pt x="118" y="157"/>
                      <a:pt x="122" y="162"/>
                      <a:pt x="122" y="167"/>
                    </a:cubicBezTo>
                    <a:cubicBezTo>
                      <a:pt x="122" y="178"/>
                      <a:pt x="122" y="178"/>
                      <a:pt x="122" y="178"/>
                    </a:cubicBezTo>
                    <a:cubicBezTo>
                      <a:pt x="122" y="178"/>
                      <a:pt x="123" y="178"/>
                      <a:pt x="123" y="178"/>
                    </a:cubicBezTo>
                    <a:cubicBezTo>
                      <a:pt x="139" y="178"/>
                      <a:pt x="139" y="178"/>
                      <a:pt x="139" y="178"/>
                    </a:cubicBezTo>
                    <a:cubicBezTo>
                      <a:pt x="177" y="136"/>
                      <a:pt x="177" y="136"/>
                      <a:pt x="177" y="136"/>
                    </a:cubicBezTo>
                    <a:cubicBezTo>
                      <a:pt x="210" y="99"/>
                      <a:pt x="217" y="72"/>
                      <a:pt x="217" y="43"/>
                    </a:cubicBezTo>
                    <a:cubicBezTo>
                      <a:pt x="217" y="28"/>
                      <a:pt x="217" y="28"/>
                      <a:pt x="217" y="28"/>
                    </a:cubicBezTo>
                    <a:cubicBezTo>
                      <a:pt x="217" y="17"/>
                      <a:pt x="223" y="8"/>
                      <a:pt x="234" y="4"/>
                    </a:cubicBezTo>
                    <a:cubicBezTo>
                      <a:pt x="246" y="0"/>
                      <a:pt x="263" y="3"/>
                      <a:pt x="275" y="18"/>
                    </a:cubicBezTo>
                    <a:cubicBezTo>
                      <a:pt x="290" y="38"/>
                      <a:pt x="297" y="53"/>
                      <a:pt x="297" y="89"/>
                    </a:cubicBezTo>
                    <a:cubicBezTo>
                      <a:pt x="297" y="113"/>
                      <a:pt x="292" y="129"/>
                      <a:pt x="289" y="139"/>
                    </a:cubicBezTo>
                    <a:cubicBezTo>
                      <a:pt x="288" y="142"/>
                      <a:pt x="287" y="145"/>
                      <a:pt x="287" y="146"/>
                    </a:cubicBezTo>
                    <a:cubicBezTo>
                      <a:pt x="287" y="198"/>
                      <a:pt x="287" y="198"/>
                      <a:pt x="287" y="198"/>
                    </a:cubicBezTo>
                    <a:cubicBezTo>
                      <a:pt x="287" y="198"/>
                      <a:pt x="287" y="198"/>
                      <a:pt x="287" y="198"/>
                    </a:cubicBezTo>
                    <a:cubicBezTo>
                      <a:pt x="286" y="224"/>
                      <a:pt x="278" y="250"/>
                      <a:pt x="263" y="271"/>
                    </a:cubicBezTo>
                    <a:cubicBezTo>
                      <a:pt x="247" y="294"/>
                      <a:pt x="226" y="310"/>
                      <a:pt x="200" y="320"/>
                    </a:cubicBezTo>
                    <a:cubicBezTo>
                      <a:pt x="199" y="320"/>
                      <a:pt x="198" y="320"/>
                      <a:pt x="197" y="320"/>
                    </a:cubicBezTo>
                    <a:cubicBezTo>
                      <a:pt x="193" y="320"/>
                      <a:pt x="190" y="318"/>
                      <a:pt x="188" y="314"/>
                    </a:cubicBezTo>
                    <a:cubicBezTo>
                      <a:pt x="187" y="310"/>
                      <a:pt x="189" y="304"/>
                      <a:pt x="194" y="302"/>
                    </a:cubicBezTo>
                    <a:cubicBezTo>
                      <a:pt x="238" y="286"/>
                      <a:pt x="267" y="245"/>
                      <a:pt x="268" y="198"/>
                    </a:cubicBezTo>
                    <a:cubicBezTo>
                      <a:pt x="268" y="146"/>
                      <a:pt x="268" y="146"/>
                      <a:pt x="268" y="146"/>
                    </a:cubicBezTo>
                    <a:cubicBezTo>
                      <a:pt x="268" y="142"/>
                      <a:pt x="269" y="138"/>
                      <a:pt x="271" y="133"/>
                    </a:cubicBezTo>
                    <a:close/>
                    <a:moveTo>
                      <a:pt x="103" y="176"/>
                    </a:moveTo>
                    <a:cubicBezTo>
                      <a:pt x="19" y="176"/>
                      <a:pt x="19" y="176"/>
                      <a:pt x="19" y="176"/>
                    </a:cubicBezTo>
                    <a:cubicBezTo>
                      <a:pt x="19" y="384"/>
                      <a:pt x="19" y="384"/>
                      <a:pt x="19" y="384"/>
                    </a:cubicBezTo>
                    <a:cubicBezTo>
                      <a:pt x="103" y="384"/>
                      <a:pt x="103" y="384"/>
                      <a:pt x="103" y="384"/>
                    </a:cubicBezTo>
                    <a:lnTo>
                      <a:pt x="103" y="176"/>
                    </a:lnTo>
                    <a:close/>
                    <a:moveTo>
                      <a:pt x="61" y="188"/>
                    </a:moveTo>
                    <a:cubicBezTo>
                      <a:pt x="56" y="188"/>
                      <a:pt x="52" y="193"/>
                      <a:pt x="52" y="198"/>
                    </a:cubicBezTo>
                    <a:cubicBezTo>
                      <a:pt x="52" y="239"/>
                      <a:pt x="52" y="239"/>
                      <a:pt x="52" y="239"/>
                    </a:cubicBezTo>
                    <a:cubicBezTo>
                      <a:pt x="52" y="244"/>
                      <a:pt x="56" y="248"/>
                      <a:pt x="61" y="248"/>
                    </a:cubicBezTo>
                    <a:cubicBezTo>
                      <a:pt x="66" y="248"/>
                      <a:pt x="70" y="244"/>
                      <a:pt x="70" y="239"/>
                    </a:cubicBezTo>
                    <a:cubicBezTo>
                      <a:pt x="70" y="198"/>
                      <a:pt x="70" y="198"/>
                      <a:pt x="70" y="198"/>
                    </a:cubicBezTo>
                    <a:cubicBezTo>
                      <a:pt x="70" y="193"/>
                      <a:pt x="66" y="188"/>
                      <a:pt x="61" y="1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486">
                <a:extLst>
                  <a:ext uri="{FF2B5EF4-FFF2-40B4-BE49-F238E27FC236}">
                    <a16:creationId xmlns:a16="http://schemas.microsoft.com/office/drawing/2014/main" id="{730AE032-C4A2-1B4B-DCC1-3F591AAF0BD2}"/>
                  </a:ext>
                </a:extLst>
              </p:cNvPr>
              <p:cNvSpPr>
                <a:spLocks/>
              </p:cNvSpPr>
              <p:nvPr/>
            </p:nvSpPr>
            <p:spPr bwMode="auto">
              <a:xfrm>
                <a:off x="6327775" y="2586038"/>
                <a:ext cx="303213" cy="304800"/>
              </a:xfrm>
              <a:custGeom>
                <a:avLst/>
                <a:gdLst>
                  <a:gd name="T0" fmla="*/ 650 w 744"/>
                  <a:gd name="T1" fmla="*/ 95 h 745"/>
                  <a:gd name="T2" fmla="*/ 744 w 744"/>
                  <a:gd name="T3" fmla="*/ 323 h 745"/>
                  <a:gd name="T4" fmla="*/ 744 w 744"/>
                  <a:gd name="T5" fmla="*/ 422 h 745"/>
                  <a:gd name="T6" fmla="*/ 719 w 744"/>
                  <a:gd name="T7" fmla="*/ 549 h 745"/>
                  <a:gd name="T8" fmla="*/ 706 w 744"/>
                  <a:gd name="T9" fmla="*/ 554 h 745"/>
                  <a:gd name="T10" fmla="*/ 701 w 744"/>
                  <a:gd name="T11" fmla="*/ 541 h 745"/>
                  <a:gd name="T12" fmla="*/ 726 w 744"/>
                  <a:gd name="T13" fmla="*/ 422 h 745"/>
                  <a:gd name="T14" fmla="*/ 726 w 744"/>
                  <a:gd name="T15" fmla="*/ 323 h 745"/>
                  <a:gd name="T16" fmla="*/ 637 w 744"/>
                  <a:gd name="T17" fmla="*/ 108 h 745"/>
                  <a:gd name="T18" fmla="*/ 421 w 744"/>
                  <a:gd name="T19" fmla="*/ 19 h 745"/>
                  <a:gd name="T20" fmla="*/ 323 w 744"/>
                  <a:gd name="T21" fmla="*/ 19 h 745"/>
                  <a:gd name="T22" fmla="*/ 107 w 744"/>
                  <a:gd name="T23" fmla="*/ 108 h 745"/>
                  <a:gd name="T24" fmla="*/ 18 w 744"/>
                  <a:gd name="T25" fmla="*/ 323 h 745"/>
                  <a:gd name="T26" fmla="*/ 18 w 744"/>
                  <a:gd name="T27" fmla="*/ 422 h 745"/>
                  <a:gd name="T28" fmla="*/ 107 w 744"/>
                  <a:gd name="T29" fmla="*/ 637 h 745"/>
                  <a:gd name="T30" fmla="*/ 323 w 744"/>
                  <a:gd name="T31" fmla="*/ 726 h 745"/>
                  <a:gd name="T32" fmla="*/ 421 w 744"/>
                  <a:gd name="T33" fmla="*/ 726 h 745"/>
                  <a:gd name="T34" fmla="*/ 632 w 744"/>
                  <a:gd name="T35" fmla="*/ 642 h 745"/>
                  <a:gd name="T36" fmla="*/ 645 w 744"/>
                  <a:gd name="T37" fmla="*/ 642 h 745"/>
                  <a:gd name="T38" fmla="*/ 644 w 744"/>
                  <a:gd name="T39" fmla="*/ 655 h 745"/>
                  <a:gd name="T40" fmla="*/ 421 w 744"/>
                  <a:gd name="T41" fmla="*/ 745 h 745"/>
                  <a:gd name="T42" fmla="*/ 323 w 744"/>
                  <a:gd name="T43" fmla="*/ 745 h 745"/>
                  <a:gd name="T44" fmla="*/ 94 w 744"/>
                  <a:gd name="T45" fmla="*/ 650 h 745"/>
                  <a:gd name="T46" fmla="*/ 0 w 744"/>
                  <a:gd name="T47" fmla="*/ 422 h 745"/>
                  <a:gd name="T48" fmla="*/ 0 w 744"/>
                  <a:gd name="T49" fmla="*/ 323 h 745"/>
                  <a:gd name="T50" fmla="*/ 94 w 744"/>
                  <a:gd name="T51" fmla="*/ 95 h 745"/>
                  <a:gd name="T52" fmla="*/ 323 w 744"/>
                  <a:gd name="T53" fmla="*/ 0 h 745"/>
                  <a:gd name="T54" fmla="*/ 421 w 744"/>
                  <a:gd name="T55" fmla="*/ 0 h 745"/>
                  <a:gd name="T56" fmla="*/ 650 w 744"/>
                  <a:gd name="T57" fmla="*/ 95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4" h="745">
                    <a:moveTo>
                      <a:pt x="650" y="95"/>
                    </a:moveTo>
                    <a:cubicBezTo>
                      <a:pt x="711" y="156"/>
                      <a:pt x="744" y="237"/>
                      <a:pt x="744" y="323"/>
                    </a:cubicBezTo>
                    <a:cubicBezTo>
                      <a:pt x="744" y="422"/>
                      <a:pt x="744" y="422"/>
                      <a:pt x="744" y="422"/>
                    </a:cubicBezTo>
                    <a:cubicBezTo>
                      <a:pt x="744" y="466"/>
                      <a:pt x="736" y="508"/>
                      <a:pt x="719" y="549"/>
                    </a:cubicBezTo>
                    <a:cubicBezTo>
                      <a:pt x="717" y="553"/>
                      <a:pt x="711" y="556"/>
                      <a:pt x="706" y="554"/>
                    </a:cubicBezTo>
                    <a:cubicBezTo>
                      <a:pt x="702" y="552"/>
                      <a:pt x="699" y="546"/>
                      <a:pt x="701" y="541"/>
                    </a:cubicBezTo>
                    <a:cubicBezTo>
                      <a:pt x="718" y="503"/>
                      <a:pt x="726" y="463"/>
                      <a:pt x="726" y="422"/>
                    </a:cubicBezTo>
                    <a:cubicBezTo>
                      <a:pt x="726" y="323"/>
                      <a:pt x="726" y="323"/>
                      <a:pt x="726" y="323"/>
                    </a:cubicBezTo>
                    <a:cubicBezTo>
                      <a:pt x="726" y="242"/>
                      <a:pt x="694" y="165"/>
                      <a:pt x="637" y="108"/>
                    </a:cubicBezTo>
                    <a:cubicBezTo>
                      <a:pt x="579" y="50"/>
                      <a:pt x="503" y="19"/>
                      <a:pt x="421" y="19"/>
                    </a:cubicBezTo>
                    <a:cubicBezTo>
                      <a:pt x="323" y="19"/>
                      <a:pt x="323" y="19"/>
                      <a:pt x="323" y="19"/>
                    </a:cubicBezTo>
                    <a:cubicBezTo>
                      <a:pt x="241" y="19"/>
                      <a:pt x="165" y="50"/>
                      <a:pt x="107" y="108"/>
                    </a:cubicBezTo>
                    <a:cubicBezTo>
                      <a:pt x="50" y="165"/>
                      <a:pt x="18" y="242"/>
                      <a:pt x="18" y="323"/>
                    </a:cubicBezTo>
                    <a:cubicBezTo>
                      <a:pt x="18" y="422"/>
                      <a:pt x="18" y="422"/>
                      <a:pt x="18" y="422"/>
                    </a:cubicBezTo>
                    <a:cubicBezTo>
                      <a:pt x="18" y="503"/>
                      <a:pt x="50" y="580"/>
                      <a:pt x="107" y="637"/>
                    </a:cubicBezTo>
                    <a:cubicBezTo>
                      <a:pt x="165" y="695"/>
                      <a:pt x="241" y="726"/>
                      <a:pt x="323" y="726"/>
                    </a:cubicBezTo>
                    <a:cubicBezTo>
                      <a:pt x="421" y="726"/>
                      <a:pt x="421" y="726"/>
                      <a:pt x="421" y="726"/>
                    </a:cubicBezTo>
                    <a:cubicBezTo>
                      <a:pt x="500" y="726"/>
                      <a:pt x="575" y="696"/>
                      <a:pt x="632" y="642"/>
                    </a:cubicBezTo>
                    <a:cubicBezTo>
                      <a:pt x="635" y="638"/>
                      <a:pt x="641" y="639"/>
                      <a:pt x="645" y="642"/>
                    </a:cubicBezTo>
                    <a:cubicBezTo>
                      <a:pt x="648" y="646"/>
                      <a:pt x="648" y="652"/>
                      <a:pt x="644" y="655"/>
                    </a:cubicBezTo>
                    <a:cubicBezTo>
                      <a:pt x="584" y="713"/>
                      <a:pt x="505" y="745"/>
                      <a:pt x="421" y="745"/>
                    </a:cubicBezTo>
                    <a:cubicBezTo>
                      <a:pt x="323" y="745"/>
                      <a:pt x="323" y="745"/>
                      <a:pt x="323" y="745"/>
                    </a:cubicBezTo>
                    <a:cubicBezTo>
                      <a:pt x="236" y="745"/>
                      <a:pt x="155" y="711"/>
                      <a:pt x="94" y="650"/>
                    </a:cubicBezTo>
                    <a:cubicBezTo>
                      <a:pt x="33" y="589"/>
                      <a:pt x="0" y="508"/>
                      <a:pt x="0" y="422"/>
                    </a:cubicBezTo>
                    <a:cubicBezTo>
                      <a:pt x="0" y="323"/>
                      <a:pt x="0" y="323"/>
                      <a:pt x="0" y="323"/>
                    </a:cubicBezTo>
                    <a:cubicBezTo>
                      <a:pt x="0" y="237"/>
                      <a:pt x="33" y="156"/>
                      <a:pt x="94" y="95"/>
                    </a:cubicBezTo>
                    <a:cubicBezTo>
                      <a:pt x="155" y="34"/>
                      <a:pt x="236" y="0"/>
                      <a:pt x="323" y="0"/>
                    </a:cubicBezTo>
                    <a:cubicBezTo>
                      <a:pt x="421" y="0"/>
                      <a:pt x="421" y="0"/>
                      <a:pt x="421" y="0"/>
                    </a:cubicBezTo>
                    <a:cubicBezTo>
                      <a:pt x="508" y="0"/>
                      <a:pt x="589" y="34"/>
                      <a:pt x="650"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5" name="Group 14"/>
          <p:cNvGrpSpPr/>
          <p:nvPr/>
        </p:nvGrpSpPr>
        <p:grpSpPr>
          <a:xfrm>
            <a:off x="7157478" y="2899184"/>
            <a:ext cx="5034521" cy="737999"/>
            <a:chOff x="7157478" y="2522675"/>
            <a:chExt cx="5034521" cy="737999"/>
          </a:xfrm>
        </p:grpSpPr>
        <p:sp>
          <p:nvSpPr>
            <p:cNvPr id="24" name="Espace réservé du texte 3">
              <a:extLst>
                <a:ext uri="{FF2B5EF4-FFF2-40B4-BE49-F238E27FC236}">
                  <a16:creationId xmlns:a16="http://schemas.microsoft.com/office/drawing/2014/main" id="{15927BCC-DF51-CF27-8A9B-199B40677E51}"/>
                </a:ext>
              </a:extLst>
            </p:cNvPr>
            <p:cNvSpPr txBox="1">
              <a:spLocks/>
            </p:cNvSpPr>
            <p:nvPr/>
          </p:nvSpPr>
          <p:spPr>
            <a:xfrm>
              <a:off x="7981945" y="2774199"/>
              <a:ext cx="4210054" cy="307777"/>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400" b="1" dirty="0">
                  <a:solidFill>
                    <a:srgbClr val="09092C"/>
                  </a:solidFill>
                  <a:latin typeface="Foundever Sans Bold" pitchFamily="50" charset="0"/>
                  <a:ea typeface="Foundever Sans Bold" pitchFamily="50" charset="0"/>
                </a:rPr>
                <a:t>Grammar, Spelling and Punctuation</a:t>
              </a:r>
            </a:p>
          </p:txBody>
        </p:sp>
        <p:grpSp>
          <p:nvGrpSpPr>
            <p:cNvPr id="35" name="Groupe 31">
              <a:extLst>
                <a:ext uri="{FF2B5EF4-FFF2-40B4-BE49-F238E27FC236}">
                  <a16:creationId xmlns:a16="http://schemas.microsoft.com/office/drawing/2014/main" id="{F13508EF-A001-FFF7-644E-AA6ED2B4BA98}"/>
                </a:ext>
              </a:extLst>
            </p:cNvPr>
            <p:cNvGrpSpPr/>
            <p:nvPr/>
          </p:nvGrpSpPr>
          <p:grpSpPr>
            <a:xfrm>
              <a:off x="7157478" y="2522675"/>
              <a:ext cx="737999" cy="737999"/>
              <a:chOff x="6673850" y="3486150"/>
              <a:chExt cx="303213" cy="304800"/>
            </a:xfrm>
            <a:solidFill>
              <a:srgbClr val="4B4BF9"/>
            </a:solidFill>
          </p:grpSpPr>
          <p:sp>
            <p:nvSpPr>
              <p:cNvPr id="38" name="Freeform 418">
                <a:extLst>
                  <a:ext uri="{FF2B5EF4-FFF2-40B4-BE49-F238E27FC236}">
                    <a16:creationId xmlns:a16="http://schemas.microsoft.com/office/drawing/2014/main" id="{A3365857-959D-E77F-3033-1536D3A3B6A6}"/>
                  </a:ext>
                </a:extLst>
              </p:cNvPr>
              <p:cNvSpPr>
                <a:spLocks/>
              </p:cNvSpPr>
              <p:nvPr/>
            </p:nvSpPr>
            <p:spPr bwMode="auto">
              <a:xfrm>
                <a:off x="6673850" y="3486150"/>
                <a:ext cx="303213" cy="304800"/>
              </a:xfrm>
              <a:custGeom>
                <a:avLst/>
                <a:gdLst>
                  <a:gd name="T0" fmla="*/ 422 w 745"/>
                  <a:gd name="T1" fmla="*/ 745 h 745"/>
                  <a:gd name="T2" fmla="*/ 323 w 745"/>
                  <a:gd name="T3" fmla="*/ 745 h 745"/>
                  <a:gd name="T4" fmla="*/ 95 w 745"/>
                  <a:gd name="T5" fmla="*/ 650 h 745"/>
                  <a:gd name="T6" fmla="*/ 0 w 745"/>
                  <a:gd name="T7" fmla="*/ 422 h 745"/>
                  <a:gd name="T8" fmla="*/ 0 w 745"/>
                  <a:gd name="T9" fmla="*/ 323 h 745"/>
                  <a:gd name="T10" fmla="*/ 95 w 745"/>
                  <a:gd name="T11" fmla="*/ 95 h 745"/>
                  <a:gd name="T12" fmla="*/ 323 w 745"/>
                  <a:gd name="T13" fmla="*/ 0 h 745"/>
                  <a:gd name="T14" fmla="*/ 422 w 745"/>
                  <a:gd name="T15" fmla="*/ 0 h 745"/>
                  <a:gd name="T16" fmla="*/ 650 w 745"/>
                  <a:gd name="T17" fmla="*/ 95 h 745"/>
                  <a:gd name="T18" fmla="*/ 745 w 745"/>
                  <a:gd name="T19" fmla="*/ 323 h 745"/>
                  <a:gd name="T20" fmla="*/ 745 w 745"/>
                  <a:gd name="T21" fmla="*/ 422 h 745"/>
                  <a:gd name="T22" fmla="*/ 719 w 745"/>
                  <a:gd name="T23" fmla="*/ 548 h 745"/>
                  <a:gd name="T24" fmla="*/ 707 w 745"/>
                  <a:gd name="T25" fmla="*/ 553 h 745"/>
                  <a:gd name="T26" fmla="*/ 702 w 745"/>
                  <a:gd name="T27" fmla="*/ 541 h 745"/>
                  <a:gd name="T28" fmla="*/ 726 w 745"/>
                  <a:gd name="T29" fmla="*/ 422 h 745"/>
                  <a:gd name="T30" fmla="*/ 726 w 745"/>
                  <a:gd name="T31" fmla="*/ 323 h 745"/>
                  <a:gd name="T32" fmla="*/ 637 w 745"/>
                  <a:gd name="T33" fmla="*/ 108 h 745"/>
                  <a:gd name="T34" fmla="*/ 422 w 745"/>
                  <a:gd name="T35" fmla="*/ 19 h 745"/>
                  <a:gd name="T36" fmla="*/ 323 w 745"/>
                  <a:gd name="T37" fmla="*/ 19 h 745"/>
                  <a:gd name="T38" fmla="*/ 108 w 745"/>
                  <a:gd name="T39" fmla="*/ 108 h 745"/>
                  <a:gd name="T40" fmla="*/ 19 w 745"/>
                  <a:gd name="T41" fmla="*/ 323 h 745"/>
                  <a:gd name="T42" fmla="*/ 19 w 745"/>
                  <a:gd name="T43" fmla="*/ 422 h 745"/>
                  <a:gd name="T44" fmla="*/ 108 w 745"/>
                  <a:gd name="T45" fmla="*/ 637 h 745"/>
                  <a:gd name="T46" fmla="*/ 323 w 745"/>
                  <a:gd name="T47" fmla="*/ 726 h 745"/>
                  <a:gd name="T48" fmla="*/ 422 w 745"/>
                  <a:gd name="T49" fmla="*/ 726 h 745"/>
                  <a:gd name="T50" fmla="*/ 632 w 745"/>
                  <a:gd name="T51" fmla="*/ 642 h 745"/>
                  <a:gd name="T52" fmla="*/ 645 w 745"/>
                  <a:gd name="T53" fmla="*/ 642 h 745"/>
                  <a:gd name="T54" fmla="*/ 645 w 745"/>
                  <a:gd name="T55" fmla="*/ 655 h 745"/>
                  <a:gd name="T56" fmla="*/ 422 w 745"/>
                  <a:gd name="T57" fmla="*/ 745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5" h="745">
                    <a:moveTo>
                      <a:pt x="422" y="745"/>
                    </a:moveTo>
                    <a:cubicBezTo>
                      <a:pt x="323" y="745"/>
                      <a:pt x="323" y="745"/>
                      <a:pt x="323" y="745"/>
                    </a:cubicBezTo>
                    <a:cubicBezTo>
                      <a:pt x="237" y="745"/>
                      <a:pt x="156" y="711"/>
                      <a:pt x="95" y="650"/>
                    </a:cubicBezTo>
                    <a:cubicBezTo>
                      <a:pt x="34" y="589"/>
                      <a:pt x="0" y="508"/>
                      <a:pt x="0" y="422"/>
                    </a:cubicBezTo>
                    <a:cubicBezTo>
                      <a:pt x="0" y="323"/>
                      <a:pt x="0" y="323"/>
                      <a:pt x="0" y="323"/>
                    </a:cubicBezTo>
                    <a:cubicBezTo>
                      <a:pt x="0" y="237"/>
                      <a:pt x="34" y="156"/>
                      <a:pt x="95" y="95"/>
                    </a:cubicBezTo>
                    <a:cubicBezTo>
                      <a:pt x="156" y="33"/>
                      <a:pt x="237" y="0"/>
                      <a:pt x="323" y="0"/>
                    </a:cubicBezTo>
                    <a:cubicBezTo>
                      <a:pt x="422" y="0"/>
                      <a:pt x="422" y="0"/>
                      <a:pt x="422" y="0"/>
                    </a:cubicBezTo>
                    <a:cubicBezTo>
                      <a:pt x="508" y="0"/>
                      <a:pt x="589" y="33"/>
                      <a:pt x="650" y="95"/>
                    </a:cubicBezTo>
                    <a:cubicBezTo>
                      <a:pt x="711" y="156"/>
                      <a:pt x="745" y="237"/>
                      <a:pt x="745" y="323"/>
                    </a:cubicBezTo>
                    <a:cubicBezTo>
                      <a:pt x="745" y="422"/>
                      <a:pt x="745" y="422"/>
                      <a:pt x="745" y="422"/>
                    </a:cubicBezTo>
                    <a:cubicBezTo>
                      <a:pt x="745" y="466"/>
                      <a:pt x="736" y="508"/>
                      <a:pt x="719" y="548"/>
                    </a:cubicBezTo>
                    <a:cubicBezTo>
                      <a:pt x="717" y="553"/>
                      <a:pt x="712" y="555"/>
                      <a:pt x="707" y="553"/>
                    </a:cubicBezTo>
                    <a:cubicBezTo>
                      <a:pt x="702" y="551"/>
                      <a:pt x="700" y="546"/>
                      <a:pt x="702" y="541"/>
                    </a:cubicBezTo>
                    <a:cubicBezTo>
                      <a:pt x="718" y="503"/>
                      <a:pt x="726" y="463"/>
                      <a:pt x="726" y="422"/>
                    </a:cubicBezTo>
                    <a:cubicBezTo>
                      <a:pt x="726" y="323"/>
                      <a:pt x="726" y="323"/>
                      <a:pt x="726" y="323"/>
                    </a:cubicBezTo>
                    <a:cubicBezTo>
                      <a:pt x="726" y="242"/>
                      <a:pt x="695" y="165"/>
                      <a:pt x="637" y="108"/>
                    </a:cubicBezTo>
                    <a:cubicBezTo>
                      <a:pt x="580" y="50"/>
                      <a:pt x="503" y="19"/>
                      <a:pt x="422" y="19"/>
                    </a:cubicBezTo>
                    <a:cubicBezTo>
                      <a:pt x="323" y="19"/>
                      <a:pt x="323" y="19"/>
                      <a:pt x="323" y="19"/>
                    </a:cubicBezTo>
                    <a:cubicBezTo>
                      <a:pt x="242" y="19"/>
                      <a:pt x="166" y="50"/>
                      <a:pt x="108" y="108"/>
                    </a:cubicBezTo>
                    <a:cubicBezTo>
                      <a:pt x="51" y="165"/>
                      <a:pt x="19" y="242"/>
                      <a:pt x="19" y="323"/>
                    </a:cubicBezTo>
                    <a:cubicBezTo>
                      <a:pt x="19" y="422"/>
                      <a:pt x="19" y="422"/>
                      <a:pt x="19" y="422"/>
                    </a:cubicBezTo>
                    <a:cubicBezTo>
                      <a:pt x="19" y="503"/>
                      <a:pt x="51" y="579"/>
                      <a:pt x="108" y="637"/>
                    </a:cubicBezTo>
                    <a:cubicBezTo>
                      <a:pt x="166" y="694"/>
                      <a:pt x="242" y="726"/>
                      <a:pt x="323" y="726"/>
                    </a:cubicBezTo>
                    <a:cubicBezTo>
                      <a:pt x="422" y="726"/>
                      <a:pt x="422" y="726"/>
                      <a:pt x="422" y="726"/>
                    </a:cubicBezTo>
                    <a:cubicBezTo>
                      <a:pt x="501" y="726"/>
                      <a:pt x="575" y="696"/>
                      <a:pt x="632" y="642"/>
                    </a:cubicBezTo>
                    <a:cubicBezTo>
                      <a:pt x="636" y="638"/>
                      <a:pt x="642" y="638"/>
                      <a:pt x="645" y="642"/>
                    </a:cubicBezTo>
                    <a:cubicBezTo>
                      <a:pt x="649" y="646"/>
                      <a:pt x="649" y="652"/>
                      <a:pt x="645" y="655"/>
                    </a:cubicBezTo>
                    <a:cubicBezTo>
                      <a:pt x="585" y="713"/>
                      <a:pt x="505" y="745"/>
                      <a:pt x="422" y="7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419">
                <a:extLst>
                  <a:ext uri="{FF2B5EF4-FFF2-40B4-BE49-F238E27FC236}">
                    <a16:creationId xmlns:a16="http://schemas.microsoft.com/office/drawing/2014/main" id="{C546C096-4474-D7E2-BA9D-E0F5670F0797}"/>
                  </a:ext>
                </a:extLst>
              </p:cNvPr>
              <p:cNvSpPr>
                <a:spLocks noEditPoints="1"/>
              </p:cNvSpPr>
              <p:nvPr/>
            </p:nvSpPr>
            <p:spPr bwMode="auto">
              <a:xfrm>
                <a:off x="6724650" y="3540125"/>
                <a:ext cx="206375" cy="201613"/>
              </a:xfrm>
              <a:custGeom>
                <a:avLst/>
                <a:gdLst>
                  <a:gd name="T0" fmla="*/ 197 w 505"/>
                  <a:gd name="T1" fmla="*/ 294 h 493"/>
                  <a:gd name="T2" fmla="*/ 178 w 505"/>
                  <a:gd name="T3" fmla="*/ 294 h 493"/>
                  <a:gd name="T4" fmla="*/ 188 w 505"/>
                  <a:gd name="T5" fmla="*/ 225 h 493"/>
                  <a:gd name="T6" fmla="*/ 318 w 505"/>
                  <a:gd name="T7" fmla="*/ 225 h 493"/>
                  <a:gd name="T8" fmla="*/ 309 w 505"/>
                  <a:gd name="T9" fmla="*/ 294 h 493"/>
                  <a:gd name="T10" fmla="*/ 327 w 505"/>
                  <a:gd name="T11" fmla="*/ 294 h 493"/>
                  <a:gd name="T12" fmla="*/ 318 w 505"/>
                  <a:gd name="T13" fmla="*/ 225 h 493"/>
                  <a:gd name="T14" fmla="*/ 505 w 505"/>
                  <a:gd name="T15" fmla="*/ 306 h 493"/>
                  <a:gd name="T16" fmla="*/ 458 w 505"/>
                  <a:gd name="T17" fmla="*/ 339 h 493"/>
                  <a:gd name="T18" fmla="*/ 413 w 505"/>
                  <a:gd name="T19" fmla="*/ 437 h 493"/>
                  <a:gd name="T20" fmla="*/ 282 w 505"/>
                  <a:gd name="T21" fmla="*/ 493 h 493"/>
                  <a:gd name="T22" fmla="*/ 214 w 505"/>
                  <a:gd name="T23" fmla="*/ 460 h 493"/>
                  <a:gd name="T24" fmla="*/ 282 w 505"/>
                  <a:gd name="T25" fmla="*/ 427 h 493"/>
                  <a:gd name="T26" fmla="*/ 402 w 505"/>
                  <a:gd name="T27" fmla="*/ 423 h 493"/>
                  <a:gd name="T28" fmla="*/ 439 w 505"/>
                  <a:gd name="T29" fmla="*/ 191 h 493"/>
                  <a:gd name="T30" fmla="*/ 253 w 505"/>
                  <a:gd name="T31" fmla="*/ 19 h 493"/>
                  <a:gd name="T32" fmla="*/ 66 w 505"/>
                  <a:gd name="T33" fmla="*/ 191 h 493"/>
                  <a:gd name="T34" fmla="*/ 57 w 505"/>
                  <a:gd name="T35" fmla="*/ 339 h 493"/>
                  <a:gd name="T36" fmla="*/ 0 w 505"/>
                  <a:gd name="T37" fmla="*/ 306 h 493"/>
                  <a:gd name="T38" fmla="*/ 33 w 505"/>
                  <a:gd name="T39" fmla="*/ 225 h 493"/>
                  <a:gd name="T40" fmla="*/ 48 w 505"/>
                  <a:gd name="T41" fmla="*/ 191 h 493"/>
                  <a:gd name="T42" fmla="*/ 253 w 505"/>
                  <a:gd name="T43" fmla="*/ 0 h 493"/>
                  <a:gd name="T44" fmla="*/ 458 w 505"/>
                  <a:gd name="T45" fmla="*/ 191 h 493"/>
                  <a:gd name="T46" fmla="*/ 472 w 505"/>
                  <a:gd name="T47" fmla="*/ 225 h 493"/>
                  <a:gd name="T48" fmla="*/ 48 w 505"/>
                  <a:gd name="T49" fmla="*/ 244 h 493"/>
                  <a:gd name="T50" fmla="*/ 19 w 505"/>
                  <a:gd name="T51" fmla="*/ 258 h 493"/>
                  <a:gd name="T52" fmla="*/ 33 w 505"/>
                  <a:gd name="T53" fmla="*/ 320 h 493"/>
                  <a:gd name="T54" fmla="*/ 48 w 505"/>
                  <a:gd name="T55" fmla="*/ 244 h 493"/>
                  <a:gd name="T56" fmla="*/ 282 w 505"/>
                  <a:gd name="T57" fmla="*/ 446 h 493"/>
                  <a:gd name="T58" fmla="*/ 232 w 505"/>
                  <a:gd name="T59" fmla="*/ 460 h 493"/>
                  <a:gd name="T60" fmla="*/ 282 w 505"/>
                  <a:gd name="T61" fmla="*/ 475 h 493"/>
                  <a:gd name="T62" fmla="*/ 487 w 505"/>
                  <a:gd name="T63" fmla="*/ 258 h 493"/>
                  <a:gd name="T64" fmla="*/ 458 w 505"/>
                  <a:gd name="T65" fmla="*/ 244 h 493"/>
                  <a:gd name="T66" fmla="*/ 472 w 505"/>
                  <a:gd name="T67" fmla="*/ 320 h 493"/>
                  <a:gd name="T68" fmla="*/ 487 w 505"/>
                  <a:gd name="T69" fmla="*/ 258 h 493"/>
                  <a:gd name="T70" fmla="*/ 104 w 505"/>
                  <a:gd name="T71" fmla="*/ 386 h 493"/>
                  <a:gd name="T72" fmla="*/ 95 w 505"/>
                  <a:gd name="T73" fmla="*/ 211 h 493"/>
                  <a:gd name="T74" fmla="*/ 238 w 505"/>
                  <a:gd name="T75" fmla="*/ 142 h 493"/>
                  <a:gd name="T76" fmla="*/ 247 w 505"/>
                  <a:gd name="T77" fmla="*/ 59 h 493"/>
                  <a:gd name="T78" fmla="*/ 256 w 505"/>
                  <a:gd name="T79" fmla="*/ 142 h 493"/>
                  <a:gd name="T80" fmla="*/ 411 w 505"/>
                  <a:gd name="T81" fmla="*/ 211 h 493"/>
                  <a:gd name="T82" fmla="*/ 401 w 505"/>
                  <a:gd name="T83" fmla="*/ 386 h 493"/>
                  <a:gd name="T84" fmla="*/ 342 w 505"/>
                  <a:gd name="T85" fmla="*/ 161 h 493"/>
                  <a:gd name="T86" fmla="*/ 114 w 505"/>
                  <a:gd name="T87" fmla="*/ 211 h 493"/>
                  <a:gd name="T88" fmla="*/ 392 w 505"/>
                  <a:gd name="T89" fmla="*/ 368 h 493"/>
                  <a:gd name="T90" fmla="*/ 294 w 505"/>
                  <a:gd name="T91" fmla="*/ 320 h 493"/>
                  <a:gd name="T92" fmla="*/ 202 w 505"/>
                  <a:gd name="T93" fmla="*/ 330 h 493"/>
                  <a:gd name="T94" fmla="*/ 294 w 505"/>
                  <a:gd name="T95" fmla="*/ 339 h 493"/>
                  <a:gd name="T96" fmla="*/ 294 w 505"/>
                  <a:gd name="T97" fmla="*/ 32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5" h="493">
                    <a:moveTo>
                      <a:pt x="197" y="235"/>
                    </a:moveTo>
                    <a:cubicBezTo>
                      <a:pt x="197" y="294"/>
                      <a:pt x="197" y="294"/>
                      <a:pt x="197" y="294"/>
                    </a:cubicBezTo>
                    <a:cubicBezTo>
                      <a:pt x="197" y="299"/>
                      <a:pt x="193" y="303"/>
                      <a:pt x="188" y="303"/>
                    </a:cubicBezTo>
                    <a:cubicBezTo>
                      <a:pt x="182" y="303"/>
                      <a:pt x="178" y="299"/>
                      <a:pt x="178" y="294"/>
                    </a:cubicBezTo>
                    <a:cubicBezTo>
                      <a:pt x="178" y="235"/>
                      <a:pt x="178" y="235"/>
                      <a:pt x="178" y="235"/>
                    </a:cubicBezTo>
                    <a:cubicBezTo>
                      <a:pt x="178" y="230"/>
                      <a:pt x="182" y="225"/>
                      <a:pt x="188" y="225"/>
                    </a:cubicBezTo>
                    <a:cubicBezTo>
                      <a:pt x="193" y="225"/>
                      <a:pt x="197" y="230"/>
                      <a:pt x="197" y="235"/>
                    </a:cubicBezTo>
                    <a:close/>
                    <a:moveTo>
                      <a:pt x="318" y="225"/>
                    </a:moveTo>
                    <a:cubicBezTo>
                      <a:pt x="313" y="225"/>
                      <a:pt x="309" y="230"/>
                      <a:pt x="309" y="235"/>
                    </a:cubicBezTo>
                    <a:cubicBezTo>
                      <a:pt x="309" y="294"/>
                      <a:pt x="309" y="294"/>
                      <a:pt x="309" y="294"/>
                    </a:cubicBezTo>
                    <a:cubicBezTo>
                      <a:pt x="309" y="299"/>
                      <a:pt x="313" y="303"/>
                      <a:pt x="318" y="303"/>
                    </a:cubicBezTo>
                    <a:cubicBezTo>
                      <a:pt x="323" y="303"/>
                      <a:pt x="327" y="299"/>
                      <a:pt x="327" y="294"/>
                    </a:cubicBezTo>
                    <a:cubicBezTo>
                      <a:pt x="327" y="235"/>
                      <a:pt x="327" y="235"/>
                      <a:pt x="327" y="235"/>
                    </a:cubicBezTo>
                    <a:cubicBezTo>
                      <a:pt x="327" y="230"/>
                      <a:pt x="323" y="225"/>
                      <a:pt x="318" y="225"/>
                    </a:cubicBezTo>
                    <a:close/>
                    <a:moveTo>
                      <a:pt x="505" y="258"/>
                    </a:moveTo>
                    <a:cubicBezTo>
                      <a:pt x="505" y="306"/>
                      <a:pt x="505" y="306"/>
                      <a:pt x="505" y="306"/>
                    </a:cubicBezTo>
                    <a:cubicBezTo>
                      <a:pt x="505" y="324"/>
                      <a:pt x="491" y="339"/>
                      <a:pt x="472" y="339"/>
                    </a:cubicBezTo>
                    <a:cubicBezTo>
                      <a:pt x="458" y="339"/>
                      <a:pt x="458" y="339"/>
                      <a:pt x="458" y="339"/>
                    </a:cubicBezTo>
                    <a:cubicBezTo>
                      <a:pt x="458" y="342"/>
                      <a:pt x="458" y="342"/>
                      <a:pt x="458" y="342"/>
                    </a:cubicBezTo>
                    <a:cubicBezTo>
                      <a:pt x="458" y="381"/>
                      <a:pt x="443" y="414"/>
                      <a:pt x="413" y="437"/>
                    </a:cubicBezTo>
                    <a:cubicBezTo>
                      <a:pt x="388" y="457"/>
                      <a:pt x="353" y="468"/>
                      <a:pt x="314" y="469"/>
                    </a:cubicBezTo>
                    <a:cubicBezTo>
                      <a:pt x="310" y="483"/>
                      <a:pt x="298" y="493"/>
                      <a:pt x="282" y="493"/>
                    </a:cubicBezTo>
                    <a:cubicBezTo>
                      <a:pt x="247" y="493"/>
                      <a:pt x="247" y="493"/>
                      <a:pt x="247" y="493"/>
                    </a:cubicBezTo>
                    <a:cubicBezTo>
                      <a:pt x="229" y="493"/>
                      <a:pt x="214" y="478"/>
                      <a:pt x="214" y="460"/>
                    </a:cubicBezTo>
                    <a:cubicBezTo>
                      <a:pt x="214" y="442"/>
                      <a:pt x="229" y="427"/>
                      <a:pt x="247" y="427"/>
                    </a:cubicBezTo>
                    <a:cubicBezTo>
                      <a:pt x="282" y="427"/>
                      <a:pt x="282" y="427"/>
                      <a:pt x="282" y="427"/>
                    </a:cubicBezTo>
                    <a:cubicBezTo>
                      <a:pt x="297" y="427"/>
                      <a:pt x="310" y="437"/>
                      <a:pt x="314" y="451"/>
                    </a:cubicBezTo>
                    <a:cubicBezTo>
                      <a:pt x="349" y="450"/>
                      <a:pt x="380" y="440"/>
                      <a:pt x="402" y="423"/>
                    </a:cubicBezTo>
                    <a:cubicBezTo>
                      <a:pt x="426" y="403"/>
                      <a:pt x="439" y="375"/>
                      <a:pt x="439" y="342"/>
                    </a:cubicBezTo>
                    <a:cubicBezTo>
                      <a:pt x="439" y="191"/>
                      <a:pt x="439" y="191"/>
                      <a:pt x="439" y="191"/>
                    </a:cubicBezTo>
                    <a:cubicBezTo>
                      <a:pt x="439" y="151"/>
                      <a:pt x="419" y="107"/>
                      <a:pt x="385" y="74"/>
                    </a:cubicBezTo>
                    <a:cubicBezTo>
                      <a:pt x="348" y="38"/>
                      <a:pt x="301" y="19"/>
                      <a:pt x="253" y="19"/>
                    </a:cubicBezTo>
                    <a:cubicBezTo>
                      <a:pt x="204" y="19"/>
                      <a:pt x="158" y="38"/>
                      <a:pt x="121" y="74"/>
                    </a:cubicBezTo>
                    <a:cubicBezTo>
                      <a:pt x="87" y="107"/>
                      <a:pt x="66" y="151"/>
                      <a:pt x="66" y="191"/>
                    </a:cubicBezTo>
                    <a:cubicBezTo>
                      <a:pt x="66" y="330"/>
                      <a:pt x="66" y="330"/>
                      <a:pt x="66" y="330"/>
                    </a:cubicBezTo>
                    <a:cubicBezTo>
                      <a:pt x="66" y="335"/>
                      <a:pt x="62" y="339"/>
                      <a:pt x="57" y="339"/>
                    </a:cubicBezTo>
                    <a:cubicBezTo>
                      <a:pt x="33" y="339"/>
                      <a:pt x="33" y="339"/>
                      <a:pt x="33" y="339"/>
                    </a:cubicBezTo>
                    <a:cubicBezTo>
                      <a:pt x="15" y="339"/>
                      <a:pt x="0" y="324"/>
                      <a:pt x="0" y="306"/>
                    </a:cubicBezTo>
                    <a:cubicBezTo>
                      <a:pt x="0" y="258"/>
                      <a:pt x="0" y="258"/>
                      <a:pt x="0" y="258"/>
                    </a:cubicBezTo>
                    <a:cubicBezTo>
                      <a:pt x="0" y="240"/>
                      <a:pt x="15" y="225"/>
                      <a:pt x="33" y="225"/>
                    </a:cubicBezTo>
                    <a:cubicBezTo>
                      <a:pt x="48" y="225"/>
                      <a:pt x="48" y="225"/>
                      <a:pt x="48" y="225"/>
                    </a:cubicBezTo>
                    <a:cubicBezTo>
                      <a:pt x="48" y="191"/>
                      <a:pt x="48" y="191"/>
                      <a:pt x="48" y="191"/>
                    </a:cubicBezTo>
                    <a:cubicBezTo>
                      <a:pt x="48" y="146"/>
                      <a:pt x="70" y="98"/>
                      <a:pt x="108" y="61"/>
                    </a:cubicBezTo>
                    <a:cubicBezTo>
                      <a:pt x="148" y="21"/>
                      <a:pt x="200" y="0"/>
                      <a:pt x="253" y="0"/>
                    </a:cubicBezTo>
                    <a:cubicBezTo>
                      <a:pt x="306" y="0"/>
                      <a:pt x="358" y="21"/>
                      <a:pt x="398" y="61"/>
                    </a:cubicBezTo>
                    <a:cubicBezTo>
                      <a:pt x="436" y="98"/>
                      <a:pt x="458" y="146"/>
                      <a:pt x="458" y="191"/>
                    </a:cubicBezTo>
                    <a:cubicBezTo>
                      <a:pt x="458" y="225"/>
                      <a:pt x="458" y="225"/>
                      <a:pt x="458" y="225"/>
                    </a:cubicBezTo>
                    <a:cubicBezTo>
                      <a:pt x="472" y="225"/>
                      <a:pt x="472" y="225"/>
                      <a:pt x="472" y="225"/>
                    </a:cubicBezTo>
                    <a:cubicBezTo>
                      <a:pt x="491" y="225"/>
                      <a:pt x="505" y="240"/>
                      <a:pt x="505" y="258"/>
                    </a:cubicBezTo>
                    <a:close/>
                    <a:moveTo>
                      <a:pt x="48" y="244"/>
                    </a:moveTo>
                    <a:cubicBezTo>
                      <a:pt x="33" y="244"/>
                      <a:pt x="33" y="244"/>
                      <a:pt x="33" y="244"/>
                    </a:cubicBezTo>
                    <a:cubicBezTo>
                      <a:pt x="25" y="244"/>
                      <a:pt x="19" y="251"/>
                      <a:pt x="19" y="258"/>
                    </a:cubicBezTo>
                    <a:cubicBezTo>
                      <a:pt x="19" y="306"/>
                      <a:pt x="19" y="306"/>
                      <a:pt x="19" y="306"/>
                    </a:cubicBezTo>
                    <a:cubicBezTo>
                      <a:pt x="19" y="314"/>
                      <a:pt x="25" y="320"/>
                      <a:pt x="33" y="320"/>
                    </a:cubicBezTo>
                    <a:cubicBezTo>
                      <a:pt x="48" y="320"/>
                      <a:pt x="48" y="320"/>
                      <a:pt x="48" y="320"/>
                    </a:cubicBezTo>
                    <a:lnTo>
                      <a:pt x="48" y="244"/>
                    </a:lnTo>
                    <a:close/>
                    <a:moveTo>
                      <a:pt x="297" y="460"/>
                    </a:moveTo>
                    <a:cubicBezTo>
                      <a:pt x="297" y="452"/>
                      <a:pt x="290" y="446"/>
                      <a:pt x="282" y="446"/>
                    </a:cubicBezTo>
                    <a:cubicBezTo>
                      <a:pt x="247" y="446"/>
                      <a:pt x="247" y="446"/>
                      <a:pt x="247" y="446"/>
                    </a:cubicBezTo>
                    <a:cubicBezTo>
                      <a:pt x="239" y="446"/>
                      <a:pt x="232" y="452"/>
                      <a:pt x="232" y="460"/>
                    </a:cubicBezTo>
                    <a:cubicBezTo>
                      <a:pt x="232" y="468"/>
                      <a:pt x="239" y="475"/>
                      <a:pt x="247" y="475"/>
                    </a:cubicBezTo>
                    <a:cubicBezTo>
                      <a:pt x="282" y="475"/>
                      <a:pt x="282" y="475"/>
                      <a:pt x="282" y="475"/>
                    </a:cubicBezTo>
                    <a:cubicBezTo>
                      <a:pt x="290" y="475"/>
                      <a:pt x="297" y="468"/>
                      <a:pt x="297" y="460"/>
                    </a:cubicBezTo>
                    <a:close/>
                    <a:moveTo>
                      <a:pt x="487" y="258"/>
                    </a:moveTo>
                    <a:cubicBezTo>
                      <a:pt x="487" y="251"/>
                      <a:pt x="480" y="244"/>
                      <a:pt x="472" y="244"/>
                    </a:cubicBezTo>
                    <a:cubicBezTo>
                      <a:pt x="458" y="244"/>
                      <a:pt x="458" y="244"/>
                      <a:pt x="458" y="244"/>
                    </a:cubicBezTo>
                    <a:cubicBezTo>
                      <a:pt x="458" y="320"/>
                      <a:pt x="458" y="320"/>
                      <a:pt x="458" y="320"/>
                    </a:cubicBezTo>
                    <a:cubicBezTo>
                      <a:pt x="472" y="320"/>
                      <a:pt x="472" y="320"/>
                      <a:pt x="472" y="320"/>
                    </a:cubicBezTo>
                    <a:cubicBezTo>
                      <a:pt x="480" y="320"/>
                      <a:pt x="487" y="314"/>
                      <a:pt x="487" y="306"/>
                    </a:cubicBezTo>
                    <a:lnTo>
                      <a:pt x="487" y="258"/>
                    </a:lnTo>
                    <a:close/>
                    <a:moveTo>
                      <a:pt x="401" y="386"/>
                    </a:moveTo>
                    <a:cubicBezTo>
                      <a:pt x="104" y="386"/>
                      <a:pt x="104" y="386"/>
                      <a:pt x="104" y="386"/>
                    </a:cubicBezTo>
                    <a:cubicBezTo>
                      <a:pt x="99" y="386"/>
                      <a:pt x="95" y="382"/>
                      <a:pt x="95" y="377"/>
                    </a:cubicBezTo>
                    <a:cubicBezTo>
                      <a:pt x="95" y="211"/>
                      <a:pt x="95" y="211"/>
                      <a:pt x="95" y="211"/>
                    </a:cubicBezTo>
                    <a:cubicBezTo>
                      <a:pt x="95" y="173"/>
                      <a:pt x="126" y="142"/>
                      <a:pt x="164" y="142"/>
                    </a:cubicBezTo>
                    <a:cubicBezTo>
                      <a:pt x="238" y="142"/>
                      <a:pt x="238" y="142"/>
                      <a:pt x="238" y="142"/>
                    </a:cubicBezTo>
                    <a:cubicBezTo>
                      <a:pt x="238" y="69"/>
                      <a:pt x="238" y="69"/>
                      <a:pt x="238" y="69"/>
                    </a:cubicBezTo>
                    <a:cubicBezTo>
                      <a:pt x="238" y="63"/>
                      <a:pt x="242" y="59"/>
                      <a:pt x="247" y="59"/>
                    </a:cubicBezTo>
                    <a:cubicBezTo>
                      <a:pt x="252" y="59"/>
                      <a:pt x="256" y="63"/>
                      <a:pt x="256" y="69"/>
                    </a:cubicBezTo>
                    <a:cubicBezTo>
                      <a:pt x="256" y="142"/>
                      <a:pt x="256" y="142"/>
                      <a:pt x="256" y="142"/>
                    </a:cubicBezTo>
                    <a:cubicBezTo>
                      <a:pt x="342" y="142"/>
                      <a:pt x="342" y="142"/>
                      <a:pt x="342" y="142"/>
                    </a:cubicBezTo>
                    <a:cubicBezTo>
                      <a:pt x="380" y="142"/>
                      <a:pt x="411" y="173"/>
                      <a:pt x="411" y="211"/>
                    </a:cubicBezTo>
                    <a:cubicBezTo>
                      <a:pt x="411" y="377"/>
                      <a:pt x="411" y="377"/>
                      <a:pt x="411" y="377"/>
                    </a:cubicBezTo>
                    <a:cubicBezTo>
                      <a:pt x="411" y="382"/>
                      <a:pt x="406" y="386"/>
                      <a:pt x="401" y="386"/>
                    </a:cubicBezTo>
                    <a:close/>
                    <a:moveTo>
                      <a:pt x="392" y="211"/>
                    </a:moveTo>
                    <a:cubicBezTo>
                      <a:pt x="392" y="183"/>
                      <a:pt x="369" y="161"/>
                      <a:pt x="342" y="161"/>
                    </a:cubicBezTo>
                    <a:cubicBezTo>
                      <a:pt x="164" y="161"/>
                      <a:pt x="164" y="161"/>
                      <a:pt x="164" y="161"/>
                    </a:cubicBezTo>
                    <a:cubicBezTo>
                      <a:pt x="136" y="161"/>
                      <a:pt x="114" y="183"/>
                      <a:pt x="114" y="211"/>
                    </a:cubicBezTo>
                    <a:cubicBezTo>
                      <a:pt x="114" y="368"/>
                      <a:pt x="114" y="368"/>
                      <a:pt x="114" y="368"/>
                    </a:cubicBezTo>
                    <a:cubicBezTo>
                      <a:pt x="392" y="368"/>
                      <a:pt x="392" y="368"/>
                      <a:pt x="392" y="368"/>
                    </a:cubicBezTo>
                    <a:lnTo>
                      <a:pt x="392" y="211"/>
                    </a:lnTo>
                    <a:close/>
                    <a:moveTo>
                      <a:pt x="294" y="320"/>
                    </a:moveTo>
                    <a:cubicBezTo>
                      <a:pt x="211" y="320"/>
                      <a:pt x="211" y="320"/>
                      <a:pt x="211" y="320"/>
                    </a:cubicBezTo>
                    <a:cubicBezTo>
                      <a:pt x="206" y="320"/>
                      <a:pt x="202" y="325"/>
                      <a:pt x="202" y="330"/>
                    </a:cubicBezTo>
                    <a:cubicBezTo>
                      <a:pt x="202" y="335"/>
                      <a:pt x="206" y="339"/>
                      <a:pt x="211" y="339"/>
                    </a:cubicBezTo>
                    <a:cubicBezTo>
                      <a:pt x="294" y="339"/>
                      <a:pt x="294" y="339"/>
                      <a:pt x="294" y="339"/>
                    </a:cubicBezTo>
                    <a:cubicBezTo>
                      <a:pt x="300" y="339"/>
                      <a:pt x="304" y="335"/>
                      <a:pt x="304" y="330"/>
                    </a:cubicBezTo>
                    <a:cubicBezTo>
                      <a:pt x="304" y="325"/>
                      <a:pt x="300" y="320"/>
                      <a:pt x="294" y="3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4" name="Group 13"/>
          <p:cNvGrpSpPr/>
          <p:nvPr/>
        </p:nvGrpSpPr>
        <p:grpSpPr>
          <a:xfrm>
            <a:off x="7157043" y="1824534"/>
            <a:ext cx="5034956" cy="737999"/>
            <a:chOff x="7157043" y="1448025"/>
            <a:chExt cx="5034956" cy="737999"/>
          </a:xfrm>
        </p:grpSpPr>
        <p:sp>
          <p:nvSpPr>
            <p:cNvPr id="23" name="Espace réservé du texte 3">
              <a:extLst>
                <a:ext uri="{FF2B5EF4-FFF2-40B4-BE49-F238E27FC236}">
                  <a16:creationId xmlns:a16="http://schemas.microsoft.com/office/drawing/2014/main" id="{3B646D30-DF3D-875C-9B67-B16B408EA664}"/>
                </a:ext>
              </a:extLst>
            </p:cNvPr>
            <p:cNvSpPr txBox="1">
              <a:spLocks/>
            </p:cNvSpPr>
            <p:nvPr/>
          </p:nvSpPr>
          <p:spPr>
            <a:xfrm>
              <a:off x="7981945" y="1699549"/>
              <a:ext cx="4210054" cy="307777"/>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400" b="1" dirty="0">
                  <a:solidFill>
                    <a:srgbClr val="09092C"/>
                  </a:solidFill>
                  <a:latin typeface="Foundever Sans Bold" pitchFamily="50" charset="0"/>
                  <a:ea typeface="Foundever Sans Bold" pitchFamily="50" charset="0"/>
                </a:rPr>
                <a:t>Clarity, conciseness and courtesy</a:t>
              </a:r>
            </a:p>
          </p:txBody>
        </p:sp>
        <p:grpSp>
          <p:nvGrpSpPr>
            <p:cNvPr id="40" name="Groupe 34">
              <a:extLst>
                <a:ext uri="{FF2B5EF4-FFF2-40B4-BE49-F238E27FC236}">
                  <a16:creationId xmlns:a16="http://schemas.microsoft.com/office/drawing/2014/main" id="{2C042500-B6C8-01D7-CF42-9B69CA045B72}"/>
                </a:ext>
              </a:extLst>
            </p:cNvPr>
            <p:cNvGrpSpPr/>
            <p:nvPr/>
          </p:nvGrpSpPr>
          <p:grpSpPr>
            <a:xfrm>
              <a:off x="7157043" y="1448025"/>
              <a:ext cx="737999" cy="737999"/>
              <a:chOff x="4603750" y="388938"/>
              <a:chExt cx="304800" cy="304800"/>
            </a:xfrm>
            <a:solidFill>
              <a:srgbClr val="4B4BF9"/>
            </a:solidFill>
          </p:grpSpPr>
          <p:sp>
            <p:nvSpPr>
              <p:cNvPr id="41" name="Freeform 94">
                <a:extLst>
                  <a:ext uri="{FF2B5EF4-FFF2-40B4-BE49-F238E27FC236}">
                    <a16:creationId xmlns:a16="http://schemas.microsoft.com/office/drawing/2014/main" id="{D695D8D4-FB7C-7A35-F2ED-24043A542018}"/>
                  </a:ext>
                </a:extLst>
              </p:cNvPr>
              <p:cNvSpPr>
                <a:spLocks noEditPoints="1"/>
              </p:cNvSpPr>
              <p:nvPr/>
            </p:nvSpPr>
            <p:spPr bwMode="auto">
              <a:xfrm>
                <a:off x="4659313" y="477838"/>
                <a:ext cx="209550" cy="168275"/>
              </a:xfrm>
              <a:custGeom>
                <a:avLst/>
                <a:gdLst>
                  <a:gd name="T0" fmla="*/ 307 w 510"/>
                  <a:gd name="T1" fmla="*/ 415 h 415"/>
                  <a:gd name="T2" fmla="*/ 506 w 510"/>
                  <a:gd name="T3" fmla="*/ 219 h 415"/>
                  <a:gd name="T4" fmla="*/ 459 w 510"/>
                  <a:gd name="T5" fmla="*/ 158 h 415"/>
                  <a:gd name="T6" fmla="*/ 445 w 510"/>
                  <a:gd name="T7" fmla="*/ 158 h 415"/>
                  <a:gd name="T8" fmla="*/ 252 w 510"/>
                  <a:gd name="T9" fmla="*/ 242 h 415"/>
                  <a:gd name="T10" fmla="*/ 239 w 510"/>
                  <a:gd name="T11" fmla="*/ 242 h 415"/>
                  <a:gd name="T12" fmla="*/ 191 w 510"/>
                  <a:gd name="T13" fmla="*/ 303 h 415"/>
                  <a:gd name="T14" fmla="*/ 245 w 510"/>
                  <a:gd name="T15" fmla="*/ 262 h 415"/>
                  <a:gd name="T16" fmla="*/ 307 w 510"/>
                  <a:gd name="T17" fmla="*/ 320 h 415"/>
                  <a:gd name="T18" fmla="*/ 452 w 510"/>
                  <a:gd name="T19" fmla="*/ 178 h 415"/>
                  <a:gd name="T20" fmla="*/ 307 w 510"/>
                  <a:gd name="T21" fmla="*/ 392 h 415"/>
                  <a:gd name="T22" fmla="*/ 245 w 510"/>
                  <a:gd name="T23" fmla="*/ 262 h 415"/>
                  <a:gd name="T24" fmla="*/ 157 w 510"/>
                  <a:gd name="T25" fmla="*/ 160 h 415"/>
                  <a:gd name="T26" fmla="*/ 246 w 510"/>
                  <a:gd name="T27" fmla="*/ 168 h 415"/>
                  <a:gd name="T28" fmla="*/ 267 w 510"/>
                  <a:gd name="T29" fmla="*/ 160 h 415"/>
                  <a:gd name="T30" fmla="*/ 348 w 510"/>
                  <a:gd name="T31" fmla="*/ 209 h 415"/>
                  <a:gd name="T32" fmla="*/ 361 w 510"/>
                  <a:gd name="T33" fmla="*/ 210 h 415"/>
                  <a:gd name="T34" fmla="*/ 299 w 510"/>
                  <a:gd name="T35" fmla="*/ 130 h 415"/>
                  <a:gd name="T36" fmla="*/ 405 w 510"/>
                  <a:gd name="T37" fmla="*/ 150 h 415"/>
                  <a:gd name="T38" fmla="*/ 424 w 510"/>
                  <a:gd name="T39" fmla="*/ 150 h 415"/>
                  <a:gd name="T40" fmla="*/ 417 w 510"/>
                  <a:gd name="T41" fmla="*/ 6 h 415"/>
                  <a:gd name="T42" fmla="*/ 404 w 510"/>
                  <a:gd name="T43" fmla="*/ 0 h 415"/>
                  <a:gd name="T44" fmla="*/ 6 w 510"/>
                  <a:gd name="T45" fmla="*/ 5 h 415"/>
                  <a:gd name="T46" fmla="*/ 0 w 510"/>
                  <a:gd name="T47" fmla="*/ 20 h 415"/>
                  <a:gd name="T48" fmla="*/ 6 w 510"/>
                  <a:gd name="T49" fmla="*/ 269 h 415"/>
                  <a:gd name="T50" fmla="*/ 6 w 510"/>
                  <a:gd name="T51" fmla="*/ 270 h 415"/>
                  <a:gd name="T52" fmla="*/ 173 w 510"/>
                  <a:gd name="T53" fmla="*/ 275 h 415"/>
                  <a:gd name="T54" fmla="*/ 173 w 510"/>
                  <a:gd name="T55" fmla="*/ 256 h 415"/>
                  <a:gd name="T56" fmla="*/ 138 w 510"/>
                  <a:gd name="T57" fmla="*/ 143 h 415"/>
                  <a:gd name="T58" fmla="*/ 254 w 510"/>
                  <a:gd name="T59" fmla="*/ 147 h 415"/>
                  <a:gd name="T60" fmla="*/ 177 w 510"/>
                  <a:gd name="T61" fmla="*/ 149 h 415"/>
                  <a:gd name="T62" fmla="*/ 33 w 510"/>
                  <a:gd name="T63" fmla="*/ 19 h 415"/>
                  <a:gd name="T64" fmla="*/ 254 w 510"/>
                  <a:gd name="T65" fmla="*/ 147 h 415"/>
                  <a:gd name="T66" fmla="*/ 18 w 510"/>
                  <a:gd name="T67" fmla="*/ 31 h 415"/>
                  <a:gd name="T68" fmla="*/ 18 w 510"/>
                  <a:gd name="T69" fmla="*/ 242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0" h="415">
                    <a:moveTo>
                      <a:pt x="300" y="412"/>
                    </a:moveTo>
                    <a:cubicBezTo>
                      <a:pt x="302" y="414"/>
                      <a:pt x="304" y="415"/>
                      <a:pt x="307" y="415"/>
                    </a:cubicBezTo>
                    <a:cubicBezTo>
                      <a:pt x="309" y="415"/>
                      <a:pt x="311" y="414"/>
                      <a:pt x="313" y="412"/>
                    </a:cubicBezTo>
                    <a:cubicBezTo>
                      <a:pt x="506" y="219"/>
                      <a:pt x="506" y="219"/>
                      <a:pt x="506" y="219"/>
                    </a:cubicBezTo>
                    <a:cubicBezTo>
                      <a:pt x="510" y="215"/>
                      <a:pt x="510" y="210"/>
                      <a:pt x="506" y="206"/>
                    </a:cubicBezTo>
                    <a:cubicBezTo>
                      <a:pt x="459" y="158"/>
                      <a:pt x="459" y="158"/>
                      <a:pt x="459" y="158"/>
                    </a:cubicBezTo>
                    <a:cubicBezTo>
                      <a:pt x="457" y="157"/>
                      <a:pt x="455" y="156"/>
                      <a:pt x="452" y="156"/>
                    </a:cubicBezTo>
                    <a:cubicBezTo>
                      <a:pt x="450" y="156"/>
                      <a:pt x="447" y="157"/>
                      <a:pt x="445" y="158"/>
                    </a:cubicBezTo>
                    <a:cubicBezTo>
                      <a:pt x="307" y="297"/>
                      <a:pt x="307" y="297"/>
                      <a:pt x="307" y="297"/>
                    </a:cubicBezTo>
                    <a:cubicBezTo>
                      <a:pt x="252" y="242"/>
                      <a:pt x="252" y="242"/>
                      <a:pt x="252" y="242"/>
                    </a:cubicBezTo>
                    <a:cubicBezTo>
                      <a:pt x="250" y="241"/>
                      <a:pt x="248" y="240"/>
                      <a:pt x="245" y="240"/>
                    </a:cubicBezTo>
                    <a:cubicBezTo>
                      <a:pt x="243" y="240"/>
                      <a:pt x="240" y="241"/>
                      <a:pt x="239" y="242"/>
                    </a:cubicBezTo>
                    <a:cubicBezTo>
                      <a:pt x="191" y="290"/>
                      <a:pt x="191" y="290"/>
                      <a:pt x="191" y="290"/>
                    </a:cubicBezTo>
                    <a:cubicBezTo>
                      <a:pt x="187" y="294"/>
                      <a:pt x="187" y="300"/>
                      <a:pt x="191" y="303"/>
                    </a:cubicBezTo>
                    <a:lnTo>
                      <a:pt x="300" y="412"/>
                    </a:lnTo>
                    <a:close/>
                    <a:moveTo>
                      <a:pt x="245" y="262"/>
                    </a:moveTo>
                    <a:cubicBezTo>
                      <a:pt x="300" y="317"/>
                      <a:pt x="300" y="317"/>
                      <a:pt x="300" y="317"/>
                    </a:cubicBezTo>
                    <a:cubicBezTo>
                      <a:pt x="302" y="319"/>
                      <a:pt x="304" y="320"/>
                      <a:pt x="307" y="320"/>
                    </a:cubicBezTo>
                    <a:cubicBezTo>
                      <a:pt x="309" y="320"/>
                      <a:pt x="311" y="319"/>
                      <a:pt x="313" y="317"/>
                    </a:cubicBezTo>
                    <a:cubicBezTo>
                      <a:pt x="452" y="178"/>
                      <a:pt x="452" y="178"/>
                      <a:pt x="452" y="178"/>
                    </a:cubicBezTo>
                    <a:cubicBezTo>
                      <a:pt x="486" y="213"/>
                      <a:pt x="486" y="213"/>
                      <a:pt x="486" y="213"/>
                    </a:cubicBezTo>
                    <a:cubicBezTo>
                      <a:pt x="307" y="392"/>
                      <a:pt x="307" y="392"/>
                      <a:pt x="307" y="392"/>
                    </a:cubicBezTo>
                    <a:cubicBezTo>
                      <a:pt x="211" y="297"/>
                      <a:pt x="211" y="297"/>
                      <a:pt x="211" y="297"/>
                    </a:cubicBezTo>
                    <a:lnTo>
                      <a:pt x="245" y="262"/>
                    </a:lnTo>
                    <a:close/>
                    <a:moveTo>
                      <a:pt x="157" y="160"/>
                    </a:moveTo>
                    <a:cubicBezTo>
                      <a:pt x="157" y="160"/>
                      <a:pt x="157" y="160"/>
                      <a:pt x="157" y="160"/>
                    </a:cubicBezTo>
                    <a:cubicBezTo>
                      <a:pt x="162" y="165"/>
                      <a:pt x="170" y="168"/>
                      <a:pt x="177" y="168"/>
                    </a:cubicBezTo>
                    <a:cubicBezTo>
                      <a:pt x="246" y="168"/>
                      <a:pt x="246" y="168"/>
                      <a:pt x="246" y="168"/>
                    </a:cubicBezTo>
                    <a:cubicBezTo>
                      <a:pt x="254" y="168"/>
                      <a:pt x="261" y="165"/>
                      <a:pt x="267" y="160"/>
                    </a:cubicBezTo>
                    <a:cubicBezTo>
                      <a:pt x="267" y="160"/>
                      <a:pt x="267" y="160"/>
                      <a:pt x="267" y="160"/>
                    </a:cubicBezTo>
                    <a:cubicBezTo>
                      <a:pt x="285" y="143"/>
                      <a:pt x="285" y="143"/>
                      <a:pt x="285" y="143"/>
                    </a:cubicBezTo>
                    <a:cubicBezTo>
                      <a:pt x="348" y="209"/>
                      <a:pt x="348" y="209"/>
                      <a:pt x="348" y="209"/>
                    </a:cubicBezTo>
                    <a:cubicBezTo>
                      <a:pt x="350" y="211"/>
                      <a:pt x="352" y="212"/>
                      <a:pt x="355" y="212"/>
                    </a:cubicBezTo>
                    <a:cubicBezTo>
                      <a:pt x="357" y="212"/>
                      <a:pt x="359" y="211"/>
                      <a:pt x="361" y="210"/>
                    </a:cubicBezTo>
                    <a:cubicBezTo>
                      <a:pt x="365" y="206"/>
                      <a:pt x="365" y="200"/>
                      <a:pt x="362" y="197"/>
                    </a:cubicBezTo>
                    <a:cubicBezTo>
                      <a:pt x="299" y="130"/>
                      <a:pt x="299" y="130"/>
                      <a:pt x="299" y="130"/>
                    </a:cubicBezTo>
                    <a:cubicBezTo>
                      <a:pt x="405" y="31"/>
                      <a:pt x="405" y="31"/>
                      <a:pt x="405" y="31"/>
                    </a:cubicBezTo>
                    <a:cubicBezTo>
                      <a:pt x="405" y="150"/>
                      <a:pt x="405" y="150"/>
                      <a:pt x="405" y="150"/>
                    </a:cubicBezTo>
                    <a:cubicBezTo>
                      <a:pt x="405" y="155"/>
                      <a:pt x="409" y="160"/>
                      <a:pt x="414" y="160"/>
                    </a:cubicBezTo>
                    <a:cubicBezTo>
                      <a:pt x="420" y="160"/>
                      <a:pt x="424" y="155"/>
                      <a:pt x="424" y="150"/>
                    </a:cubicBezTo>
                    <a:cubicBezTo>
                      <a:pt x="424" y="20"/>
                      <a:pt x="424" y="20"/>
                      <a:pt x="424" y="20"/>
                    </a:cubicBezTo>
                    <a:cubicBezTo>
                      <a:pt x="424" y="14"/>
                      <a:pt x="421" y="9"/>
                      <a:pt x="417" y="6"/>
                    </a:cubicBezTo>
                    <a:cubicBezTo>
                      <a:pt x="417" y="5"/>
                      <a:pt x="417" y="5"/>
                      <a:pt x="417" y="5"/>
                    </a:cubicBezTo>
                    <a:cubicBezTo>
                      <a:pt x="414" y="2"/>
                      <a:pt x="409" y="0"/>
                      <a:pt x="404" y="0"/>
                    </a:cubicBezTo>
                    <a:cubicBezTo>
                      <a:pt x="20" y="0"/>
                      <a:pt x="20" y="0"/>
                      <a:pt x="20" y="0"/>
                    </a:cubicBezTo>
                    <a:cubicBezTo>
                      <a:pt x="15" y="0"/>
                      <a:pt x="10" y="2"/>
                      <a:pt x="6" y="5"/>
                    </a:cubicBezTo>
                    <a:cubicBezTo>
                      <a:pt x="6" y="5"/>
                      <a:pt x="6" y="5"/>
                      <a:pt x="6" y="6"/>
                    </a:cubicBezTo>
                    <a:cubicBezTo>
                      <a:pt x="2" y="9"/>
                      <a:pt x="0" y="14"/>
                      <a:pt x="0" y="20"/>
                    </a:cubicBezTo>
                    <a:cubicBezTo>
                      <a:pt x="0" y="255"/>
                      <a:pt x="0" y="255"/>
                      <a:pt x="0" y="255"/>
                    </a:cubicBezTo>
                    <a:cubicBezTo>
                      <a:pt x="0" y="261"/>
                      <a:pt x="2" y="266"/>
                      <a:pt x="6" y="269"/>
                    </a:cubicBezTo>
                    <a:cubicBezTo>
                      <a:pt x="6" y="269"/>
                      <a:pt x="6" y="269"/>
                      <a:pt x="6" y="269"/>
                    </a:cubicBezTo>
                    <a:cubicBezTo>
                      <a:pt x="6" y="269"/>
                      <a:pt x="6" y="270"/>
                      <a:pt x="6" y="270"/>
                    </a:cubicBezTo>
                    <a:cubicBezTo>
                      <a:pt x="10" y="273"/>
                      <a:pt x="15" y="275"/>
                      <a:pt x="20" y="275"/>
                    </a:cubicBezTo>
                    <a:cubicBezTo>
                      <a:pt x="173" y="275"/>
                      <a:pt x="173" y="275"/>
                      <a:pt x="173" y="275"/>
                    </a:cubicBezTo>
                    <a:cubicBezTo>
                      <a:pt x="178" y="275"/>
                      <a:pt x="182" y="271"/>
                      <a:pt x="182" y="265"/>
                    </a:cubicBezTo>
                    <a:cubicBezTo>
                      <a:pt x="182" y="260"/>
                      <a:pt x="178" y="256"/>
                      <a:pt x="173" y="256"/>
                    </a:cubicBezTo>
                    <a:cubicBezTo>
                      <a:pt x="31" y="256"/>
                      <a:pt x="31" y="256"/>
                      <a:pt x="31" y="256"/>
                    </a:cubicBezTo>
                    <a:cubicBezTo>
                      <a:pt x="138" y="143"/>
                      <a:pt x="138" y="143"/>
                      <a:pt x="138" y="143"/>
                    </a:cubicBezTo>
                    <a:lnTo>
                      <a:pt x="157" y="160"/>
                    </a:lnTo>
                    <a:close/>
                    <a:moveTo>
                      <a:pt x="254" y="147"/>
                    </a:moveTo>
                    <a:cubicBezTo>
                      <a:pt x="252" y="148"/>
                      <a:pt x="249" y="149"/>
                      <a:pt x="246" y="149"/>
                    </a:cubicBezTo>
                    <a:cubicBezTo>
                      <a:pt x="177" y="149"/>
                      <a:pt x="177" y="149"/>
                      <a:pt x="177" y="149"/>
                    </a:cubicBezTo>
                    <a:cubicBezTo>
                      <a:pt x="174" y="149"/>
                      <a:pt x="171" y="148"/>
                      <a:pt x="169" y="147"/>
                    </a:cubicBezTo>
                    <a:cubicBezTo>
                      <a:pt x="33" y="19"/>
                      <a:pt x="33" y="19"/>
                      <a:pt x="33" y="19"/>
                    </a:cubicBezTo>
                    <a:cubicBezTo>
                      <a:pt x="391" y="19"/>
                      <a:pt x="391" y="19"/>
                      <a:pt x="391" y="19"/>
                    </a:cubicBezTo>
                    <a:lnTo>
                      <a:pt x="254" y="147"/>
                    </a:lnTo>
                    <a:close/>
                    <a:moveTo>
                      <a:pt x="18" y="242"/>
                    </a:moveTo>
                    <a:cubicBezTo>
                      <a:pt x="18" y="31"/>
                      <a:pt x="18" y="31"/>
                      <a:pt x="18" y="31"/>
                    </a:cubicBezTo>
                    <a:cubicBezTo>
                      <a:pt x="124" y="130"/>
                      <a:pt x="124" y="130"/>
                      <a:pt x="124" y="130"/>
                    </a:cubicBezTo>
                    <a:lnTo>
                      <a:pt x="18"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17">
                <a:extLst>
                  <a:ext uri="{FF2B5EF4-FFF2-40B4-BE49-F238E27FC236}">
                    <a16:creationId xmlns:a16="http://schemas.microsoft.com/office/drawing/2014/main" id="{DED0DE53-FE22-E118-72C7-661EB3587B03}"/>
                  </a:ext>
                </a:extLst>
              </p:cNvPr>
              <p:cNvSpPr>
                <a:spLocks/>
              </p:cNvSpPr>
              <p:nvPr/>
            </p:nvSpPr>
            <p:spPr bwMode="auto">
              <a:xfrm>
                <a:off x="4603750" y="388938"/>
                <a:ext cx="304800" cy="304800"/>
              </a:xfrm>
              <a:custGeom>
                <a:avLst/>
                <a:gdLst>
                  <a:gd name="T0" fmla="*/ 650 w 745"/>
                  <a:gd name="T1" fmla="*/ 94 h 744"/>
                  <a:gd name="T2" fmla="*/ 745 w 745"/>
                  <a:gd name="T3" fmla="*/ 323 h 744"/>
                  <a:gd name="T4" fmla="*/ 745 w 745"/>
                  <a:gd name="T5" fmla="*/ 421 h 744"/>
                  <a:gd name="T6" fmla="*/ 719 w 745"/>
                  <a:gd name="T7" fmla="*/ 548 h 744"/>
                  <a:gd name="T8" fmla="*/ 707 w 745"/>
                  <a:gd name="T9" fmla="*/ 553 h 744"/>
                  <a:gd name="T10" fmla="*/ 702 w 745"/>
                  <a:gd name="T11" fmla="*/ 541 h 744"/>
                  <a:gd name="T12" fmla="*/ 726 w 745"/>
                  <a:gd name="T13" fmla="*/ 421 h 744"/>
                  <a:gd name="T14" fmla="*/ 726 w 745"/>
                  <a:gd name="T15" fmla="*/ 323 h 744"/>
                  <a:gd name="T16" fmla="*/ 637 w 745"/>
                  <a:gd name="T17" fmla="*/ 107 h 744"/>
                  <a:gd name="T18" fmla="*/ 422 w 745"/>
                  <a:gd name="T19" fmla="*/ 18 h 744"/>
                  <a:gd name="T20" fmla="*/ 323 w 745"/>
                  <a:gd name="T21" fmla="*/ 18 h 744"/>
                  <a:gd name="T22" fmla="*/ 108 w 745"/>
                  <a:gd name="T23" fmla="*/ 107 h 744"/>
                  <a:gd name="T24" fmla="*/ 19 w 745"/>
                  <a:gd name="T25" fmla="*/ 323 h 744"/>
                  <a:gd name="T26" fmla="*/ 19 w 745"/>
                  <a:gd name="T27" fmla="*/ 421 h 744"/>
                  <a:gd name="T28" fmla="*/ 108 w 745"/>
                  <a:gd name="T29" fmla="*/ 637 h 744"/>
                  <a:gd name="T30" fmla="*/ 323 w 745"/>
                  <a:gd name="T31" fmla="*/ 726 h 744"/>
                  <a:gd name="T32" fmla="*/ 422 w 745"/>
                  <a:gd name="T33" fmla="*/ 726 h 744"/>
                  <a:gd name="T34" fmla="*/ 632 w 745"/>
                  <a:gd name="T35" fmla="*/ 641 h 744"/>
                  <a:gd name="T36" fmla="*/ 645 w 745"/>
                  <a:gd name="T37" fmla="*/ 642 h 744"/>
                  <a:gd name="T38" fmla="*/ 645 w 745"/>
                  <a:gd name="T39" fmla="*/ 655 h 744"/>
                  <a:gd name="T40" fmla="*/ 422 w 745"/>
                  <a:gd name="T41" fmla="*/ 744 h 744"/>
                  <a:gd name="T42" fmla="*/ 323 w 745"/>
                  <a:gd name="T43" fmla="*/ 744 h 744"/>
                  <a:gd name="T44" fmla="*/ 95 w 745"/>
                  <a:gd name="T45" fmla="*/ 650 h 744"/>
                  <a:gd name="T46" fmla="*/ 0 w 745"/>
                  <a:gd name="T47" fmla="*/ 421 h 744"/>
                  <a:gd name="T48" fmla="*/ 0 w 745"/>
                  <a:gd name="T49" fmla="*/ 323 h 744"/>
                  <a:gd name="T50" fmla="*/ 95 w 745"/>
                  <a:gd name="T51" fmla="*/ 94 h 744"/>
                  <a:gd name="T52" fmla="*/ 323 w 745"/>
                  <a:gd name="T53" fmla="*/ 0 h 744"/>
                  <a:gd name="T54" fmla="*/ 422 w 745"/>
                  <a:gd name="T55" fmla="*/ 0 h 744"/>
                  <a:gd name="T56" fmla="*/ 650 w 745"/>
                  <a:gd name="T57" fmla="*/ 94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5" h="744">
                    <a:moveTo>
                      <a:pt x="650" y="94"/>
                    </a:moveTo>
                    <a:cubicBezTo>
                      <a:pt x="712" y="155"/>
                      <a:pt x="745" y="236"/>
                      <a:pt x="745" y="323"/>
                    </a:cubicBezTo>
                    <a:cubicBezTo>
                      <a:pt x="745" y="421"/>
                      <a:pt x="745" y="421"/>
                      <a:pt x="745" y="421"/>
                    </a:cubicBezTo>
                    <a:cubicBezTo>
                      <a:pt x="745" y="465"/>
                      <a:pt x="736" y="508"/>
                      <a:pt x="719" y="548"/>
                    </a:cubicBezTo>
                    <a:cubicBezTo>
                      <a:pt x="717" y="553"/>
                      <a:pt x="712" y="555"/>
                      <a:pt x="707" y="553"/>
                    </a:cubicBezTo>
                    <a:cubicBezTo>
                      <a:pt x="702" y="551"/>
                      <a:pt x="700" y="546"/>
                      <a:pt x="702" y="541"/>
                    </a:cubicBezTo>
                    <a:cubicBezTo>
                      <a:pt x="718" y="503"/>
                      <a:pt x="726" y="463"/>
                      <a:pt x="726" y="421"/>
                    </a:cubicBezTo>
                    <a:cubicBezTo>
                      <a:pt x="726" y="323"/>
                      <a:pt x="726" y="323"/>
                      <a:pt x="726" y="323"/>
                    </a:cubicBezTo>
                    <a:cubicBezTo>
                      <a:pt x="726" y="241"/>
                      <a:pt x="695" y="165"/>
                      <a:pt x="637" y="107"/>
                    </a:cubicBezTo>
                    <a:cubicBezTo>
                      <a:pt x="580" y="50"/>
                      <a:pt x="503" y="18"/>
                      <a:pt x="422" y="18"/>
                    </a:cubicBezTo>
                    <a:cubicBezTo>
                      <a:pt x="323" y="18"/>
                      <a:pt x="323" y="18"/>
                      <a:pt x="323" y="18"/>
                    </a:cubicBezTo>
                    <a:cubicBezTo>
                      <a:pt x="242" y="18"/>
                      <a:pt x="166" y="50"/>
                      <a:pt x="108" y="107"/>
                    </a:cubicBezTo>
                    <a:cubicBezTo>
                      <a:pt x="51" y="165"/>
                      <a:pt x="19" y="241"/>
                      <a:pt x="19" y="323"/>
                    </a:cubicBezTo>
                    <a:cubicBezTo>
                      <a:pt x="19" y="421"/>
                      <a:pt x="19" y="421"/>
                      <a:pt x="19" y="421"/>
                    </a:cubicBezTo>
                    <a:cubicBezTo>
                      <a:pt x="19" y="503"/>
                      <a:pt x="51" y="579"/>
                      <a:pt x="108" y="637"/>
                    </a:cubicBezTo>
                    <a:cubicBezTo>
                      <a:pt x="166" y="694"/>
                      <a:pt x="242" y="726"/>
                      <a:pt x="323" y="726"/>
                    </a:cubicBezTo>
                    <a:cubicBezTo>
                      <a:pt x="422" y="726"/>
                      <a:pt x="422" y="726"/>
                      <a:pt x="422" y="726"/>
                    </a:cubicBezTo>
                    <a:cubicBezTo>
                      <a:pt x="501" y="726"/>
                      <a:pt x="575" y="696"/>
                      <a:pt x="632" y="641"/>
                    </a:cubicBezTo>
                    <a:cubicBezTo>
                      <a:pt x="636" y="638"/>
                      <a:pt x="642" y="638"/>
                      <a:pt x="645" y="642"/>
                    </a:cubicBezTo>
                    <a:cubicBezTo>
                      <a:pt x="649" y="646"/>
                      <a:pt x="649" y="651"/>
                      <a:pt x="645" y="655"/>
                    </a:cubicBezTo>
                    <a:cubicBezTo>
                      <a:pt x="585" y="713"/>
                      <a:pt x="506" y="744"/>
                      <a:pt x="422" y="744"/>
                    </a:cubicBezTo>
                    <a:cubicBezTo>
                      <a:pt x="323" y="744"/>
                      <a:pt x="323" y="744"/>
                      <a:pt x="323" y="744"/>
                    </a:cubicBezTo>
                    <a:cubicBezTo>
                      <a:pt x="237" y="744"/>
                      <a:pt x="156" y="711"/>
                      <a:pt x="95" y="650"/>
                    </a:cubicBezTo>
                    <a:cubicBezTo>
                      <a:pt x="34" y="589"/>
                      <a:pt x="0" y="508"/>
                      <a:pt x="0" y="421"/>
                    </a:cubicBezTo>
                    <a:cubicBezTo>
                      <a:pt x="0" y="323"/>
                      <a:pt x="0" y="323"/>
                      <a:pt x="0" y="323"/>
                    </a:cubicBezTo>
                    <a:cubicBezTo>
                      <a:pt x="0" y="236"/>
                      <a:pt x="34" y="155"/>
                      <a:pt x="95" y="94"/>
                    </a:cubicBezTo>
                    <a:cubicBezTo>
                      <a:pt x="156" y="33"/>
                      <a:pt x="237" y="0"/>
                      <a:pt x="323" y="0"/>
                    </a:cubicBezTo>
                    <a:cubicBezTo>
                      <a:pt x="422" y="0"/>
                      <a:pt x="422" y="0"/>
                      <a:pt x="422" y="0"/>
                    </a:cubicBezTo>
                    <a:cubicBezTo>
                      <a:pt x="508" y="0"/>
                      <a:pt x="589" y="33"/>
                      <a:pt x="65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3" name="Picture Placeholder 2"/>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l="35619" r="19281"/>
          <a:stretch/>
        </p:blipFill>
        <p:spPr>
          <a:xfrm>
            <a:off x="0" y="0"/>
            <a:ext cx="3101975" cy="6858000"/>
          </a:xfrm>
        </p:spPr>
      </p:pic>
      <p:grpSp>
        <p:nvGrpSpPr>
          <p:cNvPr id="22" name="Group 21"/>
          <p:cNvGrpSpPr/>
          <p:nvPr/>
        </p:nvGrpSpPr>
        <p:grpSpPr>
          <a:xfrm>
            <a:off x="10492353" y="6307200"/>
            <a:ext cx="1699642" cy="550800"/>
            <a:chOff x="10492353" y="6307200"/>
            <a:chExt cx="1699642" cy="550800"/>
          </a:xfrm>
        </p:grpSpPr>
        <p:sp>
          <p:nvSpPr>
            <p:cNvPr id="26" name="Rectangle : avec coin arrondi 3">
              <a:extLst>
                <a:ext uri="{FF2B5EF4-FFF2-40B4-BE49-F238E27FC236}">
                  <a16:creationId xmlns:a16="http://schemas.microsoft.com/office/drawing/2014/main" id="{73B8F033-73A3-A8D0-62B5-A5833E002079}"/>
                </a:ext>
              </a:extLst>
            </p:cNvPr>
            <p:cNvSpPr/>
            <p:nvPr userDrawn="1"/>
          </p:nvSpPr>
          <p:spPr>
            <a:xfrm flipH="1">
              <a:off x="10492353" y="6307200"/>
              <a:ext cx="1699642" cy="550800"/>
            </a:xfrm>
            <a:prstGeom prst="round1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pic>
          <p:nvPicPr>
            <p:cNvPr id="27" name="Image 7">
              <a:extLst>
                <a:ext uri="{FF2B5EF4-FFF2-40B4-BE49-F238E27FC236}">
                  <a16:creationId xmlns:a16="http://schemas.microsoft.com/office/drawing/2014/main" id="{7978059C-86CB-CFD0-FC6B-5D749FB90A14}"/>
                </a:ext>
              </a:extLst>
            </p:cNvPr>
            <p:cNvPicPr>
              <a:picLocks noChangeAspect="1"/>
            </p:cNvPicPr>
            <p:nvPr userDrawn="1"/>
          </p:nvPicPr>
          <p:blipFill>
            <a:blip r:embed="rId4"/>
            <a:stretch>
              <a:fillRect/>
            </a:stretch>
          </p:blipFill>
          <p:spPr>
            <a:xfrm>
              <a:off x="10668000" y="6480535"/>
              <a:ext cx="1189038" cy="220512"/>
            </a:xfrm>
            <a:prstGeom prst="rect">
              <a:avLst/>
            </a:prstGeom>
          </p:spPr>
        </p:pic>
      </p:grpSp>
    </p:spTree>
    <p:extLst>
      <p:ext uri="{BB962C8B-B14F-4D97-AF65-F5344CB8AC3E}">
        <p14:creationId xmlns:p14="http://schemas.microsoft.com/office/powerpoint/2010/main" val="493266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2.91667E-6 0 L -0.20078 0 " pathEditMode="relative" rAng="0" ptsTypes="AA">
                                      <p:cBhvr>
                                        <p:cTn id="6" dur="2000" fill="hold"/>
                                        <p:tgtEl>
                                          <p:spTgt spid="4"/>
                                        </p:tgtEl>
                                        <p:attrNameLst>
                                          <p:attrName>ppt_x</p:attrName>
                                          <p:attrName>ppt_y</p:attrName>
                                        </p:attrNameLst>
                                      </p:cBhvr>
                                      <p:rCtr x="-10039" y="0"/>
                                    </p:animMotion>
                                  </p:childTnLst>
                                </p:cTn>
                              </p:par>
                            </p:childTnLst>
                          </p:cTn>
                        </p:par>
                        <p:par>
                          <p:cTn id="7" fill="hold">
                            <p:stCondLst>
                              <p:cond delay="2000"/>
                            </p:stCondLst>
                            <p:childTnLst>
                              <p:par>
                                <p:cTn id="8" presetID="2" presetClass="entr" presetSubtype="2"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1+#ppt_w/2"/>
                                          </p:val>
                                        </p:tav>
                                        <p:tav tm="100000">
                                          <p:val>
                                            <p:strVal val="#ppt_x"/>
                                          </p:val>
                                        </p:tav>
                                      </p:tavLst>
                                    </p:anim>
                                    <p:anim calcmode="lin" valueType="num">
                                      <p:cBhvr additive="base">
                                        <p:cTn id="11" dur="500" fill="hold"/>
                                        <p:tgtEl>
                                          <p:spTgt spid="7"/>
                                        </p:tgtEl>
                                        <p:attrNameLst>
                                          <p:attrName>ppt_y</p:attrName>
                                        </p:attrNameLst>
                                      </p:cBhvr>
                                      <p:tavLst>
                                        <p:tav tm="0">
                                          <p:val>
                                            <p:strVal val="#ppt_y"/>
                                          </p:val>
                                        </p:tav>
                                        <p:tav tm="100000">
                                          <p:val>
                                            <p:strVal val="#ppt_y"/>
                                          </p:val>
                                        </p:tav>
                                      </p:tavLst>
                                    </p:anim>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21929" b="21929"/>
          <a:stretch>
            <a:fillRect/>
          </a:stretch>
        </p:blipFill>
        <p:spPr/>
      </p:pic>
      <p:sp>
        <p:nvSpPr>
          <p:cNvPr id="8" name="Rectangle 7">
            <a:extLst>
              <a:ext uri="{FF2B5EF4-FFF2-40B4-BE49-F238E27FC236}">
                <a16:creationId xmlns:a16="http://schemas.microsoft.com/office/drawing/2014/main" id="{ABEA8364-937B-6F45-A0BC-D98F03C79626}"/>
              </a:ext>
            </a:extLst>
          </p:cNvPr>
          <p:cNvSpPr/>
          <p:nvPr/>
        </p:nvSpPr>
        <p:spPr>
          <a:xfrm>
            <a:off x="0" y="-1"/>
            <a:ext cx="12192000" cy="6857999"/>
          </a:xfrm>
          <a:prstGeom prst="rect">
            <a:avLst/>
          </a:prstGeom>
          <a:solidFill>
            <a:srgbClr val="09092D">
              <a:alpha val="85000"/>
            </a:srgb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2800" b="1" dirty="0">
              <a:solidFill>
                <a:srgbClr val="FFFFFF"/>
              </a:solidFill>
              <a:latin typeface="Foundever Sans Bold" pitchFamily="50" charset="0"/>
              <a:ea typeface="Foundever Sans Bold" pitchFamily="50" charset="0"/>
            </a:endParaRPr>
          </a:p>
        </p:txBody>
      </p:sp>
      <p:sp>
        <p:nvSpPr>
          <p:cNvPr id="11" name="Titre 1">
            <a:extLst>
              <a:ext uri="{FF2B5EF4-FFF2-40B4-BE49-F238E27FC236}">
                <a16:creationId xmlns:a16="http://schemas.microsoft.com/office/drawing/2014/main" id="{DFA8103E-2B49-9E49-A255-FD12CA369A3C}"/>
              </a:ext>
            </a:extLst>
          </p:cNvPr>
          <p:cNvSpPr txBox="1">
            <a:spLocks/>
          </p:cNvSpPr>
          <p:nvPr/>
        </p:nvSpPr>
        <p:spPr>
          <a:xfrm>
            <a:off x="334962" y="6518278"/>
            <a:ext cx="365126" cy="286232"/>
          </a:xfrm>
          <a:prstGeom prst="rect">
            <a:avLst/>
          </a:prstGeom>
        </p:spPr>
        <p:txBody>
          <a:bodyPr wrap="square" lIns="46800" rIns="4680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fld id="{4C0BD0AC-93A8-1E47-AC02-A8676443A939}" type="slidenum">
              <a:rPr lang="en-US" sz="900" b="1" smtClean="0">
                <a:solidFill>
                  <a:srgbClr val="FFFFFF"/>
                </a:solidFill>
                <a:latin typeface="Foundever Sans Bold" pitchFamily="50" charset="0"/>
                <a:ea typeface="Foundever Sans Bold" pitchFamily="50" charset="0"/>
                <a:cs typeface="Calibri"/>
              </a:rPr>
              <a:pPr>
                <a:defRPr/>
              </a:pPr>
              <a:t>44</a:t>
            </a:fld>
            <a:endParaRPr lang="en-US" sz="900" b="1" dirty="0">
              <a:solidFill>
                <a:srgbClr val="FFFFFF"/>
              </a:solidFill>
              <a:latin typeface="Foundever Sans Bold" pitchFamily="50" charset="0"/>
              <a:ea typeface="Foundever Sans Bold" pitchFamily="50" charset="0"/>
              <a:cs typeface="Calibri"/>
            </a:endParaRPr>
          </a:p>
        </p:txBody>
      </p:sp>
      <p:pic>
        <p:nvPicPr>
          <p:cNvPr id="12" name="Image 11" descr="Une image contenant texte, clipart, arts de la table, vaisselle&#10;&#10;Description générée automatiquement">
            <a:extLst>
              <a:ext uri="{FF2B5EF4-FFF2-40B4-BE49-F238E27FC236}">
                <a16:creationId xmlns:a16="http://schemas.microsoft.com/office/drawing/2014/main" id="{76629BCA-DCD9-D44A-A7C1-273E5A70BC98}"/>
              </a:ext>
            </a:extLst>
          </p:cNvPr>
          <p:cNvPicPr>
            <a:picLocks noChangeAspect="1"/>
          </p:cNvPicPr>
          <p:nvPr/>
        </p:nvPicPr>
        <p:blipFill>
          <a:blip r:embed="rId4"/>
          <a:stretch>
            <a:fillRect/>
          </a:stretch>
        </p:blipFill>
        <p:spPr>
          <a:xfrm>
            <a:off x="10668000" y="6480534"/>
            <a:ext cx="1189038" cy="220513"/>
          </a:xfrm>
          <a:prstGeom prst="rect">
            <a:avLst/>
          </a:prstGeom>
        </p:spPr>
      </p:pic>
      <p:sp>
        <p:nvSpPr>
          <p:cNvPr id="10" name="Titre 1">
            <a:extLst>
              <a:ext uri="{FF2B5EF4-FFF2-40B4-BE49-F238E27FC236}">
                <a16:creationId xmlns:a16="http://schemas.microsoft.com/office/drawing/2014/main" id="{0943AF10-1F81-5483-E275-50F303F2C054}"/>
              </a:ext>
            </a:extLst>
          </p:cNvPr>
          <p:cNvSpPr txBox="1">
            <a:spLocks/>
          </p:cNvSpPr>
          <p:nvPr/>
        </p:nvSpPr>
        <p:spPr>
          <a:xfrm>
            <a:off x="874713" y="1536174"/>
            <a:ext cx="5076825" cy="3539430"/>
          </a:xfrm>
          <a:prstGeom prst="rect">
            <a:avLst/>
          </a:prstGeom>
          <a:noFill/>
          <a:ln>
            <a:noFill/>
          </a:ln>
        </p:spPr>
        <p:txBody>
          <a:bodyPr wrap="square" anchor="t" anchorCtr="0">
            <a:spAutoFit/>
          </a:bodyPr>
          <a:lstStyle>
            <a:lvl1pPr algn="l" defTabSz="914400" rtl="0" eaLnBrk="1" latinLnBrk="0" hangingPunct="1">
              <a:lnSpc>
                <a:spcPct val="100000"/>
              </a:lnSpc>
              <a:spcBef>
                <a:spcPct val="0"/>
              </a:spcBef>
              <a:buNone/>
              <a:defRPr sz="4000" b="1" i="0" kern="1200">
                <a:solidFill>
                  <a:schemeClr val="tx1"/>
                </a:solidFill>
                <a:latin typeface="Foundever Sans Bold" pitchFamily="50" charset="0"/>
                <a:ea typeface="Foundever Sans Bold" pitchFamily="50" charset="0"/>
                <a:cs typeface="+mj-cs"/>
              </a:defRPr>
            </a:lvl1pPr>
          </a:lstStyle>
          <a:p>
            <a:r>
              <a:rPr lang="pt-PT" sz="4800" dirty="0">
                <a:solidFill>
                  <a:srgbClr val="FFFFFF"/>
                </a:solidFill>
              </a:rPr>
              <a:t>Assertive Written Communication</a:t>
            </a:r>
          </a:p>
          <a:p>
            <a:r>
              <a:rPr lang="pt-PT" dirty="0">
                <a:solidFill>
                  <a:srgbClr val="4B4BF9"/>
                </a:solidFill>
              </a:rPr>
              <a:t>Why is so important?</a:t>
            </a:r>
            <a:endParaRPr lang="en-US" dirty="0">
              <a:solidFill>
                <a:srgbClr val="4B4BF9"/>
              </a:solidFill>
            </a:endParaRPr>
          </a:p>
        </p:txBody>
      </p:sp>
      <p:sp>
        <p:nvSpPr>
          <p:cNvPr id="2" name="Espace réservé du texte 3">
            <a:extLst>
              <a:ext uri="{FF2B5EF4-FFF2-40B4-BE49-F238E27FC236}">
                <a16:creationId xmlns:a16="http://schemas.microsoft.com/office/drawing/2014/main" id="{8BC8AA73-BA40-D5E7-D17E-E8EA6D770628}"/>
              </a:ext>
            </a:extLst>
          </p:cNvPr>
          <p:cNvSpPr txBox="1">
            <a:spLocks/>
          </p:cNvSpPr>
          <p:nvPr/>
        </p:nvSpPr>
        <p:spPr>
          <a:xfrm>
            <a:off x="6257840" y="3034782"/>
            <a:ext cx="2394036" cy="523220"/>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400" b="1" dirty="0">
                <a:solidFill>
                  <a:srgbClr val="FFFFFF"/>
                </a:solidFill>
                <a:latin typeface="Foundever Sans Bold" pitchFamily="50" charset="0"/>
                <a:ea typeface="Foundever Sans Bold" pitchFamily="50" charset="0"/>
              </a:rPr>
              <a:t>Improved Costumer Satisfaction</a:t>
            </a:r>
          </a:p>
        </p:txBody>
      </p:sp>
      <p:sp>
        <p:nvSpPr>
          <p:cNvPr id="4" name="Espace réservé du texte 3">
            <a:extLst>
              <a:ext uri="{FF2B5EF4-FFF2-40B4-BE49-F238E27FC236}">
                <a16:creationId xmlns:a16="http://schemas.microsoft.com/office/drawing/2014/main" id="{8280FDDA-5447-4239-B12F-BBEBA8A7A164}"/>
              </a:ext>
            </a:extLst>
          </p:cNvPr>
          <p:cNvSpPr txBox="1">
            <a:spLocks/>
          </p:cNvSpPr>
          <p:nvPr/>
        </p:nvSpPr>
        <p:spPr>
          <a:xfrm>
            <a:off x="8915552" y="3034782"/>
            <a:ext cx="2394036" cy="523220"/>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400" b="1" dirty="0">
                <a:solidFill>
                  <a:srgbClr val="FFFFFF"/>
                </a:solidFill>
                <a:latin typeface="Foundever Sans Bold" pitchFamily="50" charset="0"/>
                <a:ea typeface="Foundever Sans Bold" pitchFamily="50" charset="0"/>
              </a:rPr>
              <a:t>Reduced Misunderstandings</a:t>
            </a:r>
          </a:p>
        </p:txBody>
      </p:sp>
      <p:sp>
        <p:nvSpPr>
          <p:cNvPr id="7" name="Espace réservé du texte 3">
            <a:extLst>
              <a:ext uri="{FF2B5EF4-FFF2-40B4-BE49-F238E27FC236}">
                <a16:creationId xmlns:a16="http://schemas.microsoft.com/office/drawing/2014/main" id="{D680F326-174B-2B57-E8F6-2BD17FB2B4DF}"/>
              </a:ext>
            </a:extLst>
          </p:cNvPr>
          <p:cNvSpPr txBox="1">
            <a:spLocks/>
          </p:cNvSpPr>
          <p:nvPr/>
        </p:nvSpPr>
        <p:spPr>
          <a:xfrm>
            <a:off x="6257840" y="4543423"/>
            <a:ext cx="2394036" cy="523220"/>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400" b="1" dirty="0">
                <a:solidFill>
                  <a:srgbClr val="FFFFFF"/>
                </a:solidFill>
                <a:latin typeface="Foundever Sans Bold" pitchFamily="50" charset="0"/>
                <a:ea typeface="Foundever Sans Bold" pitchFamily="50" charset="0"/>
              </a:rPr>
              <a:t>Enhanced Team Collaboration</a:t>
            </a:r>
          </a:p>
        </p:txBody>
      </p:sp>
      <p:sp>
        <p:nvSpPr>
          <p:cNvPr id="17" name="Espace réservé du texte 3">
            <a:extLst>
              <a:ext uri="{FF2B5EF4-FFF2-40B4-BE49-F238E27FC236}">
                <a16:creationId xmlns:a16="http://schemas.microsoft.com/office/drawing/2014/main" id="{3FC82BA3-7A18-0126-40FB-302F76929E0B}"/>
              </a:ext>
            </a:extLst>
          </p:cNvPr>
          <p:cNvSpPr txBox="1">
            <a:spLocks/>
          </p:cNvSpPr>
          <p:nvPr/>
        </p:nvSpPr>
        <p:spPr>
          <a:xfrm>
            <a:off x="8915552" y="4543423"/>
            <a:ext cx="2394036" cy="523220"/>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400" b="1" dirty="0">
                <a:solidFill>
                  <a:srgbClr val="FFFFFF"/>
                </a:solidFill>
                <a:latin typeface="Foundever Sans Bold" pitchFamily="50" charset="0"/>
                <a:ea typeface="Foundever Sans Bold" pitchFamily="50" charset="0"/>
              </a:rPr>
              <a:t>Increased Confidence and Professionalism</a:t>
            </a:r>
          </a:p>
        </p:txBody>
      </p:sp>
      <p:grpSp>
        <p:nvGrpSpPr>
          <p:cNvPr id="21" name="Groupe 20">
            <a:extLst>
              <a:ext uri="{FF2B5EF4-FFF2-40B4-BE49-F238E27FC236}">
                <a16:creationId xmlns:a16="http://schemas.microsoft.com/office/drawing/2014/main" id="{6D03DC70-FE42-8CC4-1A45-6A5BDDE141E9}"/>
              </a:ext>
            </a:extLst>
          </p:cNvPr>
          <p:cNvGrpSpPr/>
          <p:nvPr/>
        </p:nvGrpSpPr>
        <p:grpSpPr>
          <a:xfrm>
            <a:off x="6314400" y="2221710"/>
            <a:ext cx="737999" cy="737999"/>
            <a:chOff x="2642252" y="2697444"/>
            <a:chExt cx="737999" cy="737999"/>
          </a:xfrm>
        </p:grpSpPr>
        <p:sp>
          <p:nvSpPr>
            <p:cNvPr id="25" name="Rectangle : coins arrondis 24">
              <a:extLst>
                <a:ext uri="{FF2B5EF4-FFF2-40B4-BE49-F238E27FC236}">
                  <a16:creationId xmlns:a16="http://schemas.microsoft.com/office/drawing/2014/main" id="{5451D54C-0911-DAE0-1C9E-ED80FBE331B8}"/>
                </a:ext>
              </a:extLst>
            </p:cNvPr>
            <p:cNvSpPr/>
            <p:nvPr/>
          </p:nvSpPr>
          <p:spPr>
            <a:xfrm>
              <a:off x="2642252" y="2697444"/>
              <a:ext cx="737999" cy="737999"/>
            </a:xfrm>
            <a:prstGeom prst="roundRect">
              <a:avLst>
                <a:gd name="adj" fmla="val 43263"/>
              </a:avLst>
            </a:prstGeom>
            <a:solidFill>
              <a:srgbClr val="4B4BF9"/>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FFFFFF"/>
                </a:solidFill>
                <a:latin typeface="Foundever Sans Bold" pitchFamily="50" charset="0"/>
                <a:ea typeface="Foundever Sans Bold" pitchFamily="50" charset="0"/>
              </a:endParaRPr>
            </a:p>
          </p:txBody>
        </p:sp>
        <p:sp>
          <p:nvSpPr>
            <p:cNvPr id="26" name="Freeform 96">
              <a:extLst>
                <a:ext uri="{FF2B5EF4-FFF2-40B4-BE49-F238E27FC236}">
                  <a16:creationId xmlns:a16="http://schemas.microsoft.com/office/drawing/2014/main" id="{D6D212DA-9C9B-73CF-9254-167940A56E24}"/>
                </a:ext>
              </a:extLst>
            </p:cNvPr>
            <p:cNvSpPr>
              <a:spLocks noEditPoints="1"/>
            </p:cNvSpPr>
            <p:nvPr/>
          </p:nvSpPr>
          <p:spPr bwMode="auto">
            <a:xfrm>
              <a:off x="2769466" y="2883462"/>
              <a:ext cx="448875" cy="390346"/>
            </a:xfrm>
            <a:custGeom>
              <a:avLst/>
              <a:gdLst>
                <a:gd name="T0" fmla="*/ 53 w 488"/>
                <a:gd name="T1" fmla="*/ 264 h 424"/>
                <a:gd name="T2" fmla="*/ 0 w 488"/>
                <a:gd name="T3" fmla="*/ 233 h 424"/>
                <a:gd name="T4" fmla="*/ 30 w 488"/>
                <a:gd name="T5" fmla="*/ 0 h 424"/>
                <a:gd name="T6" fmla="*/ 360 w 488"/>
                <a:gd name="T7" fmla="*/ 31 h 424"/>
                <a:gd name="T8" fmla="*/ 329 w 488"/>
                <a:gd name="T9" fmla="*/ 264 h 424"/>
                <a:gd name="T10" fmla="*/ 88 w 488"/>
                <a:gd name="T11" fmla="*/ 332 h 424"/>
                <a:gd name="T12" fmla="*/ 66 w 488"/>
                <a:gd name="T13" fmla="*/ 337 h 424"/>
                <a:gd name="T14" fmla="*/ 62 w 488"/>
                <a:gd name="T15" fmla="*/ 245 h 424"/>
                <a:gd name="T16" fmla="*/ 72 w 488"/>
                <a:gd name="T17" fmla="*/ 319 h 424"/>
                <a:gd name="T18" fmla="*/ 74 w 488"/>
                <a:gd name="T19" fmla="*/ 319 h 424"/>
                <a:gd name="T20" fmla="*/ 141 w 488"/>
                <a:gd name="T21" fmla="*/ 248 h 424"/>
                <a:gd name="T22" fmla="*/ 329 w 488"/>
                <a:gd name="T23" fmla="*/ 245 h 424"/>
                <a:gd name="T24" fmla="*/ 341 w 488"/>
                <a:gd name="T25" fmla="*/ 31 h 424"/>
                <a:gd name="T26" fmla="*/ 30 w 488"/>
                <a:gd name="T27" fmla="*/ 19 h 424"/>
                <a:gd name="T28" fmla="*/ 18 w 488"/>
                <a:gd name="T29" fmla="*/ 233 h 424"/>
                <a:gd name="T30" fmla="*/ 62 w 488"/>
                <a:gd name="T31" fmla="*/ 245 h 424"/>
                <a:gd name="T32" fmla="*/ 336 w 488"/>
                <a:gd name="T33" fmla="*/ 349 h 424"/>
                <a:gd name="T34" fmla="*/ 414 w 488"/>
                <a:gd name="T35" fmla="*/ 424 h 424"/>
                <a:gd name="T36" fmla="*/ 434 w 488"/>
                <a:gd name="T37" fmla="*/ 404 h 424"/>
                <a:gd name="T38" fmla="*/ 457 w 488"/>
                <a:gd name="T39" fmla="*/ 349 h 424"/>
                <a:gd name="T40" fmla="*/ 488 w 488"/>
                <a:gd name="T41" fmla="*/ 116 h 424"/>
                <a:gd name="T42" fmla="*/ 382 w 488"/>
                <a:gd name="T43" fmla="*/ 85 h 424"/>
                <a:gd name="T44" fmla="*/ 382 w 488"/>
                <a:gd name="T45" fmla="*/ 104 h 424"/>
                <a:gd name="T46" fmla="*/ 469 w 488"/>
                <a:gd name="T47" fmla="*/ 116 h 424"/>
                <a:gd name="T48" fmla="*/ 457 w 488"/>
                <a:gd name="T49" fmla="*/ 331 h 424"/>
                <a:gd name="T50" fmla="*/ 416 w 488"/>
                <a:gd name="T51" fmla="*/ 340 h 424"/>
                <a:gd name="T52" fmla="*/ 415 w 488"/>
                <a:gd name="T53" fmla="*/ 405 h 424"/>
                <a:gd name="T54" fmla="*/ 413 w 488"/>
                <a:gd name="T55" fmla="*/ 405 h 424"/>
                <a:gd name="T56" fmla="*/ 340 w 488"/>
                <a:gd name="T57" fmla="*/ 331 h 424"/>
                <a:gd name="T58" fmla="*/ 178 w 488"/>
                <a:gd name="T59" fmla="*/ 319 h 424"/>
                <a:gd name="T60" fmla="*/ 169 w 488"/>
                <a:gd name="T61" fmla="*/ 277 h 424"/>
                <a:gd name="T62" fmla="*/ 160 w 488"/>
                <a:gd name="T63" fmla="*/ 319 h 424"/>
                <a:gd name="T64" fmla="*/ 75 w 488"/>
                <a:gd name="T65" fmla="*/ 89 h 424"/>
                <a:gd name="T66" fmla="*/ 294 w 488"/>
                <a:gd name="T67" fmla="*/ 79 h 424"/>
                <a:gd name="T68" fmla="*/ 75 w 488"/>
                <a:gd name="T69" fmla="*/ 70 h 424"/>
                <a:gd name="T70" fmla="*/ 75 w 488"/>
                <a:gd name="T71" fmla="*/ 89 h 424"/>
                <a:gd name="T72" fmla="*/ 285 w 488"/>
                <a:gd name="T73" fmla="*/ 138 h 424"/>
                <a:gd name="T74" fmla="*/ 285 w 488"/>
                <a:gd name="T75" fmla="*/ 119 h 424"/>
                <a:gd name="T76" fmla="*/ 66 w 488"/>
                <a:gd name="T77" fmla="*/ 128 h 424"/>
                <a:gd name="T78" fmla="*/ 75 w 488"/>
                <a:gd name="T79" fmla="*/ 187 h 424"/>
                <a:gd name="T80" fmla="*/ 232 w 488"/>
                <a:gd name="T81" fmla="*/ 178 h 424"/>
                <a:gd name="T82" fmla="*/ 75 w 488"/>
                <a:gd name="T83" fmla="*/ 168 h 424"/>
                <a:gd name="T84" fmla="*/ 75 w 488"/>
                <a:gd name="T85" fmla="*/ 187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8" h="424">
                  <a:moveTo>
                    <a:pt x="53" y="319"/>
                  </a:moveTo>
                  <a:cubicBezTo>
                    <a:pt x="53" y="264"/>
                    <a:pt x="53" y="264"/>
                    <a:pt x="53" y="264"/>
                  </a:cubicBezTo>
                  <a:cubicBezTo>
                    <a:pt x="30" y="264"/>
                    <a:pt x="30" y="264"/>
                    <a:pt x="30" y="264"/>
                  </a:cubicBezTo>
                  <a:cubicBezTo>
                    <a:pt x="13" y="264"/>
                    <a:pt x="0" y="250"/>
                    <a:pt x="0" y="233"/>
                  </a:cubicBezTo>
                  <a:cubicBezTo>
                    <a:pt x="0" y="31"/>
                    <a:pt x="0" y="31"/>
                    <a:pt x="0" y="31"/>
                  </a:cubicBezTo>
                  <a:cubicBezTo>
                    <a:pt x="0" y="14"/>
                    <a:pt x="13" y="0"/>
                    <a:pt x="30" y="0"/>
                  </a:cubicBezTo>
                  <a:cubicBezTo>
                    <a:pt x="329" y="0"/>
                    <a:pt x="329" y="0"/>
                    <a:pt x="329" y="0"/>
                  </a:cubicBezTo>
                  <a:cubicBezTo>
                    <a:pt x="346" y="0"/>
                    <a:pt x="360" y="14"/>
                    <a:pt x="360" y="31"/>
                  </a:cubicBezTo>
                  <a:cubicBezTo>
                    <a:pt x="360" y="233"/>
                    <a:pt x="360" y="233"/>
                    <a:pt x="360" y="233"/>
                  </a:cubicBezTo>
                  <a:cubicBezTo>
                    <a:pt x="360" y="250"/>
                    <a:pt x="346" y="264"/>
                    <a:pt x="329" y="264"/>
                  </a:cubicBezTo>
                  <a:cubicBezTo>
                    <a:pt x="152" y="264"/>
                    <a:pt x="152" y="264"/>
                    <a:pt x="152" y="264"/>
                  </a:cubicBezTo>
                  <a:cubicBezTo>
                    <a:pt x="88" y="332"/>
                    <a:pt x="88" y="332"/>
                    <a:pt x="88" y="332"/>
                  </a:cubicBezTo>
                  <a:cubicBezTo>
                    <a:pt x="84" y="336"/>
                    <a:pt x="79" y="339"/>
                    <a:pt x="73" y="339"/>
                  </a:cubicBezTo>
                  <a:cubicBezTo>
                    <a:pt x="71" y="339"/>
                    <a:pt x="68" y="338"/>
                    <a:pt x="66" y="337"/>
                  </a:cubicBezTo>
                  <a:cubicBezTo>
                    <a:pt x="58" y="334"/>
                    <a:pt x="53" y="327"/>
                    <a:pt x="53" y="319"/>
                  </a:cubicBezTo>
                  <a:close/>
                  <a:moveTo>
                    <a:pt x="62" y="245"/>
                  </a:moveTo>
                  <a:cubicBezTo>
                    <a:pt x="67" y="245"/>
                    <a:pt x="72" y="249"/>
                    <a:pt x="72" y="255"/>
                  </a:cubicBezTo>
                  <a:cubicBezTo>
                    <a:pt x="72" y="319"/>
                    <a:pt x="72" y="319"/>
                    <a:pt x="72" y="319"/>
                  </a:cubicBezTo>
                  <a:cubicBezTo>
                    <a:pt x="72" y="319"/>
                    <a:pt x="72" y="320"/>
                    <a:pt x="72" y="320"/>
                  </a:cubicBezTo>
                  <a:cubicBezTo>
                    <a:pt x="73" y="320"/>
                    <a:pt x="74" y="320"/>
                    <a:pt x="74" y="319"/>
                  </a:cubicBezTo>
                  <a:cubicBezTo>
                    <a:pt x="74" y="319"/>
                    <a:pt x="74" y="319"/>
                    <a:pt x="74" y="319"/>
                  </a:cubicBezTo>
                  <a:cubicBezTo>
                    <a:pt x="141" y="248"/>
                    <a:pt x="141" y="248"/>
                    <a:pt x="141" y="248"/>
                  </a:cubicBezTo>
                  <a:cubicBezTo>
                    <a:pt x="143" y="246"/>
                    <a:pt x="145" y="245"/>
                    <a:pt x="148" y="245"/>
                  </a:cubicBezTo>
                  <a:cubicBezTo>
                    <a:pt x="329" y="245"/>
                    <a:pt x="329" y="245"/>
                    <a:pt x="329" y="245"/>
                  </a:cubicBezTo>
                  <a:cubicBezTo>
                    <a:pt x="336" y="245"/>
                    <a:pt x="341" y="240"/>
                    <a:pt x="341" y="233"/>
                  </a:cubicBezTo>
                  <a:cubicBezTo>
                    <a:pt x="341" y="31"/>
                    <a:pt x="341" y="31"/>
                    <a:pt x="341" y="31"/>
                  </a:cubicBezTo>
                  <a:cubicBezTo>
                    <a:pt x="341" y="24"/>
                    <a:pt x="336" y="19"/>
                    <a:pt x="329" y="19"/>
                  </a:cubicBezTo>
                  <a:cubicBezTo>
                    <a:pt x="30" y="19"/>
                    <a:pt x="30" y="19"/>
                    <a:pt x="30" y="19"/>
                  </a:cubicBezTo>
                  <a:cubicBezTo>
                    <a:pt x="24" y="19"/>
                    <a:pt x="18" y="24"/>
                    <a:pt x="18" y="31"/>
                  </a:cubicBezTo>
                  <a:cubicBezTo>
                    <a:pt x="18" y="233"/>
                    <a:pt x="18" y="233"/>
                    <a:pt x="18" y="233"/>
                  </a:cubicBezTo>
                  <a:cubicBezTo>
                    <a:pt x="18" y="240"/>
                    <a:pt x="24" y="245"/>
                    <a:pt x="30" y="245"/>
                  </a:cubicBezTo>
                  <a:lnTo>
                    <a:pt x="62" y="245"/>
                  </a:lnTo>
                  <a:close/>
                  <a:moveTo>
                    <a:pt x="190" y="349"/>
                  </a:moveTo>
                  <a:cubicBezTo>
                    <a:pt x="336" y="349"/>
                    <a:pt x="336" y="349"/>
                    <a:pt x="336" y="349"/>
                  </a:cubicBezTo>
                  <a:cubicBezTo>
                    <a:pt x="399" y="417"/>
                    <a:pt x="399" y="417"/>
                    <a:pt x="399" y="417"/>
                  </a:cubicBezTo>
                  <a:cubicBezTo>
                    <a:pt x="403" y="422"/>
                    <a:pt x="409" y="424"/>
                    <a:pt x="414" y="424"/>
                  </a:cubicBezTo>
                  <a:cubicBezTo>
                    <a:pt x="417" y="424"/>
                    <a:pt x="419" y="424"/>
                    <a:pt x="421" y="423"/>
                  </a:cubicBezTo>
                  <a:cubicBezTo>
                    <a:pt x="429" y="420"/>
                    <a:pt x="434" y="412"/>
                    <a:pt x="434" y="404"/>
                  </a:cubicBezTo>
                  <a:cubicBezTo>
                    <a:pt x="434" y="349"/>
                    <a:pt x="434" y="349"/>
                    <a:pt x="434" y="349"/>
                  </a:cubicBezTo>
                  <a:cubicBezTo>
                    <a:pt x="457" y="349"/>
                    <a:pt x="457" y="349"/>
                    <a:pt x="457" y="349"/>
                  </a:cubicBezTo>
                  <a:cubicBezTo>
                    <a:pt x="474" y="349"/>
                    <a:pt x="488" y="335"/>
                    <a:pt x="488" y="319"/>
                  </a:cubicBezTo>
                  <a:cubicBezTo>
                    <a:pt x="488" y="116"/>
                    <a:pt x="488" y="116"/>
                    <a:pt x="488" y="116"/>
                  </a:cubicBezTo>
                  <a:cubicBezTo>
                    <a:pt x="488" y="99"/>
                    <a:pt x="474" y="85"/>
                    <a:pt x="457" y="85"/>
                  </a:cubicBezTo>
                  <a:cubicBezTo>
                    <a:pt x="382" y="85"/>
                    <a:pt x="382" y="85"/>
                    <a:pt x="382" y="85"/>
                  </a:cubicBezTo>
                  <a:cubicBezTo>
                    <a:pt x="377" y="85"/>
                    <a:pt x="373" y="89"/>
                    <a:pt x="373" y="95"/>
                  </a:cubicBezTo>
                  <a:cubicBezTo>
                    <a:pt x="373" y="100"/>
                    <a:pt x="377" y="104"/>
                    <a:pt x="382" y="104"/>
                  </a:cubicBezTo>
                  <a:cubicBezTo>
                    <a:pt x="457" y="104"/>
                    <a:pt x="457" y="104"/>
                    <a:pt x="457" y="104"/>
                  </a:cubicBezTo>
                  <a:cubicBezTo>
                    <a:pt x="464" y="104"/>
                    <a:pt x="469" y="109"/>
                    <a:pt x="469" y="116"/>
                  </a:cubicBezTo>
                  <a:cubicBezTo>
                    <a:pt x="469" y="319"/>
                    <a:pt x="469" y="319"/>
                    <a:pt x="469" y="319"/>
                  </a:cubicBezTo>
                  <a:cubicBezTo>
                    <a:pt x="469" y="325"/>
                    <a:pt x="464" y="331"/>
                    <a:pt x="457" y="331"/>
                  </a:cubicBezTo>
                  <a:cubicBezTo>
                    <a:pt x="425" y="331"/>
                    <a:pt x="425" y="331"/>
                    <a:pt x="425" y="331"/>
                  </a:cubicBezTo>
                  <a:cubicBezTo>
                    <a:pt x="420" y="331"/>
                    <a:pt x="416" y="335"/>
                    <a:pt x="416" y="340"/>
                  </a:cubicBezTo>
                  <a:cubicBezTo>
                    <a:pt x="416" y="404"/>
                    <a:pt x="416" y="404"/>
                    <a:pt x="416" y="404"/>
                  </a:cubicBezTo>
                  <a:cubicBezTo>
                    <a:pt x="416" y="404"/>
                    <a:pt x="416" y="405"/>
                    <a:pt x="415" y="405"/>
                  </a:cubicBezTo>
                  <a:cubicBezTo>
                    <a:pt x="414" y="406"/>
                    <a:pt x="413" y="405"/>
                    <a:pt x="413" y="405"/>
                  </a:cubicBezTo>
                  <a:cubicBezTo>
                    <a:pt x="413" y="405"/>
                    <a:pt x="413" y="405"/>
                    <a:pt x="413" y="405"/>
                  </a:cubicBezTo>
                  <a:cubicBezTo>
                    <a:pt x="346" y="334"/>
                    <a:pt x="346" y="334"/>
                    <a:pt x="346" y="334"/>
                  </a:cubicBezTo>
                  <a:cubicBezTo>
                    <a:pt x="345" y="332"/>
                    <a:pt x="342" y="331"/>
                    <a:pt x="340" y="331"/>
                  </a:cubicBezTo>
                  <a:cubicBezTo>
                    <a:pt x="190" y="331"/>
                    <a:pt x="190" y="331"/>
                    <a:pt x="190" y="331"/>
                  </a:cubicBezTo>
                  <a:cubicBezTo>
                    <a:pt x="184" y="331"/>
                    <a:pt x="178" y="325"/>
                    <a:pt x="178" y="319"/>
                  </a:cubicBezTo>
                  <a:cubicBezTo>
                    <a:pt x="178" y="287"/>
                    <a:pt x="178" y="287"/>
                    <a:pt x="178" y="287"/>
                  </a:cubicBezTo>
                  <a:cubicBezTo>
                    <a:pt x="178" y="281"/>
                    <a:pt x="174" y="277"/>
                    <a:pt x="169" y="277"/>
                  </a:cubicBezTo>
                  <a:cubicBezTo>
                    <a:pt x="164" y="277"/>
                    <a:pt x="160" y="281"/>
                    <a:pt x="160" y="287"/>
                  </a:cubicBezTo>
                  <a:cubicBezTo>
                    <a:pt x="160" y="319"/>
                    <a:pt x="160" y="319"/>
                    <a:pt x="160" y="319"/>
                  </a:cubicBezTo>
                  <a:cubicBezTo>
                    <a:pt x="160" y="336"/>
                    <a:pt x="173" y="349"/>
                    <a:pt x="190" y="349"/>
                  </a:cubicBezTo>
                  <a:close/>
                  <a:moveTo>
                    <a:pt x="75" y="89"/>
                  </a:moveTo>
                  <a:cubicBezTo>
                    <a:pt x="285" y="89"/>
                    <a:pt x="285" y="89"/>
                    <a:pt x="285" y="89"/>
                  </a:cubicBezTo>
                  <a:cubicBezTo>
                    <a:pt x="290" y="89"/>
                    <a:pt x="294" y="84"/>
                    <a:pt x="294" y="79"/>
                  </a:cubicBezTo>
                  <a:cubicBezTo>
                    <a:pt x="294" y="74"/>
                    <a:pt x="290" y="70"/>
                    <a:pt x="285" y="70"/>
                  </a:cubicBezTo>
                  <a:cubicBezTo>
                    <a:pt x="75" y="70"/>
                    <a:pt x="75" y="70"/>
                    <a:pt x="75" y="70"/>
                  </a:cubicBezTo>
                  <a:cubicBezTo>
                    <a:pt x="70" y="70"/>
                    <a:pt x="66" y="74"/>
                    <a:pt x="66" y="79"/>
                  </a:cubicBezTo>
                  <a:cubicBezTo>
                    <a:pt x="66" y="84"/>
                    <a:pt x="70" y="89"/>
                    <a:pt x="75" y="89"/>
                  </a:cubicBezTo>
                  <a:close/>
                  <a:moveTo>
                    <a:pt x="75" y="138"/>
                  </a:moveTo>
                  <a:cubicBezTo>
                    <a:pt x="285" y="138"/>
                    <a:pt x="285" y="138"/>
                    <a:pt x="285" y="138"/>
                  </a:cubicBezTo>
                  <a:cubicBezTo>
                    <a:pt x="290" y="138"/>
                    <a:pt x="294" y="134"/>
                    <a:pt x="294" y="128"/>
                  </a:cubicBezTo>
                  <a:cubicBezTo>
                    <a:pt x="294" y="123"/>
                    <a:pt x="290" y="119"/>
                    <a:pt x="285" y="119"/>
                  </a:cubicBezTo>
                  <a:cubicBezTo>
                    <a:pt x="75" y="119"/>
                    <a:pt x="75" y="119"/>
                    <a:pt x="75" y="119"/>
                  </a:cubicBezTo>
                  <a:cubicBezTo>
                    <a:pt x="70" y="119"/>
                    <a:pt x="66" y="123"/>
                    <a:pt x="66" y="128"/>
                  </a:cubicBezTo>
                  <a:cubicBezTo>
                    <a:pt x="66" y="134"/>
                    <a:pt x="70" y="138"/>
                    <a:pt x="75" y="138"/>
                  </a:cubicBezTo>
                  <a:close/>
                  <a:moveTo>
                    <a:pt x="75" y="187"/>
                  </a:moveTo>
                  <a:cubicBezTo>
                    <a:pt x="222" y="187"/>
                    <a:pt x="222" y="187"/>
                    <a:pt x="222" y="187"/>
                  </a:cubicBezTo>
                  <a:cubicBezTo>
                    <a:pt x="227" y="187"/>
                    <a:pt x="232" y="183"/>
                    <a:pt x="232" y="178"/>
                  </a:cubicBezTo>
                  <a:cubicBezTo>
                    <a:pt x="232" y="172"/>
                    <a:pt x="227" y="168"/>
                    <a:pt x="222" y="168"/>
                  </a:cubicBezTo>
                  <a:cubicBezTo>
                    <a:pt x="75" y="168"/>
                    <a:pt x="75" y="168"/>
                    <a:pt x="75" y="168"/>
                  </a:cubicBezTo>
                  <a:cubicBezTo>
                    <a:pt x="70" y="168"/>
                    <a:pt x="66" y="172"/>
                    <a:pt x="66" y="178"/>
                  </a:cubicBezTo>
                  <a:cubicBezTo>
                    <a:pt x="66" y="183"/>
                    <a:pt x="70" y="187"/>
                    <a:pt x="75" y="1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9092C"/>
                </a:solidFill>
              </a:endParaRPr>
            </a:p>
          </p:txBody>
        </p:sp>
      </p:grpSp>
      <p:grpSp>
        <p:nvGrpSpPr>
          <p:cNvPr id="28" name="Groupe 27">
            <a:extLst>
              <a:ext uri="{FF2B5EF4-FFF2-40B4-BE49-F238E27FC236}">
                <a16:creationId xmlns:a16="http://schemas.microsoft.com/office/drawing/2014/main" id="{B8D2EDD3-D74F-2C66-4DC4-9D179E7A6C5B}"/>
              </a:ext>
            </a:extLst>
          </p:cNvPr>
          <p:cNvGrpSpPr/>
          <p:nvPr/>
        </p:nvGrpSpPr>
        <p:grpSpPr>
          <a:xfrm>
            <a:off x="8967600" y="3730351"/>
            <a:ext cx="737999" cy="737999"/>
            <a:chOff x="9698388" y="876763"/>
            <a:chExt cx="737999" cy="737999"/>
          </a:xfrm>
        </p:grpSpPr>
        <p:sp>
          <p:nvSpPr>
            <p:cNvPr id="29" name="Rectangle : coins arrondis 28">
              <a:extLst>
                <a:ext uri="{FF2B5EF4-FFF2-40B4-BE49-F238E27FC236}">
                  <a16:creationId xmlns:a16="http://schemas.microsoft.com/office/drawing/2014/main" id="{61A35C7E-F79F-DBC8-904E-97EB8E5A86B6}"/>
                </a:ext>
              </a:extLst>
            </p:cNvPr>
            <p:cNvSpPr/>
            <p:nvPr/>
          </p:nvSpPr>
          <p:spPr>
            <a:xfrm>
              <a:off x="9698388" y="876763"/>
              <a:ext cx="737999" cy="737999"/>
            </a:xfrm>
            <a:prstGeom prst="roundRect">
              <a:avLst>
                <a:gd name="adj" fmla="val 43263"/>
              </a:avLst>
            </a:prstGeom>
            <a:solidFill>
              <a:srgbClr val="4B4BF9"/>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FFFFFF"/>
                </a:solidFill>
                <a:latin typeface="Foundever Sans Bold" pitchFamily="50" charset="0"/>
                <a:ea typeface="Foundever Sans Bold" pitchFamily="50" charset="0"/>
              </a:endParaRPr>
            </a:p>
          </p:txBody>
        </p:sp>
        <p:sp>
          <p:nvSpPr>
            <p:cNvPr id="30" name="Freeform 261">
              <a:extLst>
                <a:ext uri="{FF2B5EF4-FFF2-40B4-BE49-F238E27FC236}">
                  <a16:creationId xmlns:a16="http://schemas.microsoft.com/office/drawing/2014/main" id="{AD8FEED6-727B-29F3-338A-46D335D190F2}"/>
                </a:ext>
              </a:extLst>
            </p:cNvPr>
            <p:cNvSpPr>
              <a:spLocks noEditPoints="1"/>
            </p:cNvSpPr>
            <p:nvPr/>
          </p:nvSpPr>
          <p:spPr bwMode="auto">
            <a:xfrm>
              <a:off x="9850402" y="1055341"/>
              <a:ext cx="470250" cy="366939"/>
            </a:xfrm>
            <a:custGeom>
              <a:avLst/>
              <a:gdLst>
                <a:gd name="T0" fmla="*/ 458 w 510"/>
                <a:gd name="T1" fmla="*/ 106 h 399"/>
                <a:gd name="T2" fmla="*/ 380 w 510"/>
                <a:gd name="T3" fmla="*/ 120 h 399"/>
                <a:gd name="T4" fmla="*/ 234 w 510"/>
                <a:gd name="T5" fmla="*/ 115 h 399"/>
                <a:gd name="T6" fmla="*/ 132 w 510"/>
                <a:gd name="T7" fmla="*/ 115 h 399"/>
                <a:gd name="T8" fmla="*/ 62 w 510"/>
                <a:gd name="T9" fmla="*/ 116 h 399"/>
                <a:gd name="T10" fmla="*/ 10 w 510"/>
                <a:gd name="T11" fmla="*/ 125 h 399"/>
                <a:gd name="T12" fmla="*/ 0 w 510"/>
                <a:gd name="T13" fmla="*/ 297 h 399"/>
                <a:gd name="T14" fmla="*/ 62 w 510"/>
                <a:gd name="T15" fmla="*/ 286 h 399"/>
                <a:gd name="T16" fmla="*/ 108 w 510"/>
                <a:gd name="T17" fmla="*/ 352 h 399"/>
                <a:gd name="T18" fmla="*/ 140 w 510"/>
                <a:gd name="T19" fmla="*/ 374 h 399"/>
                <a:gd name="T20" fmla="*/ 181 w 510"/>
                <a:gd name="T21" fmla="*/ 389 h 399"/>
                <a:gd name="T22" fmla="*/ 229 w 510"/>
                <a:gd name="T23" fmla="*/ 383 h 399"/>
                <a:gd name="T24" fmla="*/ 275 w 510"/>
                <a:gd name="T25" fmla="*/ 397 h 399"/>
                <a:gd name="T26" fmla="*/ 340 w 510"/>
                <a:gd name="T27" fmla="*/ 358 h 399"/>
                <a:gd name="T28" fmla="*/ 382 w 510"/>
                <a:gd name="T29" fmla="*/ 334 h 399"/>
                <a:gd name="T30" fmla="*/ 448 w 510"/>
                <a:gd name="T31" fmla="*/ 285 h 399"/>
                <a:gd name="T32" fmla="*/ 510 w 510"/>
                <a:gd name="T33" fmla="*/ 297 h 399"/>
                <a:gd name="T34" fmla="*/ 467 w 510"/>
                <a:gd name="T35" fmla="*/ 276 h 399"/>
                <a:gd name="T36" fmla="*/ 467 w 510"/>
                <a:gd name="T37" fmla="*/ 137 h 399"/>
                <a:gd name="T38" fmla="*/ 108 w 510"/>
                <a:gd name="T39" fmla="*/ 284 h 399"/>
                <a:gd name="T40" fmla="*/ 122 w 510"/>
                <a:gd name="T41" fmla="*/ 284 h 399"/>
                <a:gd name="T42" fmla="*/ 104 w 510"/>
                <a:gd name="T43" fmla="*/ 312 h 399"/>
                <a:gd name="T44" fmla="*/ 129 w 510"/>
                <a:gd name="T45" fmla="*/ 342 h 399"/>
                <a:gd name="T46" fmla="*/ 124 w 510"/>
                <a:gd name="T47" fmla="*/ 322 h 399"/>
                <a:gd name="T48" fmla="*/ 161 w 510"/>
                <a:gd name="T49" fmla="*/ 291 h 399"/>
                <a:gd name="T50" fmla="*/ 167 w 510"/>
                <a:gd name="T51" fmla="*/ 308 h 399"/>
                <a:gd name="T52" fmla="*/ 136 w 510"/>
                <a:gd name="T53" fmla="*/ 339 h 399"/>
                <a:gd name="T54" fmla="*/ 154 w 510"/>
                <a:gd name="T55" fmla="*/ 348 h 399"/>
                <a:gd name="T56" fmla="*/ 190 w 510"/>
                <a:gd name="T57" fmla="*/ 316 h 399"/>
                <a:gd name="T58" fmla="*/ 182 w 510"/>
                <a:gd name="T59" fmla="*/ 348 h 399"/>
                <a:gd name="T60" fmla="*/ 161 w 510"/>
                <a:gd name="T61" fmla="*/ 365 h 399"/>
                <a:gd name="T62" fmla="*/ 195 w 510"/>
                <a:gd name="T63" fmla="*/ 376 h 399"/>
                <a:gd name="T64" fmla="*/ 209 w 510"/>
                <a:gd name="T65" fmla="*/ 352 h 399"/>
                <a:gd name="T66" fmla="*/ 219 w 510"/>
                <a:gd name="T67" fmla="*/ 365 h 399"/>
                <a:gd name="T68" fmla="*/ 390 w 510"/>
                <a:gd name="T69" fmla="*/ 311 h 399"/>
                <a:gd name="T70" fmla="*/ 372 w 510"/>
                <a:gd name="T71" fmla="*/ 312 h 399"/>
                <a:gd name="T72" fmla="*/ 360 w 510"/>
                <a:gd name="T73" fmla="*/ 326 h 399"/>
                <a:gd name="T74" fmla="*/ 332 w 510"/>
                <a:gd name="T75" fmla="*/ 335 h 399"/>
                <a:gd name="T76" fmla="*/ 320 w 510"/>
                <a:gd name="T77" fmla="*/ 349 h 399"/>
                <a:gd name="T78" fmla="*/ 298 w 510"/>
                <a:gd name="T79" fmla="*/ 360 h 399"/>
                <a:gd name="T80" fmla="*/ 250 w 510"/>
                <a:gd name="T81" fmla="*/ 329 h 399"/>
                <a:gd name="T82" fmla="*/ 257 w 510"/>
                <a:gd name="T83" fmla="*/ 378 h 399"/>
                <a:gd name="T84" fmla="*/ 218 w 510"/>
                <a:gd name="T85" fmla="*/ 334 h 399"/>
                <a:gd name="T86" fmla="*/ 189 w 510"/>
                <a:gd name="T87" fmla="*/ 298 h 399"/>
                <a:gd name="T88" fmla="*/ 142 w 510"/>
                <a:gd name="T89" fmla="*/ 280 h 399"/>
                <a:gd name="T90" fmla="*/ 95 w 510"/>
                <a:gd name="T91" fmla="*/ 271 h 399"/>
                <a:gd name="T92" fmla="*/ 103 w 510"/>
                <a:gd name="T93" fmla="*/ 146 h 399"/>
                <a:gd name="T94" fmla="*/ 213 w 510"/>
                <a:gd name="T95" fmla="*/ 125 h 399"/>
                <a:gd name="T96" fmla="*/ 201 w 510"/>
                <a:gd name="T97" fmla="*/ 148 h 399"/>
                <a:gd name="T98" fmla="*/ 263 w 510"/>
                <a:gd name="T99" fmla="*/ 189 h 399"/>
                <a:gd name="T100" fmla="*/ 390 w 510"/>
                <a:gd name="T101" fmla="*/ 311 h 399"/>
                <a:gd name="T102" fmla="*/ 374 w 510"/>
                <a:gd name="T103" fmla="*/ 236 h 399"/>
                <a:gd name="T104" fmla="*/ 332 w 510"/>
                <a:gd name="T105" fmla="*/ 209 h 399"/>
                <a:gd name="T106" fmla="*/ 254 w 510"/>
                <a:gd name="T107" fmla="*/ 172 h 399"/>
                <a:gd name="T108" fmla="*/ 245 w 510"/>
                <a:gd name="T109" fmla="*/ 130 h 399"/>
                <a:gd name="T110" fmla="*/ 370 w 510"/>
                <a:gd name="T111" fmla="*/ 136 h 399"/>
                <a:gd name="T112" fmla="*/ 436 w 510"/>
                <a:gd name="T113" fmla="*/ 266 h 399"/>
                <a:gd name="T114" fmla="*/ 244 w 510"/>
                <a:gd name="T115" fmla="*/ 0 h 399"/>
                <a:gd name="T116" fmla="*/ 282 w 510"/>
                <a:gd name="T117" fmla="*/ 70 h 399"/>
                <a:gd name="T118" fmla="*/ 316 w 510"/>
                <a:gd name="T119" fmla="*/ 36 h 399"/>
                <a:gd name="T120" fmla="*/ 194 w 510"/>
                <a:gd name="T121" fmla="*/ 68 h 399"/>
                <a:gd name="T122" fmla="*/ 209 w 510"/>
                <a:gd name="T123" fmla="*/ 57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0" h="399">
                  <a:moveTo>
                    <a:pt x="500" y="125"/>
                  </a:moveTo>
                  <a:cubicBezTo>
                    <a:pt x="505" y="125"/>
                    <a:pt x="510" y="121"/>
                    <a:pt x="510" y="116"/>
                  </a:cubicBezTo>
                  <a:cubicBezTo>
                    <a:pt x="510" y="111"/>
                    <a:pt x="505" y="106"/>
                    <a:pt x="500" y="106"/>
                  </a:cubicBezTo>
                  <a:cubicBezTo>
                    <a:pt x="458" y="106"/>
                    <a:pt x="458" y="106"/>
                    <a:pt x="458" y="106"/>
                  </a:cubicBezTo>
                  <a:cubicBezTo>
                    <a:pt x="452" y="106"/>
                    <a:pt x="448" y="111"/>
                    <a:pt x="448" y="116"/>
                  </a:cubicBezTo>
                  <a:cubicBezTo>
                    <a:pt x="448" y="128"/>
                    <a:pt x="448" y="128"/>
                    <a:pt x="448" y="128"/>
                  </a:cubicBezTo>
                  <a:cubicBezTo>
                    <a:pt x="404" y="128"/>
                    <a:pt x="404" y="128"/>
                    <a:pt x="404" y="128"/>
                  </a:cubicBezTo>
                  <a:cubicBezTo>
                    <a:pt x="396" y="128"/>
                    <a:pt x="387" y="125"/>
                    <a:pt x="380" y="120"/>
                  </a:cubicBezTo>
                  <a:cubicBezTo>
                    <a:pt x="375" y="117"/>
                    <a:pt x="375" y="117"/>
                    <a:pt x="375" y="117"/>
                  </a:cubicBezTo>
                  <a:cubicBezTo>
                    <a:pt x="365" y="110"/>
                    <a:pt x="353" y="106"/>
                    <a:pt x="340" y="106"/>
                  </a:cubicBezTo>
                  <a:cubicBezTo>
                    <a:pt x="259" y="106"/>
                    <a:pt x="259" y="106"/>
                    <a:pt x="259" y="106"/>
                  </a:cubicBezTo>
                  <a:cubicBezTo>
                    <a:pt x="250" y="106"/>
                    <a:pt x="242" y="109"/>
                    <a:pt x="234" y="115"/>
                  </a:cubicBezTo>
                  <a:cubicBezTo>
                    <a:pt x="231" y="113"/>
                    <a:pt x="231" y="113"/>
                    <a:pt x="231" y="113"/>
                  </a:cubicBezTo>
                  <a:cubicBezTo>
                    <a:pt x="226" y="109"/>
                    <a:pt x="219" y="106"/>
                    <a:pt x="213" y="106"/>
                  </a:cubicBezTo>
                  <a:cubicBezTo>
                    <a:pt x="161" y="106"/>
                    <a:pt x="161" y="106"/>
                    <a:pt x="161" y="106"/>
                  </a:cubicBezTo>
                  <a:cubicBezTo>
                    <a:pt x="151" y="106"/>
                    <a:pt x="141" y="109"/>
                    <a:pt x="132" y="115"/>
                  </a:cubicBezTo>
                  <a:cubicBezTo>
                    <a:pt x="122" y="122"/>
                    <a:pt x="122" y="122"/>
                    <a:pt x="122" y="122"/>
                  </a:cubicBezTo>
                  <a:cubicBezTo>
                    <a:pt x="116" y="126"/>
                    <a:pt x="110" y="128"/>
                    <a:pt x="103" y="128"/>
                  </a:cubicBezTo>
                  <a:cubicBezTo>
                    <a:pt x="62" y="128"/>
                    <a:pt x="62" y="128"/>
                    <a:pt x="62" y="128"/>
                  </a:cubicBezTo>
                  <a:cubicBezTo>
                    <a:pt x="62" y="116"/>
                    <a:pt x="62" y="116"/>
                    <a:pt x="62" y="116"/>
                  </a:cubicBezTo>
                  <a:cubicBezTo>
                    <a:pt x="62" y="111"/>
                    <a:pt x="57" y="106"/>
                    <a:pt x="52" y="106"/>
                  </a:cubicBezTo>
                  <a:cubicBezTo>
                    <a:pt x="10" y="106"/>
                    <a:pt x="10" y="106"/>
                    <a:pt x="10" y="106"/>
                  </a:cubicBezTo>
                  <a:cubicBezTo>
                    <a:pt x="4" y="106"/>
                    <a:pt x="0" y="111"/>
                    <a:pt x="0" y="116"/>
                  </a:cubicBezTo>
                  <a:cubicBezTo>
                    <a:pt x="0" y="121"/>
                    <a:pt x="4" y="125"/>
                    <a:pt x="10" y="125"/>
                  </a:cubicBezTo>
                  <a:cubicBezTo>
                    <a:pt x="43" y="125"/>
                    <a:pt x="43" y="125"/>
                    <a:pt x="43" y="125"/>
                  </a:cubicBezTo>
                  <a:cubicBezTo>
                    <a:pt x="43" y="288"/>
                    <a:pt x="43" y="288"/>
                    <a:pt x="43" y="288"/>
                  </a:cubicBezTo>
                  <a:cubicBezTo>
                    <a:pt x="10" y="288"/>
                    <a:pt x="10" y="288"/>
                    <a:pt x="10" y="288"/>
                  </a:cubicBezTo>
                  <a:cubicBezTo>
                    <a:pt x="4" y="288"/>
                    <a:pt x="0" y="292"/>
                    <a:pt x="0" y="297"/>
                  </a:cubicBezTo>
                  <a:cubicBezTo>
                    <a:pt x="0" y="302"/>
                    <a:pt x="4" y="306"/>
                    <a:pt x="10" y="306"/>
                  </a:cubicBezTo>
                  <a:cubicBezTo>
                    <a:pt x="52" y="306"/>
                    <a:pt x="52" y="306"/>
                    <a:pt x="52" y="306"/>
                  </a:cubicBezTo>
                  <a:cubicBezTo>
                    <a:pt x="57" y="306"/>
                    <a:pt x="62" y="302"/>
                    <a:pt x="62" y="297"/>
                  </a:cubicBezTo>
                  <a:cubicBezTo>
                    <a:pt x="62" y="286"/>
                    <a:pt x="62" y="286"/>
                    <a:pt x="62" y="286"/>
                  </a:cubicBezTo>
                  <a:cubicBezTo>
                    <a:pt x="68" y="287"/>
                    <a:pt x="73" y="289"/>
                    <a:pt x="78" y="291"/>
                  </a:cubicBezTo>
                  <a:cubicBezTo>
                    <a:pt x="74" y="301"/>
                    <a:pt x="76" y="313"/>
                    <a:pt x="84" y="322"/>
                  </a:cubicBezTo>
                  <a:cubicBezTo>
                    <a:pt x="88" y="326"/>
                    <a:pt x="94" y="329"/>
                    <a:pt x="100" y="330"/>
                  </a:cubicBezTo>
                  <a:cubicBezTo>
                    <a:pt x="100" y="338"/>
                    <a:pt x="102" y="346"/>
                    <a:pt x="108" y="352"/>
                  </a:cubicBezTo>
                  <a:cubicBezTo>
                    <a:pt x="113" y="357"/>
                    <a:pt x="121" y="361"/>
                    <a:pt x="128" y="361"/>
                  </a:cubicBezTo>
                  <a:cubicBezTo>
                    <a:pt x="129" y="361"/>
                    <a:pt x="129" y="361"/>
                    <a:pt x="129" y="361"/>
                  </a:cubicBezTo>
                  <a:cubicBezTo>
                    <a:pt x="130" y="361"/>
                    <a:pt x="132" y="361"/>
                    <a:pt x="133" y="360"/>
                  </a:cubicBezTo>
                  <a:cubicBezTo>
                    <a:pt x="134" y="365"/>
                    <a:pt x="136" y="370"/>
                    <a:pt x="140" y="374"/>
                  </a:cubicBezTo>
                  <a:cubicBezTo>
                    <a:pt x="146" y="380"/>
                    <a:pt x="153" y="383"/>
                    <a:pt x="160" y="383"/>
                  </a:cubicBezTo>
                  <a:cubicBezTo>
                    <a:pt x="161" y="383"/>
                    <a:pt x="161" y="383"/>
                    <a:pt x="161" y="383"/>
                  </a:cubicBezTo>
                  <a:cubicBezTo>
                    <a:pt x="166" y="383"/>
                    <a:pt x="171" y="382"/>
                    <a:pt x="175" y="380"/>
                  </a:cubicBezTo>
                  <a:cubicBezTo>
                    <a:pt x="176" y="383"/>
                    <a:pt x="178" y="386"/>
                    <a:pt x="181" y="389"/>
                  </a:cubicBezTo>
                  <a:cubicBezTo>
                    <a:pt x="187" y="395"/>
                    <a:pt x="194" y="398"/>
                    <a:pt x="201" y="398"/>
                  </a:cubicBezTo>
                  <a:cubicBezTo>
                    <a:pt x="202" y="398"/>
                    <a:pt x="202" y="398"/>
                    <a:pt x="202" y="398"/>
                  </a:cubicBezTo>
                  <a:cubicBezTo>
                    <a:pt x="209" y="398"/>
                    <a:pt x="216" y="395"/>
                    <a:pt x="222" y="390"/>
                  </a:cubicBezTo>
                  <a:cubicBezTo>
                    <a:pt x="229" y="383"/>
                    <a:pt x="229" y="383"/>
                    <a:pt x="229" y="383"/>
                  </a:cubicBezTo>
                  <a:cubicBezTo>
                    <a:pt x="229" y="382"/>
                    <a:pt x="230" y="382"/>
                    <a:pt x="230" y="382"/>
                  </a:cubicBezTo>
                  <a:cubicBezTo>
                    <a:pt x="235" y="386"/>
                    <a:pt x="242" y="391"/>
                    <a:pt x="247" y="394"/>
                  </a:cubicBezTo>
                  <a:cubicBezTo>
                    <a:pt x="252" y="397"/>
                    <a:pt x="258" y="399"/>
                    <a:pt x="265" y="399"/>
                  </a:cubicBezTo>
                  <a:cubicBezTo>
                    <a:pt x="268" y="399"/>
                    <a:pt x="272" y="398"/>
                    <a:pt x="275" y="397"/>
                  </a:cubicBezTo>
                  <a:cubicBezTo>
                    <a:pt x="284" y="394"/>
                    <a:pt x="292" y="388"/>
                    <a:pt x="297" y="380"/>
                  </a:cubicBezTo>
                  <a:cubicBezTo>
                    <a:pt x="300" y="380"/>
                    <a:pt x="302" y="381"/>
                    <a:pt x="304" y="381"/>
                  </a:cubicBezTo>
                  <a:cubicBezTo>
                    <a:pt x="307" y="381"/>
                    <a:pt x="309" y="380"/>
                    <a:pt x="312" y="380"/>
                  </a:cubicBezTo>
                  <a:cubicBezTo>
                    <a:pt x="323" y="377"/>
                    <a:pt x="333" y="370"/>
                    <a:pt x="340" y="358"/>
                  </a:cubicBezTo>
                  <a:cubicBezTo>
                    <a:pt x="341" y="358"/>
                    <a:pt x="342" y="358"/>
                    <a:pt x="343" y="358"/>
                  </a:cubicBezTo>
                  <a:cubicBezTo>
                    <a:pt x="346" y="358"/>
                    <a:pt x="349" y="357"/>
                    <a:pt x="351" y="357"/>
                  </a:cubicBezTo>
                  <a:cubicBezTo>
                    <a:pt x="364" y="353"/>
                    <a:pt x="373" y="343"/>
                    <a:pt x="379" y="334"/>
                  </a:cubicBezTo>
                  <a:cubicBezTo>
                    <a:pt x="380" y="334"/>
                    <a:pt x="381" y="334"/>
                    <a:pt x="382" y="334"/>
                  </a:cubicBezTo>
                  <a:cubicBezTo>
                    <a:pt x="391" y="334"/>
                    <a:pt x="399" y="329"/>
                    <a:pt x="405" y="323"/>
                  </a:cubicBezTo>
                  <a:cubicBezTo>
                    <a:pt x="414" y="312"/>
                    <a:pt x="415" y="300"/>
                    <a:pt x="411" y="290"/>
                  </a:cubicBezTo>
                  <a:cubicBezTo>
                    <a:pt x="417" y="287"/>
                    <a:pt x="425" y="285"/>
                    <a:pt x="436" y="285"/>
                  </a:cubicBezTo>
                  <a:cubicBezTo>
                    <a:pt x="448" y="285"/>
                    <a:pt x="448" y="285"/>
                    <a:pt x="448" y="285"/>
                  </a:cubicBezTo>
                  <a:cubicBezTo>
                    <a:pt x="448" y="297"/>
                    <a:pt x="448" y="297"/>
                    <a:pt x="448" y="297"/>
                  </a:cubicBezTo>
                  <a:cubicBezTo>
                    <a:pt x="448" y="302"/>
                    <a:pt x="452" y="306"/>
                    <a:pt x="458" y="306"/>
                  </a:cubicBezTo>
                  <a:cubicBezTo>
                    <a:pt x="500" y="306"/>
                    <a:pt x="500" y="306"/>
                    <a:pt x="500" y="306"/>
                  </a:cubicBezTo>
                  <a:cubicBezTo>
                    <a:pt x="505" y="306"/>
                    <a:pt x="510" y="302"/>
                    <a:pt x="510" y="297"/>
                  </a:cubicBezTo>
                  <a:cubicBezTo>
                    <a:pt x="510" y="292"/>
                    <a:pt x="505" y="288"/>
                    <a:pt x="500" y="288"/>
                  </a:cubicBezTo>
                  <a:cubicBezTo>
                    <a:pt x="467" y="288"/>
                    <a:pt x="467" y="288"/>
                    <a:pt x="467" y="288"/>
                  </a:cubicBezTo>
                  <a:cubicBezTo>
                    <a:pt x="467" y="276"/>
                    <a:pt x="467" y="276"/>
                    <a:pt x="467" y="276"/>
                  </a:cubicBezTo>
                  <a:cubicBezTo>
                    <a:pt x="467" y="276"/>
                    <a:pt x="467" y="276"/>
                    <a:pt x="467" y="276"/>
                  </a:cubicBezTo>
                  <a:cubicBezTo>
                    <a:pt x="467" y="276"/>
                    <a:pt x="467" y="276"/>
                    <a:pt x="467" y="276"/>
                  </a:cubicBezTo>
                  <a:cubicBezTo>
                    <a:pt x="467" y="137"/>
                    <a:pt x="467" y="137"/>
                    <a:pt x="467" y="137"/>
                  </a:cubicBezTo>
                  <a:cubicBezTo>
                    <a:pt x="467" y="137"/>
                    <a:pt x="467" y="137"/>
                    <a:pt x="467" y="137"/>
                  </a:cubicBezTo>
                  <a:cubicBezTo>
                    <a:pt x="467" y="137"/>
                    <a:pt x="467" y="137"/>
                    <a:pt x="467" y="137"/>
                  </a:cubicBezTo>
                  <a:cubicBezTo>
                    <a:pt x="467" y="125"/>
                    <a:pt x="467" y="125"/>
                    <a:pt x="467" y="125"/>
                  </a:cubicBezTo>
                  <a:lnTo>
                    <a:pt x="500" y="125"/>
                  </a:lnTo>
                  <a:close/>
                  <a:moveTo>
                    <a:pt x="97" y="295"/>
                  </a:moveTo>
                  <a:cubicBezTo>
                    <a:pt x="108" y="284"/>
                    <a:pt x="108" y="284"/>
                    <a:pt x="108" y="284"/>
                  </a:cubicBezTo>
                  <a:cubicBezTo>
                    <a:pt x="110" y="282"/>
                    <a:pt x="112" y="281"/>
                    <a:pt x="115" y="281"/>
                  </a:cubicBezTo>
                  <a:cubicBezTo>
                    <a:pt x="115" y="281"/>
                    <a:pt x="115" y="281"/>
                    <a:pt x="115" y="281"/>
                  </a:cubicBezTo>
                  <a:cubicBezTo>
                    <a:pt x="118" y="281"/>
                    <a:pt x="120" y="282"/>
                    <a:pt x="122" y="284"/>
                  </a:cubicBezTo>
                  <a:cubicBezTo>
                    <a:pt x="122" y="284"/>
                    <a:pt x="122" y="284"/>
                    <a:pt x="122" y="284"/>
                  </a:cubicBezTo>
                  <a:cubicBezTo>
                    <a:pt x="124" y="286"/>
                    <a:pt x="129" y="292"/>
                    <a:pt x="124" y="297"/>
                  </a:cubicBezTo>
                  <a:cubicBezTo>
                    <a:pt x="124" y="297"/>
                    <a:pt x="124" y="297"/>
                    <a:pt x="124" y="297"/>
                  </a:cubicBezTo>
                  <a:cubicBezTo>
                    <a:pt x="111" y="309"/>
                    <a:pt x="111" y="309"/>
                    <a:pt x="111" y="309"/>
                  </a:cubicBezTo>
                  <a:cubicBezTo>
                    <a:pt x="109" y="311"/>
                    <a:pt x="107" y="312"/>
                    <a:pt x="104" y="312"/>
                  </a:cubicBezTo>
                  <a:cubicBezTo>
                    <a:pt x="104" y="312"/>
                    <a:pt x="104" y="312"/>
                    <a:pt x="104" y="312"/>
                  </a:cubicBezTo>
                  <a:cubicBezTo>
                    <a:pt x="101" y="312"/>
                    <a:pt x="99" y="311"/>
                    <a:pt x="97" y="309"/>
                  </a:cubicBezTo>
                  <a:cubicBezTo>
                    <a:pt x="93" y="305"/>
                    <a:pt x="93" y="298"/>
                    <a:pt x="97" y="295"/>
                  </a:cubicBezTo>
                  <a:close/>
                  <a:moveTo>
                    <a:pt x="129" y="342"/>
                  </a:moveTo>
                  <a:cubicBezTo>
                    <a:pt x="126" y="342"/>
                    <a:pt x="123" y="341"/>
                    <a:pt x="122" y="339"/>
                  </a:cubicBezTo>
                  <a:cubicBezTo>
                    <a:pt x="118" y="335"/>
                    <a:pt x="118" y="329"/>
                    <a:pt x="122" y="325"/>
                  </a:cubicBezTo>
                  <a:cubicBezTo>
                    <a:pt x="124" y="323"/>
                    <a:pt x="124" y="323"/>
                    <a:pt x="124" y="323"/>
                  </a:cubicBezTo>
                  <a:cubicBezTo>
                    <a:pt x="124" y="323"/>
                    <a:pt x="124" y="323"/>
                    <a:pt x="124" y="322"/>
                  </a:cubicBezTo>
                  <a:cubicBezTo>
                    <a:pt x="124" y="322"/>
                    <a:pt x="125" y="322"/>
                    <a:pt x="125" y="322"/>
                  </a:cubicBezTo>
                  <a:cubicBezTo>
                    <a:pt x="154" y="294"/>
                    <a:pt x="154" y="294"/>
                    <a:pt x="154" y="294"/>
                  </a:cubicBezTo>
                  <a:cubicBezTo>
                    <a:pt x="155" y="292"/>
                    <a:pt x="158" y="291"/>
                    <a:pt x="160" y="291"/>
                  </a:cubicBezTo>
                  <a:cubicBezTo>
                    <a:pt x="160" y="291"/>
                    <a:pt x="161" y="291"/>
                    <a:pt x="161" y="291"/>
                  </a:cubicBezTo>
                  <a:cubicBezTo>
                    <a:pt x="163" y="291"/>
                    <a:pt x="166" y="292"/>
                    <a:pt x="168" y="294"/>
                  </a:cubicBezTo>
                  <a:cubicBezTo>
                    <a:pt x="168" y="294"/>
                    <a:pt x="168" y="294"/>
                    <a:pt x="168" y="294"/>
                  </a:cubicBezTo>
                  <a:cubicBezTo>
                    <a:pt x="168" y="294"/>
                    <a:pt x="168" y="294"/>
                    <a:pt x="168" y="294"/>
                  </a:cubicBezTo>
                  <a:cubicBezTo>
                    <a:pt x="172" y="298"/>
                    <a:pt x="171" y="304"/>
                    <a:pt x="167" y="308"/>
                  </a:cubicBezTo>
                  <a:cubicBezTo>
                    <a:pt x="142" y="334"/>
                    <a:pt x="142" y="334"/>
                    <a:pt x="142" y="334"/>
                  </a:cubicBezTo>
                  <a:cubicBezTo>
                    <a:pt x="141" y="334"/>
                    <a:pt x="141" y="334"/>
                    <a:pt x="141" y="334"/>
                  </a:cubicBezTo>
                  <a:cubicBezTo>
                    <a:pt x="141" y="334"/>
                    <a:pt x="141" y="334"/>
                    <a:pt x="141" y="334"/>
                  </a:cubicBezTo>
                  <a:cubicBezTo>
                    <a:pt x="136" y="339"/>
                    <a:pt x="136" y="339"/>
                    <a:pt x="136" y="339"/>
                  </a:cubicBezTo>
                  <a:cubicBezTo>
                    <a:pt x="134" y="341"/>
                    <a:pt x="131" y="342"/>
                    <a:pt x="129" y="342"/>
                  </a:cubicBezTo>
                  <a:close/>
                  <a:moveTo>
                    <a:pt x="161" y="365"/>
                  </a:moveTo>
                  <a:cubicBezTo>
                    <a:pt x="158" y="365"/>
                    <a:pt x="156" y="364"/>
                    <a:pt x="154" y="362"/>
                  </a:cubicBezTo>
                  <a:cubicBezTo>
                    <a:pt x="150" y="358"/>
                    <a:pt x="150" y="352"/>
                    <a:pt x="154" y="348"/>
                  </a:cubicBezTo>
                  <a:cubicBezTo>
                    <a:pt x="180" y="322"/>
                    <a:pt x="180" y="322"/>
                    <a:pt x="180" y="322"/>
                  </a:cubicBezTo>
                  <a:cubicBezTo>
                    <a:pt x="181" y="321"/>
                    <a:pt x="182" y="320"/>
                    <a:pt x="182" y="320"/>
                  </a:cubicBezTo>
                  <a:cubicBezTo>
                    <a:pt x="183" y="319"/>
                    <a:pt x="183" y="319"/>
                    <a:pt x="183" y="319"/>
                  </a:cubicBezTo>
                  <a:cubicBezTo>
                    <a:pt x="185" y="317"/>
                    <a:pt x="188" y="316"/>
                    <a:pt x="190" y="316"/>
                  </a:cubicBezTo>
                  <a:cubicBezTo>
                    <a:pt x="193" y="316"/>
                    <a:pt x="195" y="317"/>
                    <a:pt x="197" y="319"/>
                  </a:cubicBezTo>
                  <a:cubicBezTo>
                    <a:pt x="197" y="319"/>
                    <a:pt x="197" y="319"/>
                    <a:pt x="197" y="319"/>
                  </a:cubicBezTo>
                  <a:cubicBezTo>
                    <a:pt x="201" y="323"/>
                    <a:pt x="201" y="330"/>
                    <a:pt x="197" y="334"/>
                  </a:cubicBezTo>
                  <a:cubicBezTo>
                    <a:pt x="182" y="348"/>
                    <a:pt x="182" y="348"/>
                    <a:pt x="182" y="348"/>
                  </a:cubicBezTo>
                  <a:cubicBezTo>
                    <a:pt x="182" y="348"/>
                    <a:pt x="182" y="349"/>
                    <a:pt x="182" y="349"/>
                  </a:cubicBezTo>
                  <a:cubicBezTo>
                    <a:pt x="182" y="349"/>
                    <a:pt x="181" y="349"/>
                    <a:pt x="181" y="349"/>
                  </a:cubicBezTo>
                  <a:cubicBezTo>
                    <a:pt x="168" y="362"/>
                    <a:pt x="168" y="362"/>
                    <a:pt x="168" y="362"/>
                  </a:cubicBezTo>
                  <a:cubicBezTo>
                    <a:pt x="166" y="364"/>
                    <a:pt x="164" y="365"/>
                    <a:pt x="161" y="365"/>
                  </a:cubicBezTo>
                  <a:close/>
                  <a:moveTo>
                    <a:pt x="209" y="376"/>
                  </a:moveTo>
                  <a:cubicBezTo>
                    <a:pt x="207" y="378"/>
                    <a:pt x="204" y="379"/>
                    <a:pt x="202" y="379"/>
                  </a:cubicBezTo>
                  <a:cubicBezTo>
                    <a:pt x="202" y="379"/>
                    <a:pt x="202" y="379"/>
                    <a:pt x="202" y="379"/>
                  </a:cubicBezTo>
                  <a:cubicBezTo>
                    <a:pt x="199" y="379"/>
                    <a:pt x="196" y="378"/>
                    <a:pt x="195" y="376"/>
                  </a:cubicBezTo>
                  <a:cubicBezTo>
                    <a:pt x="191" y="372"/>
                    <a:pt x="191" y="366"/>
                    <a:pt x="194" y="362"/>
                  </a:cubicBezTo>
                  <a:cubicBezTo>
                    <a:pt x="202" y="355"/>
                    <a:pt x="202" y="355"/>
                    <a:pt x="202" y="355"/>
                  </a:cubicBezTo>
                  <a:cubicBezTo>
                    <a:pt x="202" y="355"/>
                    <a:pt x="202" y="355"/>
                    <a:pt x="202" y="355"/>
                  </a:cubicBezTo>
                  <a:cubicBezTo>
                    <a:pt x="204" y="353"/>
                    <a:pt x="206" y="352"/>
                    <a:pt x="209" y="352"/>
                  </a:cubicBezTo>
                  <a:cubicBezTo>
                    <a:pt x="209" y="352"/>
                    <a:pt x="209" y="352"/>
                    <a:pt x="209" y="352"/>
                  </a:cubicBezTo>
                  <a:cubicBezTo>
                    <a:pt x="212" y="352"/>
                    <a:pt x="214" y="353"/>
                    <a:pt x="216" y="355"/>
                  </a:cubicBezTo>
                  <a:cubicBezTo>
                    <a:pt x="216" y="355"/>
                    <a:pt x="216" y="355"/>
                    <a:pt x="216" y="355"/>
                  </a:cubicBezTo>
                  <a:cubicBezTo>
                    <a:pt x="219" y="358"/>
                    <a:pt x="220" y="362"/>
                    <a:pt x="219" y="365"/>
                  </a:cubicBezTo>
                  <a:cubicBezTo>
                    <a:pt x="219" y="366"/>
                    <a:pt x="218" y="366"/>
                    <a:pt x="218" y="366"/>
                  </a:cubicBezTo>
                  <a:cubicBezTo>
                    <a:pt x="218" y="367"/>
                    <a:pt x="217" y="368"/>
                    <a:pt x="216" y="369"/>
                  </a:cubicBezTo>
                  <a:lnTo>
                    <a:pt x="209" y="376"/>
                  </a:lnTo>
                  <a:close/>
                  <a:moveTo>
                    <a:pt x="390" y="311"/>
                  </a:moveTo>
                  <a:cubicBezTo>
                    <a:pt x="388" y="314"/>
                    <a:pt x="383" y="317"/>
                    <a:pt x="377" y="315"/>
                  </a:cubicBezTo>
                  <a:cubicBezTo>
                    <a:pt x="377" y="315"/>
                    <a:pt x="377" y="315"/>
                    <a:pt x="377" y="315"/>
                  </a:cubicBezTo>
                  <a:cubicBezTo>
                    <a:pt x="377" y="314"/>
                    <a:pt x="377" y="314"/>
                    <a:pt x="377" y="314"/>
                  </a:cubicBezTo>
                  <a:cubicBezTo>
                    <a:pt x="375" y="314"/>
                    <a:pt x="374" y="313"/>
                    <a:pt x="372" y="312"/>
                  </a:cubicBezTo>
                  <a:cubicBezTo>
                    <a:pt x="357" y="299"/>
                    <a:pt x="309" y="252"/>
                    <a:pt x="308" y="252"/>
                  </a:cubicBezTo>
                  <a:cubicBezTo>
                    <a:pt x="304" y="248"/>
                    <a:pt x="298" y="248"/>
                    <a:pt x="295" y="252"/>
                  </a:cubicBezTo>
                  <a:cubicBezTo>
                    <a:pt x="291" y="256"/>
                    <a:pt x="291" y="262"/>
                    <a:pt x="295" y="265"/>
                  </a:cubicBezTo>
                  <a:cubicBezTo>
                    <a:pt x="297" y="267"/>
                    <a:pt x="345" y="313"/>
                    <a:pt x="360" y="326"/>
                  </a:cubicBezTo>
                  <a:cubicBezTo>
                    <a:pt x="360" y="326"/>
                    <a:pt x="360" y="326"/>
                    <a:pt x="361" y="326"/>
                  </a:cubicBezTo>
                  <a:cubicBezTo>
                    <a:pt x="361" y="326"/>
                    <a:pt x="361" y="326"/>
                    <a:pt x="361" y="327"/>
                  </a:cubicBezTo>
                  <a:cubicBezTo>
                    <a:pt x="357" y="332"/>
                    <a:pt x="352" y="337"/>
                    <a:pt x="346" y="339"/>
                  </a:cubicBezTo>
                  <a:cubicBezTo>
                    <a:pt x="341" y="340"/>
                    <a:pt x="337" y="339"/>
                    <a:pt x="332" y="335"/>
                  </a:cubicBezTo>
                  <a:cubicBezTo>
                    <a:pt x="317" y="322"/>
                    <a:pt x="285" y="292"/>
                    <a:pt x="285" y="292"/>
                  </a:cubicBezTo>
                  <a:cubicBezTo>
                    <a:pt x="281" y="289"/>
                    <a:pt x="275" y="289"/>
                    <a:pt x="272" y="292"/>
                  </a:cubicBezTo>
                  <a:cubicBezTo>
                    <a:pt x="268" y="296"/>
                    <a:pt x="268" y="302"/>
                    <a:pt x="272" y="306"/>
                  </a:cubicBezTo>
                  <a:cubicBezTo>
                    <a:pt x="273" y="307"/>
                    <a:pt x="304" y="336"/>
                    <a:pt x="320" y="349"/>
                  </a:cubicBezTo>
                  <a:cubicBezTo>
                    <a:pt x="320" y="349"/>
                    <a:pt x="320" y="350"/>
                    <a:pt x="320" y="350"/>
                  </a:cubicBezTo>
                  <a:cubicBezTo>
                    <a:pt x="321" y="350"/>
                    <a:pt x="321" y="351"/>
                    <a:pt x="322" y="351"/>
                  </a:cubicBezTo>
                  <a:cubicBezTo>
                    <a:pt x="318" y="357"/>
                    <a:pt x="313" y="360"/>
                    <a:pt x="308" y="362"/>
                  </a:cubicBezTo>
                  <a:cubicBezTo>
                    <a:pt x="304" y="362"/>
                    <a:pt x="301" y="362"/>
                    <a:pt x="298" y="360"/>
                  </a:cubicBezTo>
                  <a:cubicBezTo>
                    <a:pt x="297" y="360"/>
                    <a:pt x="297" y="360"/>
                    <a:pt x="297" y="360"/>
                  </a:cubicBezTo>
                  <a:cubicBezTo>
                    <a:pt x="295" y="359"/>
                    <a:pt x="294" y="358"/>
                    <a:pt x="293" y="357"/>
                  </a:cubicBezTo>
                  <a:cubicBezTo>
                    <a:pt x="281" y="348"/>
                    <a:pt x="263" y="330"/>
                    <a:pt x="263" y="330"/>
                  </a:cubicBezTo>
                  <a:cubicBezTo>
                    <a:pt x="259" y="326"/>
                    <a:pt x="254" y="326"/>
                    <a:pt x="250" y="329"/>
                  </a:cubicBezTo>
                  <a:cubicBezTo>
                    <a:pt x="246" y="333"/>
                    <a:pt x="246" y="339"/>
                    <a:pt x="250" y="343"/>
                  </a:cubicBezTo>
                  <a:cubicBezTo>
                    <a:pt x="250" y="343"/>
                    <a:pt x="268" y="361"/>
                    <a:pt x="281" y="371"/>
                  </a:cubicBezTo>
                  <a:cubicBezTo>
                    <a:pt x="278" y="375"/>
                    <a:pt x="274" y="378"/>
                    <a:pt x="270" y="379"/>
                  </a:cubicBezTo>
                  <a:cubicBezTo>
                    <a:pt x="265" y="381"/>
                    <a:pt x="261" y="380"/>
                    <a:pt x="257" y="378"/>
                  </a:cubicBezTo>
                  <a:cubicBezTo>
                    <a:pt x="252" y="375"/>
                    <a:pt x="243" y="369"/>
                    <a:pt x="238" y="365"/>
                  </a:cubicBezTo>
                  <a:cubicBezTo>
                    <a:pt x="238" y="357"/>
                    <a:pt x="236" y="348"/>
                    <a:pt x="230" y="342"/>
                  </a:cubicBezTo>
                  <a:cubicBezTo>
                    <a:pt x="230" y="342"/>
                    <a:pt x="230" y="342"/>
                    <a:pt x="230" y="342"/>
                  </a:cubicBezTo>
                  <a:cubicBezTo>
                    <a:pt x="226" y="338"/>
                    <a:pt x="222" y="336"/>
                    <a:pt x="218" y="334"/>
                  </a:cubicBezTo>
                  <a:cubicBezTo>
                    <a:pt x="220" y="325"/>
                    <a:pt x="218" y="314"/>
                    <a:pt x="211" y="307"/>
                  </a:cubicBezTo>
                  <a:cubicBezTo>
                    <a:pt x="211" y="306"/>
                    <a:pt x="211" y="306"/>
                    <a:pt x="211" y="306"/>
                  </a:cubicBezTo>
                  <a:cubicBezTo>
                    <a:pt x="206" y="301"/>
                    <a:pt x="198" y="298"/>
                    <a:pt x="191" y="298"/>
                  </a:cubicBezTo>
                  <a:cubicBezTo>
                    <a:pt x="190" y="298"/>
                    <a:pt x="190" y="298"/>
                    <a:pt x="189" y="298"/>
                  </a:cubicBezTo>
                  <a:cubicBezTo>
                    <a:pt x="188" y="292"/>
                    <a:pt x="186" y="286"/>
                    <a:pt x="181" y="281"/>
                  </a:cubicBezTo>
                  <a:cubicBezTo>
                    <a:pt x="181" y="281"/>
                    <a:pt x="181" y="281"/>
                    <a:pt x="181" y="281"/>
                  </a:cubicBezTo>
                  <a:cubicBezTo>
                    <a:pt x="176" y="276"/>
                    <a:pt x="169" y="272"/>
                    <a:pt x="161" y="272"/>
                  </a:cubicBezTo>
                  <a:cubicBezTo>
                    <a:pt x="154" y="272"/>
                    <a:pt x="147" y="275"/>
                    <a:pt x="142" y="280"/>
                  </a:cubicBezTo>
                  <a:cubicBezTo>
                    <a:pt x="140" y="277"/>
                    <a:pt x="138" y="274"/>
                    <a:pt x="136" y="272"/>
                  </a:cubicBezTo>
                  <a:cubicBezTo>
                    <a:pt x="136" y="271"/>
                    <a:pt x="136" y="271"/>
                    <a:pt x="136" y="271"/>
                  </a:cubicBezTo>
                  <a:cubicBezTo>
                    <a:pt x="130" y="266"/>
                    <a:pt x="123" y="263"/>
                    <a:pt x="116" y="263"/>
                  </a:cubicBezTo>
                  <a:cubicBezTo>
                    <a:pt x="108" y="263"/>
                    <a:pt x="101" y="265"/>
                    <a:pt x="95" y="271"/>
                  </a:cubicBezTo>
                  <a:cubicBezTo>
                    <a:pt x="89" y="276"/>
                    <a:pt x="89" y="276"/>
                    <a:pt x="89" y="276"/>
                  </a:cubicBezTo>
                  <a:cubicBezTo>
                    <a:pt x="82" y="272"/>
                    <a:pt x="72" y="269"/>
                    <a:pt x="62" y="267"/>
                  </a:cubicBezTo>
                  <a:cubicBezTo>
                    <a:pt x="62" y="146"/>
                    <a:pt x="62" y="146"/>
                    <a:pt x="62" y="146"/>
                  </a:cubicBezTo>
                  <a:cubicBezTo>
                    <a:pt x="103" y="146"/>
                    <a:pt x="103" y="146"/>
                    <a:pt x="103" y="146"/>
                  </a:cubicBezTo>
                  <a:cubicBezTo>
                    <a:pt x="114" y="146"/>
                    <a:pt x="124" y="143"/>
                    <a:pt x="132" y="138"/>
                  </a:cubicBezTo>
                  <a:cubicBezTo>
                    <a:pt x="143" y="131"/>
                    <a:pt x="143" y="131"/>
                    <a:pt x="143" y="131"/>
                  </a:cubicBezTo>
                  <a:cubicBezTo>
                    <a:pt x="148" y="127"/>
                    <a:pt x="155" y="125"/>
                    <a:pt x="161" y="125"/>
                  </a:cubicBezTo>
                  <a:cubicBezTo>
                    <a:pt x="213" y="125"/>
                    <a:pt x="213" y="125"/>
                    <a:pt x="213" y="125"/>
                  </a:cubicBezTo>
                  <a:cubicBezTo>
                    <a:pt x="215" y="125"/>
                    <a:pt x="218" y="126"/>
                    <a:pt x="220" y="128"/>
                  </a:cubicBezTo>
                  <a:cubicBezTo>
                    <a:pt x="220" y="128"/>
                    <a:pt x="220" y="128"/>
                    <a:pt x="221" y="128"/>
                  </a:cubicBezTo>
                  <a:cubicBezTo>
                    <a:pt x="221" y="128"/>
                    <a:pt x="221" y="128"/>
                    <a:pt x="221" y="128"/>
                  </a:cubicBezTo>
                  <a:cubicBezTo>
                    <a:pt x="201" y="148"/>
                    <a:pt x="201" y="148"/>
                    <a:pt x="201" y="148"/>
                  </a:cubicBezTo>
                  <a:cubicBezTo>
                    <a:pt x="201" y="148"/>
                    <a:pt x="185" y="164"/>
                    <a:pt x="170" y="181"/>
                  </a:cubicBezTo>
                  <a:cubicBezTo>
                    <a:pt x="166" y="184"/>
                    <a:pt x="166" y="190"/>
                    <a:pt x="170" y="194"/>
                  </a:cubicBezTo>
                  <a:cubicBezTo>
                    <a:pt x="191" y="215"/>
                    <a:pt x="213" y="213"/>
                    <a:pt x="228" y="208"/>
                  </a:cubicBezTo>
                  <a:cubicBezTo>
                    <a:pt x="241" y="203"/>
                    <a:pt x="257" y="193"/>
                    <a:pt x="263" y="189"/>
                  </a:cubicBezTo>
                  <a:cubicBezTo>
                    <a:pt x="283" y="189"/>
                    <a:pt x="283" y="189"/>
                    <a:pt x="283" y="189"/>
                  </a:cubicBezTo>
                  <a:cubicBezTo>
                    <a:pt x="320" y="223"/>
                    <a:pt x="320" y="223"/>
                    <a:pt x="320" y="223"/>
                  </a:cubicBezTo>
                  <a:cubicBezTo>
                    <a:pt x="324" y="228"/>
                    <a:pt x="376" y="282"/>
                    <a:pt x="392" y="296"/>
                  </a:cubicBezTo>
                  <a:cubicBezTo>
                    <a:pt x="396" y="299"/>
                    <a:pt x="394" y="306"/>
                    <a:pt x="390" y="311"/>
                  </a:cubicBezTo>
                  <a:close/>
                  <a:moveTo>
                    <a:pt x="436" y="266"/>
                  </a:moveTo>
                  <a:cubicBezTo>
                    <a:pt x="425" y="266"/>
                    <a:pt x="411" y="268"/>
                    <a:pt x="398" y="276"/>
                  </a:cubicBezTo>
                  <a:cubicBezTo>
                    <a:pt x="389" y="267"/>
                    <a:pt x="373" y="251"/>
                    <a:pt x="360" y="238"/>
                  </a:cubicBezTo>
                  <a:cubicBezTo>
                    <a:pt x="364" y="237"/>
                    <a:pt x="369" y="237"/>
                    <a:pt x="374" y="236"/>
                  </a:cubicBezTo>
                  <a:cubicBezTo>
                    <a:pt x="379" y="235"/>
                    <a:pt x="382" y="230"/>
                    <a:pt x="381" y="225"/>
                  </a:cubicBezTo>
                  <a:cubicBezTo>
                    <a:pt x="380" y="220"/>
                    <a:pt x="375" y="216"/>
                    <a:pt x="370" y="217"/>
                  </a:cubicBezTo>
                  <a:cubicBezTo>
                    <a:pt x="351" y="221"/>
                    <a:pt x="346" y="218"/>
                    <a:pt x="336" y="211"/>
                  </a:cubicBezTo>
                  <a:cubicBezTo>
                    <a:pt x="335" y="211"/>
                    <a:pt x="334" y="210"/>
                    <a:pt x="332" y="209"/>
                  </a:cubicBezTo>
                  <a:cubicBezTo>
                    <a:pt x="293" y="173"/>
                    <a:pt x="293" y="173"/>
                    <a:pt x="293" y="173"/>
                  </a:cubicBezTo>
                  <a:cubicBezTo>
                    <a:pt x="292" y="171"/>
                    <a:pt x="289" y="170"/>
                    <a:pt x="287" y="170"/>
                  </a:cubicBezTo>
                  <a:cubicBezTo>
                    <a:pt x="260" y="170"/>
                    <a:pt x="260" y="170"/>
                    <a:pt x="260" y="170"/>
                  </a:cubicBezTo>
                  <a:cubicBezTo>
                    <a:pt x="258" y="170"/>
                    <a:pt x="256" y="171"/>
                    <a:pt x="254" y="172"/>
                  </a:cubicBezTo>
                  <a:cubicBezTo>
                    <a:pt x="249" y="176"/>
                    <a:pt x="233" y="186"/>
                    <a:pt x="222" y="190"/>
                  </a:cubicBezTo>
                  <a:cubicBezTo>
                    <a:pt x="210" y="194"/>
                    <a:pt x="200" y="193"/>
                    <a:pt x="190" y="186"/>
                  </a:cubicBezTo>
                  <a:cubicBezTo>
                    <a:pt x="203" y="173"/>
                    <a:pt x="214" y="161"/>
                    <a:pt x="214" y="161"/>
                  </a:cubicBezTo>
                  <a:cubicBezTo>
                    <a:pt x="245" y="130"/>
                    <a:pt x="245" y="130"/>
                    <a:pt x="245" y="130"/>
                  </a:cubicBezTo>
                  <a:cubicBezTo>
                    <a:pt x="249" y="127"/>
                    <a:pt x="254" y="125"/>
                    <a:pt x="259" y="125"/>
                  </a:cubicBezTo>
                  <a:cubicBezTo>
                    <a:pt x="340" y="125"/>
                    <a:pt x="340" y="125"/>
                    <a:pt x="340" y="125"/>
                  </a:cubicBezTo>
                  <a:cubicBezTo>
                    <a:pt x="349" y="125"/>
                    <a:pt x="357" y="128"/>
                    <a:pt x="365" y="132"/>
                  </a:cubicBezTo>
                  <a:cubicBezTo>
                    <a:pt x="370" y="136"/>
                    <a:pt x="370" y="136"/>
                    <a:pt x="370" y="136"/>
                  </a:cubicBezTo>
                  <a:cubicBezTo>
                    <a:pt x="380" y="143"/>
                    <a:pt x="392" y="146"/>
                    <a:pt x="404" y="146"/>
                  </a:cubicBezTo>
                  <a:cubicBezTo>
                    <a:pt x="448" y="146"/>
                    <a:pt x="448" y="146"/>
                    <a:pt x="448" y="146"/>
                  </a:cubicBezTo>
                  <a:cubicBezTo>
                    <a:pt x="448" y="266"/>
                    <a:pt x="448" y="266"/>
                    <a:pt x="448" y="266"/>
                  </a:cubicBezTo>
                  <a:lnTo>
                    <a:pt x="436" y="266"/>
                  </a:lnTo>
                  <a:close/>
                  <a:moveTo>
                    <a:pt x="244" y="61"/>
                  </a:moveTo>
                  <a:cubicBezTo>
                    <a:pt x="239" y="61"/>
                    <a:pt x="235" y="57"/>
                    <a:pt x="235" y="52"/>
                  </a:cubicBezTo>
                  <a:cubicBezTo>
                    <a:pt x="235" y="9"/>
                    <a:pt x="235" y="9"/>
                    <a:pt x="235" y="9"/>
                  </a:cubicBezTo>
                  <a:cubicBezTo>
                    <a:pt x="235" y="4"/>
                    <a:pt x="239" y="0"/>
                    <a:pt x="244" y="0"/>
                  </a:cubicBezTo>
                  <a:cubicBezTo>
                    <a:pt x="249" y="0"/>
                    <a:pt x="254" y="4"/>
                    <a:pt x="254" y="9"/>
                  </a:cubicBezTo>
                  <a:cubicBezTo>
                    <a:pt x="254" y="52"/>
                    <a:pt x="254" y="52"/>
                    <a:pt x="254" y="52"/>
                  </a:cubicBezTo>
                  <a:cubicBezTo>
                    <a:pt x="254" y="57"/>
                    <a:pt x="249" y="61"/>
                    <a:pt x="244" y="61"/>
                  </a:cubicBezTo>
                  <a:close/>
                  <a:moveTo>
                    <a:pt x="282" y="70"/>
                  </a:moveTo>
                  <a:cubicBezTo>
                    <a:pt x="277" y="67"/>
                    <a:pt x="276" y="61"/>
                    <a:pt x="279" y="57"/>
                  </a:cubicBezTo>
                  <a:cubicBezTo>
                    <a:pt x="301" y="25"/>
                    <a:pt x="301" y="25"/>
                    <a:pt x="301" y="25"/>
                  </a:cubicBezTo>
                  <a:cubicBezTo>
                    <a:pt x="303" y="21"/>
                    <a:pt x="309" y="20"/>
                    <a:pt x="313" y="23"/>
                  </a:cubicBezTo>
                  <a:cubicBezTo>
                    <a:pt x="318" y="25"/>
                    <a:pt x="319" y="31"/>
                    <a:pt x="316" y="36"/>
                  </a:cubicBezTo>
                  <a:cubicBezTo>
                    <a:pt x="295" y="68"/>
                    <a:pt x="295" y="68"/>
                    <a:pt x="295" y="68"/>
                  </a:cubicBezTo>
                  <a:cubicBezTo>
                    <a:pt x="293" y="70"/>
                    <a:pt x="290" y="72"/>
                    <a:pt x="287" y="72"/>
                  </a:cubicBezTo>
                  <a:cubicBezTo>
                    <a:pt x="285" y="72"/>
                    <a:pt x="283" y="71"/>
                    <a:pt x="282" y="70"/>
                  </a:cubicBezTo>
                  <a:close/>
                  <a:moveTo>
                    <a:pt x="194" y="68"/>
                  </a:moveTo>
                  <a:cubicBezTo>
                    <a:pt x="173" y="36"/>
                    <a:pt x="173" y="36"/>
                    <a:pt x="173" y="36"/>
                  </a:cubicBezTo>
                  <a:cubicBezTo>
                    <a:pt x="170" y="31"/>
                    <a:pt x="171" y="25"/>
                    <a:pt x="175" y="23"/>
                  </a:cubicBezTo>
                  <a:cubicBezTo>
                    <a:pt x="179" y="20"/>
                    <a:pt x="185" y="21"/>
                    <a:pt x="188" y="25"/>
                  </a:cubicBezTo>
                  <a:cubicBezTo>
                    <a:pt x="209" y="57"/>
                    <a:pt x="209" y="57"/>
                    <a:pt x="209" y="57"/>
                  </a:cubicBezTo>
                  <a:cubicBezTo>
                    <a:pt x="212" y="61"/>
                    <a:pt x="211" y="67"/>
                    <a:pt x="207" y="70"/>
                  </a:cubicBezTo>
                  <a:cubicBezTo>
                    <a:pt x="205" y="71"/>
                    <a:pt x="203" y="72"/>
                    <a:pt x="202" y="72"/>
                  </a:cubicBezTo>
                  <a:cubicBezTo>
                    <a:pt x="199" y="72"/>
                    <a:pt x="196" y="70"/>
                    <a:pt x="194"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9092C"/>
                </a:solidFill>
              </a:endParaRPr>
            </a:p>
          </p:txBody>
        </p:sp>
      </p:grpSp>
      <p:grpSp>
        <p:nvGrpSpPr>
          <p:cNvPr id="32" name="Groupe 31">
            <a:extLst>
              <a:ext uri="{FF2B5EF4-FFF2-40B4-BE49-F238E27FC236}">
                <a16:creationId xmlns:a16="http://schemas.microsoft.com/office/drawing/2014/main" id="{6CEA0E8D-50F7-7CE4-30A2-F4746782D8D8}"/>
              </a:ext>
            </a:extLst>
          </p:cNvPr>
          <p:cNvGrpSpPr/>
          <p:nvPr/>
        </p:nvGrpSpPr>
        <p:grpSpPr>
          <a:xfrm>
            <a:off x="8967851" y="2221709"/>
            <a:ext cx="737999" cy="737999"/>
            <a:chOff x="3524269" y="1786788"/>
            <a:chExt cx="737999" cy="737999"/>
          </a:xfrm>
        </p:grpSpPr>
        <p:sp>
          <p:nvSpPr>
            <p:cNvPr id="33" name="Rectangle : coins arrondis 32">
              <a:extLst>
                <a:ext uri="{FF2B5EF4-FFF2-40B4-BE49-F238E27FC236}">
                  <a16:creationId xmlns:a16="http://schemas.microsoft.com/office/drawing/2014/main" id="{CDDA1F83-E8E5-FC4A-EED2-A48C55B5462E}"/>
                </a:ext>
              </a:extLst>
            </p:cNvPr>
            <p:cNvSpPr/>
            <p:nvPr/>
          </p:nvSpPr>
          <p:spPr>
            <a:xfrm>
              <a:off x="3524269" y="1786788"/>
              <a:ext cx="737999" cy="737999"/>
            </a:xfrm>
            <a:prstGeom prst="roundRect">
              <a:avLst>
                <a:gd name="adj" fmla="val 43263"/>
              </a:avLst>
            </a:prstGeom>
            <a:solidFill>
              <a:srgbClr val="4B4BF9"/>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FFFFFF"/>
                </a:solidFill>
                <a:latin typeface="Foundever Sans Bold" pitchFamily="50" charset="0"/>
                <a:ea typeface="Foundever Sans Bold" pitchFamily="50" charset="0"/>
              </a:endParaRPr>
            </a:p>
          </p:txBody>
        </p:sp>
        <p:sp>
          <p:nvSpPr>
            <p:cNvPr id="34" name="Freeform 265">
              <a:extLst>
                <a:ext uri="{FF2B5EF4-FFF2-40B4-BE49-F238E27FC236}">
                  <a16:creationId xmlns:a16="http://schemas.microsoft.com/office/drawing/2014/main" id="{FDDF0A38-2777-FC17-094C-4DDE7991BD46}"/>
                </a:ext>
              </a:extLst>
            </p:cNvPr>
            <p:cNvSpPr>
              <a:spLocks noEditPoints="1"/>
            </p:cNvSpPr>
            <p:nvPr/>
          </p:nvSpPr>
          <p:spPr bwMode="auto">
            <a:xfrm>
              <a:off x="3691398" y="1940482"/>
              <a:ext cx="390346" cy="377625"/>
            </a:xfrm>
            <a:custGeom>
              <a:avLst/>
              <a:gdLst>
                <a:gd name="T0" fmla="*/ 410 w 421"/>
                <a:gd name="T1" fmla="*/ 332 h 413"/>
                <a:gd name="T2" fmla="*/ 390 w 421"/>
                <a:gd name="T3" fmla="*/ 383 h 413"/>
                <a:gd name="T4" fmla="*/ 278 w 421"/>
                <a:gd name="T5" fmla="*/ 383 h 413"/>
                <a:gd name="T6" fmla="*/ 299 w 421"/>
                <a:gd name="T7" fmla="*/ 332 h 413"/>
                <a:gd name="T8" fmla="*/ 309 w 421"/>
                <a:gd name="T9" fmla="*/ 270 h 413"/>
                <a:gd name="T10" fmla="*/ 299 w 421"/>
                <a:gd name="T11" fmla="*/ 208 h 413"/>
                <a:gd name="T12" fmla="*/ 381 w 421"/>
                <a:gd name="T13" fmla="*/ 157 h 413"/>
                <a:gd name="T14" fmla="*/ 406 w 421"/>
                <a:gd name="T15" fmla="*/ 224 h 413"/>
                <a:gd name="T16" fmla="*/ 406 w 421"/>
                <a:gd name="T17" fmla="*/ 296 h 413"/>
                <a:gd name="T18" fmla="*/ 391 w 421"/>
                <a:gd name="T19" fmla="*/ 238 h 413"/>
                <a:gd name="T20" fmla="*/ 328 w 421"/>
                <a:gd name="T21" fmla="*/ 249 h 413"/>
                <a:gd name="T22" fmla="*/ 381 w 421"/>
                <a:gd name="T23" fmla="*/ 281 h 413"/>
                <a:gd name="T24" fmla="*/ 318 w 421"/>
                <a:gd name="T25" fmla="*/ 208 h 413"/>
                <a:gd name="T26" fmla="*/ 381 w 421"/>
                <a:gd name="T27" fmla="*/ 219 h 413"/>
                <a:gd name="T28" fmla="*/ 381 w 421"/>
                <a:gd name="T29" fmla="*/ 176 h 413"/>
                <a:gd name="T30" fmla="*/ 318 w 421"/>
                <a:gd name="T31" fmla="*/ 208 h 413"/>
                <a:gd name="T32" fmla="*/ 329 w 421"/>
                <a:gd name="T33" fmla="*/ 362 h 413"/>
                <a:gd name="T34" fmla="*/ 297 w 421"/>
                <a:gd name="T35" fmla="*/ 383 h 413"/>
                <a:gd name="T36" fmla="*/ 371 w 421"/>
                <a:gd name="T37" fmla="*/ 383 h 413"/>
                <a:gd name="T38" fmla="*/ 381 w 421"/>
                <a:gd name="T39" fmla="*/ 300 h 413"/>
                <a:gd name="T40" fmla="*/ 318 w 421"/>
                <a:gd name="T41" fmla="*/ 311 h 413"/>
                <a:gd name="T42" fmla="*/ 360 w 421"/>
                <a:gd name="T43" fmla="*/ 343 h 413"/>
                <a:gd name="T44" fmla="*/ 392 w 421"/>
                <a:gd name="T45" fmla="*/ 311 h 413"/>
                <a:gd name="T46" fmla="*/ 260 w 421"/>
                <a:gd name="T47" fmla="*/ 29 h 413"/>
                <a:gd name="T48" fmla="*/ 235 w 421"/>
                <a:gd name="T49" fmla="*/ 43 h 413"/>
                <a:gd name="T50" fmla="*/ 144 w 421"/>
                <a:gd name="T51" fmla="*/ 197 h 413"/>
                <a:gd name="T52" fmla="*/ 122 w 421"/>
                <a:gd name="T53" fmla="*/ 353 h 413"/>
                <a:gd name="T54" fmla="*/ 185 w 421"/>
                <a:gd name="T55" fmla="*/ 384 h 413"/>
                <a:gd name="T56" fmla="*/ 267 w 421"/>
                <a:gd name="T57" fmla="*/ 403 h 413"/>
                <a:gd name="T58" fmla="*/ 123 w 421"/>
                <a:gd name="T59" fmla="*/ 372 h 413"/>
                <a:gd name="T60" fmla="*/ 113 w 421"/>
                <a:gd name="T61" fmla="*/ 403 h 413"/>
                <a:gd name="T62" fmla="*/ 0 w 421"/>
                <a:gd name="T63" fmla="*/ 167 h 413"/>
                <a:gd name="T64" fmla="*/ 122 w 421"/>
                <a:gd name="T65" fmla="*/ 167 h 413"/>
                <a:gd name="T66" fmla="*/ 139 w 421"/>
                <a:gd name="T67" fmla="*/ 178 h 413"/>
                <a:gd name="T68" fmla="*/ 217 w 421"/>
                <a:gd name="T69" fmla="*/ 28 h 413"/>
                <a:gd name="T70" fmla="*/ 297 w 421"/>
                <a:gd name="T71" fmla="*/ 89 h 413"/>
                <a:gd name="T72" fmla="*/ 287 w 421"/>
                <a:gd name="T73" fmla="*/ 198 h 413"/>
                <a:gd name="T74" fmla="*/ 200 w 421"/>
                <a:gd name="T75" fmla="*/ 320 h 413"/>
                <a:gd name="T76" fmla="*/ 194 w 421"/>
                <a:gd name="T77" fmla="*/ 302 h 413"/>
                <a:gd name="T78" fmla="*/ 271 w 421"/>
                <a:gd name="T79" fmla="*/ 133 h 413"/>
                <a:gd name="T80" fmla="*/ 19 w 421"/>
                <a:gd name="T81" fmla="*/ 384 h 413"/>
                <a:gd name="T82" fmla="*/ 61 w 421"/>
                <a:gd name="T83" fmla="*/ 188 h 413"/>
                <a:gd name="T84" fmla="*/ 61 w 421"/>
                <a:gd name="T85" fmla="*/ 248 h 413"/>
                <a:gd name="T86" fmla="*/ 61 w 421"/>
                <a:gd name="T87" fmla="*/ 188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1" h="413">
                  <a:moveTo>
                    <a:pt x="406" y="296"/>
                  </a:moveTo>
                  <a:cubicBezTo>
                    <a:pt x="409" y="300"/>
                    <a:pt x="410" y="305"/>
                    <a:pt x="410" y="311"/>
                  </a:cubicBezTo>
                  <a:cubicBezTo>
                    <a:pt x="410" y="332"/>
                    <a:pt x="410" y="332"/>
                    <a:pt x="410" y="332"/>
                  </a:cubicBezTo>
                  <a:cubicBezTo>
                    <a:pt x="410" y="346"/>
                    <a:pt x="401" y="358"/>
                    <a:pt x="387" y="361"/>
                  </a:cubicBezTo>
                  <a:cubicBezTo>
                    <a:pt x="389" y="365"/>
                    <a:pt x="390" y="369"/>
                    <a:pt x="390" y="373"/>
                  </a:cubicBezTo>
                  <a:cubicBezTo>
                    <a:pt x="390" y="383"/>
                    <a:pt x="390" y="383"/>
                    <a:pt x="390" y="383"/>
                  </a:cubicBezTo>
                  <a:cubicBezTo>
                    <a:pt x="390" y="400"/>
                    <a:pt x="376" y="413"/>
                    <a:pt x="360" y="413"/>
                  </a:cubicBezTo>
                  <a:cubicBezTo>
                    <a:pt x="308" y="413"/>
                    <a:pt x="308" y="413"/>
                    <a:pt x="308" y="413"/>
                  </a:cubicBezTo>
                  <a:cubicBezTo>
                    <a:pt x="292" y="413"/>
                    <a:pt x="278" y="400"/>
                    <a:pt x="278" y="383"/>
                  </a:cubicBezTo>
                  <a:cubicBezTo>
                    <a:pt x="278" y="373"/>
                    <a:pt x="278" y="373"/>
                    <a:pt x="278" y="373"/>
                  </a:cubicBezTo>
                  <a:cubicBezTo>
                    <a:pt x="278" y="359"/>
                    <a:pt x="288" y="347"/>
                    <a:pt x="302" y="344"/>
                  </a:cubicBezTo>
                  <a:cubicBezTo>
                    <a:pt x="300" y="340"/>
                    <a:pt x="299" y="336"/>
                    <a:pt x="299" y="332"/>
                  </a:cubicBezTo>
                  <a:cubicBezTo>
                    <a:pt x="299" y="311"/>
                    <a:pt x="299" y="311"/>
                    <a:pt x="299" y="311"/>
                  </a:cubicBezTo>
                  <a:cubicBezTo>
                    <a:pt x="299" y="300"/>
                    <a:pt x="305" y="291"/>
                    <a:pt x="314" y="285"/>
                  </a:cubicBezTo>
                  <a:cubicBezTo>
                    <a:pt x="311" y="281"/>
                    <a:pt x="309" y="276"/>
                    <a:pt x="309" y="270"/>
                  </a:cubicBezTo>
                  <a:cubicBezTo>
                    <a:pt x="309" y="249"/>
                    <a:pt x="309" y="249"/>
                    <a:pt x="309" y="249"/>
                  </a:cubicBezTo>
                  <a:cubicBezTo>
                    <a:pt x="309" y="244"/>
                    <a:pt x="311" y="238"/>
                    <a:pt x="314" y="234"/>
                  </a:cubicBezTo>
                  <a:cubicBezTo>
                    <a:pt x="305" y="229"/>
                    <a:pt x="299" y="219"/>
                    <a:pt x="299" y="208"/>
                  </a:cubicBezTo>
                  <a:cubicBezTo>
                    <a:pt x="299" y="187"/>
                    <a:pt x="299" y="187"/>
                    <a:pt x="299" y="187"/>
                  </a:cubicBezTo>
                  <a:cubicBezTo>
                    <a:pt x="299" y="171"/>
                    <a:pt x="312" y="157"/>
                    <a:pt x="329" y="157"/>
                  </a:cubicBezTo>
                  <a:cubicBezTo>
                    <a:pt x="381" y="157"/>
                    <a:pt x="381" y="157"/>
                    <a:pt x="381" y="157"/>
                  </a:cubicBezTo>
                  <a:cubicBezTo>
                    <a:pt x="397" y="157"/>
                    <a:pt x="410" y="171"/>
                    <a:pt x="410" y="187"/>
                  </a:cubicBezTo>
                  <a:cubicBezTo>
                    <a:pt x="410" y="208"/>
                    <a:pt x="410" y="208"/>
                    <a:pt x="410" y="208"/>
                  </a:cubicBezTo>
                  <a:cubicBezTo>
                    <a:pt x="410" y="214"/>
                    <a:pt x="409" y="219"/>
                    <a:pt x="406" y="224"/>
                  </a:cubicBezTo>
                  <a:cubicBezTo>
                    <a:pt x="415" y="229"/>
                    <a:pt x="421" y="238"/>
                    <a:pt x="421" y="249"/>
                  </a:cubicBezTo>
                  <a:cubicBezTo>
                    <a:pt x="421" y="270"/>
                    <a:pt x="421" y="270"/>
                    <a:pt x="421" y="270"/>
                  </a:cubicBezTo>
                  <a:cubicBezTo>
                    <a:pt x="421" y="281"/>
                    <a:pt x="415" y="290"/>
                    <a:pt x="406" y="296"/>
                  </a:cubicBezTo>
                  <a:close/>
                  <a:moveTo>
                    <a:pt x="402" y="270"/>
                  </a:moveTo>
                  <a:cubicBezTo>
                    <a:pt x="402" y="249"/>
                    <a:pt x="402" y="249"/>
                    <a:pt x="402" y="249"/>
                  </a:cubicBezTo>
                  <a:cubicBezTo>
                    <a:pt x="402" y="243"/>
                    <a:pt x="397" y="238"/>
                    <a:pt x="391" y="238"/>
                  </a:cubicBezTo>
                  <a:cubicBezTo>
                    <a:pt x="381" y="238"/>
                    <a:pt x="381" y="238"/>
                    <a:pt x="381" y="238"/>
                  </a:cubicBezTo>
                  <a:cubicBezTo>
                    <a:pt x="339" y="238"/>
                    <a:pt x="339" y="238"/>
                    <a:pt x="339" y="238"/>
                  </a:cubicBezTo>
                  <a:cubicBezTo>
                    <a:pt x="333" y="238"/>
                    <a:pt x="328" y="243"/>
                    <a:pt x="328" y="249"/>
                  </a:cubicBezTo>
                  <a:cubicBezTo>
                    <a:pt x="328" y="270"/>
                    <a:pt x="328" y="270"/>
                    <a:pt x="328" y="270"/>
                  </a:cubicBezTo>
                  <a:cubicBezTo>
                    <a:pt x="328" y="276"/>
                    <a:pt x="333" y="281"/>
                    <a:pt x="339" y="281"/>
                  </a:cubicBezTo>
                  <a:cubicBezTo>
                    <a:pt x="381" y="281"/>
                    <a:pt x="381" y="281"/>
                    <a:pt x="381" y="281"/>
                  </a:cubicBezTo>
                  <a:cubicBezTo>
                    <a:pt x="391" y="281"/>
                    <a:pt x="391" y="281"/>
                    <a:pt x="391" y="281"/>
                  </a:cubicBezTo>
                  <a:cubicBezTo>
                    <a:pt x="397" y="281"/>
                    <a:pt x="402" y="276"/>
                    <a:pt x="402" y="270"/>
                  </a:cubicBezTo>
                  <a:close/>
                  <a:moveTo>
                    <a:pt x="318" y="208"/>
                  </a:moveTo>
                  <a:cubicBezTo>
                    <a:pt x="318" y="214"/>
                    <a:pt x="323" y="219"/>
                    <a:pt x="329" y="219"/>
                  </a:cubicBezTo>
                  <a:cubicBezTo>
                    <a:pt x="339" y="219"/>
                    <a:pt x="339" y="219"/>
                    <a:pt x="339" y="219"/>
                  </a:cubicBezTo>
                  <a:cubicBezTo>
                    <a:pt x="381" y="219"/>
                    <a:pt x="381" y="219"/>
                    <a:pt x="381" y="219"/>
                  </a:cubicBezTo>
                  <a:cubicBezTo>
                    <a:pt x="387" y="219"/>
                    <a:pt x="392" y="214"/>
                    <a:pt x="392" y="208"/>
                  </a:cubicBezTo>
                  <a:cubicBezTo>
                    <a:pt x="392" y="187"/>
                    <a:pt x="392" y="187"/>
                    <a:pt x="392" y="187"/>
                  </a:cubicBezTo>
                  <a:cubicBezTo>
                    <a:pt x="392" y="181"/>
                    <a:pt x="387" y="176"/>
                    <a:pt x="381" y="176"/>
                  </a:cubicBezTo>
                  <a:cubicBezTo>
                    <a:pt x="329" y="176"/>
                    <a:pt x="329" y="176"/>
                    <a:pt x="329" y="176"/>
                  </a:cubicBezTo>
                  <a:cubicBezTo>
                    <a:pt x="323" y="176"/>
                    <a:pt x="318" y="181"/>
                    <a:pt x="318" y="187"/>
                  </a:cubicBezTo>
                  <a:lnTo>
                    <a:pt x="318" y="208"/>
                  </a:lnTo>
                  <a:close/>
                  <a:moveTo>
                    <a:pt x="371" y="373"/>
                  </a:moveTo>
                  <a:cubicBezTo>
                    <a:pt x="371" y="367"/>
                    <a:pt x="366" y="362"/>
                    <a:pt x="360" y="362"/>
                  </a:cubicBezTo>
                  <a:cubicBezTo>
                    <a:pt x="329" y="362"/>
                    <a:pt x="329" y="362"/>
                    <a:pt x="329" y="362"/>
                  </a:cubicBezTo>
                  <a:cubicBezTo>
                    <a:pt x="308" y="362"/>
                    <a:pt x="308" y="362"/>
                    <a:pt x="308" y="362"/>
                  </a:cubicBezTo>
                  <a:cubicBezTo>
                    <a:pt x="302" y="362"/>
                    <a:pt x="297" y="367"/>
                    <a:pt x="297" y="373"/>
                  </a:cubicBezTo>
                  <a:cubicBezTo>
                    <a:pt x="297" y="383"/>
                    <a:pt x="297" y="383"/>
                    <a:pt x="297" y="383"/>
                  </a:cubicBezTo>
                  <a:cubicBezTo>
                    <a:pt x="297" y="389"/>
                    <a:pt x="302" y="394"/>
                    <a:pt x="308" y="394"/>
                  </a:cubicBezTo>
                  <a:cubicBezTo>
                    <a:pt x="360" y="394"/>
                    <a:pt x="360" y="394"/>
                    <a:pt x="360" y="394"/>
                  </a:cubicBezTo>
                  <a:cubicBezTo>
                    <a:pt x="366" y="394"/>
                    <a:pt x="371" y="389"/>
                    <a:pt x="371" y="383"/>
                  </a:cubicBezTo>
                  <a:lnTo>
                    <a:pt x="371" y="373"/>
                  </a:lnTo>
                  <a:close/>
                  <a:moveTo>
                    <a:pt x="392" y="311"/>
                  </a:moveTo>
                  <a:cubicBezTo>
                    <a:pt x="392" y="305"/>
                    <a:pt x="387" y="300"/>
                    <a:pt x="381" y="300"/>
                  </a:cubicBezTo>
                  <a:cubicBezTo>
                    <a:pt x="339" y="300"/>
                    <a:pt x="339" y="300"/>
                    <a:pt x="339" y="300"/>
                  </a:cubicBezTo>
                  <a:cubicBezTo>
                    <a:pt x="329" y="300"/>
                    <a:pt x="329" y="300"/>
                    <a:pt x="329" y="300"/>
                  </a:cubicBezTo>
                  <a:cubicBezTo>
                    <a:pt x="323" y="300"/>
                    <a:pt x="318" y="305"/>
                    <a:pt x="318" y="311"/>
                  </a:cubicBezTo>
                  <a:cubicBezTo>
                    <a:pt x="318" y="332"/>
                    <a:pt x="318" y="332"/>
                    <a:pt x="318" y="332"/>
                  </a:cubicBezTo>
                  <a:cubicBezTo>
                    <a:pt x="318" y="338"/>
                    <a:pt x="323" y="343"/>
                    <a:pt x="329" y="343"/>
                  </a:cubicBezTo>
                  <a:cubicBezTo>
                    <a:pt x="360" y="343"/>
                    <a:pt x="360" y="343"/>
                    <a:pt x="360" y="343"/>
                  </a:cubicBezTo>
                  <a:cubicBezTo>
                    <a:pt x="381" y="343"/>
                    <a:pt x="381" y="343"/>
                    <a:pt x="381" y="343"/>
                  </a:cubicBezTo>
                  <a:cubicBezTo>
                    <a:pt x="387" y="343"/>
                    <a:pt x="392" y="338"/>
                    <a:pt x="392" y="332"/>
                  </a:cubicBezTo>
                  <a:lnTo>
                    <a:pt x="392" y="311"/>
                  </a:lnTo>
                  <a:close/>
                  <a:moveTo>
                    <a:pt x="271" y="133"/>
                  </a:moveTo>
                  <a:cubicBezTo>
                    <a:pt x="274" y="124"/>
                    <a:pt x="278" y="110"/>
                    <a:pt x="278" y="89"/>
                  </a:cubicBezTo>
                  <a:cubicBezTo>
                    <a:pt x="278" y="57"/>
                    <a:pt x="273" y="46"/>
                    <a:pt x="260" y="29"/>
                  </a:cubicBezTo>
                  <a:cubicBezTo>
                    <a:pt x="254" y="22"/>
                    <a:pt x="246" y="20"/>
                    <a:pt x="240" y="22"/>
                  </a:cubicBezTo>
                  <a:cubicBezTo>
                    <a:pt x="237" y="23"/>
                    <a:pt x="235" y="25"/>
                    <a:pt x="235" y="28"/>
                  </a:cubicBezTo>
                  <a:cubicBezTo>
                    <a:pt x="235" y="43"/>
                    <a:pt x="235" y="43"/>
                    <a:pt x="235" y="43"/>
                  </a:cubicBezTo>
                  <a:cubicBezTo>
                    <a:pt x="235" y="89"/>
                    <a:pt x="218" y="118"/>
                    <a:pt x="191" y="148"/>
                  </a:cubicBezTo>
                  <a:cubicBezTo>
                    <a:pt x="151" y="194"/>
                    <a:pt x="151" y="194"/>
                    <a:pt x="151" y="194"/>
                  </a:cubicBezTo>
                  <a:cubicBezTo>
                    <a:pt x="149" y="196"/>
                    <a:pt x="146" y="197"/>
                    <a:pt x="144" y="197"/>
                  </a:cubicBezTo>
                  <a:cubicBezTo>
                    <a:pt x="123" y="197"/>
                    <a:pt x="123" y="197"/>
                    <a:pt x="123" y="197"/>
                  </a:cubicBezTo>
                  <a:cubicBezTo>
                    <a:pt x="123" y="197"/>
                    <a:pt x="122" y="197"/>
                    <a:pt x="122" y="197"/>
                  </a:cubicBezTo>
                  <a:cubicBezTo>
                    <a:pt x="122" y="353"/>
                    <a:pt x="122" y="353"/>
                    <a:pt x="122" y="353"/>
                  </a:cubicBezTo>
                  <a:cubicBezTo>
                    <a:pt x="123" y="353"/>
                    <a:pt x="123" y="353"/>
                    <a:pt x="123" y="353"/>
                  </a:cubicBezTo>
                  <a:cubicBezTo>
                    <a:pt x="137" y="353"/>
                    <a:pt x="147" y="362"/>
                    <a:pt x="155" y="369"/>
                  </a:cubicBezTo>
                  <a:cubicBezTo>
                    <a:pt x="163" y="377"/>
                    <a:pt x="171" y="384"/>
                    <a:pt x="185" y="384"/>
                  </a:cubicBezTo>
                  <a:cubicBezTo>
                    <a:pt x="267" y="384"/>
                    <a:pt x="267" y="384"/>
                    <a:pt x="267" y="384"/>
                  </a:cubicBezTo>
                  <a:cubicBezTo>
                    <a:pt x="272" y="384"/>
                    <a:pt x="277" y="388"/>
                    <a:pt x="277" y="394"/>
                  </a:cubicBezTo>
                  <a:cubicBezTo>
                    <a:pt x="277" y="399"/>
                    <a:pt x="272" y="403"/>
                    <a:pt x="267" y="403"/>
                  </a:cubicBezTo>
                  <a:cubicBezTo>
                    <a:pt x="185" y="403"/>
                    <a:pt x="185" y="403"/>
                    <a:pt x="185" y="403"/>
                  </a:cubicBezTo>
                  <a:cubicBezTo>
                    <a:pt x="164" y="403"/>
                    <a:pt x="152" y="392"/>
                    <a:pt x="142" y="383"/>
                  </a:cubicBezTo>
                  <a:cubicBezTo>
                    <a:pt x="134" y="376"/>
                    <a:pt x="130" y="372"/>
                    <a:pt x="123" y="372"/>
                  </a:cubicBezTo>
                  <a:cubicBezTo>
                    <a:pt x="122" y="372"/>
                    <a:pt x="122" y="372"/>
                    <a:pt x="122" y="372"/>
                  </a:cubicBezTo>
                  <a:cubicBezTo>
                    <a:pt x="122" y="394"/>
                    <a:pt x="122" y="394"/>
                    <a:pt x="122" y="394"/>
                  </a:cubicBezTo>
                  <a:cubicBezTo>
                    <a:pt x="122" y="399"/>
                    <a:pt x="118" y="403"/>
                    <a:pt x="113" y="403"/>
                  </a:cubicBezTo>
                  <a:cubicBezTo>
                    <a:pt x="10" y="403"/>
                    <a:pt x="10" y="403"/>
                    <a:pt x="10" y="403"/>
                  </a:cubicBezTo>
                  <a:cubicBezTo>
                    <a:pt x="4" y="403"/>
                    <a:pt x="0" y="399"/>
                    <a:pt x="0" y="394"/>
                  </a:cubicBezTo>
                  <a:cubicBezTo>
                    <a:pt x="0" y="167"/>
                    <a:pt x="0" y="167"/>
                    <a:pt x="0" y="167"/>
                  </a:cubicBezTo>
                  <a:cubicBezTo>
                    <a:pt x="0" y="162"/>
                    <a:pt x="4" y="157"/>
                    <a:pt x="10" y="157"/>
                  </a:cubicBezTo>
                  <a:cubicBezTo>
                    <a:pt x="113" y="157"/>
                    <a:pt x="113" y="157"/>
                    <a:pt x="113" y="157"/>
                  </a:cubicBezTo>
                  <a:cubicBezTo>
                    <a:pt x="118" y="157"/>
                    <a:pt x="122" y="162"/>
                    <a:pt x="122" y="167"/>
                  </a:cubicBezTo>
                  <a:cubicBezTo>
                    <a:pt x="122" y="178"/>
                    <a:pt x="122" y="178"/>
                    <a:pt x="122" y="178"/>
                  </a:cubicBezTo>
                  <a:cubicBezTo>
                    <a:pt x="122" y="178"/>
                    <a:pt x="123" y="178"/>
                    <a:pt x="123" y="178"/>
                  </a:cubicBezTo>
                  <a:cubicBezTo>
                    <a:pt x="139" y="178"/>
                    <a:pt x="139" y="178"/>
                    <a:pt x="139" y="178"/>
                  </a:cubicBezTo>
                  <a:cubicBezTo>
                    <a:pt x="177" y="136"/>
                    <a:pt x="177" y="136"/>
                    <a:pt x="177" y="136"/>
                  </a:cubicBezTo>
                  <a:cubicBezTo>
                    <a:pt x="210" y="99"/>
                    <a:pt x="217" y="72"/>
                    <a:pt x="217" y="43"/>
                  </a:cubicBezTo>
                  <a:cubicBezTo>
                    <a:pt x="217" y="28"/>
                    <a:pt x="217" y="28"/>
                    <a:pt x="217" y="28"/>
                  </a:cubicBezTo>
                  <a:cubicBezTo>
                    <a:pt x="217" y="17"/>
                    <a:pt x="223" y="8"/>
                    <a:pt x="234" y="4"/>
                  </a:cubicBezTo>
                  <a:cubicBezTo>
                    <a:pt x="246" y="0"/>
                    <a:pt x="263" y="3"/>
                    <a:pt x="275" y="18"/>
                  </a:cubicBezTo>
                  <a:cubicBezTo>
                    <a:pt x="290" y="38"/>
                    <a:pt x="297" y="53"/>
                    <a:pt x="297" y="89"/>
                  </a:cubicBezTo>
                  <a:cubicBezTo>
                    <a:pt x="297" y="113"/>
                    <a:pt x="292" y="129"/>
                    <a:pt x="289" y="139"/>
                  </a:cubicBezTo>
                  <a:cubicBezTo>
                    <a:pt x="288" y="142"/>
                    <a:pt x="287" y="145"/>
                    <a:pt x="287" y="146"/>
                  </a:cubicBezTo>
                  <a:cubicBezTo>
                    <a:pt x="287" y="198"/>
                    <a:pt x="287" y="198"/>
                    <a:pt x="287" y="198"/>
                  </a:cubicBezTo>
                  <a:cubicBezTo>
                    <a:pt x="287" y="198"/>
                    <a:pt x="287" y="198"/>
                    <a:pt x="287" y="198"/>
                  </a:cubicBezTo>
                  <a:cubicBezTo>
                    <a:pt x="286" y="224"/>
                    <a:pt x="278" y="250"/>
                    <a:pt x="263" y="271"/>
                  </a:cubicBezTo>
                  <a:cubicBezTo>
                    <a:pt x="247" y="294"/>
                    <a:pt x="226" y="310"/>
                    <a:pt x="200" y="320"/>
                  </a:cubicBezTo>
                  <a:cubicBezTo>
                    <a:pt x="199" y="320"/>
                    <a:pt x="198" y="320"/>
                    <a:pt x="197" y="320"/>
                  </a:cubicBezTo>
                  <a:cubicBezTo>
                    <a:pt x="193" y="320"/>
                    <a:pt x="190" y="318"/>
                    <a:pt x="188" y="314"/>
                  </a:cubicBezTo>
                  <a:cubicBezTo>
                    <a:pt x="187" y="310"/>
                    <a:pt x="189" y="304"/>
                    <a:pt x="194" y="302"/>
                  </a:cubicBezTo>
                  <a:cubicBezTo>
                    <a:pt x="238" y="286"/>
                    <a:pt x="267" y="245"/>
                    <a:pt x="268" y="198"/>
                  </a:cubicBezTo>
                  <a:cubicBezTo>
                    <a:pt x="268" y="146"/>
                    <a:pt x="268" y="146"/>
                    <a:pt x="268" y="146"/>
                  </a:cubicBezTo>
                  <a:cubicBezTo>
                    <a:pt x="268" y="142"/>
                    <a:pt x="269" y="138"/>
                    <a:pt x="271" y="133"/>
                  </a:cubicBezTo>
                  <a:close/>
                  <a:moveTo>
                    <a:pt x="103" y="176"/>
                  </a:moveTo>
                  <a:cubicBezTo>
                    <a:pt x="19" y="176"/>
                    <a:pt x="19" y="176"/>
                    <a:pt x="19" y="176"/>
                  </a:cubicBezTo>
                  <a:cubicBezTo>
                    <a:pt x="19" y="384"/>
                    <a:pt x="19" y="384"/>
                    <a:pt x="19" y="384"/>
                  </a:cubicBezTo>
                  <a:cubicBezTo>
                    <a:pt x="103" y="384"/>
                    <a:pt x="103" y="384"/>
                    <a:pt x="103" y="384"/>
                  </a:cubicBezTo>
                  <a:lnTo>
                    <a:pt x="103" y="176"/>
                  </a:lnTo>
                  <a:close/>
                  <a:moveTo>
                    <a:pt x="61" y="188"/>
                  </a:moveTo>
                  <a:cubicBezTo>
                    <a:pt x="56" y="188"/>
                    <a:pt x="52" y="193"/>
                    <a:pt x="52" y="198"/>
                  </a:cubicBezTo>
                  <a:cubicBezTo>
                    <a:pt x="52" y="239"/>
                    <a:pt x="52" y="239"/>
                    <a:pt x="52" y="239"/>
                  </a:cubicBezTo>
                  <a:cubicBezTo>
                    <a:pt x="52" y="244"/>
                    <a:pt x="56" y="248"/>
                    <a:pt x="61" y="248"/>
                  </a:cubicBezTo>
                  <a:cubicBezTo>
                    <a:pt x="66" y="248"/>
                    <a:pt x="70" y="244"/>
                    <a:pt x="70" y="239"/>
                  </a:cubicBezTo>
                  <a:cubicBezTo>
                    <a:pt x="70" y="198"/>
                    <a:pt x="70" y="198"/>
                    <a:pt x="70" y="198"/>
                  </a:cubicBezTo>
                  <a:cubicBezTo>
                    <a:pt x="70" y="193"/>
                    <a:pt x="66" y="188"/>
                    <a:pt x="61" y="1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9092C"/>
                </a:solidFill>
              </a:endParaRPr>
            </a:p>
          </p:txBody>
        </p:sp>
      </p:grpSp>
      <p:grpSp>
        <p:nvGrpSpPr>
          <p:cNvPr id="35" name="Groupe 34">
            <a:extLst>
              <a:ext uri="{FF2B5EF4-FFF2-40B4-BE49-F238E27FC236}">
                <a16:creationId xmlns:a16="http://schemas.microsoft.com/office/drawing/2014/main" id="{DA527F13-154B-DAFE-BA90-DD572BADB240}"/>
              </a:ext>
            </a:extLst>
          </p:cNvPr>
          <p:cNvGrpSpPr/>
          <p:nvPr/>
        </p:nvGrpSpPr>
        <p:grpSpPr>
          <a:xfrm>
            <a:off x="6314400" y="3730351"/>
            <a:ext cx="737999" cy="737999"/>
            <a:chOff x="2642252" y="2697444"/>
            <a:chExt cx="737999" cy="737999"/>
          </a:xfrm>
        </p:grpSpPr>
        <p:sp>
          <p:nvSpPr>
            <p:cNvPr id="36" name="Rectangle : coins arrondis 35">
              <a:extLst>
                <a:ext uri="{FF2B5EF4-FFF2-40B4-BE49-F238E27FC236}">
                  <a16:creationId xmlns:a16="http://schemas.microsoft.com/office/drawing/2014/main" id="{BA0CADC0-AC40-61A8-A146-689F97D45DDA}"/>
                </a:ext>
              </a:extLst>
            </p:cNvPr>
            <p:cNvSpPr/>
            <p:nvPr/>
          </p:nvSpPr>
          <p:spPr>
            <a:xfrm>
              <a:off x="2642252" y="2697444"/>
              <a:ext cx="737999" cy="737999"/>
            </a:xfrm>
            <a:prstGeom prst="roundRect">
              <a:avLst>
                <a:gd name="adj" fmla="val 43263"/>
              </a:avLst>
            </a:prstGeom>
            <a:solidFill>
              <a:srgbClr val="4B4BF9"/>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FFFFFF"/>
                </a:solidFill>
                <a:latin typeface="Foundever Sans Bold" pitchFamily="50" charset="0"/>
                <a:ea typeface="Foundever Sans Bold" pitchFamily="50" charset="0"/>
              </a:endParaRPr>
            </a:p>
          </p:txBody>
        </p:sp>
        <p:sp>
          <p:nvSpPr>
            <p:cNvPr id="37" name="Freeform 46">
              <a:extLst>
                <a:ext uri="{FF2B5EF4-FFF2-40B4-BE49-F238E27FC236}">
                  <a16:creationId xmlns:a16="http://schemas.microsoft.com/office/drawing/2014/main" id="{24819B58-C9D9-6149-8AB7-8F0B451D2180}"/>
                </a:ext>
              </a:extLst>
            </p:cNvPr>
            <p:cNvSpPr>
              <a:spLocks noEditPoints="1"/>
            </p:cNvSpPr>
            <p:nvPr/>
          </p:nvSpPr>
          <p:spPr bwMode="auto">
            <a:xfrm>
              <a:off x="2788895" y="2853198"/>
              <a:ext cx="458387" cy="445314"/>
            </a:xfrm>
            <a:custGeom>
              <a:avLst/>
              <a:gdLst>
                <a:gd name="T0" fmla="*/ 307 w 495"/>
                <a:gd name="T1" fmla="*/ 246 h 485"/>
                <a:gd name="T2" fmla="*/ 332 w 495"/>
                <a:gd name="T3" fmla="*/ 343 h 485"/>
                <a:gd name="T4" fmla="*/ 321 w 495"/>
                <a:gd name="T5" fmla="*/ 343 h 485"/>
                <a:gd name="T6" fmla="*/ 174 w 495"/>
                <a:gd name="T7" fmla="*/ 343 h 485"/>
                <a:gd name="T8" fmla="*/ 160 w 495"/>
                <a:gd name="T9" fmla="*/ 333 h 485"/>
                <a:gd name="T10" fmla="*/ 114 w 495"/>
                <a:gd name="T11" fmla="*/ 193 h 485"/>
                <a:gd name="T12" fmla="*/ 120 w 495"/>
                <a:gd name="T13" fmla="*/ 176 h 485"/>
                <a:gd name="T14" fmla="*/ 238 w 495"/>
                <a:gd name="T15" fmla="*/ 90 h 485"/>
                <a:gd name="T16" fmla="*/ 256 w 495"/>
                <a:gd name="T17" fmla="*/ 90 h 485"/>
                <a:gd name="T18" fmla="*/ 375 w 495"/>
                <a:gd name="T19" fmla="*/ 176 h 485"/>
                <a:gd name="T20" fmla="*/ 380 w 495"/>
                <a:gd name="T21" fmla="*/ 193 h 485"/>
                <a:gd name="T22" fmla="*/ 277 w 495"/>
                <a:gd name="T23" fmla="*/ 195 h 485"/>
                <a:gd name="T24" fmla="*/ 247 w 495"/>
                <a:gd name="T25" fmla="*/ 123 h 485"/>
                <a:gd name="T26" fmla="*/ 217 w 495"/>
                <a:gd name="T27" fmla="*/ 195 h 485"/>
                <a:gd name="T28" fmla="*/ 204 w 495"/>
                <a:gd name="T29" fmla="*/ 235 h 485"/>
                <a:gd name="T30" fmla="*/ 186 w 495"/>
                <a:gd name="T31" fmla="*/ 311 h 485"/>
                <a:gd name="T32" fmla="*/ 253 w 495"/>
                <a:gd name="T33" fmla="*/ 271 h 485"/>
                <a:gd name="T34" fmla="*/ 287 w 495"/>
                <a:gd name="T35" fmla="*/ 246 h 485"/>
                <a:gd name="T36" fmla="*/ 346 w 495"/>
                <a:gd name="T37" fmla="*/ 195 h 485"/>
                <a:gd name="T38" fmla="*/ 257 w 495"/>
                <a:gd name="T39" fmla="*/ 39 h 485"/>
                <a:gd name="T40" fmla="*/ 247 w 495"/>
                <a:gd name="T41" fmla="*/ 0 h 485"/>
                <a:gd name="T42" fmla="*/ 238 w 495"/>
                <a:gd name="T43" fmla="*/ 39 h 485"/>
                <a:gd name="T44" fmla="*/ 66 w 495"/>
                <a:gd name="T45" fmla="*/ 178 h 485"/>
                <a:gd name="T46" fmla="*/ 78 w 495"/>
                <a:gd name="T47" fmla="*/ 172 h 485"/>
                <a:gd name="T48" fmla="*/ 43 w 495"/>
                <a:gd name="T49" fmla="*/ 151 h 485"/>
                <a:gd name="T50" fmla="*/ 37 w 495"/>
                <a:gd name="T51" fmla="*/ 169 h 485"/>
                <a:gd name="T52" fmla="*/ 130 w 495"/>
                <a:gd name="T53" fmla="*/ 373 h 485"/>
                <a:gd name="T54" fmla="*/ 114 w 495"/>
                <a:gd name="T55" fmla="*/ 411 h 485"/>
                <a:gd name="T56" fmla="*/ 127 w 495"/>
                <a:gd name="T57" fmla="*/ 409 h 485"/>
                <a:gd name="T58" fmla="*/ 143 w 495"/>
                <a:gd name="T59" fmla="*/ 371 h 485"/>
                <a:gd name="T60" fmla="*/ 368 w 495"/>
                <a:gd name="T61" fmla="*/ 409 h 485"/>
                <a:gd name="T62" fmla="*/ 381 w 495"/>
                <a:gd name="T63" fmla="*/ 411 h 485"/>
                <a:gd name="T64" fmla="*/ 365 w 495"/>
                <a:gd name="T65" fmla="*/ 373 h 485"/>
                <a:gd name="T66" fmla="*/ 350 w 495"/>
                <a:gd name="T67" fmla="*/ 384 h 485"/>
                <a:gd name="T68" fmla="*/ 426 w 495"/>
                <a:gd name="T69" fmla="*/ 178 h 485"/>
                <a:gd name="T70" fmla="*/ 457 w 495"/>
                <a:gd name="T71" fmla="*/ 169 h 485"/>
                <a:gd name="T72" fmla="*/ 452 w 495"/>
                <a:gd name="T73" fmla="*/ 151 h 485"/>
                <a:gd name="T74" fmla="*/ 417 w 495"/>
                <a:gd name="T75" fmla="*/ 172 h 485"/>
                <a:gd name="T76" fmla="*/ 156 w 495"/>
                <a:gd name="T77" fmla="*/ 107 h 485"/>
                <a:gd name="T78" fmla="*/ 164 w 495"/>
                <a:gd name="T79" fmla="*/ 92 h 485"/>
                <a:gd name="T80" fmla="*/ 95 w 495"/>
                <a:gd name="T81" fmla="*/ 18 h 485"/>
                <a:gd name="T82" fmla="*/ 149 w 495"/>
                <a:gd name="T83" fmla="*/ 104 h 485"/>
                <a:gd name="T84" fmla="*/ 2 w 495"/>
                <a:gd name="T85" fmla="*/ 307 h 485"/>
                <a:gd name="T86" fmla="*/ 14 w 495"/>
                <a:gd name="T87" fmla="*/ 313 h 485"/>
                <a:gd name="T88" fmla="*/ 109 w 495"/>
                <a:gd name="T89" fmla="*/ 268 h 485"/>
                <a:gd name="T90" fmla="*/ 7 w 495"/>
                <a:gd name="T91" fmla="*/ 295 h 485"/>
                <a:gd name="T92" fmla="*/ 247 w 495"/>
                <a:gd name="T93" fmla="*/ 369 h 485"/>
                <a:gd name="T94" fmla="*/ 238 w 495"/>
                <a:gd name="T95" fmla="*/ 476 h 485"/>
                <a:gd name="T96" fmla="*/ 247 w 495"/>
                <a:gd name="T97" fmla="*/ 485 h 485"/>
                <a:gd name="T98" fmla="*/ 257 w 495"/>
                <a:gd name="T99" fmla="*/ 378 h 485"/>
                <a:gd name="T100" fmla="*/ 391 w 495"/>
                <a:gd name="T101" fmla="*/ 280 h 485"/>
                <a:gd name="T102" fmla="*/ 484 w 495"/>
                <a:gd name="T103" fmla="*/ 313 h 485"/>
                <a:gd name="T104" fmla="*/ 487 w 495"/>
                <a:gd name="T105" fmla="*/ 295 h 485"/>
                <a:gd name="T106" fmla="*/ 386 w 495"/>
                <a:gd name="T107" fmla="*/ 268 h 485"/>
                <a:gd name="T108" fmla="*/ 399 w 495"/>
                <a:gd name="T109" fmla="*/ 18 h 485"/>
                <a:gd name="T110" fmla="*/ 331 w 495"/>
                <a:gd name="T111" fmla="*/ 93 h 485"/>
                <a:gd name="T112" fmla="*/ 338 w 495"/>
                <a:gd name="T113" fmla="*/ 108 h 485"/>
                <a:gd name="T114" fmla="*/ 401 w 495"/>
                <a:gd name="T115" fmla="*/ 31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5" h="485">
                  <a:moveTo>
                    <a:pt x="380" y="193"/>
                  </a:moveTo>
                  <a:cubicBezTo>
                    <a:pt x="307" y="246"/>
                    <a:pt x="307" y="246"/>
                    <a:pt x="307" y="246"/>
                  </a:cubicBezTo>
                  <a:cubicBezTo>
                    <a:pt x="335" y="333"/>
                    <a:pt x="335" y="333"/>
                    <a:pt x="335" y="333"/>
                  </a:cubicBezTo>
                  <a:cubicBezTo>
                    <a:pt x="336" y="337"/>
                    <a:pt x="335" y="341"/>
                    <a:pt x="332" y="343"/>
                  </a:cubicBezTo>
                  <a:cubicBezTo>
                    <a:pt x="330" y="344"/>
                    <a:pt x="328" y="345"/>
                    <a:pt x="326" y="345"/>
                  </a:cubicBezTo>
                  <a:cubicBezTo>
                    <a:pt x="324" y="345"/>
                    <a:pt x="322" y="344"/>
                    <a:pt x="321" y="343"/>
                  </a:cubicBezTo>
                  <a:cubicBezTo>
                    <a:pt x="247" y="290"/>
                    <a:pt x="247" y="290"/>
                    <a:pt x="247" y="290"/>
                  </a:cubicBezTo>
                  <a:cubicBezTo>
                    <a:pt x="174" y="343"/>
                    <a:pt x="174" y="343"/>
                    <a:pt x="174" y="343"/>
                  </a:cubicBezTo>
                  <a:cubicBezTo>
                    <a:pt x="171" y="346"/>
                    <a:pt x="166" y="346"/>
                    <a:pt x="163" y="343"/>
                  </a:cubicBezTo>
                  <a:cubicBezTo>
                    <a:pt x="160" y="341"/>
                    <a:pt x="158" y="337"/>
                    <a:pt x="160" y="333"/>
                  </a:cubicBezTo>
                  <a:cubicBezTo>
                    <a:pt x="188" y="246"/>
                    <a:pt x="188" y="246"/>
                    <a:pt x="188" y="246"/>
                  </a:cubicBezTo>
                  <a:cubicBezTo>
                    <a:pt x="114" y="193"/>
                    <a:pt x="114" y="193"/>
                    <a:pt x="114" y="193"/>
                  </a:cubicBezTo>
                  <a:cubicBezTo>
                    <a:pt x="111" y="191"/>
                    <a:pt x="110" y="186"/>
                    <a:pt x="111" y="183"/>
                  </a:cubicBezTo>
                  <a:cubicBezTo>
                    <a:pt x="112" y="179"/>
                    <a:pt x="116" y="176"/>
                    <a:pt x="120" y="176"/>
                  </a:cubicBezTo>
                  <a:cubicBezTo>
                    <a:pt x="210" y="176"/>
                    <a:pt x="210" y="176"/>
                    <a:pt x="210" y="176"/>
                  </a:cubicBezTo>
                  <a:cubicBezTo>
                    <a:pt x="238" y="90"/>
                    <a:pt x="238" y="90"/>
                    <a:pt x="238" y="90"/>
                  </a:cubicBezTo>
                  <a:cubicBezTo>
                    <a:pt x="240" y="86"/>
                    <a:pt x="243" y="83"/>
                    <a:pt x="247" y="83"/>
                  </a:cubicBezTo>
                  <a:cubicBezTo>
                    <a:pt x="251" y="83"/>
                    <a:pt x="255" y="86"/>
                    <a:pt x="256" y="90"/>
                  </a:cubicBezTo>
                  <a:cubicBezTo>
                    <a:pt x="284" y="176"/>
                    <a:pt x="284" y="176"/>
                    <a:pt x="284" y="176"/>
                  </a:cubicBezTo>
                  <a:cubicBezTo>
                    <a:pt x="375" y="176"/>
                    <a:pt x="375" y="176"/>
                    <a:pt x="375" y="176"/>
                  </a:cubicBezTo>
                  <a:cubicBezTo>
                    <a:pt x="379" y="176"/>
                    <a:pt x="383" y="179"/>
                    <a:pt x="384" y="183"/>
                  </a:cubicBezTo>
                  <a:cubicBezTo>
                    <a:pt x="385" y="186"/>
                    <a:pt x="384" y="191"/>
                    <a:pt x="380" y="193"/>
                  </a:cubicBezTo>
                  <a:close/>
                  <a:moveTo>
                    <a:pt x="346" y="195"/>
                  </a:moveTo>
                  <a:cubicBezTo>
                    <a:pt x="277" y="195"/>
                    <a:pt x="277" y="195"/>
                    <a:pt x="277" y="195"/>
                  </a:cubicBezTo>
                  <a:cubicBezTo>
                    <a:pt x="273" y="195"/>
                    <a:pt x="270" y="192"/>
                    <a:pt x="269" y="188"/>
                  </a:cubicBezTo>
                  <a:cubicBezTo>
                    <a:pt x="247" y="123"/>
                    <a:pt x="247" y="123"/>
                    <a:pt x="247" y="123"/>
                  </a:cubicBezTo>
                  <a:cubicBezTo>
                    <a:pt x="226" y="188"/>
                    <a:pt x="226" y="188"/>
                    <a:pt x="226" y="188"/>
                  </a:cubicBezTo>
                  <a:cubicBezTo>
                    <a:pt x="225" y="192"/>
                    <a:pt x="221" y="195"/>
                    <a:pt x="217" y="195"/>
                  </a:cubicBezTo>
                  <a:cubicBezTo>
                    <a:pt x="148" y="195"/>
                    <a:pt x="148" y="195"/>
                    <a:pt x="148" y="195"/>
                  </a:cubicBezTo>
                  <a:cubicBezTo>
                    <a:pt x="204" y="235"/>
                    <a:pt x="204" y="235"/>
                    <a:pt x="204" y="235"/>
                  </a:cubicBezTo>
                  <a:cubicBezTo>
                    <a:pt x="207" y="238"/>
                    <a:pt x="209" y="242"/>
                    <a:pt x="207" y="246"/>
                  </a:cubicBezTo>
                  <a:cubicBezTo>
                    <a:pt x="186" y="311"/>
                    <a:pt x="186" y="311"/>
                    <a:pt x="186" y="311"/>
                  </a:cubicBezTo>
                  <a:cubicBezTo>
                    <a:pt x="242" y="271"/>
                    <a:pt x="242" y="271"/>
                    <a:pt x="242" y="271"/>
                  </a:cubicBezTo>
                  <a:cubicBezTo>
                    <a:pt x="245" y="268"/>
                    <a:pt x="250" y="268"/>
                    <a:pt x="253" y="271"/>
                  </a:cubicBezTo>
                  <a:cubicBezTo>
                    <a:pt x="308" y="311"/>
                    <a:pt x="308" y="311"/>
                    <a:pt x="308" y="311"/>
                  </a:cubicBezTo>
                  <a:cubicBezTo>
                    <a:pt x="287" y="246"/>
                    <a:pt x="287" y="246"/>
                    <a:pt x="287" y="246"/>
                  </a:cubicBezTo>
                  <a:cubicBezTo>
                    <a:pt x="286" y="242"/>
                    <a:pt x="287" y="238"/>
                    <a:pt x="291" y="235"/>
                  </a:cubicBezTo>
                  <a:lnTo>
                    <a:pt x="346" y="195"/>
                  </a:lnTo>
                  <a:close/>
                  <a:moveTo>
                    <a:pt x="247" y="49"/>
                  </a:moveTo>
                  <a:cubicBezTo>
                    <a:pt x="252" y="49"/>
                    <a:pt x="257" y="45"/>
                    <a:pt x="257" y="39"/>
                  </a:cubicBezTo>
                  <a:cubicBezTo>
                    <a:pt x="257" y="9"/>
                    <a:pt x="257" y="9"/>
                    <a:pt x="257" y="9"/>
                  </a:cubicBezTo>
                  <a:cubicBezTo>
                    <a:pt x="257" y="4"/>
                    <a:pt x="252" y="0"/>
                    <a:pt x="247" y="0"/>
                  </a:cubicBezTo>
                  <a:cubicBezTo>
                    <a:pt x="242" y="0"/>
                    <a:pt x="238" y="4"/>
                    <a:pt x="238" y="9"/>
                  </a:cubicBezTo>
                  <a:cubicBezTo>
                    <a:pt x="238" y="39"/>
                    <a:pt x="238" y="39"/>
                    <a:pt x="238" y="39"/>
                  </a:cubicBezTo>
                  <a:cubicBezTo>
                    <a:pt x="238" y="45"/>
                    <a:pt x="242" y="49"/>
                    <a:pt x="247" y="49"/>
                  </a:cubicBezTo>
                  <a:close/>
                  <a:moveTo>
                    <a:pt x="66" y="178"/>
                  </a:moveTo>
                  <a:cubicBezTo>
                    <a:pt x="67" y="178"/>
                    <a:pt x="68" y="178"/>
                    <a:pt x="69" y="178"/>
                  </a:cubicBezTo>
                  <a:cubicBezTo>
                    <a:pt x="73" y="178"/>
                    <a:pt x="77" y="176"/>
                    <a:pt x="78" y="172"/>
                  </a:cubicBezTo>
                  <a:cubicBezTo>
                    <a:pt x="79" y="167"/>
                    <a:pt x="77" y="162"/>
                    <a:pt x="72" y="160"/>
                  </a:cubicBezTo>
                  <a:cubicBezTo>
                    <a:pt x="43" y="151"/>
                    <a:pt x="43" y="151"/>
                    <a:pt x="43" y="151"/>
                  </a:cubicBezTo>
                  <a:cubicBezTo>
                    <a:pt x="38" y="149"/>
                    <a:pt x="33" y="152"/>
                    <a:pt x="31" y="157"/>
                  </a:cubicBezTo>
                  <a:cubicBezTo>
                    <a:pt x="30" y="162"/>
                    <a:pt x="32" y="167"/>
                    <a:pt x="37" y="169"/>
                  </a:cubicBezTo>
                  <a:lnTo>
                    <a:pt x="66" y="178"/>
                  </a:lnTo>
                  <a:close/>
                  <a:moveTo>
                    <a:pt x="130" y="373"/>
                  </a:moveTo>
                  <a:cubicBezTo>
                    <a:pt x="112" y="398"/>
                    <a:pt x="112" y="398"/>
                    <a:pt x="112" y="398"/>
                  </a:cubicBezTo>
                  <a:cubicBezTo>
                    <a:pt x="109" y="402"/>
                    <a:pt x="110" y="408"/>
                    <a:pt x="114" y="411"/>
                  </a:cubicBezTo>
                  <a:cubicBezTo>
                    <a:pt x="115" y="412"/>
                    <a:pt x="117" y="413"/>
                    <a:pt x="119" y="413"/>
                  </a:cubicBezTo>
                  <a:cubicBezTo>
                    <a:pt x="122" y="413"/>
                    <a:pt x="125" y="411"/>
                    <a:pt x="127" y="409"/>
                  </a:cubicBezTo>
                  <a:cubicBezTo>
                    <a:pt x="145" y="384"/>
                    <a:pt x="145" y="384"/>
                    <a:pt x="145" y="384"/>
                  </a:cubicBezTo>
                  <a:cubicBezTo>
                    <a:pt x="148" y="380"/>
                    <a:pt x="147" y="374"/>
                    <a:pt x="143" y="371"/>
                  </a:cubicBezTo>
                  <a:cubicBezTo>
                    <a:pt x="138" y="368"/>
                    <a:pt x="133" y="369"/>
                    <a:pt x="130" y="373"/>
                  </a:cubicBezTo>
                  <a:close/>
                  <a:moveTo>
                    <a:pt x="368" y="409"/>
                  </a:moveTo>
                  <a:cubicBezTo>
                    <a:pt x="370" y="411"/>
                    <a:pt x="372" y="413"/>
                    <a:pt x="375" y="413"/>
                  </a:cubicBezTo>
                  <a:cubicBezTo>
                    <a:pt x="377" y="413"/>
                    <a:pt x="379" y="412"/>
                    <a:pt x="381" y="411"/>
                  </a:cubicBezTo>
                  <a:cubicBezTo>
                    <a:pt x="385" y="408"/>
                    <a:pt x="386" y="402"/>
                    <a:pt x="383" y="398"/>
                  </a:cubicBezTo>
                  <a:cubicBezTo>
                    <a:pt x="365" y="373"/>
                    <a:pt x="365" y="373"/>
                    <a:pt x="365" y="373"/>
                  </a:cubicBezTo>
                  <a:cubicBezTo>
                    <a:pt x="362" y="369"/>
                    <a:pt x="356" y="368"/>
                    <a:pt x="352" y="371"/>
                  </a:cubicBezTo>
                  <a:cubicBezTo>
                    <a:pt x="348" y="374"/>
                    <a:pt x="347" y="380"/>
                    <a:pt x="350" y="384"/>
                  </a:cubicBezTo>
                  <a:lnTo>
                    <a:pt x="368" y="409"/>
                  </a:lnTo>
                  <a:close/>
                  <a:moveTo>
                    <a:pt x="426" y="178"/>
                  </a:moveTo>
                  <a:cubicBezTo>
                    <a:pt x="427" y="178"/>
                    <a:pt x="428" y="178"/>
                    <a:pt x="429" y="178"/>
                  </a:cubicBezTo>
                  <a:cubicBezTo>
                    <a:pt x="457" y="169"/>
                    <a:pt x="457" y="169"/>
                    <a:pt x="457" y="169"/>
                  </a:cubicBezTo>
                  <a:cubicBezTo>
                    <a:pt x="462" y="167"/>
                    <a:pt x="465" y="162"/>
                    <a:pt x="463" y="157"/>
                  </a:cubicBezTo>
                  <a:cubicBezTo>
                    <a:pt x="462" y="152"/>
                    <a:pt x="456" y="149"/>
                    <a:pt x="452" y="151"/>
                  </a:cubicBezTo>
                  <a:cubicBezTo>
                    <a:pt x="423" y="160"/>
                    <a:pt x="423" y="160"/>
                    <a:pt x="423" y="160"/>
                  </a:cubicBezTo>
                  <a:cubicBezTo>
                    <a:pt x="418" y="162"/>
                    <a:pt x="415" y="167"/>
                    <a:pt x="417" y="172"/>
                  </a:cubicBezTo>
                  <a:cubicBezTo>
                    <a:pt x="418" y="176"/>
                    <a:pt x="422" y="178"/>
                    <a:pt x="426" y="178"/>
                  </a:cubicBezTo>
                  <a:close/>
                  <a:moveTo>
                    <a:pt x="156" y="107"/>
                  </a:moveTo>
                  <a:cubicBezTo>
                    <a:pt x="158" y="107"/>
                    <a:pt x="160" y="107"/>
                    <a:pt x="162" y="106"/>
                  </a:cubicBezTo>
                  <a:cubicBezTo>
                    <a:pt x="166" y="102"/>
                    <a:pt x="167" y="97"/>
                    <a:pt x="164" y="92"/>
                  </a:cubicBezTo>
                  <a:cubicBezTo>
                    <a:pt x="108" y="20"/>
                    <a:pt x="108" y="20"/>
                    <a:pt x="108" y="20"/>
                  </a:cubicBezTo>
                  <a:cubicBezTo>
                    <a:pt x="105" y="16"/>
                    <a:pt x="99" y="15"/>
                    <a:pt x="95" y="18"/>
                  </a:cubicBezTo>
                  <a:cubicBezTo>
                    <a:pt x="91" y="21"/>
                    <a:pt x="90" y="27"/>
                    <a:pt x="94" y="31"/>
                  </a:cubicBezTo>
                  <a:cubicBezTo>
                    <a:pt x="149" y="104"/>
                    <a:pt x="149" y="104"/>
                    <a:pt x="149" y="104"/>
                  </a:cubicBezTo>
                  <a:cubicBezTo>
                    <a:pt x="151" y="106"/>
                    <a:pt x="153" y="107"/>
                    <a:pt x="156" y="107"/>
                  </a:cubicBezTo>
                  <a:close/>
                  <a:moveTo>
                    <a:pt x="2" y="307"/>
                  </a:moveTo>
                  <a:cubicBezTo>
                    <a:pt x="3" y="311"/>
                    <a:pt x="7" y="313"/>
                    <a:pt x="11" y="313"/>
                  </a:cubicBezTo>
                  <a:cubicBezTo>
                    <a:pt x="12" y="313"/>
                    <a:pt x="13" y="313"/>
                    <a:pt x="14" y="313"/>
                  </a:cubicBezTo>
                  <a:cubicBezTo>
                    <a:pt x="103" y="280"/>
                    <a:pt x="103" y="280"/>
                    <a:pt x="103" y="280"/>
                  </a:cubicBezTo>
                  <a:cubicBezTo>
                    <a:pt x="108" y="278"/>
                    <a:pt x="111" y="273"/>
                    <a:pt x="109" y="268"/>
                  </a:cubicBezTo>
                  <a:cubicBezTo>
                    <a:pt x="107" y="263"/>
                    <a:pt x="102" y="261"/>
                    <a:pt x="97" y="263"/>
                  </a:cubicBezTo>
                  <a:cubicBezTo>
                    <a:pt x="7" y="295"/>
                    <a:pt x="7" y="295"/>
                    <a:pt x="7" y="295"/>
                  </a:cubicBezTo>
                  <a:cubicBezTo>
                    <a:pt x="3" y="297"/>
                    <a:pt x="0" y="302"/>
                    <a:pt x="2" y="307"/>
                  </a:cubicBezTo>
                  <a:close/>
                  <a:moveTo>
                    <a:pt x="247" y="369"/>
                  </a:moveTo>
                  <a:cubicBezTo>
                    <a:pt x="242" y="369"/>
                    <a:pt x="238" y="373"/>
                    <a:pt x="238" y="378"/>
                  </a:cubicBezTo>
                  <a:cubicBezTo>
                    <a:pt x="238" y="476"/>
                    <a:pt x="238" y="476"/>
                    <a:pt x="238" y="476"/>
                  </a:cubicBezTo>
                  <a:cubicBezTo>
                    <a:pt x="238" y="481"/>
                    <a:pt x="242" y="485"/>
                    <a:pt x="247" y="485"/>
                  </a:cubicBezTo>
                  <a:cubicBezTo>
                    <a:pt x="247" y="485"/>
                    <a:pt x="247" y="485"/>
                    <a:pt x="247" y="485"/>
                  </a:cubicBezTo>
                  <a:cubicBezTo>
                    <a:pt x="252" y="485"/>
                    <a:pt x="257" y="481"/>
                    <a:pt x="257" y="476"/>
                  </a:cubicBezTo>
                  <a:cubicBezTo>
                    <a:pt x="257" y="378"/>
                    <a:pt x="257" y="378"/>
                    <a:pt x="257" y="378"/>
                  </a:cubicBezTo>
                  <a:cubicBezTo>
                    <a:pt x="257" y="373"/>
                    <a:pt x="252" y="369"/>
                    <a:pt x="247" y="369"/>
                  </a:cubicBezTo>
                  <a:close/>
                  <a:moveTo>
                    <a:pt x="391" y="280"/>
                  </a:moveTo>
                  <a:cubicBezTo>
                    <a:pt x="481" y="313"/>
                    <a:pt x="481" y="313"/>
                    <a:pt x="481" y="313"/>
                  </a:cubicBezTo>
                  <a:cubicBezTo>
                    <a:pt x="482" y="313"/>
                    <a:pt x="483" y="313"/>
                    <a:pt x="484" y="313"/>
                  </a:cubicBezTo>
                  <a:cubicBezTo>
                    <a:pt x="488" y="313"/>
                    <a:pt x="491" y="311"/>
                    <a:pt x="493" y="307"/>
                  </a:cubicBezTo>
                  <a:cubicBezTo>
                    <a:pt x="495" y="302"/>
                    <a:pt x="492" y="297"/>
                    <a:pt x="487" y="295"/>
                  </a:cubicBezTo>
                  <a:cubicBezTo>
                    <a:pt x="398" y="263"/>
                    <a:pt x="398" y="263"/>
                    <a:pt x="398" y="263"/>
                  </a:cubicBezTo>
                  <a:cubicBezTo>
                    <a:pt x="393" y="261"/>
                    <a:pt x="388" y="263"/>
                    <a:pt x="386" y="268"/>
                  </a:cubicBezTo>
                  <a:cubicBezTo>
                    <a:pt x="384" y="273"/>
                    <a:pt x="387" y="278"/>
                    <a:pt x="391" y="280"/>
                  </a:cubicBezTo>
                  <a:close/>
                  <a:moveTo>
                    <a:pt x="399" y="18"/>
                  </a:moveTo>
                  <a:cubicBezTo>
                    <a:pt x="395" y="15"/>
                    <a:pt x="389" y="16"/>
                    <a:pt x="386" y="20"/>
                  </a:cubicBezTo>
                  <a:cubicBezTo>
                    <a:pt x="331" y="93"/>
                    <a:pt x="331" y="93"/>
                    <a:pt x="331" y="93"/>
                  </a:cubicBezTo>
                  <a:cubicBezTo>
                    <a:pt x="328" y="97"/>
                    <a:pt x="329" y="102"/>
                    <a:pt x="333" y="106"/>
                  </a:cubicBezTo>
                  <a:cubicBezTo>
                    <a:pt x="334" y="107"/>
                    <a:pt x="336" y="108"/>
                    <a:pt x="338" y="108"/>
                  </a:cubicBezTo>
                  <a:cubicBezTo>
                    <a:pt x="341" y="108"/>
                    <a:pt x="344" y="106"/>
                    <a:pt x="346" y="104"/>
                  </a:cubicBezTo>
                  <a:cubicBezTo>
                    <a:pt x="401" y="31"/>
                    <a:pt x="401" y="31"/>
                    <a:pt x="401" y="31"/>
                  </a:cubicBezTo>
                  <a:cubicBezTo>
                    <a:pt x="404" y="27"/>
                    <a:pt x="403" y="21"/>
                    <a:pt x="399"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9092C"/>
                </a:solidFill>
              </a:endParaRPr>
            </a:p>
          </p:txBody>
        </p:sp>
      </p:grpSp>
    </p:spTree>
    <p:extLst>
      <p:ext uri="{BB962C8B-B14F-4D97-AF65-F5344CB8AC3E}">
        <p14:creationId xmlns:p14="http://schemas.microsoft.com/office/powerpoint/2010/main" val="4257582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7" grpId="0"/>
      <p:bldP spid="17"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74800" y="1488678"/>
            <a:ext cx="5076738" cy="707886"/>
          </a:xfrm>
        </p:spPr>
        <p:txBody>
          <a:bodyPr/>
          <a:lstStyle/>
          <a:p>
            <a:r>
              <a:rPr lang="pt-PT" dirty="0">
                <a:solidFill>
                  <a:srgbClr val="4B4BF9"/>
                </a:solidFill>
              </a:rPr>
              <a:t>Writing exercise</a:t>
            </a:r>
          </a:p>
        </p:txBody>
      </p:sp>
      <p:sp>
        <p:nvSpPr>
          <p:cNvPr id="3" name="Text Placeholder 2"/>
          <p:cNvSpPr>
            <a:spLocks noGrp="1"/>
          </p:cNvSpPr>
          <p:nvPr>
            <p:ph type="body" sz="quarter" idx="11"/>
          </p:nvPr>
        </p:nvSpPr>
        <p:spPr>
          <a:xfrm>
            <a:off x="874799" y="2585032"/>
            <a:ext cx="9576454" cy="3293209"/>
          </a:xfrm>
        </p:spPr>
        <p:txBody>
          <a:bodyPr/>
          <a:lstStyle/>
          <a:p>
            <a:r>
              <a:rPr lang="en-US" sz="1600" b="1" dirty="0">
                <a:solidFill>
                  <a:srgbClr val="8BF0BB"/>
                </a:solidFill>
                <a:latin typeface="Foundever Sans Black" pitchFamily="50" charset="0"/>
                <a:ea typeface="Foundever Sans Black" pitchFamily="50" charset="0"/>
              </a:rPr>
              <a:t>Scenario 1: </a:t>
            </a:r>
          </a:p>
          <a:p>
            <a:r>
              <a:rPr lang="en-US" sz="1600" dirty="0">
                <a:latin typeface="Foundever Sans Black" pitchFamily="50" charset="0"/>
                <a:ea typeface="Foundever Sans Black" pitchFamily="50" charset="0"/>
              </a:rPr>
              <a:t>Email Response to a Customer Complaint</a:t>
            </a:r>
          </a:p>
          <a:p>
            <a:br>
              <a:rPr lang="en-US" sz="1600" dirty="0"/>
            </a:br>
            <a:r>
              <a:rPr lang="en-US" sz="1600" dirty="0"/>
              <a:t>Customer's Complaint:</a:t>
            </a:r>
          </a:p>
          <a:p>
            <a:endParaRPr lang="en-US" sz="1600" dirty="0"/>
          </a:p>
          <a:p>
            <a:r>
              <a:rPr lang="en-US" sz="1600" dirty="0"/>
              <a:t>"Dear Support Team,</a:t>
            </a:r>
          </a:p>
          <a:p>
            <a:r>
              <a:rPr lang="en-US" sz="1600" dirty="0"/>
              <a:t>I am extremely disappointed with the service I received from your call center. The agent I spoke to was rude and unhelpful. I expected better from your company. I demand a refund and an apology.</a:t>
            </a:r>
          </a:p>
          <a:p>
            <a:endParaRPr lang="en-US" sz="1600" dirty="0"/>
          </a:p>
          <a:p>
            <a:r>
              <a:rPr lang="en-US" sz="1600" dirty="0"/>
              <a:t>Sincerely,</a:t>
            </a:r>
          </a:p>
          <a:p>
            <a:r>
              <a:rPr lang="en-US" sz="1600" dirty="0"/>
              <a:t>Angry Customer"</a:t>
            </a:r>
          </a:p>
          <a:p>
            <a:br>
              <a:rPr lang="en-US" sz="1600" dirty="0"/>
            </a:br>
            <a:endParaRPr lang="pt-PT" sz="1600" dirty="0"/>
          </a:p>
        </p:txBody>
      </p:sp>
      <p:sp>
        <p:nvSpPr>
          <p:cNvPr id="6" name="Sous-titre 2">
            <a:extLst>
              <a:ext uri="{FF2B5EF4-FFF2-40B4-BE49-F238E27FC236}">
                <a16:creationId xmlns:a16="http://schemas.microsoft.com/office/drawing/2014/main" id="{94E9AF6E-5C18-6625-9F1A-ED17B07F3AB6}"/>
              </a:ext>
            </a:extLst>
          </p:cNvPr>
          <p:cNvSpPr txBox="1">
            <a:spLocks/>
          </p:cNvSpPr>
          <p:nvPr/>
        </p:nvSpPr>
        <p:spPr>
          <a:xfrm>
            <a:off x="955463" y="594636"/>
            <a:ext cx="886397" cy="324498"/>
          </a:xfrm>
          <a:prstGeom prst="rect">
            <a:avLst/>
          </a:prstGeom>
          <a:solidFill>
            <a:srgbClr val="8BF0BB"/>
          </a:solidFill>
        </p:spPr>
        <p:txBody>
          <a:bodyPr wrap="none" tIns="72000" bIns="36000" anchor="ctr" anchorCtr="0">
            <a:spAutoFit/>
          </a:bodyPr>
          <a:lstStyle>
            <a:defPPr>
              <a:defRPr lang="fr-FR"/>
            </a:defPPr>
            <a:lvl1pPr marR="0" lvl="0" indent="0" fontAlgn="auto">
              <a:lnSpc>
                <a:spcPct val="100000"/>
              </a:lnSpc>
              <a:spcBef>
                <a:spcPts val="1000"/>
              </a:spcBef>
              <a:spcAft>
                <a:spcPts val="0"/>
              </a:spcAft>
              <a:buClrTx/>
              <a:buSzTx/>
              <a:buFont typeface="Arial" panose="020B0604020202020204" pitchFamily="34" charset="0"/>
              <a:buNone/>
              <a:tabLst/>
              <a:defRPr kumimoji="0" sz="800" b="1" i="0" u="none" strike="noStrike" cap="none" spc="0" normalizeH="0" baseline="0">
                <a:ln>
                  <a:noFill/>
                </a:ln>
                <a:solidFill>
                  <a:srgbClr val="09092C"/>
                </a:solidFill>
                <a:effectLst/>
                <a:uLnTx/>
                <a:uFillTx/>
                <a:latin typeface="Foundever Sans Bold" pitchFamily="50" charset="0"/>
                <a:ea typeface="Foundever Sans Bold" pitchFamily="50" charset="0"/>
                <a:cs typeface="Calibri" panose="020F0502020204030204" pitchFamily="34" charset="0"/>
              </a:defRPr>
            </a:lvl1pPr>
            <a:lvl2pPr indent="0" algn="ctr">
              <a:lnSpc>
                <a:spcPct val="90000"/>
              </a:lnSpc>
              <a:spcBef>
                <a:spcPts val="500"/>
              </a:spcBef>
              <a:buFont typeface="Arial" panose="020B0604020202020204" pitchFamily="34" charset="0"/>
              <a:buNone/>
              <a:defRPr sz="2000"/>
            </a:lvl2pPr>
            <a:lvl3pPr indent="0" algn="ctr">
              <a:lnSpc>
                <a:spcPct val="90000"/>
              </a:lnSpc>
              <a:spcBef>
                <a:spcPts val="500"/>
              </a:spcBef>
              <a:buFont typeface="Arial" panose="020B0604020202020204" pitchFamily="34" charset="0"/>
              <a:buNone/>
            </a:lvl3pPr>
            <a:lvl4pPr indent="0" algn="ctr">
              <a:lnSpc>
                <a:spcPct val="90000"/>
              </a:lnSpc>
              <a:spcBef>
                <a:spcPts val="500"/>
              </a:spcBef>
              <a:buFont typeface="Arial" panose="020B0604020202020204" pitchFamily="34" charset="0"/>
              <a:buNone/>
              <a:defRPr sz="1600"/>
            </a:lvl4pPr>
            <a:lvl5pPr indent="0" algn="ctr">
              <a:lnSpc>
                <a:spcPct val="90000"/>
              </a:lnSpc>
              <a:spcBef>
                <a:spcPts val="500"/>
              </a:spcBef>
              <a:buFont typeface="Arial" panose="020B0604020202020204" pitchFamily="34" charset="0"/>
              <a:buNone/>
              <a:defRPr sz="1600"/>
            </a:lvl5pPr>
            <a:lvl6pPr indent="0" algn="ctr">
              <a:lnSpc>
                <a:spcPct val="90000"/>
              </a:lnSpc>
              <a:spcBef>
                <a:spcPts val="500"/>
              </a:spcBef>
              <a:buFont typeface="Arial" panose="020B0604020202020204" pitchFamily="34" charset="0"/>
              <a:buNone/>
              <a:defRPr sz="1600"/>
            </a:lvl6pPr>
            <a:lvl7pPr indent="0" algn="ctr">
              <a:lnSpc>
                <a:spcPct val="90000"/>
              </a:lnSpc>
              <a:spcBef>
                <a:spcPts val="500"/>
              </a:spcBef>
              <a:buFont typeface="Arial" panose="020B0604020202020204" pitchFamily="34" charset="0"/>
              <a:buNone/>
              <a:defRPr sz="1600"/>
            </a:lvl7pPr>
            <a:lvl8pPr indent="0" algn="ctr">
              <a:lnSpc>
                <a:spcPct val="90000"/>
              </a:lnSpc>
              <a:spcBef>
                <a:spcPts val="500"/>
              </a:spcBef>
              <a:buFont typeface="Arial" panose="020B0604020202020204" pitchFamily="34" charset="0"/>
              <a:buNone/>
              <a:defRPr sz="1600"/>
            </a:lvl8pPr>
            <a:lvl9pPr indent="0" algn="ctr">
              <a:lnSpc>
                <a:spcPct val="90000"/>
              </a:lnSpc>
              <a:spcBef>
                <a:spcPts val="500"/>
              </a:spcBef>
              <a:buFont typeface="Arial" panose="020B0604020202020204" pitchFamily="34" charset="0"/>
              <a:buNone/>
              <a:defRPr sz="1600"/>
            </a:lvl9pPr>
          </a:lstStyle>
          <a:p>
            <a:pPr>
              <a:lnSpc>
                <a:spcPct val="100000"/>
              </a:lnSpc>
            </a:pPr>
            <a:r>
              <a:rPr lang="en-US" sz="1400" b="1" dirty="0">
                <a:latin typeface="Foundever Sans Bold" pitchFamily="50" charset="0"/>
                <a:ea typeface="Foundever Sans Bold" pitchFamily="50" charset="0"/>
              </a:rPr>
              <a:t>Exercise</a:t>
            </a:r>
            <a:endParaRPr lang="en-US" sz="500" dirty="0">
              <a:ea typeface="Foundever Sans Light" pitchFamily="50" charset="0"/>
            </a:endParaRPr>
          </a:p>
        </p:txBody>
      </p:sp>
    </p:spTree>
    <p:extLst>
      <p:ext uri="{BB962C8B-B14F-4D97-AF65-F5344CB8AC3E}">
        <p14:creationId xmlns:p14="http://schemas.microsoft.com/office/powerpoint/2010/main" val="39391700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74800" y="1180901"/>
            <a:ext cx="5076738" cy="1323439"/>
          </a:xfrm>
        </p:spPr>
        <p:txBody>
          <a:bodyPr/>
          <a:lstStyle/>
          <a:p>
            <a:r>
              <a:rPr lang="pt-PT" b="0" dirty="0"/>
              <a:t>Assertive Written Communication</a:t>
            </a:r>
            <a:endParaRPr lang="pt-PT" dirty="0"/>
          </a:p>
        </p:txBody>
      </p:sp>
      <p:sp>
        <p:nvSpPr>
          <p:cNvPr id="6" name="Sous-titre 2">
            <a:extLst>
              <a:ext uri="{FF2B5EF4-FFF2-40B4-BE49-F238E27FC236}">
                <a16:creationId xmlns:a16="http://schemas.microsoft.com/office/drawing/2014/main" id="{94E9AF6E-5C18-6625-9F1A-ED17B07F3AB6}"/>
              </a:ext>
            </a:extLst>
          </p:cNvPr>
          <p:cNvSpPr txBox="1">
            <a:spLocks/>
          </p:cNvSpPr>
          <p:nvPr/>
        </p:nvSpPr>
        <p:spPr>
          <a:xfrm>
            <a:off x="955463" y="594636"/>
            <a:ext cx="886397" cy="324498"/>
          </a:xfrm>
          <a:prstGeom prst="rect">
            <a:avLst/>
          </a:prstGeom>
          <a:solidFill>
            <a:srgbClr val="8BF0BB"/>
          </a:solidFill>
        </p:spPr>
        <p:txBody>
          <a:bodyPr wrap="none" tIns="72000" bIns="36000" anchor="ctr" anchorCtr="0">
            <a:spAutoFit/>
          </a:bodyPr>
          <a:lstStyle>
            <a:defPPr>
              <a:defRPr lang="fr-FR"/>
            </a:defPPr>
            <a:lvl1pPr marR="0" lvl="0" indent="0" fontAlgn="auto">
              <a:lnSpc>
                <a:spcPct val="100000"/>
              </a:lnSpc>
              <a:spcBef>
                <a:spcPts val="1000"/>
              </a:spcBef>
              <a:spcAft>
                <a:spcPts val="0"/>
              </a:spcAft>
              <a:buClrTx/>
              <a:buSzTx/>
              <a:buFont typeface="Arial" panose="020B0604020202020204" pitchFamily="34" charset="0"/>
              <a:buNone/>
              <a:tabLst/>
              <a:defRPr kumimoji="0" sz="800" b="1" i="0" u="none" strike="noStrike" cap="none" spc="0" normalizeH="0" baseline="0">
                <a:ln>
                  <a:noFill/>
                </a:ln>
                <a:solidFill>
                  <a:srgbClr val="09092C"/>
                </a:solidFill>
                <a:effectLst/>
                <a:uLnTx/>
                <a:uFillTx/>
                <a:latin typeface="Foundever Sans Bold" pitchFamily="50" charset="0"/>
                <a:ea typeface="Foundever Sans Bold" pitchFamily="50" charset="0"/>
                <a:cs typeface="Calibri" panose="020F0502020204030204" pitchFamily="34" charset="0"/>
              </a:defRPr>
            </a:lvl1pPr>
            <a:lvl2pPr indent="0" algn="ctr">
              <a:lnSpc>
                <a:spcPct val="90000"/>
              </a:lnSpc>
              <a:spcBef>
                <a:spcPts val="500"/>
              </a:spcBef>
              <a:buFont typeface="Arial" panose="020B0604020202020204" pitchFamily="34" charset="0"/>
              <a:buNone/>
              <a:defRPr sz="2000"/>
            </a:lvl2pPr>
            <a:lvl3pPr indent="0" algn="ctr">
              <a:lnSpc>
                <a:spcPct val="90000"/>
              </a:lnSpc>
              <a:spcBef>
                <a:spcPts val="500"/>
              </a:spcBef>
              <a:buFont typeface="Arial" panose="020B0604020202020204" pitchFamily="34" charset="0"/>
              <a:buNone/>
            </a:lvl3pPr>
            <a:lvl4pPr indent="0" algn="ctr">
              <a:lnSpc>
                <a:spcPct val="90000"/>
              </a:lnSpc>
              <a:spcBef>
                <a:spcPts val="500"/>
              </a:spcBef>
              <a:buFont typeface="Arial" panose="020B0604020202020204" pitchFamily="34" charset="0"/>
              <a:buNone/>
              <a:defRPr sz="1600"/>
            </a:lvl4pPr>
            <a:lvl5pPr indent="0" algn="ctr">
              <a:lnSpc>
                <a:spcPct val="90000"/>
              </a:lnSpc>
              <a:spcBef>
                <a:spcPts val="500"/>
              </a:spcBef>
              <a:buFont typeface="Arial" panose="020B0604020202020204" pitchFamily="34" charset="0"/>
              <a:buNone/>
              <a:defRPr sz="1600"/>
            </a:lvl5pPr>
            <a:lvl6pPr indent="0" algn="ctr">
              <a:lnSpc>
                <a:spcPct val="90000"/>
              </a:lnSpc>
              <a:spcBef>
                <a:spcPts val="500"/>
              </a:spcBef>
              <a:buFont typeface="Arial" panose="020B0604020202020204" pitchFamily="34" charset="0"/>
              <a:buNone/>
              <a:defRPr sz="1600"/>
            </a:lvl6pPr>
            <a:lvl7pPr indent="0" algn="ctr">
              <a:lnSpc>
                <a:spcPct val="90000"/>
              </a:lnSpc>
              <a:spcBef>
                <a:spcPts val="500"/>
              </a:spcBef>
              <a:buFont typeface="Arial" panose="020B0604020202020204" pitchFamily="34" charset="0"/>
              <a:buNone/>
              <a:defRPr sz="1600"/>
            </a:lvl7pPr>
            <a:lvl8pPr indent="0" algn="ctr">
              <a:lnSpc>
                <a:spcPct val="90000"/>
              </a:lnSpc>
              <a:spcBef>
                <a:spcPts val="500"/>
              </a:spcBef>
              <a:buFont typeface="Arial" panose="020B0604020202020204" pitchFamily="34" charset="0"/>
              <a:buNone/>
              <a:defRPr sz="1600"/>
            </a:lvl8pPr>
            <a:lvl9pPr indent="0" algn="ctr">
              <a:lnSpc>
                <a:spcPct val="90000"/>
              </a:lnSpc>
              <a:spcBef>
                <a:spcPts val="500"/>
              </a:spcBef>
              <a:buFont typeface="Arial" panose="020B0604020202020204" pitchFamily="34" charset="0"/>
              <a:buNone/>
              <a:defRPr sz="1600"/>
            </a:lvl9pPr>
          </a:lstStyle>
          <a:p>
            <a:pPr>
              <a:lnSpc>
                <a:spcPct val="100000"/>
              </a:lnSpc>
            </a:pPr>
            <a:r>
              <a:rPr lang="en-US" sz="1400" b="1" dirty="0">
                <a:latin typeface="Foundever Sans Bold" pitchFamily="50" charset="0"/>
                <a:ea typeface="Foundever Sans Bold" pitchFamily="50" charset="0"/>
              </a:rPr>
              <a:t>Exercise</a:t>
            </a:r>
            <a:endParaRPr lang="en-US" sz="500" dirty="0">
              <a:ea typeface="Foundever Sans Light" pitchFamily="50" charset="0"/>
            </a:endParaRPr>
          </a:p>
        </p:txBody>
      </p:sp>
      <p:sp>
        <p:nvSpPr>
          <p:cNvPr id="7" name="Rectangle 6"/>
          <p:cNvSpPr/>
          <p:nvPr/>
        </p:nvSpPr>
        <p:spPr>
          <a:xfrm>
            <a:off x="1450722" y="5432523"/>
            <a:ext cx="9142250" cy="646331"/>
          </a:xfrm>
          <a:prstGeom prst="rect">
            <a:avLst/>
          </a:prstGeom>
        </p:spPr>
        <p:txBody>
          <a:bodyPr wrap="square">
            <a:spAutoFit/>
          </a:bodyPr>
          <a:lstStyle/>
          <a:p>
            <a:r>
              <a:rPr lang="en-US" b="1" dirty="0">
                <a:solidFill>
                  <a:srgbClr val="4B4BF9"/>
                </a:solidFill>
                <a:latin typeface="Calibri" panose="020F0502020204030204" pitchFamily="34" charset="0"/>
              </a:rPr>
              <a:t>Objective: </a:t>
            </a:r>
            <a:r>
              <a:rPr lang="en-US" dirty="0">
                <a:solidFill>
                  <a:srgbClr val="000000"/>
                </a:solidFill>
                <a:latin typeface="+mj-lt"/>
              </a:rPr>
              <a:t>To practice assertive written communication skills by expressing thoughts, opinions, and boundaries in a clear, respectful, and confident manner.</a:t>
            </a:r>
            <a:endParaRPr lang="pt-PT" dirty="0">
              <a:latin typeface="+mj-lt"/>
            </a:endParaRPr>
          </a:p>
        </p:txBody>
      </p:sp>
      <p:grpSp>
        <p:nvGrpSpPr>
          <p:cNvPr id="14" name="Group 13"/>
          <p:cNvGrpSpPr/>
          <p:nvPr/>
        </p:nvGrpSpPr>
        <p:grpSpPr>
          <a:xfrm>
            <a:off x="1484138" y="2705774"/>
            <a:ext cx="2523525" cy="2448000"/>
            <a:chOff x="5951538" y="1079279"/>
            <a:chExt cx="2523525" cy="2448000"/>
          </a:xfrm>
          <a:effectLst>
            <a:outerShdw blurRad="50800" dist="38100" dir="2700000" algn="tl" rotWithShape="0">
              <a:prstClr val="black">
                <a:alpha val="40000"/>
              </a:prstClr>
            </a:outerShdw>
          </a:effectLst>
        </p:grpSpPr>
        <p:sp>
          <p:nvSpPr>
            <p:cNvPr id="8" name="Rectangle 7">
              <a:extLst>
                <a:ext uri="{FF2B5EF4-FFF2-40B4-BE49-F238E27FC236}">
                  <a16:creationId xmlns:a16="http://schemas.microsoft.com/office/drawing/2014/main" id="{96D84DD6-BE4A-DB0D-A278-02ACD8031E53}"/>
                </a:ext>
              </a:extLst>
            </p:cNvPr>
            <p:cNvSpPr/>
            <p:nvPr/>
          </p:nvSpPr>
          <p:spPr>
            <a:xfrm>
              <a:off x="5951538" y="1079279"/>
              <a:ext cx="2520000" cy="2448000"/>
            </a:xfrm>
            <a:prstGeom prst="rect">
              <a:avLst/>
            </a:prstGeom>
            <a:solidFill>
              <a:srgbClr val="FFFFFF"/>
            </a:solidFill>
            <a:ln>
              <a:noFill/>
            </a:ln>
            <a:effectLst>
              <a:outerShdw blurRad="38100" dist="127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51999" tIns="1280160" rIns="180000" bIns="396000" rtlCol="0" anchor="t"/>
            <a:lstStyle/>
            <a:p>
              <a:pPr algn="ctr"/>
              <a:endParaRPr lang="en-US" sz="1000">
                <a:solidFill>
                  <a:srgbClr val="09092D"/>
                </a:solidFill>
                <a:latin typeface="Calibri Light" panose="020F0302020204030204" pitchFamily="34" charset="0"/>
                <a:cs typeface="Calibri Light" panose="020F0302020204030204" pitchFamily="34" charset="0"/>
              </a:endParaRPr>
            </a:p>
          </p:txBody>
        </p:sp>
        <p:sp>
          <p:nvSpPr>
            <p:cNvPr id="9" name="Rectangle 8">
              <a:extLst>
                <a:ext uri="{FF2B5EF4-FFF2-40B4-BE49-F238E27FC236}">
                  <a16:creationId xmlns:a16="http://schemas.microsoft.com/office/drawing/2014/main" id="{D2497890-82E9-DB1F-A5B9-27EE2F4E27D4}"/>
                </a:ext>
              </a:extLst>
            </p:cNvPr>
            <p:cNvSpPr/>
            <p:nvPr/>
          </p:nvSpPr>
          <p:spPr>
            <a:xfrm flipV="1">
              <a:off x="5951538" y="1079279"/>
              <a:ext cx="2520000" cy="51632"/>
            </a:xfrm>
            <a:prstGeom prst="rect">
              <a:avLst/>
            </a:prstGeom>
            <a:solidFill>
              <a:srgbClr val="8BF0BB"/>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1280160" rIns="180000" rtlCol="0" anchor="t"/>
            <a:lstStyle/>
            <a:p>
              <a:pPr>
                <a:lnSpc>
                  <a:spcPct val="130000"/>
                </a:lnSpc>
                <a:spcBef>
                  <a:spcPts val="600"/>
                </a:spcBef>
              </a:pPr>
              <a:endParaRPr lang="en-US" sz="1000">
                <a:solidFill>
                  <a:schemeClr val="tx1">
                    <a:alpha val="70000"/>
                  </a:schemeClr>
                </a:solidFill>
              </a:endParaRPr>
            </a:p>
          </p:txBody>
        </p:sp>
        <p:sp>
          <p:nvSpPr>
            <p:cNvPr id="10" name="ZoneTexte 17">
              <a:extLst>
                <a:ext uri="{FF2B5EF4-FFF2-40B4-BE49-F238E27FC236}">
                  <a16:creationId xmlns:a16="http://schemas.microsoft.com/office/drawing/2014/main" id="{D0999941-BBE6-B677-4FDC-827B756FAA0F}"/>
                </a:ext>
              </a:extLst>
            </p:cNvPr>
            <p:cNvSpPr txBox="1"/>
            <p:nvPr/>
          </p:nvSpPr>
          <p:spPr>
            <a:xfrm>
              <a:off x="5951538" y="2230345"/>
              <a:ext cx="2523525" cy="830997"/>
            </a:xfrm>
            <a:prstGeom prst="rect">
              <a:avLst/>
            </a:prstGeom>
            <a:noFill/>
          </p:spPr>
          <p:txBody>
            <a:bodyPr wrap="square" lIns="251999" rIns="251999">
              <a:spAutoFit/>
            </a:bodyPr>
            <a:lstStyle/>
            <a:p>
              <a:r>
                <a:rPr lang="en-US" sz="1400" b="1" dirty="0">
                  <a:solidFill>
                    <a:srgbClr val="8BF0BB"/>
                  </a:solidFill>
                  <a:latin typeface="Foundever Sans Bold" pitchFamily="50" charset="0"/>
                  <a:ea typeface="Foundever Sans Bold" pitchFamily="50" charset="0"/>
                </a:rPr>
                <a:t>Scenario 1:</a:t>
              </a:r>
            </a:p>
            <a:p>
              <a:r>
                <a:rPr lang="en-US" sz="1600" dirty="0">
                  <a:latin typeface="+mj-lt"/>
                </a:rPr>
                <a:t>Requesting a change in a team project deadline</a:t>
              </a:r>
              <a:r>
                <a:rPr lang="en-US" dirty="0">
                  <a:latin typeface="+mj-lt"/>
                </a:rPr>
                <a:t>.</a:t>
              </a:r>
              <a:endParaRPr lang="pt-PT" dirty="0">
                <a:latin typeface="+mj-lt"/>
              </a:endParaRPr>
            </a:p>
          </p:txBody>
        </p:sp>
        <p:grpSp>
          <p:nvGrpSpPr>
            <p:cNvPr id="11" name="Groupe 27">
              <a:extLst>
                <a:ext uri="{FF2B5EF4-FFF2-40B4-BE49-F238E27FC236}">
                  <a16:creationId xmlns:a16="http://schemas.microsoft.com/office/drawing/2014/main" id="{103947D7-B11D-12EC-F213-685DDC717F93}"/>
                </a:ext>
              </a:extLst>
            </p:cNvPr>
            <p:cNvGrpSpPr/>
            <p:nvPr/>
          </p:nvGrpSpPr>
          <p:grpSpPr>
            <a:xfrm>
              <a:off x="6843600" y="1370630"/>
              <a:ext cx="737999" cy="737999"/>
              <a:chOff x="5278438" y="387351"/>
              <a:chExt cx="304800" cy="303213"/>
            </a:xfrm>
            <a:solidFill>
              <a:srgbClr val="09092D"/>
            </a:solidFill>
          </p:grpSpPr>
          <p:sp>
            <p:nvSpPr>
              <p:cNvPr id="12" name="Freeform 96">
                <a:extLst>
                  <a:ext uri="{FF2B5EF4-FFF2-40B4-BE49-F238E27FC236}">
                    <a16:creationId xmlns:a16="http://schemas.microsoft.com/office/drawing/2014/main" id="{73A00B37-DD83-7333-F87D-267D1E11A191}"/>
                  </a:ext>
                </a:extLst>
              </p:cNvPr>
              <p:cNvSpPr>
                <a:spLocks noEditPoints="1"/>
              </p:cNvSpPr>
              <p:nvPr/>
            </p:nvSpPr>
            <p:spPr bwMode="auto">
              <a:xfrm>
                <a:off x="5324476" y="458788"/>
                <a:ext cx="200025" cy="173038"/>
              </a:xfrm>
              <a:custGeom>
                <a:avLst/>
                <a:gdLst>
                  <a:gd name="T0" fmla="*/ 53 w 488"/>
                  <a:gd name="T1" fmla="*/ 264 h 424"/>
                  <a:gd name="T2" fmla="*/ 0 w 488"/>
                  <a:gd name="T3" fmla="*/ 233 h 424"/>
                  <a:gd name="T4" fmla="*/ 30 w 488"/>
                  <a:gd name="T5" fmla="*/ 0 h 424"/>
                  <a:gd name="T6" fmla="*/ 360 w 488"/>
                  <a:gd name="T7" fmla="*/ 31 h 424"/>
                  <a:gd name="T8" fmla="*/ 329 w 488"/>
                  <a:gd name="T9" fmla="*/ 264 h 424"/>
                  <a:gd name="T10" fmla="*/ 88 w 488"/>
                  <a:gd name="T11" fmla="*/ 332 h 424"/>
                  <a:gd name="T12" fmla="*/ 66 w 488"/>
                  <a:gd name="T13" fmla="*/ 337 h 424"/>
                  <a:gd name="T14" fmla="*/ 62 w 488"/>
                  <a:gd name="T15" fmla="*/ 245 h 424"/>
                  <a:gd name="T16" fmla="*/ 72 w 488"/>
                  <a:gd name="T17" fmla="*/ 319 h 424"/>
                  <a:gd name="T18" fmla="*/ 74 w 488"/>
                  <a:gd name="T19" fmla="*/ 319 h 424"/>
                  <a:gd name="T20" fmla="*/ 141 w 488"/>
                  <a:gd name="T21" fmla="*/ 248 h 424"/>
                  <a:gd name="T22" fmla="*/ 329 w 488"/>
                  <a:gd name="T23" fmla="*/ 245 h 424"/>
                  <a:gd name="T24" fmla="*/ 341 w 488"/>
                  <a:gd name="T25" fmla="*/ 31 h 424"/>
                  <a:gd name="T26" fmla="*/ 30 w 488"/>
                  <a:gd name="T27" fmla="*/ 19 h 424"/>
                  <a:gd name="T28" fmla="*/ 18 w 488"/>
                  <a:gd name="T29" fmla="*/ 233 h 424"/>
                  <a:gd name="T30" fmla="*/ 62 w 488"/>
                  <a:gd name="T31" fmla="*/ 245 h 424"/>
                  <a:gd name="T32" fmla="*/ 336 w 488"/>
                  <a:gd name="T33" fmla="*/ 349 h 424"/>
                  <a:gd name="T34" fmla="*/ 414 w 488"/>
                  <a:gd name="T35" fmla="*/ 424 h 424"/>
                  <a:gd name="T36" fmla="*/ 434 w 488"/>
                  <a:gd name="T37" fmla="*/ 404 h 424"/>
                  <a:gd name="T38" fmla="*/ 457 w 488"/>
                  <a:gd name="T39" fmla="*/ 349 h 424"/>
                  <a:gd name="T40" fmla="*/ 488 w 488"/>
                  <a:gd name="T41" fmla="*/ 116 h 424"/>
                  <a:gd name="T42" fmla="*/ 382 w 488"/>
                  <a:gd name="T43" fmla="*/ 85 h 424"/>
                  <a:gd name="T44" fmla="*/ 382 w 488"/>
                  <a:gd name="T45" fmla="*/ 104 h 424"/>
                  <a:gd name="T46" fmla="*/ 469 w 488"/>
                  <a:gd name="T47" fmla="*/ 116 h 424"/>
                  <a:gd name="T48" fmla="*/ 457 w 488"/>
                  <a:gd name="T49" fmla="*/ 331 h 424"/>
                  <a:gd name="T50" fmla="*/ 416 w 488"/>
                  <a:gd name="T51" fmla="*/ 340 h 424"/>
                  <a:gd name="T52" fmla="*/ 415 w 488"/>
                  <a:gd name="T53" fmla="*/ 405 h 424"/>
                  <a:gd name="T54" fmla="*/ 413 w 488"/>
                  <a:gd name="T55" fmla="*/ 405 h 424"/>
                  <a:gd name="T56" fmla="*/ 340 w 488"/>
                  <a:gd name="T57" fmla="*/ 331 h 424"/>
                  <a:gd name="T58" fmla="*/ 178 w 488"/>
                  <a:gd name="T59" fmla="*/ 319 h 424"/>
                  <a:gd name="T60" fmla="*/ 169 w 488"/>
                  <a:gd name="T61" fmla="*/ 277 h 424"/>
                  <a:gd name="T62" fmla="*/ 160 w 488"/>
                  <a:gd name="T63" fmla="*/ 319 h 424"/>
                  <a:gd name="T64" fmla="*/ 75 w 488"/>
                  <a:gd name="T65" fmla="*/ 89 h 424"/>
                  <a:gd name="T66" fmla="*/ 294 w 488"/>
                  <a:gd name="T67" fmla="*/ 79 h 424"/>
                  <a:gd name="T68" fmla="*/ 75 w 488"/>
                  <a:gd name="T69" fmla="*/ 70 h 424"/>
                  <a:gd name="T70" fmla="*/ 75 w 488"/>
                  <a:gd name="T71" fmla="*/ 89 h 424"/>
                  <a:gd name="T72" fmla="*/ 285 w 488"/>
                  <a:gd name="T73" fmla="*/ 138 h 424"/>
                  <a:gd name="T74" fmla="*/ 285 w 488"/>
                  <a:gd name="T75" fmla="*/ 119 h 424"/>
                  <a:gd name="T76" fmla="*/ 66 w 488"/>
                  <a:gd name="T77" fmla="*/ 128 h 424"/>
                  <a:gd name="T78" fmla="*/ 75 w 488"/>
                  <a:gd name="T79" fmla="*/ 187 h 424"/>
                  <a:gd name="T80" fmla="*/ 232 w 488"/>
                  <a:gd name="T81" fmla="*/ 178 h 424"/>
                  <a:gd name="T82" fmla="*/ 75 w 488"/>
                  <a:gd name="T83" fmla="*/ 168 h 424"/>
                  <a:gd name="T84" fmla="*/ 75 w 488"/>
                  <a:gd name="T85" fmla="*/ 187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8" h="424">
                    <a:moveTo>
                      <a:pt x="53" y="319"/>
                    </a:moveTo>
                    <a:cubicBezTo>
                      <a:pt x="53" y="264"/>
                      <a:pt x="53" y="264"/>
                      <a:pt x="53" y="264"/>
                    </a:cubicBezTo>
                    <a:cubicBezTo>
                      <a:pt x="30" y="264"/>
                      <a:pt x="30" y="264"/>
                      <a:pt x="30" y="264"/>
                    </a:cubicBezTo>
                    <a:cubicBezTo>
                      <a:pt x="13" y="264"/>
                      <a:pt x="0" y="250"/>
                      <a:pt x="0" y="233"/>
                    </a:cubicBezTo>
                    <a:cubicBezTo>
                      <a:pt x="0" y="31"/>
                      <a:pt x="0" y="31"/>
                      <a:pt x="0" y="31"/>
                    </a:cubicBezTo>
                    <a:cubicBezTo>
                      <a:pt x="0" y="14"/>
                      <a:pt x="13" y="0"/>
                      <a:pt x="30" y="0"/>
                    </a:cubicBezTo>
                    <a:cubicBezTo>
                      <a:pt x="329" y="0"/>
                      <a:pt x="329" y="0"/>
                      <a:pt x="329" y="0"/>
                    </a:cubicBezTo>
                    <a:cubicBezTo>
                      <a:pt x="346" y="0"/>
                      <a:pt x="360" y="14"/>
                      <a:pt x="360" y="31"/>
                    </a:cubicBezTo>
                    <a:cubicBezTo>
                      <a:pt x="360" y="233"/>
                      <a:pt x="360" y="233"/>
                      <a:pt x="360" y="233"/>
                    </a:cubicBezTo>
                    <a:cubicBezTo>
                      <a:pt x="360" y="250"/>
                      <a:pt x="346" y="264"/>
                      <a:pt x="329" y="264"/>
                    </a:cubicBezTo>
                    <a:cubicBezTo>
                      <a:pt x="152" y="264"/>
                      <a:pt x="152" y="264"/>
                      <a:pt x="152" y="264"/>
                    </a:cubicBezTo>
                    <a:cubicBezTo>
                      <a:pt x="88" y="332"/>
                      <a:pt x="88" y="332"/>
                      <a:pt x="88" y="332"/>
                    </a:cubicBezTo>
                    <a:cubicBezTo>
                      <a:pt x="84" y="336"/>
                      <a:pt x="79" y="339"/>
                      <a:pt x="73" y="339"/>
                    </a:cubicBezTo>
                    <a:cubicBezTo>
                      <a:pt x="71" y="339"/>
                      <a:pt x="68" y="338"/>
                      <a:pt x="66" y="337"/>
                    </a:cubicBezTo>
                    <a:cubicBezTo>
                      <a:pt x="58" y="334"/>
                      <a:pt x="53" y="327"/>
                      <a:pt x="53" y="319"/>
                    </a:cubicBezTo>
                    <a:close/>
                    <a:moveTo>
                      <a:pt x="62" y="245"/>
                    </a:moveTo>
                    <a:cubicBezTo>
                      <a:pt x="67" y="245"/>
                      <a:pt x="72" y="249"/>
                      <a:pt x="72" y="255"/>
                    </a:cubicBezTo>
                    <a:cubicBezTo>
                      <a:pt x="72" y="319"/>
                      <a:pt x="72" y="319"/>
                      <a:pt x="72" y="319"/>
                    </a:cubicBezTo>
                    <a:cubicBezTo>
                      <a:pt x="72" y="319"/>
                      <a:pt x="72" y="320"/>
                      <a:pt x="72" y="320"/>
                    </a:cubicBezTo>
                    <a:cubicBezTo>
                      <a:pt x="73" y="320"/>
                      <a:pt x="74" y="320"/>
                      <a:pt x="74" y="319"/>
                    </a:cubicBezTo>
                    <a:cubicBezTo>
                      <a:pt x="74" y="319"/>
                      <a:pt x="74" y="319"/>
                      <a:pt x="74" y="319"/>
                    </a:cubicBezTo>
                    <a:cubicBezTo>
                      <a:pt x="141" y="248"/>
                      <a:pt x="141" y="248"/>
                      <a:pt x="141" y="248"/>
                    </a:cubicBezTo>
                    <a:cubicBezTo>
                      <a:pt x="143" y="246"/>
                      <a:pt x="145" y="245"/>
                      <a:pt x="148" y="245"/>
                    </a:cubicBezTo>
                    <a:cubicBezTo>
                      <a:pt x="329" y="245"/>
                      <a:pt x="329" y="245"/>
                      <a:pt x="329" y="245"/>
                    </a:cubicBezTo>
                    <a:cubicBezTo>
                      <a:pt x="336" y="245"/>
                      <a:pt x="341" y="240"/>
                      <a:pt x="341" y="233"/>
                    </a:cubicBezTo>
                    <a:cubicBezTo>
                      <a:pt x="341" y="31"/>
                      <a:pt x="341" y="31"/>
                      <a:pt x="341" y="31"/>
                    </a:cubicBezTo>
                    <a:cubicBezTo>
                      <a:pt x="341" y="24"/>
                      <a:pt x="336" y="19"/>
                      <a:pt x="329" y="19"/>
                    </a:cubicBezTo>
                    <a:cubicBezTo>
                      <a:pt x="30" y="19"/>
                      <a:pt x="30" y="19"/>
                      <a:pt x="30" y="19"/>
                    </a:cubicBezTo>
                    <a:cubicBezTo>
                      <a:pt x="24" y="19"/>
                      <a:pt x="18" y="24"/>
                      <a:pt x="18" y="31"/>
                    </a:cubicBezTo>
                    <a:cubicBezTo>
                      <a:pt x="18" y="233"/>
                      <a:pt x="18" y="233"/>
                      <a:pt x="18" y="233"/>
                    </a:cubicBezTo>
                    <a:cubicBezTo>
                      <a:pt x="18" y="240"/>
                      <a:pt x="24" y="245"/>
                      <a:pt x="30" y="245"/>
                    </a:cubicBezTo>
                    <a:lnTo>
                      <a:pt x="62" y="245"/>
                    </a:lnTo>
                    <a:close/>
                    <a:moveTo>
                      <a:pt x="190" y="349"/>
                    </a:moveTo>
                    <a:cubicBezTo>
                      <a:pt x="336" y="349"/>
                      <a:pt x="336" y="349"/>
                      <a:pt x="336" y="349"/>
                    </a:cubicBezTo>
                    <a:cubicBezTo>
                      <a:pt x="399" y="417"/>
                      <a:pt x="399" y="417"/>
                      <a:pt x="399" y="417"/>
                    </a:cubicBezTo>
                    <a:cubicBezTo>
                      <a:pt x="403" y="422"/>
                      <a:pt x="409" y="424"/>
                      <a:pt x="414" y="424"/>
                    </a:cubicBezTo>
                    <a:cubicBezTo>
                      <a:pt x="417" y="424"/>
                      <a:pt x="419" y="424"/>
                      <a:pt x="421" y="423"/>
                    </a:cubicBezTo>
                    <a:cubicBezTo>
                      <a:pt x="429" y="420"/>
                      <a:pt x="434" y="412"/>
                      <a:pt x="434" y="404"/>
                    </a:cubicBezTo>
                    <a:cubicBezTo>
                      <a:pt x="434" y="349"/>
                      <a:pt x="434" y="349"/>
                      <a:pt x="434" y="349"/>
                    </a:cubicBezTo>
                    <a:cubicBezTo>
                      <a:pt x="457" y="349"/>
                      <a:pt x="457" y="349"/>
                      <a:pt x="457" y="349"/>
                    </a:cubicBezTo>
                    <a:cubicBezTo>
                      <a:pt x="474" y="349"/>
                      <a:pt x="488" y="335"/>
                      <a:pt x="488" y="319"/>
                    </a:cubicBezTo>
                    <a:cubicBezTo>
                      <a:pt x="488" y="116"/>
                      <a:pt x="488" y="116"/>
                      <a:pt x="488" y="116"/>
                    </a:cubicBezTo>
                    <a:cubicBezTo>
                      <a:pt x="488" y="99"/>
                      <a:pt x="474" y="85"/>
                      <a:pt x="457" y="85"/>
                    </a:cubicBezTo>
                    <a:cubicBezTo>
                      <a:pt x="382" y="85"/>
                      <a:pt x="382" y="85"/>
                      <a:pt x="382" y="85"/>
                    </a:cubicBezTo>
                    <a:cubicBezTo>
                      <a:pt x="377" y="85"/>
                      <a:pt x="373" y="89"/>
                      <a:pt x="373" y="95"/>
                    </a:cubicBezTo>
                    <a:cubicBezTo>
                      <a:pt x="373" y="100"/>
                      <a:pt x="377" y="104"/>
                      <a:pt x="382" y="104"/>
                    </a:cubicBezTo>
                    <a:cubicBezTo>
                      <a:pt x="457" y="104"/>
                      <a:pt x="457" y="104"/>
                      <a:pt x="457" y="104"/>
                    </a:cubicBezTo>
                    <a:cubicBezTo>
                      <a:pt x="464" y="104"/>
                      <a:pt x="469" y="109"/>
                      <a:pt x="469" y="116"/>
                    </a:cubicBezTo>
                    <a:cubicBezTo>
                      <a:pt x="469" y="319"/>
                      <a:pt x="469" y="319"/>
                      <a:pt x="469" y="319"/>
                    </a:cubicBezTo>
                    <a:cubicBezTo>
                      <a:pt x="469" y="325"/>
                      <a:pt x="464" y="331"/>
                      <a:pt x="457" y="331"/>
                    </a:cubicBezTo>
                    <a:cubicBezTo>
                      <a:pt x="425" y="331"/>
                      <a:pt x="425" y="331"/>
                      <a:pt x="425" y="331"/>
                    </a:cubicBezTo>
                    <a:cubicBezTo>
                      <a:pt x="420" y="331"/>
                      <a:pt x="416" y="335"/>
                      <a:pt x="416" y="340"/>
                    </a:cubicBezTo>
                    <a:cubicBezTo>
                      <a:pt x="416" y="404"/>
                      <a:pt x="416" y="404"/>
                      <a:pt x="416" y="404"/>
                    </a:cubicBezTo>
                    <a:cubicBezTo>
                      <a:pt x="416" y="404"/>
                      <a:pt x="416" y="405"/>
                      <a:pt x="415" y="405"/>
                    </a:cubicBezTo>
                    <a:cubicBezTo>
                      <a:pt x="414" y="406"/>
                      <a:pt x="413" y="405"/>
                      <a:pt x="413" y="405"/>
                    </a:cubicBezTo>
                    <a:cubicBezTo>
                      <a:pt x="413" y="405"/>
                      <a:pt x="413" y="405"/>
                      <a:pt x="413" y="405"/>
                    </a:cubicBezTo>
                    <a:cubicBezTo>
                      <a:pt x="346" y="334"/>
                      <a:pt x="346" y="334"/>
                      <a:pt x="346" y="334"/>
                    </a:cubicBezTo>
                    <a:cubicBezTo>
                      <a:pt x="345" y="332"/>
                      <a:pt x="342" y="331"/>
                      <a:pt x="340" y="331"/>
                    </a:cubicBezTo>
                    <a:cubicBezTo>
                      <a:pt x="190" y="331"/>
                      <a:pt x="190" y="331"/>
                      <a:pt x="190" y="331"/>
                    </a:cubicBezTo>
                    <a:cubicBezTo>
                      <a:pt x="184" y="331"/>
                      <a:pt x="178" y="325"/>
                      <a:pt x="178" y="319"/>
                    </a:cubicBezTo>
                    <a:cubicBezTo>
                      <a:pt x="178" y="287"/>
                      <a:pt x="178" y="287"/>
                      <a:pt x="178" y="287"/>
                    </a:cubicBezTo>
                    <a:cubicBezTo>
                      <a:pt x="178" y="281"/>
                      <a:pt x="174" y="277"/>
                      <a:pt x="169" y="277"/>
                    </a:cubicBezTo>
                    <a:cubicBezTo>
                      <a:pt x="164" y="277"/>
                      <a:pt x="160" y="281"/>
                      <a:pt x="160" y="287"/>
                    </a:cubicBezTo>
                    <a:cubicBezTo>
                      <a:pt x="160" y="319"/>
                      <a:pt x="160" y="319"/>
                      <a:pt x="160" y="319"/>
                    </a:cubicBezTo>
                    <a:cubicBezTo>
                      <a:pt x="160" y="336"/>
                      <a:pt x="173" y="349"/>
                      <a:pt x="190" y="349"/>
                    </a:cubicBezTo>
                    <a:close/>
                    <a:moveTo>
                      <a:pt x="75" y="89"/>
                    </a:moveTo>
                    <a:cubicBezTo>
                      <a:pt x="285" y="89"/>
                      <a:pt x="285" y="89"/>
                      <a:pt x="285" y="89"/>
                    </a:cubicBezTo>
                    <a:cubicBezTo>
                      <a:pt x="290" y="89"/>
                      <a:pt x="294" y="84"/>
                      <a:pt x="294" y="79"/>
                    </a:cubicBezTo>
                    <a:cubicBezTo>
                      <a:pt x="294" y="74"/>
                      <a:pt x="290" y="70"/>
                      <a:pt x="285" y="70"/>
                    </a:cubicBezTo>
                    <a:cubicBezTo>
                      <a:pt x="75" y="70"/>
                      <a:pt x="75" y="70"/>
                      <a:pt x="75" y="70"/>
                    </a:cubicBezTo>
                    <a:cubicBezTo>
                      <a:pt x="70" y="70"/>
                      <a:pt x="66" y="74"/>
                      <a:pt x="66" y="79"/>
                    </a:cubicBezTo>
                    <a:cubicBezTo>
                      <a:pt x="66" y="84"/>
                      <a:pt x="70" y="89"/>
                      <a:pt x="75" y="89"/>
                    </a:cubicBezTo>
                    <a:close/>
                    <a:moveTo>
                      <a:pt x="75" y="138"/>
                    </a:moveTo>
                    <a:cubicBezTo>
                      <a:pt x="285" y="138"/>
                      <a:pt x="285" y="138"/>
                      <a:pt x="285" y="138"/>
                    </a:cubicBezTo>
                    <a:cubicBezTo>
                      <a:pt x="290" y="138"/>
                      <a:pt x="294" y="134"/>
                      <a:pt x="294" y="128"/>
                    </a:cubicBezTo>
                    <a:cubicBezTo>
                      <a:pt x="294" y="123"/>
                      <a:pt x="290" y="119"/>
                      <a:pt x="285" y="119"/>
                    </a:cubicBezTo>
                    <a:cubicBezTo>
                      <a:pt x="75" y="119"/>
                      <a:pt x="75" y="119"/>
                      <a:pt x="75" y="119"/>
                    </a:cubicBezTo>
                    <a:cubicBezTo>
                      <a:pt x="70" y="119"/>
                      <a:pt x="66" y="123"/>
                      <a:pt x="66" y="128"/>
                    </a:cubicBezTo>
                    <a:cubicBezTo>
                      <a:pt x="66" y="134"/>
                      <a:pt x="70" y="138"/>
                      <a:pt x="75" y="138"/>
                    </a:cubicBezTo>
                    <a:close/>
                    <a:moveTo>
                      <a:pt x="75" y="187"/>
                    </a:moveTo>
                    <a:cubicBezTo>
                      <a:pt x="222" y="187"/>
                      <a:pt x="222" y="187"/>
                      <a:pt x="222" y="187"/>
                    </a:cubicBezTo>
                    <a:cubicBezTo>
                      <a:pt x="227" y="187"/>
                      <a:pt x="232" y="183"/>
                      <a:pt x="232" y="178"/>
                    </a:cubicBezTo>
                    <a:cubicBezTo>
                      <a:pt x="232" y="172"/>
                      <a:pt x="227" y="168"/>
                      <a:pt x="222" y="168"/>
                    </a:cubicBezTo>
                    <a:cubicBezTo>
                      <a:pt x="75" y="168"/>
                      <a:pt x="75" y="168"/>
                      <a:pt x="75" y="168"/>
                    </a:cubicBezTo>
                    <a:cubicBezTo>
                      <a:pt x="70" y="168"/>
                      <a:pt x="66" y="172"/>
                      <a:pt x="66" y="178"/>
                    </a:cubicBezTo>
                    <a:cubicBezTo>
                      <a:pt x="66" y="183"/>
                      <a:pt x="70" y="187"/>
                      <a:pt x="75" y="1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394">
                <a:extLst>
                  <a:ext uri="{FF2B5EF4-FFF2-40B4-BE49-F238E27FC236}">
                    <a16:creationId xmlns:a16="http://schemas.microsoft.com/office/drawing/2014/main" id="{5641DBA3-423F-5D10-761E-AC4C51DCA1FD}"/>
                  </a:ext>
                </a:extLst>
              </p:cNvPr>
              <p:cNvSpPr>
                <a:spLocks/>
              </p:cNvSpPr>
              <p:nvPr/>
            </p:nvSpPr>
            <p:spPr bwMode="auto">
              <a:xfrm>
                <a:off x="5278438" y="387351"/>
                <a:ext cx="304800" cy="303213"/>
              </a:xfrm>
              <a:custGeom>
                <a:avLst/>
                <a:gdLst>
                  <a:gd name="T0" fmla="*/ 650 w 744"/>
                  <a:gd name="T1" fmla="*/ 94 h 744"/>
                  <a:gd name="T2" fmla="*/ 744 w 744"/>
                  <a:gd name="T3" fmla="*/ 323 h 744"/>
                  <a:gd name="T4" fmla="*/ 744 w 744"/>
                  <a:gd name="T5" fmla="*/ 421 h 744"/>
                  <a:gd name="T6" fmla="*/ 719 w 744"/>
                  <a:gd name="T7" fmla="*/ 548 h 744"/>
                  <a:gd name="T8" fmla="*/ 706 w 744"/>
                  <a:gd name="T9" fmla="*/ 553 h 744"/>
                  <a:gd name="T10" fmla="*/ 701 w 744"/>
                  <a:gd name="T11" fmla="*/ 541 h 744"/>
                  <a:gd name="T12" fmla="*/ 726 w 744"/>
                  <a:gd name="T13" fmla="*/ 421 h 744"/>
                  <a:gd name="T14" fmla="*/ 726 w 744"/>
                  <a:gd name="T15" fmla="*/ 323 h 744"/>
                  <a:gd name="T16" fmla="*/ 637 w 744"/>
                  <a:gd name="T17" fmla="*/ 107 h 744"/>
                  <a:gd name="T18" fmla="*/ 421 w 744"/>
                  <a:gd name="T19" fmla="*/ 18 h 744"/>
                  <a:gd name="T20" fmla="*/ 323 w 744"/>
                  <a:gd name="T21" fmla="*/ 18 h 744"/>
                  <a:gd name="T22" fmla="*/ 108 w 744"/>
                  <a:gd name="T23" fmla="*/ 107 h 744"/>
                  <a:gd name="T24" fmla="*/ 18 w 744"/>
                  <a:gd name="T25" fmla="*/ 323 h 744"/>
                  <a:gd name="T26" fmla="*/ 18 w 744"/>
                  <a:gd name="T27" fmla="*/ 421 h 744"/>
                  <a:gd name="T28" fmla="*/ 108 w 744"/>
                  <a:gd name="T29" fmla="*/ 637 h 744"/>
                  <a:gd name="T30" fmla="*/ 323 w 744"/>
                  <a:gd name="T31" fmla="*/ 726 h 744"/>
                  <a:gd name="T32" fmla="*/ 421 w 744"/>
                  <a:gd name="T33" fmla="*/ 726 h 744"/>
                  <a:gd name="T34" fmla="*/ 632 w 744"/>
                  <a:gd name="T35" fmla="*/ 642 h 744"/>
                  <a:gd name="T36" fmla="*/ 645 w 744"/>
                  <a:gd name="T37" fmla="*/ 642 h 744"/>
                  <a:gd name="T38" fmla="*/ 644 w 744"/>
                  <a:gd name="T39" fmla="*/ 655 h 744"/>
                  <a:gd name="T40" fmla="*/ 421 w 744"/>
                  <a:gd name="T41" fmla="*/ 744 h 744"/>
                  <a:gd name="T42" fmla="*/ 323 w 744"/>
                  <a:gd name="T43" fmla="*/ 744 h 744"/>
                  <a:gd name="T44" fmla="*/ 94 w 744"/>
                  <a:gd name="T45" fmla="*/ 650 h 744"/>
                  <a:gd name="T46" fmla="*/ 0 w 744"/>
                  <a:gd name="T47" fmla="*/ 421 h 744"/>
                  <a:gd name="T48" fmla="*/ 0 w 744"/>
                  <a:gd name="T49" fmla="*/ 323 h 744"/>
                  <a:gd name="T50" fmla="*/ 94 w 744"/>
                  <a:gd name="T51" fmla="*/ 94 h 744"/>
                  <a:gd name="T52" fmla="*/ 323 w 744"/>
                  <a:gd name="T53" fmla="*/ 0 h 744"/>
                  <a:gd name="T54" fmla="*/ 421 w 744"/>
                  <a:gd name="T55" fmla="*/ 0 h 744"/>
                  <a:gd name="T56" fmla="*/ 650 w 744"/>
                  <a:gd name="T57" fmla="*/ 94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4" h="744">
                    <a:moveTo>
                      <a:pt x="650" y="94"/>
                    </a:moveTo>
                    <a:cubicBezTo>
                      <a:pt x="711" y="155"/>
                      <a:pt x="744" y="236"/>
                      <a:pt x="744" y="323"/>
                    </a:cubicBezTo>
                    <a:cubicBezTo>
                      <a:pt x="744" y="421"/>
                      <a:pt x="744" y="421"/>
                      <a:pt x="744" y="421"/>
                    </a:cubicBezTo>
                    <a:cubicBezTo>
                      <a:pt x="744" y="465"/>
                      <a:pt x="736" y="508"/>
                      <a:pt x="719" y="548"/>
                    </a:cubicBezTo>
                    <a:cubicBezTo>
                      <a:pt x="717" y="553"/>
                      <a:pt x="711" y="555"/>
                      <a:pt x="706" y="553"/>
                    </a:cubicBezTo>
                    <a:cubicBezTo>
                      <a:pt x="702" y="551"/>
                      <a:pt x="699" y="546"/>
                      <a:pt x="701" y="541"/>
                    </a:cubicBezTo>
                    <a:cubicBezTo>
                      <a:pt x="718" y="503"/>
                      <a:pt x="726" y="463"/>
                      <a:pt x="726" y="421"/>
                    </a:cubicBezTo>
                    <a:cubicBezTo>
                      <a:pt x="726" y="323"/>
                      <a:pt x="726" y="323"/>
                      <a:pt x="726" y="323"/>
                    </a:cubicBezTo>
                    <a:cubicBezTo>
                      <a:pt x="726" y="241"/>
                      <a:pt x="694" y="165"/>
                      <a:pt x="637" y="107"/>
                    </a:cubicBezTo>
                    <a:cubicBezTo>
                      <a:pt x="579" y="50"/>
                      <a:pt x="503" y="18"/>
                      <a:pt x="421" y="18"/>
                    </a:cubicBezTo>
                    <a:cubicBezTo>
                      <a:pt x="323" y="18"/>
                      <a:pt x="323" y="18"/>
                      <a:pt x="323" y="18"/>
                    </a:cubicBezTo>
                    <a:cubicBezTo>
                      <a:pt x="241" y="18"/>
                      <a:pt x="165" y="50"/>
                      <a:pt x="108" y="107"/>
                    </a:cubicBezTo>
                    <a:cubicBezTo>
                      <a:pt x="50" y="165"/>
                      <a:pt x="18" y="241"/>
                      <a:pt x="18" y="323"/>
                    </a:cubicBezTo>
                    <a:cubicBezTo>
                      <a:pt x="18" y="421"/>
                      <a:pt x="18" y="421"/>
                      <a:pt x="18" y="421"/>
                    </a:cubicBezTo>
                    <a:cubicBezTo>
                      <a:pt x="18" y="503"/>
                      <a:pt x="50" y="579"/>
                      <a:pt x="108" y="637"/>
                    </a:cubicBezTo>
                    <a:cubicBezTo>
                      <a:pt x="165" y="694"/>
                      <a:pt x="241" y="726"/>
                      <a:pt x="323" y="726"/>
                    </a:cubicBezTo>
                    <a:cubicBezTo>
                      <a:pt x="421" y="726"/>
                      <a:pt x="421" y="726"/>
                      <a:pt x="421" y="726"/>
                    </a:cubicBezTo>
                    <a:cubicBezTo>
                      <a:pt x="500" y="726"/>
                      <a:pt x="575" y="696"/>
                      <a:pt x="632" y="642"/>
                    </a:cubicBezTo>
                    <a:cubicBezTo>
                      <a:pt x="635" y="638"/>
                      <a:pt x="641" y="638"/>
                      <a:pt x="645" y="642"/>
                    </a:cubicBezTo>
                    <a:cubicBezTo>
                      <a:pt x="648" y="646"/>
                      <a:pt x="648" y="651"/>
                      <a:pt x="644" y="655"/>
                    </a:cubicBezTo>
                    <a:cubicBezTo>
                      <a:pt x="584" y="713"/>
                      <a:pt x="505" y="744"/>
                      <a:pt x="421" y="744"/>
                    </a:cubicBezTo>
                    <a:cubicBezTo>
                      <a:pt x="323" y="744"/>
                      <a:pt x="323" y="744"/>
                      <a:pt x="323" y="744"/>
                    </a:cubicBezTo>
                    <a:cubicBezTo>
                      <a:pt x="237" y="744"/>
                      <a:pt x="155" y="711"/>
                      <a:pt x="94" y="650"/>
                    </a:cubicBezTo>
                    <a:cubicBezTo>
                      <a:pt x="33" y="589"/>
                      <a:pt x="0" y="508"/>
                      <a:pt x="0" y="421"/>
                    </a:cubicBezTo>
                    <a:cubicBezTo>
                      <a:pt x="0" y="323"/>
                      <a:pt x="0" y="323"/>
                      <a:pt x="0" y="323"/>
                    </a:cubicBezTo>
                    <a:cubicBezTo>
                      <a:pt x="0" y="236"/>
                      <a:pt x="33" y="155"/>
                      <a:pt x="94" y="94"/>
                    </a:cubicBezTo>
                    <a:cubicBezTo>
                      <a:pt x="155" y="33"/>
                      <a:pt x="237" y="0"/>
                      <a:pt x="323" y="0"/>
                    </a:cubicBezTo>
                    <a:cubicBezTo>
                      <a:pt x="421" y="0"/>
                      <a:pt x="421" y="0"/>
                      <a:pt x="421" y="0"/>
                    </a:cubicBezTo>
                    <a:cubicBezTo>
                      <a:pt x="508" y="0"/>
                      <a:pt x="589" y="33"/>
                      <a:pt x="65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7" name="Group 16"/>
          <p:cNvGrpSpPr/>
          <p:nvPr/>
        </p:nvGrpSpPr>
        <p:grpSpPr>
          <a:xfrm>
            <a:off x="5162756" y="2731590"/>
            <a:ext cx="2523525" cy="2448000"/>
            <a:chOff x="5951538" y="1079279"/>
            <a:chExt cx="2523525" cy="2448000"/>
          </a:xfrm>
          <a:effectLst>
            <a:outerShdw blurRad="50800" dist="38100" dir="2700000" algn="tl" rotWithShape="0">
              <a:prstClr val="black">
                <a:alpha val="40000"/>
              </a:prstClr>
            </a:outerShdw>
          </a:effectLst>
        </p:grpSpPr>
        <p:sp>
          <p:nvSpPr>
            <p:cNvPr id="18" name="Rectangle 17">
              <a:extLst>
                <a:ext uri="{FF2B5EF4-FFF2-40B4-BE49-F238E27FC236}">
                  <a16:creationId xmlns:a16="http://schemas.microsoft.com/office/drawing/2014/main" id="{96D84DD6-BE4A-DB0D-A278-02ACD8031E53}"/>
                </a:ext>
              </a:extLst>
            </p:cNvPr>
            <p:cNvSpPr/>
            <p:nvPr/>
          </p:nvSpPr>
          <p:spPr>
            <a:xfrm>
              <a:off x="5951538" y="1079279"/>
              <a:ext cx="2520000" cy="2448000"/>
            </a:xfrm>
            <a:prstGeom prst="rect">
              <a:avLst/>
            </a:prstGeom>
            <a:solidFill>
              <a:srgbClr val="FFFFFF"/>
            </a:solidFill>
            <a:ln>
              <a:noFill/>
            </a:ln>
            <a:effectLst>
              <a:outerShdw blurRad="38100" dist="127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51999" tIns="1280160" rIns="180000" bIns="396000" rtlCol="0" anchor="t"/>
            <a:lstStyle/>
            <a:p>
              <a:pPr algn="ctr"/>
              <a:endParaRPr lang="en-US" sz="1000">
                <a:solidFill>
                  <a:srgbClr val="09092D"/>
                </a:solidFill>
                <a:latin typeface="Calibri Light" panose="020F0302020204030204" pitchFamily="34" charset="0"/>
                <a:cs typeface="Calibri Light" panose="020F0302020204030204" pitchFamily="34" charset="0"/>
              </a:endParaRPr>
            </a:p>
          </p:txBody>
        </p:sp>
        <p:sp>
          <p:nvSpPr>
            <p:cNvPr id="19" name="Rectangle 18">
              <a:extLst>
                <a:ext uri="{FF2B5EF4-FFF2-40B4-BE49-F238E27FC236}">
                  <a16:creationId xmlns:a16="http://schemas.microsoft.com/office/drawing/2014/main" id="{D2497890-82E9-DB1F-A5B9-27EE2F4E27D4}"/>
                </a:ext>
              </a:extLst>
            </p:cNvPr>
            <p:cNvSpPr/>
            <p:nvPr/>
          </p:nvSpPr>
          <p:spPr>
            <a:xfrm flipV="1">
              <a:off x="5951538" y="1079279"/>
              <a:ext cx="2520000" cy="51632"/>
            </a:xfrm>
            <a:prstGeom prst="rect">
              <a:avLst/>
            </a:prstGeom>
            <a:solidFill>
              <a:srgbClr val="8BF0BB"/>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1280160" rIns="180000" rtlCol="0" anchor="t"/>
            <a:lstStyle/>
            <a:p>
              <a:pPr>
                <a:lnSpc>
                  <a:spcPct val="130000"/>
                </a:lnSpc>
                <a:spcBef>
                  <a:spcPts val="600"/>
                </a:spcBef>
              </a:pPr>
              <a:endParaRPr lang="en-US" sz="1000">
                <a:solidFill>
                  <a:schemeClr val="tx1">
                    <a:alpha val="70000"/>
                  </a:schemeClr>
                </a:solidFill>
              </a:endParaRPr>
            </a:p>
          </p:txBody>
        </p:sp>
        <p:sp>
          <p:nvSpPr>
            <p:cNvPr id="20" name="ZoneTexte 17">
              <a:extLst>
                <a:ext uri="{FF2B5EF4-FFF2-40B4-BE49-F238E27FC236}">
                  <a16:creationId xmlns:a16="http://schemas.microsoft.com/office/drawing/2014/main" id="{D0999941-BBE6-B677-4FDC-827B756FAA0F}"/>
                </a:ext>
              </a:extLst>
            </p:cNvPr>
            <p:cNvSpPr txBox="1"/>
            <p:nvPr/>
          </p:nvSpPr>
          <p:spPr>
            <a:xfrm>
              <a:off x="5951538" y="2230345"/>
              <a:ext cx="2523525" cy="1292662"/>
            </a:xfrm>
            <a:prstGeom prst="rect">
              <a:avLst/>
            </a:prstGeom>
            <a:noFill/>
          </p:spPr>
          <p:txBody>
            <a:bodyPr wrap="square" lIns="251999" rIns="251999">
              <a:spAutoFit/>
            </a:bodyPr>
            <a:lstStyle/>
            <a:p>
              <a:r>
                <a:rPr lang="en-US" sz="1400" b="1" dirty="0">
                  <a:solidFill>
                    <a:srgbClr val="8BF0BB"/>
                  </a:solidFill>
                  <a:latin typeface="Foundever Sans Bold" pitchFamily="50" charset="0"/>
                  <a:ea typeface="Foundever Sans Bold" pitchFamily="50" charset="0"/>
                </a:rPr>
                <a:t>Scenario 2:</a:t>
              </a:r>
            </a:p>
            <a:p>
              <a:r>
                <a:rPr lang="en-US" sz="1600" dirty="0">
                  <a:latin typeface="+mj-lt"/>
                </a:rPr>
                <a:t>Addressing inappropriate behavior or comments from a colleague.</a:t>
              </a:r>
              <a:endParaRPr lang="pt-PT" sz="1600" dirty="0">
                <a:latin typeface="+mj-lt"/>
              </a:endParaRPr>
            </a:p>
          </p:txBody>
        </p:sp>
        <p:grpSp>
          <p:nvGrpSpPr>
            <p:cNvPr id="21" name="Groupe 27">
              <a:extLst>
                <a:ext uri="{FF2B5EF4-FFF2-40B4-BE49-F238E27FC236}">
                  <a16:creationId xmlns:a16="http://schemas.microsoft.com/office/drawing/2014/main" id="{103947D7-B11D-12EC-F213-685DDC717F93}"/>
                </a:ext>
              </a:extLst>
            </p:cNvPr>
            <p:cNvGrpSpPr/>
            <p:nvPr/>
          </p:nvGrpSpPr>
          <p:grpSpPr>
            <a:xfrm>
              <a:off x="6843600" y="1370630"/>
              <a:ext cx="737999" cy="737999"/>
              <a:chOff x="5278438" y="387351"/>
              <a:chExt cx="304800" cy="303213"/>
            </a:xfrm>
            <a:solidFill>
              <a:srgbClr val="09092D"/>
            </a:solidFill>
          </p:grpSpPr>
          <p:sp>
            <p:nvSpPr>
              <p:cNvPr id="22" name="Freeform 96">
                <a:extLst>
                  <a:ext uri="{FF2B5EF4-FFF2-40B4-BE49-F238E27FC236}">
                    <a16:creationId xmlns:a16="http://schemas.microsoft.com/office/drawing/2014/main" id="{73A00B37-DD83-7333-F87D-267D1E11A191}"/>
                  </a:ext>
                </a:extLst>
              </p:cNvPr>
              <p:cNvSpPr>
                <a:spLocks noEditPoints="1"/>
              </p:cNvSpPr>
              <p:nvPr/>
            </p:nvSpPr>
            <p:spPr bwMode="auto">
              <a:xfrm>
                <a:off x="5324476" y="458788"/>
                <a:ext cx="200025" cy="173038"/>
              </a:xfrm>
              <a:custGeom>
                <a:avLst/>
                <a:gdLst>
                  <a:gd name="T0" fmla="*/ 53 w 488"/>
                  <a:gd name="T1" fmla="*/ 264 h 424"/>
                  <a:gd name="T2" fmla="*/ 0 w 488"/>
                  <a:gd name="T3" fmla="*/ 233 h 424"/>
                  <a:gd name="T4" fmla="*/ 30 w 488"/>
                  <a:gd name="T5" fmla="*/ 0 h 424"/>
                  <a:gd name="T6" fmla="*/ 360 w 488"/>
                  <a:gd name="T7" fmla="*/ 31 h 424"/>
                  <a:gd name="T8" fmla="*/ 329 w 488"/>
                  <a:gd name="T9" fmla="*/ 264 h 424"/>
                  <a:gd name="T10" fmla="*/ 88 w 488"/>
                  <a:gd name="T11" fmla="*/ 332 h 424"/>
                  <a:gd name="T12" fmla="*/ 66 w 488"/>
                  <a:gd name="T13" fmla="*/ 337 h 424"/>
                  <a:gd name="T14" fmla="*/ 62 w 488"/>
                  <a:gd name="T15" fmla="*/ 245 h 424"/>
                  <a:gd name="T16" fmla="*/ 72 w 488"/>
                  <a:gd name="T17" fmla="*/ 319 h 424"/>
                  <a:gd name="T18" fmla="*/ 74 w 488"/>
                  <a:gd name="T19" fmla="*/ 319 h 424"/>
                  <a:gd name="T20" fmla="*/ 141 w 488"/>
                  <a:gd name="T21" fmla="*/ 248 h 424"/>
                  <a:gd name="T22" fmla="*/ 329 w 488"/>
                  <a:gd name="T23" fmla="*/ 245 h 424"/>
                  <a:gd name="T24" fmla="*/ 341 w 488"/>
                  <a:gd name="T25" fmla="*/ 31 h 424"/>
                  <a:gd name="T26" fmla="*/ 30 w 488"/>
                  <a:gd name="T27" fmla="*/ 19 h 424"/>
                  <a:gd name="T28" fmla="*/ 18 w 488"/>
                  <a:gd name="T29" fmla="*/ 233 h 424"/>
                  <a:gd name="T30" fmla="*/ 62 w 488"/>
                  <a:gd name="T31" fmla="*/ 245 h 424"/>
                  <a:gd name="T32" fmla="*/ 336 w 488"/>
                  <a:gd name="T33" fmla="*/ 349 h 424"/>
                  <a:gd name="T34" fmla="*/ 414 w 488"/>
                  <a:gd name="T35" fmla="*/ 424 h 424"/>
                  <a:gd name="T36" fmla="*/ 434 w 488"/>
                  <a:gd name="T37" fmla="*/ 404 h 424"/>
                  <a:gd name="T38" fmla="*/ 457 w 488"/>
                  <a:gd name="T39" fmla="*/ 349 h 424"/>
                  <a:gd name="T40" fmla="*/ 488 w 488"/>
                  <a:gd name="T41" fmla="*/ 116 h 424"/>
                  <a:gd name="T42" fmla="*/ 382 w 488"/>
                  <a:gd name="T43" fmla="*/ 85 h 424"/>
                  <a:gd name="T44" fmla="*/ 382 w 488"/>
                  <a:gd name="T45" fmla="*/ 104 h 424"/>
                  <a:gd name="T46" fmla="*/ 469 w 488"/>
                  <a:gd name="T47" fmla="*/ 116 h 424"/>
                  <a:gd name="T48" fmla="*/ 457 w 488"/>
                  <a:gd name="T49" fmla="*/ 331 h 424"/>
                  <a:gd name="T50" fmla="*/ 416 w 488"/>
                  <a:gd name="T51" fmla="*/ 340 h 424"/>
                  <a:gd name="T52" fmla="*/ 415 w 488"/>
                  <a:gd name="T53" fmla="*/ 405 h 424"/>
                  <a:gd name="T54" fmla="*/ 413 w 488"/>
                  <a:gd name="T55" fmla="*/ 405 h 424"/>
                  <a:gd name="T56" fmla="*/ 340 w 488"/>
                  <a:gd name="T57" fmla="*/ 331 h 424"/>
                  <a:gd name="T58" fmla="*/ 178 w 488"/>
                  <a:gd name="T59" fmla="*/ 319 h 424"/>
                  <a:gd name="T60" fmla="*/ 169 w 488"/>
                  <a:gd name="T61" fmla="*/ 277 h 424"/>
                  <a:gd name="T62" fmla="*/ 160 w 488"/>
                  <a:gd name="T63" fmla="*/ 319 h 424"/>
                  <a:gd name="T64" fmla="*/ 75 w 488"/>
                  <a:gd name="T65" fmla="*/ 89 h 424"/>
                  <a:gd name="T66" fmla="*/ 294 w 488"/>
                  <a:gd name="T67" fmla="*/ 79 h 424"/>
                  <a:gd name="T68" fmla="*/ 75 w 488"/>
                  <a:gd name="T69" fmla="*/ 70 h 424"/>
                  <a:gd name="T70" fmla="*/ 75 w 488"/>
                  <a:gd name="T71" fmla="*/ 89 h 424"/>
                  <a:gd name="T72" fmla="*/ 285 w 488"/>
                  <a:gd name="T73" fmla="*/ 138 h 424"/>
                  <a:gd name="T74" fmla="*/ 285 w 488"/>
                  <a:gd name="T75" fmla="*/ 119 h 424"/>
                  <a:gd name="T76" fmla="*/ 66 w 488"/>
                  <a:gd name="T77" fmla="*/ 128 h 424"/>
                  <a:gd name="T78" fmla="*/ 75 w 488"/>
                  <a:gd name="T79" fmla="*/ 187 h 424"/>
                  <a:gd name="T80" fmla="*/ 232 w 488"/>
                  <a:gd name="T81" fmla="*/ 178 h 424"/>
                  <a:gd name="T82" fmla="*/ 75 w 488"/>
                  <a:gd name="T83" fmla="*/ 168 h 424"/>
                  <a:gd name="T84" fmla="*/ 75 w 488"/>
                  <a:gd name="T85" fmla="*/ 187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8" h="424">
                    <a:moveTo>
                      <a:pt x="53" y="319"/>
                    </a:moveTo>
                    <a:cubicBezTo>
                      <a:pt x="53" y="264"/>
                      <a:pt x="53" y="264"/>
                      <a:pt x="53" y="264"/>
                    </a:cubicBezTo>
                    <a:cubicBezTo>
                      <a:pt x="30" y="264"/>
                      <a:pt x="30" y="264"/>
                      <a:pt x="30" y="264"/>
                    </a:cubicBezTo>
                    <a:cubicBezTo>
                      <a:pt x="13" y="264"/>
                      <a:pt x="0" y="250"/>
                      <a:pt x="0" y="233"/>
                    </a:cubicBezTo>
                    <a:cubicBezTo>
                      <a:pt x="0" y="31"/>
                      <a:pt x="0" y="31"/>
                      <a:pt x="0" y="31"/>
                    </a:cubicBezTo>
                    <a:cubicBezTo>
                      <a:pt x="0" y="14"/>
                      <a:pt x="13" y="0"/>
                      <a:pt x="30" y="0"/>
                    </a:cubicBezTo>
                    <a:cubicBezTo>
                      <a:pt x="329" y="0"/>
                      <a:pt x="329" y="0"/>
                      <a:pt x="329" y="0"/>
                    </a:cubicBezTo>
                    <a:cubicBezTo>
                      <a:pt x="346" y="0"/>
                      <a:pt x="360" y="14"/>
                      <a:pt x="360" y="31"/>
                    </a:cubicBezTo>
                    <a:cubicBezTo>
                      <a:pt x="360" y="233"/>
                      <a:pt x="360" y="233"/>
                      <a:pt x="360" y="233"/>
                    </a:cubicBezTo>
                    <a:cubicBezTo>
                      <a:pt x="360" y="250"/>
                      <a:pt x="346" y="264"/>
                      <a:pt x="329" y="264"/>
                    </a:cubicBezTo>
                    <a:cubicBezTo>
                      <a:pt x="152" y="264"/>
                      <a:pt x="152" y="264"/>
                      <a:pt x="152" y="264"/>
                    </a:cubicBezTo>
                    <a:cubicBezTo>
                      <a:pt x="88" y="332"/>
                      <a:pt x="88" y="332"/>
                      <a:pt x="88" y="332"/>
                    </a:cubicBezTo>
                    <a:cubicBezTo>
                      <a:pt x="84" y="336"/>
                      <a:pt x="79" y="339"/>
                      <a:pt x="73" y="339"/>
                    </a:cubicBezTo>
                    <a:cubicBezTo>
                      <a:pt x="71" y="339"/>
                      <a:pt x="68" y="338"/>
                      <a:pt x="66" y="337"/>
                    </a:cubicBezTo>
                    <a:cubicBezTo>
                      <a:pt x="58" y="334"/>
                      <a:pt x="53" y="327"/>
                      <a:pt x="53" y="319"/>
                    </a:cubicBezTo>
                    <a:close/>
                    <a:moveTo>
                      <a:pt x="62" y="245"/>
                    </a:moveTo>
                    <a:cubicBezTo>
                      <a:pt x="67" y="245"/>
                      <a:pt x="72" y="249"/>
                      <a:pt x="72" y="255"/>
                    </a:cubicBezTo>
                    <a:cubicBezTo>
                      <a:pt x="72" y="319"/>
                      <a:pt x="72" y="319"/>
                      <a:pt x="72" y="319"/>
                    </a:cubicBezTo>
                    <a:cubicBezTo>
                      <a:pt x="72" y="319"/>
                      <a:pt x="72" y="320"/>
                      <a:pt x="72" y="320"/>
                    </a:cubicBezTo>
                    <a:cubicBezTo>
                      <a:pt x="73" y="320"/>
                      <a:pt x="74" y="320"/>
                      <a:pt x="74" y="319"/>
                    </a:cubicBezTo>
                    <a:cubicBezTo>
                      <a:pt x="74" y="319"/>
                      <a:pt x="74" y="319"/>
                      <a:pt x="74" y="319"/>
                    </a:cubicBezTo>
                    <a:cubicBezTo>
                      <a:pt x="141" y="248"/>
                      <a:pt x="141" y="248"/>
                      <a:pt x="141" y="248"/>
                    </a:cubicBezTo>
                    <a:cubicBezTo>
                      <a:pt x="143" y="246"/>
                      <a:pt x="145" y="245"/>
                      <a:pt x="148" y="245"/>
                    </a:cubicBezTo>
                    <a:cubicBezTo>
                      <a:pt x="329" y="245"/>
                      <a:pt x="329" y="245"/>
                      <a:pt x="329" y="245"/>
                    </a:cubicBezTo>
                    <a:cubicBezTo>
                      <a:pt x="336" y="245"/>
                      <a:pt x="341" y="240"/>
                      <a:pt x="341" y="233"/>
                    </a:cubicBezTo>
                    <a:cubicBezTo>
                      <a:pt x="341" y="31"/>
                      <a:pt x="341" y="31"/>
                      <a:pt x="341" y="31"/>
                    </a:cubicBezTo>
                    <a:cubicBezTo>
                      <a:pt x="341" y="24"/>
                      <a:pt x="336" y="19"/>
                      <a:pt x="329" y="19"/>
                    </a:cubicBezTo>
                    <a:cubicBezTo>
                      <a:pt x="30" y="19"/>
                      <a:pt x="30" y="19"/>
                      <a:pt x="30" y="19"/>
                    </a:cubicBezTo>
                    <a:cubicBezTo>
                      <a:pt x="24" y="19"/>
                      <a:pt x="18" y="24"/>
                      <a:pt x="18" y="31"/>
                    </a:cubicBezTo>
                    <a:cubicBezTo>
                      <a:pt x="18" y="233"/>
                      <a:pt x="18" y="233"/>
                      <a:pt x="18" y="233"/>
                    </a:cubicBezTo>
                    <a:cubicBezTo>
                      <a:pt x="18" y="240"/>
                      <a:pt x="24" y="245"/>
                      <a:pt x="30" y="245"/>
                    </a:cubicBezTo>
                    <a:lnTo>
                      <a:pt x="62" y="245"/>
                    </a:lnTo>
                    <a:close/>
                    <a:moveTo>
                      <a:pt x="190" y="349"/>
                    </a:moveTo>
                    <a:cubicBezTo>
                      <a:pt x="336" y="349"/>
                      <a:pt x="336" y="349"/>
                      <a:pt x="336" y="349"/>
                    </a:cubicBezTo>
                    <a:cubicBezTo>
                      <a:pt x="399" y="417"/>
                      <a:pt x="399" y="417"/>
                      <a:pt x="399" y="417"/>
                    </a:cubicBezTo>
                    <a:cubicBezTo>
                      <a:pt x="403" y="422"/>
                      <a:pt x="409" y="424"/>
                      <a:pt x="414" y="424"/>
                    </a:cubicBezTo>
                    <a:cubicBezTo>
                      <a:pt x="417" y="424"/>
                      <a:pt x="419" y="424"/>
                      <a:pt x="421" y="423"/>
                    </a:cubicBezTo>
                    <a:cubicBezTo>
                      <a:pt x="429" y="420"/>
                      <a:pt x="434" y="412"/>
                      <a:pt x="434" y="404"/>
                    </a:cubicBezTo>
                    <a:cubicBezTo>
                      <a:pt x="434" y="349"/>
                      <a:pt x="434" y="349"/>
                      <a:pt x="434" y="349"/>
                    </a:cubicBezTo>
                    <a:cubicBezTo>
                      <a:pt x="457" y="349"/>
                      <a:pt x="457" y="349"/>
                      <a:pt x="457" y="349"/>
                    </a:cubicBezTo>
                    <a:cubicBezTo>
                      <a:pt x="474" y="349"/>
                      <a:pt x="488" y="335"/>
                      <a:pt x="488" y="319"/>
                    </a:cubicBezTo>
                    <a:cubicBezTo>
                      <a:pt x="488" y="116"/>
                      <a:pt x="488" y="116"/>
                      <a:pt x="488" y="116"/>
                    </a:cubicBezTo>
                    <a:cubicBezTo>
                      <a:pt x="488" y="99"/>
                      <a:pt x="474" y="85"/>
                      <a:pt x="457" y="85"/>
                    </a:cubicBezTo>
                    <a:cubicBezTo>
                      <a:pt x="382" y="85"/>
                      <a:pt x="382" y="85"/>
                      <a:pt x="382" y="85"/>
                    </a:cubicBezTo>
                    <a:cubicBezTo>
                      <a:pt x="377" y="85"/>
                      <a:pt x="373" y="89"/>
                      <a:pt x="373" y="95"/>
                    </a:cubicBezTo>
                    <a:cubicBezTo>
                      <a:pt x="373" y="100"/>
                      <a:pt x="377" y="104"/>
                      <a:pt x="382" y="104"/>
                    </a:cubicBezTo>
                    <a:cubicBezTo>
                      <a:pt x="457" y="104"/>
                      <a:pt x="457" y="104"/>
                      <a:pt x="457" y="104"/>
                    </a:cubicBezTo>
                    <a:cubicBezTo>
                      <a:pt x="464" y="104"/>
                      <a:pt x="469" y="109"/>
                      <a:pt x="469" y="116"/>
                    </a:cubicBezTo>
                    <a:cubicBezTo>
                      <a:pt x="469" y="319"/>
                      <a:pt x="469" y="319"/>
                      <a:pt x="469" y="319"/>
                    </a:cubicBezTo>
                    <a:cubicBezTo>
                      <a:pt x="469" y="325"/>
                      <a:pt x="464" y="331"/>
                      <a:pt x="457" y="331"/>
                    </a:cubicBezTo>
                    <a:cubicBezTo>
                      <a:pt x="425" y="331"/>
                      <a:pt x="425" y="331"/>
                      <a:pt x="425" y="331"/>
                    </a:cubicBezTo>
                    <a:cubicBezTo>
                      <a:pt x="420" y="331"/>
                      <a:pt x="416" y="335"/>
                      <a:pt x="416" y="340"/>
                    </a:cubicBezTo>
                    <a:cubicBezTo>
                      <a:pt x="416" y="404"/>
                      <a:pt x="416" y="404"/>
                      <a:pt x="416" y="404"/>
                    </a:cubicBezTo>
                    <a:cubicBezTo>
                      <a:pt x="416" y="404"/>
                      <a:pt x="416" y="405"/>
                      <a:pt x="415" y="405"/>
                    </a:cubicBezTo>
                    <a:cubicBezTo>
                      <a:pt x="414" y="406"/>
                      <a:pt x="413" y="405"/>
                      <a:pt x="413" y="405"/>
                    </a:cubicBezTo>
                    <a:cubicBezTo>
                      <a:pt x="413" y="405"/>
                      <a:pt x="413" y="405"/>
                      <a:pt x="413" y="405"/>
                    </a:cubicBezTo>
                    <a:cubicBezTo>
                      <a:pt x="346" y="334"/>
                      <a:pt x="346" y="334"/>
                      <a:pt x="346" y="334"/>
                    </a:cubicBezTo>
                    <a:cubicBezTo>
                      <a:pt x="345" y="332"/>
                      <a:pt x="342" y="331"/>
                      <a:pt x="340" y="331"/>
                    </a:cubicBezTo>
                    <a:cubicBezTo>
                      <a:pt x="190" y="331"/>
                      <a:pt x="190" y="331"/>
                      <a:pt x="190" y="331"/>
                    </a:cubicBezTo>
                    <a:cubicBezTo>
                      <a:pt x="184" y="331"/>
                      <a:pt x="178" y="325"/>
                      <a:pt x="178" y="319"/>
                    </a:cubicBezTo>
                    <a:cubicBezTo>
                      <a:pt x="178" y="287"/>
                      <a:pt x="178" y="287"/>
                      <a:pt x="178" y="287"/>
                    </a:cubicBezTo>
                    <a:cubicBezTo>
                      <a:pt x="178" y="281"/>
                      <a:pt x="174" y="277"/>
                      <a:pt x="169" y="277"/>
                    </a:cubicBezTo>
                    <a:cubicBezTo>
                      <a:pt x="164" y="277"/>
                      <a:pt x="160" y="281"/>
                      <a:pt x="160" y="287"/>
                    </a:cubicBezTo>
                    <a:cubicBezTo>
                      <a:pt x="160" y="319"/>
                      <a:pt x="160" y="319"/>
                      <a:pt x="160" y="319"/>
                    </a:cubicBezTo>
                    <a:cubicBezTo>
                      <a:pt x="160" y="336"/>
                      <a:pt x="173" y="349"/>
                      <a:pt x="190" y="349"/>
                    </a:cubicBezTo>
                    <a:close/>
                    <a:moveTo>
                      <a:pt x="75" y="89"/>
                    </a:moveTo>
                    <a:cubicBezTo>
                      <a:pt x="285" y="89"/>
                      <a:pt x="285" y="89"/>
                      <a:pt x="285" y="89"/>
                    </a:cubicBezTo>
                    <a:cubicBezTo>
                      <a:pt x="290" y="89"/>
                      <a:pt x="294" y="84"/>
                      <a:pt x="294" y="79"/>
                    </a:cubicBezTo>
                    <a:cubicBezTo>
                      <a:pt x="294" y="74"/>
                      <a:pt x="290" y="70"/>
                      <a:pt x="285" y="70"/>
                    </a:cubicBezTo>
                    <a:cubicBezTo>
                      <a:pt x="75" y="70"/>
                      <a:pt x="75" y="70"/>
                      <a:pt x="75" y="70"/>
                    </a:cubicBezTo>
                    <a:cubicBezTo>
                      <a:pt x="70" y="70"/>
                      <a:pt x="66" y="74"/>
                      <a:pt x="66" y="79"/>
                    </a:cubicBezTo>
                    <a:cubicBezTo>
                      <a:pt x="66" y="84"/>
                      <a:pt x="70" y="89"/>
                      <a:pt x="75" y="89"/>
                    </a:cubicBezTo>
                    <a:close/>
                    <a:moveTo>
                      <a:pt x="75" y="138"/>
                    </a:moveTo>
                    <a:cubicBezTo>
                      <a:pt x="285" y="138"/>
                      <a:pt x="285" y="138"/>
                      <a:pt x="285" y="138"/>
                    </a:cubicBezTo>
                    <a:cubicBezTo>
                      <a:pt x="290" y="138"/>
                      <a:pt x="294" y="134"/>
                      <a:pt x="294" y="128"/>
                    </a:cubicBezTo>
                    <a:cubicBezTo>
                      <a:pt x="294" y="123"/>
                      <a:pt x="290" y="119"/>
                      <a:pt x="285" y="119"/>
                    </a:cubicBezTo>
                    <a:cubicBezTo>
                      <a:pt x="75" y="119"/>
                      <a:pt x="75" y="119"/>
                      <a:pt x="75" y="119"/>
                    </a:cubicBezTo>
                    <a:cubicBezTo>
                      <a:pt x="70" y="119"/>
                      <a:pt x="66" y="123"/>
                      <a:pt x="66" y="128"/>
                    </a:cubicBezTo>
                    <a:cubicBezTo>
                      <a:pt x="66" y="134"/>
                      <a:pt x="70" y="138"/>
                      <a:pt x="75" y="138"/>
                    </a:cubicBezTo>
                    <a:close/>
                    <a:moveTo>
                      <a:pt x="75" y="187"/>
                    </a:moveTo>
                    <a:cubicBezTo>
                      <a:pt x="222" y="187"/>
                      <a:pt x="222" y="187"/>
                      <a:pt x="222" y="187"/>
                    </a:cubicBezTo>
                    <a:cubicBezTo>
                      <a:pt x="227" y="187"/>
                      <a:pt x="232" y="183"/>
                      <a:pt x="232" y="178"/>
                    </a:cubicBezTo>
                    <a:cubicBezTo>
                      <a:pt x="232" y="172"/>
                      <a:pt x="227" y="168"/>
                      <a:pt x="222" y="168"/>
                    </a:cubicBezTo>
                    <a:cubicBezTo>
                      <a:pt x="75" y="168"/>
                      <a:pt x="75" y="168"/>
                      <a:pt x="75" y="168"/>
                    </a:cubicBezTo>
                    <a:cubicBezTo>
                      <a:pt x="70" y="168"/>
                      <a:pt x="66" y="172"/>
                      <a:pt x="66" y="178"/>
                    </a:cubicBezTo>
                    <a:cubicBezTo>
                      <a:pt x="66" y="183"/>
                      <a:pt x="70" y="187"/>
                      <a:pt x="75" y="1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394">
                <a:extLst>
                  <a:ext uri="{FF2B5EF4-FFF2-40B4-BE49-F238E27FC236}">
                    <a16:creationId xmlns:a16="http://schemas.microsoft.com/office/drawing/2014/main" id="{5641DBA3-423F-5D10-761E-AC4C51DCA1FD}"/>
                  </a:ext>
                </a:extLst>
              </p:cNvPr>
              <p:cNvSpPr>
                <a:spLocks/>
              </p:cNvSpPr>
              <p:nvPr/>
            </p:nvSpPr>
            <p:spPr bwMode="auto">
              <a:xfrm>
                <a:off x="5278438" y="387351"/>
                <a:ext cx="304800" cy="303213"/>
              </a:xfrm>
              <a:custGeom>
                <a:avLst/>
                <a:gdLst>
                  <a:gd name="T0" fmla="*/ 650 w 744"/>
                  <a:gd name="T1" fmla="*/ 94 h 744"/>
                  <a:gd name="T2" fmla="*/ 744 w 744"/>
                  <a:gd name="T3" fmla="*/ 323 h 744"/>
                  <a:gd name="T4" fmla="*/ 744 w 744"/>
                  <a:gd name="T5" fmla="*/ 421 h 744"/>
                  <a:gd name="T6" fmla="*/ 719 w 744"/>
                  <a:gd name="T7" fmla="*/ 548 h 744"/>
                  <a:gd name="T8" fmla="*/ 706 w 744"/>
                  <a:gd name="T9" fmla="*/ 553 h 744"/>
                  <a:gd name="T10" fmla="*/ 701 w 744"/>
                  <a:gd name="T11" fmla="*/ 541 h 744"/>
                  <a:gd name="T12" fmla="*/ 726 w 744"/>
                  <a:gd name="T13" fmla="*/ 421 h 744"/>
                  <a:gd name="T14" fmla="*/ 726 w 744"/>
                  <a:gd name="T15" fmla="*/ 323 h 744"/>
                  <a:gd name="T16" fmla="*/ 637 w 744"/>
                  <a:gd name="T17" fmla="*/ 107 h 744"/>
                  <a:gd name="T18" fmla="*/ 421 w 744"/>
                  <a:gd name="T19" fmla="*/ 18 h 744"/>
                  <a:gd name="T20" fmla="*/ 323 w 744"/>
                  <a:gd name="T21" fmla="*/ 18 h 744"/>
                  <a:gd name="T22" fmla="*/ 108 w 744"/>
                  <a:gd name="T23" fmla="*/ 107 h 744"/>
                  <a:gd name="T24" fmla="*/ 18 w 744"/>
                  <a:gd name="T25" fmla="*/ 323 h 744"/>
                  <a:gd name="T26" fmla="*/ 18 w 744"/>
                  <a:gd name="T27" fmla="*/ 421 h 744"/>
                  <a:gd name="T28" fmla="*/ 108 w 744"/>
                  <a:gd name="T29" fmla="*/ 637 h 744"/>
                  <a:gd name="T30" fmla="*/ 323 w 744"/>
                  <a:gd name="T31" fmla="*/ 726 h 744"/>
                  <a:gd name="T32" fmla="*/ 421 w 744"/>
                  <a:gd name="T33" fmla="*/ 726 h 744"/>
                  <a:gd name="T34" fmla="*/ 632 w 744"/>
                  <a:gd name="T35" fmla="*/ 642 h 744"/>
                  <a:gd name="T36" fmla="*/ 645 w 744"/>
                  <a:gd name="T37" fmla="*/ 642 h 744"/>
                  <a:gd name="T38" fmla="*/ 644 w 744"/>
                  <a:gd name="T39" fmla="*/ 655 h 744"/>
                  <a:gd name="T40" fmla="*/ 421 w 744"/>
                  <a:gd name="T41" fmla="*/ 744 h 744"/>
                  <a:gd name="T42" fmla="*/ 323 w 744"/>
                  <a:gd name="T43" fmla="*/ 744 h 744"/>
                  <a:gd name="T44" fmla="*/ 94 w 744"/>
                  <a:gd name="T45" fmla="*/ 650 h 744"/>
                  <a:gd name="T46" fmla="*/ 0 w 744"/>
                  <a:gd name="T47" fmla="*/ 421 h 744"/>
                  <a:gd name="T48" fmla="*/ 0 w 744"/>
                  <a:gd name="T49" fmla="*/ 323 h 744"/>
                  <a:gd name="T50" fmla="*/ 94 w 744"/>
                  <a:gd name="T51" fmla="*/ 94 h 744"/>
                  <a:gd name="T52" fmla="*/ 323 w 744"/>
                  <a:gd name="T53" fmla="*/ 0 h 744"/>
                  <a:gd name="T54" fmla="*/ 421 w 744"/>
                  <a:gd name="T55" fmla="*/ 0 h 744"/>
                  <a:gd name="T56" fmla="*/ 650 w 744"/>
                  <a:gd name="T57" fmla="*/ 94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4" h="744">
                    <a:moveTo>
                      <a:pt x="650" y="94"/>
                    </a:moveTo>
                    <a:cubicBezTo>
                      <a:pt x="711" y="155"/>
                      <a:pt x="744" y="236"/>
                      <a:pt x="744" y="323"/>
                    </a:cubicBezTo>
                    <a:cubicBezTo>
                      <a:pt x="744" y="421"/>
                      <a:pt x="744" y="421"/>
                      <a:pt x="744" y="421"/>
                    </a:cubicBezTo>
                    <a:cubicBezTo>
                      <a:pt x="744" y="465"/>
                      <a:pt x="736" y="508"/>
                      <a:pt x="719" y="548"/>
                    </a:cubicBezTo>
                    <a:cubicBezTo>
                      <a:pt x="717" y="553"/>
                      <a:pt x="711" y="555"/>
                      <a:pt x="706" y="553"/>
                    </a:cubicBezTo>
                    <a:cubicBezTo>
                      <a:pt x="702" y="551"/>
                      <a:pt x="699" y="546"/>
                      <a:pt x="701" y="541"/>
                    </a:cubicBezTo>
                    <a:cubicBezTo>
                      <a:pt x="718" y="503"/>
                      <a:pt x="726" y="463"/>
                      <a:pt x="726" y="421"/>
                    </a:cubicBezTo>
                    <a:cubicBezTo>
                      <a:pt x="726" y="323"/>
                      <a:pt x="726" y="323"/>
                      <a:pt x="726" y="323"/>
                    </a:cubicBezTo>
                    <a:cubicBezTo>
                      <a:pt x="726" y="241"/>
                      <a:pt x="694" y="165"/>
                      <a:pt x="637" y="107"/>
                    </a:cubicBezTo>
                    <a:cubicBezTo>
                      <a:pt x="579" y="50"/>
                      <a:pt x="503" y="18"/>
                      <a:pt x="421" y="18"/>
                    </a:cubicBezTo>
                    <a:cubicBezTo>
                      <a:pt x="323" y="18"/>
                      <a:pt x="323" y="18"/>
                      <a:pt x="323" y="18"/>
                    </a:cubicBezTo>
                    <a:cubicBezTo>
                      <a:pt x="241" y="18"/>
                      <a:pt x="165" y="50"/>
                      <a:pt x="108" y="107"/>
                    </a:cubicBezTo>
                    <a:cubicBezTo>
                      <a:pt x="50" y="165"/>
                      <a:pt x="18" y="241"/>
                      <a:pt x="18" y="323"/>
                    </a:cubicBezTo>
                    <a:cubicBezTo>
                      <a:pt x="18" y="421"/>
                      <a:pt x="18" y="421"/>
                      <a:pt x="18" y="421"/>
                    </a:cubicBezTo>
                    <a:cubicBezTo>
                      <a:pt x="18" y="503"/>
                      <a:pt x="50" y="579"/>
                      <a:pt x="108" y="637"/>
                    </a:cubicBezTo>
                    <a:cubicBezTo>
                      <a:pt x="165" y="694"/>
                      <a:pt x="241" y="726"/>
                      <a:pt x="323" y="726"/>
                    </a:cubicBezTo>
                    <a:cubicBezTo>
                      <a:pt x="421" y="726"/>
                      <a:pt x="421" y="726"/>
                      <a:pt x="421" y="726"/>
                    </a:cubicBezTo>
                    <a:cubicBezTo>
                      <a:pt x="500" y="726"/>
                      <a:pt x="575" y="696"/>
                      <a:pt x="632" y="642"/>
                    </a:cubicBezTo>
                    <a:cubicBezTo>
                      <a:pt x="635" y="638"/>
                      <a:pt x="641" y="638"/>
                      <a:pt x="645" y="642"/>
                    </a:cubicBezTo>
                    <a:cubicBezTo>
                      <a:pt x="648" y="646"/>
                      <a:pt x="648" y="651"/>
                      <a:pt x="644" y="655"/>
                    </a:cubicBezTo>
                    <a:cubicBezTo>
                      <a:pt x="584" y="713"/>
                      <a:pt x="505" y="744"/>
                      <a:pt x="421" y="744"/>
                    </a:cubicBezTo>
                    <a:cubicBezTo>
                      <a:pt x="323" y="744"/>
                      <a:pt x="323" y="744"/>
                      <a:pt x="323" y="744"/>
                    </a:cubicBezTo>
                    <a:cubicBezTo>
                      <a:pt x="237" y="744"/>
                      <a:pt x="155" y="711"/>
                      <a:pt x="94" y="650"/>
                    </a:cubicBezTo>
                    <a:cubicBezTo>
                      <a:pt x="33" y="589"/>
                      <a:pt x="0" y="508"/>
                      <a:pt x="0" y="421"/>
                    </a:cubicBezTo>
                    <a:cubicBezTo>
                      <a:pt x="0" y="323"/>
                      <a:pt x="0" y="323"/>
                      <a:pt x="0" y="323"/>
                    </a:cubicBezTo>
                    <a:cubicBezTo>
                      <a:pt x="0" y="236"/>
                      <a:pt x="33" y="155"/>
                      <a:pt x="94" y="94"/>
                    </a:cubicBezTo>
                    <a:cubicBezTo>
                      <a:pt x="155" y="33"/>
                      <a:pt x="237" y="0"/>
                      <a:pt x="323" y="0"/>
                    </a:cubicBezTo>
                    <a:cubicBezTo>
                      <a:pt x="421" y="0"/>
                      <a:pt x="421" y="0"/>
                      <a:pt x="421" y="0"/>
                    </a:cubicBezTo>
                    <a:cubicBezTo>
                      <a:pt x="508" y="0"/>
                      <a:pt x="589" y="33"/>
                      <a:pt x="65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5" name="Group 24"/>
          <p:cNvGrpSpPr/>
          <p:nvPr/>
        </p:nvGrpSpPr>
        <p:grpSpPr>
          <a:xfrm>
            <a:off x="8841374" y="2731590"/>
            <a:ext cx="2523525" cy="2448000"/>
            <a:chOff x="5951538" y="1079279"/>
            <a:chExt cx="2523525" cy="2448000"/>
          </a:xfrm>
          <a:effectLst>
            <a:outerShdw blurRad="50800" dist="38100" dir="2700000" algn="tl" rotWithShape="0">
              <a:prstClr val="black">
                <a:alpha val="40000"/>
              </a:prstClr>
            </a:outerShdw>
          </a:effectLst>
        </p:grpSpPr>
        <p:sp>
          <p:nvSpPr>
            <p:cNvPr id="26" name="Rectangle 25">
              <a:extLst>
                <a:ext uri="{FF2B5EF4-FFF2-40B4-BE49-F238E27FC236}">
                  <a16:creationId xmlns:a16="http://schemas.microsoft.com/office/drawing/2014/main" id="{96D84DD6-BE4A-DB0D-A278-02ACD8031E53}"/>
                </a:ext>
              </a:extLst>
            </p:cNvPr>
            <p:cNvSpPr/>
            <p:nvPr/>
          </p:nvSpPr>
          <p:spPr>
            <a:xfrm>
              <a:off x="5951538" y="1079279"/>
              <a:ext cx="2520000" cy="2448000"/>
            </a:xfrm>
            <a:prstGeom prst="rect">
              <a:avLst/>
            </a:prstGeom>
            <a:solidFill>
              <a:srgbClr val="FFFFFF"/>
            </a:solidFill>
            <a:ln>
              <a:noFill/>
            </a:ln>
            <a:effectLst>
              <a:outerShdw blurRad="38100" dist="127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51999" tIns="1280160" rIns="180000" bIns="396000" rtlCol="0" anchor="t"/>
            <a:lstStyle/>
            <a:p>
              <a:pPr algn="ctr"/>
              <a:endParaRPr lang="en-US" sz="1000">
                <a:solidFill>
                  <a:srgbClr val="09092D"/>
                </a:solidFill>
                <a:latin typeface="Calibri Light" panose="020F0302020204030204" pitchFamily="34" charset="0"/>
                <a:cs typeface="Calibri Light" panose="020F0302020204030204" pitchFamily="34" charset="0"/>
              </a:endParaRPr>
            </a:p>
          </p:txBody>
        </p:sp>
        <p:sp>
          <p:nvSpPr>
            <p:cNvPr id="27" name="Rectangle 26">
              <a:extLst>
                <a:ext uri="{FF2B5EF4-FFF2-40B4-BE49-F238E27FC236}">
                  <a16:creationId xmlns:a16="http://schemas.microsoft.com/office/drawing/2014/main" id="{D2497890-82E9-DB1F-A5B9-27EE2F4E27D4}"/>
                </a:ext>
              </a:extLst>
            </p:cNvPr>
            <p:cNvSpPr/>
            <p:nvPr/>
          </p:nvSpPr>
          <p:spPr>
            <a:xfrm flipV="1">
              <a:off x="5951538" y="1079279"/>
              <a:ext cx="2520000" cy="51632"/>
            </a:xfrm>
            <a:prstGeom prst="rect">
              <a:avLst/>
            </a:prstGeom>
            <a:solidFill>
              <a:srgbClr val="8BF0BB"/>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1280160" rIns="180000" rtlCol="0" anchor="t"/>
            <a:lstStyle/>
            <a:p>
              <a:pPr>
                <a:lnSpc>
                  <a:spcPct val="130000"/>
                </a:lnSpc>
                <a:spcBef>
                  <a:spcPts val="600"/>
                </a:spcBef>
              </a:pPr>
              <a:endParaRPr lang="en-US" sz="1000">
                <a:solidFill>
                  <a:schemeClr val="tx1">
                    <a:alpha val="70000"/>
                  </a:schemeClr>
                </a:solidFill>
              </a:endParaRPr>
            </a:p>
          </p:txBody>
        </p:sp>
        <p:sp>
          <p:nvSpPr>
            <p:cNvPr id="28" name="ZoneTexte 17">
              <a:extLst>
                <a:ext uri="{FF2B5EF4-FFF2-40B4-BE49-F238E27FC236}">
                  <a16:creationId xmlns:a16="http://schemas.microsoft.com/office/drawing/2014/main" id="{D0999941-BBE6-B677-4FDC-827B756FAA0F}"/>
                </a:ext>
              </a:extLst>
            </p:cNvPr>
            <p:cNvSpPr txBox="1"/>
            <p:nvPr/>
          </p:nvSpPr>
          <p:spPr>
            <a:xfrm>
              <a:off x="5951538" y="2230345"/>
              <a:ext cx="2523525" cy="1046440"/>
            </a:xfrm>
            <a:prstGeom prst="rect">
              <a:avLst/>
            </a:prstGeom>
            <a:noFill/>
          </p:spPr>
          <p:txBody>
            <a:bodyPr wrap="square" lIns="251999" rIns="251999">
              <a:spAutoFit/>
            </a:bodyPr>
            <a:lstStyle/>
            <a:p>
              <a:pPr fontAlgn="base"/>
              <a:r>
                <a:rPr lang="en-US" sz="1400" b="1" dirty="0">
                  <a:solidFill>
                    <a:srgbClr val="8BF0BB"/>
                  </a:solidFill>
                  <a:latin typeface="Foundever Sans Bold" pitchFamily="50" charset="0"/>
                  <a:ea typeface="Foundever Sans Bold" pitchFamily="50" charset="0"/>
                </a:rPr>
                <a:t>Scenario 3:</a:t>
              </a:r>
            </a:p>
            <a:p>
              <a:pPr fontAlgn="base"/>
              <a:r>
                <a:rPr lang="en-US" sz="1600" dirty="0">
                  <a:latin typeface="+mj-lt"/>
                </a:rPr>
                <a:t>Declining an additional workload due to existing commitments.</a:t>
              </a:r>
            </a:p>
          </p:txBody>
        </p:sp>
        <p:grpSp>
          <p:nvGrpSpPr>
            <p:cNvPr id="29" name="Groupe 27">
              <a:extLst>
                <a:ext uri="{FF2B5EF4-FFF2-40B4-BE49-F238E27FC236}">
                  <a16:creationId xmlns:a16="http://schemas.microsoft.com/office/drawing/2014/main" id="{103947D7-B11D-12EC-F213-685DDC717F93}"/>
                </a:ext>
              </a:extLst>
            </p:cNvPr>
            <p:cNvGrpSpPr/>
            <p:nvPr/>
          </p:nvGrpSpPr>
          <p:grpSpPr>
            <a:xfrm>
              <a:off x="6843600" y="1370630"/>
              <a:ext cx="737999" cy="737999"/>
              <a:chOff x="5278438" y="387351"/>
              <a:chExt cx="304800" cy="303213"/>
            </a:xfrm>
            <a:solidFill>
              <a:srgbClr val="09092D"/>
            </a:solidFill>
          </p:grpSpPr>
          <p:sp>
            <p:nvSpPr>
              <p:cNvPr id="30" name="Freeform 96">
                <a:extLst>
                  <a:ext uri="{FF2B5EF4-FFF2-40B4-BE49-F238E27FC236}">
                    <a16:creationId xmlns:a16="http://schemas.microsoft.com/office/drawing/2014/main" id="{73A00B37-DD83-7333-F87D-267D1E11A191}"/>
                  </a:ext>
                </a:extLst>
              </p:cNvPr>
              <p:cNvSpPr>
                <a:spLocks noEditPoints="1"/>
              </p:cNvSpPr>
              <p:nvPr/>
            </p:nvSpPr>
            <p:spPr bwMode="auto">
              <a:xfrm>
                <a:off x="5324476" y="458788"/>
                <a:ext cx="200025" cy="173038"/>
              </a:xfrm>
              <a:custGeom>
                <a:avLst/>
                <a:gdLst>
                  <a:gd name="T0" fmla="*/ 53 w 488"/>
                  <a:gd name="T1" fmla="*/ 264 h 424"/>
                  <a:gd name="T2" fmla="*/ 0 w 488"/>
                  <a:gd name="T3" fmla="*/ 233 h 424"/>
                  <a:gd name="T4" fmla="*/ 30 w 488"/>
                  <a:gd name="T5" fmla="*/ 0 h 424"/>
                  <a:gd name="T6" fmla="*/ 360 w 488"/>
                  <a:gd name="T7" fmla="*/ 31 h 424"/>
                  <a:gd name="T8" fmla="*/ 329 w 488"/>
                  <a:gd name="T9" fmla="*/ 264 h 424"/>
                  <a:gd name="T10" fmla="*/ 88 w 488"/>
                  <a:gd name="T11" fmla="*/ 332 h 424"/>
                  <a:gd name="T12" fmla="*/ 66 w 488"/>
                  <a:gd name="T13" fmla="*/ 337 h 424"/>
                  <a:gd name="T14" fmla="*/ 62 w 488"/>
                  <a:gd name="T15" fmla="*/ 245 h 424"/>
                  <a:gd name="T16" fmla="*/ 72 w 488"/>
                  <a:gd name="T17" fmla="*/ 319 h 424"/>
                  <a:gd name="T18" fmla="*/ 74 w 488"/>
                  <a:gd name="T19" fmla="*/ 319 h 424"/>
                  <a:gd name="T20" fmla="*/ 141 w 488"/>
                  <a:gd name="T21" fmla="*/ 248 h 424"/>
                  <a:gd name="T22" fmla="*/ 329 w 488"/>
                  <a:gd name="T23" fmla="*/ 245 h 424"/>
                  <a:gd name="T24" fmla="*/ 341 w 488"/>
                  <a:gd name="T25" fmla="*/ 31 h 424"/>
                  <a:gd name="T26" fmla="*/ 30 w 488"/>
                  <a:gd name="T27" fmla="*/ 19 h 424"/>
                  <a:gd name="T28" fmla="*/ 18 w 488"/>
                  <a:gd name="T29" fmla="*/ 233 h 424"/>
                  <a:gd name="T30" fmla="*/ 62 w 488"/>
                  <a:gd name="T31" fmla="*/ 245 h 424"/>
                  <a:gd name="T32" fmla="*/ 336 w 488"/>
                  <a:gd name="T33" fmla="*/ 349 h 424"/>
                  <a:gd name="T34" fmla="*/ 414 w 488"/>
                  <a:gd name="T35" fmla="*/ 424 h 424"/>
                  <a:gd name="T36" fmla="*/ 434 w 488"/>
                  <a:gd name="T37" fmla="*/ 404 h 424"/>
                  <a:gd name="T38" fmla="*/ 457 w 488"/>
                  <a:gd name="T39" fmla="*/ 349 h 424"/>
                  <a:gd name="T40" fmla="*/ 488 w 488"/>
                  <a:gd name="T41" fmla="*/ 116 h 424"/>
                  <a:gd name="T42" fmla="*/ 382 w 488"/>
                  <a:gd name="T43" fmla="*/ 85 h 424"/>
                  <a:gd name="T44" fmla="*/ 382 w 488"/>
                  <a:gd name="T45" fmla="*/ 104 h 424"/>
                  <a:gd name="T46" fmla="*/ 469 w 488"/>
                  <a:gd name="T47" fmla="*/ 116 h 424"/>
                  <a:gd name="T48" fmla="*/ 457 w 488"/>
                  <a:gd name="T49" fmla="*/ 331 h 424"/>
                  <a:gd name="T50" fmla="*/ 416 w 488"/>
                  <a:gd name="T51" fmla="*/ 340 h 424"/>
                  <a:gd name="T52" fmla="*/ 415 w 488"/>
                  <a:gd name="T53" fmla="*/ 405 h 424"/>
                  <a:gd name="T54" fmla="*/ 413 w 488"/>
                  <a:gd name="T55" fmla="*/ 405 h 424"/>
                  <a:gd name="T56" fmla="*/ 340 w 488"/>
                  <a:gd name="T57" fmla="*/ 331 h 424"/>
                  <a:gd name="T58" fmla="*/ 178 w 488"/>
                  <a:gd name="T59" fmla="*/ 319 h 424"/>
                  <a:gd name="T60" fmla="*/ 169 w 488"/>
                  <a:gd name="T61" fmla="*/ 277 h 424"/>
                  <a:gd name="T62" fmla="*/ 160 w 488"/>
                  <a:gd name="T63" fmla="*/ 319 h 424"/>
                  <a:gd name="T64" fmla="*/ 75 w 488"/>
                  <a:gd name="T65" fmla="*/ 89 h 424"/>
                  <a:gd name="T66" fmla="*/ 294 w 488"/>
                  <a:gd name="T67" fmla="*/ 79 h 424"/>
                  <a:gd name="T68" fmla="*/ 75 w 488"/>
                  <a:gd name="T69" fmla="*/ 70 h 424"/>
                  <a:gd name="T70" fmla="*/ 75 w 488"/>
                  <a:gd name="T71" fmla="*/ 89 h 424"/>
                  <a:gd name="T72" fmla="*/ 285 w 488"/>
                  <a:gd name="T73" fmla="*/ 138 h 424"/>
                  <a:gd name="T74" fmla="*/ 285 w 488"/>
                  <a:gd name="T75" fmla="*/ 119 h 424"/>
                  <a:gd name="T76" fmla="*/ 66 w 488"/>
                  <a:gd name="T77" fmla="*/ 128 h 424"/>
                  <a:gd name="T78" fmla="*/ 75 w 488"/>
                  <a:gd name="T79" fmla="*/ 187 h 424"/>
                  <a:gd name="T80" fmla="*/ 232 w 488"/>
                  <a:gd name="T81" fmla="*/ 178 h 424"/>
                  <a:gd name="T82" fmla="*/ 75 w 488"/>
                  <a:gd name="T83" fmla="*/ 168 h 424"/>
                  <a:gd name="T84" fmla="*/ 75 w 488"/>
                  <a:gd name="T85" fmla="*/ 187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8" h="424">
                    <a:moveTo>
                      <a:pt x="53" y="319"/>
                    </a:moveTo>
                    <a:cubicBezTo>
                      <a:pt x="53" y="264"/>
                      <a:pt x="53" y="264"/>
                      <a:pt x="53" y="264"/>
                    </a:cubicBezTo>
                    <a:cubicBezTo>
                      <a:pt x="30" y="264"/>
                      <a:pt x="30" y="264"/>
                      <a:pt x="30" y="264"/>
                    </a:cubicBezTo>
                    <a:cubicBezTo>
                      <a:pt x="13" y="264"/>
                      <a:pt x="0" y="250"/>
                      <a:pt x="0" y="233"/>
                    </a:cubicBezTo>
                    <a:cubicBezTo>
                      <a:pt x="0" y="31"/>
                      <a:pt x="0" y="31"/>
                      <a:pt x="0" y="31"/>
                    </a:cubicBezTo>
                    <a:cubicBezTo>
                      <a:pt x="0" y="14"/>
                      <a:pt x="13" y="0"/>
                      <a:pt x="30" y="0"/>
                    </a:cubicBezTo>
                    <a:cubicBezTo>
                      <a:pt x="329" y="0"/>
                      <a:pt x="329" y="0"/>
                      <a:pt x="329" y="0"/>
                    </a:cubicBezTo>
                    <a:cubicBezTo>
                      <a:pt x="346" y="0"/>
                      <a:pt x="360" y="14"/>
                      <a:pt x="360" y="31"/>
                    </a:cubicBezTo>
                    <a:cubicBezTo>
                      <a:pt x="360" y="233"/>
                      <a:pt x="360" y="233"/>
                      <a:pt x="360" y="233"/>
                    </a:cubicBezTo>
                    <a:cubicBezTo>
                      <a:pt x="360" y="250"/>
                      <a:pt x="346" y="264"/>
                      <a:pt x="329" y="264"/>
                    </a:cubicBezTo>
                    <a:cubicBezTo>
                      <a:pt x="152" y="264"/>
                      <a:pt x="152" y="264"/>
                      <a:pt x="152" y="264"/>
                    </a:cubicBezTo>
                    <a:cubicBezTo>
                      <a:pt x="88" y="332"/>
                      <a:pt x="88" y="332"/>
                      <a:pt x="88" y="332"/>
                    </a:cubicBezTo>
                    <a:cubicBezTo>
                      <a:pt x="84" y="336"/>
                      <a:pt x="79" y="339"/>
                      <a:pt x="73" y="339"/>
                    </a:cubicBezTo>
                    <a:cubicBezTo>
                      <a:pt x="71" y="339"/>
                      <a:pt x="68" y="338"/>
                      <a:pt x="66" y="337"/>
                    </a:cubicBezTo>
                    <a:cubicBezTo>
                      <a:pt x="58" y="334"/>
                      <a:pt x="53" y="327"/>
                      <a:pt x="53" y="319"/>
                    </a:cubicBezTo>
                    <a:close/>
                    <a:moveTo>
                      <a:pt x="62" y="245"/>
                    </a:moveTo>
                    <a:cubicBezTo>
                      <a:pt x="67" y="245"/>
                      <a:pt x="72" y="249"/>
                      <a:pt x="72" y="255"/>
                    </a:cubicBezTo>
                    <a:cubicBezTo>
                      <a:pt x="72" y="319"/>
                      <a:pt x="72" y="319"/>
                      <a:pt x="72" y="319"/>
                    </a:cubicBezTo>
                    <a:cubicBezTo>
                      <a:pt x="72" y="319"/>
                      <a:pt x="72" y="320"/>
                      <a:pt x="72" y="320"/>
                    </a:cubicBezTo>
                    <a:cubicBezTo>
                      <a:pt x="73" y="320"/>
                      <a:pt x="74" y="320"/>
                      <a:pt x="74" y="319"/>
                    </a:cubicBezTo>
                    <a:cubicBezTo>
                      <a:pt x="74" y="319"/>
                      <a:pt x="74" y="319"/>
                      <a:pt x="74" y="319"/>
                    </a:cubicBezTo>
                    <a:cubicBezTo>
                      <a:pt x="141" y="248"/>
                      <a:pt x="141" y="248"/>
                      <a:pt x="141" y="248"/>
                    </a:cubicBezTo>
                    <a:cubicBezTo>
                      <a:pt x="143" y="246"/>
                      <a:pt x="145" y="245"/>
                      <a:pt x="148" y="245"/>
                    </a:cubicBezTo>
                    <a:cubicBezTo>
                      <a:pt x="329" y="245"/>
                      <a:pt x="329" y="245"/>
                      <a:pt x="329" y="245"/>
                    </a:cubicBezTo>
                    <a:cubicBezTo>
                      <a:pt x="336" y="245"/>
                      <a:pt x="341" y="240"/>
                      <a:pt x="341" y="233"/>
                    </a:cubicBezTo>
                    <a:cubicBezTo>
                      <a:pt x="341" y="31"/>
                      <a:pt x="341" y="31"/>
                      <a:pt x="341" y="31"/>
                    </a:cubicBezTo>
                    <a:cubicBezTo>
                      <a:pt x="341" y="24"/>
                      <a:pt x="336" y="19"/>
                      <a:pt x="329" y="19"/>
                    </a:cubicBezTo>
                    <a:cubicBezTo>
                      <a:pt x="30" y="19"/>
                      <a:pt x="30" y="19"/>
                      <a:pt x="30" y="19"/>
                    </a:cubicBezTo>
                    <a:cubicBezTo>
                      <a:pt x="24" y="19"/>
                      <a:pt x="18" y="24"/>
                      <a:pt x="18" y="31"/>
                    </a:cubicBezTo>
                    <a:cubicBezTo>
                      <a:pt x="18" y="233"/>
                      <a:pt x="18" y="233"/>
                      <a:pt x="18" y="233"/>
                    </a:cubicBezTo>
                    <a:cubicBezTo>
                      <a:pt x="18" y="240"/>
                      <a:pt x="24" y="245"/>
                      <a:pt x="30" y="245"/>
                    </a:cubicBezTo>
                    <a:lnTo>
                      <a:pt x="62" y="245"/>
                    </a:lnTo>
                    <a:close/>
                    <a:moveTo>
                      <a:pt x="190" y="349"/>
                    </a:moveTo>
                    <a:cubicBezTo>
                      <a:pt x="336" y="349"/>
                      <a:pt x="336" y="349"/>
                      <a:pt x="336" y="349"/>
                    </a:cubicBezTo>
                    <a:cubicBezTo>
                      <a:pt x="399" y="417"/>
                      <a:pt x="399" y="417"/>
                      <a:pt x="399" y="417"/>
                    </a:cubicBezTo>
                    <a:cubicBezTo>
                      <a:pt x="403" y="422"/>
                      <a:pt x="409" y="424"/>
                      <a:pt x="414" y="424"/>
                    </a:cubicBezTo>
                    <a:cubicBezTo>
                      <a:pt x="417" y="424"/>
                      <a:pt x="419" y="424"/>
                      <a:pt x="421" y="423"/>
                    </a:cubicBezTo>
                    <a:cubicBezTo>
                      <a:pt x="429" y="420"/>
                      <a:pt x="434" y="412"/>
                      <a:pt x="434" y="404"/>
                    </a:cubicBezTo>
                    <a:cubicBezTo>
                      <a:pt x="434" y="349"/>
                      <a:pt x="434" y="349"/>
                      <a:pt x="434" y="349"/>
                    </a:cubicBezTo>
                    <a:cubicBezTo>
                      <a:pt x="457" y="349"/>
                      <a:pt x="457" y="349"/>
                      <a:pt x="457" y="349"/>
                    </a:cubicBezTo>
                    <a:cubicBezTo>
                      <a:pt x="474" y="349"/>
                      <a:pt x="488" y="335"/>
                      <a:pt x="488" y="319"/>
                    </a:cubicBezTo>
                    <a:cubicBezTo>
                      <a:pt x="488" y="116"/>
                      <a:pt x="488" y="116"/>
                      <a:pt x="488" y="116"/>
                    </a:cubicBezTo>
                    <a:cubicBezTo>
                      <a:pt x="488" y="99"/>
                      <a:pt x="474" y="85"/>
                      <a:pt x="457" y="85"/>
                    </a:cubicBezTo>
                    <a:cubicBezTo>
                      <a:pt x="382" y="85"/>
                      <a:pt x="382" y="85"/>
                      <a:pt x="382" y="85"/>
                    </a:cubicBezTo>
                    <a:cubicBezTo>
                      <a:pt x="377" y="85"/>
                      <a:pt x="373" y="89"/>
                      <a:pt x="373" y="95"/>
                    </a:cubicBezTo>
                    <a:cubicBezTo>
                      <a:pt x="373" y="100"/>
                      <a:pt x="377" y="104"/>
                      <a:pt x="382" y="104"/>
                    </a:cubicBezTo>
                    <a:cubicBezTo>
                      <a:pt x="457" y="104"/>
                      <a:pt x="457" y="104"/>
                      <a:pt x="457" y="104"/>
                    </a:cubicBezTo>
                    <a:cubicBezTo>
                      <a:pt x="464" y="104"/>
                      <a:pt x="469" y="109"/>
                      <a:pt x="469" y="116"/>
                    </a:cubicBezTo>
                    <a:cubicBezTo>
                      <a:pt x="469" y="319"/>
                      <a:pt x="469" y="319"/>
                      <a:pt x="469" y="319"/>
                    </a:cubicBezTo>
                    <a:cubicBezTo>
                      <a:pt x="469" y="325"/>
                      <a:pt x="464" y="331"/>
                      <a:pt x="457" y="331"/>
                    </a:cubicBezTo>
                    <a:cubicBezTo>
                      <a:pt x="425" y="331"/>
                      <a:pt x="425" y="331"/>
                      <a:pt x="425" y="331"/>
                    </a:cubicBezTo>
                    <a:cubicBezTo>
                      <a:pt x="420" y="331"/>
                      <a:pt x="416" y="335"/>
                      <a:pt x="416" y="340"/>
                    </a:cubicBezTo>
                    <a:cubicBezTo>
                      <a:pt x="416" y="404"/>
                      <a:pt x="416" y="404"/>
                      <a:pt x="416" y="404"/>
                    </a:cubicBezTo>
                    <a:cubicBezTo>
                      <a:pt x="416" y="404"/>
                      <a:pt x="416" y="405"/>
                      <a:pt x="415" y="405"/>
                    </a:cubicBezTo>
                    <a:cubicBezTo>
                      <a:pt x="414" y="406"/>
                      <a:pt x="413" y="405"/>
                      <a:pt x="413" y="405"/>
                    </a:cubicBezTo>
                    <a:cubicBezTo>
                      <a:pt x="413" y="405"/>
                      <a:pt x="413" y="405"/>
                      <a:pt x="413" y="405"/>
                    </a:cubicBezTo>
                    <a:cubicBezTo>
                      <a:pt x="346" y="334"/>
                      <a:pt x="346" y="334"/>
                      <a:pt x="346" y="334"/>
                    </a:cubicBezTo>
                    <a:cubicBezTo>
                      <a:pt x="345" y="332"/>
                      <a:pt x="342" y="331"/>
                      <a:pt x="340" y="331"/>
                    </a:cubicBezTo>
                    <a:cubicBezTo>
                      <a:pt x="190" y="331"/>
                      <a:pt x="190" y="331"/>
                      <a:pt x="190" y="331"/>
                    </a:cubicBezTo>
                    <a:cubicBezTo>
                      <a:pt x="184" y="331"/>
                      <a:pt x="178" y="325"/>
                      <a:pt x="178" y="319"/>
                    </a:cubicBezTo>
                    <a:cubicBezTo>
                      <a:pt x="178" y="287"/>
                      <a:pt x="178" y="287"/>
                      <a:pt x="178" y="287"/>
                    </a:cubicBezTo>
                    <a:cubicBezTo>
                      <a:pt x="178" y="281"/>
                      <a:pt x="174" y="277"/>
                      <a:pt x="169" y="277"/>
                    </a:cubicBezTo>
                    <a:cubicBezTo>
                      <a:pt x="164" y="277"/>
                      <a:pt x="160" y="281"/>
                      <a:pt x="160" y="287"/>
                    </a:cubicBezTo>
                    <a:cubicBezTo>
                      <a:pt x="160" y="319"/>
                      <a:pt x="160" y="319"/>
                      <a:pt x="160" y="319"/>
                    </a:cubicBezTo>
                    <a:cubicBezTo>
                      <a:pt x="160" y="336"/>
                      <a:pt x="173" y="349"/>
                      <a:pt x="190" y="349"/>
                    </a:cubicBezTo>
                    <a:close/>
                    <a:moveTo>
                      <a:pt x="75" y="89"/>
                    </a:moveTo>
                    <a:cubicBezTo>
                      <a:pt x="285" y="89"/>
                      <a:pt x="285" y="89"/>
                      <a:pt x="285" y="89"/>
                    </a:cubicBezTo>
                    <a:cubicBezTo>
                      <a:pt x="290" y="89"/>
                      <a:pt x="294" y="84"/>
                      <a:pt x="294" y="79"/>
                    </a:cubicBezTo>
                    <a:cubicBezTo>
                      <a:pt x="294" y="74"/>
                      <a:pt x="290" y="70"/>
                      <a:pt x="285" y="70"/>
                    </a:cubicBezTo>
                    <a:cubicBezTo>
                      <a:pt x="75" y="70"/>
                      <a:pt x="75" y="70"/>
                      <a:pt x="75" y="70"/>
                    </a:cubicBezTo>
                    <a:cubicBezTo>
                      <a:pt x="70" y="70"/>
                      <a:pt x="66" y="74"/>
                      <a:pt x="66" y="79"/>
                    </a:cubicBezTo>
                    <a:cubicBezTo>
                      <a:pt x="66" y="84"/>
                      <a:pt x="70" y="89"/>
                      <a:pt x="75" y="89"/>
                    </a:cubicBezTo>
                    <a:close/>
                    <a:moveTo>
                      <a:pt x="75" y="138"/>
                    </a:moveTo>
                    <a:cubicBezTo>
                      <a:pt x="285" y="138"/>
                      <a:pt x="285" y="138"/>
                      <a:pt x="285" y="138"/>
                    </a:cubicBezTo>
                    <a:cubicBezTo>
                      <a:pt x="290" y="138"/>
                      <a:pt x="294" y="134"/>
                      <a:pt x="294" y="128"/>
                    </a:cubicBezTo>
                    <a:cubicBezTo>
                      <a:pt x="294" y="123"/>
                      <a:pt x="290" y="119"/>
                      <a:pt x="285" y="119"/>
                    </a:cubicBezTo>
                    <a:cubicBezTo>
                      <a:pt x="75" y="119"/>
                      <a:pt x="75" y="119"/>
                      <a:pt x="75" y="119"/>
                    </a:cubicBezTo>
                    <a:cubicBezTo>
                      <a:pt x="70" y="119"/>
                      <a:pt x="66" y="123"/>
                      <a:pt x="66" y="128"/>
                    </a:cubicBezTo>
                    <a:cubicBezTo>
                      <a:pt x="66" y="134"/>
                      <a:pt x="70" y="138"/>
                      <a:pt x="75" y="138"/>
                    </a:cubicBezTo>
                    <a:close/>
                    <a:moveTo>
                      <a:pt x="75" y="187"/>
                    </a:moveTo>
                    <a:cubicBezTo>
                      <a:pt x="222" y="187"/>
                      <a:pt x="222" y="187"/>
                      <a:pt x="222" y="187"/>
                    </a:cubicBezTo>
                    <a:cubicBezTo>
                      <a:pt x="227" y="187"/>
                      <a:pt x="232" y="183"/>
                      <a:pt x="232" y="178"/>
                    </a:cubicBezTo>
                    <a:cubicBezTo>
                      <a:pt x="232" y="172"/>
                      <a:pt x="227" y="168"/>
                      <a:pt x="222" y="168"/>
                    </a:cubicBezTo>
                    <a:cubicBezTo>
                      <a:pt x="75" y="168"/>
                      <a:pt x="75" y="168"/>
                      <a:pt x="75" y="168"/>
                    </a:cubicBezTo>
                    <a:cubicBezTo>
                      <a:pt x="70" y="168"/>
                      <a:pt x="66" y="172"/>
                      <a:pt x="66" y="178"/>
                    </a:cubicBezTo>
                    <a:cubicBezTo>
                      <a:pt x="66" y="183"/>
                      <a:pt x="70" y="187"/>
                      <a:pt x="75" y="1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94">
                <a:extLst>
                  <a:ext uri="{FF2B5EF4-FFF2-40B4-BE49-F238E27FC236}">
                    <a16:creationId xmlns:a16="http://schemas.microsoft.com/office/drawing/2014/main" id="{5641DBA3-423F-5D10-761E-AC4C51DCA1FD}"/>
                  </a:ext>
                </a:extLst>
              </p:cNvPr>
              <p:cNvSpPr>
                <a:spLocks/>
              </p:cNvSpPr>
              <p:nvPr/>
            </p:nvSpPr>
            <p:spPr bwMode="auto">
              <a:xfrm>
                <a:off x="5278438" y="387351"/>
                <a:ext cx="304800" cy="303213"/>
              </a:xfrm>
              <a:custGeom>
                <a:avLst/>
                <a:gdLst>
                  <a:gd name="T0" fmla="*/ 650 w 744"/>
                  <a:gd name="T1" fmla="*/ 94 h 744"/>
                  <a:gd name="T2" fmla="*/ 744 w 744"/>
                  <a:gd name="T3" fmla="*/ 323 h 744"/>
                  <a:gd name="T4" fmla="*/ 744 w 744"/>
                  <a:gd name="T5" fmla="*/ 421 h 744"/>
                  <a:gd name="T6" fmla="*/ 719 w 744"/>
                  <a:gd name="T7" fmla="*/ 548 h 744"/>
                  <a:gd name="T8" fmla="*/ 706 w 744"/>
                  <a:gd name="T9" fmla="*/ 553 h 744"/>
                  <a:gd name="T10" fmla="*/ 701 w 744"/>
                  <a:gd name="T11" fmla="*/ 541 h 744"/>
                  <a:gd name="T12" fmla="*/ 726 w 744"/>
                  <a:gd name="T13" fmla="*/ 421 h 744"/>
                  <a:gd name="T14" fmla="*/ 726 w 744"/>
                  <a:gd name="T15" fmla="*/ 323 h 744"/>
                  <a:gd name="T16" fmla="*/ 637 w 744"/>
                  <a:gd name="T17" fmla="*/ 107 h 744"/>
                  <a:gd name="T18" fmla="*/ 421 w 744"/>
                  <a:gd name="T19" fmla="*/ 18 h 744"/>
                  <a:gd name="T20" fmla="*/ 323 w 744"/>
                  <a:gd name="T21" fmla="*/ 18 h 744"/>
                  <a:gd name="T22" fmla="*/ 108 w 744"/>
                  <a:gd name="T23" fmla="*/ 107 h 744"/>
                  <a:gd name="T24" fmla="*/ 18 w 744"/>
                  <a:gd name="T25" fmla="*/ 323 h 744"/>
                  <a:gd name="T26" fmla="*/ 18 w 744"/>
                  <a:gd name="T27" fmla="*/ 421 h 744"/>
                  <a:gd name="T28" fmla="*/ 108 w 744"/>
                  <a:gd name="T29" fmla="*/ 637 h 744"/>
                  <a:gd name="T30" fmla="*/ 323 w 744"/>
                  <a:gd name="T31" fmla="*/ 726 h 744"/>
                  <a:gd name="T32" fmla="*/ 421 w 744"/>
                  <a:gd name="T33" fmla="*/ 726 h 744"/>
                  <a:gd name="T34" fmla="*/ 632 w 744"/>
                  <a:gd name="T35" fmla="*/ 642 h 744"/>
                  <a:gd name="T36" fmla="*/ 645 w 744"/>
                  <a:gd name="T37" fmla="*/ 642 h 744"/>
                  <a:gd name="T38" fmla="*/ 644 w 744"/>
                  <a:gd name="T39" fmla="*/ 655 h 744"/>
                  <a:gd name="T40" fmla="*/ 421 w 744"/>
                  <a:gd name="T41" fmla="*/ 744 h 744"/>
                  <a:gd name="T42" fmla="*/ 323 w 744"/>
                  <a:gd name="T43" fmla="*/ 744 h 744"/>
                  <a:gd name="T44" fmla="*/ 94 w 744"/>
                  <a:gd name="T45" fmla="*/ 650 h 744"/>
                  <a:gd name="T46" fmla="*/ 0 w 744"/>
                  <a:gd name="T47" fmla="*/ 421 h 744"/>
                  <a:gd name="T48" fmla="*/ 0 w 744"/>
                  <a:gd name="T49" fmla="*/ 323 h 744"/>
                  <a:gd name="T50" fmla="*/ 94 w 744"/>
                  <a:gd name="T51" fmla="*/ 94 h 744"/>
                  <a:gd name="T52" fmla="*/ 323 w 744"/>
                  <a:gd name="T53" fmla="*/ 0 h 744"/>
                  <a:gd name="T54" fmla="*/ 421 w 744"/>
                  <a:gd name="T55" fmla="*/ 0 h 744"/>
                  <a:gd name="T56" fmla="*/ 650 w 744"/>
                  <a:gd name="T57" fmla="*/ 94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4" h="744">
                    <a:moveTo>
                      <a:pt x="650" y="94"/>
                    </a:moveTo>
                    <a:cubicBezTo>
                      <a:pt x="711" y="155"/>
                      <a:pt x="744" y="236"/>
                      <a:pt x="744" y="323"/>
                    </a:cubicBezTo>
                    <a:cubicBezTo>
                      <a:pt x="744" y="421"/>
                      <a:pt x="744" y="421"/>
                      <a:pt x="744" y="421"/>
                    </a:cubicBezTo>
                    <a:cubicBezTo>
                      <a:pt x="744" y="465"/>
                      <a:pt x="736" y="508"/>
                      <a:pt x="719" y="548"/>
                    </a:cubicBezTo>
                    <a:cubicBezTo>
                      <a:pt x="717" y="553"/>
                      <a:pt x="711" y="555"/>
                      <a:pt x="706" y="553"/>
                    </a:cubicBezTo>
                    <a:cubicBezTo>
                      <a:pt x="702" y="551"/>
                      <a:pt x="699" y="546"/>
                      <a:pt x="701" y="541"/>
                    </a:cubicBezTo>
                    <a:cubicBezTo>
                      <a:pt x="718" y="503"/>
                      <a:pt x="726" y="463"/>
                      <a:pt x="726" y="421"/>
                    </a:cubicBezTo>
                    <a:cubicBezTo>
                      <a:pt x="726" y="323"/>
                      <a:pt x="726" y="323"/>
                      <a:pt x="726" y="323"/>
                    </a:cubicBezTo>
                    <a:cubicBezTo>
                      <a:pt x="726" y="241"/>
                      <a:pt x="694" y="165"/>
                      <a:pt x="637" y="107"/>
                    </a:cubicBezTo>
                    <a:cubicBezTo>
                      <a:pt x="579" y="50"/>
                      <a:pt x="503" y="18"/>
                      <a:pt x="421" y="18"/>
                    </a:cubicBezTo>
                    <a:cubicBezTo>
                      <a:pt x="323" y="18"/>
                      <a:pt x="323" y="18"/>
                      <a:pt x="323" y="18"/>
                    </a:cubicBezTo>
                    <a:cubicBezTo>
                      <a:pt x="241" y="18"/>
                      <a:pt x="165" y="50"/>
                      <a:pt x="108" y="107"/>
                    </a:cubicBezTo>
                    <a:cubicBezTo>
                      <a:pt x="50" y="165"/>
                      <a:pt x="18" y="241"/>
                      <a:pt x="18" y="323"/>
                    </a:cubicBezTo>
                    <a:cubicBezTo>
                      <a:pt x="18" y="421"/>
                      <a:pt x="18" y="421"/>
                      <a:pt x="18" y="421"/>
                    </a:cubicBezTo>
                    <a:cubicBezTo>
                      <a:pt x="18" y="503"/>
                      <a:pt x="50" y="579"/>
                      <a:pt x="108" y="637"/>
                    </a:cubicBezTo>
                    <a:cubicBezTo>
                      <a:pt x="165" y="694"/>
                      <a:pt x="241" y="726"/>
                      <a:pt x="323" y="726"/>
                    </a:cubicBezTo>
                    <a:cubicBezTo>
                      <a:pt x="421" y="726"/>
                      <a:pt x="421" y="726"/>
                      <a:pt x="421" y="726"/>
                    </a:cubicBezTo>
                    <a:cubicBezTo>
                      <a:pt x="500" y="726"/>
                      <a:pt x="575" y="696"/>
                      <a:pt x="632" y="642"/>
                    </a:cubicBezTo>
                    <a:cubicBezTo>
                      <a:pt x="635" y="638"/>
                      <a:pt x="641" y="638"/>
                      <a:pt x="645" y="642"/>
                    </a:cubicBezTo>
                    <a:cubicBezTo>
                      <a:pt x="648" y="646"/>
                      <a:pt x="648" y="651"/>
                      <a:pt x="644" y="655"/>
                    </a:cubicBezTo>
                    <a:cubicBezTo>
                      <a:pt x="584" y="713"/>
                      <a:pt x="505" y="744"/>
                      <a:pt x="421" y="744"/>
                    </a:cubicBezTo>
                    <a:cubicBezTo>
                      <a:pt x="323" y="744"/>
                      <a:pt x="323" y="744"/>
                      <a:pt x="323" y="744"/>
                    </a:cubicBezTo>
                    <a:cubicBezTo>
                      <a:pt x="237" y="744"/>
                      <a:pt x="155" y="711"/>
                      <a:pt x="94" y="650"/>
                    </a:cubicBezTo>
                    <a:cubicBezTo>
                      <a:pt x="33" y="589"/>
                      <a:pt x="0" y="508"/>
                      <a:pt x="0" y="421"/>
                    </a:cubicBezTo>
                    <a:cubicBezTo>
                      <a:pt x="0" y="323"/>
                      <a:pt x="0" y="323"/>
                      <a:pt x="0" y="323"/>
                    </a:cubicBezTo>
                    <a:cubicBezTo>
                      <a:pt x="0" y="236"/>
                      <a:pt x="33" y="155"/>
                      <a:pt x="94" y="94"/>
                    </a:cubicBezTo>
                    <a:cubicBezTo>
                      <a:pt x="155" y="33"/>
                      <a:pt x="237" y="0"/>
                      <a:pt x="323" y="0"/>
                    </a:cubicBezTo>
                    <a:cubicBezTo>
                      <a:pt x="421" y="0"/>
                      <a:pt x="421" y="0"/>
                      <a:pt x="421" y="0"/>
                    </a:cubicBezTo>
                    <a:cubicBezTo>
                      <a:pt x="508" y="0"/>
                      <a:pt x="589" y="33"/>
                      <a:pt x="65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40139033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800" y="1180901"/>
            <a:ext cx="5076738" cy="1323439"/>
          </a:xfrm>
        </p:spPr>
        <p:txBody>
          <a:bodyPr/>
          <a:lstStyle/>
          <a:p>
            <a:r>
              <a:rPr lang="pt-PT" b="0" dirty="0"/>
              <a:t>Assertive Written Communication</a:t>
            </a:r>
            <a:endParaRPr lang="pt-PT" dirty="0"/>
          </a:p>
        </p:txBody>
      </p:sp>
      <p:sp>
        <p:nvSpPr>
          <p:cNvPr id="6" name="Sous-titre 2">
            <a:extLst>
              <a:ext uri="{FF2B5EF4-FFF2-40B4-BE49-F238E27FC236}">
                <a16:creationId xmlns:a16="http://schemas.microsoft.com/office/drawing/2014/main" id="{94E9AF6E-5C18-6625-9F1A-ED17B07F3AB6}"/>
              </a:ext>
            </a:extLst>
          </p:cNvPr>
          <p:cNvSpPr txBox="1">
            <a:spLocks/>
          </p:cNvSpPr>
          <p:nvPr/>
        </p:nvSpPr>
        <p:spPr>
          <a:xfrm>
            <a:off x="955463" y="594636"/>
            <a:ext cx="886397" cy="324498"/>
          </a:xfrm>
          <a:prstGeom prst="rect">
            <a:avLst/>
          </a:prstGeom>
          <a:solidFill>
            <a:srgbClr val="8BF0BB"/>
          </a:solidFill>
        </p:spPr>
        <p:txBody>
          <a:bodyPr wrap="none" tIns="72000" bIns="36000" anchor="ctr" anchorCtr="0">
            <a:spAutoFit/>
          </a:bodyPr>
          <a:lstStyle>
            <a:defPPr>
              <a:defRPr lang="fr-FR"/>
            </a:defPPr>
            <a:lvl1pPr marR="0" lvl="0" indent="0" fontAlgn="auto">
              <a:lnSpc>
                <a:spcPct val="100000"/>
              </a:lnSpc>
              <a:spcBef>
                <a:spcPts val="1000"/>
              </a:spcBef>
              <a:spcAft>
                <a:spcPts val="0"/>
              </a:spcAft>
              <a:buClrTx/>
              <a:buSzTx/>
              <a:buFont typeface="Arial" panose="020B0604020202020204" pitchFamily="34" charset="0"/>
              <a:buNone/>
              <a:tabLst/>
              <a:defRPr kumimoji="0" sz="800" b="1" i="0" u="none" strike="noStrike" cap="none" spc="0" normalizeH="0" baseline="0">
                <a:ln>
                  <a:noFill/>
                </a:ln>
                <a:solidFill>
                  <a:srgbClr val="09092C"/>
                </a:solidFill>
                <a:effectLst/>
                <a:uLnTx/>
                <a:uFillTx/>
                <a:latin typeface="Foundever Sans Bold" pitchFamily="50" charset="0"/>
                <a:ea typeface="Foundever Sans Bold" pitchFamily="50" charset="0"/>
                <a:cs typeface="Calibri" panose="020F0502020204030204" pitchFamily="34" charset="0"/>
              </a:defRPr>
            </a:lvl1pPr>
            <a:lvl2pPr indent="0" algn="ctr">
              <a:lnSpc>
                <a:spcPct val="90000"/>
              </a:lnSpc>
              <a:spcBef>
                <a:spcPts val="500"/>
              </a:spcBef>
              <a:buFont typeface="Arial" panose="020B0604020202020204" pitchFamily="34" charset="0"/>
              <a:buNone/>
              <a:defRPr sz="2000"/>
            </a:lvl2pPr>
            <a:lvl3pPr indent="0" algn="ctr">
              <a:lnSpc>
                <a:spcPct val="90000"/>
              </a:lnSpc>
              <a:spcBef>
                <a:spcPts val="500"/>
              </a:spcBef>
              <a:buFont typeface="Arial" panose="020B0604020202020204" pitchFamily="34" charset="0"/>
              <a:buNone/>
            </a:lvl3pPr>
            <a:lvl4pPr indent="0" algn="ctr">
              <a:lnSpc>
                <a:spcPct val="90000"/>
              </a:lnSpc>
              <a:spcBef>
                <a:spcPts val="500"/>
              </a:spcBef>
              <a:buFont typeface="Arial" panose="020B0604020202020204" pitchFamily="34" charset="0"/>
              <a:buNone/>
              <a:defRPr sz="1600"/>
            </a:lvl4pPr>
            <a:lvl5pPr indent="0" algn="ctr">
              <a:lnSpc>
                <a:spcPct val="90000"/>
              </a:lnSpc>
              <a:spcBef>
                <a:spcPts val="500"/>
              </a:spcBef>
              <a:buFont typeface="Arial" panose="020B0604020202020204" pitchFamily="34" charset="0"/>
              <a:buNone/>
              <a:defRPr sz="1600"/>
            </a:lvl5pPr>
            <a:lvl6pPr indent="0" algn="ctr">
              <a:lnSpc>
                <a:spcPct val="90000"/>
              </a:lnSpc>
              <a:spcBef>
                <a:spcPts val="500"/>
              </a:spcBef>
              <a:buFont typeface="Arial" panose="020B0604020202020204" pitchFamily="34" charset="0"/>
              <a:buNone/>
              <a:defRPr sz="1600"/>
            </a:lvl6pPr>
            <a:lvl7pPr indent="0" algn="ctr">
              <a:lnSpc>
                <a:spcPct val="90000"/>
              </a:lnSpc>
              <a:spcBef>
                <a:spcPts val="500"/>
              </a:spcBef>
              <a:buFont typeface="Arial" panose="020B0604020202020204" pitchFamily="34" charset="0"/>
              <a:buNone/>
              <a:defRPr sz="1600"/>
            </a:lvl7pPr>
            <a:lvl8pPr indent="0" algn="ctr">
              <a:lnSpc>
                <a:spcPct val="90000"/>
              </a:lnSpc>
              <a:spcBef>
                <a:spcPts val="500"/>
              </a:spcBef>
              <a:buFont typeface="Arial" panose="020B0604020202020204" pitchFamily="34" charset="0"/>
              <a:buNone/>
              <a:defRPr sz="1600"/>
            </a:lvl8pPr>
            <a:lvl9pPr indent="0" algn="ctr">
              <a:lnSpc>
                <a:spcPct val="90000"/>
              </a:lnSpc>
              <a:spcBef>
                <a:spcPts val="500"/>
              </a:spcBef>
              <a:buFont typeface="Arial" panose="020B0604020202020204" pitchFamily="34" charset="0"/>
              <a:buNone/>
              <a:defRPr sz="1600"/>
            </a:lvl9pPr>
          </a:lstStyle>
          <a:p>
            <a:pPr>
              <a:lnSpc>
                <a:spcPct val="100000"/>
              </a:lnSpc>
            </a:pPr>
            <a:r>
              <a:rPr lang="en-US" sz="1400" b="1" dirty="0">
                <a:latin typeface="Foundever Sans Bold" pitchFamily="50" charset="0"/>
                <a:ea typeface="Foundever Sans Bold" pitchFamily="50" charset="0"/>
              </a:rPr>
              <a:t>Exercise</a:t>
            </a:r>
            <a:endParaRPr lang="en-US" sz="500" dirty="0">
              <a:ea typeface="Foundever Sans Light" pitchFamily="50" charset="0"/>
            </a:endParaRPr>
          </a:p>
        </p:txBody>
      </p:sp>
      <p:sp>
        <p:nvSpPr>
          <p:cNvPr id="7" name="Rectangle 6"/>
          <p:cNvSpPr/>
          <p:nvPr/>
        </p:nvSpPr>
        <p:spPr>
          <a:xfrm>
            <a:off x="1450722" y="5432523"/>
            <a:ext cx="9142250" cy="646331"/>
          </a:xfrm>
          <a:prstGeom prst="rect">
            <a:avLst/>
          </a:prstGeom>
        </p:spPr>
        <p:txBody>
          <a:bodyPr wrap="square">
            <a:spAutoFit/>
          </a:bodyPr>
          <a:lstStyle/>
          <a:p>
            <a:r>
              <a:rPr lang="en-US" b="1" dirty="0">
                <a:solidFill>
                  <a:srgbClr val="4B4BF9"/>
                </a:solidFill>
                <a:latin typeface="Calibri" panose="020F0502020204030204" pitchFamily="34" charset="0"/>
              </a:rPr>
              <a:t>Objective: </a:t>
            </a:r>
            <a:r>
              <a:rPr lang="en-US" dirty="0">
                <a:solidFill>
                  <a:srgbClr val="000000"/>
                </a:solidFill>
                <a:latin typeface="+mj-lt"/>
              </a:rPr>
              <a:t>To practice assertive written communication skills by expressing thoughts, opinions, and boundaries in a clear, respectful, and confident manner.</a:t>
            </a:r>
            <a:endParaRPr lang="pt-PT" dirty="0">
              <a:latin typeface="+mj-lt"/>
            </a:endParaRPr>
          </a:p>
        </p:txBody>
      </p:sp>
      <p:sp>
        <p:nvSpPr>
          <p:cNvPr id="18" name="Rectangle 17">
            <a:extLst>
              <a:ext uri="{FF2B5EF4-FFF2-40B4-BE49-F238E27FC236}">
                <a16:creationId xmlns:a16="http://schemas.microsoft.com/office/drawing/2014/main" id="{96D84DD6-BE4A-DB0D-A278-02ACD8031E53}"/>
              </a:ext>
            </a:extLst>
          </p:cNvPr>
          <p:cNvSpPr/>
          <p:nvPr/>
        </p:nvSpPr>
        <p:spPr>
          <a:xfrm>
            <a:off x="3938456" y="2731590"/>
            <a:ext cx="4315088" cy="2448000"/>
          </a:xfrm>
          <a:prstGeom prst="rect">
            <a:avLst/>
          </a:prstGeom>
          <a:solidFill>
            <a:srgbClr val="FFFFFF"/>
          </a:solidFill>
          <a:ln>
            <a:noFill/>
          </a:ln>
          <a:effectLst>
            <a:outerShdw blurRad="38100" dist="127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51999" tIns="1280160" rIns="180000" bIns="396000" rtlCol="0" anchor="t"/>
          <a:lstStyle/>
          <a:p>
            <a:pPr algn="ctr"/>
            <a:endParaRPr lang="en-US" sz="1000">
              <a:solidFill>
                <a:srgbClr val="09092D"/>
              </a:solidFill>
              <a:latin typeface="Calibri Light" panose="020F0302020204030204" pitchFamily="34" charset="0"/>
              <a:cs typeface="Calibri Light" panose="020F0302020204030204" pitchFamily="34" charset="0"/>
            </a:endParaRPr>
          </a:p>
        </p:txBody>
      </p:sp>
      <p:sp>
        <p:nvSpPr>
          <p:cNvPr id="19" name="Rectangle 18">
            <a:extLst>
              <a:ext uri="{FF2B5EF4-FFF2-40B4-BE49-F238E27FC236}">
                <a16:creationId xmlns:a16="http://schemas.microsoft.com/office/drawing/2014/main" id="{D2497890-82E9-DB1F-A5B9-27EE2F4E27D4}"/>
              </a:ext>
            </a:extLst>
          </p:cNvPr>
          <p:cNvSpPr/>
          <p:nvPr/>
        </p:nvSpPr>
        <p:spPr>
          <a:xfrm flipV="1">
            <a:off x="3938456" y="2731589"/>
            <a:ext cx="4315088" cy="64101"/>
          </a:xfrm>
          <a:prstGeom prst="rect">
            <a:avLst/>
          </a:prstGeom>
          <a:solidFill>
            <a:srgbClr val="8BF0BB"/>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1280160" rIns="180000" rtlCol="0" anchor="t"/>
          <a:lstStyle/>
          <a:p>
            <a:pPr>
              <a:lnSpc>
                <a:spcPct val="130000"/>
              </a:lnSpc>
              <a:spcBef>
                <a:spcPts val="600"/>
              </a:spcBef>
            </a:pPr>
            <a:endParaRPr lang="en-US" sz="1000">
              <a:solidFill>
                <a:schemeClr val="tx1">
                  <a:alpha val="70000"/>
                </a:schemeClr>
              </a:solidFill>
            </a:endParaRPr>
          </a:p>
        </p:txBody>
      </p:sp>
      <p:sp>
        <p:nvSpPr>
          <p:cNvPr id="20" name="ZoneTexte 17">
            <a:extLst>
              <a:ext uri="{FF2B5EF4-FFF2-40B4-BE49-F238E27FC236}">
                <a16:creationId xmlns:a16="http://schemas.microsoft.com/office/drawing/2014/main" id="{D0999941-BBE6-B677-4FDC-827B756FAA0F}"/>
              </a:ext>
            </a:extLst>
          </p:cNvPr>
          <p:cNvSpPr txBox="1"/>
          <p:nvPr/>
        </p:nvSpPr>
        <p:spPr>
          <a:xfrm>
            <a:off x="3936694" y="3882656"/>
            <a:ext cx="4318613" cy="800219"/>
          </a:xfrm>
          <a:prstGeom prst="rect">
            <a:avLst/>
          </a:prstGeom>
          <a:noFill/>
        </p:spPr>
        <p:txBody>
          <a:bodyPr wrap="square" lIns="251999" rIns="251999">
            <a:spAutoFit/>
          </a:bodyPr>
          <a:lstStyle/>
          <a:p>
            <a:r>
              <a:rPr lang="en-US" sz="1400" b="1" dirty="0">
                <a:solidFill>
                  <a:srgbClr val="8BF0BB"/>
                </a:solidFill>
                <a:latin typeface="Foundever Sans Bold" pitchFamily="50" charset="0"/>
                <a:ea typeface="Foundever Sans Bold" pitchFamily="50" charset="0"/>
              </a:rPr>
              <a:t>Scenario:</a:t>
            </a:r>
          </a:p>
          <a:p>
            <a:r>
              <a:rPr lang="en-US" sz="1600" dirty="0">
                <a:latin typeface="+mj-lt"/>
              </a:rPr>
              <a:t>Addressing inappropriate behavior or comments from a colleague.</a:t>
            </a:r>
            <a:endParaRPr lang="pt-PT" sz="1600" dirty="0">
              <a:latin typeface="+mj-lt"/>
            </a:endParaRPr>
          </a:p>
        </p:txBody>
      </p:sp>
      <p:grpSp>
        <p:nvGrpSpPr>
          <p:cNvPr id="21" name="Groupe 27">
            <a:extLst>
              <a:ext uri="{FF2B5EF4-FFF2-40B4-BE49-F238E27FC236}">
                <a16:creationId xmlns:a16="http://schemas.microsoft.com/office/drawing/2014/main" id="{103947D7-B11D-12EC-F213-685DDC717F93}"/>
              </a:ext>
            </a:extLst>
          </p:cNvPr>
          <p:cNvGrpSpPr/>
          <p:nvPr/>
        </p:nvGrpSpPr>
        <p:grpSpPr>
          <a:xfrm>
            <a:off x="5727001" y="3126197"/>
            <a:ext cx="737999" cy="737999"/>
            <a:chOff x="5278438" y="387351"/>
            <a:chExt cx="304800" cy="303213"/>
          </a:xfrm>
          <a:solidFill>
            <a:srgbClr val="09092D"/>
          </a:solidFill>
        </p:grpSpPr>
        <p:sp>
          <p:nvSpPr>
            <p:cNvPr id="22" name="Freeform 96">
              <a:extLst>
                <a:ext uri="{FF2B5EF4-FFF2-40B4-BE49-F238E27FC236}">
                  <a16:creationId xmlns:a16="http://schemas.microsoft.com/office/drawing/2014/main" id="{73A00B37-DD83-7333-F87D-267D1E11A191}"/>
                </a:ext>
              </a:extLst>
            </p:cNvPr>
            <p:cNvSpPr>
              <a:spLocks noEditPoints="1"/>
            </p:cNvSpPr>
            <p:nvPr/>
          </p:nvSpPr>
          <p:spPr bwMode="auto">
            <a:xfrm>
              <a:off x="5324476" y="458788"/>
              <a:ext cx="200025" cy="173038"/>
            </a:xfrm>
            <a:custGeom>
              <a:avLst/>
              <a:gdLst>
                <a:gd name="T0" fmla="*/ 53 w 488"/>
                <a:gd name="T1" fmla="*/ 264 h 424"/>
                <a:gd name="T2" fmla="*/ 0 w 488"/>
                <a:gd name="T3" fmla="*/ 233 h 424"/>
                <a:gd name="T4" fmla="*/ 30 w 488"/>
                <a:gd name="T5" fmla="*/ 0 h 424"/>
                <a:gd name="T6" fmla="*/ 360 w 488"/>
                <a:gd name="T7" fmla="*/ 31 h 424"/>
                <a:gd name="T8" fmla="*/ 329 w 488"/>
                <a:gd name="T9" fmla="*/ 264 h 424"/>
                <a:gd name="T10" fmla="*/ 88 w 488"/>
                <a:gd name="T11" fmla="*/ 332 h 424"/>
                <a:gd name="T12" fmla="*/ 66 w 488"/>
                <a:gd name="T13" fmla="*/ 337 h 424"/>
                <a:gd name="T14" fmla="*/ 62 w 488"/>
                <a:gd name="T15" fmla="*/ 245 h 424"/>
                <a:gd name="T16" fmla="*/ 72 w 488"/>
                <a:gd name="T17" fmla="*/ 319 h 424"/>
                <a:gd name="T18" fmla="*/ 74 w 488"/>
                <a:gd name="T19" fmla="*/ 319 h 424"/>
                <a:gd name="T20" fmla="*/ 141 w 488"/>
                <a:gd name="T21" fmla="*/ 248 h 424"/>
                <a:gd name="T22" fmla="*/ 329 w 488"/>
                <a:gd name="T23" fmla="*/ 245 h 424"/>
                <a:gd name="T24" fmla="*/ 341 w 488"/>
                <a:gd name="T25" fmla="*/ 31 h 424"/>
                <a:gd name="T26" fmla="*/ 30 w 488"/>
                <a:gd name="T27" fmla="*/ 19 h 424"/>
                <a:gd name="T28" fmla="*/ 18 w 488"/>
                <a:gd name="T29" fmla="*/ 233 h 424"/>
                <a:gd name="T30" fmla="*/ 62 w 488"/>
                <a:gd name="T31" fmla="*/ 245 h 424"/>
                <a:gd name="T32" fmla="*/ 336 w 488"/>
                <a:gd name="T33" fmla="*/ 349 h 424"/>
                <a:gd name="T34" fmla="*/ 414 w 488"/>
                <a:gd name="T35" fmla="*/ 424 h 424"/>
                <a:gd name="T36" fmla="*/ 434 w 488"/>
                <a:gd name="T37" fmla="*/ 404 h 424"/>
                <a:gd name="T38" fmla="*/ 457 w 488"/>
                <a:gd name="T39" fmla="*/ 349 h 424"/>
                <a:gd name="T40" fmla="*/ 488 w 488"/>
                <a:gd name="T41" fmla="*/ 116 h 424"/>
                <a:gd name="T42" fmla="*/ 382 w 488"/>
                <a:gd name="T43" fmla="*/ 85 h 424"/>
                <a:gd name="T44" fmla="*/ 382 w 488"/>
                <a:gd name="T45" fmla="*/ 104 h 424"/>
                <a:gd name="T46" fmla="*/ 469 w 488"/>
                <a:gd name="T47" fmla="*/ 116 h 424"/>
                <a:gd name="T48" fmla="*/ 457 w 488"/>
                <a:gd name="T49" fmla="*/ 331 h 424"/>
                <a:gd name="T50" fmla="*/ 416 w 488"/>
                <a:gd name="T51" fmla="*/ 340 h 424"/>
                <a:gd name="T52" fmla="*/ 415 w 488"/>
                <a:gd name="T53" fmla="*/ 405 h 424"/>
                <a:gd name="T54" fmla="*/ 413 w 488"/>
                <a:gd name="T55" fmla="*/ 405 h 424"/>
                <a:gd name="T56" fmla="*/ 340 w 488"/>
                <a:gd name="T57" fmla="*/ 331 h 424"/>
                <a:gd name="T58" fmla="*/ 178 w 488"/>
                <a:gd name="T59" fmla="*/ 319 h 424"/>
                <a:gd name="T60" fmla="*/ 169 w 488"/>
                <a:gd name="T61" fmla="*/ 277 h 424"/>
                <a:gd name="T62" fmla="*/ 160 w 488"/>
                <a:gd name="T63" fmla="*/ 319 h 424"/>
                <a:gd name="T64" fmla="*/ 75 w 488"/>
                <a:gd name="T65" fmla="*/ 89 h 424"/>
                <a:gd name="T66" fmla="*/ 294 w 488"/>
                <a:gd name="T67" fmla="*/ 79 h 424"/>
                <a:gd name="T68" fmla="*/ 75 w 488"/>
                <a:gd name="T69" fmla="*/ 70 h 424"/>
                <a:gd name="T70" fmla="*/ 75 w 488"/>
                <a:gd name="T71" fmla="*/ 89 h 424"/>
                <a:gd name="T72" fmla="*/ 285 w 488"/>
                <a:gd name="T73" fmla="*/ 138 h 424"/>
                <a:gd name="T74" fmla="*/ 285 w 488"/>
                <a:gd name="T75" fmla="*/ 119 h 424"/>
                <a:gd name="T76" fmla="*/ 66 w 488"/>
                <a:gd name="T77" fmla="*/ 128 h 424"/>
                <a:gd name="T78" fmla="*/ 75 w 488"/>
                <a:gd name="T79" fmla="*/ 187 h 424"/>
                <a:gd name="T80" fmla="*/ 232 w 488"/>
                <a:gd name="T81" fmla="*/ 178 h 424"/>
                <a:gd name="T82" fmla="*/ 75 w 488"/>
                <a:gd name="T83" fmla="*/ 168 h 424"/>
                <a:gd name="T84" fmla="*/ 75 w 488"/>
                <a:gd name="T85" fmla="*/ 187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8" h="424">
                  <a:moveTo>
                    <a:pt x="53" y="319"/>
                  </a:moveTo>
                  <a:cubicBezTo>
                    <a:pt x="53" y="264"/>
                    <a:pt x="53" y="264"/>
                    <a:pt x="53" y="264"/>
                  </a:cubicBezTo>
                  <a:cubicBezTo>
                    <a:pt x="30" y="264"/>
                    <a:pt x="30" y="264"/>
                    <a:pt x="30" y="264"/>
                  </a:cubicBezTo>
                  <a:cubicBezTo>
                    <a:pt x="13" y="264"/>
                    <a:pt x="0" y="250"/>
                    <a:pt x="0" y="233"/>
                  </a:cubicBezTo>
                  <a:cubicBezTo>
                    <a:pt x="0" y="31"/>
                    <a:pt x="0" y="31"/>
                    <a:pt x="0" y="31"/>
                  </a:cubicBezTo>
                  <a:cubicBezTo>
                    <a:pt x="0" y="14"/>
                    <a:pt x="13" y="0"/>
                    <a:pt x="30" y="0"/>
                  </a:cubicBezTo>
                  <a:cubicBezTo>
                    <a:pt x="329" y="0"/>
                    <a:pt x="329" y="0"/>
                    <a:pt x="329" y="0"/>
                  </a:cubicBezTo>
                  <a:cubicBezTo>
                    <a:pt x="346" y="0"/>
                    <a:pt x="360" y="14"/>
                    <a:pt x="360" y="31"/>
                  </a:cubicBezTo>
                  <a:cubicBezTo>
                    <a:pt x="360" y="233"/>
                    <a:pt x="360" y="233"/>
                    <a:pt x="360" y="233"/>
                  </a:cubicBezTo>
                  <a:cubicBezTo>
                    <a:pt x="360" y="250"/>
                    <a:pt x="346" y="264"/>
                    <a:pt x="329" y="264"/>
                  </a:cubicBezTo>
                  <a:cubicBezTo>
                    <a:pt x="152" y="264"/>
                    <a:pt x="152" y="264"/>
                    <a:pt x="152" y="264"/>
                  </a:cubicBezTo>
                  <a:cubicBezTo>
                    <a:pt x="88" y="332"/>
                    <a:pt x="88" y="332"/>
                    <a:pt x="88" y="332"/>
                  </a:cubicBezTo>
                  <a:cubicBezTo>
                    <a:pt x="84" y="336"/>
                    <a:pt x="79" y="339"/>
                    <a:pt x="73" y="339"/>
                  </a:cubicBezTo>
                  <a:cubicBezTo>
                    <a:pt x="71" y="339"/>
                    <a:pt x="68" y="338"/>
                    <a:pt x="66" y="337"/>
                  </a:cubicBezTo>
                  <a:cubicBezTo>
                    <a:pt x="58" y="334"/>
                    <a:pt x="53" y="327"/>
                    <a:pt x="53" y="319"/>
                  </a:cubicBezTo>
                  <a:close/>
                  <a:moveTo>
                    <a:pt x="62" y="245"/>
                  </a:moveTo>
                  <a:cubicBezTo>
                    <a:pt x="67" y="245"/>
                    <a:pt x="72" y="249"/>
                    <a:pt x="72" y="255"/>
                  </a:cubicBezTo>
                  <a:cubicBezTo>
                    <a:pt x="72" y="319"/>
                    <a:pt x="72" y="319"/>
                    <a:pt x="72" y="319"/>
                  </a:cubicBezTo>
                  <a:cubicBezTo>
                    <a:pt x="72" y="319"/>
                    <a:pt x="72" y="320"/>
                    <a:pt x="72" y="320"/>
                  </a:cubicBezTo>
                  <a:cubicBezTo>
                    <a:pt x="73" y="320"/>
                    <a:pt x="74" y="320"/>
                    <a:pt x="74" y="319"/>
                  </a:cubicBezTo>
                  <a:cubicBezTo>
                    <a:pt x="74" y="319"/>
                    <a:pt x="74" y="319"/>
                    <a:pt x="74" y="319"/>
                  </a:cubicBezTo>
                  <a:cubicBezTo>
                    <a:pt x="141" y="248"/>
                    <a:pt x="141" y="248"/>
                    <a:pt x="141" y="248"/>
                  </a:cubicBezTo>
                  <a:cubicBezTo>
                    <a:pt x="143" y="246"/>
                    <a:pt x="145" y="245"/>
                    <a:pt x="148" y="245"/>
                  </a:cubicBezTo>
                  <a:cubicBezTo>
                    <a:pt x="329" y="245"/>
                    <a:pt x="329" y="245"/>
                    <a:pt x="329" y="245"/>
                  </a:cubicBezTo>
                  <a:cubicBezTo>
                    <a:pt x="336" y="245"/>
                    <a:pt x="341" y="240"/>
                    <a:pt x="341" y="233"/>
                  </a:cubicBezTo>
                  <a:cubicBezTo>
                    <a:pt x="341" y="31"/>
                    <a:pt x="341" y="31"/>
                    <a:pt x="341" y="31"/>
                  </a:cubicBezTo>
                  <a:cubicBezTo>
                    <a:pt x="341" y="24"/>
                    <a:pt x="336" y="19"/>
                    <a:pt x="329" y="19"/>
                  </a:cubicBezTo>
                  <a:cubicBezTo>
                    <a:pt x="30" y="19"/>
                    <a:pt x="30" y="19"/>
                    <a:pt x="30" y="19"/>
                  </a:cubicBezTo>
                  <a:cubicBezTo>
                    <a:pt x="24" y="19"/>
                    <a:pt x="18" y="24"/>
                    <a:pt x="18" y="31"/>
                  </a:cubicBezTo>
                  <a:cubicBezTo>
                    <a:pt x="18" y="233"/>
                    <a:pt x="18" y="233"/>
                    <a:pt x="18" y="233"/>
                  </a:cubicBezTo>
                  <a:cubicBezTo>
                    <a:pt x="18" y="240"/>
                    <a:pt x="24" y="245"/>
                    <a:pt x="30" y="245"/>
                  </a:cubicBezTo>
                  <a:lnTo>
                    <a:pt x="62" y="245"/>
                  </a:lnTo>
                  <a:close/>
                  <a:moveTo>
                    <a:pt x="190" y="349"/>
                  </a:moveTo>
                  <a:cubicBezTo>
                    <a:pt x="336" y="349"/>
                    <a:pt x="336" y="349"/>
                    <a:pt x="336" y="349"/>
                  </a:cubicBezTo>
                  <a:cubicBezTo>
                    <a:pt x="399" y="417"/>
                    <a:pt x="399" y="417"/>
                    <a:pt x="399" y="417"/>
                  </a:cubicBezTo>
                  <a:cubicBezTo>
                    <a:pt x="403" y="422"/>
                    <a:pt x="409" y="424"/>
                    <a:pt x="414" y="424"/>
                  </a:cubicBezTo>
                  <a:cubicBezTo>
                    <a:pt x="417" y="424"/>
                    <a:pt x="419" y="424"/>
                    <a:pt x="421" y="423"/>
                  </a:cubicBezTo>
                  <a:cubicBezTo>
                    <a:pt x="429" y="420"/>
                    <a:pt x="434" y="412"/>
                    <a:pt x="434" y="404"/>
                  </a:cubicBezTo>
                  <a:cubicBezTo>
                    <a:pt x="434" y="349"/>
                    <a:pt x="434" y="349"/>
                    <a:pt x="434" y="349"/>
                  </a:cubicBezTo>
                  <a:cubicBezTo>
                    <a:pt x="457" y="349"/>
                    <a:pt x="457" y="349"/>
                    <a:pt x="457" y="349"/>
                  </a:cubicBezTo>
                  <a:cubicBezTo>
                    <a:pt x="474" y="349"/>
                    <a:pt x="488" y="335"/>
                    <a:pt x="488" y="319"/>
                  </a:cubicBezTo>
                  <a:cubicBezTo>
                    <a:pt x="488" y="116"/>
                    <a:pt x="488" y="116"/>
                    <a:pt x="488" y="116"/>
                  </a:cubicBezTo>
                  <a:cubicBezTo>
                    <a:pt x="488" y="99"/>
                    <a:pt x="474" y="85"/>
                    <a:pt x="457" y="85"/>
                  </a:cubicBezTo>
                  <a:cubicBezTo>
                    <a:pt x="382" y="85"/>
                    <a:pt x="382" y="85"/>
                    <a:pt x="382" y="85"/>
                  </a:cubicBezTo>
                  <a:cubicBezTo>
                    <a:pt x="377" y="85"/>
                    <a:pt x="373" y="89"/>
                    <a:pt x="373" y="95"/>
                  </a:cubicBezTo>
                  <a:cubicBezTo>
                    <a:pt x="373" y="100"/>
                    <a:pt x="377" y="104"/>
                    <a:pt x="382" y="104"/>
                  </a:cubicBezTo>
                  <a:cubicBezTo>
                    <a:pt x="457" y="104"/>
                    <a:pt x="457" y="104"/>
                    <a:pt x="457" y="104"/>
                  </a:cubicBezTo>
                  <a:cubicBezTo>
                    <a:pt x="464" y="104"/>
                    <a:pt x="469" y="109"/>
                    <a:pt x="469" y="116"/>
                  </a:cubicBezTo>
                  <a:cubicBezTo>
                    <a:pt x="469" y="319"/>
                    <a:pt x="469" y="319"/>
                    <a:pt x="469" y="319"/>
                  </a:cubicBezTo>
                  <a:cubicBezTo>
                    <a:pt x="469" y="325"/>
                    <a:pt x="464" y="331"/>
                    <a:pt x="457" y="331"/>
                  </a:cubicBezTo>
                  <a:cubicBezTo>
                    <a:pt x="425" y="331"/>
                    <a:pt x="425" y="331"/>
                    <a:pt x="425" y="331"/>
                  </a:cubicBezTo>
                  <a:cubicBezTo>
                    <a:pt x="420" y="331"/>
                    <a:pt x="416" y="335"/>
                    <a:pt x="416" y="340"/>
                  </a:cubicBezTo>
                  <a:cubicBezTo>
                    <a:pt x="416" y="404"/>
                    <a:pt x="416" y="404"/>
                    <a:pt x="416" y="404"/>
                  </a:cubicBezTo>
                  <a:cubicBezTo>
                    <a:pt x="416" y="404"/>
                    <a:pt x="416" y="405"/>
                    <a:pt x="415" y="405"/>
                  </a:cubicBezTo>
                  <a:cubicBezTo>
                    <a:pt x="414" y="406"/>
                    <a:pt x="413" y="405"/>
                    <a:pt x="413" y="405"/>
                  </a:cubicBezTo>
                  <a:cubicBezTo>
                    <a:pt x="413" y="405"/>
                    <a:pt x="413" y="405"/>
                    <a:pt x="413" y="405"/>
                  </a:cubicBezTo>
                  <a:cubicBezTo>
                    <a:pt x="346" y="334"/>
                    <a:pt x="346" y="334"/>
                    <a:pt x="346" y="334"/>
                  </a:cubicBezTo>
                  <a:cubicBezTo>
                    <a:pt x="345" y="332"/>
                    <a:pt x="342" y="331"/>
                    <a:pt x="340" y="331"/>
                  </a:cubicBezTo>
                  <a:cubicBezTo>
                    <a:pt x="190" y="331"/>
                    <a:pt x="190" y="331"/>
                    <a:pt x="190" y="331"/>
                  </a:cubicBezTo>
                  <a:cubicBezTo>
                    <a:pt x="184" y="331"/>
                    <a:pt x="178" y="325"/>
                    <a:pt x="178" y="319"/>
                  </a:cubicBezTo>
                  <a:cubicBezTo>
                    <a:pt x="178" y="287"/>
                    <a:pt x="178" y="287"/>
                    <a:pt x="178" y="287"/>
                  </a:cubicBezTo>
                  <a:cubicBezTo>
                    <a:pt x="178" y="281"/>
                    <a:pt x="174" y="277"/>
                    <a:pt x="169" y="277"/>
                  </a:cubicBezTo>
                  <a:cubicBezTo>
                    <a:pt x="164" y="277"/>
                    <a:pt x="160" y="281"/>
                    <a:pt x="160" y="287"/>
                  </a:cubicBezTo>
                  <a:cubicBezTo>
                    <a:pt x="160" y="319"/>
                    <a:pt x="160" y="319"/>
                    <a:pt x="160" y="319"/>
                  </a:cubicBezTo>
                  <a:cubicBezTo>
                    <a:pt x="160" y="336"/>
                    <a:pt x="173" y="349"/>
                    <a:pt x="190" y="349"/>
                  </a:cubicBezTo>
                  <a:close/>
                  <a:moveTo>
                    <a:pt x="75" y="89"/>
                  </a:moveTo>
                  <a:cubicBezTo>
                    <a:pt x="285" y="89"/>
                    <a:pt x="285" y="89"/>
                    <a:pt x="285" y="89"/>
                  </a:cubicBezTo>
                  <a:cubicBezTo>
                    <a:pt x="290" y="89"/>
                    <a:pt x="294" y="84"/>
                    <a:pt x="294" y="79"/>
                  </a:cubicBezTo>
                  <a:cubicBezTo>
                    <a:pt x="294" y="74"/>
                    <a:pt x="290" y="70"/>
                    <a:pt x="285" y="70"/>
                  </a:cubicBezTo>
                  <a:cubicBezTo>
                    <a:pt x="75" y="70"/>
                    <a:pt x="75" y="70"/>
                    <a:pt x="75" y="70"/>
                  </a:cubicBezTo>
                  <a:cubicBezTo>
                    <a:pt x="70" y="70"/>
                    <a:pt x="66" y="74"/>
                    <a:pt x="66" y="79"/>
                  </a:cubicBezTo>
                  <a:cubicBezTo>
                    <a:pt x="66" y="84"/>
                    <a:pt x="70" y="89"/>
                    <a:pt x="75" y="89"/>
                  </a:cubicBezTo>
                  <a:close/>
                  <a:moveTo>
                    <a:pt x="75" y="138"/>
                  </a:moveTo>
                  <a:cubicBezTo>
                    <a:pt x="285" y="138"/>
                    <a:pt x="285" y="138"/>
                    <a:pt x="285" y="138"/>
                  </a:cubicBezTo>
                  <a:cubicBezTo>
                    <a:pt x="290" y="138"/>
                    <a:pt x="294" y="134"/>
                    <a:pt x="294" y="128"/>
                  </a:cubicBezTo>
                  <a:cubicBezTo>
                    <a:pt x="294" y="123"/>
                    <a:pt x="290" y="119"/>
                    <a:pt x="285" y="119"/>
                  </a:cubicBezTo>
                  <a:cubicBezTo>
                    <a:pt x="75" y="119"/>
                    <a:pt x="75" y="119"/>
                    <a:pt x="75" y="119"/>
                  </a:cubicBezTo>
                  <a:cubicBezTo>
                    <a:pt x="70" y="119"/>
                    <a:pt x="66" y="123"/>
                    <a:pt x="66" y="128"/>
                  </a:cubicBezTo>
                  <a:cubicBezTo>
                    <a:pt x="66" y="134"/>
                    <a:pt x="70" y="138"/>
                    <a:pt x="75" y="138"/>
                  </a:cubicBezTo>
                  <a:close/>
                  <a:moveTo>
                    <a:pt x="75" y="187"/>
                  </a:moveTo>
                  <a:cubicBezTo>
                    <a:pt x="222" y="187"/>
                    <a:pt x="222" y="187"/>
                    <a:pt x="222" y="187"/>
                  </a:cubicBezTo>
                  <a:cubicBezTo>
                    <a:pt x="227" y="187"/>
                    <a:pt x="232" y="183"/>
                    <a:pt x="232" y="178"/>
                  </a:cubicBezTo>
                  <a:cubicBezTo>
                    <a:pt x="232" y="172"/>
                    <a:pt x="227" y="168"/>
                    <a:pt x="222" y="168"/>
                  </a:cubicBezTo>
                  <a:cubicBezTo>
                    <a:pt x="75" y="168"/>
                    <a:pt x="75" y="168"/>
                    <a:pt x="75" y="168"/>
                  </a:cubicBezTo>
                  <a:cubicBezTo>
                    <a:pt x="70" y="168"/>
                    <a:pt x="66" y="172"/>
                    <a:pt x="66" y="178"/>
                  </a:cubicBezTo>
                  <a:cubicBezTo>
                    <a:pt x="66" y="183"/>
                    <a:pt x="70" y="187"/>
                    <a:pt x="75" y="1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394">
              <a:extLst>
                <a:ext uri="{FF2B5EF4-FFF2-40B4-BE49-F238E27FC236}">
                  <a16:creationId xmlns:a16="http://schemas.microsoft.com/office/drawing/2014/main" id="{5641DBA3-423F-5D10-761E-AC4C51DCA1FD}"/>
                </a:ext>
              </a:extLst>
            </p:cNvPr>
            <p:cNvSpPr>
              <a:spLocks/>
            </p:cNvSpPr>
            <p:nvPr/>
          </p:nvSpPr>
          <p:spPr bwMode="auto">
            <a:xfrm>
              <a:off x="5278438" y="387351"/>
              <a:ext cx="304800" cy="303213"/>
            </a:xfrm>
            <a:custGeom>
              <a:avLst/>
              <a:gdLst>
                <a:gd name="T0" fmla="*/ 650 w 744"/>
                <a:gd name="T1" fmla="*/ 94 h 744"/>
                <a:gd name="T2" fmla="*/ 744 w 744"/>
                <a:gd name="T3" fmla="*/ 323 h 744"/>
                <a:gd name="T4" fmla="*/ 744 w 744"/>
                <a:gd name="T5" fmla="*/ 421 h 744"/>
                <a:gd name="T6" fmla="*/ 719 w 744"/>
                <a:gd name="T7" fmla="*/ 548 h 744"/>
                <a:gd name="T8" fmla="*/ 706 w 744"/>
                <a:gd name="T9" fmla="*/ 553 h 744"/>
                <a:gd name="T10" fmla="*/ 701 w 744"/>
                <a:gd name="T11" fmla="*/ 541 h 744"/>
                <a:gd name="T12" fmla="*/ 726 w 744"/>
                <a:gd name="T13" fmla="*/ 421 h 744"/>
                <a:gd name="T14" fmla="*/ 726 w 744"/>
                <a:gd name="T15" fmla="*/ 323 h 744"/>
                <a:gd name="T16" fmla="*/ 637 w 744"/>
                <a:gd name="T17" fmla="*/ 107 h 744"/>
                <a:gd name="T18" fmla="*/ 421 w 744"/>
                <a:gd name="T19" fmla="*/ 18 h 744"/>
                <a:gd name="T20" fmla="*/ 323 w 744"/>
                <a:gd name="T21" fmla="*/ 18 h 744"/>
                <a:gd name="T22" fmla="*/ 108 w 744"/>
                <a:gd name="T23" fmla="*/ 107 h 744"/>
                <a:gd name="T24" fmla="*/ 18 w 744"/>
                <a:gd name="T25" fmla="*/ 323 h 744"/>
                <a:gd name="T26" fmla="*/ 18 w 744"/>
                <a:gd name="T27" fmla="*/ 421 h 744"/>
                <a:gd name="T28" fmla="*/ 108 w 744"/>
                <a:gd name="T29" fmla="*/ 637 h 744"/>
                <a:gd name="T30" fmla="*/ 323 w 744"/>
                <a:gd name="T31" fmla="*/ 726 h 744"/>
                <a:gd name="T32" fmla="*/ 421 w 744"/>
                <a:gd name="T33" fmla="*/ 726 h 744"/>
                <a:gd name="T34" fmla="*/ 632 w 744"/>
                <a:gd name="T35" fmla="*/ 642 h 744"/>
                <a:gd name="T36" fmla="*/ 645 w 744"/>
                <a:gd name="T37" fmla="*/ 642 h 744"/>
                <a:gd name="T38" fmla="*/ 644 w 744"/>
                <a:gd name="T39" fmla="*/ 655 h 744"/>
                <a:gd name="T40" fmla="*/ 421 w 744"/>
                <a:gd name="T41" fmla="*/ 744 h 744"/>
                <a:gd name="T42" fmla="*/ 323 w 744"/>
                <a:gd name="T43" fmla="*/ 744 h 744"/>
                <a:gd name="T44" fmla="*/ 94 w 744"/>
                <a:gd name="T45" fmla="*/ 650 h 744"/>
                <a:gd name="T46" fmla="*/ 0 w 744"/>
                <a:gd name="T47" fmla="*/ 421 h 744"/>
                <a:gd name="T48" fmla="*/ 0 w 744"/>
                <a:gd name="T49" fmla="*/ 323 h 744"/>
                <a:gd name="T50" fmla="*/ 94 w 744"/>
                <a:gd name="T51" fmla="*/ 94 h 744"/>
                <a:gd name="T52" fmla="*/ 323 w 744"/>
                <a:gd name="T53" fmla="*/ 0 h 744"/>
                <a:gd name="T54" fmla="*/ 421 w 744"/>
                <a:gd name="T55" fmla="*/ 0 h 744"/>
                <a:gd name="T56" fmla="*/ 650 w 744"/>
                <a:gd name="T57" fmla="*/ 94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4" h="744">
                  <a:moveTo>
                    <a:pt x="650" y="94"/>
                  </a:moveTo>
                  <a:cubicBezTo>
                    <a:pt x="711" y="155"/>
                    <a:pt x="744" y="236"/>
                    <a:pt x="744" y="323"/>
                  </a:cubicBezTo>
                  <a:cubicBezTo>
                    <a:pt x="744" y="421"/>
                    <a:pt x="744" y="421"/>
                    <a:pt x="744" y="421"/>
                  </a:cubicBezTo>
                  <a:cubicBezTo>
                    <a:pt x="744" y="465"/>
                    <a:pt x="736" y="508"/>
                    <a:pt x="719" y="548"/>
                  </a:cubicBezTo>
                  <a:cubicBezTo>
                    <a:pt x="717" y="553"/>
                    <a:pt x="711" y="555"/>
                    <a:pt x="706" y="553"/>
                  </a:cubicBezTo>
                  <a:cubicBezTo>
                    <a:pt x="702" y="551"/>
                    <a:pt x="699" y="546"/>
                    <a:pt x="701" y="541"/>
                  </a:cubicBezTo>
                  <a:cubicBezTo>
                    <a:pt x="718" y="503"/>
                    <a:pt x="726" y="463"/>
                    <a:pt x="726" y="421"/>
                  </a:cubicBezTo>
                  <a:cubicBezTo>
                    <a:pt x="726" y="323"/>
                    <a:pt x="726" y="323"/>
                    <a:pt x="726" y="323"/>
                  </a:cubicBezTo>
                  <a:cubicBezTo>
                    <a:pt x="726" y="241"/>
                    <a:pt x="694" y="165"/>
                    <a:pt x="637" y="107"/>
                  </a:cubicBezTo>
                  <a:cubicBezTo>
                    <a:pt x="579" y="50"/>
                    <a:pt x="503" y="18"/>
                    <a:pt x="421" y="18"/>
                  </a:cubicBezTo>
                  <a:cubicBezTo>
                    <a:pt x="323" y="18"/>
                    <a:pt x="323" y="18"/>
                    <a:pt x="323" y="18"/>
                  </a:cubicBezTo>
                  <a:cubicBezTo>
                    <a:pt x="241" y="18"/>
                    <a:pt x="165" y="50"/>
                    <a:pt x="108" y="107"/>
                  </a:cubicBezTo>
                  <a:cubicBezTo>
                    <a:pt x="50" y="165"/>
                    <a:pt x="18" y="241"/>
                    <a:pt x="18" y="323"/>
                  </a:cubicBezTo>
                  <a:cubicBezTo>
                    <a:pt x="18" y="421"/>
                    <a:pt x="18" y="421"/>
                    <a:pt x="18" y="421"/>
                  </a:cubicBezTo>
                  <a:cubicBezTo>
                    <a:pt x="18" y="503"/>
                    <a:pt x="50" y="579"/>
                    <a:pt x="108" y="637"/>
                  </a:cubicBezTo>
                  <a:cubicBezTo>
                    <a:pt x="165" y="694"/>
                    <a:pt x="241" y="726"/>
                    <a:pt x="323" y="726"/>
                  </a:cubicBezTo>
                  <a:cubicBezTo>
                    <a:pt x="421" y="726"/>
                    <a:pt x="421" y="726"/>
                    <a:pt x="421" y="726"/>
                  </a:cubicBezTo>
                  <a:cubicBezTo>
                    <a:pt x="500" y="726"/>
                    <a:pt x="575" y="696"/>
                    <a:pt x="632" y="642"/>
                  </a:cubicBezTo>
                  <a:cubicBezTo>
                    <a:pt x="635" y="638"/>
                    <a:pt x="641" y="638"/>
                    <a:pt x="645" y="642"/>
                  </a:cubicBezTo>
                  <a:cubicBezTo>
                    <a:pt x="648" y="646"/>
                    <a:pt x="648" y="651"/>
                    <a:pt x="644" y="655"/>
                  </a:cubicBezTo>
                  <a:cubicBezTo>
                    <a:pt x="584" y="713"/>
                    <a:pt x="505" y="744"/>
                    <a:pt x="421" y="744"/>
                  </a:cubicBezTo>
                  <a:cubicBezTo>
                    <a:pt x="323" y="744"/>
                    <a:pt x="323" y="744"/>
                    <a:pt x="323" y="744"/>
                  </a:cubicBezTo>
                  <a:cubicBezTo>
                    <a:pt x="237" y="744"/>
                    <a:pt x="155" y="711"/>
                    <a:pt x="94" y="650"/>
                  </a:cubicBezTo>
                  <a:cubicBezTo>
                    <a:pt x="33" y="589"/>
                    <a:pt x="0" y="508"/>
                    <a:pt x="0" y="421"/>
                  </a:cubicBezTo>
                  <a:cubicBezTo>
                    <a:pt x="0" y="323"/>
                    <a:pt x="0" y="323"/>
                    <a:pt x="0" y="323"/>
                  </a:cubicBezTo>
                  <a:cubicBezTo>
                    <a:pt x="0" y="236"/>
                    <a:pt x="33" y="155"/>
                    <a:pt x="94" y="94"/>
                  </a:cubicBezTo>
                  <a:cubicBezTo>
                    <a:pt x="155" y="33"/>
                    <a:pt x="237" y="0"/>
                    <a:pt x="323" y="0"/>
                  </a:cubicBezTo>
                  <a:cubicBezTo>
                    <a:pt x="421" y="0"/>
                    <a:pt x="421" y="0"/>
                    <a:pt x="421" y="0"/>
                  </a:cubicBezTo>
                  <a:cubicBezTo>
                    <a:pt x="508" y="0"/>
                    <a:pt x="589" y="33"/>
                    <a:pt x="65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36495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0">
            <a:extLst>
              <a:ext uri="{FF2B5EF4-FFF2-40B4-BE49-F238E27FC236}">
                <a16:creationId xmlns:a16="http://schemas.microsoft.com/office/drawing/2014/main" id="{792C0A54-D1CF-7254-254C-3632DF6F2868}"/>
              </a:ext>
            </a:extLst>
          </p:cNvPr>
          <p:cNvSpPr>
            <a:spLocks noGrp="1"/>
          </p:cNvSpPr>
          <p:nvPr>
            <p:ph type="title"/>
          </p:nvPr>
        </p:nvSpPr>
        <p:spPr>
          <a:xfrm>
            <a:off x="874799" y="873125"/>
            <a:ext cx="6522044" cy="1938992"/>
          </a:xfrm>
        </p:spPr>
        <p:txBody>
          <a:bodyPr/>
          <a:lstStyle/>
          <a:p>
            <a:r>
              <a:rPr lang="en-US" dirty="0"/>
              <a:t>Tools to enhance</a:t>
            </a:r>
            <a:br>
              <a:rPr lang="en-US" dirty="0"/>
            </a:br>
            <a:r>
              <a:rPr lang="en-US" dirty="0">
                <a:solidFill>
                  <a:srgbClr val="4B4BF9"/>
                </a:solidFill>
              </a:rPr>
              <a:t>written communication</a:t>
            </a:r>
          </a:p>
        </p:txBody>
      </p:sp>
      <p:sp>
        <p:nvSpPr>
          <p:cNvPr id="29" name="Espace réservé du texte 4">
            <a:extLst>
              <a:ext uri="{FF2B5EF4-FFF2-40B4-BE49-F238E27FC236}">
                <a16:creationId xmlns:a16="http://schemas.microsoft.com/office/drawing/2014/main" id="{4B117105-741A-1E7F-9431-4614F7E66B31}"/>
              </a:ext>
            </a:extLst>
          </p:cNvPr>
          <p:cNvSpPr txBox="1">
            <a:spLocks/>
          </p:cNvSpPr>
          <p:nvPr/>
        </p:nvSpPr>
        <p:spPr>
          <a:xfrm>
            <a:off x="1776411" y="3571993"/>
            <a:ext cx="2409829" cy="2353465"/>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err="1">
                <a:solidFill>
                  <a:srgbClr val="4B4BF9"/>
                </a:solidFill>
              </a:rPr>
              <a:t>Grammarly</a:t>
            </a:r>
            <a:r>
              <a:rPr lang="en-US" sz="1400" dirty="0">
                <a:solidFill>
                  <a:srgbClr val="4B4BF9"/>
                </a:solidFill>
              </a:rPr>
              <a:t>:</a:t>
            </a:r>
            <a:r>
              <a:rPr lang="en-US" sz="1400" dirty="0"/>
              <a:t> An online tool that helps identify and correct grammar, spelling, and punctuation errors in written communication.</a:t>
            </a:r>
            <a:endParaRPr lang="pt-PT" sz="1400" dirty="0"/>
          </a:p>
          <a:p>
            <a:r>
              <a:rPr lang="en-US" sz="1400" b="1" dirty="0">
                <a:solidFill>
                  <a:srgbClr val="4B4BF9"/>
                </a:solidFill>
              </a:rPr>
              <a:t>Hemingway Editor</a:t>
            </a:r>
            <a:r>
              <a:rPr lang="en-US" sz="1400" dirty="0">
                <a:solidFill>
                  <a:srgbClr val="4B4BF9"/>
                </a:solidFill>
              </a:rPr>
              <a:t>:</a:t>
            </a:r>
            <a:r>
              <a:rPr lang="en-US" sz="1400" dirty="0"/>
              <a:t> A tool that analyzes text for readability, highlighting complex sentences, passive voice, and excessive adverbs.</a:t>
            </a:r>
          </a:p>
        </p:txBody>
      </p:sp>
      <p:sp>
        <p:nvSpPr>
          <p:cNvPr id="31" name="Espace réservé du texte 4">
            <a:extLst>
              <a:ext uri="{FF2B5EF4-FFF2-40B4-BE49-F238E27FC236}">
                <a16:creationId xmlns:a16="http://schemas.microsoft.com/office/drawing/2014/main" id="{984384AA-C183-228C-898A-DEB6013307F4}"/>
              </a:ext>
            </a:extLst>
          </p:cNvPr>
          <p:cNvSpPr txBox="1">
            <a:spLocks/>
          </p:cNvSpPr>
          <p:nvPr/>
        </p:nvSpPr>
        <p:spPr>
          <a:xfrm>
            <a:off x="5341934" y="3571993"/>
            <a:ext cx="2409829" cy="1061829"/>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rgbClr val="4B4BF9"/>
                </a:solidFill>
              </a:rPr>
              <a:t>Boomerang: </a:t>
            </a:r>
            <a:r>
              <a:rPr lang="en-US" sz="1400" dirty="0"/>
              <a:t>An email productivity tool that allows you to schedule emails, set reminders, and track responses.</a:t>
            </a:r>
            <a:endParaRPr lang="pt-PT" sz="1400" dirty="0"/>
          </a:p>
        </p:txBody>
      </p:sp>
      <p:sp>
        <p:nvSpPr>
          <p:cNvPr id="33" name="Espace réservé du texte 4">
            <a:extLst>
              <a:ext uri="{FF2B5EF4-FFF2-40B4-BE49-F238E27FC236}">
                <a16:creationId xmlns:a16="http://schemas.microsoft.com/office/drawing/2014/main" id="{AC613312-1759-4B28-6297-F39CCF5831CC}"/>
              </a:ext>
            </a:extLst>
          </p:cNvPr>
          <p:cNvSpPr txBox="1">
            <a:spLocks/>
          </p:cNvSpPr>
          <p:nvPr/>
        </p:nvSpPr>
        <p:spPr>
          <a:xfrm>
            <a:off x="8910226" y="3571993"/>
            <a:ext cx="2409829" cy="2353465"/>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rgbClr val="4B4BF9"/>
                </a:solidFill>
              </a:rPr>
              <a:t>Netiquette Guides: </a:t>
            </a:r>
            <a:r>
              <a:rPr lang="en-US" sz="1400" dirty="0"/>
              <a:t>A resource that outlines proper etiquette and guidelines for digital communication, covering email, online chats, and social media interactions.</a:t>
            </a:r>
          </a:p>
          <a:p>
            <a:r>
              <a:rPr lang="en-US" sz="1400" b="1" dirty="0">
                <a:solidFill>
                  <a:srgbClr val="4B4BF9"/>
                </a:solidFill>
              </a:rPr>
              <a:t>Evergpt: </a:t>
            </a:r>
            <a:r>
              <a:rPr lang="en-US" sz="1400" dirty="0"/>
              <a:t>valuable for content creation, chatbot development, language translation, and more. </a:t>
            </a:r>
            <a:endParaRPr lang="pt-PT" sz="1400" b="1" dirty="0"/>
          </a:p>
        </p:txBody>
      </p:sp>
      <p:grpSp>
        <p:nvGrpSpPr>
          <p:cNvPr id="3" name="Group 2"/>
          <p:cNvGrpSpPr/>
          <p:nvPr/>
        </p:nvGrpSpPr>
        <p:grpSpPr>
          <a:xfrm>
            <a:off x="4518113" y="2972505"/>
            <a:ext cx="3233650" cy="737999"/>
            <a:chOff x="4518113" y="2564540"/>
            <a:chExt cx="3233650" cy="737999"/>
          </a:xfrm>
        </p:grpSpPr>
        <p:sp>
          <p:nvSpPr>
            <p:cNvPr id="30" name="Espace réservé du texte 3">
              <a:extLst>
                <a:ext uri="{FF2B5EF4-FFF2-40B4-BE49-F238E27FC236}">
                  <a16:creationId xmlns:a16="http://schemas.microsoft.com/office/drawing/2014/main" id="{B276A3B2-9204-A9D9-7349-DCF0C05FF9C9}"/>
                </a:ext>
              </a:extLst>
            </p:cNvPr>
            <p:cNvSpPr txBox="1">
              <a:spLocks/>
            </p:cNvSpPr>
            <p:nvPr/>
          </p:nvSpPr>
          <p:spPr>
            <a:xfrm>
              <a:off x="5341934" y="2585032"/>
              <a:ext cx="2409829" cy="307777"/>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400" b="1" dirty="0">
                  <a:solidFill>
                    <a:srgbClr val="09092C"/>
                  </a:solidFill>
                  <a:latin typeface="Foundever Sans Bold" pitchFamily="50" charset="0"/>
                  <a:ea typeface="Foundever Sans Bold" pitchFamily="50" charset="0"/>
                </a:rPr>
                <a:t>Email Management</a:t>
              </a:r>
            </a:p>
          </p:txBody>
        </p:sp>
        <p:grpSp>
          <p:nvGrpSpPr>
            <p:cNvPr id="21" name="Groupe 33">
              <a:extLst>
                <a:ext uri="{FF2B5EF4-FFF2-40B4-BE49-F238E27FC236}">
                  <a16:creationId xmlns:a16="http://schemas.microsoft.com/office/drawing/2014/main" id="{5D507E21-8D29-DEF3-F9D0-D25A7DF36A44}"/>
                </a:ext>
              </a:extLst>
            </p:cNvPr>
            <p:cNvGrpSpPr/>
            <p:nvPr/>
          </p:nvGrpSpPr>
          <p:grpSpPr>
            <a:xfrm>
              <a:off x="4518113" y="2564540"/>
              <a:ext cx="737999" cy="737999"/>
              <a:chOff x="4603750" y="388938"/>
              <a:chExt cx="304800" cy="304800"/>
            </a:xfrm>
            <a:solidFill>
              <a:srgbClr val="4B4BF9"/>
            </a:solidFill>
          </p:grpSpPr>
          <p:sp>
            <p:nvSpPr>
              <p:cNvPr id="22" name="Freeform 94">
                <a:extLst>
                  <a:ext uri="{FF2B5EF4-FFF2-40B4-BE49-F238E27FC236}">
                    <a16:creationId xmlns:a16="http://schemas.microsoft.com/office/drawing/2014/main" id="{AF31D69F-7D40-D092-A996-AAEBF2EF0FFB}"/>
                  </a:ext>
                </a:extLst>
              </p:cNvPr>
              <p:cNvSpPr>
                <a:spLocks noEditPoints="1"/>
              </p:cNvSpPr>
              <p:nvPr/>
            </p:nvSpPr>
            <p:spPr bwMode="auto">
              <a:xfrm>
                <a:off x="4659313" y="477838"/>
                <a:ext cx="209550" cy="168275"/>
              </a:xfrm>
              <a:custGeom>
                <a:avLst/>
                <a:gdLst>
                  <a:gd name="T0" fmla="*/ 307 w 510"/>
                  <a:gd name="T1" fmla="*/ 415 h 415"/>
                  <a:gd name="T2" fmla="*/ 506 w 510"/>
                  <a:gd name="T3" fmla="*/ 219 h 415"/>
                  <a:gd name="T4" fmla="*/ 459 w 510"/>
                  <a:gd name="T5" fmla="*/ 158 h 415"/>
                  <a:gd name="T6" fmla="*/ 445 w 510"/>
                  <a:gd name="T7" fmla="*/ 158 h 415"/>
                  <a:gd name="T8" fmla="*/ 252 w 510"/>
                  <a:gd name="T9" fmla="*/ 242 h 415"/>
                  <a:gd name="T10" fmla="*/ 239 w 510"/>
                  <a:gd name="T11" fmla="*/ 242 h 415"/>
                  <a:gd name="T12" fmla="*/ 191 w 510"/>
                  <a:gd name="T13" fmla="*/ 303 h 415"/>
                  <a:gd name="T14" fmla="*/ 245 w 510"/>
                  <a:gd name="T15" fmla="*/ 262 h 415"/>
                  <a:gd name="T16" fmla="*/ 307 w 510"/>
                  <a:gd name="T17" fmla="*/ 320 h 415"/>
                  <a:gd name="T18" fmla="*/ 452 w 510"/>
                  <a:gd name="T19" fmla="*/ 178 h 415"/>
                  <a:gd name="T20" fmla="*/ 307 w 510"/>
                  <a:gd name="T21" fmla="*/ 392 h 415"/>
                  <a:gd name="T22" fmla="*/ 245 w 510"/>
                  <a:gd name="T23" fmla="*/ 262 h 415"/>
                  <a:gd name="T24" fmla="*/ 157 w 510"/>
                  <a:gd name="T25" fmla="*/ 160 h 415"/>
                  <a:gd name="T26" fmla="*/ 246 w 510"/>
                  <a:gd name="T27" fmla="*/ 168 h 415"/>
                  <a:gd name="T28" fmla="*/ 267 w 510"/>
                  <a:gd name="T29" fmla="*/ 160 h 415"/>
                  <a:gd name="T30" fmla="*/ 348 w 510"/>
                  <a:gd name="T31" fmla="*/ 209 h 415"/>
                  <a:gd name="T32" fmla="*/ 361 w 510"/>
                  <a:gd name="T33" fmla="*/ 210 h 415"/>
                  <a:gd name="T34" fmla="*/ 299 w 510"/>
                  <a:gd name="T35" fmla="*/ 130 h 415"/>
                  <a:gd name="T36" fmla="*/ 405 w 510"/>
                  <a:gd name="T37" fmla="*/ 150 h 415"/>
                  <a:gd name="T38" fmla="*/ 424 w 510"/>
                  <a:gd name="T39" fmla="*/ 150 h 415"/>
                  <a:gd name="T40" fmla="*/ 417 w 510"/>
                  <a:gd name="T41" fmla="*/ 6 h 415"/>
                  <a:gd name="T42" fmla="*/ 404 w 510"/>
                  <a:gd name="T43" fmla="*/ 0 h 415"/>
                  <a:gd name="T44" fmla="*/ 6 w 510"/>
                  <a:gd name="T45" fmla="*/ 5 h 415"/>
                  <a:gd name="T46" fmla="*/ 0 w 510"/>
                  <a:gd name="T47" fmla="*/ 20 h 415"/>
                  <a:gd name="T48" fmla="*/ 6 w 510"/>
                  <a:gd name="T49" fmla="*/ 269 h 415"/>
                  <a:gd name="T50" fmla="*/ 6 w 510"/>
                  <a:gd name="T51" fmla="*/ 270 h 415"/>
                  <a:gd name="T52" fmla="*/ 173 w 510"/>
                  <a:gd name="T53" fmla="*/ 275 h 415"/>
                  <a:gd name="T54" fmla="*/ 173 w 510"/>
                  <a:gd name="T55" fmla="*/ 256 h 415"/>
                  <a:gd name="T56" fmla="*/ 138 w 510"/>
                  <a:gd name="T57" fmla="*/ 143 h 415"/>
                  <a:gd name="T58" fmla="*/ 254 w 510"/>
                  <a:gd name="T59" fmla="*/ 147 h 415"/>
                  <a:gd name="T60" fmla="*/ 177 w 510"/>
                  <a:gd name="T61" fmla="*/ 149 h 415"/>
                  <a:gd name="T62" fmla="*/ 33 w 510"/>
                  <a:gd name="T63" fmla="*/ 19 h 415"/>
                  <a:gd name="T64" fmla="*/ 254 w 510"/>
                  <a:gd name="T65" fmla="*/ 147 h 415"/>
                  <a:gd name="T66" fmla="*/ 18 w 510"/>
                  <a:gd name="T67" fmla="*/ 31 h 415"/>
                  <a:gd name="T68" fmla="*/ 18 w 510"/>
                  <a:gd name="T69" fmla="*/ 242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0" h="415">
                    <a:moveTo>
                      <a:pt x="300" y="412"/>
                    </a:moveTo>
                    <a:cubicBezTo>
                      <a:pt x="302" y="414"/>
                      <a:pt x="304" y="415"/>
                      <a:pt x="307" y="415"/>
                    </a:cubicBezTo>
                    <a:cubicBezTo>
                      <a:pt x="309" y="415"/>
                      <a:pt x="311" y="414"/>
                      <a:pt x="313" y="412"/>
                    </a:cubicBezTo>
                    <a:cubicBezTo>
                      <a:pt x="506" y="219"/>
                      <a:pt x="506" y="219"/>
                      <a:pt x="506" y="219"/>
                    </a:cubicBezTo>
                    <a:cubicBezTo>
                      <a:pt x="510" y="215"/>
                      <a:pt x="510" y="210"/>
                      <a:pt x="506" y="206"/>
                    </a:cubicBezTo>
                    <a:cubicBezTo>
                      <a:pt x="459" y="158"/>
                      <a:pt x="459" y="158"/>
                      <a:pt x="459" y="158"/>
                    </a:cubicBezTo>
                    <a:cubicBezTo>
                      <a:pt x="457" y="157"/>
                      <a:pt x="455" y="156"/>
                      <a:pt x="452" y="156"/>
                    </a:cubicBezTo>
                    <a:cubicBezTo>
                      <a:pt x="450" y="156"/>
                      <a:pt x="447" y="157"/>
                      <a:pt x="445" y="158"/>
                    </a:cubicBezTo>
                    <a:cubicBezTo>
                      <a:pt x="307" y="297"/>
                      <a:pt x="307" y="297"/>
                      <a:pt x="307" y="297"/>
                    </a:cubicBezTo>
                    <a:cubicBezTo>
                      <a:pt x="252" y="242"/>
                      <a:pt x="252" y="242"/>
                      <a:pt x="252" y="242"/>
                    </a:cubicBezTo>
                    <a:cubicBezTo>
                      <a:pt x="250" y="241"/>
                      <a:pt x="248" y="240"/>
                      <a:pt x="245" y="240"/>
                    </a:cubicBezTo>
                    <a:cubicBezTo>
                      <a:pt x="243" y="240"/>
                      <a:pt x="240" y="241"/>
                      <a:pt x="239" y="242"/>
                    </a:cubicBezTo>
                    <a:cubicBezTo>
                      <a:pt x="191" y="290"/>
                      <a:pt x="191" y="290"/>
                      <a:pt x="191" y="290"/>
                    </a:cubicBezTo>
                    <a:cubicBezTo>
                      <a:pt x="187" y="294"/>
                      <a:pt x="187" y="300"/>
                      <a:pt x="191" y="303"/>
                    </a:cubicBezTo>
                    <a:lnTo>
                      <a:pt x="300" y="412"/>
                    </a:lnTo>
                    <a:close/>
                    <a:moveTo>
                      <a:pt x="245" y="262"/>
                    </a:moveTo>
                    <a:cubicBezTo>
                      <a:pt x="300" y="317"/>
                      <a:pt x="300" y="317"/>
                      <a:pt x="300" y="317"/>
                    </a:cubicBezTo>
                    <a:cubicBezTo>
                      <a:pt x="302" y="319"/>
                      <a:pt x="304" y="320"/>
                      <a:pt x="307" y="320"/>
                    </a:cubicBezTo>
                    <a:cubicBezTo>
                      <a:pt x="309" y="320"/>
                      <a:pt x="311" y="319"/>
                      <a:pt x="313" y="317"/>
                    </a:cubicBezTo>
                    <a:cubicBezTo>
                      <a:pt x="452" y="178"/>
                      <a:pt x="452" y="178"/>
                      <a:pt x="452" y="178"/>
                    </a:cubicBezTo>
                    <a:cubicBezTo>
                      <a:pt x="486" y="213"/>
                      <a:pt x="486" y="213"/>
                      <a:pt x="486" y="213"/>
                    </a:cubicBezTo>
                    <a:cubicBezTo>
                      <a:pt x="307" y="392"/>
                      <a:pt x="307" y="392"/>
                      <a:pt x="307" y="392"/>
                    </a:cubicBezTo>
                    <a:cubicBezTo>
                      <a:pt x="211" y="297"/>
                      <a:pt x="211" y="297"/>
                      <a:pt x="211" y="297"/>
                    </a:cubicBezTo>
                    <a:lnTo>
                      <a:pt x="245" y="262"/>
                    </a:lnTo>
                    <a:close/>
                    <a:moveTo>
                      <a:pt x="157" y="160"/>
                    </a:moveTo>
                    <a:cubicBezTo>
                      <a:pt x="157" y="160"/>
                      <a:pt x="157" y="160"/>
                      <a:pt x="157" y="160"/>
                    </a:cubicBezTo>
                    <a:cubicBezTo>
                      <a:pt x="162" y="165"/>
                      <a:pt x="170" y="168"/>
                      <a:pt x="177" y="168"/>
                    </a:cubicBezTo>
                    <a:cubicBezTo>
                      <a:pt x="246" y="168"/>
                      <a:pt x="246" y="168"/>
                      <a:pt x="246" y="168"/>
                    </a:cubicBezTo>
                    <a:cubicBezTo>
                      <a:pt x="254" y="168"/>
                      <a:pt x="261" y="165"/>
                      <a:pt x="267" y="160"/>
                    </a:cubicBezTo>
                    <a:cubicBezTo>
                      <a:pt x="267" y="160"/>
                      <a:pt x="267" y="160"/>
                      <a:pt x="267" y="160"/>
                    </a:cubicBezTo>
                    <a:cubicBezTo>
                      <a:pt x="285" y="143"/>
                      <a:pt x="285" y="143"/>
                      <a:pt x="285" y="143"/>
                    </a:cubicBezTo>
                    <a:cubicBezTo>
                      <a:pt x="348" y="209"/>
                      <a:pt x="348" y="209"/>
                      <a:pt x="348" y="209"/>
                    </a:cubicBezTo>
                    <a:cubicBezTo>
                      <a:pt x="350" y="211"/>
                      <a:pt x="352" y="212"/>
                      <a:pt x="355" y="212"/>
                    </a:cubicBezTo>
                    <a:cubicBezTo>
                      <a:pt x="357" y="212"/>
                      <a:pt x="359" y="211"/>
                      <a:pt x="361" y="210"/>
                    </a:cubicBezTo>
                    <a:cubicBezTo>
                      <a:pt x="365" y="206"/>
                      <a:pt x="365" y="200"/>
                      <a:pt x="362" y="197"/>
                    </a:cubicBezTo>
                    <a:cubicBezTo>
                      <a:pt x="299" y="130"/>
                      <a:pt x="299" y="130"/>
                      <a:pt x="299" y="130"/>
                    </a:cubicBezTo>
                    <a:cubicBezTo>
                      <a:pt x="405" y="31"/>
                      <a:pt x="405" y="31"/>
                      <a:pt x="405" y="31"/>
                    </a:cubicBezTo>
                    <a:cubicBezTo>
                      <a:pt x="405" y="150"/>
                      <a:pt x="405" y="150"/>
                      <a:pt x="405" y="150"/>
                    </a:cubicBezTo>
                    <a:cubicBezTo>
                      <a:pt x="405" y="155"/>
                      <a:pt x="409" y="160"/>
                      <a:pt x="414" y="160"/>
                    </a:cubicBezTo>
                    <a:cubicBezTo>
                      <a:pt x="420" y="160"/>
                      <a:pt x="424" y="155"/>
                      <a:pt x="424" y="150"/>
                    </a:cubicBezTo>
                    <a:cubicBezTo>
                      <a:pt x="424" y="20"/>
                      <a:pt x="424" y="20"/>
                      <a:pt x="424" y="20"/>
                    </a:cubicBezTo>
                    <a:cubicBezTo>
                      <a:pt x="424" y="14"/>
                      <a:pt x="421" y="9"/>
                      <a:pt x="417" y="6"/>
                    </a:cubicBezTo>
                    <a:cubicBezTo>
                      <a:pt x="417" y="5"/>
                      <a:pt x="417" y="5"/>
                      <a:pt x="417" y="5"/>
                    </a:cubicBezTo>
                    <a:cubicBezTo>
                      <a:pt x="414" y="2"/>
                      <a:pt x="409" y="0"/>
                      <a:pt x="404" y="0"/>
                    </a:cubicBezTo>
                    <a:cubicBezTo>
                      <a:pt x="20" y="0"/>
                      <a:pt x="20" y="0"/>
                      <a:pt x="20" y="0"/>
                    </a:cubicBezTo>
                    <a:cubicBezTo>
                      <a:pt x="15" y="0"/>
                      <a:pt x="10" y="2"/>
                      <a:pt x="6" y="5"/>
                    </a:cubicBezTo>
                    <a:cubicBezTo>
                      <a:pt x="6" y="5"/>
                      <a:pt x="6" y="5"/>
                      <a:pt x="6" y="6"/>
                    </a:cubicBezTo>
                    <a:cubicBezTo>
                      <a:pt x="2" y="9"/>
                      <a:pt x="0" y="14"/>
                      <a:pt x="0" y="20"/>
                    </a:cubicBezTo>
                    <a:cubicBezTo>
                      <a:pt x="0" y="255"/>
                      <a:pt x="0" y="255"/>
                      <a:pt x="0" y="255"/>
                    </a:cubicBezTo>
                    <a:cubicBezTo>
                      <a:pt x="0" y="261"/>
                      <a:pt x="2" y="266"/>
                      <a:pt x="6" y="269"/>
                    </a:cubicBezTo>
                    <a:cubicBezTo>
                      <a:pt x="6" y="269"/>
                      <a:pt x="6" y="269"/>
                      <a:pt x="6" y="269"/>
                    </a:cubicBezTo>
                    <a:cubicBezTo>
                      <a:pt x="6" y="269"/>
                      <a:pt x="6" y="270"/>
                      <a:pt x="6" y="270"/>
                    </a:cubicBezTo>
                    <a:cubicBezTo>
                      <a:pt x="10" y="273"/>
                      <a:pt x="15" y="275"/>
                      <a:pt x="20" y="275"/>
                    </a:cubicBezTo>
                    <a:cubicBezTo>
                      <a:pt x="173" y="275"/>
                      <a:pt x="173" y="275"/>
                      <a:pt x="173" y="275"/>
                    </a:cubicBezTo>
                    <a:cubicBezTo>
                      <a:pt x="178" y="275"/>
                      <a:pt x="182" y="271"/>
                      <a:pt x="182" y="265"/>
                    </a:cubicBezTo>
                    <a:cubicBezTo>
                      <a:pt x="182" y="260"/>
                      <a:pt x="178" y="256"/>
                      <a:pt x="173" y="256"/>
                    </a:cubicBezTo>
                    <a:cubicBezTo>
                      <a:pt x="31" y="256"/>
                      <a:pt x="31" y="256"/>
                      <a:pt x="31" y="256"/>
                    </a:cubicBezTo>
                    <a:cubicBezTo>
                      <a:pt x="138" y="143"/>
                      <a:pt x="138" y="143"/>
                      <a:pt x="138" y="143"/>
                    </a:cubicBezTo>
                    <a:lnTo>
                      <a:pt x="157" y="160"/>
                    </a:lnTo>
                    <a:close/>
                    <a:moveTo>
                      <a:pt x="254" y="147"/>
                    </a:moveTo>
                    <a:cubicBezTo>
                      <a:pt x="252" y="148"/>
                      <a:pt x="249" y="149"/>
                      <a:pt x="246" y="149"/>
                    </a:cubicBezTo>
                    <a:cubicBezTo>
                      <a:pt x="177" y="149"/>
                      <a:pt x="177" y="149"/>
                      <a:pt x="177" y="149"/>
                    </a:cubicBezTo>
                    <a:cubicBezTo>
                      <a:pt x="174" y="149"/>
                      <a:pt x="171" y="148"/>
                      <a:pt x="169" y="147"/>
                    </a:cubicBezTo>
                    <a:cubicBezTo>
                      <a:pt x="33" y="19"/>
                      <a:pt x="33" y="19"/>
                      <a:pt x="33" y="19"/>
                    </a:cubicBezTo>
                    <a:cubicBezTo>
                      <a:pt x="391" y="19"/>
                      <a:pt x="391" y="19"/>
                      <a:pt x="391" y="19"/>
                    </a:cubicBezTo>
                    <a:lnTo>
                      <a:pt x="254" y="147"/>
                    </a:lnTo>
                    <a:close/>
                    <a:moveTo>
                      <a:pt x="18" y="242"/>
                    </a:moveTo>
                    <a:cubicBezTo>
                      <a:pt x="18" y="31"/>
                      <a:pt x="18" y="31"/>
                      <a:pt x="18" y="31"/>
                    </a:cubicBezTo>
                    <a:cubicBezTo>
                      <a:pt x="124" y="130"/>
                      <a:pt x="124" y="130"/>
                      <a:pt x="124" y="130"/>
                    </a:cubicBezTo>
                    <a:lnTo>
                      <a:pt x="18"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9092C"/>
                  </a:solidFill>
                </a:endParaRPr>
              </a:p>
            </p:txBody>
          </p:sp>
          <p:sp>
            <p:nvSpPr>
              <p:cNvPr id="23" name="Freeform 317">
                <a:extLst>
                  <a:ext uri="{FF2B5EF4-FFF2-40B4-BE49-F238E27FC236}">
                    <a16:creationId xmlns:a16="http://schemas.microsoft.com/office/drawing/2014/main" id="{3B38D17B-5844-56B0-550C-10982551DA85}"/>
                  </a:ext>
                </a:extLst>
              </p:cNvPr>
              <p:cNvSpPr>
                <a:spLocks/>
              </p:cNvSpPr>
              <p:nvPr/>
            </p:nvSpPr>
            <p:spPr bwMode="auto">
              <a:xfrm>
                <a:off x="4603750" y="388938"/>
                <a:ext cx="304800" cy="304800"/>
              </a:xfrm>
              <a:custGeom>
                <a:avLst/>
                <a:gdLst>
                  <a:gd name="T0" fmla="*/ 650 w 745"/>
                  <a:gd name="T1" fmla="*/ 94 h 744"/>
                  <a:gd name="T2" fmla="*/ 745 w 745"/>
                  <a:gd name="T3" fmla="*/ 323 h 744"/>
                  <a:gd name="T4" fmla="*/ 745 w 745"/>
                  <a:gd name="T5" fmla="*/ 421 h 744"/>
                  <a:gd name="T6" fmla="*/ 719 w 745"/>
                  <a:gd name="T7" fmla="*/ 548 h 744"/>
                  <a:gd name="T8" fmla="*/ 707 w 745"/>
                  <a:gd name="T9" fmla="*/ 553 h 744"/>
                  <a:gd name="T10" fmla="*/ 702 w 745"/>
                  <a:gd name="T11" fmla="*/ 541 h 744"/>
                  <a:gd name="T12" fmla="*/ 726 w 745"/>
                  <a:gd name="T13" fmla="*/ 421 h 744"/>
                  <a:gd name="T14" fmla="*/ 726 w 745"/>
                  <a:gd name="T15" fmla="*/ 323 h 744"/>
                  <a:gd name="T16" fmla="*/ 637 w 745"/>
                  <a:gd name="T17" fmla="*/ 107 h 744"/>
                  <a:gd name="T18" fmla="*/ 422 w 745"/>
                  <a:gd name="T19" fmla="*/ 18 h 744"/>
                  <a:gd name="T20" fmla="*/ 323 w 745"/>
                  <a:gd name="T21" fmla="*/ 18 h 744"/>
                  <a:gd name="T22" fmla="*/ 108 w 745"/>
                  <a:gd name="T23" fmla="*/ 107 h 744"/>
                  <a:gd name="T24" fmla="*/ 19 w 745"/>
                  <a:gd name="T25" fmla="*/ 323 h 744"/>
                  <a:gd name="T26" fmla="*/ 19 w 745"/>
                  <a:gd name="T27" fmla="*/ 421 h 744"/>
                  <a:gd name="T28" fmla="*/ 108 w 745"/>
                  <a:gd name="T29" fmla="*/ 637 h 744"/>
                  <a:gd name="T30" fmla="*/ 323 w 745"/>
                  <a:gd name="T31" fmla="*/ 726 h 744"/>
                  <a:gd name="T32" fmla="*/ 422 w 745"/>
                  <a:gd name="T33" fmla="*/ 726 h 744"/>
                  <a:gd name="T34" fmla="*/ 632 w 745"/>
                  <a:gd name="T35" fmla="*/ 641 h 744"/>
                  <a:gd name="T36" fmla="*/ 645 w 745"/>
                  <a:gd name="T37" fmla="*/ 642 h 744"/>
                  <a:gd name="T38" fmla="*/ 645 w 745"/>
                  <a:gd name="T39" fmla="*/ 655 h 744"/>
                  <a:gd name="T40" fmla="*/ 422 w 745"/>
                  <a:gd name="T41" fmla="*/ 744 h 744"/>
                  <a:gd name="T42" fmla="*/ 323 w 745"/>
                  <a:gd name="T43" fmla="*/ 744 h 744"/>
                  <a:gd name="T44" fmla="*/ 95 w 745"/>
                  <a:gd name="T45" fmla="*/ 650 h 744"/>
                  <a:gd name="T46" fmla="*/ 0 w 745"/>
                  <a:gd name="T47" fmla="*/ 421 h 744"/>
                  <a:gd name="T48" fmla="*/ 0 w 745"/>
                  <a:gd name="T49" fmla="*/ 323 h 744"/>
                  <a:gd name="T50" fmla="*/ 95 w 745"/>
                  <a:gd name="T51" fmla="*/ 94 h 744"/>
                  <a:gd name="T52" fmla="*/ 323 w 745"/>
                  <a:gd name="T53" fmla="*/ 0 h 744"/>
                  <a:gd name="T54" fmla="*/ 422 w 745"/>
                  <a:gd name="T55" fmla="*/ 0 h 744"/>
                  <a:gd name="T56" fmla="*/ 650 w 745"/>
                  <a:gd name="T57" fmla="*/ 94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5" h="744">
                    <a:moveTo>
                      <a:pt x="650" y="94"/>
                    </a:moveTo>
                    <a:cubicBezTo>
                      <a:pt x="712" y="155"/>
                      <a:pt x="745" y="236"/>
                      <a:pt x="745" y="323"/>
                    </a:cubicBezTo>
                    <a:cubicBezTo>
                      <a:pt x="745" y="421"/>
                      <a:pt x="745" y="421"/>
                      <a:pt x="745" y="421"/>
                    </a:cubicBezTo>
                    <a:cubicBezTo>
                      <a:pt x="745" y="465"/>
                      <a:pt x="736" y="508"/>
                      <a:pt x="719" y="548"/>
                    </a:cubicBezTo>
                    <a:cubicBezTo>
                      <a:pt x="717" y="553"/>
                      <a:pt x="712" y="555"/>
                      <a:pt x="707" y="553"/>
                    </a:cubicBezTo>
                    <a:cubicBezTo>
                      <a:pt x="702" y="551"/>
                      <a:pt x="700" y="546"/>
                      <a:pt x="702" y="541"/>
                    </a:cubicBezTo>
                    <a:cubicBezTo>
                      <a:pt x="718" y="503"/>
                      <a:pt x="726" y="463"/>
                      <a:pt x="726" y="421"/>
                    </a:cubicBezTo>
                    <a:cubicBezTo>
                      <a:pt x="726" y="323"/>
                      <a:pt x="726" y="323"/>
                      <a:pt x="726" y="323"/>
                    </a:cubicBezTo>
                    <a:cubicBezTo>
                      <a:pt x="726" y="241"/>
                      <a:pt x="695" y="165"/>
                      <a:pt x="637" y="107"/>
                    </a:cubicBezTo>
                    <a:cubicBezTo>
                      <a:pt x="580" y="50"/>
                      <a:pt x="503" y="18"/>
                      <a:pt x="422" y="18"/>
                    </a:cubicBezTo>
                    <a:cubicBezTo>
                      <a:pt x="323" y="18"/>
                      <a:pt x="323" y="18"/>
                      <a:pt x="323" y="18"/>
                    </a:cubicBezTo>
                    <a:cubicBezTo>
                      <a:pt x="242" y="18"/>
                      <a:pt x="166" y="50"/>
                      <a:pt x="108" y="107"/>
                    </a:cubicBezTo>
                    <a:cubicBezTo>
                      <a:pt x="51" y="165"/>
                      <a:pt x="19" y="241"/>
                      <a:pt x="19" y="323"/>
                    </a:cubicBezTo>
                    <a:cubicBezTo>
                      <a:pt x="19" y="421"/>
                      <a:pt x="19" y="421"/>
                      <a:pt x="19" y="421"/>
                    </a:cubicBezTo>
                    <a:cubicBezTo>
                      <a:pt x="19" y="503"/>
                      <a:pt x="51" y="579"/>
                      <a:pt x="108" y="637"/>
                    </a:cubicBezTo>
                    <a:cubicBezTo>
                      <a:pt x="166" y="694"/>
                      <a:pt x="242" y="726"/>
                      <a:pt x="323" y="726"/>
                    </a:cubicBezTo>
                    <a:cubicBezTo>
                      <a:pt x="422" y="726"/>
                      <a:pt x="422" y="726"/>
                      <a:pt x="422" y="726"/>
                    </a:cubicBezTo>
                    <a:cubicBezTo>
                      <a:pt x="501" y="726"/>
                      <a:pt x="575" y="696"/>
                      <a:pt x="632" y="641"/>
                    </a:cubicBezTo>
                    <a:cubicBezTo>
                      <a:pt x="636" y="638"/>
                      <a:pt x="642" y="638"/>
                      <a:pt x="645" y="642"/>
                    </a:cubicBezTo>
                    <a:cubicBezTo>
                      <a:pt x="649" y="646"/>
                      <a:pt x="649" y="651"/>
                      <a:pt x="645" y="655"/>
                    </a:cubicBezTo>
                    <a:cubicBezTo>
                      <a:pt x="585" y="713"/>
                      <a:pt x="506" y="744"/>
                      <a:pt x="422" y="744"/>
                    </a:cubicBezTo>
                    <a:cubicBezTo>
                      <a:pt x="323" y="744"/>
                      <a:pt x="323" y="744"/>
                      <a:pt x="323" y="744"/>
                    </a:cubicBezTo>
                    <a:cubicBezTo>
                      <a:pt x="237" y="744"/>
                      <a:pt x="156" y="711"/>
                      <a:pt x="95" y="650"/>
                    </a:cubicBezTo>
                    <a:cubicBezTo>
                      <a:pt x="34" y="589"/>
                      <a:pt x="0" y="508"/>
                      <a:pt x="0" y="421"/>
                    </a:cubicBezTo>
                    <a:cubicBezTo>
                      <a:pt x="0" y="323"/>
                      <a:pt x="0" y="323"/>
                      <a:pt x="0" y="323"/>
                    </a:cubicBezTo>
                    <a:cubicBezTo>
                      <a:pt x="0" y="236"/>
                      <a:pt x="34" y="155"/>
                      <a:pt x="95" y="94"/>
                    </a:cubicBezTo>
                    <a:cubicBezTo>
                      <a:pt x="156" y="33"/>
                      <a:pt x="237" y="0"/>
                      <a:pt x="323" y="0"/>
                    </a:cubicBezTo>
                    <a:cubicBezTo>
                      <a:pt x="422" y="0"/>
                      <a:pt x="422" y="0"/>
                      <a:pt x="422" y="0"/>
                    </a:cubicBezTo>
                    <a:cubicBezTo>
                      <a:pt x="508" y="0"/>
                      <a:pt x="589" y="33"/>
                      <a:pt x="65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9092C"/>
                  </a:solidFill>
                </a:endParaRPr>
              </a:p>
            </p:txBody>
          </p:sp>
        </p:grpSp>
      </p:grpSp>
      <p:grpSp>
        <p:nvGrpSpPr>
          <p:cNvPr id="2" name="Group 1"/>
          <p:cNvGrpSpPr/>
          <p:nvPr/>
        </p:nvGrpSpPr>
        <p:grpSpPr>
          <a:xfrm>
            <a:off x="970717" y="2972504"/>
            <a:ext cx="3215523" cy="737999"/>
            <a:chOff x="970717" y="2564539"/>
            <a:chExt cx="3215523" cy="737999"/>
          </a:xfrm>
        </p:grpSpPr>
        <p:sp>
          <p:nvSpPr>
            <p:cNvPr id="28" name="Espace réservé du texte 3">
              <a:extLst>
                <a:ext uri="{FF2B5EF4-FFF2-40B4-BE49-F238E27FC236}">
                  <a16:creationId xmlns:a16="http://schemas.microsoft.com/office/drawing/2014/main" id="{94C5D90C-F8EA-4727-F1B0-59D9DB655CF9}"/>
                </a:ext>
              </a:extLst>
            </p:cNvPr>
            <p:cNvSpPr txBox="1">
              <a:spLocks/>
            </p:cNvSpPr>
            <p:nvPr/>
          </p:nvSpPr>
          <p:spPr>
            <a:xfrm>
              <a:off x="1776411" y="2585032"/>
              <a:ext cx="2409829" cy="523220"/>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400" dirty="0">
                  <a:latin typeface="Foundever Sans Bold" pitchFamily="50" charset="0"/>
                  <a:ea typeface="Foundever Sans Bold" pitchFamily="50" charset="0"/>
                </a:rPr>
                <a:t>Grammar and Spell </a:t>
              </a:r>
              <a:r>
                <a:rPr lang="en-US" sz="1400" b="1" dirty="0">
                  <a:latin typeface="Foundever Sans Bold" pitchFamily="50" charset="0"/>
                  <a:ea typeface="Foundever Sans Bold" pitchFamily="50" charset="0"/>
                </a:rPr>
                <a:t>Checkers</a:t>
              </a:r>
              <a:endParaRPr lang="en-US" sz="1400" b="1" dirty="0">
                <a:solidFill>
                  <a:srgbClr val="09092C"/>
                </a:solidFill>
                <a:latin typeface="Foundever Sans Bold" pitchFamily="50" charset="0"/>
                <a:ea typeface="Foundever Sans Bold" pitchFamily="50" charset="0"/>
              </a:endParaRPr>
            </a:p>
          </p:txBody>
        </p:sp>
        <p:grpSp>
          <p:nvGrpSpPr>
            <p:cNvPr id="24" name="Groupe 93">
              <a:extLst>
                <a:ext uri="{FF2B5EF4-FFF2-40B4-BE49-F238E27FC236}">
                  <a16:creationId xmlns:a16="http://schemas.microsoft.com/office/drawing/2014/main" id="{28F30AFD-3F67-2CFD-B97E-CDD68E665C9E}"/>
                </a:ext>
              </a:extLst>
            </p:cNvPr>
            <p:cNvGrpSpPr/>
            <p:nvPr/>
          </p:nvGrpSpPr>
          <p:grpSpPr>
            <a:xfrm>
              <a:off x="970717" y="2564539"/>
              <a:ext cx="737999" cy="737999"/>
              <a:chOff x="5957888" y="387351"/>
              <a:chExt cx="304800" cy="303213"/>
            </a:xfrm>
            <a:solidFill>
              <a:srgbClr val="4B4BF9"/>
            </a:solidFill>
          </p:grpSpPr>
          <p:sp>
            <p:nvSpPr>
              <p:cNvPr id="25" name="Freeform 98">
                <a:extLst>
                  <a:ext uri="{FF2B5EF4-FFF2-40B4-BE49-F238E27FC236}">
                    <a16:creationId xmlns:a16="http://schemas.microsoft.com/office/drawing/2014/main" id="{3328CCD1-12E1-A9E1-C0D9-595BE6CB4ADD}"/>
                  </a:ext>
                </a:extLst>
              </p:cNvPr>
              <p:cNvSpPr>
                <a:spLocks noEditPoints="1"/>
              </p:cNvSpPr>
              <p:nvPr/>
            </p:nvSpPr>
            <p:spPr bwMode="auto">
              <a:xfrm>
                <a:off x="6013451" y="444500"/>
                <a:ext cx="200025" cy="190500"/>
              </a:xfrm>
              <a:custGeom>
                <a:avLst/>
                <a:gdLst>
                  <a:gd name="T0" fmla="*/ 201 w 488"/>
                  <a:gd name="T1" fmla="*/ 317 h 466"/>
                  <a:gd name="T2" fmla="*/ 170 w 488"/>
                  <a:gd name="T3" fmla="*/ 105 h 466"/>
                  <a:gd name="T4" fmla="*/ 457 w 488"/>
                  <a:gd name="T5" fmla="*/ 74 h 466"/>
                  <a:gd name="T6" fmla="*/ 488 w 488"/>
                  <a:gd name="T7" fmla="*/ 286 h 466"/>
                  <a:gd name="T8" fmla="*/ 413 w 488"/>
                  <a:gd name="T9" fmla="*/ 317 h 466"/>
                  <a:gd name="T10" fmla="*/ 401 w 488"/>
                  <a:gd name="T11" fmla="*/ 386 h 466"/>
                  <a:gd name="T12" fmla="*/ 379 w 488"/>
                  <a:gd name="T13" fmla="*/ 381 h 466"/>
                  <a:gd name="T14" fmla="*/ 328 w 488"/>
                  <a:gd name="T15" fmla="*/ 317 h 466"/>
                  <a:gd name="T16" fmla="*/ 332 w 488"/>
                  <a:gd name="T17" fmla="*/ 298 h 466"/>
                  <a:gd name="T18" fmla="*/ 392 w 488"/>
                  <a:gd name="T19" fmla="*/ 368 h 466"/>
                  <a:gd name="T20" fmla="*/ 394 w 488"/>
                  <a:gd name="T21" fmla="*/ 367 h 466"/>
                  <a:gd name="T22" fmla="*/ 404 w 488"/>
                  <a:gd name="T23" fmla="*/ 298 h 466"/>
                  <a:gd name="T24" fmla="*/ 469 w 488"/>
                  <a:gd name="T25" fmla="*/ 286 h 466"/>
                  <a:gd name="T26" fmla="*/ 457 w 488"/>
                  <a:gd name="T27" fmla="*/ 93 h 466"/>
                  <a:gd name="T28" fmla="*/ 189 w 488"/>
                  <a:gd name="T29" fmla="*/ 105 h 466"/>
                  <a:gd name="T30" fmla="*/ 201 w 488"/>
                  <a:gd name="T31" fmla="*/ 298 h 466"/>
                  <a:gd name="T32" fmla="*/ 381 w 488"/>
                  <a:gd name="T33" fmla="*/ 52 h 466"/>
                  <a:gd name="T34" fmla="*/ 350 w 488"/>
                  <a:gd name="T35" fmla="*/ 0 h 466"/>
                  <a:gd name="T36" fmla="*/ 53 w 488"/>
                  <a:gd name="T37" fmla="*/ 30 h 466"/>
                  <a:gd name="T38" fmla="*/ 62 w 488"/>
                  <a:gd name="T39" fmla="*/ 136 h 466"/>
                  <a:gd name="T40" fmla="*/ 72 w 488"/>
                  <a:gd name="T41" fmla="*/ 30 h 466"/>
                  <a:gd name="T42" fmla="*/ 350 w 488"/>
                  <a:gd name="T43" fmla="*/ 18 h 466"/>
                  <a:gd name="T44" fmla="*/ 362 w 488"/>
                  <a:gd name="T45" fmla="*/ 52 h 466"/>
                  <a:gd name="T46" fmla="*/ 75 w 488"/>
                  <a:gd name="T47" fmla="*/ 464 h 466"/>
                  <a:gd name="T48" fmla="*/ 96 w 488"/>
                  <a:gd name="T49" fmla="*/ 462 h 466"/>
                  <a:gd name="T50" fmla="*/ 159 w 488"/>
                  <a:gd name="T51" fmla="*/ 392 h 466"/>
                  <a:gd name="T52" fmla="*/ 296 w 488"/>
                  <a:gd name="T53" fmla="*/ 361 h 466"/>
                  <a:gd name="T54" fmla="*/ 286 w 488"/>
                  <a:gd name="T55" fmla="*/ 330 h 466"/>
                  <a:gd name="T56" fmla="*/ 277 w 488"/>
                  <a:gd name="T57" fmla="*/ 361 h 466"/>
                  <a:gd name="T58" fmla="*/ 155 w 488"/>
                  <a:gd name="T59" fmla="*/ 373 h 466"/>
                  <a:gd name="T60" fmla="*/ 84 w 488"/>
                  <a:gd name="T61" fmla="*/ 447 h 466"/>
                  <a:gd name="T62" fmla="*/ 82 w 488"/>
                  <a:gd name="T63" fmla="*/ 446 h 466"/>
                  <a:gd name="T64" fmla="*/ 73 w 488"/>
                  <a:gd name="T65" fmla="*/ 373 h 466"/>
                  <a:gd name="T66" fmla="*/ 18 w 488"/>
                  <a:gd name="T67" fmla="*/ 361 h 466"/>
                  <a:gd name="T68" fmla="*/ 30 w 488"/>
                  <a:gd name="T69" fmla="*/ 168 h 466"/>
                  <a:gd name="T70" fmla="*/ 157 w 488"/>
                  <a:gd name="T71" fmla="*/ 158 h 466"/>
                  <a:gd name="T72" fmla="*/ 30 w 488"/>
                  <a:gd name="T73" fmla="*/ 149 h 466"/>
                  <a:gd name="T74" fmla="*/ 0 w 488"/>
                  <a:gd name="T75" fmla="*/ 361 h 466"/>
                  <a:gd name="T76" fmla="*/ 64 w 488"/>
                  <a:gd name="T77" fmla="*/ 392 h 466"/>
                  <a:gd name="T78" fmla="*/ 75 w 488"/>
                  <a:gd name="T79" fmla="*/ 464 h 466"/>
                  <a:gd name="T80" fmla="*/ 338 w 488"/>
                  <a:gd name="T81" fmla="*/ 206 h 466"/>
                  <a:gd name="T82" fmla="*/ 329 w 488"/>
                  <a:gd name="T83" fmla="*/ 128 h 466"/>
                  <a:gd name="T84" fmla="*/ 320 w 488"/>
                  <a:gd name="T85" fmla="*/ 206 h 466"/>
                  <a:gd name="T86" fmla="*/ 338 w 488"/>
                  <a:gd name="T87" fmla="*/ 254 h 466"/>
                  <a:gd name="T88" fmla="*/ 329 w 488"/>
                  <a:gd name="T89" fmla="*/ 234 h 466"/>
                  <a:gd name="T90" fmla="*/ 320 w 488"/>
                  <a:gd name="T91" fmla="*/ 254 h 466"/>
                  <a:gd name="T92" fmla="*/ 338 w 488"/>
                  <a:gd name="T93" fmla="*/ 254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8" h="466">
                    <a:moveTo>
                      <a:pt x="328" y="317"/>
                    </a:moveTo>
                    <a:cubicBezTo>
                      <a:pt x="201" y="317"/>
                      <a:pt x="201" y="317"/>
                      <a:pt x="201" y="317"/>
                    </a:cubicBezTo>
                    <a:cubicBezTo>
                      <a:pt x="184" y="317"/>
                      <a:pt x="170" y="303"/>
                      <a:pt x="170" y="286"/>
                    </a:cubicBezTo>
                    <a:cubicBezTo>
                      <a:pt x="170" y="105"/>
                      <a:pt x="170" y="105"/>
                      <a:pt x="170" y="105"/>
                    </a:cubicBezTo>
                    <a:cubicBezTo>
                      <a:pt x="170" y="88"/>
                      <a:pt x="184" y="74"/>
                      <a:pt x="201" y="74"/>
                    </a:cubicBezTo>
                    <a:cubicBezTo>
                      <a:pt x="457" y="74"/>
                      <a:pt x="457" y="74"/>
                      <a:pt x="457" y="74"/>
                    </a:cubicBezTo>
                    <a:cubicBezTo>
                      <a:pt x="474" y="74"/>
                      <a:pt x="488" y="88"/>
                      <a:pt x="488" y="105"/>
                    </a:cubicBezTo>
                    <a:cubicBezTo>
                      <a:pt x="488" y="286"/>
                      <a:pt x="488" y="286"/>
                      <a:pt x="488" y="286"/>
                    </a:cubicBezTo>
                    <a:cubicBezTo>
                      <a:pt x="488" y="303"/>
                      <a:pt x="474" y="317"/>
                      <a:pt x="457" y="317"/>
                    </a:cubicBezTo>
                    <a:cubicBezTo>
                      <a:pt x="413" y="317"/>
                      <a:pt x="413" y="317"/>
                      <a:pt x="413" y="317"/>
                    </a:cubicBezTo>
                    <a:cubicBezTo>
                      <a:pt x="413" y="367"/>
                      <a:pt x="413" y="367"/>
                      <a:pt x="413" y="367"/>
                    </a:cubicBezTo>
                    <a:cubicBezTo>
                      <a:pt x="413" y="376"/>
                      <a:pt x="408" y="383"/>
                      <a:pt x="401" y="386"/>
                    </a:cubicBezTo>
                    <a:cubicBezTo>
                      <a:pt x="398" y="387"/>
                      <a:pt x="396" y="387"/>
                      <a:pt x="393" y="387"/>
                    </a:cubicBezTo>
                    <a:cubicBezTo>
                      <a:pt x="388" y="387"/>
                      <a:pt x="383" y="385"/>
                      <a:pt x="379" y="381"/>
                    </a:cubicBezTo>
                    <a:cubicBezTo>
                      <a:pt x="378" y="381"/>
                      <a:pt x="378" y="380"/>
                      <a:pt x="378" y="380"/>
                    </a:cubicBezTo>
                    <a:lnTo>
                      <a:pt x="328" y="317"/>
                    </a:lnTo>
                    <a:close/>
                    <a:moveTo>
                      <a:pt x="201" y="298"/>
                    </a:moveTo>
                    <a:cubicBezTo>
                      <a:pt x="332" y="298"/>
                      <a:pt x="332" y="298"/>
                      <a:pt x="332" y="298"/>
                    </a:cubicBezTo>
                    <a:cubicBezTo>
                      <a:pt x="335" y="298"/>
                      <a:pt x="338" y="300"/>
                      <a:pt x="340" y="302"/>
                    </a:cubicBezTo>
                    <a:cubicBezTo>
                      <a:pt x="392" y="368"/>
                      <a:pt x="392" y="368"/>
                      <a:pt x="392" y="368"/>
                    </a:cubicBezTo>
                    <a:cubicBezTo>
                      <a:pt x="393" y="369"/>
                      <a:pt x="393" y="368"/>
                      <a:pt x="394" y="368"/>
                    </a:cubicBezTo>
                    <a:cubicBezTo>
                      <a:pt x="394" y="368"/>
                      <a:pt x="394" y="368"/>
                      <a:pt x="394" y="367"/>
                    </a:cubicBezTo>
                    <a:cubicBezTo>
                      <a:pt x="394" y="308"/>
                      <a:pt x="394" y="308"/>
                      <a:pt x="394" y="308"/>
                    </a:cubicBezTo>
                    <a:cubicBezTo>
                      <a:pt x="394" y="303"/>
                      <a:pt x="399" y="298"/>
                      <a:pt x="404" y="298"/>
                    </a:cubicBezTo>
                    <a:cubicBezTo>
                      <a:pt x="457" y="298"/>
                      <a:pt x="457" y="298"/>
                      <a:pt x="457" y="298"/>
                    </a:cubicBezTo>
                    <a:cubicBezTo>
                      <a:pt x="464" y="298"/>
                      <a:pt x="469" y="293"/>
                      <a:pt x="469" y="286"/>
                    </a:cubicBezTo>
                    <a:cubicBezTo>
                      <a:pt x="469" y="105"/>
                      <a:pt x="469" y="105"/>
                      <a:pt x="469" y="105"/>
                    </a:cubicBezTo>
                    <a:cubicBezTo>
                      <a:pt x="469" y="98"/>
                      <a:pt x="464" y="93"/>
                      <a:pt x="457" y="93"/>
                    </a:cubicBezTo>
                    <a:cubicBezTo>
                      <a:pt x="201" y="93"/>
                      <a:pt x="201" y="93"/>
                      <a:pt x="201" y="93"/>
                    </a:cubicBezTo>
                    <a:cubicBezTo>
                      <a:pt x="194" y="93"/>
                      <a:pt x="189" y="98"/>
                      <a:pt x="189" y="105"/>
                    </a:cubicBezTo>
                    <a:cubicBezTo>
                      <a:pt x="189" y="286"/>
                      <a:pt x="189" y="286"/>
                      <a:pt x="189" y="286"/>
                    </a:cubicBezTo>
                    <a:cubicBezTo>
                      <a:pt x="189" y="293"/>
                      <a:pt x="194" y="298"/>
                      <a:pt x="201" y="298"/>
                    </a:cubicBezTo>
                    <a:close/>
                    <a:moveTo>
                      <a:pt x="372" y="61"/>
                    </a:moveTo>
                    <a:cubicBezTo>
                      <a:pt x="377" y="61"/>
                      <a:pt x="381" y="57"/>
                      <a:pt x="381" y="52"/>
                    </a:cubicBezTo>
                    <a:cubicBezTo>
                      <a:pt x="381" y="30"/>
                      <a:pt x="381" y="30"/>
                      <a:pt x="381" y="30"/>
                    </a:cubicBezTo>
                    <a:cubicBezTo>
                      <a:pt x="381" y="14"/>
                      <a:pt x="367" y="0"/>
                      <a:pt x="350" y="0"/>
                    </a:cubicBezTo>
                    <a:cubicBezTo>
                      <a:pt x="84" y="0"/>
                      <a:pt x="84" y="0"/>
                      <a:pt x="84" y="0"/>
                    </a:cubicBezTo>
                    <a:cubicBezTo>
                      <a:pt x="67" y="0"/>
                      <a:pt x="53" y="14"/>
                      <a:pt x="53" y="30"/>
                    </a:cubicBezTo>
                    <a:cubicBezTo>
                      <a:pt x="53" y="126"/>
                      <a:pt x="53" y="126"/>
                      <a:pt x="53" y="126"/>
                    </a:cubicBezTo>
                    <a:cubicBezTo>
                      <a:pt x="53" y="132"/>
                      <a:pt x="57" y="136"/>
                      <a:pt x="62" y="136"/>
                    </a:cubicBezTo>
                    <a:cubicBezTo>
                      <a:pt x="68" y="136"/>
                      <a:pt x="72" y="132"/>
                      <a:pt x="72" y="126"/>
                    </a:cubicBezTo>
                    <a:cubicBezTo>
                      <a:pt x="72" y="30"/>
                      <a:pt x="72" y="30"/>
                      <a:pt x="72" y="30"/>
                    </a:cubicBezTo>
                    <a:cubicBezTo>
                      <a:pt x="72" y="24"/>
                      <a:pt x="77" y="18"/>
                      <a:pt x="84" y="18"/>
                    </a:cubicBezTo>
                    <a:cubicBezTo>
                      <a:pt x="350" y="18"/>
                      <a:pt x="350" y="18"/>
                      <a:pt x="350" y="18"/>
                    </a:cubicBezTo>
                    <a:cubicBezTo>
                      <a:pt x="357" y="18"/>
                      <a:pt x="362" y="24"/>
                      <a:pt x="362" y="30"/>
                    </a:cubicBezTo>
                    <a:cubicBezTo>
                      <a:pt x="362" y="52"/>
                      <a:pt x="362" y="52"/>
                      <a:pt x="362" y="52"/>
                    </a:cubicBezTo>
                    <a:cubicBezTo>
                      <a:pt x="362" y="57"/>
                      <a:pt x="367" y="61"/>
                      <a:pt x="372" y="61"/>
                    </a:cubicBezTo>
                    <a:close/>
                    <a:moveTo>
                      <a:pt x="75" y="464"/>
                    </a:moveTo>
                    <a:cubicBezTo>
                      <a:pt x="78" y="465"/>
                      <a:pt x="81" y="466"/>
                      <a:pt x="83" y="466"/>
                    </a:cubicBezTo>
                    <a:cubicBezTo>
                      <a:pt x="88" y="466"/>
                      <a:pt x="93" y="465"/>
                      <a:pt x="96" y="462"/>
                    </a:cubicBezTo>
                    <a:cubicBezTo>
                      <a:pt x="97" y="461"/>
                      <a:pt x="97" y="461"/>
                      <a:pt x="97" y="460"/>
                    </a:cubicBezTo>
                    <a:cubicBezTo>
                      <a:pt x="159" y="392"/>
                      <a:pt x="159" y="392"/>
                      <a:pt x="159" y="392"/>
                    </a:cubicBezTo>
                    <a:cubicBezTo>
                      <a:pt x="265" y="392"/>
                      <a:pt x="265" y="392"/>
                      <a:pt x="265" y="392"/>
                    </a:cubicBezTo>
                    <a:cubicBezTo>
                      <a:pt x="282" y="392"/>
                      <a:pt x="296" y="378"/>
                      <a:pt x="296" y="361"/>
                    </a:cubicBezTo>
                    <a:cubicBezTo>
                      <a:pt x="296" y="340"/>
                      <a:pt x="296" y="340"/>
                      <a:pt x="296" y="340"/>
                    </a:cubicBezTo>
                    <a:cubicBezTo>
                      <a:pt x="296" y="335"/>
                      <a:pt x="292" y="330"/>
                      <a:pt x="286" y="330"/>
                    </a:cubicBezTo>
                    <a:cubicBezTo>
                      <a:pt x="281" y="330"/>
                      <a:pt x="277" y="335"/>
                      <a:pt x="277" y="340"/>
                    </a:cubicBezTo>
                    <a:cubicBezTo>
                      <a:pt x="277" y="361"/>
                      <a:pt x="277" y="361"/>
                      <a:pt x="277" y="361"/>
                    </a:cubicBezTo>
                    <a:cubicBezTo>
                      <a:pt x="277" y="368"/>
                      <a:pt x="272" y="373"/>
                      <a:pt x="265" y="373"/>
                    </a:cubicBezTo>
                    <a:cubicBezTo>
                      <a:pt x="155" y="373"/>
                      <a:pt x="155" y="373"/>
                      <a:pt x="155" y="373"/>
                    </a:cubicBezTo>
                    <a:cubicBezTo>
                      <a:pt x="152" y="373"/>
                      <a:pt x="150" y="374"/>
                      <a:pt x="148" y="376"/>
                    </a:cubicBezTo>
                    <a:cubicBezTo>
                      <a:pt x="84" y="447"/>
                      <a:pt x="84" y="447"/>
                      <a:pt x="84" y="447"/>
                    </a:cubicBezTo>
                    <a:cubicBezTo>
                      <a:pt x="84" y="447"/>
                      <a:pt x="83" y="447"/>
                      <a:pt x="83" y="447"/>
                    </a:cubicBezTo>
                    <a:cubicBezTo>
                      <a:pt x="82" y="447"/>
                      <a:pt x="82" y="447"/>
                      <a:pt x="82" y="446"/>
                    </a:cubicBezTo>
                    <a:cubicBezTo>
                      <a:pt x="82" y="382"/>
                      <a:pt x="82" y="382"/>
                      <a:pt x="82" y="382"/>
                    </a:cubicBezTo>
                    <a:cubicBezTo>
                      <a:pt x="82" y="377"/>
                      <a:pt x="78" y="373"/>
                      <a:pt x="73" y="373"/>
                    </a:cubicBezTo>
                    <a:cubicBezTo>
                      <a:pt x="30" y="373"/>
                      <a:pt x="30" y="373"/>
                      <a:pt x="30" y="373"/>
                    </a:cubicBezTo>
                    <a:cubicBezTo>
                      <a:pt x="24" y="373"/>
                      <a:pt x="18" y="368"/>
                      <a:pt x="18" y="361"/>
                    </a:cubicBezTo>
                    <a:cubicBezTo>
                      <a:pt x="18" y="180"/>
                      <a:pt x="18" y="180"/>
                      <a:pt x="18" y="180"/>
                    </a:cubicBezTo>
                    <a:cubicBezTo>
                      <a:pt x="18" y="173"/>
                      <a:pt x="24" y="168"/>
                      <a:pt x="30" y="168"/>
                    </a:cubicBezTo>
                    <a:cubicBezTo>
                      <a:pt x="148" y="168"/>
                      <a:pt x="148" y="168"/>
                      <a:pt x="148" y="168"/>
                    </a:cubicBezTo>
                    <a:cubicBezTo>
                      <a:pt x="153" y="168"/>
                      <a:pt x="157" y="164"/>
                      <a:pt x="157" y="158"/>
                    </a:cubicBezTo>
                    <a:cubicBezTo>
                      <a:pt x="157" y="153"/>
                      <a:pt x="153" y="149"/>
                      <a:pt x="148" y="149"/>
                    </a:cubicBezTo>
                    <a:cubicBezTo>
                      <a:pt x="30" y="149"/>
                      <a:pt x="30" y="149"/>
                      <a:pt x="30" y="149"/>
                    </a:cubicBezTo>
                    <a:cubicBezTo>
                      <a:pt x="13" y="149"/>
                      <a:pt x="0" y="163"/>
                      <a:pt x="0" y="180"/>
                    </a:cubicBezTo>
                    <a:cubicBezTo>
                      <a:pt x="0" y="361"/>
                      <a:pt x="0" y="361"/>
                      <a:pt x="0" y="361"/>
                    </a:cubicBezTo>
                    <a:cubicBezTo>
                      <a:pt x="0" y="378"/>
                      <a:pt x="13" y="392"/>
                      <a:pt x="30" y="392"/>
                    </a:cubicBezTo>
                    <a:cubicBezTo>
                      <a:pt x="64" y="392"/>
                      <a:pt x="64" y="392"/>
                      <a:pt x="64" y="392"/>
                    </a:cubicBezTo>
                    <a:cubicBezTo>
                      <a:pt x="64" y="446"/>
                      <a:pt x="64" y="446"/>
                      <a:pt x="64" y="446"/>
                    </a:cubicBezTo>
                    <a:cubicBezTo>
                      <a:pt x="64" y="454"/>
                      <a:pt x="68" y="461"/>
                      <a:pt x="75" y="464"/>
                    </a:cubicBezTo>
                    <a:close/>
                    <a:moveTo>
                      <a:pt x="329" y="216"/>
                    </a:moveTo>
                    <a:cubicBezTo>
                      <a:pt x="334" y="216"/>
                      <a:pt x="338" y="212"/>
                      <a:pt x="338" y="206"/>
                    </a:cubicBezTo>
                    <a:cubicBezTo>
                      <a:pt x="338" y="137"/>
                      <a:pt x="338" y="137"/>
                      <a:pt x="338" y="137"/>
                    </a:cubicBezTo>
                    <a:cubicBezTo>
                      <a:pt x="338" y="132"/>
                      <a:pt x="334" y="128"/>
                      <a:pt x="329" y="128"/>
                    </a:cubicBezTo>
                    <a:cubicBezTo>
                      <a:pt x="324" y="128"/>
                      <a:pt x="320" y="132"/>
                      <a:pt x="320" y="137"/>
                    </a:cubicBezTo>
                    <a:cubicBezTo>
                      <a:pt x="320" y="206"/>
                      <a:pt x="320" y="206"/>
                      <a:pt x="320" y="206"/>
                    </a:cubicBezTo>
                    <a:cubicBezTo>
                      <a:pt x="320" y="212"/>
                      <a:pt x="324" y="216"/>
                      <a:pt x="329" y="216"/>
                    </a:cubicBezTo>
                    <a:close/>
                    <a:moveTo>
                      <a:pt x="338" y="254"/>
                    </a:moveTo>
                    <a:cubicBezTo>
                      <a:pt x="338" y="244"/>
                      <a:pt x="338" y="244"/>
                      <a:pt x="338" y="244"/>
                    </a:cubicBezTo>
                    <a:cubicBezTo>
                      <a:pt x="338" y="239"/>
                      <a:pt x="334" y="234"/>
                      <a:pt x="329" y="234"/>
                    </a:cubicBezTo>
                    <a:cubicBezTo>
                      <a:pt x="324" y="234"/>
                      <a:pt x="320" y="239"/>
                      <a:pt x="320" y="244"/>
                    </a:cubicBezTo>
                    <a:cubicBezTo>
                      <a:pt x="320" y="254"/>
                      <a:pt x="320" y="254"/>
                      <a:pt x="320" y="254"/>
                    </a:cubicBezTo>
                    <a:cubicBezTo>
                      <a:pt x="320" y="260"/>
                      <a:pt x="324" y="264"/>
                      <a:pt x="329" y="264"/>
                    </a:cubicBezTo>
                    <a:cubicBezTo>
                      <a:pt x="334" y="264"/>
                      <a:pt x="338" y="260"/>
                      <a:pt x="338" y="2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396">
                <a:extLst>
                  <a:ext uri="{FF2B5EF4-FFF2-40B4-BE49-F238E27FC236}">
                    <a16:creationId xmlns:a16="http://schemas.microsoft.com/office/drawing/2014/main" id="{526B5628-7730-8E2A-696E-9BBBE6FA4557}"/>
                  </a:ext>
                </a:extLst>
              </p:cNvPr>
              <p:cNvSpPr>
                <a:spLocks/>
              </p:cNvSpPr>
              <p:nvPr/>
            </p:nvSpPr>
            <p:spPr bwMode="auto">
              <a:xfrm>
                <a:off x="5957888" y="387351"/>
                <a:ext cx="304800" cy="303213"/>
              </a:xfrm>
              <a:custGeom>
                <a:avLst/>
                <a:gdLst>
                  <a:gd name="T0" fmla="*/ 650 w 745"/>
                  <a:gd name="T1" fmla="*/ 94 h 744"/>
                  <a:gd name="T2" fmla="*/ 745 w 745"/>
                  <a:gd name="T3" fmla="*/ 323 h 744"/>
                  <a:gd name="T4" fmla="*/ 745 w 745"/>
                  <a:gd name="T5" fmla="*/ 421 h 744"/>
                  <a:gd name="T6" fmla="*/ 719 w 745"/>
                  <a:gd name="T7" fmla="*/ 548 h 744"/>
                  <a:gd name="T8" fmla="*/ 706 w 745"/>
                  <a:gd name="T9" fmla="*/ 553 h 744"/>
                  <a:gd name="T10" fmla="*/ 702 w 745"/>
                  <a:gd name="T11" fmla="*/ 541 h 744"/>
                  <a:gd name="T12" fmla="*/ 726 w 745"/>
                  <a:gd name="T13" fmla="*/ 421 h 744"/>
                  <a:gd name="T14" fmla="*/ 726 w 745"/>
                  <a:gd name="T15" fmla="*/ 323 h 744"/>
                  <a:gd name="T16" fmla="*/ 637 w 745"/>
                  <a:gd name="T17" fmla="*/ 107 h 744"/>
                  <a:gd name="T18" fmla="*/ 421 w 745"/>
                  <a:gd name="T19" fmla="*/ 18 h 744"/>
                  <a:gd name="T20" fmla="*/ 323 w 745"/>
                  <a:gd name="T21" fmla="*/ 18 h 744"/>
                  <a:gd name="T22" fmla="*/ 108 w 745"/>
                  <a:gd name="T23" fmla="*/ 107 h 744"/>
                  <a:gd name="T24" fmla="*/ 18 w 745"/>
                  <a:gd name="T25" fmla="*/ 323 h 744"/>
                  <a:gd name="T26" fmla="*/ 18 w 745"/>
                  <a:gd name="T27" fmla="*/ 421 h 744"/>
                  <a:gd name="T28" fmla="*/ 108 w 745"/>
                  <a:gd name="T29" fmla="*/ 637 h 744"/>
                  <a:gd name="T30" fmla="*/ 323 w 745"/>
                  <a:gd name="T31" fmla="*/ 726 h 744"/>
                  <a:gd name="T32" fmla="*/ 421 w 745"/>
                  <a:gd name="T33" fmla="*/ 726 h 744"/>
                  <a:gd name="T34" fmla="*/ 632 w 745"/>
                  <a:gd name="T35" fmla="*/ 642 h 744"/>
                  <a:gd name="T36" fmla="*/ 645 w 745"/>
                  <a:gd name="T37" fmla="*/ 642 h 744"/>
                  <a:gd name="T38" fmla="*/ 645 w 745"/>
                  <a:gd name="T39" fmla="*/ 655 h 744"/>
                  <a:gd name="T40" fmla="*/ 421 w 745"/>
                  <a:gd name="T41" fmla="*/ 744 h 744"/>
                  <a:gd name="T42" fmla="*/ 323 w 745"/>
                  <a:gd name="T43" fmla="*/ 744 h 744"/>
                  <a:gd name="T44" fmla="*/ 94 w 745"/>
                  <a:gd name="T45" fmla="*/ 650 h 744"/>
                  <a:gd name="T46" fmla="*/ 0 w 745"/>
                  <a:gd name="T47" fmla="*/ 421 h 744"/>
                  <a:gd name="T48" fmla="*/ 0 w 745"/>
                  <a:gd name="T49" fmla="*/ 323 h 744"/>
                  <a:gd name="T50" fmla="*/ 94 w 745"/>
                  <a:gd name="T51" fmla="*/ 94 h 744"/>
                  <a:gd name="T52" fmla="*/ 323 w 745"/>
                  <a:gd name="T53" fmla="*/ 0 h 744"/>
                  <a:gd name="T54" fmla="*/ 421 w 745"/>
                  <a:gd name="T55" fmla="*/ 0 h 744"/>
                  <a:gd name="T56" fmla="*/ 650 w 745"/>
                  <a:gd name="T57" fmla="*/ 94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5" h="744">
                    <a:moveTo>
                      <a:pt x="650" y="94"/>
                    </a:moveTo>
                    <a:cubicBezTo>
                      <a:pt x="711" y="155"/>
                      <a:pt x="745" y="236"/>
                      <a:pt x="745" y="323"/>
                    </a:cubicBezTo>
                    <a:cubicBezTo>
                      <a:pt x="745" y="421"/>
                      <a:pt x="745" y="421"/>
                      <a:pt x="745" y="421"/>
                    </a:cubicBezTo>
                    <a:cubicBezTo>
                      <a:pt x="745" y="465"/>
                      <a:pt x="736" y="508"/>
                      <a:pt x="719" y="548"/>
                    </a:cubicBezTo>
                    <a:cubicBezTo>
                      <a:pt x="717" y="553"/>
                      <a:pt x="711" y="555"/>
                      <a:pt x="706" y="553"/>
                    </a:cubicBezTo>
                    <a:cubicBezTo>
                      <a:pt x="702" y="551"/>
                      <a:pt x="700" y="546"/>
                      <a:pt x="702" y="541"/>
                    </a:cubicBezTo>
                    <a:cubicBezTo>
                      <a:pt x="718" y="503"/>
                      <a:pt x="726" y="463"/>
                      <a:pt x="726" y="421"/>
                    </a:cubicBezTo>
                    <a:cubicBezTo>
                      <a:pt x="726" y="323"/>
                      <a:pt x="726" y="323"/>
                      <a:pt x="726" y="323"/>
                    </a:cubicBezTo>
                    <a:cubicBezTo>
                      <a:pt x="726" y="241"/>
                      <a:pt x="694" y="165"/>
                      <a:pt x="637" y="107"/>
                    </a:cubicBezTo>
                    <a:cubicBezTo>
                      <a:pt x="579" y="50"/>
                      <a:pt x="503" y="18"/>
                      <a:pt x="421" y="18"/>
                    </a:cubicBezTo>
                    <a:cubicBezTo>
                      <a:pt x="323" y="18"/>
                      <a:pt x="323" y="18"/>
                      <a:pt x="323" y="18"/>
                    </a:cubicBezTo>
                    <a:cubicBezTo>
                      <a:pt x="242" y="18"/>
                      <a:pt x="165" y="50"/>
                      <a:pt x="108" y="107"/>
                    </a:cubicBezTo>
                    <a:cubicBezTo>
                      <a:pt x="50" y="165"/>
                      <a:pt x="18" y="241"/>
                      <a:pt x="18" y="323"/>
                    </a:cubicBezTo>
                    <a:cubicBezTo>
                      <a:pt x="18" y="421"/>
                      <a:pt x="18" y="421"/>
                      <a:pt x="18" y="421"/>
                    </a:cubicBezTo>
                    <a:cubicBezTo>
                      <a:pt x="18" y="503"/>
                      <a:pt x="50" y="579"/>
                      <a:pt x="108" y="637"/>
                    </a:cubicBezTo>
                    <a:cubicBezTo>
                      <a:pt x="165" y="694"/>
                      <a:pt x="242" y="726"/>
                      <a:pt x="323" y="726"/>
                    </a:cubicBezTo>
                    <a:cubicBezTo>
                      <a:pt x="421" y="726"/>
                      <a:pt x="421" y="726"/>
                      <a:pt x="421" y="726"/>
                    </a:cubicBezTo>
                    <a:cubicBezTo>
                      <a:pt x="500" y="726"/>
                      <a:pt x="575" y="696"/>
                      <a:pt x="632" y="642"/>
                    </a:cubicBezTo>
                    <a:cubicBezTo>
                      <a:pt x="635" y="638"/>
                      <a:pt x="641" y="638"/>
                      <a:pt x="645" y="642"/>
                    </a:cubicBezTo>
                    <a:cubicBezTo>
                      <a:pt x="648" y="646"/>
                      <a:pt x="648" y="651"/>
                      <a:pt x="645" y="655"/>
                    </a:cubicBezTo>
                    <a:cubicBezTo>
                      <a:pt x="584" y="713"/>
                      <a:pt x="505" y="744"/>
                      <a:pt x="421" y="744"/>
                    </a:cubicBezTo>
                    <a:cubicBezTo>
                      <a:pt x="323" y="744"/>
                      <a:pt x="323" y="744"/>
                      <a:pt x="323" y="744"/>
                    </a:cubicBezTo>
                    <a:cubicBezTo>
                      <a:pt x="237" y="744"/>
                      <a:pt x="155" y="711"/>
                      <a:pt x="94" y="650"/>
                    </a:cubicBezTo>
                    <a:cubicBezTo>
                      <a:pt x="33" y="589"/>
                      <a:pt x="0" y="508"/>
                      <a:pt x="0" y="421"/>
                    </a:cubicBezTo>
                    <a:cubicBezTo>
                      <a:pt x="0" y="323"/>
                      <a:pt x="0" y="323"/>
                      <a:pt x="0" y="323"/>
                    </a:cubicBezTo>
                    <a:cubicBezTo>
                      <a:pt x="0" y="236"/>
                      <a:pt x="33" y="155"/>
                      <a:pt x="94" y="94"/>
                    </a:cubicBezTo>
                    <a:cubicBezTo>
                      <a:pt x="155" y="33"/>
                      <a:pt x="237" y="0"/>
                      <a:pt x="323" y="0"/>
                    </a:cubicBezTo>
                    <a:cubicBezTo>
                      <a:pt x="421" y="0"/>
                      <a:pt x="421" y="0"/>
                      <a:pt x="421" y="0"/>
                    </a:cubicBezTo>
                    <a:cubicBezTo>
                      <a:pt x="508" y="0"/>
                      <a:pt x="589" y="33"/>
                      <a:pt x="65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 name="Group 3"/>
          <p:cNvGrpSpPr/>
          <p:nvPr/>
        </p:nvGrpSpPr>
        <p:grpSpPr>
          <a:xfrm>
            <a:off x="8070853" y="2984130"/>
            <a:ext cx="3249202" cy="737999"/>
            <a:chOff x="8070853" y="2576165"/>
            <a:chExt cx="3249202" cy="737999"/>
          </a:xfrm>
        </p:grpSpPr>
        <p:sp>
          <p:nvSpPr>
            <p:cNvPr id="32" name="Espace réservé du texte 3">
              <a:extLst>
                <a:ext uri="{FF2B5EF4-FFF2-40B4-BE49-F238E27FC236}">
                  <a16:creationId xmlns:a16="http://schemas.microsoft.com/office/drawing/2014/main" id="{D285147F-F176-1768-B1BE-DC38255B1B5F}"/>
                </a:ext>
              </a:extLst>
            </p:cNvPr>
            <p:cNvSpPr txBox="1">
              <a:spLocks/>
            </p:cNvSpPr>
            <p:nvPr/>
          </p:nvSpPr>
          <p:spPr>
            <a:xfrm>
              <a:off x="8910226" y="2585032"/>
              <a:ext cx="2409829" cy="523220"/>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400" b="1" dirty="0">
                  <a:solidFill>
                    <a:srgbClr val="09092C"/>
                  </a:solidFill>
                  <a:latin typeface="Foundever Sans Bold" pitchFamily="50" charset="0"/>
                  <a:ea typeface="Foundever Sans Bold" pitchFamily="50" charset="0"/>
                </a:rPr>
                <a:t>Digital Communication guides</a:t>
              </a:r>
            </a:p>
          </p:txBody>
        </p:sp>
        <p:grpSp>
          <p:nvGrpSpPr>
            <p:cNvPr id="27" name="Groupe 213">
              <a:extLst>
                <a:ext uri="{FF2B5EF4-FFF2-40B4-BE49-F238E27FC236}">
                  <a16:creationId xmlns:a16="http://schemas.microsoft.com/office/drawing/2014/main" id="{76DDD3CE-80C9-E10A-4B2D-A08D3025FD6D}"/>
                </a:ext>
              </a:extLst>
            </p:cNvPr>
            <p:cNvGrpSpPr/>
            <p:nvPr/>
          </p:nvGrpSpPr>
          <p:grpSpPr>
            <a:xfrm>
              <a:off x="8070853" y="2576165"/>
              <a:ext cx="737999" cy="737999"/>
              <a:chOff x="6724650" y="6554788"/>
              <a:chExt cx="304800" cy="303213"/>
            </a:xfrm>
            <a:solidFill>
              <a:srgbClr val="4B4BF9"/>
            </a:solidFill>
          </p:grpSpPr>
          <p:sp>
            <p:nvSpPr>
              <p:cNvPr id="43" name="Freeform 307">
                <a:extLst>
                  <a:ext uri="{FF2B5EF4-FFF2-40B4-BE49-F238E27FC236}">
                    <a16:creationId xmlns:a16="http://schemas.microsoft.com/office/drawing/2014/main" id="{632DCBE4-F9F6-754B-78F2-84F96538E065}"/>
                  </a:ext>
                </a:extLst>
              </p:cNvPr>
              <p:cNvSpPr>
                <a:spLocks noEditPoints="1"/>
              </p:cNvSpPr>
              <p:nvPr/>
            </p:nvSpPr>
            <p:spPr bwMode="auto">
              <a:xfrm>
                <a:off x="6772275" y="6637338"/>
                <a:ext cx="207963" cy="138113"/>
              </a:xfrm>
              <a:custGeom>
                <a:avLst/>
                <a:gdLst>
                  <a:gd name="T0" fmla="*/ 467 w 509"/>
                  <a:gd name="T1" fmla="*/ 277 h 339"/>
                  <a:gd name="T2" fmla="*/ 509 w 509"/>
                  <a:gd name="T3" fmla="*/ 287 h 339"/>
                  <a:gd name="T4" fmla="*/ 436 w 509"/>
                  <a:gd name="T5" fmla="*/ 339 h 339"/>
                  <a:gd name="T6" fmla="*/ 23 w 509"/>
                  <a:gd name="T7" fmla="*/ 329 h 339"/>
                  <a:gd name="T8" fmla="*/ 9 w 509"/>
                  <a:gd name="T9" fmla="*/ 277 h 339"/>
                  <a:gd name="T10" fmla="*/ 43 w 509"/>
                  <a:gd name="T11" fmla="*/ 31 h 339"/>
                  <a:gd name="T12" fmla="*/ 436 w 509"/>
                  <a:gd name="T13" fmla="*/ 0 h 339"/>
                  <a:gd name="T14" fmla="*/ 61 w 509"/>
                  <a:gd name="T15" fmla="*/ 277 h 339"/>
                  <a:gd name="T16" fmla="*/ 224 w 509"/>
                  <a:gd name="T17" fmla="*/ 280 h 339"/>
                  <a:gd name="T18" fmla="*/ 277 w 509"/>
                  <a:gd name="T19" fmla="*/ 288 h 339"/>
                  <a:gd name="T20" fmla="*/ 292 w 509"/>
                  <a:gd name="T21" fmla="*/ 277 h 339"/>
                  <a:gd name="T22" fmla="*/ 448 w 509"/>
                  <a:gd name="T23" fmla="*/ 31 h 339"/>
                  <a:gd name="T24" fmla="*/ 73 w 509"/>
                  <a:gd name="T25" fmla="*/ 19 h 339"/>
                  <a:gd name="T26" fmla="*/ 61 w 509"/>
                  <a:gd name="T27" fmla="*/ 277 h 339"/>
                  <a:gd name="T28" fmla="*/ 296 w 509"/>
                  <a:gd name="T29" fmla="*/ 296 h 339"/>
                  <a:gd name="T30" fmla="*/ 281 w 509"/>
                  <a:gd name="T31" fmla="*/ 307 h 339"/>
                  <a:gd name="T32" fmla="*/ 221 w 509"/>
                  <a:gd name="T33" fmla="*/ 304 h 339"/>
                  <a:gd name="T34" fmla="*/ 19 w 509"/>
                  <a:gd name="T35" fmla="*/ 296 h 339"/>
                  <a:gd name="T36" fmla="*/ 436 w 509"/>
                  <a:gd name="T37" fmla="*/ 320 h 339"/>
                  <a:gd name="T38" fmla="*/ 288 w 509"/>
                  <a:gd name="T39" fmla="*/ 107 h 339"/>
                  <a:gd name="T40" fmla="*/ 387 w 509"/>
                  <a:gd name="T41" fmla="*/ 97 h 339"/>
                  <a:gd name="T42" fmla="*/ 288 w 509"/>
                  <a:gd name="T43" fmla="*/ 88 h 339"/>
                  <a:gd name="T44" fmla="*/ 288 w 509"/>
                  <a:gd name="T45" fmla="*/ 107 h 339"/>
                  <a:gd name="T46" fmla="*/ 378 w 509"/>
                  <a:gd name="T47" fmla="*/ 147 h 339"/>
                  <a:gd name="T48" fmla="*/ 378 w 509"/>
                  <a:gd name="T49" fmla="*/ 128 h 339"/>
                  <a:gd name="T50" fmla="*/ 279 w 509"/>
                  <a:gd name="T51" fmla="*/ 137 h 339"/>
                  <a:gd name="T52" fmla="*/ 288 w 509"/>
                  <a:gd name="T53" fmla="*/ 187 h 339"/>
                  <a:gd name="T54" fmla="*/ 387 w 509"/>
                  <a:gd name="T55" fmla="*/ 177 h 339"/>
                  <a:gd name="T56" fmla="*/ 288 w 509"/>
                  <a:gd name="T57" fmla="*/ 168 h 339"/>
                  <a:gd name="T58" fmla="*/ 288 w 509"/>
                  <a:gd name="T59" fmla="*/ 187 h 339"/>
                  <a:gd name="T60" fmla="*/ 378 w 509"/>
                  <a:gd name="T61" fmla="*/ 227 h 339"/>
                  <a:gd name="T62" fmla="*/ 378 w 509"/>
                  <a:gd name="T63" fmla="*/ 208 h 339"/>
                  <a:gd name="T64" fmla="*/ 279 w 509"/>
                  <a:gd name="T65" fmla="*/ 217 h 339"/>
                  <a:gd name="T66" fmla="*/ 210 w 509"/>
                  <a:gd name="T67" fmla="*/ 196 h 339"/>
                  <a:gd name="T68" fmla="*/ 133 w 509"/>
                  <a:gd name="T69" fmla="*/ 215 h 339"/>
                  <a:gd name="T70" fmla="*/ 124 w 509"/>
                  <a:gd name="T71" fmla="*/ 234 h 339"/>
                  <a:gd name="T72" fmla="*/ 114 w 509"/>
                  <a:gd name="T73" fmla="*/ 215 h 339"/>
                  <a:gd name="T74" fmla="*/ 133 w 509"/>
                  <a:gd name="T75" fmla="*/ 139 h 339"/>
                  <a:gd name="T76" fmla="*/ 179 w 509"/>
                  <a:gd name="T77" fmla="*/ 77 h 339"/>
                  <a:gd name="T78" fmla="*/ 225 w 509"/>
                  <a:gd name="T79" fmla="*/ 139 h 339"/>
                  <a:gd name="T80" fmla="*/ 244 w 509"/>
                  <a:gd name="T81" fmla="*/ 215 h 339"/>
                  <a:gd name="T82" fmla="*/ 235 w 509"/>
                  <a:gd name="T83" fmla="*/ 234 h 339"/>
                  <a:gd name="T84" fmla="*/ 225 w 509"/>
                  <a:gd name="T85" fmla="*/ 215 h 339"/>
                  <a:gd name="T86" fmla="*/ 179 w 509"/>
                  <a:gd name="T87" fmla="*/ 169 h 339"/>
                  <a:gd name="T88" fmla="*/ 207 w 509"/>
                  <a:gd name="T89" fmla="*/ 126 h 339"/>
                  <a:gd name="T90" fmla="*/ 151 w 509"/>
                  <a:gd name="T91" fmla="*/ 126 h 339"/>
                  <a:gd name="T92" fmla="*/ 179 w 509"/>
                  <a:gd name="T93" fmla="*/ 16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9" h="339">
                    <a:moveTo>
                      <a:pt x="467" y="31"/>
                    </a:moveTo>
                    <a:cubicBezTo>
                      <a:pt x="467" y="277"/>
                      <a:pt x="467" y="277"/>
                      <a:pt x="467" y="277"/>
                    </a:cubicBezTo>
                    <a:cubicBezTo>
                      <a:pt x="500" y="277"/>
                      <a:pt x="500" y="277"/>
                      <a:pt x="500" y="277"/>
                    </a:cubicBezTo>
                    <a:cubicBezTo>
                      <a:pt x="505" y="277"/>
                      <a:pt x="509" y="282"/>
                      <a:pt x="509" y="287"/>
                    </a:cubicBezTo>
                    <a:cubicBezTo>
                      <a:pt x="509" y="307"/>
                      <a:pt x="501" y="321"/>
                      <a:pt x="486" y="329"/>
                    </a:cubicBezTo>
                    <a:cubicBezTo>
                      <a:pt x="474" y="336"/>
                      <a:pt x="458" y="339"/>
                      <a:pt x="436" y="339"/>
                    </a:cubicBezTo>
                    <a:cubicBezTo>
                      <a:pt x="73" y="339"/>
                      <a:pt x="73" y="339"/>
                      <a:pt x="73" y="339"/>
                    </a:cubicBezTo>
                    <a:cubicBezTo>
                      <a:pt x="51" y="339"/>
                      <a:pt x="35" y="336"/>
                      <a:pt x="23" y="329"/>
                    </a:cubicBezTo>
                    <a:cubicBezTo>
                      <a:pt x="8" y="321"/>
                      <a:pt x="0" y="307"/>
                      <a:pt x="0" y="287"/>
                    </a:cubicBezTo>
                    <a:cubicBezTo>
                      <a:pt x="0" y="282"/>
                      <a:pt x="4" y="277"/>
                      <a:pt x="9" y="277"/>
                    </a:cubicBezTo>
                    <a:cubicBezTo>
                      <a:pt x="43" y="277"/>
                      <a:pt x="43" y="277"/>
                      <a:pt x="43" y="277"/>
                    </a:cubicBezTo>
                    <a:cubicBezTo>
                      <a:pt x="43" y="31"/>
                      <a:pt x="43" y="31"/>
                      <a:pt x="43" y="31"/>
                    </a:cubicBezTo>
                    <a:cubicBezTo>
                      <a:pt x="43" y="14"/>
                      <a:pt x="56" y="0"/>
                      <a:pt x="73" y="0"/>
                    </a:cubicBezTo>
                    <a:cubicBezTo>
                      <a:pt x="436" y="0"/>
                      <a:pt x="436" y="0"/>
                      <a:pt x="436" y="0"/>
                    </a:cubicBezTo>
                    <a:cubicBezTo>
                      <a:pt x="453" y="0"/>
                      <a:pt x="467" y="14"/>
                      <a:pt x="467" y="31"/>
                    </a:cubicBezTo>
                    <a:close/>
                    <a:moveTo>
                      <a:pt x="61" y="277"/>
                    </a:moveTo>
                    <a:cubicBezTo>
                      <a:pt x="217" y="277"/>
                      <a:pt x="217" y="277"/>
                      <a:pt x="217" y="277"/>
                    </a:cubicBezTo>
                    <a:cubicBezTo>
                      <a:pt x="220" y="277"/>
                      <a:pt x="222" y="278"/>
                      <a:pt x="224" y="280"/>
                    </a:cubicBezTo>
                    <a:cubicBezTo>
                      <a:pt x="232" y="288"/>
                      <a:pt x="232" y="288"/>
                      <a:pt x="232" y="288"/>
                    </a:cubicBezTo>
                    <a:cubicBezTo>
                      <a:pt x="277" y="288"/>
                      <a:pt x="277" y="288"/>
                      <a:pt x="277" y="288"/>
                    </a:cubicBezTo>
                    <a:cubicBezTo>
                      <a:pt x="285" y="280"/>
                      <a:pt x="285" y="280"/>
                      <a:pt x="285" y="280"/>
                    </a:cubicBezTo>
                    <a:cubicBezTo>
                      <a:pt x="287" y="278"/>
                      <a:pt x="289" y="277"/>
                      <a:pt x="292" y="277"/>
                    </a:cubicBezTo>
                    <a:cubicBezTo>
                      <a:pt x="448" y="277"/>
                      <a:pt x="448" y="277"/>
                      <a:pt x="448" y="277"/>
                    </a:cubicBezTo>
                    <a:cubicBezTo>
                      <a:pt x="448" y="31"/>
                      <a:pt x="448" y="31"/>
                      <a:pt x="448" y="31"/>
                    </a:cubicBezTo>
                    <a:cubicBezTo>
                      <a:pt x="448" y="24"/>
                      <a:pt x="442" y="19"/>
                      <a:pt x="436" y="19"/>
                    </a:cubicBezTo>
                    <a:cubicBezTo>
                      <a:pt x="73" y="19"/>
                      <a:pt x="73" y="19"/>
                      <a:pt x="73" y="19"/>
                    </a:cubicBezTo>
                    <a:cubicBezTo>
                      <a:pt x="67" y="19"/>
                      <a:pt x="61" y="24"/>
                      <a:pt x="61" y="31"/>
                    </a:cubicBezTo>
                    <a:lnTo>
                      <a:pt x="61" y="277"/>
                    </a:lnTo>
                    <a:close/>
                    <a:moveTo>
                      <a:pt x="490" y="296"/>
                    </a:moveTo>
                    <a:cubicBezTo>
                      <a:pt x="296" y="296"/>
                      <a:pt x="296" y="296"/>
                      <a:pt x="296" y="296"/>
                    </a:cubicBezTo>
                    <a:cubicBezTo>
                      <a:pt x="288" y="304"/>
                      <a:pt x="288" y="304"/>
                      <a:pt x="288" y="304"/>
                    </a:cubicBezTo>
                    <a:cubicBezTo>
                      <a:pt x="286" y="306"/>
                      <a:pt x="284" y="307"/>
                      <a:pt x="281" y="307"/>
                    </a:cubicBezTo>
                    <a:cubicBezTo>
                      <a:pt x="228" y="307"/>
                      <a:pt x="228" y="307"/>
                      <a:pt x="228" y="307"/>
                    </a:cubicBezTo>
                    <a:cubicBezTo>
                      <a:pt x="225" y="307"/>
                      <a:pt x="223" y="306"/>
                      <a:pt x="221" y="304"/>
                    </a:cubicBezTo>
                    <a:cubicBezTo>
                      <a:pt x="213" y="296"/>
                      <a:pt x="213" y="296"/>
                      <a:pt x="213" y="296"/>
                    </a:cubicBezTo>
                    <a:cubicBezTo>
                      <a:pt x="19" y="296"/>
                      <a:pt x="19" y="296"/>
                      <a:pt x="19" y="296"/>
                    </a:cubicBezTo>
                    <a:cubicBezTo>
                      <a:pt x="23" y="311"/>
                      <a:pt x="35" y="320"/>
                      <a:pt x="73" y="320"/>
                    </a:cubicBezTo>
                    <a:cubicBezTo>
                      <a:pt x="436" y="320"/>
                      <a:pt x="436" y="320"/>
                      <a:pt x="436" y="320"/>
                    </a:cubicBezTo>
                    <a:cubicBezTo>
                      <a:pt x="474" y="320"/>
                      <a:pt x="486" y="311"/>
                      <a:pt x="490" y="296"/>
                    </a:cubicBezTo>
                    <a:close/>
                    <a:moveTo>
                      <a:pt x="288" y="107"/>
                    </a:moveTo>
                    <a:cubicBezTo>
                      <a:pt x="378" y="107"/>
                      <a:pt x="378" y="107"/>
                      <a:pt x="378" y="107"/>
                    </a:cubicBezTo>
                    <a:cubicBezTo>
                      <a:pt x="383" y="107"/>
                      <a:pt x="387" y="102"/>
                      <a:pt x="387" y="97"/>
                    </a:cubicBezTo>
                    <a:cubicBezTo>
                      <a:pt x="387" y="92"/>
                      <a:pt x="383" y="88"/>
                      <a:pt x="378" y="88"/>
                    </a:cubicBezTo>
                    <a:cubicBezTo>
                      <a:pt x="288" y="88"/>
                      <a:pt x="288" y="88"/>
                      <a:pt x="288" y="88"/>
                    </a:cubicBezTo>
                    <a:cubicBezTo>
                      <a:pt x="283" y="88"/>
                      <a:pt x="279" y="92"/>
                      <a:pt x="279" y="97"/>
                    </a:cubicBezTo>
                    <a:cubicBezTo>
                      <a:pt x="279" y="102"/>
                      <a:pt x="283" y="107"/>
                      <a:pt x="288" y="107"/>
                    </a:cubicBezTo>
                    <a:close/>
                    <a:moveTo>
                      <a:pt x="288" y="147"/>
                    </a:moveTo>
                    <a:cubicBezTo>
                      <a:pt x="378" y="147"/>
                      <a:pt x="378" y="147"/>
                      <a:pt x="378" y="147"/>
                    </a:cubicBezTo>
                    <a:cubicBezTo>
                      <a:pt x="383" y="147"/>
                      <a:pt x="387" y="142"/>
                      <a:pt x="387" y="137"/>
                    </a:cubicBezTo>
                    <a:cubicBezTo>
                      <a:pt x="387" y="132"/>
                      <a:pt x="383" y="128"/>
                      <a:pt x="378" y="128"/>
                    </a:cubicBezTo>
                    <a:cubicBezTo>
                      <a:pt x="288" y="128"/>
                      <a:pt x="288" y="128"/>
                      <a:pt x="288" y="128"/>
                    </a:cubicBezTo>
                    <a:cubicBezTo>
                      <a:pt x="283" y="128"/>
                      <a:pt x="279" y="132"/>
                      <a:pt x="279" y="137"/>
                    </a:cubicBezTo>
                    <a:cubicBezTo>
                      <a:pt x="279" y="142"/>
                      <a:pt x="283" y="147"/>
                      <a:pt x="288" y="147"/>
                    </a:cubicBezTo>
                    <a:close/>
                    <a:moveTo>
                      <a:pt x="288" y="187"/>
                    </a:moveTo>
                    <a:cubicBezTo>
                      <a:pt x="378" y="187"/>
                      <a:pt x="378" y="187"/>
                      <a:pt x="378" y="187"/>
                    </a:cubicBezTo>
                    <a:cubicBezTo>
                      <a:pt x="383" y="187"/>
                      <a:pt x="387" y="183"/>
                      <a:pt x="387" y="177"/>
                    </a:cubicBezTo>
                    <a:cubicBezTo>
                      <a:pt x="387" y="172"/>
                      <a:pt x="383" y="168"/>
                      <a:pt x="378" y="168"/>
                    </a:cubicBezTo>
                    <a:cubicBezTo>
                      <a:pt x="288" y="168"/>
                      <a:pt x="288" y="168"/>
                      <a:pt x="288" y="168"/>
                    </a:cubicBezTo>
                    <a:cubicBezTo>
                      <a:pt x="283" y="168"/>
                      <a:pt x="279" y="172"/>
                      <a:pt x="279" y="177"/>
                    </a:cubicBezTo>
                    <a:cubicBezTo>
                      <a:pt x="279" y="183"/>
                      <a:pt x="283" y="187"/>
                      <a:pt x="288" y="187"/>
                    </a:cubicBezTo>
                    <a:close/>
                    <a:moveTo>
                      <a:pt x="288" y="227"/>
                    </a:moveTo>
                    <a:cubicBezTo>
                      <a:pt x="378" y="227"/>
                      <a:pt x="378" y="227"/>
                      <a:pt x="378" y="227"/>
                    </a:cubicBezTo>
                    <a:cubicBezTo>
                      <a:pt x="383" y="227"/>
                      <a:pt x="387" y="223"/>
                      <a:pt x="387" y="217"/>
                    </a:cubicBezTo>
                    <a:cubicBezTo>
                      <a:pt x="387" y="212"/>
                      <a:pt x="383" y="208"/>
                      <a:pt x="378" y="208"/>
                    </a:cubicBezTo>
                    <a:cubicBezTo>
                      <a:pt x="288" y="208"/>
                      <a:pt x="288" y="208"/>
                      <a:pt x="288" y="208"/>
                    </a:cubicBezTo>
                    <a:cubicBezTo>
                      <a:pt x="283" y="208"/>
                      <a:pt x="279" y="212"/>
                      <a:pt x="279" y="217"/>
                    </a:cubicBezTo>
                    <a:cubicBezTo>
                      <a:pt x="279" y="223"/>
                      <a:pt x="283" y="227"/>
                      <a:pt x="288" y="227"/>
                    </a:cubicBezTo>
                    <a:close/>
                    <a:moveTo>
                      <a:pt x="210" y="196"/>
                    </a:moveTo>
                    <a:cubicBezTo>
                      <a:pt x="199" y="190"/>
                      <a:pt x="186" y="188"/>
                      <a:pt x="179" y="188"/>
                    </a:cubicBezTo>
                    <a:cubicBezTo>
                      <a:pt x="163" y="188"/>
                      <a:pt x="133" y="197"/>
                      <a:pt x="133" y="215"/>
                    </a:cubicBezTo>
                    <a:cubicBezTo>
                      <a:pt x="133" y="225"/>
                      <a:pt x="133" y="225"/>
                      <a:pt x="133" y="225"/>
                    </a:cubicBezTo>
                    <a:cubicBezTo>
                      <a:pt x="133" y="230"/>
                      <a:pt x="129" y="234"/>
                      <a:pt x="124" y="234"/>
                    </a:cubicBezTo>
                    <a:cubicBezTo>
                      <a:pt x="118" y="234"/>
                      <a:pt x="114" y="230"/>
                      <a:pt x="114" y="225"/>
                    </a:cubicBezTo>
                    <a:cubicBezTo>
                      <a:pt x="114" y="215"/>
                      <a:pt x="114" y="215"/>
                      <a:pt x="114" y="215"/>
                    </a:cubicBezTo>
                    <a:cubicBezTo>
                      <a:pt x="114" y="195"/>
                      <a:pt x="130" y="182"/>
                      <a:pt x="148" y="175"/>
                    </a:cubicBezTo>
                    <a:cubicBezTo>
                      <a:pt x="139" y="166"/>
                      <a:pt x="133" y="153"/>
                      <a:pt x="133" y="139"/>
                    </a:cubicBezTo>
                    <a:cubicBezTo>
                      <a:pt x="133" y="126"/>
                      <a:pt x="133" y="126"/>
                      <a:pt x="133" y="126"/>
                    </a:cubicBezTo>
                    <a:cubicBezTo>
                      <a:pt x="133" y="98"/>
                      <a:pt x="153" y="77"/>
                      <a:pt x="179" y="77"/>
                    </a:cubicBezTo>
                    <a:cubicBezTo>
                      <a:pt x="205" y="77"/>
                      <a:pt x="225" y="98"/>
                      <a:pt x="225" y="126"/>
                    </a:cubicBezTo>
                    <a:cubicBezTo>
                      <a:pt x="225" y="139"/>
                      <a:pt x="225" y="139"/>
                      <a:pt x="225" y="139"/>
                    </a:cubicBezTo>
                    <a:cubicBezTo>
                      <a:pt x="225" y="153"/>
                      <a:pt x="220" y="166"/>
                      <a:pt x="210" y="175"/>
                    </a:cubicBezTo>
                    <a:cubicBezTo>
                      <a:pt x="228" y="182"/>
                      <a:pt x="244" y="195"/>
                      <a:pt x="244" y="215"/>
                    </a:cubicBezTo>
                    <a:cubicBezTo>
                      <a:pt x="244" y="225"/>
                      <a:pt x="244" y="225"/>
                      <a:pt x="244" y="225"/>
                    </a:cubicBezTo>
                    <a:cubicBezTo>
                      <a:pt x="244" y="230"/>
                      <a:pt x="240" y="234"/>
                      <a:pt x="235" y="234"/>
                    </a:cubicBezTo>
                    <a:cubicBezTo>
                      <a:pt x="229" y="234"/>
                      <a:pt x="225" y="230"/>
                      <a:pt x="225" y="225"/>
                    </a:cubicBezTo>
                    <a:cubicBezTo>
                      <a:pt x="225" y="215"/>
                      <a:pt x="225" y="215"/>
                      <a:pt x="225" y="215"/>
                    </a:cubicBezTo>
                    <a:cubicBezTo>
                      <a:pt x="225" y="206"/>
                      <a:pt x="217" y="199"/>
                      <a:pt x="210" y="196"/>
                    </a:cubicBezTo>
                    <a:close/>
                    <a:moveTo>
                      <a:pt x="179" y="169"/>
                    </a:moveTo>
                    <a:cubicBezTo>
                      <a:pt x="195" y="169"/>
                      <a:pt x="207" y="156"/>
                      <a:pt x="207" y="139"/>
                    </a:cubicBezTo>
                    <a:cubicBezTo>
                      <a:pt x="207" y="126"/>
                      <a:pt x="207" y="126"/>
                      <a:pt x="207" y="126"/>
                    </a:cubicBezTo>
                    <a:cubicBezTo>
                      <a:pt x="207" y="109"/>
                      <a:pt x="195" y="95"/>
                      <a:pt x="179" y="95"/>
                    </a:cubicBezTo>
                    <a:cubicBezTo>
                      <a:pt x="164" y="95"/>
                      <a:pt x="151" y="109"/>
                      <a:pt x="151" y="126"/>
                    </a:cubicBezTo>
                    <a:cubicBezTo>
                      <a:pt x="151" y="139"/>
                      <a:pt x="151" y="139"/>
                      <a:pt x="151" y="139"/>
                    </a:cubicBezTo>
                    <a:cubicBezTo>
                      <a:pt x="151" y="156"/>
                      <a:pt x="164" y="169"/>
                      <a:pt x="179"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526">
                <a:extLst>
                  <a:ext uri="{FF2B5EF4-FFF2-40B4-BE49-F238E27FC236}">
                    <a16:creationId xmlns:a16="http://schemas.microsoft.com/office/drawing/2014/main" id="{D5B6102C-83CB-900B-88E8-82B1865346B5}"/>
                  </a:ext>
                </a:extLst>
              </p:cNvPr>
              <p:cNvSpPr>
                <a:spLocks/>
              </p:cNvSpPr>
              <p:nvPr/>
            </p:nvSpPr>
            <p:spPr bwMode="auto">
              <a:xfrm>
                <a:off x="6724650" y="6554788"/>
                <a:ext cx="304800" cy="303213"/>
              </a:xfrm>
              <a:custGeom>
                <a:avLst/>
                <a:gdLst>
                  <a:gd name="T0" fmla="*/ 650 w 745"/>
                  <a:gd name="T1" fmla="*/ 94 h 744"/>
                  <a:gd name="T2" fmla="*/ 745 w 745"/>
                  <a:gd name="T3" fmla="*/ 323 h 744"/>
                  <a:gd name="T4" fmla="*/ 745 w 745"/>
                  <a:gd name="T5" fmla="*/ 421 h 744"/>
                  <a:gd name="T6" fmla="*/ 719 w 745"/>
                  <a:gd name="T7" fmla="*/ 548 h 744"/>
                  <a:gd name="T8" fmla="*/ 707 w 745"/>
                  <a:gd name="T9" fmla="*/ 553 h 744"/>
                  <a:gd name="T10" fmla="*/ 702 w 745"/>
                  <a:gd name="T11" fmla="*/ 541 h 744"/>
                  <a:gd name="T12" fmla="*/ 726 w 745"/>
                  <a:gd name="T13" fmla="*/ 421 h 744"/>
                  <a:gd name="T14" fmla="*/ 726 w 745"/>
                  <a:gd name="T15" fmla="*/ 323 h 744"/>
                  <a:gd name="T16" fmla="*/ 637 w 745"/>
                  <a:gd name="T17" fmla="*/ 107 h 744"/>
                  <a:gd name="T18" fmla="*/ 422 w 745"/>
                  <a:gd name="T19" fmla="*/ 18 h 744"/>
                  <a:gd name="T20" fmla="*/ 323 w 745"/>
                  <a:gd name="T21" fmla="*/ 18 h 744"/>
                  <a:gd name="T22" fmla="*/ 108 w 745"/>
                  <a:gd name="T23" fmla="*/ 107 h 744"/>
                  <a:gd name="T24" fmla="*/ 19 w 745"/>
                  <a:gd name="T25" fmla="*/ 323 h 744"/>
                  <a:gd name="T26" fmla="*/ 19 w 745"/>
                  <a:gd name="T27" fmla="*/ 421 h 744"/>
                  <a:gd name="T28" fmla="*/ 108 w 745"/>
                  <a:gd name="T29" fmla="*/ 637 h 744"/>
                  <a:gd name="T30" fmla="*/ 323 w 745"/>
                  <a:gd name="T31" fmla="*/ 726 h 744"/>
                  <a:gd name="T32" fmla="*/ 422 w 745"/>
                  <a:gd name="T33" fmla="*/ 726 h 744"/>
                  <a:gd name="T34" fmla="*/ 632 w 745"/>
                  <a:gd name="T35" fmla="*/ 642 h 744"/>
                  <a:gd name="T36" fmla="*/ 645 w 745"/>
                  <a:gd name="T37" fmla="*/ 642 h 744"/>
                  <a:gd name="T38" fmla="*/ 645 w 745"/>
                  <a:gd name="T39" fmla="*/ 655 h 744"/>
                  <a:gd name="T40" fmla="*/ 422 w 745"/>
                  <a:gd name="T41" fmla="*/ 744 h 744"/>
                  <a:gd name="T42" fmla="*/ 323 w 745"/>
                  <a:gd name="T43" fmla="*/ 744 h 744"/>
                  <a:gd name="T44" fmla="*/ 95 w 745"/>
                  <a:gd name="T45" fmla="*/ 650 h 744"/>
                  <a:gd name="T46" fmla="*/ 0 w 745"/>
                  <a:gd name="T47" fmla="*/ 421 h 744"/>
                  <a:gd name="T48" fmla="*/ 0 w 745"/>
                  <a:gd name="T49" fmla="*/ 323 h 744"/>
                  <a:gd name="T50" fmla="*/ 95 w 745"/>
                  <a:gd name="T51" fmla="*/ 94 h 744"/>
                  <a:gd name="T52" fmla="*/ 323 w 745"/>
                  <a:gd name="T53" fmla="*/ 0 h 744"/>
                  <a:gd name="T54" fmla="*/ 422 w 745"/>
                  <a:gd name="T55" fmla="*/ 0 h 744"/>
                  <a:gd name="T56" fmla="*/ 650 w 745"/>
                  <a:gd name="T57" fmla="*/ 94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5" h="744">
                    <a:moveTo>
                      <a:pt x="650" y="94"/>
                    </a:moveTo>
                    <a:cubicBezTo>
                      <a:pt x="711" y="155"/>
                      <a:pt x="745" y="236"/>
                      <a:pt x="745" y="323"/>
                    </a:cubicBezTo>
                    <a:cubicBezTo>
                      <a:pt x="745" y="421"/>
                      <a:pt x="745" y="421"/>
                      <a:pt x="745" y="421"/>
                    </a:cubicBezTo>
                    <a:cubicBezTo>
                      <a:pt x="745" y="465"/>
                      <a:pt x="736" y="508"/>
                      <a:pt x="719" y="548"/>
                    </a:cubicBezTo>
                    <a:cubicBezTo>
                      <a:pt x="717" y="553"/>
                      <a:pt x="711" y="555"/>
                      <a:pt x="707" y="553"/>
                    </a:cubicBezTo>
                    <a:cubicBezTo>
                      <a:pt x="702" y="551"/>
                      <a:pt x="700" y="546"/>
                      <a:pt x="702" y="541"/>
                    </a:cubicBezTo>
                    <a:cubicBezTo>
                      <a:pt x="718" y="503"/>
                      <a:pt x="726" y="463"/>
                      <a:pt x="726" y="421"/>
                    </a:cubicBezTo>
                    <a:cubicBezTo>
                      <a:pt x="726" y="323"/>
                      <a:pt x="726" y="323"/>
                      <a:pt x="726" y="323"/>
                    </a:cubicBezTo>
                    <a:cubicBezTo>
                      <a:pt x="726" y="241"/>
                      <a:pt x="695" y="165"/>
                      <a:pt x="637" y="107"/>
                    </a:cubicBezTo>
                    <a:cubicBezTo>
                      <a:pt x="580" y="50"/>
                      <a:pt x="503" y="18"/>
                      <a:pt x="422" y="18"/>
                    </a:cubicBezTo>
                    <a:cubicBezTo>
                      <a:pt x="323" y="18"/>
                      <a:pt x="323" y="18"/>
                      <a:pt x="323" y="18"/>
                    </a:cubicBezTo>
                    <a:cubicBezTo>
                      <a:pt x="242" y="18"/>
                      <a:pt x="165" y="50"/>
                      <a:pt x="108" y="107"/>
                    </a:cubicBezTo>
                    <a:cubicBezTo>
                      <a:pt x="50" y="165"/>
                      <a:pt x="19" y="241"/>
                      <a:pt x="19" y="323"/>
                    </a:cubicBezTo>
                    <a:cubicBezTo>
                      <a:pt x="19" y="421"/>
                      <a:pt x="19" y="421"/>
                      <a:pt x="19" y="421"/>
                    </a:cubicBezTo>
                    <a:cubicBezTo>
                      <a:pt x="19" y="503"/>
                      <a:pt x="50" y="579"/>
                      <a:pt x="108" y="637"/>
                    </a:cubicBezTo>
                    <a:cubicBezTo>
                      <a:pt x="165" y="694"/>
                      <a:pt x="242" y="726"/>
                      <a:pt x="323" y="726"/>
                    </a:cubicBezTo>
                    <a:cubicBezTo>
                      <a:pt x="422" y="726"/>
                      <a:pt x="422" y="726"/>
                      <a:pt x="422" y="726"/>
                    </a:cubicBezTo>
                    <a:cubicBezTo>
                      <a:pt x="500" y="726"/>
                      <a:pt x="575" y="696"/>
                      <a:pt x="632" y="642"/>
                    </a:cubicBezTo>
                    <a:cubicBezTo>
                      <a:pt x="636" y="638"/>
                      <a:pt x="642" y="638"/>
                      <a:pt x="645" y="642"/>
                    </a:cubicBezTo>
                    <a:cubicBezTo>
                      <a:pt x="649" y="646"/>
                      <a:pt x="649" y="651"/>
                      <a:pt x="645" y="655"/>
                    </a:cubicBezTo>
                    <a:cubicBezTo>
                      <a:pt x="584" y="713"/>
                      <a:pt x="505" y="744"/>
                      <a:pt x="422" y="744"/>
                    </a:cubicBezTo>
                    <a:cubicBezTo>
                      <a:pt x="323" y="744"/>
                      <a:pt x="323" y="744"/>
                      <a:pt x="323" y="744"/>
                    </a:cubicBezTo>
                    <a:cubicBezTo>
                      <a:pt x="237" y="744"/>
                      <a:pt x="156" y="711"/>
                      <a:pt x="95" y="650"/>
                    </a:cubicBezTo>
                    <a:cubicBezTo>
                      <a:pt x="34" y="589"/>
                      <a:pt x="0" y="508"/>
                      <a:pt x="0" y="421"/>
                    </a:cubicBezTo>
                    <a:cubicBezTo>
                      <a:pt x="0" y="323"/>
                      <a:pt x="0" y="323"/>
                      <a:pt x="0" y="323"/>
                    </a:cubicBezTo>
                    <a:cubicBezTo>
                      <a:pt x="0" y="236"/>
                      <a:pt x="34" y="155"/>
                      <a:pt x="95" y="94"/>
                    </a:cubicBezTo>
                    <a:cubicBezTo>
                      <a:pt x="156" y="33"/>
                      <a:pt x="237" y="0"/>
                      <a:pt x="323" y="0"/>
                    </a:cubicBezTo>
                    <a:cubicBezTo>
                      <a:pt x="422" y="0"/>
                      <a:pt x="422" y="0"/>
                      <a:pt x="422" y="0"/>
                    </a:cubicBezTo>
                    <a:cubicBezTo>
                      <a:pt x="508" y="0"/>
                      <a:pt x="589" y="33"/>
                      <a:pt x="65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022715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25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9">
                                            <p:txEl>
                                              <p:pRg st="0" end="0"/>
                                            </p:txEl>
                                          </p:spTgt>
                                        </p:tgtEl>
                                        <p:attrNameLst>
                                          <p:attrName>style.visibility</p:attrName>
                                        </p:attrNameLst>
                                      </p:cBhvr>
                                      <p:to>
                                        <p:strVal val="visible"/>
                                      </p:to>
                                    </p:set>
                                    <p:animEffect transition="in" filter="fade">
                                      <p:cBhvr>
                                        <p:cTn id="18" dur="500"/>
                                        <p:tgtEl>
                                          <p:spTgt spid="29">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9">
                                            <p:txEl>
                                              <p:pRg st="1" end="1"/>
                                            </p:txEl>
                                          </p:spTgt>
                                        </p:tgtEl>
                                        <p:attrNameLst>
                                          <p:attrName>style.visibility</p:attrName>
                                        </p:attrNameLst>
                                      </p:cBhvr>
                                      <p:to>
                                        <p:strVal val="visible"/>
                                      </p:to>
                                    </p:set>
                                    <p:animEffect transition="in" filter="fade">
                                      <p:cBhvr>
                                        <p:cTn id="23" dur="500"/>
                                        <p:tgtEl>
                                          <p:spTgt spid="29">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21929" b="21929"/>
          <a:stretch>
            <a:fillRect/>
          </a:stretch>
        </p:blipFill>
        <p:spPr/>
      </p:pic>
      <p:sp>
        <p:nvSpPr>
          <p:cNvPr id="8" name="Rectangle 7">
            <a:extLst>
              <a:ext uri="{FF2B5EF4-FFF2-40B4-BE49-F238E27FC236}">
                <a16:creationId xmlns:a16="http://schemas.microsoft.com/office/drawing/2014/main" id="{ABEA8364-937B-6F45-A0BC-D98F03C79626}"/>
              </a:ext>
            </a:extLst>
          </p:cNvPr>
          <p:cNvSpPr/>
          <p:nvPr/>
        </p:nvSpPr>
        <p:spPr>
          <a:xfrm>
            <a:off x="0" y="-3"/>
            <a:ext cx="12192000" cy="6858000"/>
          </a:xfrm>
          <a:prstGeom prst="rect">
            <a:avLst/>
          </a:prstGeom>
          <a:solidFill>
            <a:srgbClr val="09092D">
              <a:alpha val="85000"/>
            </a:srgb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dirty="0">
              <a:ln>
                <a:noFill/>
              </a:ln>
              <a:solidFill>
                <a:srgbClr val="FFFFFF"/>
              </a:solidFill>
              <a:effectLst/>
              <a:uLnTx/>
              <a:uFillTx/>
              <a:latin typeface="Foundever Sans Bold" pitchFamily="50" charset="0"/>
              <a:ea typeface="Foundever Sans Bold" pitchFamily="50" charset="0"/>
              <a:cs typeface="+mn-cs"/>
            </a:endParaRPr>
          </a:p>
        </p:txBody>
      </p:sp>
      <p:sp>
        <p:nvSpPr>
          <p:cNvPr id="11" name="Titre 1">
            <a:extLst>
              <a:ext uri="{FF2B5EF4-FFF2-40B4-BE49-F238E27FC236}">
                <a16:creationId xmlns:a16="http://schemas.microsoft.com/office/drawing/2014/main" id="{DFA8103E-2B49-9E49-A255-FD12CA369A3C}"/>
              </a:ext>
            </a:extLst>
          </p:cNvPr>
          <p:cNvSpPr txBox="1">
            <a:spLocks/>
          </p:cNvSpPr>
          <p:nvPr/>
        </p:nvSpPr>
        <p:spPr>
          <a:xfrm>
            <a:off x="334962" y="6518278"/>
            <a:ext cx="365126" cy="286232"/>
          </a:xfrm>
          <a:prstGeom prst="rect">
            <a:avLst/>
          </a:prstGeom>
        </p:spPr>
        <p:txBody>
          <a:bodyPr wrap="square" lIns="46800" rIns="4680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fld id="{4C0BD0AC-93A8-1E47-AC02-A8676443A939}" type="slidenum">
              <a:rPr kumimoji="0" lang="en-US" sz="900" b="1" i="0" u="none" strike="noStrike" kern="1200" cap="none" spc="0" normalizeH="0" baseline="0" smtClean="0">
                <a:ln>
                  <a:noFill/>
                </a:ln>
                <a:solidFill>
                  <a:srgbClr val="FFFFFF"/>
                </a:solidFill>
                <a:effectLst/>
                <a:uLnTx/>
                <a:uFillTx/>
                <a:latin typeface="Foundever Sans Bold" pitchFamily="50" charset="0"/>
                <a:ea typeface="Foundever Sans Bold" pitchFamily="50" charset="0"/>
                <a:cs typeface="Calibri"/>
              </a:rPr>
              <a:pPr marL="0" marR="0" lvl="0" indent="0" algn="l" defTabSz="914400" rtl="0" eaLnBrk="1" fontAlgn="auto" latinLnBrk="0" hangingPunct="1">
                <a:lnSpc>
                  <a:spcPct val="90000"/>
                </a:lnSpc>
                <a:spcBef>
                  <a:spcPct val="0"/>
                </a:spcBef>
                <a:spcAft>
                  <a:spcPts val="0"/>
                </a:spcAft>
                <a:buClrTx/>
                <a:buSzTx/>
                <a:buFontTx/>
                <a:buNone/>
                <a:tabLst/>
                <a:defRPr/>
              </a:pPr>
              <a:t>49</a:t>
            </a:fld>
            <a:endParaRPr kumimoji="0" lang="en-US" sz="900" b="1" i="0" u="none" strike="noStrike" kern="1200" cap="none" spc="0" normalizeH="0" baseline="0" dirty="0">
              <a:ln>
                <a:noFill/>
              </a:ln>
              <a:solidFill>
                <a:srgbClr val="FFFFFF"/>
              </a:solidFill>
              <a:effectLst/>
              <a:uLnTx/>
              <a:uFillTx/>
              <a:latin typeface="Foundever Sans Bold" pitchFamily="50" charset="0"/>
              <a:ea typeface="Foundever Sans Bold" pitchFamily="50" charset="0"/>
              <a:cs typeface="Calibri"/>
            </a:endParaRPr>
          </a:p>
        </p:txBody>
      </p:sp>
      <p:pic>
        <p:nvPicPr>
          <p:cNvPr id="12" name="Image 11" descr="Une image contenant texte, clipart, arts de la table, vaisselle&#10;&#10;Description générée automatiquement">
            <a:extLst>
              <a:ext uri="{FF2B5EF4-FFF2-40B4-BE49-F238E27FC236}">
                <a16:creationId xmlns:a16="http://schemas.microsoft.com/office/drawing/2014/main" id="{76629BCA-DCD9-D44A-A7C1-273E5A70BC98}"/>
              </a:ext>
            </a:extLst>
          </p:cNvPr>
          <p:cNvPicPr>
            <a:picLocks noChangeAspect="1"/>
          </p:cNvPicPr>
          <p:nvPr/>
        </p:nvPicPr>
        <p:blipFill>
          <a:blip r:embed="rId4"/>
          <a:stretch>
            <a:fillRect/>
          </a:stretch>
        </p:blipFill>
        <p:spPr>
          <a:xfrm>
            <a:off x="10668000" y="6480534"/>
            <a:ext cx="1189038" cy="220513"/>
          </a:xfrm>
          <a:prstGeom prst="rect">
            <a:avLst/>
          </a:prstGeom>
        </p:spPr>
      </p:pic>
      <p:sp>
        <p:nvSpPr>
          <p:cNvPr id="19" name="Titre 1">
            <a:extLst>
              <a:ext uri="{FF2B5EF4-FFF2-40B4-BE49-F238E27FC236}">
                <a16:creationId xmlns:a16="http://schemas.microsoft.com/office/drawing/2014/main" id="{D123B216-A849-9869-C941-F439A5EA2416}"/>
              </a:ext>
            </a:extLst>
          </p:cNvPr>
          <p:cNvSpPr txBox="1">
            <a:spLocks/>
          </p:cNvSpPr>
          <p:nvPr/>
        </p:nvSpPr>
        <p:spPr>
          <a:xfrm>
            <a:off x="1524000" y="2083263"/>
            <a:ext cx="8893175" cy="2308324"/>
          </a:xfrm>
          <a:prstGeom prst="rect">
            <a:avLst/>
          </a:prstGeom>
        </p:spPr>
        <p:txBody>
          <a:bodyPr wrap="square">
            <a:spAutoFit/>
          </a:bodyPr>
          <a:lstStyle>
            <a:lvl1pPr algn="l" defTabSz="914400" rtl="0" eaLnBrk="1" latinLnBrk="0" hangingPunct="1">
              <a:lnSpc>
                <a:spcPct val="100000"/>
              </a:lnSpc>
              <a:spcBef>
                <a:spcPct val="0"/>
              </a:spcBef>
              <a:buNone/>
              <a:defRPr sz="4000" b="1" i="0" kern="1200">
                <a:solidFill>
                  <a:srgbClr val="09092D"/>
                </a:solidFill>
                <a:latin typeface="Foundever Sans Bold" pitchFamily="2" charset="0"/>
                <a:ea typeface="Foundever Sans Bold" pitchFamily="2" charset="0"/>
                <a:cs typeface="+mj-cs"/>
              </a:defRPr>
            </a:lvl1pPr>
          </a:lstStyle>
          <a:p>
            <a:r>
              <a:rPr lang="en-US" sz="4800" dirty="0">
                <a:solidFill>
                  <a:schemeClr val="bg1"/>
                </a:solidFill>
              </a:rPr>
              <a:t>“Communication is the most important skill any leader can possess.”</a:t>
            </a:r>
          </a:p>
        </p:txBody>
      </p:sp>
      <p:sp>
        <p:nvSpPr>
          <p:cNvPr id="22" name="Sous-titre 2">
            <a:extLst>
              <a:ext uri="{FF2B5EF4-FFF2-40B4-BE49-F238E27FC236}">
                <a16:creationId xmlns:a16="http://schemas.microsoft.com/office/drawing/2014/main" id="{97B61CD2-ECDC-98AB-26A9-0C3F6E2A1CE5}"/>
              </a:ext>
            </a:extLst>
          </p:cNvPr>
          <p:cNvSpPr txBox="1">
            <a:spLocks/>
          </p:cNvSpPr>
          <p:nvPr/>
        </p:nvSpPr>
        <p:spPr>
          <a:xfrm>
            <a:off x="1524000" y="4391587"/>
            <a:ext cx="5076825" cy="461665"/>
          </a:xfrm>
          <a:prstGeom prst="rect">
            <a:avLst/>
          </a:prstGeom>
        </p:spPr>
        <p:txBody>
          <a:bodyPr wrap="square">
            <a:spAutoFit/>
          </a:bodyPr>
          <a:lstStyle>
            <a:lvl1pPr marL="0" indent="0" algn="l" defTabSz="914400" rtl="0" eaLnBrk="1" latinLnBrk="0" hangingPunct="1">
              <a:lnSpc>
                <a:spcPct val="100000"/>
              </a:lnSpc>
              <a:spcBef>
                <a:spcPts val="0"/>
              </a:spcBef>
              <a:buFont typeface="Arial" panose="020B0604020202020204" pitchFamily="34" charset="0"/>
              <a:buNone/>
              <a:defRPr sz="1200" b="0" i="0" kern="1200">
                <a:solidFill>
                  <a:schemeClr val="tx1"/>
                </a:solidFill>
                <a:latin typeface="Calibri Light" panose="020F0302020204030204" pitchFamily="34" charset="0"/>
                <a:ea typeface="Rustica Light" pitchFamily="2" charset="0"/>
                <a:cs typeface="Calibri Light" panose="020F030202020403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F9EF77"/>
                </a:solidFill>
                <a:effectLst/>
                <a:uLnTx/>
                <a:uFillTx/>
                <a:latin typeface="Foundever Sans Bold" pitchFamily="2" charset="0"/>
                <a:ea typeface="Foundever Sans Bold" pitchFamily="2" charset="0"/>
                <a:cs typeface="Calibri Light" panose="020F0302020204030204" pitchFamily="34" charset="0"/>
              </a:rPr>
              <a:t>Richard</a:t>
            </a:r>
            <a:r>
              <a:rPr kumimoji="0" lang="en-US" sz="1400" b="1" i="0" u="none" strike="noStrike" kern="1200" cap="none" spc="0" normalizeH="0" noProof="0" dirty="0">
                <a:ln>
                  <a:noFill/>
                </a:ln>
                <a:solidFill>
                  <a:srgbClr val="F9EF77"/>
                </a:solidFill>
                <a:effectLst/>
                <a:uLnTx/>
                <a:uFillTx/>
                <a:latin typeface="Foundever Sans Bold" pitchFamily="2" charset="0"/>
                <a:ea typeface="Foundever Sans Bold" pitchFamily="2" charset="0"/>
                <a:cs typeface="Calibri Light" panose="020F0302020204030204" pitchFamily="34" charset="0"/>
              </a:rPr>
              <a:t> Branson</a:t>
            </a:r>
            <a:r>
              <a:rPr kumimoji="0" lang="en-US" sz="1400" b="1" i="0" u="none" strike="noStrike" kern="1200" cap="none" spc="0" normalizeH="0" baseline="0" noProof="0" dirty="0">
                <a:ln>
                  <a:noFill/>
                </a:ln>
                <a:solidFill>
                  <a:srgbClr val="F9EF77"/>
                </a:solidFill>
                <a:effectLst/>
                <a:uLnTx/>
                <a:uFillTx/>
                <a:latin typeface="Foundever Sans Bold" pitchFamily="2" charset="0"/>
                <a:ea typeface="Foundever Sans Bold" pitchFamily="2" charset="0"/>
                <a:cs typeface="Calibri Light" panose="020F0302020204030204" pitchFamily="34"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F9EF77"/>
                </a:solidFill>
                <a:effectLst/>
                <a:uLnTx/>
                <a:uFillTx/>
                <a:latin typeface="Calibri Light" panose="020F0302020204030204" pitchFamily="34" charset="0"/>
                <a:ea typeface="Foundever Sans Bold" pitchFamily="2" charset="0"/>
                <a:cs typeface="Calibri Light" panose="020F0302020204030204" pitchFamily="34" charset="0"/>
              </a:rPr>
              <a:t>Virgin Group Founder</a:t>
            </a:r>
          </a:p>
        </p:txBody>
      </p:sp>
      <p:sp>
        <p:nvSpPr>
          <p:cNvPr id="23" name="Sous-titre 2">
            <a:extLst>
              <a:ext uri="{FF2B5EF4-FFF2-40B4-BE49-F238E27FC236}">
                <a16:creationId xmlns:a16="http://schemas.microsoft.com/office/drawing/2014/main" id="{6507C8D5-7239-3F37-CD75-2B3D5B0A9B91}"/>
              </a:ext>
            </a:extLst>
          </p:cNvPr>
          <p:cNvSpPr txBox="1">
            <a:spLocks/>
          </p:cNvSpPr>
          <p:nvPr/>
        </p:nvSpPr>
        <p:spPr>
          <a:xfrm>
            <a:off x="1588655" y="1710962"/>
            <a:ext cx="727187" cy="324498"/>
          </a:xfrm>
          <a:prstGeom prst="rect">
            <a:avLst/>
          </a:prstGeom>
          <a:solidFill>
            <a:srgbClr val="F9EF77"/>
          </a:solidFill>
        </p:spPr>
        <p:txBody>
          <a:bodyPr wrap="none" tIns="72000" bIns="36000" anchor="ctr" anchorCtr="0">
            <a:spAutoFit/>
          </a:bodyPr>
          <a:lstStyle>
            <a:defPPr>
              <a:defRPr lang="fr-FR"/>
            </a:defPPr>
            <a:lvl1pPr indent="0">
              <a:lnSpc>
                <a:spcPct val="100000"/>
              </a:lnSpc>
              <a:spcBef>
                <a:spcPts val="1000"/>
              </a:spcBef>
              <a:buFont typeface="Arial" panose="020B0604020202020204" pitchFamily="34" charset="0"/>
              <a:buNone/>
              <a:defRPr kumimoji="0" sz="800" b="1" i="0" u="none" strike="noStrike" cap="none" spc="0" normalizeH="0" baseline="0">
                <a:ln>
                  <a:noFill/>
                </a:ln>
                <a:solidFill>
                  <a:srgbClr val="4B4BF9"/>
                </a:solidFill>
                <a:effectLst/>
                <a:uLnTx/>
                <a:uFillTx/>
                <a:latin typeface="Foundever Sans Bold" pitchFamily="50" charset="0"/>
                <a:ea typeface="Foundever Sans Bold" pitchFamily="50" charset="0"/>
                <a:cs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dirty="0">
                <a:solidFill>
                  <a:srgbClr val="09092D"/>
                </a:solidFill>
              </a:rPr>
              <a:t>Quote</a:t>
            </a:r>
            <a:endParaRPr lang="en-US" sz="700" dirty="0">
              <a:solidFill>
                <a:srgbClr val="09092D"/>
              </a:solidFill>
            </a:endParaRPr>
          </a:p>
        </p:txBody>
      </p:sp>
    </p:spTree>
    <p:extLst>
      <p:ext uri="{BB962C8B-B14F-4D97-AF65-F5344CB8AC3E}">
        <p14:creationId xmlns:p14="http://schemas.microsoft.com/office/powerpoint/2010/main" val="3743561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6" name="Connecteur droit 65">
            <a:extLst>
              <a:ext uri="{FF2B5EF4-FFF2-40B4-BE49-F238E27FC236}">
                <a16:creationId xmlns:a16="http://schemas.microsoft.com/office/drawing/2014/main" id="{F7D98FE2-D7DC-EE3C-31F2-AF65F37D67AD}"/>
              </a:ext>
            </a:extLst>
          </p:cNvPr>
          <p:cNvCxnSpPr>
            <a:cxnSpLocks/>
          </p:cNvCxnSpPr>
          <p:nvPr/>
        </p:nvCxnSpPr>
        <p:spPr>
          <a:xfrm>
            <a:off x="1108933" y="3287666"/>
            <a:ext cx="11083067" cy="0"/>
          </a:xfrm>
          <a:prstGeom prst="line">
            <a:avLst/>
          </a:prstGeom>
          <a:ln w="12700">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D5282AB3-5D5D-BE8A-3C19-724EFF215D5D}"/>
              </a:ext>
            </a:extLst>
          </p:cNvPr>
          <p:cNvSpPr>
            <a:spLocks noGrp="1"/>
          </p:cNvSpPr>
          <p:nvPr>
            <p:ph type="title"/>
          </p:nvPr>
        </p:nvSpPr>
        <p:spPr>
          <a:xfrm>
            <a:off x="874800" y="873125"/>
            <a:ext cx="5076738" cy="1323439"/>
          </a:xfrm>
        </p:spPr>
        <p:txBody>
          <a:bodyPr/>
          <a:lstStyle/>
          <a:p>
            <a:r>
              <a:rPr lang="en-US" dirty="0">
                <a:solidFill>
                  <a:srgbClr val="4B4BF9"/>
                </a:solidFill>
              </a:rPr>
              <a:t>Communication </a:t>
            </a:r>
            <a:br>
              <a:rPr lang="en-US" dirty="0"/>
            </a:br>
            <a:r>
              <a:rPr lang="en-US" dirty="0"/>
              <a:t>Styles</a:t>
            </a:r>
          </a:p>
        </p:txBody>
      </p:sp>
      <p:sp>
        <p:nvSpPr>
          <p:cNvPr id="4" name="Espace réservé du texte 3">
            <a:extLst>
              <a:ext uri="{FF2B5EF4-FFF2-40B4-BE49-F238E27FC236}">
                <a16:creationId xmlns:a16="http://schemas.microsoft.com/office/drawing/2014/main" id="{2DE45E50-7E4E-B09D-2EB9-9C5DA8920269}"/>
              </a:ext>
            </a:extLst>
          </p:cNvPr>
          <p:cNvSpPr>
            <a:spLocks noGrp="1"/>
          </p:cNvSpPr>
          <p:nvPr>
            <p:ph type="body" sz="quarter" idx="134"/>
          </p:nvPr>
        </p:nvSpPr>
        <p:spPr>
          <a:xfrm>
            <a:off x="874713" y="2979750"/>
            <a:ext cx="611188" cy="611188"/>
          </a:xfrm>
          <a:solidFill>
            <a:schemeClr val="accent2"/>
          </a:solidFill>
        </p:spPr>
        <p:txBody>
          <a:bodyPr/>
          <a:lstStyle/>
          <a:p>
            <a:r>
              <a:rPr lang="en-US" dirty="0"/>
              <a:t>1</a:t>
            </a:r>
          </a:p>
        </p:txBody>
      </p:sp>
      <p:sp>
        <p:nvSpPr>
          <p:cNvPr id="7" name="Espace réservé du texte 6">
            <a:extLst>
              <a:ext uri="{FF2B5EF4-FFF2-40B4-BE49-F238E27FC236}">
                <a16:creationId xmlns:a16="http://schemas.microsoft.com/office/drawing/2014/main" id="{6F066924-3577-DCF1-CBE7-A8BA5D1B23CE}"/>
              </a:ext>
            </a:extLst>
          </p:cNvPr>
          <p:cNvSpPr>
            <a:spLocks noGrp="1"/>
          </p:cNvSpPr>
          <p:nvPr>
            <p:ph type="body" sz="quarter" idx="137"/>
          </p:nvPr>
        </p:nvSpPr>
        <p:spPr>
          <a:xfrm>
            <a:off x="4438800" y="2979750"/>
            <a:ext cx="611188" cy="611188"/>
          </a:xfrm>
          <a:solidFill>
            <a:schemeClr val="accent2"/>
          </a:solidFill>
        </p:spPr>
        <p:txBody>
          <a:bodyPr/>
          <a:lstStyle/>
          <a:p>
            <a:r>
              <a:rPr lang="en-US" dirty="0"/>
              <a:t>2</a:t>
            </a:r>
          </a:p>
        </p:txBody>
      </p:sp>
      <p:sp>
        <p:nvSpPr>
          <p:cNvPr id="10" name="Espace réservé du texte 9">
            <a:extLst>
              <a:ext uri="{FF2B5EF4-FFF2-40B4-BE49-F238E27FC236}">
                <a16:creationId xmlns:a16="http://schemas.microsoft.com/office/drawing/2014/main" id="{90DCAF22-2E14-4793-8EB9-8A352E1C52EE}"/>
              </a:ext>
            </a:extLst>
          </p:cNvPr>
          <p:cNvSpPr>
            <a:spLocks noGrp="1"/>
          </p:cNvSpPr>
          <p:nvPr>
            <p:ph type="body" sz="quarter" idx="140"/>
          </p:nvPr>
        </p:nvSpPr>
        <p:spPr>
          <a:xfrm>
            <a:off x="8004176" y="2979750"/>
            <a:ext cx="611188" cy="611188"/>
          </a:xfrm>
          <a:solidFill>
            <a:schemeClr val="accent2"/>
          </a:solidFill>
        </p:spPr>
        <p:txBody>
          <a:bodyPr/>
          <a:lstStyle/>
          <a:p>
            <a:r>
              <a:rPr lang="en-US" dirty="0"/>
              <a:t>3</a:t>
            </a:r>
          </a:p>
        </p:txBody>
      </p:sp>
      <p:sp>
        <p:nvSpPr>
          <p:cNvPr id="43" name="Espace réservé du texte 13">
            <a:extLst>
              <a:ext uri="{FF2B5EF4-FFF2-40B4-BE49-F238E27FC236}">
                <a16:creationId xmlns:a16="http://schemas.microsoft.com/office/drawing/2014/main" id="{B627DE7B-CEF9-3290-4187-BF684D2EF942}"/>
              </a:ext>
            </a:extLst>
          </p:cNvPr>
          <p:cNvSpPr txBox="1">
            <a:spLocks/>
          </p:cNvSpPr>
          <p:nvPr/>
        </p:nvSpPr>
        <p:spPr>
          <a:xfrm>
            <a:off x="874564" y="3699750"/>
            <a:ext cx="3313112" cy="307777"/>
          </a:xfrm>
          <a:prstGeom prst="rect">
            <a:avLst/>
          </a:prstGeom>
        </p:spPr>
        <p:txBody>
          <a:bodyPr wrap="square">
            <a:spAutoFit/>
          </a:bodyPr>
          <a:lstStyle>
            <a:lvl1pPr marL="0" indent="0" algn="l" defTabSz="914400" rtl="0" eaLnBrk="1" latinLnBrk="0" hangingPunct="1">
              <a:lnSpc>
                <a:spcPct val="100000"/>
              </a:lnSpc>
              <a:spcBef>
                <a:spcPts val="0"/>
              </a:spcBef>
              <a:buFont typeface="Arial" panose="020B0604020202020204" pitchFamily="34" charset="0"/>
              <a:buNone/>
              <a:defRPr sz="1400" b="1" i="0" kern="1200">
                <a:solidFill>
                  <a:srgbClr val="09092D"/>
                </a:solidFill>
                <a:latin typeface="Foundever Sans Bold" pitchFamily="2" charset="0"/>
                <a:ea typeface="Foundever Sans Bold" pitchFamily="2" charset="0"/>
                <a:cs typeface="Calibri Light" panose="020F0302020204030204" pitchFamily="34" charset="0"/>
              </a:defRPr>
            </a:lvl1pPr>
            <a:lvl2pPr marL="457200" indent="0" algn="l" defTabSz="914400" rtl="0" eaLnBrk="1" latinLnBrk="0" hangingPunct="1">
              <a:lnSpc>
                <a:spcPct val="100000"/>
              </a:lnSpc>
              <a:spcBef>
                <a:spcPts val="5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2pPr>
            <a:lvl3pPr marL="914400" indent="0" algn="l" defTabSz="914400" rtl="0" eaLnBrk="1" latinLnBrk="0" hangingPunct="1">
              <a:lnSpc>
                <a:spcPct val="100000"/>
              </a:lnSpc>
              <a:spcBef>
                <a:spcPts val="5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3pPr>
            <a:lvl4pPr marL="1371600" indent="0" algn="l" defTabSz="914400" rtl="0" eaLnBrk="1" latinLnBrk="0" hangingPunct="1">
              <a:lnSpc>
                <a:spcPct val="100000"/>
              </a:lnSpc>
              <a:spcBef>
                <a:spcPts val="5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4pPr>
            <a:lvl5pPr marL="1828800" indent="0" algn="l" defTabSz="914400" rtl="0" eaLnBrk="1" latinLnBrk="0" hangingPunct="1">
              <a:lnSpc>
                <a:spcPct val="100000"/>
              </a:lnSpc>
              <a:spcBef>
                <a:spcPts val="5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09092C"/>
                </a:solidFill>
                <a:latin typeface="Foundever Sans Bold" pitchFamily="50" charset="0"/>
                <a:ea typeface="Foundever Sans Bold" pitchFamily="50" charset="0"/>
              </a:rPr>
              <a:t>Passive Communication</a:t>
            </a:r>
          </a:p>
        </p:txBody>
      </p:sp>
      <p:sp>
        <p:nvSpPr>
          <p:cNvPr id="44" name="Espace réservé du texte 12">
            <a:extLst>
              <a:ext uri="{FF2B5EF4-FFF2-40B4-BE49-F238E27FC236}">
                <a16:creationId xmlns:a16="http://schemas.microsoft.com/office/drawing/2014/main" id="{43DFC16B-444A-D93E-DEA5-DDBAFCC4941D}"/>
              </a:ext>
            </a:extLst>
          </p:cNvPr>
          <p:cNvSpPr txBox="1">
            <a:spLocks/>
          </p:cNvSpPr>
          <p:nvPr/>
        </p:nvSpPr>
        <p:spPr>
          <a:xfrm>
            <a:off x="874564" y="4279350"/>
            <a:ext cx="3564088" cy="2031325"/>
          </a:xfrm>
          <a:prstGeom prst="rect">
            <a:avLst/>
          </a:prstGeom>
        </p:spPr>
        <p:txBody>
          <a:bodyPr wrap="square">
            <a:sp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9092D"/>
                </a:solidFill>
                <a:latin typeface="Calibri Light" panose="020F0302020204030204" pitchFamily="34" charset="0"/>
                <a:ea typeface="+mn-ea"/>
                <a:cs typeface="Calibri Light" panose="020F0302020204030204" pitchFamily="34" charset="0"/>
              </a:defRPr>
            </a:lvl1pPr>
            <a:lvl2pPr marL="457200" indent="0" algn="l" defTabSz="914400" rtl="0" eaLnBrk="1" latinLnBrk="0" hangingPunct="1">
              <a:lnSpc>
                <a:spcPct val="100000"/>
              </a:lnSpc>
              <a:spcBef>
                <a:spcPts val="5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2pPr>
            <a:lvl3pPr marL="914400" indent="0" algn="l" defTabSz="914400" rtl="0" eaLnBrk="1" latinLnBrk="0" hangingPunct="1">
              <a:lnSpc>
                <a:spcPct val="100000"/>
              </a:lnSpc>
              <a:spcBef>
                <a:spcPts val="5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3pPr>
            <a:lvl4pPr marL="1371600" indent="0" algn="l" defTabSz="914400" rtl="0" eaLnBrk="1" latinLnBrk="0" hangingPunct="1">
              <a:lnSpc>
                <a:spcPct val="100000"/>
              </a:lnSpc>
              <a:spcBef>
                <a:spcPts val="5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4pPr>
            <a:lvl5pPr marL="1828800" indent="0" algn="l" defTabSz="914400" rtl="0" eaLnBrk="1" latinLnBrk="0" hangingPunct="1">
              <a:lnSpc>
                <a:spcPct val="100000"/>
              </a:lnSpc>
              <a:spcBef>
                <a:spcPts val="5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spcAft>
                <a:spcPts val="0"/>
              </a:spcAft>
              <a:buSzPts val="1000"/>
              <a:buFont typeface="Symbol" panose="05050102010706020507" pitchFamily="18" charset="2"/>
              <a:buChar char=""/>
              <a:tabLst>
                <a:tab pos="1805940" algn="l"/>
              </a:tabLst>
            </a:pPr>
            <a:r>
              <a:rPr lang="en-US" sz="1400" b="1" kern="100" dirty="0">
                <a:latin typeface="+mn-lt"/>
                <a:ea typeface="Times New Roman" panose="02020603050405020304" pitchFamily="18" charset="0"/>
                <a:cs typeface="Times New Roman" panose="02020603050405020304" pitchFamily="18" charset="0"/>
              </a:rPr>
              <a:t>Not expressing feelings or needs</a:t>
            </a:r>
            <a:r>
              <a:rPr lang="en-US" sz="1400" kern="100" dirty="0">
                <a:latin typeface="+mn-lt"/>
                <a:ea typeface="Times New Roman" panose="02020603050405020304" pitchFamily="18" charset="0"/>
                <a:cs typeface="Times New Roman" panose="02020603050405020304" pitchFamily="18" charset="0"/>
              </a:rPr>
              <a:t>; </a:t>
            </a:r>
            <a:r>
              <a:rPr lang="en-US" sz="1400" b="1" kern="100" dirty="0">
                <a:latin typeface="+mn-lt"/>
                <a:ea typeface="Times New Roman" panose="02020603050405020304" pitchFamily="18" charset="0"/>
                <a:cs typeface="Times New Roman" panose="02020603050405020304" pitchFamily="18" charset="0"/>
              </a:rPr>
              <a:t>ignoring your rights </a:t>
            </a:r>
            <a:r>
              <a:rPr lang="en-US" sz="1400" kern="100" dirty="0">
                <a:latin typeface="+mn-lt"/>
                <a:ea typeface="Times New Roman" panose="02020603050405020304" pitchFamily="18" charset="0"/>
                <a:cs typeface="Times New Roman" panose="02020603050405020304" pitchFamily="18" charset="0"/>
              </a:rPr>
              <a:t>and allowing others to do so</a:t>
            </a:r>
            <a:endParaRPr lang="pt-PT" sz="1400" kern="100" dirty="0">
              <a:latin typeface="+mn-lt"/>
              <a:ea typeface="Times New Roman" panose="02020603050405020304" pitchFamily="18" charset="0"/>
              <a:cs typeface="Times New Roman" panose="02020603050405020304" pitchFamily="18" charset="0"/>
            </a:endParaRPr>
          </a:p>
          <a:p>
            <a:pPr marL="342900" lvl="0" indent="-342900">
              <a:spcAft>
                <a:spcPts val="0"/>
              </a:spcAft>
              <a:buSzPts val="1000"/>
              <a:buFont typeface="Symbol" panose="05050102010706020507" pitchFamily="18" charset="2"/>
              <a:buChar char=""/>
              <a:tabLst>
                <a:tab pos="1805940" algn="l"/>
              </a:tabLst>
            </a:pPr>
            <a:r>
              <a:rPr lang="en-US" sz="1400" b="1" kern="100" dirty="0">
                <a:latin typeface="+mn-lt"/>
                <a:ea typeface="Times New Roman" panose="02020603050405020304" pitchFamily="18" charset="0"/>
                <a:cs typeface="Times New Roman" panose="02020603050405020304" pitchFamily="18" charset="0"/>
              </a:rPr>
              <a:t>Deferring to others for decision-making </a:t>
            </a:r>
            <a:r>
              <a:rPr lang="en-US" sz="1400" kern="100" dirty="0">
                <a:latin typeface="+mn-lt"/>
                <a:ea typeface="Times New Roman" panose="02020603050405020304" pitchFamily="18" charset="0"/>
                <a:cs typeface="Times New Roman" panose="02020603050405020304" pitchFamily="18" charset="0"/>
              </a:rPr>
              <a:t>to avoid tension or conflict</a:t>
            </a:r>
            <a:endParaRPr lang="pt-PT" sz="1400" kern="100" dirty="0">
              <a:latin typeface="+mn-lt"/>
              <a:ea typeface="Times New Roman" panose="02020603050405020304" pitchFamily="18" charset="0"/>
              <a:cs typeface="Times New Roman" panose="02020603050405020304" pitchFamily="18" charset="0"/>
            </a:endParaRPr>
          </a:p>
          <a:p>
            <a:pPr marL="342900" lvl="0" indent="-342900">
              <a:spcAft>
                <a:spcPts val="0"/>
              </a:spcAft>
              <a:buSzPts val="1000"/>
              <a:buFont typeface="Symbol" panose="05050102010706020507" pitchFamily="18" charset="2"/>
              <a:buChar char=""/>
              <a:tabLst>
                <a:tab pos="1805940" algn="l"/>
              </a:tabLst>
            </a:pPr>
            <a:r>
              <a:rPr lang="en-US" sz="1400" kern="100" dirty="0">
                <a:latin typeface="+mn-lt"/>
                <a:ea typeface="Times New Roman" panose="02020603050405020304" pitchFamily="18" charset="0"/>
                <a:cs typeface="Times New Roman" panose="02020603050405020304" pitchFamily="18" charset="0"/>
              </a:rPr>
              <a:t>Often leads to </a:t>
            </a:r>
            <a:r>
              <a:rPr lang="en-US" sz="1400" b="1" kern="100" dirty="0">
                <a:latin typeface="+mn-lt"/>
                <a:ea typeface="Times New Roman" panose="02020603050405020304" pitchFamily="18" charset="0"/>
                <a:cs typeface="Times New Roman" panose="02020603050405020304" pitchFamily="18" charset="0"/>
              </a:rPr>
              <a:t>misunderstanding</a:t>
            </a:r>
            <a:r>
              <a:rPr lang="en-US" sz="1400" kern="100" dirty="0">
                <a:latin typeface="+mn-lt"/>
                <a:ea typeface="Times New Roman" panose="02020603050405020304" pitchFamily="18" charset="0"/>
                <a:cs typeface="Times New Roman" panose="02020603050405020304" pitchFamily="18" charset="0"/>
              </a:rPr>
              <a:t>, built-up anger, or </a:t>
            </a:r>
            <a:r>
              <a:rPr lang="en-US" sz="1400" b="1" kern="100" dirty="0">
                <a:latin typeface="+mn-lt"/>
                <a:ea typeface="Times New Roman" panose="02020603050405020304" pitchFamily="18" charset="0"/>
                <a:cs typeface="Times New Roman" panose="02020603050405020304" pitchFamily="18" charset="0"/>
              </a:rPr>
              <a:t>resentment</a:t>
            </a:r>
            <a:endParaRPr lang="pt-PT" sz="1400" b="1" kern="100" dirty="0">
              <a:latin typeface="+mn-lt"/>
              <a:ea typeface="Times New Roman" panose="02020603050405020304" pitchFamily="18" charset="0"/>
              <a:cs typeface="Times New Roman" panose="02020603050405020304" pitchFamily="18" charset="0"/>
            </a:endParaRPr>
          </a:p>
          <a:p>
            <a:pPr marL="342900" lvl="0" indent="-342900">
              <a:spcAft>
                <a:spcPts val="0"/>
              </a:spcAft>
              <a:buSzPts val="1000"/>
              <a:buFont typeface="Symbol" panose="05050102010706020507" pitchFamily="18" charset="2"/>
              <a:buChar char=""/>
              <a:tabLst>
                <a:tab pos="1805940" algn="l"/>
              </a:tabLst>
            </a:pPr>
            <a:r>
              <a:rPr lang="en-US" sz="1400" kern="100" dirty="0">
                <a:latin typeface="+mn-lt"/>
                <a:ea typeface="Times New Roman" panose="02020603050405020304" pitchFamily="18" charset="0"/>
                <a:cs typeface="Times New Roman" panose="02020603050405020304" pitchFamily="18" charset="0"/>
              </a:rPr>
              <a:t>Can be a safer communication option when a conflict may escalate to violence</a:t>
            </a:r>
            <a:endParaRPr lang="pt-PT" sz="1400" kern="100" dirty="0">
              <a:latin typeface="+mn-lt"/>
              <a:ea typeface="Times New Roman" panose="02020603050405020304" pitchFamily="18" charset="0"/>
              <a:cs typeface="Times New Roman" panose="02020603050405020304" pitchFamily="18" charset="0"/>
            </a:endParaRPr>
          </a:p>
        </p:txBody>
      </p:sp>
      <p:sp>
        <p:nvSpPr>
          <p:cNvPr id="45" name="Espace réservé du texte 15">
            <a:extLst>
              <a:ext uri="{FF2B5EF4-FFF2-40B4-BE49-F238E27FC236}">
                <a16:creationId xmlns:a16="http://schemas.microsoft.com/office/drawing/2014/main" id="{475EF914-EACC-4BBD-8647-7030684637B8}"/>
              </a:ext>
            </a:extLst>
          </p:cNvPr>
          <p:cNvSpPr txBox="1">
            <a:spLocks/>
          </p:cNvSpPr>
          <p:nvPr/>
        </p:nvSpPr>
        <p:spPr>
          <a:xfrm>
            <a:off x="4438651" y="3699750"/>
            <a:ext cx="3313112" cy="307777"/>
          </a:xfrm>
          <a:prstGeom prst="rect">
            <a:avLst/>
          </a:prstGeom>
        </p:spPr>
        <p:txBody>
          <a:bodyPr wrap="square">
            <a:spAutoFit/>
          </a:bodyPr>
          <a:lstStyle>
            <a:lvl1pPr marL="0" indent="0" algn="l" defTabSz="914400" rtl="0" eaLnBrk="1" latinLnBrk="0" hangingPunct="1">
              <a:lnSpc>
                <a:spcPct val="100000"/>
              </a:lnSpc>
              <a:spcBef>
                <a:spcPts val="0"/>
              </a:spcBef>
              <a:buFont typeface="Arial" panose="020B0604020202020204" pitchFamily="34" charset="0"/>
              <a:buNone/>
              <a:defRPr sz="1400" b="1" i="0" kern="1200">
                <a:solidFill>
                  <a:srgbClr val="09092D"/>
                </a:solidFill>
                <a:latin typeface="Foundever Sans Bold" pitchFamily="2" charset="0"/>
                <a:ea typeface="Foundever Sans Bold" pitchFamily="2" charset="0"/>
                <a:cs typeface="Calibri Light" panose="020F0302020204030204" pitchFamily="34" charset="0"/>
              </a:defRPr>
            </a:lvl1pPr>
            <a:lvl2pPr marL="457200" indent="0" algn="l" defTabSz="914400" rtl="0" eaLnBrk="1" latinLnBrk="0" hangingPunct="1">
              <a:lnSpc>
                <a:spcPct val="100000"/>
              </a:lnSpc>
              <a:spcBef>
                <a:spcPts val="5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2pPr>
            <a:lvl3pPr marL="914400" indent="0" algn="l" defTabSz="914400" rtl="0" eaLnBrk="1" latinLnBrk="0" hangingPunct="1">
              <a:lnSpc>
                <a:spcPct val="100000"/>
              </a:lnSpc>
              <a:spcBef>
                <a:spcPts val="5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3pPr>
            <a:lvl4pPr marL="1371600" indent="0" algn="l" defTabSz="914400" rtl="0" eaLnBrk="1" latinLnBrk="0" hangingPunct="1">
              <a:lnSpc>
                <a:spcPct val="100000"/>
              </a:lnSpc>
              <a:spcBef>
                <a:spcPts val="5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4pPr>
            <a:lvl5pPr marL="1828800" indent="0" algn="l" defTabSz="914400" rtl="0" eaLnBrk="1" latinLnBrk="0" hangingPunct="1">
              <a:lnSpc>
                <a:spcPct val="100000"/>
              </a:lnSpc>
              <a:spcBef>
                <a:spcPts val="5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09092C"/>
                </a:solidFill>
                <a:latin typeface="Foundever Sans Bold" pitchFamily="50" charset="0"/>
                <a:ea typeface="Foundever Sans Bold" pitchFamily="50" charset="0"/>
              </a:rPr>
              <a:t>Aggressive Communication</a:t>
            </a:r>
          </a:p>
        </p:txBody>
      </p:sp>
      <p:sp>
        <p:nvSpPr>
          <p:cNvPr id="57" name="Espace réservé du texte 17">
            <a:extLst>
              <a:ext uri="{FF2B5EF4-FFF2-40B4-BE49-F238E27FC236}">
                <a16:creationId xmlns:a16="http://schemas.microsoft.com/office/drawing/2014/main" id="{60DEDED3-C584-24B6-1A05-D4B75119D23F}"/>
              </a:ext>
            </a:extLst>
          </p:cNvPr>
          <p:cNvSpPr txBox="1">
            <a:spLocks/>
          </p:cNvSpPr>
          <p:nvPr/>
        </p:nvSpPr>
        <p:spPr>
          <a:xfrm>
            <a:off x="8004027" y="3699750"/>
            <a:ext cx="3313112" cy="307777"/>
          </a:xfrm>
          <a:prstGeom prst="rect">
            <a:avLst/>
          </a:prstGeom>
        </p:spPr>
        <p:txBody>
          <a:bodyPr wrap="square">
            <a:spAutoFit/>
          </a:bodyPr>
          <a:lstStyle>
            <a:lvl1pPr marL="0" indent="0" algn="l" defTabSz="914400" rtl="0" eaLnBrk="1" latinLnBrk="0" hangingPunct="1">
              <a:lnSpc>
                <a:spcPct val="100000"/>
              </a:lnSpc>
              <a:spcBef>
                <a:spcPts val="0"/>
              </a:spcBef>
              <a:buFont typeface="Arial" panose="020B0604020202020204" pitchFamily="34" charset="0"/>
              <a:buNone/>
              <a:defRPr sz="1400" b="1" i="0" kern="1200">
                <a:solidFill>
                  <a:srgbClr val="09092D"/>
                </a:solidFill>
                <a:latin typeface="Foundever Sans Bold" pitchFamily="2" charset="0"/>
                <a:ea typeface="Foundever Sans Bold" pitchFamily="2" charset="0"/>
                <a:cs typeface="Calibri Light" panose="020F0302020204030204" pitchFamily="34" charset="0"/>
              </a:defRPr>
            </a:lvl1pPr>
            <a:lvl2pPr marL="457200" indent="0" algn="l" defTabSz="914400" rtl="0" eaLnBrk="1" latinLnBrk="0" hangingPunct="1">
              <a:lnSpc>
                <a:spcPct val="100000"/>
              </a:lnSpc>
              <a:spcBef>
                <a:spcPts val="5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2pPr>
            <a:lvl3pPr marL="914400" indent="0" algn="l" defTabSz="914400" rtl="0" eaLnBrk="1" latinLnBrk="0" hangingPunct="1">
              <a:lnSpc>
                <a:spcPct val="100000"/>
              </a:lnSpc>
              <a:spcBef>
                <a:spcPts val="5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3pPr>
            <a:lvl4pPr marL="1371600" indent="0" algn="l" defTabSz="914400" rtl="0" eaLnBrk="1" latinLnBrk="0" hangingPunct="1">
              <a:lnSpc>
                <a:spcPct val="100000"/>
              </a:lnSpc>
              <a:spcBef>
                <a:spcPts val="5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4pPr>
            <a:lvl5pPr marL="1828800" indent="0" algn="l" defTabSz="914400" rtl="0" eaLnBrk="1" latinLnBrk="0" hangingPunct="1">
              <a:lnSpc>
                <a:spcPct val="100000"/>
              </a:lnSpc>
              <a:spcBef>
                <a:spcPts val="5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09092C"/>
                </a:solidFill>
                <a:latin typeface="Foundever Sans Bold" pitchFamily="50" charset="0"/>
                <a:ea typeface="Foundever Sans Bold" pitchFamily="50" charset="0"/>
              </a:rPr>
              <a:t>Passive-Aggressive Communication</a:t>
            </a:r>
          </a:p>
        </p:txBody>
      </p:sp>
    </p:spTree>
    <p:extLst>
      <p:ext uri="{BB962C8B-B14F-4D97-AF65-F5344CB8AC3E}">
        <p14:creationId xmlns:p14="http://schemas.microsoft.com/office/powerpoint/2010/main" val="1192298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fade">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
                                            <p:txEl>
                                              <p:pRg st="1" end="1"/>
                                            </p:txEl>
                                          </p:spTgt>
                                        </p:tgtEl>
                                        <p:attrNameLst>
                                          <p:attrName>style.visibility</p:attrName>
                                        </p:attrNameLst>
                                      </p:cBhvr>
                                      <p:to>
                                        <p:strVal val="visible"/>
                                      </p:to>
                                    </p:set>
                                    <p:animEffect transition="in" filter="fade">
                                      <p:cBhvr>
                                        <p:cTn id="12" dur="500"/>
                                        <p:tgtEl>
                                          <p:spTgt spid="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
                                            <p:txEl>
                                              <p:pRg st="2" end="2"/>
                                            </p:txEl>
                                          </p:spTgt>
                                        </p:tgtEl>
                                        <p:attrNameLst>
                                          <p:attrName>style.visibility</p:attrName>
                                        </p:attrNameLst>
                                      </p:cBhvr>
                                      <p:to>
                                        <p:strVal val="visible"/>
                                      </p:to>
                                    </p:set>
                                    <p:animEffect transition="in" filter="fade">
                                      <p:cBhvr>
                                        <p:cTn id="17" dur="500"/>
                                        <p:tgtEl>
                                          <p:spTgt spid="4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4">
                                            <p:txEl>
                                              <p:pRg st="3" end="3"/>
                                            </p:txEl>
                                          </p:spTgt>
                                        </p:tgtEl>
                                        <p:attrNameLst>
                                          <p:attrName>style.visibility</p:attrName>
                                        </p:attrNameLst>
                                      </p:cBhvr>
                                      <p:to>
                                        <p:strVal val="visible"/>
                                      </p:to>
                                    </p:set>
                                    <p:animEffect transition="in" filter="fade">
                                      <p:cBhvr>
                                        <p:cTn id="22" dur="500"/>
                                        <p:tgtEl>
                                          <p:spTgt spid="4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566067-1343-EC4D-6499-DD7B4B25CB12}"/>
              </a:ext>
            </a:extLst>
          </p:cNvPr>
          <p:cNvSpPr>
            <a:spLocks noGrp="1"/>
          </p:cNvSpPr>
          <p:nvPr>
            <p:ph type="title"/>
          </p:nvPr>
        </p:nvSpPr>
        <p:spPr/>
        <p:txBody>
          <a:bodyPr/>
          <a:lstStyle/>
          <a:p>
            <a:r>
              <a:rPr lang="en-US" dirty="0"/>
              <a:t>Thank you</a:t>
            </a:r>
          </a:p>
        </p:txBody>
      </p:sp>
      <p:sp>
        <p:nvSpPr>
          <p:cNvPr id="3" name="Espace réservé du texte 2">
            <a:extLst>
              <a:ext uri="{FF2B5EF4-FFF2-40B4-BE49-F238E27FC236}">
                <a16:creationId xmlns:a16="http://schemas.microsoft.com/office/drawing/2014/main" id="{3079FF1C-2D8F-4AEB-F6D4-7DFA8B6F1B59}"/>
              </a:ext>
            </a:extLst>
          </p:cNvPr>
          <p:cNvSpPr>
            <a:spLocks noGrp="1"/>
          </p:cNvSpPr>
          <p:nvPr>
            <p:ph type="body" sz="quarter" idx="11"/>
          </p:nvPr>
        </p:nvSpPr>
        <p:spPr>
          <a:xfrm>
            <a:off x="874800" y="3844800"/>
            <a:ext cx="5076825" cy="307777"/>
          </a:xfrm>
        </p:spPr>
        <p:txBody>
          <a:bodyPr/>
          <a:lstStyle/>
          <a:p>
            <a:r>
              <a:rPr lang="en-US" sz="1400" b="1" dirty="0">
                <a:solidFill>
                  <a:srgbClr val="8BF0BB"/>
                </a:solidFill>
                <a:latin typeface="Foundever Sans Bold" pitchFamily="50" charset="0"/>
                <a:ea typeface="Foundever Sans Bold" pitchFamily="50" charset="0"/>
              </a:rPr>
              <a:t>foundever.com | @foundever  </a:t>
            </a:r>
          </a:p>
        </p:txBody>
      </p:sp>
    </p:spTree>
    <p:extLst>
      <p:ext uri="{BB962C8B-B14F-4D97-AF65-F5344CB8AC3E}">
        <p14:creationId xmlns:p14="http://schemas.microsoft.com/office/powerpoint/2010/main" val="42210164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652A95-71A6-B491-50BF-BE4BCFB05102}"/>
              </a:ext>
            </a:extLst>
          </p:cNvPr>
          <p:cNvSpPr>
            <a:spLocks noGrp="1"/>
          </p:cNvSpPr>
          <p:nvPr>
            <p:ph type="title"/>
          </p:nvPr>
        </p:nvSpPr>
        <p:spPr>
          <a:xfrm>
            <a:off x="1008000" y="2136338"/>
            <a:ext cx="5627688" cy="2585323"/>
          </a:xfrm>
        </p:spPr>
        <p:txBody>
          <a:bodyPr/>
          <a:lstStyle/>
          <a:p>
            <a:r>
              <a:rPr lang="en-US" dirty="0"/>
              <a:t>Effective </a:t>
            </a:r>
            <a:br>
              <a:rPr lang="en-US" dirty="0"/>
            </a:br>
            <a:r>
              <a:rPr lang="en-US" dirty="0"/>
              <a:t>Communication</a:t>
            </a:r>
            <a:br>
              <a:rPr lang="en-US" dirty="0"/>
            </a:br>
            <a:r>
              <a:rPr lang="en-US" dirty="0">
                <a:solidFill>
                  <a:srgbClr val="4B4BF9"/>
                </a:solidFill>
              </a:rPr>
              <a:t>Exercises</a:t>
            </a:r>
          </a:p>
        </p:txBody>
      </p:sp>
      <p:sp>
        <p:nvSpPr>
          <p:cNvPr id="43" name="Sous-titre 2">
            <a:extLst>
              <a:ext uri="{FF2B5EF4-FFF2-40B4-BE49-F238E27FC236}">
                <a16:creationId xmlns:a16="http://schemas.microsoft.com/office/drawing/2014/main" id="{BEB1121E-F1EC-E35C-26DC-FE7F4416303F}"/>
              </a:ext>
            </a:extLst>
          </p:cNvPr>
          <p:cNvSpPr txBox="1">
            <a:spLocks/>
          </p:cNvSpPr>
          <p:nvPr/>
        </p:nvSpPr>
        <p:spPr>
          <a:xfrm>
            <a:off x="1008000" y="1342770"/>
            <a:ext cx="460382" cy="262943"/>
          </a:xfrm>
          <a:prstGeom prst="rect">
            <a:avLst/>
          </a:prstGeom>
          <a:solidFill>
            <a:srgbClr val="F9EF77"/>
          </a:solidFill>
        </p:spPr>
        <p:txBody>
          <a:bodyPr wrap="none" tIns="72000" bIns="36000" anchor="ctr" anchorCtr="0">
            <a:spAutoFit/>
          </a:bodyPr>
          <a:lstStyle>
            <a:defPPr>
              <a:defRPr lang="fr-FR"/>
            </a:defPPr>
            <a:lvl1pPr indent="0">
              <a:lnSpc>
                <a:spcPct val="100000"/>
              </a:lnSpc>
              <a:spcBef>
                <a:spcPts val="1000"/>
              </a:spcBef>
              <a:buFont typeface="Arial" panose="020B0604020202020204" pitchFamily="34" charset="0"/>
              <a:buNone/>
              <a:defRPr sz="1000" b="1" i="0">
                <a:solidFill>
                  <a:srgbClr val="4B4BF9"/>
                </a:solidFill>
                <a:latin typeface="Foundever Sans Bold" pitchFamily="50" charset="0"/>
                <a:ea typeface="Foundever Sans Bold" pitchFamily="50" charset="0"/>
                <a:cs typeface="Calibri" panose="020F0502020204030204" pitchFamily="34" charset="0"/>
              </a:defRPr>
            </a:lvl1pPr>
            <a:lvl2pPr indent="0" algn="ctr">
              <a:lnSpc>
                <a:spcPct val="90000"/>
              </a:lnSpc>
              <a:spcBef>
                <a:spcPts val="500"/>
              </a:spcBef>
              <a:buFont typeface="Arial" panose="020B0604020202020204" pitchFamily="34" charset="0"/>
              <a:buNone/>
              <a:defRPr sz="2000"/>
            </a:lvl2pPr>
            <a:lvl3pPr indent="0" algn="ctr">
              <a:lnSpc>
                <a:spcPct val="90000"/>
              </a:lnSpc>
              <a:spcBef>
                <a:spcPts val="500"/>
              </a:spcBef>
              <a:buFont typeface="Arial" panose="020B0604020202020204" pitchFamily="34" charset="0"/>
              <a:buNone/>
            </a:lvl3pPr>
            <a:lvl4pPr indent="0" algn="ctr">
              <a:lnSpc>
                <a:spcPct val="90000"/>
              </a:lnSpc>
              <a:spcBef>
                <a:spcPts val="500"/>
              </a:spcBef>
              <a:buFont typeface="Arial" panose="020B0604020202020204" pitchFamily="34" charset="0"/>
              <a:buNone/>
              <a:defRPr sz="1600"/>
            </a:lvl4pPr>
            <a:lvl5pPr indent="0" algn="ctr">
              <a:lnSpc>
                <a:spcPct val="90000"/>
              </a:lnSpc>
              <a:spcBef>
                <a:spcPts val="500"/>
              </a:spcBef>
              <a:buFont typeface="Arial" panose="020B0604020202020204" pitchFamily="34" charset="0"/>
              <a:buNone/>
              <a:defRPr sz="1600"/>
            </a:lvl5pPr>
            <a:lvl6pPr indent="0" algn="ctr">
              <a:lnSpc>
                <a:spcPct val="90000"/>
              </a:lnSpc>
              <a:spcBef>
                <a:spcPts val="500"/>
              </a:spcBef>
              <a:buFont typeface="Arial" panose="020B0604020202020204" pitchFamily="34" charset="0"/>
              <a:buNone/>
              <a:defRPr sz="1600"/>
            </a:lvl6pPr>
            <a:lvl7pPr indent="0" algn="ctr">
              <a:lnSpc>
                <a:spcPct val="90000"/>
              </a:lnSpc>
              <a:spcBef>
                <a:spcPts val="500"/>
              </a:spcBef>
              <a:buFont typeface="Arial" panose="020B0604020202020204" pitchFamily="34" charset="0"/>
              <a:buNone/>
              <a:defRPr sz="1600"/>
            </a:lvl7pPr>
            <a:lvl8pPr indent="0" algn="ctr">
              <a:lnSpc>
                <a:spcPct val="90000"/>
              </a:lnSpc>
              <a:spcBef>
                <a:spcPts val="500"/>
              </a:spcBef>
              <a:buFont typeface="Arial" panose="020B0604020202020204" pitchFamily="34" charset="0"/>
              <a:buNone/>
              <a:defRPr sz="1600"/>
            </a:lvl8pPr>
            <a:lvl9pPr indent="0" algn="ctr">
              <a:lnSpc>
                <a:spcPct val="90000"/>
              </a:lnSpc>
              <a:spcBef>
                <a:spcPts val="500"/>
              </a:spcBef>
              <a:buFont typeface="Arial" panose="020B0604020202020204" pitchFamily="34" charset="0"/>
              <a:buNone/>
              <a:defRPr sz="1600"/>
            </a:lvl9pPr>
          </a:lstStyle>
          <a:p>
            <a:r>
              <a:rPr lang="en-US" dirty="0"/>
              <a:t>CPM</a:t>
            </a:r>
          </a:p>
        </p:txBody>
      </p:sp>
      <p:sp>
        <p:nvSpPr>
          <p:cNvPr id="4" name="Rectangle 3"/>
          <p:cNvSpPr/>
          <p:nvPr/>
        </p:nvSpPr>
        <p:spPr>
          <a:xfrm>
            <a:off x="266700" y="6496050"/>
            <a:ext cx="285750" cy="228600"/>
          </a:xfrm>
          <a:prstGeom prst="rect">
            <a:avLst/>
          </a:prstGeom>
          <a:solidFill>
            <a:srgbClr val="09092D"/>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400" dirty="0">
              <a:latin typeface="Calibri" panose="020F0502020204030204" pitchFamily="34" charset="0"/>
              <a:ea typeface="Foundever Sans Regular" pitchFamily="2" charset="0"/>
              <a:cs typeface="Calibri" panose="020F0502020204030204" pitchFamily="34" charset="0"/>
            </a:endParaRPr>
          </a:p>
        </p:txBody>
      </p:sp>
    </p:spTree>
    <p:extLst>
      <p:ext uri="{BB962C8B-B14F-4D97-AF65-F5344CB8AC3E}">
        <p14:creationId xmlns:p14="http://schemas.microsoft.com/office/powerpoint/2010/main" val="3045507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4C1EF4C6-A6B9-F64B-DF20-7B99C74E1B4A}"/>
              </a:ext>
            </a:extLst>
          </p:cNvPr>
          <p:cNvSpPr/>
          <p:nvPr/>
        </p:nvSpPr>
        <p:spPr>
          <a:xfrm>
            <a:off x="8625776" y="790796"/>
            <a:ext cx="2880000" cy="5040000"/>
          </a:xfrm>
          <a:prstGeom prst="rect">
            <a:avLst/>
          </a:prstGeom>
          <a:solidFill>
            <a:srgbClr val="FFFFFF"/>
          </a:solidFill>
          <a:ln>
            <a:noFill/>
          </a:ln>
          <a:effectLst>
            <a:outerShdw blurRad="38100" dist="127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51999" tIns="1280160" rIns="180000" bIns="396000" rtlCol="0" anchor="t"/>
          <a:lstStyle/>
          <a:p>
            <a:pPr algn="ctr"/>
            <a:endParaRPr lang="en-US" sz="1000">
              <a:solidFill>
                <a:srgbClr val="09092D"/>
              </a:solidFill>
              <a:latin typeface="Calibri Light" panose="020F0302020204030204" pitchFamily="34" charset="0"/>
              <a:cs typeface="Calibri Light" panose="020F0302020204030204" pitchFamily="34" charset="0"/>
            </a:endParaRPr>
          </a:p>
        </p:txBody>
      </p:sp>
      <p:sp>
        <p:nvSpPr>
          <p:cNvPr id="34" name="ZoneTexte 33">
            <a:extLst>
              <a:ext uri="{FF2B5EF4-FFF2-40B4-BE49-F238E27FC236}">
                <a16:creationId xmlns:a16="http://schemas.microsoft.com/office/drawing/2014/main" id="{0337920B-AB7E-5ABB-D319-E931B6863F5C}"/>
              </a:ext>
            </a:extLst>
          </p:cNvPr>
          <p:cNvSpPr txBox="1"/>
          <p:nvPr/>
        </p:nvSpPr>
        <p:spPr>
          <a:xfrm>
            <a:off x="8625776" y="3681993"/>
            <a:ext cx="2880000" cy="1600438"/>
          </a:xfrm>
          <a:prstGeom prst="rect">
            <a:avLst/>
          </a:prstGeom>
          <a:noFill/>
        </p:spPr>
        <p:txBody>
          <a:bodyPr wrap="square" lIns="251999" rIns="251999">
            <a:spAutoFit/>
          </a:bodyPr>
          <a:lstStyle/>
          <a:p>
            <a:endParaRPr lang="en-US" dirty="0">
              <a:solidFill>
                <a:prstClr val="black"/>
              </a:solidFill>
              <a:latin typeface="Calibri Light" panose="020F0302020204030204"/>
            </a:endParaRPr>
          </a:p>
          <a:p>
            <a:r>
              <a:rPr lang="en-US" sz="1600" dirty="0">
                <a:solidFill>
                  <a:prstClr val="black"/>
                </a:solidFill>
                <a:latin typeface="Calibri Light" panose="020F0302020204030204"/>
              </a:rPr>
              <a:t>“</a:t>
            </a:r>
            <a:r>
              <a:rPr lang="en-US" sz="1600" b="1" dirty="0">
                <a:solidFill>
                  <a:srgbClr val="4B4BF9"/>
                </a:solidFill>
                <a:latin typeface="Calibri Light" panose="020F0302020204030204"/>
              </a:rPr>
              <a:t>I feel </a:t>
            </a:r>
            <a:r>
              <a:rPr lang="en-US" sz="1600" dirty="0">
                <a:solidFill>
                  <a:prstClr val="black"/>
                </a:solidFill>
                <a:latin typeface="Calibri Light" panose="020F0302020204030204"/>
              </a:rPr>
              <a:t>sad </a:t>
            </a:r>
            <a:r>
              <a:rPr lang="en-US" sz="1600" b="1" dirty="0">
                <a:solidFill>
                  <a:srgbClr val="4B4BF9"/>
                </a:solidFill>
                <a:latin typeface="Calibri Light" panose="020F0302020204030204"/>
              </a:rPr>
              <a:t>when</a:t>
            </a:r>
            <a:r>
              <a:rPr lang="en-US" sz="1600" dirty="0">
                <a:solidFill>
                  <a:prstClr val="black"/>
                </a:solidFill>
                <a:latin typeface="Calibri Light" panose="020F0302020204030204"/>
              </a:rPr>
              <a:t> you don’t call me back because I would like to hear from you. </a:t>
            </a:r>
            <a:r>
              <a:rPr lang="en-US" sz="1600" b="1" dirty="0">
                <a:solidFill>
                  <a:srgbClr val="4B4BF9"/>
                </a:solidFill>
                <a:latin typeface="Calibri Light" panose="020F0302020204030204"/>
              </a:rPr>
              <a:t>Could you let me know the best time to talk?</a:t>
            </a:r>
            <a:r>
              <a:rPr lang="en-US" sz="1600" dirty="0">
                <a:solidFill>
                  <a:srgbClr val="09092D"/>
                </a:solidFill>
                <a:latin typeface="Calibri Light" panose="020F0302020204030204"/>
              </a:rPr>
              <a:t>”</a:t>
            </a:r>
            <a:r>
              <a:rPr lang="en-US" sz="1600" b="1" dirty="0">
                <a:solidFill>
                  <a:srgbClr val="0070C0"/>
                </a:solidFill>
                <a:latin typeface="Calibri Light" panose="020F0302020204030204"/>
              </a:rPr>
              <a:t> </a:t>
            </a:r>
            <a:endParaRPr lang="pt-PT" sz="1600" b="1" dirty="0">
              <a:solidFill>
                <a:srgbClr val="0070C0"/>
              </a:solidFill>
              <a:latin typeface="Calibri Light" panose="020F0302020204030204"/>
            </a:endParaRPr>
          </a:p>
        </p:txBody>
      </p:sp>
      <p:sp>
        <p:nvSpPr>
          <p:cNvPr id="40" name="Sous-titre 2">
            <a:extLst>
              <a:ext uri="{FF2B5EF4-FFF2-40B4-BE49-F238E27FC236}">
                <a16:creationId xmlns:a16="http://schemas.microsoft.com/office/drawing/2014/main" id="{A0FBA910-0927-0335-7862-85B674F8D890}"/>
              </a:ext>
            </a:extLst>
          </p:cNvPr>
          <p:cNvSpPr txBox="1">
            <a:spLocks/>
          </p:cNvSpPr>
          <p:nvPr/>
        </p:nvSpPr>
        <p:spPr>
          <a:xfrm>
            <a:off x="8876601" y="3415220"/>
            <a:ext cx="657552" cy="232165"/>
          </a:xfrm>
          <a:prstGeom prst="rect">
            <a:avLst/>
          </a:prstGeom>
          <a:solidFill>
            <a:schemeClr val="accent1"/>
          </a:solidFill>
        </p:spPr>
        <p:txBody>
          <a:bodyPr wrap="none" tIns="72000" bIns="36000" anchor="ctr" anchorCtr="0">
            <a:sp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tx1"/>
                </a:solidFill>
                <a:latin typeface="Calibri" panose="020F0502020204030204" pitchFamily="34" charset="0"/>
                <a:ea typeface="Rustica Light" pitchFamily="2" charset="0"/>
                <a:cs typeface="Calibri" panose="020F050202020403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800" b="1" dirty="0">
                <a:solidFill>
                  <a:srgbClr val="09092C"/>
                </a:solidFill>
                <a:latin typeface="Foundever Sans Bold" pitchFamily="50" charset="0"/>
                <a:ea typeface="Foundever Sans Bold" pitchFamily="50" charset="0"/>
              </a:rPr>
              <a:t>EXAMPLE</a:t>
            </a:r>
            <a:endParaRPr lang="en-US" sz="500" dirty="0">
              <a:solidFill>
                <a:srgbClr val="09092C"/>
              </a:solidFill>
              <a:ea typeface="Foundever Sans Light" pitchFamily="50" charset="0"/>
            </a:endParaRPr>
          </a:p>
        </p:txBody>
      </p:sp>
      <p:sp>
        <p:nvSpPr>
          <p:cNvPr id="6" name="Titre 5">
            <a:extLst>
              <a:ext uri="{FF2B5EF4-FFF2-40B4-BE49-F238E27FC236}">
                <a16:creationId xmlns:a16="http://schemas.microsoft.com/office/drawing/2014/main" id="{EA889CA4-886D-43C1-DA54-ECC9ED7429D6}"/>
              </a:ext>
            </a:extLst>
          </p:cNvPr>
          <p:cNvSpPr>
            <a:spLocks noGrp="1"/>
          </p:cNvSpPr>
          <p:nvPr>
            <p:ph type="title"/>
          </p:nvPr>
        </p:nvSpPr>
        <p:spPr>
          <a:xfrm>
            <a:off x="914400" y="592036"/>
            <a:ext cx="7363326" cy="3077766"/>
          </a:xfrm>
        </p:spPr>
        <p:txBody>
          <a:bodyPr/>
          <a:lstStyle/>
          <a:p>
            <a:r>
              <a:rPr lang="en-US" dirty="0">
                <a:latin typeface="Foundever Sans Bold" pitchFamily="50" charset="0"/>
                <a:ea typeface="Foundever Sans Bold" pitchFamily="50" charset="0"/>
              </a:rPr>
              <a:t>“I” Statements </a:t>
            </a:r>
            <a:r>
              <a:rPr lang="en-US" sz="2800" dirty="0">
                <a:solidFill>
                  <a:schemeClr val="bg2"/>
                </a:solidFill>
                <a:latin typeface="Foundever Sans Bold" pitchFamily="50" charset="0"/>
                <a:ea typeface="Foundever Sans Bold" pitchFamily="50" charset="0"/>
              </a:rPr>
              <a:t>(group-10 minutes)</a:t>
            </a:r>
            <a:br>
              <a:rPr kumimoji="0" lang="en-US" sz="4000" b="1" i="0" u="none" strike="noStrike" kern="1200" cap="none" spc="0" normalizeH="0" baseline="0" noProof="0" dirty="0">
                <a:ln>
                  <a:noFill/>
                </a:ln>
                <a:solidFill>
                  <a:srgbClr val="09092D"/>
                </a:solidFill>
                <a:effectLst/>
                <a:uLnTx/>
                <a:uFillTx/>
                <a:latin typeface="Foundever Sans Bold" pitchFamily="2" charset="0"/>
                <a:ea typeface="Foundever Sans Bold" pitchFamily="2" charset="0"/>
                <a:cs typeface="+mj-cs"/>
              </a:rPr>
            </a:br>
            <a:br>
              <a:rPr kumimoji="0" lang="en-US" sz="1600" b="0" i="0" u="none" strike="noStrike" kern="1200" cap="none" spc="0" normalizeH="0" baseline="0" noProof="0" dirty="0">
                <a:ln>
                  <a:noFill/>
                </a:ln>
                <a:solidFill>
                  <a:srgbClr val="4B4BF9"/>
                </a:solidFill>
                <a:effectLst/>
                <a:uLnTx/>
                <a:uFillTx/>
                <a:latin typeface="Foundever Sans Regular" pitchFamily="2" charset="0"/>
                <a:ea typeface="Foundever Sans Regular" pitchFamily="2" charset="0"/>
                <a:cs typeface="+mj-cs"/>
              </a:rPr>
            </a:br>
            <a:r>
              <a:rPr lang="en-US" sz="1600" dirty="0">
                <a:solidFill>
                  <a:srgbClr val="4B4BF9"/>
                </a:solidFill>
                <a:latin typeface="Foundever Sans Black"/>
                <a:ea typeface="Foundever Sans Bold" pitchFamily="50" charset="0"/>
              </a:rPr>
              <a:t>Explanation</a:t>
            </a:r>
            <a:r>
              <a:rPr lang="en-US" sz="1600" b="0" dirty="0">
                <a:solidFill>
                  <a:srgbClr val="4B4BF9"/>
                </a:solidFill>
                <a:latin typeface="Foundever Sans Black" pitchFamily="50" charset="0"/>
                <a:ea typeface="Foundever Sans Black" pitchFamily="50" charset="0"/>
              </a:rPr>
              <a:t>:</a:t>
            </a:r>
            <a:br>
              <a:rPr kumimoji="0" lang="en-US" sz="1600" b="0" i="0" u="none" strike="noStrike" kern="1200" cap="none" spc="0" normalizeH="0" baseline="0" noProof="0" dirty="0">
                <a:ln>
                  <a:noFill/>
                </a:ln>
                <a:solidFill>
                  <a:srgbClr val="4B4BF9"/>
                </a:solidFill>
                <a:effectLst/>
                <a:uLnTx/>
                <a:uFillTx/>
                <a:latin typeface="Calibri Light" panose="020F0302020204030204" pitchFamily="34" charset="0"/>
                <a:ea typeface="Foundever Sans Regular" pitchFamily="2" charset="0"/>
                <a:cs typeface="Calibri Light" panose="020F0302020204030204" pitchFamily="34" charset="0"/>
              </a:rPr>
            </a:br>
            <a:r>
              <a:rPr lang="en-US" sz="1800" b="0" dirty="0">
                <a:solidFill>
                  <a:prstClr val="black"/>
                </a:solidFill>
                <a:latin typeface="Calibri Light" panose="020F0302020204030204"/>
              </a:rPr>
              <a:t>“I” statements are a way of communicating where the speaker shares their own beliefs and feelings without blaming or assuming things about the listener.</a:t>
            </a:r>
            <a:br>
              <a:rPr lang="en-US" sz="1800" b="0" dirty="0">
                <a:solidFill>
                  <a:prstClr val="black"/>
                </a:solidFill>
                <a:latin typeface="Calibri Light" panose="020F0302020204030204"/>
              </a:rPr>
            </a:br>
            <a:br>
              <a:rPr lang="en-US" sz="1800" b="0" dirty="0">
                <a:solidFill>
                  <a:prstClr val="black"/>
                </a:solidFill>
                <a:latin typeface="Calibri Light" panose="020F0302020204030204"/>
              </a:rPr>
            </a:br>
            <a:r>
              <a:rPr lang="en-US" sz="1800" dirty="0">
                <a:solidFill>
                  <a:srgbClr val="4B4BF9"/>
                </a:solidFill>
                <a:latin typeface="Calibri Light" panose="020F0302020204030204"/>
              </a:rPr>
              <a:t>A common formula for “I” statements is:</a:t>
            </a:r>
            <a:br>
              <a:rPr lang="pt-PT" sz="1800" b="0" dirty="0">
                <a:solidFill>
                  <a:prstClr val="black"/>
                </a:solidFill>
                <a:latin typeface="Calibri Light" panose="020F0302020204030204"/>
              </a:rPr>
            </a:br>
            <a:r>
              <a:rPr lang="en-US" sz="1800" b="0" dirty="0">
                <a:solidFill>
                  <a:prstClr val="black"/>
                </a:solidFill>
                <a:latin typeface="Calibri Light" panose="020F0302020204030204"/>
              </a:rPr>
              <a:t>“I feel ____ when ____. What I need/ want is _____.”</a:t>
            </a:r>
            <a:br>
              <a:rPr lang="en-US" sz="1800" b="0" dirty="0">
                <a:solidFill>
                  <a:prstClr val="black"/>
                </a:solidFill>
                <a:latin typeface="Calibri Light" panose="020F0302020204030204"/>
              </a:rPr>
            </a:br>
            <a:endParaRPr lang="pt-PT" sz="1400" b="0" dirty="0">
              <a:solidFill>
                <a:prstClr val="black"/>
              </a:solidFill>
              <a:latin typeface="Calibri Light" panose="020F0302020204030204"/>
            </a:endParaRPr>
          </a:p>
        </p:txBody>
      </p:sp>
      <p:pic>
        <p:nvPicPr>
          <p:cNvPr id="4" name="Picture Placeholder 3"/>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t="12400" b="12400"/>
          <a:stretch>
            <a:fillRect/>
          </a:stretch>
        </p:blipFill>
        <p:spPr>
          <a:xfrm>
            <a:off x="8626024" y="790575"/>
            <a:ext cx="2879725" cy="2447925"/>
          </a:xfrm>
        </p:spPr>
      </p:pic>
      <p:sp>
        <p:nvSpPr>
          <p:cNvPr id="2" name="TextBox 1"/>
          <p:cNvSpPr txBox="1"/>
          <p:nvPr/>
        </p:nvSpPr>
        <p:spPr>
          <a:xfrm>
            <a:off x="914400" y="3531302"/>
            <a:ext cx="7526956" cy="3046988"/>
          </a:xfrm>
          <a:prstGeom prst="rect">
            <a:avLst/>
          </a:prstGeom>
          <a:noFill/>
        </p:spPr>
        <p:txBody>
          <a:bodyPr wrap="square" rtlCol="0">
            <a:spAutoFit/>
          </a:bodyPr>
          <a:lstStyle/>
          <a:p>
            <a:r>
              <a:rPr lang="pt-PT" sz="1600" b="1" dirty="0">
                <a:solidFill>
                  <a:srgbClr val="4B4BF9"/>
                </a:solidFill>
                <a:latin typeface="Foundever Sans Black" pitchFamily="50" charset="0"/>
                <a:ea typeface="Foundever Sans Black" pitchFamily="50" charset="0"/>
              </a:rPr>
              <a:t>Practice</a:t>
            </a:r>
            <a:br>
              <a:rPr lang="pt-PT" sz="1600" dirty="0">
                <a:solidFill>
                  <a:prstClr val="black"/>
                </a:solidFill>
                <a:latin typeface="Calibri Light" panose="020F0302020204030204"/>
              </a:rPr>
            </a:br>
            <a:r>
              <a:rPr lang="en-US" sz="1600" b="1" dirty="0">
                <a:solidFill>
                  <a:prstClr val="black"/>
                </a:solidFill>
                <a:latin typeface="Calibri Light" panose="020F0302020204030204"/>
              </a:rPr>
              <a:t>Objective: </a:t>
            </a:r>
            <a:r>
              <a:rPr lang="en-US" sz="1600" dirty="0">
                <a:solidFill>
                  <a:prstClr val="black"/>
                </a:solidFill>
                <a:latin typeface="Calibri Light" panose="020F0302020204030204"/>
              </a:rPr>
              <a:t>Convert passive statements into assertive “I” statements.</a:t>
            </a:r>
          </a:p>
          <a:p>
            <a:r>
              <a:rPr lang="en-US" sz="1600" b="1" dirty="0">
                <a:solidFill>
                  <a:prstClr val="black"/>
                </a:solidFill>
                <a:latin typeface="Calibri Light" panose="020F0302020204030204"/>
              </a:rPr>
              <a:t>Instructions: </a:t>
            </a:r>
            <a:r>
              <a:rPr lang="en-US" sz="1600" dirty="0">
                <a:solidFill>
                  <a:prstClr val="black"/>
                </a:solidFill>
                <a:latin typeface="Calibri Light" panose="020F0302020204030204"/>
              </a:rPr>
              <a:t>Each participant/group will receive some passive statements.</a:t>
            </a:r>
          </a:p>
          <a:p>
            <a:r>
              <a:rPr lang="en-US" sz="1600" dirty="0">
                <a:solidFill>
                  <a:prstClr val="black"/>
                </a:solidFill>
                <a:latin typeface="Calibri Light" panose="020F0302020204030204"/>
              </a:rPr>
              <a:t>Transform the given statements into an assertive “I” statement.</a:t>
            </a:r>
          </a:p>
          <a:p>
            <a:r>
              <a:rPr lang="en-US" sz="1600" dirty="0">
                <a:solidFill>
                  <a:prstClr val="black"/>
                </a:solidFill>
                <a:latin typeface="Calibri Light" panose="020F0302020204030204"/>
              </a:rPr>
              <a:t>Share your transformed statements in the chat panel.</a:t>
            </a:r>
          </a:p>
          <a:p>
            <a:endParaRPr lang="en-US" sz="1600" dirty="0">
              <a:solidFill>
                <a:prstClr val="black"/>
              </a:solidFill>
              <a:latin typeface="Calibri Light" panose="020F0302020204030204"/>
            </a:endParaRPr>
          </a:p>
          <a:p>
            <a:r>
              <a:rPr lang="en-US" sz="1600" b="1" dirty="0"/>
              <a:t>1) Someone keeps interrupting you during conversations</a:t>
            </a:r>
          </a:p>
          <a:p>
            <a:r>
              <a:rPr lang="en-US" sz="1600" b="1" dirty="0"/>
              <a:t>2) Someone is asking you to do something right now that is not urgent</a:t>
            </a:r>
          </a:p>
          <a:p>
            <a:r>
              <a:rPr lang="en-US" sz="1600" b="1" dirty="0"/>
              <a:t>3) You don’t feel heard</a:t>
            </a:r>
          </a:p>
          <a:p>
            <a:r>
              <a:rPr lang="en-US" sz="1600" b="1" dirty="0"/>
              <a:t>4) Someone is being unfair to you (saying that you did something that you didn’t)</a:t>
            </a:r>
          </a:p>
          <a:p>
            <a:r>
              <a:rPr lang="en-US" sz="1600" b="1" dirty="0"/>
              <a:t>5) Someone is making excuses for not doing something they were responsible for</a:t>
            </a:r>
          </a:p>
          <a:p>
            <a:r>
              <a:rPr lang="en-US" sz="1600" b="1" dirty="0"/>
              <a:t>6) Someone is not being considerate of others</a:t>
            </a:r>
          </a:p>
        </p:txBody>
      </p:sp>
    </p:spTree>
    <p:extLst>
      <p:ext uri="{BB962C8B-B14F-4D97-AF65-F5344CB8AC3E}">
        <p14:creationId xmlns:p14="http://schemas.microsoft.com/office/powerpoint/2010/main" val="2339199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EA889CA4-886D-43C1-DA54-ECC9ED7429D6}"/>
              </a:ext>
            </a:extLst>
          </p:cNvPr>
          <p:cNvSpPr>
            <a:spLocks noGrp="1"/>
          </p:cNvSpPr>
          <p:nvPr>
            <p:ph type="title"/>
          </p:nvPr>
        </p:nvSpPr>
        <p:spPr>
          <a:xfrm>
            <a:off x="940158" y="547601"/>
            <a:ext cx="6055002" cy="3970318"/>
          </a:xfrm>
        </p:spPr>
        <p:txBody>
          <a:bodyPr/>
          <a:lstStyle/>
          <a:p>
            <a:r>
              <a:rPr lang="en-US" dirty="0">
                <a:latin typeface="Foundever Sans Bold" pitchFamily="50" charset="0"/>
                <a:ea typeface="Foundever Sans Bold" pitchFamily="50" charset="0"/>
              </a:rPr>
              <a:t>Scripting </a:t>
            </a:r>
            <a:r>
              <a:rPr lang="en-US" sz="2800" dirty="0">
                <a:solidFill>
                  <a:schemeClr val="bg2"/>
                </a:solidFill>
                <a:latin typeface="Foundever Sans Bold" pitchFamily="50" charset="0"/>
                <a:ea typeface="Foundever Sans Bold" pitchFamily="50" charset="0"/>
              </a:rPr>
              <a:t>(group-10 minutes)</a:t>
            </a:r>
            <a:br>
              <a:rPr kumimoji="0" lang="en-US" sz="4000" b="1" i="0" u="none" strike="noStrike" kern="1200" cap="none" spc="0" normalizeH="0" baseline="0" noProof="0" dirty="0">
                <a:ln>
                  <a:noFill/>
                </a:ln>
                <a:solidFill>
                  <a:srgbClr val="09092D"/>
                </a:solidFill>
                <a:effectLst/>
                <a:uLnTx/>
                <a:uFillTx/>
                <a:latin typeface="Foundever Sans Bold" pitchFamily="2" charset="0"/>
                <a:ea typeface="Foundever Sans Bold" pitchFamily="2" charset="0"/>
                <a:cs typeface="+mj-cs"/>
              </a:rPr>
            </a:br>
            <a:br>
              <a:rPr kumimoji="0" lang="en-US" sz="1600" b="0" i="0" u="none" strike="noStrike" kern="1200" cap="none" spc="0" normalizeH="0" baseline="0" noProof="0" dirty="0">
                <a:ln>
                  <a:noFill/>
                </a:ln>
                <a:solidFill>
                  <a:srgbClr val="4B4BF9"/>
                </a:solidFill>
                <a:effectLst/>
                <a:uLnTx/>
                <a:uFillTx/>
                <a:latin typeface="Foundever Sans Regular" pitchFamily="2" charset="0"/>
                <a:ea typeface="Foundever Sans Regular" pitchFamily="2" charset="0"/>
                <a:cs typeface="+mj-cs"/>
              </a:rPr>
            </a:br>
            <a:r>
              <a:rPr lang="en-US" sz="1600" dirty="0">
                <a:solidFill>
                  <a:srgbClr val="4B4BF9"/>
                </a:solidFill>
                <a:latin typeface="Foundever Sans Black"/>
                <a:ea typeface="Foundever Sans Bold" pitchFamily="50" charset="0"/>
              </a:rPr>
              <a:t>Explanation</a:t>
            </a:r>
            <a:r>
              <a:rPr lang="en-US" sz="1600" dirty="0">
                <a:solidFill>
                  <a:srgbClr val="4B4BF9"/>
                </a:solidFill>
                <a:latin typeface="Foundever Sans Black"/>
                <a:ea typeface="Foundever Sans Black" pitchFamily="50" charset="0"/>
              </a:rPr>
              <a:t>:</a:t>
            </a:r>
            <a:br>
              <a:rPr kumimoji="0" lang="en-US" sz="1600" b="0" i="0" u="none" strike="noStrike" kern="1200" cap="none" spc="0" normalizeH="0" baseline="0" noProof="0" dirty="0">
                <a:ln>
                  <a:noFill/>
                </a:ln>
                <a:solidFill>
                  <a:srgbClr val="4B4BF9"/>
                </a:solidFill>
                <a:effectLst/>
                <a:uLnTx/>
                <a:uFillTx/>
                <a:latin typeface="Calibri Light" panose="020F0302020204030204" pitchFamily="34" charset="0"/>
                <a:ea typeface="Foundever Sans Regular" pitchFamily="2" charset="0"/>
                <a:cs typeface="Calibri Light" panose="020F0302020204030204" pitchFamily="34" charset="0"/>
              </a:rPr>
            </a:br>
            <a:r>
              <a:rPr lang="en-US" sz="1800" b="0" dirty="0">
                <a:solidFill>
                  <a:prstClr val="black"/>
                </a:solidFill>
                <a:latin typeface="Calibri Light" panose="020F0302020204030204"/>
                <a:ea typeface="+mn-ea"/>
                <a:cs typeface="+mn-cs"/>
              </a:rPr>
              <a:t>The scripting technique helps you communicate your feelings clearly and confidently when you need to assert yourself. It allows you to prepare what you want to say in advance, using a structure that includes four elements:</a:t>
            </a:r>
            <a:br>
              <a:rPr lang="en-US" sz="1800" b="0" dirty="0">
                <a:solidFill>
                  <a:prstClr val="black"/>
                </a:solidFill>
                <a:latin typeface="Calibri Light" panose="020F0302020204030204"/>
                <a:ea typeface="+mn-ea"/>
                <a:cs typeface="+mn-cs"/>
              </a:rPr>
            </a:br>
            <a:r>
              <a:rPr lang="en-US" sz="1800" b="0" dirty="0">
                <a:solidFill>
                  <a:prstClr val="black"/>
                </a:solidFill>
                <a:latin typeface="Calibri Light" panose="020F0302020204030204"/>
                <a:ea typeface="+mn-ea"/>
                <a:cs typeface="+mn-cs"/>
              </a:rPr>
              <a:t>	</a:t>
            </a:r>
            <a:r>
              <a:rPr lang="en-US" sz="1800" dirty="0">
                <a:solidFill>
                  <a:prstClr val="black"/>
                </a:solidFill>
                <a:latin typeface="Calibri Light" panose="020F0302020204030204"/>
                <a:ea typeface="+mn-ea"/>
                <a:cs typeface="+mn-cs"/>
              </a:rPr>
              <a:t>1. Describe the Situation</a:t>
            </a:r>
            <a:br>
              <a:rPr lang="en-US" sz="1800" dirty="0">
                <a:solidFill>
                  <a:prstClr val="black"/>
                </a:solidFill>
                <a:latin typeface="Calibri Light" panose="020F0302020204030204"/>
                <a:ea typeface="+mn-ea"/>
                <a:cs typeface="+mn-cs"/>
              </a:rPr>
            </a:br>
            <a:r>
              <a:rPr lang="en-US" sz="1800" dirty="0">
                <a:solidFill>
                  <a:prstClr val="black"/>
                </a:solidFill>
                <a:latin typeface="Calibri Light" panose="020F0302020204030204"/>
                <a:ea typeface="+mn-ea"/>
                <a:cs typeface="+mn-cs"/>
              </a:rPr>
              <a:t>	2. Express your Feelings</a:t>
            </a:r>
            <a:br>
              <a:rPr lang="en-US" sz="1800" dirty="0">
                <a:solidFill>
                  <a:prstClr val="black"/>
                </a:solidFill>
                <a:latin typeface="Calibri Light" panose="020F0302020204030204"/>
                <a:ea typeface="+mn-ea"/>
                <a:cs typeface="+mn-cs"/>
              </a:rPr>
            </a:br>
            <a:r>
              <a:rPr lang="en-US" sz="1800" dirty="0">
                <a:solidFill>
                  <a:prstClr val="black"/>
                </a:solidFill>
                <a:latin typeface="Calibri Light" panose="020F0302020204030204"/>
                <a:ea typeface="+mn-ea"/>
                <a:cs typeface="+mn-cs"/>
              </a:rPr>
              <a:t>	3. Specify your Needs</a:t>
            </a:r>
            <a:br>
              <a:rPr lang="en-US" sz="1800" dirty="0">
                <a:solidFill>
                  <a:prstClr val="black"/>
                </a:solidFill>
                <a:latin typeface="Calibri Light" panose="020F0302020204030204"/>
                <a:ea typeface="+mn-ea"/>
                <a:cs typeface="+mn-cs"/>
              </a:rPr>
            </a:br>
            <a:r>
              <a:rPr lang="en-US" sz="1800" dirty="0">
                <a:solidFill>
                  <a:prstClr val="black"/>
                </a:solidFill>
                <a:latin typeface="Calibri Light" panose="020F0302020204030204"/>
                <a:ea typeface="+mn-ea"/>
                <a:cs typeface="+mn-cs"/>
              </a:rPr>
              <a:t>	4. Consequences</a:t>
            </a:r>
            <a:br>
              <a:rPr lang="en-US" sz="1800" b="0" dirty="0">
                <a:solidFill>
                  <a:prstClr val="black"/>
                </a:solidFill>
                <a:latin typeface="Calibri Light" panose="020F0302020204030204"/>
                <a:ea typeface="+mn-ea"/>
                <a:cs typeface="+mn-cs"/>
              </a:rPr>
            </a:br>
            <a:br>
              <a:rPr lang="en-US" sz="1800" b="0" dirty="0">
                <a:solidFill>
                  <a:prstClr val="black"/>
                </a:solidFill>
                <a:latin typeface="Calibri Light" panose="020F0302020204030204"/>
                <a:ea typeface="+mn-ea"/>
                <a:cs typeface="+mn-cs"/>
              </a:rPr>
            </a:br>
            <a:r>
              <a:rPr lang="en-US" sz="1800" b="0" dirty="0">
                <a:solidFill>
                  <a:prstClr val="black"/>
                </a:solidFill>
                <a:latin typeface="Calibri Light" panose="020F0302020204030204"/>
                <a:ea typeface="+mn-ea"/>
                <a:cs typeface="+mn-cs"/>
              </a:rPr>
              <a:t>It’s all about </a:t>
            </a:r>
            <a:r>
              <a:rPr lang="en-US" sz="1800" dirty="0">
                <a:solidFill>
                  <a:prstClr val="black"/>
                </a:solidFill>
                <a:latin typeface="Calibri Light" panose="020F0302020204030204"/>
                <a:ea typeface="+mn-ea"/>
                <a:cs typeface="+mn-cs"/>
              </a:rPr>
              <a:t>preparation</a:t>
            </a:r>
            <a:r>
              <a:rPr lang="en-US" sz="1800" b="0" dirty="0">
                <a:solidFill>
                  <a:prstClr val="black"/>
                </a:solidFill>
                <a:latin typeface="Calibri Light" panose="020F0302020204030204"/>
                <a:ea typeface="+mn-ea"/>
                <a:cs typeface="+mn-cs"/>
              </a:rPr>
              <a:t>.</a:t>
            </a:r>
            <a:endParaRPr lang="pt-PT" sz="1800" b="0" dirty="0">
              <a:solidFill>
                <a:prstClr val="black"/>
              </a:solidFill>
              <a:latin typeface="Calibri Light" panose="020F0302020204030204"/>
            </a:endParaRPr>
          </a:p>
        </p:txBody>
      </p:sp>
      <p:sp>
        <p:nvSpPr>
          <p:cNvPr id="11" name="Rectangle 10">
            <a:extLst>
              <a:ext uri="{FF2B5EF4-FFF2-40B4-BE49-F238E27FC236}">
                <a16:creationId xmlns:a16="http://schemas.microsoft.com/office/drawing/2014/main" id="{4C1EF4C6-A6B9-F64B-DF20-7B99C74E1B4A}"/>
              </a:ext>
            </a:extLst>
          </p:cNvPr>
          <p:cNvSpPr/>
          <p:nvPr/>
        </p:nvSpPr>
        <p:spPr>
          <a:xfrm>
            <a:off x="7105879" y="553726"/>
            <a:ext cx="3071611" cy="5894196"/>
          </a:xfrm>
          <a:prstGeom prst="rect">
            <a:avLst/>
          </a:prstGeom>
          <a:solidFill>
            <a:srgbClr val="FFFFFF"/>
          </a:solidFill>
          <a:ln>
            <a:noFill/>
          </a:ln>
          <a:effectLst>
            <a:outerShdw blurRad="38100" dist="127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51999" tIns="1280160" rIns="180000" bIns="396000" rtlCol="0" anchor="t"/>
          <a:lstStyle/>
          <a:p>
            <a:pPr algn="ctr"/>
            <a:endParaRPr lang="en-US" sz="1000">
              <a:solidFill>
                <a:srgbClr val="09092D"/>
              </a:solidFill>
              <a:latin typeface="Calibri Light" panose="020F0302020204030204" pitchFamily="34" charset="0"/>
              <a:cs typeface="Calibri Light" panose="020F0302020204030204" pitchFamily="34" charset="0"/>
            </a:endParaRPr>
          </a:p>
        </p:txBody>
      </p:sp>
      <p:sp>
        <p:nvSpPr>
          <p:cNvPr id="16" name="Sous-titre 2">
            <a:extLst>
              <a:ext uri="{FF2B5EF4-FFF2-40B4-BE49-F238E27FC236}">
                <a16:creationId xmlns:a16="http://schemas.microsoft.com/office/drawing/2014/main" id="{A0FBA910-0927-0335-7862-85B674F8D890}"/>
              </a:ext>
            </a:extLst>
          </p:cNvPr>
          <p:cNvSpPr txBox="1">
            <a:spLocks/>
          </p:cNvSpPr>
          <p:nvPr/>
        </p:nvSpPr>
        <p:spPr>
          <a:xfrm>
            <a:off x="7158849" y="3195088"/>
            <a:ext cx="657552" cy="232165"/>
          </a:xfrm>
          <a:prstGeom prst="rect">
            <a:avLst/>
          </a:prstGeom>
          <a:solidFill>
            <a:schemeClr val="accent1"/>
          </a:solidFill>
        </p:spPr>
        <p:txBody>
          <a:bodyPr wrap="none" tIns="72000" bIns="36000" anchor="ctr" anchorCtr="0">
            <a:sp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tx1"/>
                </a:solidFill>
                <a:latin typeface="Calibri" panose="020F0502020204030204" pitchFamily="34" charset="0"/>
                <a:ea typeface="Rustica Light" pitchFamily="2" charset="0"/>
                <a:cs typeface="Calibri" panose="020F050202020403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800" b="1" dirty="0">
                <a:solidFill>
                  <a:srgbClr val="09092C"/>
                </a:solidFill>
                <a:latin typeface="Foundever Sans Bold" pitchFamily="50" charset="0"/>
                <a:ea typeface="Foundever Sans Bold" pitchFamily="50" charset="0"/>
              </a:rPr>
              <a:t>EXAMPLE</a:t>
            </a:r>
            <a:endParaRPr lang="en-US" sz="500" dirty="0">
              <a:solidFill>
                <a:srgbClr val="09092C"/>
              </a:solidFill>
              <a:ea typeface="Foundever Sans Light" pitchFamily="50" charset="0"/>
            </a:endParaRPr>
          </a:p>
        </p:txBody>
      </p:sp>
      <p:sp>
        <p:nvSpPr>
          <p:cNvPr id="18" name="Rectangle 17"/>
          <p:cNvSpPr/>
          <p:nvPr/>
        </p:nvSpPr>
        <p:spPr>
          <a:xfrm>
            <a:off x="7105879" y="3638004"/>
            <a:ext cx="3071611" cy="2462213"/>
          </a:xfrm>
          <a:prstGeom prst="rect">
            <a:avLst/>
          </a:prstGeom>
        </p:spPr>
        <p:txBody>
          <a:bodyPr wrap="square">
            <a:spAutoFit/>
          </a:bodyPr>
          <a:lstStyle/>
          <a:p>
            <a:pPr algn="ctr"/>
            <a:r>
              <a:rPr lang="en-US" sz="1400" dirty="0">
                <a:latin typeface="+mj-lt"/>
              </a:rPr>
              <a:t>John, I noticed you were late to your shift three times in the past two weeks. </a:t>
            </a:r>
          </a:p>
          <a:p>
            <a:pPr algn="ctr"/>
            <a:r>
              <a:rPr lang="en-US" sz="1400" dirty="0">
                <a:solidFill>
                  <a:schemeClr val="bg2"/>
                </a:solidFill>
                <a:latin typeface="+mj-lt"/>
              </a:rPr>
              <a:t>This concerns me because it affects our call coverage</a:t>
            </a:r>
            <a:r>
              <a:rPr lang="en-US" sz="1400" dirty="0">
                <a:latin typeface="+mj-lt"/>
              </a:rPr>
              <a:t>. </a:t>
            </a:r>
          </a:p>
          <a:p>
            <a:pPr algn="ctr"/>
            <a:r>
              <a:rPr lang="en-US" sz="1400" dirty="0">
                <a:latin typeface="+mj-lt"/>
              </a:rPr>
              <a:t>I need you to be on time for your shifts to maintain our service levels. </a:t>
            </a:r>
          </a:p>
          <a:p>
            <a:pPr algn="ctr"/>
            <a:r>
              <a:rPr lang="en-US" sz="1400" dirty="0">
                <a:solidFill>
                  <a:schemeClr val="bg2"/>
                </a:solidFill>
                <a:latin typeface="+mj-lt"/>
              </a:rPr>
              <a:t>Punctuality ensures we handle customer calls efficiently and meet performance targets, whereas continued tardiness could lead to longer wait times and impact team performance.</a:t>
            </a:r>
            <a:endParaRPr lang="pt-PT" sz="1400" dirty="0">
              <a:solidFill>
                <a:schemeClr val="bg2"/>
              </a:solidFill>
              <a:latin typeface="+mj-lt"/>
            </a:endParaRPr>
          </a:p>
        </p:txBody>
      </p:sp>
      <p:sp>
        <p:nvSpPr>
          <p:cNvPr id="19" name="TextBox 18"/>
          <p:cNvSpPr txBox="1"/>
          <p:nvPr/>
        </p:nvSpPr>
        <p:spPr>
          <a:xfrm>
            <a:off x="10185400" y="3644750"/>
            <a:ext cx="1693628" cy="307777"/>
          </a:xfrm>
          <a:prstGeom prst="rect">
            <a:avLst/>
          </a:prstGeom>
          <a:noFill/>
        </p:spPr>
        <p:txBody>
          <a:bodyPr wrap="square" rtlCol="0">
            <a:spAutoFit/>
          </a:bodyPr>
          <a:lstStyle/>
          <a:p>
            <a:r>
              <a:rPr lang="pt-PT" sz="1400" dirty="0">
                <a:solidFill>
                  <a:srgbClr val="09092D"/>
                </a:solidFill>
                <a:latin typeface="+mj-lt"/>
              </a:rPr>
              <a:t>The situation</a:t>
            </a:r>
          </a:p>
        </p:txBody>
      </p:sp>
      <p:sp>
        <p:nvSpPr>
          <p:cNvPr id="20" name="TextBox 19"/>
          <p:cNvSpPr txBox="1"/>
          <p:nvPr/>
        </p:nvSpPr>
        <p:spPr>
          <a:xfrm>
            <a:off x="10185400" y="4108164"/>
            <a:ext cx="1693628" cy="307777"/>
          </a:xfrm>
          <a:prstGeom prst="rect">
            <a:avLst/>
          </a:prstGeom>
          <a:noFill/>
        </p:spPr>
        <p:txBody>
          <a:bodyPr wrap="square" rtlCol="0">
            <a:spAutoFit/>
          </a:bodyPr>
          <a:lstStyle/>
          <a:p>
            <a:r>
              <a:rPr lang="pt-PT" sz="1400" dirty="0">
                <a:solidFill>
                  <a:srgbClr val="4B4BF9"/>
                </a:solidFill>
                <a:latin typeface="+mj-lt"/>
              </a:rPr>
              <a:t>Your feelings</a:t>
            </a:r>
          </a:p>
        </p:txBody>
      </p:sp>
      <p:sp>
        <p:nvSpPr>
          <p:cNvPr id="21" name="TextBox 20"/>
          <p:cNvSpPr txBox="1"/>
          <p:nvPr/>
        </p:nvSpPr>
        <p:spPr>
          <a:xfrm>
            <a:off x="10177490" y="4542704"/>
            <a:ext cx="1693628" cy="307777"/>
          </a:xfrm>
          <a:prstGeom prst="rect">
            <a:avLst/>
          </a:prstGeom>
          <a:noFill/>
        </p:spPr>
        <p:txBody>
          <a:bodyPr wrap="square" rtlCol="0">
            <a:spAutoFit/>
          </a:bodyPr>
          <a:lstStyle/>
          <a:p>
            <a:r>
              <a:rPr lang="pt-PT" sz="1400" dirty="0">
                <a:solidFill>
                  <a:srgbClr val="09092D"/>
                </a:solidFill>
                <a:latin typeface="+mj-lt"/>
              </a:rPr>
              <a:t>Your needs</a:t>
            </a:r>
          </a:p>
        </p:txBody>
      </p:sp>
      <p:sp>
        <p:nvSpPr>
          <p:cNvPr id="22" name="TextBox 21"/>
          <p:cNvSpPr txBox="1"/>
          <p:nvPr/>
        </p:nvSpPr>
        <p:spPr>
          <a:xfrm>
            <a:off x="10177490" y="4926587"/>
            <a:ext cx="1693628" cy="307777"/>
          </a:xfrm>
          <a:prstGeom prst="rect">
            <a:avLst/>
          </a:prstGeom>
          <a:noFill/>
        </p:spPr>
        <p:txBody>
          <a:bodyPr wrap="square" rtlCol="0">
            <a:spAutoFit/>
          </a:bodyPr>
          <a:lstStyle/>
          <a:p>
            <a:r>
              <a:rPr lang="pt-PT" sz="1400" dirty="0">
                <a:solidFill>
                  <a:srgbClr val="4B4BF9"/>
                </a:solidFill>
                <a:latin typeface="+mj-lt"/>
              </a:rPr>
              <a:t>The consequences</a:t>
            </a:r>
          </a:p>
        </p:txBody>
      </p:sp>
      <p:pic>
        <p:nvPicPr>
          <p:cNvPr id="8" name="Picture Placeholder 7"/>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t="7906" b="7906"/>
          <a:stretch>
            <a:fillRect/>
          </a:stretch>
        </p:blipFill>
        <p:spPr>
          <a:xfrm>
            <a:off x="7201821" y="679433"/>
            <a:ext cx="2879725" cy="2447925"/>
          </a:xfrm>
        </p:spPr>
      </p:pic>
      <p:sp>
        <p:nvSpPr>
          <p:cNvPr id="2" name="Rectangle 1"/>
          <p:cNvSpPr/>
          <p:nvPr/>
        </p:nvSpPr>
        <p:spPr>
          <a:xfrm>
            <a:off x="940158" y="4709961"/>
            <a:ext cx="6055002" cy="1600438"/>
          </a:xfrm>
          <a:prstGeom prst="rect">
            <a:avLst/>
          </a:prstGeom>
        </p:spPr>
        <p:txBody>
          <a:bodyPr wrap="square">
            <a:spAutoFit/>
          </a:bodyPr>
          <a:lstStyle/>
          <a:p>
            <a:r>
              <a:rPr lang="pt-PT" b="1" dirty="0">
                <a:solidFill>
                  <a:srgbClr val="4B4BF9"/>
                </a:solidFill>
                <a:latin typeface="Foundever Sans Black" pitchFamily="50" charset="0"/>
                <a:ea typeface="Foundever Sans Black" pitchFamily="50" charset="0"/>
              </a:rPr>
              <a:t>Practice</a:t>
            </a:r>
            <a:r>
              <a:rPr lang="pt-PT" dirty="0">
                <a:solidFill>
                  <a:srgbClr val="4B4BF9"/>
                </a:solidFill>
                <a:latin typeface="Foundever Sans Black" pitchFamily="50" charset="0"/>
                <a:ea typeface="Foundever Sans Black" pitchFamily="50" charset="0"/>
              </a:rPr>
              <a:t>: </a:t>
            </a:r>
            <a:br>
              <a:rPr lang="pt-PT" dirty="0">
                <a:solidFill>
                  <a:prstClr val="black"/>
                </a:solidFill>
                <a:latin typeface="Calibri Light" panose="020F0302020204030204"/>
              </a:rPr>
            </a:br>
            <a:r>
              <a:rPr lang="en-US" sz="1600" b="1" dirty="0">
                <a:solidFill>
                  <a:prstClr val="black"/>
                </a:solidFill>
                <a:latin typeface="Calibri Light" panose="020F0302020204030204"/>
              </a:rPr>
              <a:t>A: </a:t>
            </a:r>
            <a:r>
              <a:rPr lang="en-US" sz="1600" dirty="0">
                <a:solidFill>
                  <a:prstClr val="black"/>
                </a:solidFill>
                <a:latin typeface="Calibri Light" panose="020F0302020204030204"/>
              </a:rPr>
              <a:t>“I can’t believe you made that mistake again. You’re so incompetent.”</a:t>
            </a:r>
            <a:endParaRPr lang="pt-PT" sz="1600" dirty="0">
              <a:solidFill>
                <a:prstClr val="black"/>
              </a:solidFill>
              <a:latin typeface="Calibri Light" panose="020F0302020204030204"/>
            </a:endParaRPr>
          </a:p>
          <a:p>
            <a:r>
              <a:rPr lang="en-US" sz="1600" b="1" dirty="0">
                <a:solidFill>
                  <a:srgbClr val="4B4BF9"/>
                </a:solidFill>
                <a:latin typeface="Calibri Light" panose="020F0302020204030204"/>
              </a:rPr>
              <a:t>B: </a:t>
            </a:r>
            <a:r>
              <a:rPr lang="en-US" sz="1600" dirty="0">
                <a:solidFill>
                  <a:srgbClr val="4B4BF9"/>
                </a:solidFill>
                <a:latin typeface="Calibri Light" panose="020F0302020204030204"/>
              </a:rPr>
              <a:t>“I’m sorry, I didn’t realize I made a mistake. Can you show me what I did wrong?”</a:t>
            </a:r>
            <a:endParaRPr lang="pt-PT" sz="1600" dirty="0">
              <a:solidFill>
                <a:srgbClr val="4B4BF9"/>
              </a:solidFill>
              <a:latin typeface="Calibri Light" panose="020F0302020204030204"/>
            </a:endParaRPr>
          </a:p>
          <a:p>
            <a:r>
              <a:rPr lang="en-US" sz="1600" b="1" dirty="0">
                <a:solidFill>
                  <a:prstClr val="black"/>
                </a:solidFill>
                <a:latin typeface="Calibri Light" panose="020F0302020204030204"/>
              </a:rPr>
              <a:t>A: </a:t>
            </a:r>
            <a:r>
              <a:rPr lang="en-US" sz="1600" dirty="0">
                <a:solidFill>
                  <a:prstClr val="black"/>
                </a:solidFill>
                <a:latin typeface="Calibri Light" panose="020F0302020204030204"/>
              </a:rPr>
              <a:t>“No, I don’t have time to hold your hand through everything. Just figure it out yourself.”</a:t>
            </a:r>
            <a:endParaRPr lang="pt-PT" sz="1600" dirty="0">
              <a:solidFill>
                <a:prstClr val="black"/>
              </a:solidFill>
              <a:latin typeface="Calibri Light" panose="020F0302020204030204"/>
            </a:endParaRPr>
          </a:p>
        </p:txBody>
      </p:sp>
    </p:spTree>
    <p:extLst>
      <p:ext uri="{BB962C8B-B14F-4D97-AF65-F5344CB8AC3E}">
        <p14:creationId xmlns:p14="http://schemas.microsoft.com/office/powerpoint/2010/main" val="41542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74799" y="1488678"/>
            <a:ext cx="9433857" cy="707886"/>
          </a:xfrm>
        </p:spPr>
        <p:txBody>
          <a:bodyPr/>
          <a:lstStyle/>
          <a:p>
            <a:r>
              <a:rPr lang="pt-PT" dirty="0">
                <a:solidFill>
                  <a:schemeClr val="tx1"/>
                </a:solidFill>
              </a:rPr>
              <a:t>Writing exercise </a:t>
            </a:r>
            <a:r>
              <a:rPr lang="en-US" sz="2800" dirty="0">
                <a:solidFill>
                  <a:schemeClr val="bg2"/>
                </a:solidFill>
                <a:latin typeface="Foundever Sans Bold" pitchFamily="50" charset="0"/>
                <a:ea typeface="Foundever Sans Bold" pitchFamily="50" charset="0"/>
              </a:rPr>
              <a:t>(group-10 minutes)</a:t>
            </a:r>
            <a:endParaRPr lang="pt-PT" dirty="0">
              <a:solidFill>
                <a:srgbClr val="4B4BF9"/>
              </a:solidFill>
            </a:endParaRPr>
          </a:p>
        </p:txBody>
      </p:sp>
      <p:sp>
        <p:nvSpPr>
          <p:cNvPr id="3" name="Text Placeholder 2"/>
          <p:cNvSpPr>
            <a:spLocks noGrp="1"/>
          </p:cNvSpPr>
          <p:nvPr>
            <p:ph type="body" sz="quarter" idx="11"/>
          </p:nvPr>
        </p:nvSpPr>
        <p:spPr>
          <a:xfrm>
            <a:off x="874799" y="2585032"/>
            <a:ext cx="9576454" cy="3293209"/>
          </a:xfrm>
        </p:spPr>
        <p:txBody>
          <a:bodyPr/>
          <a:lstStyle/>
          <a:p>
            <a:r>
              <a:rPr lang="en-US" sz="1600" b="1" dirty="0">
                <a:solidFill>
                  <a:srgbClr val="8BF0BB"/>
                </a:solidFill>
                <a:latin typeface="Foundever Sans Black" pitchFamily="50" charset="0"/>
                <a:ea typeface="Foundever Sans Black" pitchFamily="50" charset="0"/>
              </a:rPr>
              <a:t>Scenario 1: </a:t>
            </a:r>
          </a:p>
          <a:p>
            <a:r>
              <a:rPr lang="en-US" sz="1600" dirty="0">
                <a:latin typeface="Foundever Sans Black" pitchFamily="50" charset="0"/>
                <a:ea typeface="Foundever Sans Black" pitchFamily="50" charset="0"/>
              </a:rPr>
              <a:t>Email Response to a Customer Complaint</a:t>
            </a:r>
          </a:p>
          <a:p>
            <a:br>
              <a:rPr lang="en-US" sz="1600" dirty="0"/>
            </a:br>
            <a:r>
              <a:rPr lang="en-US" sz="1600" dirty="0"/>
              <a:t>Customer's Complaint:</a:t>
            </a:r>
          </a:p>
          <a:p>
            <a:endParaRPr lang="en-US" sz="1600" dirty="0"/>
          </a:p>
          <a:p>
            <a:r>
              <a:rPr lang="en-US" sz="1600" dirty="0"/>
              <a:t>"Dear Support Team,</a:t>
            </a:r>
          </a:p>
          <a:p>
            <a:r>
              <a:rPr lang="en-US" sz="1600" dirty="0"/>
              <a:t>I am extremely disappointed with the service I received from your call center. The agent I spoke to was rude and unhelpful. I expected better from your company. I demand a refund and an apology.</a:t>
            </a:r>
          </a:p>
          <a:p>
            <a:endParaRPr lang="en-US" sz="1600" dirty="0"/>
          </a:p>
          <a:p>
            <a:r>
              <a:rPr lang="en-US" sz="1600" dirty="0"/>
              <a:t>Sincerely,</a:t>
            </a:r>
          </a:p>
          <a:p>
            <a:r>
              <a:rPr lang="en-US" sz="1600" dirty="0"/>
              <a:t>Angry Customer"</a:t>
            </a:r>
          </a:p>
          <a:p>
            <a:br>
              <a:rPr lang="en-US" sz="1600" dirty="0"/>
            </a:br>
            <a:endParaRPr lang="pt-PT" sz="1600" dirty="0"/>
          </a:p>
        </p:txBody>
      </p:sp>
      <p:sp>
        <p:nvSpPr>
          <p:cNvPr id="6" name="Sous-titre 2">
            <a:extLst>
              <a:ext uri="{FF2B5EF4-FFF2-40B4-BE49-F238E27FC236}">
                <a16:creationId xmlns:a16="http://schemas.microsoft.com/office/drawing/2014/main" id="{94E9AF6E-5C18-6625-9F1A-ED17B07F3AB6}"/>
              </a:ext>
            </a:extLst>
          </p:cNvPr>
          <p:cNvSpPr txBox="1">
            <a:spLocks/>
          </p:cNvSpPr>
          <p:nvPr/>
        </p:nvSpPr>
        <p:spPr>
          <a:xfrm>
            <a:off x="955463" y="594636"/>
            <a:ext cx="886397" cy="324498"/>
          </a:xfrm>
          <a:prstGeom prst="rect">
            <a:avLst/>
          </a:prstGeom>
          <a:solidFill>
            <a:srgbClr val="8BF0BB"/>
          </a:solidFill>
        </p:spPr>
        <p:txBody>
          <a:bodyPr wrap="none" tIns="72000" bIns="36000" anchor="ctr" anchorCtr="0">
            <a:spAutoFit/>
          </a:bodyPr>
          <a:lstStyle>
            <a:defPPr>
              <a:defRPr lang="fr-FR"/>
            </a:defPPr>
            <a:lvl1pPr marR="0" lvl="0" indent="0" fontAlgn="auto">
              <a:lnSpc>
                <a:spcPct val="100000"/>
              </a:lnSpc>
              <a:spcBef>
                <a:spcPts val="1000"/>
              </a:spcBef>
              <a:spcAft>
                <a:spcPts val="0"/>
              </a:spcAft>
              <a:buClrTx/>
              <a:buSzTx/>
              <a:buFont typeface="Arial" panose="020B0604020202020204" pitchFamily="34" charset="0"/>
              <a:buNone/>
              <a:tabLst/>
              <a:defRPr kumimoji="0" sz="800" b="1" i="0" u="none" strike="noStrike" cap="none" spc="0" normalizeH="0" baseline="0">
                <a:ln>
                  <a:noFill/>
                </a:ln>
                <a:solidFill>
                  <a:srgbClr val="09092C"/>
                </a:solidFill>
                <a:effectLst/>
                <a:uLnTx/>
                <a:uFillTx/>
                <a:latin typeface="Foundever Sans Bold" pitchFamily="50" charset="0"/>
                <a:ea typeface="Foundever Sans Bold" pitchFamily="50" charset="0"/>
                <a:cs typeface="Calibri" panose="020F0502020204030204" pitchFamily="34" charset="0"/>
              </a:defRPr>
            </a:lvl1pPr>
            <a:lvl2pPr indent="0" algn="ctr">
              <a:lnSpc>
                <a:spcPct val="90000"/>
              </a:lnSpc>
              <a:spcBef>
                <a:spcPts val="500"/>
              </a:spcBef>
              <a:buFont typeface="Arial" panose="020B0604020202020204" pitchFamily="34" charset="0"/>
              <a:buNone/>
              <a:defRPr sz="2000"/>
            </a:lvl2pPr>
            <a:lvl3pPr indent="0" algn="ctr">
              <a:lnSpc>
                <a:spcPct val="90000"/>
              </a:lnSpc>
              <a:spcBef>
                <a:spcPts val="500"/>
              </a:spcBef>
              <a:buFont typeface="Arial" panose="020B0604020202020204" pitchFamily="34" charset="0"/>
              <a:buNone/>
            </a:lvl3pPr>
            <a:lvl4pPr indent="0" algn="ctr">
              <a:lnSpc>
                <a:spcPct val="90000"/>
              </a:lnSpc>
              <a:spcBef>
                <a:spcPts val="500"/>
              </a:spcBef>
              <a:buFont typeface="Arial" panose="020B0604020202020204" pitchFamily="34" charset="0"/>
              <a:buNone/>
              <a:defRPr sz="1600"/>
            </a:lvl4pPr>
            <a:lvl5pPr indent="0" algn="ctr">
              <a:lnSpc>
                <a:spcPct val="90000"/>
              </a:lnSpc>
              <a:spcBef>
                <a:spcPts val="500"/>
              </a:spcBef>
              <a:buFont typeface="Arial" panose="020B0604020202020204" pitchFamily="34" charset="0"/>
              <a:buNone/>
              <a:defRPr sz="1600"/>
            </a:lvl5pPr>
            <a:lvl6pPr indent="0" algn="ctr">
              <a:lnSpc>
                <a:spcPct val="90000"/>
              </a:lnSpc>
              <a:spcBef>
                <a:spcPts val="500"/>
              </a:spcBef>
              <a:buFont typeface="Arial" panose="020B0604020202020204" pitchFamily="34" charset="0"/>
              <a:buNone/>
              <a:defRPr sz="1600"/>
            </a:lvl6pPr>
            <a:lvl7pPr indent="0" algn="ctr">
              <a:lnSpc>
                <a:spcPct val="90000"/>
              </a:lnSpc>
              <a:spcBef>
                <a:spcPts val="500"/>
              </a:spcBef>
              <a:buFont typeface="Arial" panose="020B0604020202020204" pitchFamily="34" charset="0"/>
              <a:buNone/>
              <a:defRPr sz="1600"/>
            </a:lvl7pPr>
            <a:lvl8pPr indent="0" algn="ctr">
              <a:lnSpc>
                <a:spcPct val="90000"/>
              </a:lnSpc>
              <a:spcBef>
                <a:spcPts val="500"/>
              </a:spcBef>
              <a:buFont typeface="Arial" panose="020B0604020202020204" pitchFamily="34" charset="0"/>
              <a:buNone/>
              <a:defRPr sz="1600"/>
            </a:lvl8pPr>
            <a:lvl9pPr indent="0" algn="ctr">
              <a:lnSpc>
                <a:spcPct val="90000"/>
              </a:lnSpc>
              <a:spcBef>
                <a:spcPts val="500"/>
              </a:spcBef>
              <a:buFont typeface="Arial" panose="020B0604020202020204" pitchFamily="34" charset="0"/>
              <a:buNone/>
              <a:defRPr sz="1600"/>
            </a:lvl9pPr>
          </a:lstStyle>
          <a:p>
            <a:pPr>
              <a:lnSpc>
                <a:spcPct val="100000"/>
              </a:lnSpc>
            </a:pPr>
            <a:r>
              <a:rPr lang="en-US" sz="1400" b="1" dirty="0">
                <a:latin typeface="Foundever Sans Bold" pitchFamily="50" charset="0"/>
                <a:ea typeface="Foundever Sans Bold" pitchFamily="50" charset="0"/>
              </a:rPr>
              <a:t>Exercise</a:t>
            </a:r>
            <a:endParaRPr lang="en-US" sz="500" dirty="0">
              <a:ea typeface="Foundever Sans Light" pitchFamily="50" charset="0"/>
            </a:endParaRPr>
          </a:p>
        </p:txBody>
      </p:sp>
    </p:spTree>
    <p:extLst>
      <p:ext uri="{BB962C8B-B14F-4D97-AF65-F5344CB8AC3E}">
        <p14:creationId xmlns:p14="http://schemas.microsoft.com/office/powerpoint/2010/main" val="15592318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74799" y="1180901"/>
            <a:ext cx="9222101" cy="1138773"/>
          </a:xfrm>
        </p:spPr>
        <p:txBody>
          <a:bodyPr/>
          <a:lstStyle/>
          <a:p>
            <a:r>
              <a:rPr lang="pt-PT" b="0" dirty="0"/>
              <a:t>Assertive Written Communication</a:t>
            </a:r>
            <a:br>
              <a:rPr lang="pt-PT" b="0" dirty="0"/>
            </a:br>
            <a:r>
              <a:rPr lang="en-US" sz="2800" dirty="0">
                <a:solidFill>
                  <a:schemeClr val="bg2"/>
                </a:solidFill>
                <a:latin typeface="Foundever Sans Bold" pitchFamily="50" charset="0"/>
                <a:ea typeface="Foundever Sans Bold" pitchFamily="50" charset="0"/>
              </a:rPr>
              <a:t>(group-10 minutes)</a:t>
            </a:r>
            <a:endParaRPr lang="pt-PT" dirty="0"/>
          </a:p>
        </p:txBody>
      </p:sp>
      <p:sp>
        <p:nvSpPr>
          <p:cNvPr id="6" name="Sous-titre 2">
            <a:extLst>
              <a:ext uri="{FF2B5EF4-FFF2-40B4-BE49-F238E27FC236}">
                <a16:creationId xmlns:a16="http://schemas.microsoft.com/office/drawing/2014/main" id="{94E9AF6E-5C18-6625-9F1A-ED17B07F3AB6}"/>
              </a:ext>
            </a:extLst>
          </p:cNvPr>
          <p:cNvSpPr txBox="1">
            <a:spLocks/>
          </p:cNvSpPr>
          <p:nvPr/>
        </p:nvSpPr>
        <p:spPr>
          <a:xfrm>
            <a:off x="955463" y="594636"/>
            <a:ext cx="886397" cy="324498"/>
          </a:xfrm>
          <a:prstGeom prst="rect">
            <a:avLst/>
          </a:prstGeom>
          <a:solidFill>
            <a:srgbClr val="8BF0BB"/>
          </a:solidFill>
        </p:spPr>
        <p:txBody>
          <a:bodyPr wrap="none" tIns="72000" bIns="36000" anchor="ctr" anchorCtr="0">
            <a:spAutoFit/>
          </a:bodyPr>
          <a:lstStyle>
            <a:defPPr>
              <a:defRPr lang="fr-FR"/>
            </a:defPPr>
            <a:lvl1pPr marR="0" lvl="0" indent="0" fontAlgn="auto">
              <a:lnSpc>
                <a:spcPct val="100000"/>
              </a:lnSpc>
              <a:spcBef>
                <a:spcPts val="1000"/>
              </a:spcBef>
              <a:spcAft>
                <a:spcPts val="0"/>
              </a:spcAft>
              <a:buClrTx/>
              <a:buSzTx/>
              <a:buFont typeface="Arial" panose="020B0604020202020204" pitchFamily="34" charset="0"/>
              <a:buNone/>
              <a:tabLst/>
              <a:defRPr kumimoji="0" sz="800" b="1" i="0" u="none" strike="noStrike" cap="none" spc="0" normalizeH="0" baseline="0">
                <a:ln>
                  <a:noFill/>
                </a:ln>
                <a:solidFill>
                  <a:srgbClr val="09092C"/>
                </a:solidFill>
                <a:effectLst/>
                <a:uLnTx/>
                <a:uFillTx/>
                <a:latin typeface="Foundever Sans Bold" pitchFamily="50" charset="0"/>
                <a:ea typeface="Foundever Sans Bold" pitchFamily="50" charset="0"/>
                <a:cs typeface="Calibri" panose="020F0502020204030204" pitchFamily="34" charset="0"/>
              </a:defRPr>
            </a:lvl1pPr>
            <a:lvl2pPr indent="0" algn="ctr">
              <a:lnSpc>
                <a:spcPct val="90000"/>
              </a:lnSpc>
              <a:spcBef>
                <a:spcPts val="500"/>
              </a:spcBef>
              <a:buFont typeface="Arial" panose="020B0604020202020204" pitchFamily="34" charset="0"/>
              <a:buNone/>
              <a:defRPr sz="2000"/>
            </a:lvl2pPr>
            <a:lvl3pPr indent="0" algn="ctr">
              <a:lnSpc>
                <a:spcPct val="90000"/>
              </a:lnSpc>
              <a:spcBef>
                <a:spcPts val="500"/>
              </a:spcBef>
              <a:buFont typeface="Arial" panose="020B0604020202020204" pitchFamily="34" charset="0"/>
              <a:buNone/>
            </a:lvl3pPr>
            <a:lvl4pPr indent="0" algn="ctr">
              <a:lnSpc>
                <a:spcPct val="90000"/>
              </a:lnSpc>
              <a:spcBef>
                <a:spcPts val="500"/>
              </a:spcBef>
              <a:buFont typeface="Arial" panose="020B0604020202020204" pitchFamily="34" charset="0"/>
              <a:buNone/>
              <a:defRPr sz="1600"/>
            </a:lvl4pPr>
            <a:lvl5pPr indent="0" algn="ctr">
              <a:lnSpc>
                <a:spcPct val="90000"/>
              </a:lnSpc>
              <a:spcBef>
                <a:spcPts val="500"/>
              </a:spcBef>
              <a:buFont typeface="Arial" panose="020B0604020202020204" pitchFamily="34" charset="0"/>
              <a:buNone/>
              <a:defRPr sz="1600"/>
            </a:lvl5pPr>
            <a:lvl6pPr indent="0" algn="ctr">
              <a:lnSpc>
                <a:spcPct val="90000"/>
              </a:lnSpc>
              <a:spcBef>
                <a:spcPts val="500"/>
              </a:spcBef>
              <a:buFont typeface="Arial" panose="020B0604020202020204" pitchFamily="34" charset="0"/>
              <a:buNone/>
              <a:defRPr sz="1600"/>
            </a:lvl6pPr>
            <a:lvl7pPr indent="0" algn="ctr">
              <a:lnSpc>
                <a:spcPct val="90000"/>
              </a:lnSpc>
              <a:spcBef>
                <a:spcPts val="500"/>
              </a:spcBef>
              <a:buFont typeface="Arial" panose="020B0604020202020204" pitchFamily="34" charset="0"/>
              <a:buNone/>
              <a:defRPr sz="1600"/>
            </a:lvl7pPr>
            <a:lvl8pPr indent="0" algn="ctr">
              <a:lnSpc>
                <a:spcPct val="90000"/>
              </a:lnSpc>
              <a:spcBef>
                <a:spcPts val="500"/>
              </a:spcBef>
              <a:buFont typeface="Arial" panose="020B0604020202020204" pitchFamily="34" charset="0"/>
              <a:buNone/>
              <a:defRPr sz="1600"/>
            </a:lvl8pPr>
            <a:lvl9pPr indent="0" algn="ctr">
              <a:lnSpc>
                <a:spcPct val="90000"/>
              </a:lnSpc>
              <a:spcBef>
                <a:spcPts val="500"/>
              </a:spcBef>
              <a:buFont typeface="Arial" panose="020B0604020202020204" pitchFamily="34" charset="0"/>
              <a:buNone/>
              <a:defRPr sz="1600"/>
            </a:lvl9pPr>
          </a:lstStyle>
          <a:p>
            <a:pPr>
              <a:lnSpc>
                <a:spcPct val="100000"/>
              </a:lnSpc>
            </a:pPr>
            <a:r>
              <a:rPr lang="en-US" sz="1400" b="1" dirty="0">
                <a:latin typeface="Foundever Sans Bold" pitchFamily="50" charset="0"/>
                <a:ea typeface="Foundever Sans Bold" pitchFamily="50" charset="0"/>
              </a:rPr>
              <a:t>Exercise</a:t>
            </a:r>
            <a:endParaRPr lang="en-US" sz="500" dirty="0">
              <a:ea typeface="Foundever Sans Light" pitchFamily="50" charset="0"/>
            </a:endParaRPr>
          </a:p>
        </p:txBody>
      </p:sp>
      <p:sp>
        <p:nvSpPr>
          <p:cNvPr id="7" name="Rectangle 6"/>
          <p:cNvSpPr/>
          <p:nvPr/>
        </p:nvSpPr>
        <p:spPr>
          <a:xfrm>
            <a:off x="1450722" y="5432523"/>
            <a:ext cx="9142250" cy="646331"/>
          </a:xfrm>
          <a:prstGeom prst="rect">
            <a:avLst/>
          </a:prstGeom>
        </p:spPr>
        <p:txBody>
          <a:bodyPr wrap="square">
            <a:spAutoFit/>
          </a:bodyPr>
          <a:lstStyle/>
          <a:p>
            <a:r>
              <a:rPr lang="en-US" b="1" dirty="0">
                <a:solidFill>
                  <a:srgbClr val="4B4BF9"/>
                </a:solidFill>
                <a:latin typeface="Calibri" panose="020F0502020204030204" pitchFamily="34" charset="0"/>
              </a:rPr>
              <a:t>Objective: </a:t>
            </a:r>
            <a:r>
              <a:rPr lang="en-US" dirty="0">
                <a:solidFill>
                  <a:srgbClr val="000000"/>
                </a:solidFill>
                <a:latin typeface="+mj-lt"/>
              </a:rPr>
              <a:t>To practice assertive written communication skills by expressing thoughts, opinions, and boundaries in a clear, respectful, and confident manner.</a:t>
            </a:r>
            <a:endParaRPr lang="pt-PT" dirty="0">
              <a:latin typeface="+mj-lt"/>
            </a:endParaRPr>
          </a:p>
        </p:txBody>
      </p:sp>
      <p:sp>
        <p:nvSpPr>
          <p:cNvPr id="18" name="Rectangle 17">
            <a:extLst>
              <a:ext uri="{FF2B5EF4-FFF2-40B4-BE49-F238E27FC236}">
                <a16:creationId xmlns:a16="http://schemas.microsoft.com/office/drawing/2014/main" id="{96D84DD6-BE4A-DB0D-A278-02ACD8031E53}"/>
              </a:ext>
            </a:extLst>
          </p:cNvPr>
          <p:cNvSpPr/>
          <p:nvPr/>
        </p:nvSpPr>
        <p:spPr>
          <a:xfrm>
            <a:off x="3938456" y="2731590"/>
            <a:ext cx="4315088" cy="2448000"/>
          </a:xfrm>
          <a:prstGeom prst="rect">
            <a:avLst/>
          </a:prstGeom>
          <a:solidFill>
            <a:srgbClr val="FFFFFF"/>
          </a:solidFill>
          <a:ln>
            <a:noFill/>
          </a:ln>
          <a:effectLst>
            <a:outerShdw blurRad="38100" dist="127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51999" tIns="1280160" rIns="180000" bIns="396000" rtlCol="0" anchor="t"/>
          <a:lstStyle/>
          <a:p>
            <a:pPr algn="ctr"/>
            <a:endParaRPr lang="en-US" sz="1000">
              <a:solidFill>
                <a:srgbClr val="09092D"/>
              </a:solidFill>
              <a:latin typeface="Calibri Light" panose="020F0302020204030204" pitchFamily="34" charset="0"/>
              <a:cs typeface="Calibri Light" panose="020F0302020204030204" pitchFamily="34" charset="0"/>
            </a:endParaRPr>
          </a:p>
        </p:txBody>
      </p:sp>
      <p:sp>
        <p:nvSpPr>
          <p:cNvPr id="19" name="Rectangle 18">
            <a:extLst>
              <a:ext uri="{FF2B5EF4-FFF2-40B4-BE49-F238E27FC236}">
                <a16:creationId xmlns:a16="http://schemas.microsoft.com/office/drawing/2014/main" id="{D2497890-82E9-DB1F-A5B9-27EE2F4E27D4}"/>
              </a:ext>
            </a:extLst>
          </p:cNvPr>
          <p:cNvSpPr/>
          <p:nvPr/>
        </p:nvSpPr>
        <p:spPr>
          <a:xfrm flipV="1">
            <a:off x="3938456" y="2731589"/>
            <a:ext cx="4315088" cy="64101"/>
          </a:xfrm>
          <a:prstGeom prst="rect">
            <a:avLst/>
          </a:prstGeom>
          <a:solidFill>
            <a:srgbClr val="8BF0BB"/>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1280160" rIns="180000" rtlCol="0" anchor="t"/>
          <a:lstStyle/>
          <a:p>
            <a:pPr>
              <a:lnSpc>
                <a:spcPct val="130000"/>
              </a:lnSpc>
              <a:spcBef>
                <a:spcPts val="600"/>
              </a:spcBef>
            </a:pPr>
            <a:endParaRPr lang="en-US" sz="1000">
              <a:solidFill>
                <a:schemeClr val="tx1">
                  <a:alpha val="70000"/>
                </a:schemeClr>
              </a:solidFill>
            </a:endParaRPr>
          </a:p>
        </p:txBody>
      </p:sp>
      <p:sp>
        <p:nvSpPr>
          <p:cNvPr id="20" name="ZoneTexte 17">
            <a:extLst>
              <a:ext uri="{FF2B5EF4-FFF2-40B4-BE49-F238E27FC236}">
                <a16:creationId xmlns:a16="http://schemas.microsoft.com/office/drawing/2014/main" id="{D0999941-BBE6-B677-4FDC-827B756FAA0F}"/>
              </a:ext>
            </a:extLst>
          </p:cNvPr>
          <p:cNvSpPr txBox="1"/>
          <p:nvPr/>
        </p:nvSpPr>
        <p:spPr>
          <a:xfrm>
            <a:off x="3936694" y="3882656"/>
            <a:ext cx="4318613" cy="800219"/>
          </a:xfrm>
          <a:prstGeom prst="rect">
            <a:avLst/>
          </a:prstGeom>
          <a:noFill/>
        </p:spPr>
        <p:txBody>
          <a:bodyPr wrap="square" lIns="251999" rIns="251999">
            <a:spAutoFit/>
          </a:bodyPr>
          <a:lstStyle/>
          <a:p>
            <a:r>
              <a:rPr lang="en-US" sz="1400" b="1" dirty="0">
                <a:solidFill>
                  <a:srgbClr val="8BF0BB"/>
                </a:solidFill>
                <a:latin typeface="Foundever Sans Bold" pitchFamily="50" charset="0"/>
                <a:ea typeface="Foundever Sans Bold" pitchFamily="50" charset="0"/>
              </a:rPr>
              <a:t>Scenario:</a:t>
            </a:r>
          </a:p>
          <a:p>
            <a:r>
              <a:rPr lang="en-US" sz="1600" dirty="0">
                <a:latin typeface="+mj-lt"/>
              </a:rPr>
              <a:t>Addressing inappropriate behavior or comments from a colleague.</a:t>
            </a:r>
            <a:endParaRPr lang="pt-PT" sz="1600" dirty="0">
              <a:latin typeface="+mj-lt"/>
            </a:endParaRPr>
          </a:p>
        </p:txBody>
      </p:sp>
      <p:grpSp>
        <p:nvGrpSpPr>
          <p:cNvPr id="21" name="Groupe 27">
            <a:extLst>
              <a:ext uri="{FF2B5EF4-FFF2-40B4-BE49-F238E27FC236}">
                <a16:creationId xmlns:a16="http://schemas.microsoft.com/office/drawing/2014/main" id="{103947D7-B11D-12EC-F213-685DDC717F93}"/>
              </a:ext>
            </a:extLst>
          </p:cNvPr>
          <p:cNvGrpSpPr/>
          <p:nvPr/>
        </p:nvGrpSpPr>
        <p:grpSpPr>
          <a:xfrm>
            <a:off x="5727001" y="3126197"/>
            <a:ext cx="737999" cy="737999"/>
            <a:chOff x="5278438" y="387351"/>
            <a:chExt cx="304800" cy="303213"/>
          </a:xfrm>
          <a:solidFill>
            <a:srgbClr val="09092D"/>
          </a:solidFill>
        </p:grpSpPr>
        <p:sp>
          <p:nvSpPr>
            <p:cNvPr id="22" name="Freeform 96">
              <a:extLst>
                <a:ext uri="{FF2B5EF4-FFF2-40B4-BE49-F238E27FC236}">
                  <a16:creationId xmlns:a16="http://schemas.microsoft.com/office/drawing/2014/main" id="{73A00B37-DD83-7333-F87D-267D1E11A191}"/>
                </a:ext>
              </a:extLst>
            </p:cNvPr>
            <p:cNvSpPr>
              <a:spLocks noEditPoints="1"/>
            </p:cNvSpPr>
            <p:nvPr/>
          </p:nvSpPr>
          <p:spPr bwMode="auto">
            <a:xfrm>
              <a:off x="5324476" y="458788"/>
              <a:ext cx="200025" cy="173038"/>
            </a:xfrm>
            <a:custGeom>
              <a:avLst/>
              <a:gdLst>
                <a:gd name="T0" fmla="*/ 53 w 488"/>
                <a:gd name="T1" fmla="*/ 264 h 424"/>
                <a:gd name="T2" fmla="*/ 0 w 488"/>
                <a:gd name="T3" fmla="*/ 233 h 424"/>
                <a:gd name="T4" fmla="*/ 30 w 488"/>
                <a:gd name="T5" fmla="*/ 0 h 424"/>
                <a:gd name="T6" fmla="*/ 360 w 488"/>
                <a:gd name="T7" fmla="*/ 31 h 424"/>
                <a:gd name="T8" fmla="*/ 329 w 488"/>
                <a:gd name="T9" fmla="*/ 264 h 424"/>
                <a:gd name="T10" fmla="*/ 88 w 488"/>
                <a:gd name="T11" fmla="*/ 332 h 424"/>
                <a:gd name="T12" fmla="*/ 66 w 488"/>
                <a:gd name="T13" fmla="*/ 337 h 424"/>
                <a:gd name="T14" fmla="*/ 62 w 488"/>
                <a:gd name="T15" fmla="*/ 245 h 424"/>
                <a:gd name="T16" fmla="*/ 72 w 488"/>
                <a:gd name="T17" fmla="*/ 319 h 424"/>
                <a:gd name="T18" fmla="*/ 74 w 488"/>
                <a:gd name="T19" fmla="*/ 319 h 424"/>
                <a:gd name="T20" fmla="*/ 141 w 488"/>
                <a:gd name="T21" fmla="*/ 248 h 424"/>
                <a:gd name="T22" fmla="*/ 329 w 488"/>
                <a:gd name="T23" fmla="*/ 245 h 424"/>
                <a:gd name="T24" fmla="*/ 341 w 488"/>
                <a:gd name="T25" fmla="*/ 31 h 424"/>
                <a:gd name="T26" fmla="*/ 30 w 488"/>
                <a:gd name="T27" fmla="*/ 19 h 424"/>
                <a:gd name="T28" fmla="*/ 18 w 488"/>
                <a:gd name="T29" fmla="*/ 233 h 424"/>
                <a:gd name="T30" fmla="*/ 62 w 488"/>
                <a:gd name="T31" fmla="*/ 245 h 424"/>
                <a:gd name="T32" fmla="*/ 336 w 488"/>
                <a:gd name="T33" fmla="*/ 349 h 424"/>
                <a:gd name="T34" fmla="*/ 414 w 488"/>
                <a:gd name="T35" fmla="*/ 424 h 424"/>
                <a:gd name="T36" fmla="*/ 434 w 488"/>
                <a:gd name="T37" fmla="*/ 404 h 424"/>
                <a:gd name="T38" fmla="*/ 457 w 488"/>
                <a:gd name="T39" fmla="*/ 349 h 424"/>
                <a:gd name="T40" fmla="*/ 488 w 488"/>
                <a:gd name="T41" fmla="*/ 116 h 424"/>
                <a:gd name="T42" fmla="*/ 382 w 488"/>
                <a:gd name="T43" fmla="*/ 85 h 424"/>
                <a:gd name="T44" fmla="*/ 382 w 488"/>
                <a:gd name="T45" fmla="*/ 104 h 424"/>
                <a:gd name="T46" fmla="*/ 469 w 488"/>
                <a:gd name="T47" fmla="*/ 116 h 424"/>
                <a:gd name="T48" fmla="*/ 457 w 488"/>
                <a:gd name="T49" fmla="*/ 331 h 424"/>
                <a:gd name="T50" fmla="*/ 416 w 488"/>
                <a:gd name="T51" fmla="*/ 340 h 424"/>
                <a:gd name="T52" fmla="*/ 415 w 488"/>
                <a:gd name="T53" fmla="*/ 405 h 424"/>
                <a:gd name="T54" fmla="*/ 413 w 488"/>
                <a:gd name="T55" fmla="*/ 405 h 424"/>
                <a:gd name="T56" fmla="*/ 340 w 488"/>
                <a:gd name="T57" fmla="*/ 331 h 424"/>
                <a:gd name="T58" fmla="*/ 178 w 488"/>
                <a:gd name="T59" fmla="*/ 319 h 424"/>
                <a:gd name="T60" fmla="*/ 169 w 488"/>
                <a:gd name="T61" fmla="*/ 277 h 424"/>
                <a:gd name="T62" fmla="*/ 160 w 488"/>
                <a:gd name="T63" fmla="*/ 319 h 424"/>
                <a:gd name="T64" fmla="*/ 75 w 488"/>
                <a:gd name="T65" fmla="*/ 89 h 424"/>
                <a:gd name="T66" fmla="*/ 294 w 488"/>
                <a:gd name="T67" fmla="*/ 79 h 424"/>
                <a:gd name="T68" fmla="*/ 75 w 488"/>
                <a:gd name="T69" fmla="*/ 70 h 424"/>
                <a:gd name="T70" fmla="*/ 75 w 488"/>
                <a:gd name="T71" fmla="*/ 89 h 424"/>
                <a:gd name="T72" fmla="*/ 285 w 488"/>
                <a:gd name="T73" fmla="*/ 138 h 424"/>
                <a:gd name="T74" fmla="*/ 285 w 488"/>
                <a:gd name="T75" fmla="*/ 119 h 424"/>
                <a:gd name="T76" fmla="*/ 66 w 488"/>
                <a:gd name="T77" fmla="*/ 128 h 424"/>
                <a:gd name="T78" fmla="*/ 75 w 488"/>
                <a:gd name="T79" fmla="*/ 187 h 424"/>
                <a:gd name="T80" fmla="*/ 232 w 488"/>
                <a:gd name="T81" fmla="*/ 178 h 424"/>
                <a:gd name="T82" fmla="*/ 75 w 488"/>
                <a:gd name="T83" fmla="*/ 168 h 424"/>
                <a:gd name="T84" fmla="*/ 75 w 488"/>
                <a:gd name="T85" fmla="*/ 187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8" h="424">
                  <a:moveTo>
                    <a:pt x="53" y="319"/>
                  </a:moveTo>
                  <a:cubicBezTo>
                    <a:pt x="53" y="264"/>
                    <a:pt x="53" y="264"/>
                    <a:pt x="53" y="264"/>
                  </a:cubicBezTo>
                  <a:cubicBezTo>
                    <a:pt x="30" y="264"/>
                    <a:pt x="30" y="264"/>
                    <a:pt x="30" y="264"/>
                  </a:cubicBezTo>
                  <a:cubicBezTo>
                    <a:pt x="13" y="264"/>
                    <a:pt x="0" y="250"/>
                    <a:pt x="0" y="233"/>
                  </a:cubicBezTo>
                  <a:cubicBezTo>
                    <a:pt x="0" y="31"/>
                    <a:pt x="0" y="31"/>
                    <a:pt x="0" y="31"/>
                  </a:cubicBezTo>
                  <a:cubicBezTo>
                    <a:pt x="0" y="14"/>
                    <a:pt x="13" y="0"/>
                    <a:pt x="30" y="0"/>
                  </a:cubicBezTo>
                  <a:cubicBezTo>
                    <a:pt x="329" y="0"/>
                    <a:pt x="329" y="0"/>
                    <a:pt x="329" y="0"/>
                  </a:cubicBezTo>
                  <a:cubicBezTo>
                    <a:pt x="346" y="0"/>
                    <a:pt x="360" y="14"/>
                    <a:pt x="360" y="31"/>
                  </a:cubicBezTo>
                  <a:cubicBezTo>
                    <a:pt x="360" y="233"/>
                    <a:pt x="360" y="233"/>
                    <a:pt x="360" y="233"/>
                  </a:cubicBezTo>
                  <a:cubicBezTo>
                    <a:pt x="360" y="250"/>
                    <a:pt x="346" y="264"/>
                    <a:pt x="329" y="264"/>
                  </a:cubicBezTo>
                  <a:cubicBezTo>
                    <a:pt x="152" y="264"/>
                    <a:pt x="152" y="264"/>
                    <a:pt x="152" y="264"/>
                  </a:cubicBezTo>
                  <a:cubicBezTo>
                    <a:pt x="88" y="332"/>
                    <a:pt x="88" y="332"/>
                    <a:pt x="88" y="332"/>
                  </a:cubicBezTo>
                  <a:cubicBezTo>
                    <a:pt x="84" y="336"/>
                    <a:pt x="79" y="339"/>
                    <a:pt x="73" y="339"/>
                  </a:cubicBezTo>
                  <a:cubicBezTo>
                    <a:pt x="71" y="339"/>
                    <a:pt x="68" y="338"/>
                    <a:pt x="66" y="337"/>
                  </a:cubicBezTo>
                  <a:cubicBezTo>
                    <a:pt x="58" y="334"/>
                    <a:pt x="53" y="327"/>
                    <a:pt x="53" y="319"/>
                  </a:cubicBezTo>
                  <a:close/>
                  <a:moveTo>
                    <a:pt x="62" y="245"/>
                  </a:moveTo>
                  <a:cubicBezTo>
                    <a:pt x="67" y="245"/>
                    <a:pt x="72" y="249"/>
                    <a:pt x="72" y="255"/>
                  </a:cubicBezTo>
                  <a:cubicBezTo>
                    <a:pt x="72" y="319"/>
                    <a:pt x="72" y="319"/>
                    <a:pt x="72" y="319"/>
                  </a:cubicBezTo>
                  <a:cubicBezTo>
                    <a:pt x="72" y="319"/>
                    <a:pt x="72" y="320"/>
                    <a:pt x="72" y="320"/>
                  </a:cubicBezTo>
                  <a:cubicBezTo>
                    <a:pt x="73" y="320"/>
                    <a:pt x="74" y="320"/>
                    <a:pt x="74" y="319"/>
                  </a:cubicBezTo>
                  <a:cubicBezTo>
                    <a:pt x="74" y="319"/>
                    <a:pt x="74" y="319"/>
                    <a:pt x="74" y="319"/>
                  </a:cubicBezTo>
                  <a:cubicBezTo>
                    <a:pt x="141" y="248"/>
                    <a:pt x="141" y="248"/>
                    <a:pt x="141" y="248"/>
                  </a:cubicBezTo>
                  <a:cubicBezTo>
                    <a:pt x="143" y="246"/>
                    <a:pt x="145" y="245"/>
                    <a:pt x="148" y="245"/>
                  </a:cubicBezTo>
                  <a:cubicBezTo>
                    <a:pt x="329" y="245"/>
                    <a:pt x="329" y="245"/>
                    <a:pt x="329" y="245"/>
                  </a:cubicBezTo>
                  <a:cubicBezTo>
                    <a:pt x="336" y="245"/>
                    <a:pt x="341" y="240"/>
                    <a:pt x="341" y="233"/>
                  </a:cubicBezTo>
                  <a:cubicBezTo>
                    <a:pt x="341" y="31"/>
                    <a:pt x="341" y="31"/>
                    <a:pt x="341" y="31"/>
                  </a:cubicBezTo>
                  <a:cubicBezTo>
                    <a:pt x="341" y="24"/>
                    <a:pt x="336" y="19"/>
                    <a:pt x="329" y="19"/>
                  </a:cubicBezTo>
                  <a:cubicBezTo>
                    <a:pt x="30" y="19"/>
                    <a:pt x="30" y="19"/>
                    <a:pt x="30" y="19"/>
                  </a:cubicBezTo>
                  <a:cubicBezTo>
                    <a:pt x="24" y="19"/>
                    <a:pt x="18" y="24"/>
                    <a:pt x="18" y="31"/>
                  </a:cubicBezTo>
                  <a:cubicBezTo>
                    <a:pt x="18" y="233"/>
                    <a:pt x="18" y="233"/>
                    <a:pt x="18" y="233"/>
                  </a:cubicBezTo>
                  <a:cubicBezTo>
                    <a:pt x="18" y="240"/>
                    <a:pt x="24" y="245"/>
                    <a:pt x="30" y="245"/>
                  </a:cubicBezTo>
                  <a:lnTo>
                    <a:pt x="62" y="245"/>
                  </a:lnTo>
                  <a:close/>
                  <a:moveTo>
                    <a:pt x="190" y="349"/>
                  </a:moveTo>
                  <a:cubicBezTo>
                    <a:pt x="336" y="349"/>
                    <a:pt x="336" y="349"/>
                    <a:pt x="336" y="349"/>
                  </a:cubicBezTo>
                  <a:cubicBezTo>
                    <a:pt x="399" y="417"/>
                    <a:pt x="399" y="417"/>
                    <a:pt x="399" y="417"/>
                  </a:cubicBezTo>
                  <a:cubicBezTo>
                    <a:pt x="403" y="422"/>
                    <a:pt x="409" y="424"/>
                    <a:pt x="414" y="424"/>
                  </a:cubicBezTo>
                  <a:cubicBezTo>
                    <a:pt x="417" y="424"/>
                    <a:pt x="419" y="424"/>
                    <a:pt x="421" y="423"/>
                  </a:cubicBezTo>
                  <a:cubicBezTo>
                    <a:pt x="429" y="420"/>
                    <a:pt x="434" y="412"/>
                    <a:pt x="434" y="404"/>
                  </a:cubicBezTo>
                  <a:cubicBezTo>
                    <a:pt x="434" y="349"/>
                    <a:pt x="434" y="349"/>
                    <a:pt x="434" y="349"/>
                  </a:cubicBezTo>
                  <a:cubicBezTo>
                    <a:pt x="457" y="349"/>
                    <a:pt x="457" y="349"/>
                    <a:pt x="457" y="349"/>
                  </a:cubicBezTo>
                  <a:cubicBezTo>
                    <a:pt x="474" y="349"/>
                    <a:pt x="488" y="335"/>
                    <a:pt x="488" y="319"/>
                  </a:cubicBezTo>
                  <a:cubicBezTo>
                    <a:pt x="488" y="116"/>
                    <a:pt x="488" y="116"/>
                    <a:pt x="488" y="116"/>
                  </a:cubicBezTo>
                  <a:cubicBezTo>
                    <a:pt x="488" y="99"/>
                    <a:pt x="474" y="85"/>
                    <a:pt x="457" y="85"/>
                  </a:cubicBezTo>
                  <a:cubicBezTo>
                    <a:pt x="382" y="85"/>
                    <a:pt x="382" y="85"/>
                    <a:pt x="382" y="85"/>
                  </a:cubicBezTo>
                  <a:cubicBezTo>
                    <a:pt x="377" y="85"/>
                    <a:pt x="373" y="89"/>
                    <a:pt x="373" y="95"/>
                  </a:cubicBezTo>
                  <a:cubicBezTo>
                    <a:pt x="373" y="100"/>
                    <a:pt x="377" y="104"/>
                    <a:pt x="382" y="104"/>
                  </a:cubicBezTo>
                  <a:cubicBezTo>
                    <a:pt x="457" y="104"/>
                    <a:pt x="457" y="104"/>
                    <a:pt x="457" y="104"/>
                  </a:cubicBezTo>
                  <a:cubicBezTo>
                    <a:pt x="464" y="104"/>
                    <a:pt x="469" y="109"/>
                    <a:pt x="469" y="116"/>
                  </a:cubicBezTo>
                  <a:cubicBezTo>
                    <a:pt x="469" y="319"/>
                    <a:pt x="469" y="319"/>
                    <a:pt x="469" y="319"/>
                  </a:cubicBezTo>
                  <a:cubicBezTo>
                    <a:pt x="469" y="325"/>
                    <a:pt x="464" y="331"/>
                    <a:pt x="457" y="331"/>
                  </a:cubicBezTo>
                  <a:cubicBezTo>
                    <a:pt x="425" y="331"/>
                    <a:pt x="425" y="331"/>
                    <a:pt x="425" y="331"/>
                  </a:cubicBezTo>
                  <a:cubicBezTo>
                    <a:pt x="420" y="331"/>
                    <a:pt x="416" y="335"/>
                    <a:pt x="416" y="340"/>
                  </a:cubicBezTo>
                  <a:cubicBezTo>
                    <a:pt x="416" y="404"/>
                    <a:pt x="416" y="404"/>
                    <a:pt x="416" y="404"/>
                  </a:cubicBezTo>
                  <a:cubicBezTo>
                    <a:pt x="416" y="404"/>
                    <a:pt x="416" y="405"/>
                    <a:pt x="415" y="405"/>
                  </a:cubicBezTo>
                  <a:cubicBezTo>
                    <a:pt x="414" y="406"/>
                    <a:pt x="413" y="405"/>
                    <a:pt x="413" y="405"/>
                  </a:cubicBezTo>
                  <a:cubicBezTo>
                    <a:pt x="413" y="405"/>
                    <a:pt x="413" y="405"/>
                    <a:pt x="413" y="405"/>
                  </a:cubicBezTo>
                  <a:cubicBezTo>
                    <a:pt x="346" y="334"/>
                    <a:pt x="346" y="334"/>
                    <a:pt x="346" y="334"/>
                  </a:cubicBezTo>
                  <a:cubicBezTo>
                    <a:pt x="345" y="332"/>
                    <a:pt x="342" y="331"/>
                    <a:pt x="340" y="331"/>
                  </a:cubicBezTo>
                  <a:cubicBezTo>
                    <a:pt x="190" y="331"/>
                    <a:pt x="190" y="331"/>
                    <a:pt x="190" y="331"/>
                  </a:cubicBezTo>
                  <a:cubicBezTo>
                    <a:pt x="184" y="331"/>
                    <a:pt x="178" y="325"/>
                    <a:pt x="178" y="319"/>
                  </a:cubicBezTo>
                  <a:cubicBezTo>
                    <a:pt x="178" y="287"/>
                    <a:pt x="178" y="287"/>
                    <a:pt x="178" y="287"/>
                  </a:cubicBezTo>
                  <a:cubicBezTo>
                    <a:pt x="178" y="281"/>
                    <a:pt x="174" y="277"/>
                    <a:pt x="169" y="277"/>
                  </a:cubicBezTo>
                  <a:cubicBezTo>
                    <a:pt x="164" y="277"/>
                    <a:pt x="160" y="281"/>
                    <a:pt x="160" y="287"/>
                  </a:cubicBezTo>
                  <a:cubicBezTo>
                    <a:pt x="160" y="319"/>
                    <a:pt x="160" y="319"/>
                    <a:pt x="160" y="319"/>
                  </a:cubicBezTo>
                  <a:cubicBezTo>
                    <a:pt x="160" y="336"/>
                    <a:pt x="173" y="349"/>
                    <a:pt x="190" y="349"/>
                  </a:cubicBezTo>
                  <a:close/>
                  <a:moveTo>
                    <a:pt x="75" y="89"/>
                  </a:moveTo>
                  <a:cubicBezTo>
                    <a:pt x="285" y="89"/>
                    <a:pt x="285" y="89"/>
                    <a:pt x="285" y="89"/>
                  </a:cubicBezTo>
                  <a:cubicBezTo>
                    <a:pt x="290" y="89"/>
                    <a:pt x="294" y="84"/>
                    <a:pt x="294" y="79"/>
                  </a:cubicBezTo>
                  <a:cubicBezTo>
                    <a:pt x="294" y="74"/>
                    <a:pt x="290" y="70"/>
                    <a:pt x="285" y="70"/>
                  </a:cubicBezTo>
                  <a:cubicBezTo>
                    <a:pt x="75" y="70"/>
                    <a:pt x="75" y="70"/>
                    <a:pt x="75" y="70"/>
                  </a:cubicBezTo>
                  <a:cubicBezTo>
                    <a:pt x="70" y="70"/>
                    <a:pt x="66" y="74"/>
                    <a:pt x="66" y="79"/>
                  </a:cubicBezTo>
                  <a:cubicBezTo>
                    <a:pt x="66" y="84"/>
                    <a:pt x="70" y="89"/>
                    <a:pt x="75" y="89"/>
                  </a:cubicBezTo>
                  <a:close/>
                  <a:moveTo>
                    <a:pt x="75" y="138"/>
                  </a:moveTo>
                  <a:cubicBezTo>
                    <a:pt x="285" y="138"/>
                    <a:pt x="285" y="138"/>
                    <a:pt x="285" y="138"/>
                  </a:cubicBezTo>
                  <a:cubicBezTo>
                    <a:pt x="290" y="138"/>
                    <a:pt x="294" y="134"/>
                    <a:pt x="294" y="128"/>
                  </a:cubicBezTo>
                  <a:cubicBezTo>
                    <a:pt x="294" y="123"/>
                    <a:pt x="290" y="119"/>
                    <a:pt x="285" y="119"/>
                  </a:cubicBezTo>
                  <a:cubicBezTo>
                    <a:pt x="75" y="119"/>
                    <a:pt x="75" y="119"/>
                    <a:pt x="75" y="119"/>
                  </a:cubicBezTo>
                  <a:cubicBezTo>
                    <a:pt x="70" y="119"/>
                    <a:pt x="66" y="123"/>
                    <a:pt x="66" y="128"/>
                  </a:cubicBezTo>
                  <a:cubicBezTo>
                    <a:pt x="66" y="134"/>
                    <a:pt x="70" y="138"/>
                    <a:pt x="75" y="138"/>
                  </a:cubicBezTo>
                  <a:close/>
                  <a:moveTo>
                    <a:pt x="75" y="187"/>
                  </a:moveTo>
                  <a:cubicBezTo>
                    <a:pt x="222" y="187"/>
                    <a:pt x="222" y="187"/>
                    <a:pt x="222" y="187"/>
                  </a:cubicBezTo>
                  <a:cubicBezTo>
                    <a:pt x="227" y="187"/>
                    <a:pt x="232" y="183"/>
                    <a:pt x="232" y="178"/>
                  </a:cubicBezTo>
                  <a:cubicBezTo>
                    <a:pt x="232" y="172"/>
                    <a:pt x="227" y="168"/>
                    <a:pt x="222" y="168"/>
                  </a:cubicBezTo>
                  <a:cubicBezTo>
                    <a:pt x="75" y="168"/>
                    <a:pt x="75" y="168"/>
                    <a:pt x="75" y="168"/>
                  </a:cubicBezTo>
                  <a:cubicBezTo>
                    <a:pt x="70" y="168"/>
                    <a:pt x="66" y="172"/>
                    <a:pt x="66" y="178"/>
                  </a:cubicBezTo>
                  <a:cubicBezTo>
                    <a:pt x="66" y="183"/>
                    <a:pt x="70" y="187"/>
                    <a:pt x="75" y="1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394">
              <a:extLst>
                <a:ext uri="{FF2B5EF4-FFF2-40B4-BE49-F238E27FC236}">
                  <a16:creationId xmlns:a16="http://schemas.microsoft.com/office/drawing/2014/main" id="{5641DBA3-423F-5D10-761E-AC4C51DCA1FD}"/>
                </a:ext>
              </a:extLst>
            </p:cNvPr>
            <p:cNvSpPr>
              <a:spLocks/>
            </p:cNvSpPr>
            <p:nvPr/>
          </p:nvSpPr>
          <p:spPr bwMode="auto">
            <a:xfrm>
              <a:off x="5278438" y="387351"/>
              <a:ext cx="304800" cy="303213"/>
            </a:xfrm>
            <a:custGeom>
              <a:avLst/>
              <a:gdLst>
                <a:gd name="T0" fmla="*/ 650 w 744"/>
                <a:gd name="T1" fmla="*/ 94 h 744"/>
                <a:gd name="T2" fmla="*/ 744 w 744"/>
                <a:gd name="T3" fmla="*/ 323 h 744"/>
                <a:gd name="T4" fmla="*/ 744 w 744"/>
                <a:gd name="T5" fmla="*/ 421 h 744"/>
                <a:gd name="T6" fmla="*/ 719 w 744"/>
                <a:gd name="T7" fmla="*/ 548 h 744"/>
                <a:gd name="T8" fmla="*/ 706 w 744"/>
                <a:gd name="T9" fmla="*/ 553 h 744"/>
                <a:gd name="T10" fmla="*/ 701 w 744"/>
                <a:gd name="T11" fmla="*/ 541 h 744"/>
                <a:gd name="T12" fmla="*/ 726 w 744"/>
                <a:gd name="T13" fmla="*/ 421 h 744"/>
                <a:gd name="T14" fmla="*/ 726 w 744"/>
                <a:gd name="T15" fmla="*/ 323 h 744"/>
                <a:gd name="T16" fmla="*/ 637 w 744"/>
                <a:gd name="T17" fmla="*/ 107 h 744"/>
                <a:gd name="T18" fmla="*/ 421 w 744"/>
                <a:gd name="T19" fmla="*/ 18 h 744"/>
                <a:gd name="T20" fmla="*/ 323 w 744"/>
                <a:gd name="T21" fmla="*/ 18 h 744"/>
                <a:gd name="T22" fmla="*/ 108 w 744"/>
                <a:gd name="T23" fmla="*/ 107 h 744"/>
                <a:gd name="T24" fmla="*/ 18 w 744"/>
                <a:gd name="T25" fmla="*/ 323 h 744"/>
                <a:gd name="T26" fmla="*/ 18 w 744"/>
                <a:gd name="T27" fmla="*/ 421 h 744"/>
                <a:gd name="T28" fmla="*/ 108 w 744"/>
                <a:gd name="T29" fmla="*/ 637 h 744"/>
                <a:gd name="T30" fmla="*/ 323 w 744"/>
                <a:gd name="T31" fmla="*/ 726 h 744"/>
                <a:gd name="T32" fmla="*/ 421 w 744"/>
                <a:gd name="T33" fmla="*/ 726 h 744"/>
                <a:gd name="T34" fmla="*/ 632 w 744"/>
                <a:gd name="T35" fmla="*/ 642 h 744"/>
                <a:gd name="T36" fmla="*/ 645 w 744"/>
                <a:gd name="T37" fmla="*/ 642 h 744"/>
                <a:gd name="T38" fmla="*/ 644 w 744"/>
                <a:gd name="T39" fmla="*/ 655 h 744"/>
                <a:gd name="T40" fmla="*/ 421 w 744"/>
                <a:gd name="T41" fmla="*/ 744 h 744"/>
                <a:gd name="T42" fmla="*/ 323 w 744"/>
                <a:gd name="T43" fmla="*/ 744 h 744"/>
                <a:gd name="T44" fmla="*/ 94 w 744"/>
                <a:gd name="T45" fmla="*/ 650 h 744"/>
                <a:gd name="T46" fmla="*/ 0 w 744"/>
                <a:gd name="T47" fmla="*/ 421 h 744"/>
                <a:gd name="T48" fmla="*/ 0 w 744"/>
                <a:gd name="T49" fmla="*/ 323 h 744"/>
                <a:gd name="T50" fmla="*/ 94 w 744"/>
                <a:gd name="T51" fmla="*/ 94 h 744"/>
                <a:gd name="T52" fmla="*/ 323 w 744"/>
                <a:gd name="T53" fmla="*/ 0 h 744"/>
                <a:gd name="T54" fmla="*/ 421 w 744"/>
                <a:gd name="T55" fmla="*/ 0 h 744"/>
                <a:gd name="T56" fmla="*/ 650 w 744"/>
                <a:gd name="T57" fmla="*/ 94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4" h="744">
                  <a:moveTo>
                    <a:pt x="650" y="94"/>
                  </a:moveTo>
                  <a:cubicBezTo>
                    <a:pt x="711" y="155"/>
                    <a:pt x="744" y="236"/>
                    <a:pt x="744" y="323"/>
                  </a:cubicBezTo>
                  <a:cubicBezTo>
                    <a:pt x="744" y="421"/>
                    <a:pt x="744" y="421"/>
                    <a:pt x="744" y="421"/>
                  </a:cubicBezTo>
                  <a:cubicBezTo>
                    <a:pt x="744" y="465"/>
                    <a:pt x="736" y="508"/>
                    <a:pt x="719" y="548"/>
                  </a:cubicBezTo>
                  <a:cubicBezTo>
                    <a:pt x="717" y="553"/>
                    <a:pt x="711" y="555"/>
                    <a:pt x="706" y="553"/>
                  </a:cubicBezTo>
                  <a:cubicBezTo>
                    <a:pt x="702" y="551"/>
                    <a:pt x="699" y="546"/>
                    <a:pt x="701" y="541"/>
                  </a:cubicBezTo>
                  <a:cubicBezTo>
                    <a:pt x="718" y="503"/>
                    <a:pt x="726" y="463"/>
                    <a:pt x="726" y="421"/>
                  </a:cubicBezTo>
                  <a:cubicBezTo>
                    <a:pt x="726" y="323"/>
                    <a:pt x="726" y="323"/>
                    <a:pt x="726" y="323"/>
                  </a:cubicBezTo>
                  <a:cubicBezTo>
                    <a:pt x="726" y="241"/>
                    <a:pt x="694" y="165"/>
                    <a:pt x="637" y="107"/>
                  </a:cubicBezTo>
                  <a:cubicBezTo>
                    <a:pt x="579" y="50"/>
                    <a:pt x="503" y="18"/>
                    <a:pt x="421" y="18"/>
                  </a:cubicBezTo>
                  <a:cubicBezTo>
                    <a:pt x="323" y="18"/>
                    <a:pt x="323" y="18"/>
                    <a:pt x="323" y="18"/>
                  </a:cubicBezTo>
                  <a:cubicBezTo>
                    <a:pt x="241" y="18"/>
                    <a:pt x="165" y="50"/>
                    <a:pt x="108" y="107"/>
                  </a:cubicBezTo>
                  <a:cubicBezTo>
                    <a:pt x="50" y="165"/>
                    <a:pt x="18" y="241"/>
                    <a:pt x="18" y="323"/>
                  </a:cubicBezTo>
                  <a:cubicBezTo>
                    <a:pt x="18" y="421"/>
                    <a:pt x="18" y="421"/>
                    <a:pt x="18" y="421"/>
                  </a:cubicBezTo>
                  <a:cubicBezTo>
                    <a:pt x="18" y="503"/>
                    <a:pt x="50" y="579"/>
                    <a:pt x="108" y="637"/>
                  </a:cubicBezTo>
                  <a:cubicBezTo>
                    <a:pt x="165" y="694"/>
                    <a:pt x="241" y="726"/>
                    <a:pt x="323" y="726"/>
                  </a:cubicBezTo>
                  <a:cubicBezTo>
                    <a:pt x="421" y="726"/>
                    <a:pt x="421" y="726"/>
                    <a:pt x="421" y="726"/>
                  </a:cubicBezTo>
                  <a:cubicBezTo>
                    <a:pt x="500" y="726"/>
                    <a:pt x="575" y="696"/>
                    <a:pt x="632" y="642"/>
                  </a:cubicBezTo>
                  <a:cubicBezTo>
                    <a:pt x="635" y="638"/>
                    <a:pt x="641" y="638"/>
                    <a:pt x="645" y="642"/>
                  </a:cubicBezTo>
                  <a:cubicBezTo>
                    <a:pt x="648" y="646"/>
                    <a:pt x="648" y="651"/>
                    <a:pt x="644" y="655"/>
                  </a:cubicBezTo>
                  <a:cubicBezTo>
                    <a:pt x="584" y="713"/>
                    <a:pt x="505" y="744"/>
                    <a:pt x="421" y="744"/>
                  </a:cubicBezTo>
                  <a:cubicBezTo>
                    <a:pt x="323" y="744"/>
                    <a:pt x="323" y="744"/>
                    <a:pt x="323" y="744"/>
                  </a:cubicBezTo>
                  <a:cubicBezTo>
                    <a:pt x="237" y="744"/>
                    <a:pt x="155" y="711"/>
                    <a:pt x="94" y="650"/>
                  </a:cubicBezTo>
                  <a:cubicBezTo>
                    <a:pt x="33" y="589"/>
                    <a:pt x="0" y="508"/>
                    <a:pt x="0" y="421"/>
                  </a:cubicBezTo>
                  <a:cubicBezTo>
                    <a:pt x="0" y="323"/>
                    <a:pt x="0" y="323"/>
                    <a:pt x="0" y="323"/>
                  </a:cubicBezTo>
                  <a:cubicBezTo>
                    <a:pt x="0" y="236"/>
                    <a:pt x="33" y="155"/>
                    <a:pt x="94" y="94"/>
                  </a:cubicBezTo>
                  <a:cubicBezTo>
                    <a:pt x="155" y="33"/>
                    <a:pt x="237" y="0"/>
                    <a:pt x="323" y="0"/>
                  </a:cubicBezTo>
                  <a:cubicBezTo>
                    <a:pt x="421" y="0"/>
                    <a:pt x="421" y="0"/>
                    <a:pt x="421" y="0"/>
                  </a:cubicBezTo>
                  <a:cubicBezTo>
                    <a:pt x="508" y="0"/>
                    <a:pt x="589" y="33"/>
                    <a:pt x="65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304450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6" name="Connecteur droit 65">
            <a:extLst>
              <a:ext uri="{FF2B5EF4-FFF2-40B4-BE49-F238E27FC236}">
                <a16:creationId xmlns:a16="http://schemas.microsoft.com/office/drawing/2014/main" id="{F7D98FE2-D7DC-EE3C-31F2-AF65F37D67AD}"/>
              </a:ext>
            </a:extLst>
          </p:cNvPr>
          <p:cNvCxnSpPr>
            <a:cxnSpLocks/>
          </p:cNvCxnSpPr>
          <p:nvPr/>
        </p:nvCxnSpPr>
        <p:spPr>
          <a:xfrm>
            <a:off x="1108933" y="3287666"/>
            <a:ext cx="11083067" cy="0"/>
          </a:xfrm>
          <a:prstGeom prst="line">
            <a:avLst/>
          </a:prstGeom>
          <a:ln w="12700">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D5282AB3-5D5D-BE8A-3C19-724EFF215D5D}"/>
              </a:ext>
            </a:extLst>
          </p:cNvPr>
          <p:cNvSpPr>
            <a:spLocks noGrp="1"/>
          </p:cNvSpPr>
          <p:nvPr>
            <p:ph type="title"/>
          </p:nvPr>
        </p:nvSpPr>
        <p:spPr>
          <a:xfrm>
            <a:off x="874800" y="873125"/>
            <a:ext cx="5076738" cy="1323439"/>
          </a:xfrm>
        </p:spPr>
        <p:txBody>
          <a:bodyPr/>
          <a:lstStyle/>
          <a:p>
            <a:r>
              <a:rPr lang="en-US" dirty="0">
                <a:solidFill>
                  <a:srgbClr val="4B4BF9"/>
                </a:solidFill>
              </a:rPr>
              <a:t>Communication </a:t>
            </a:r>
            <a:br>
              <a:rPr lang="en-US" dirty="0"/>
            </a:br>
            <a:r>
              <a:rPr lang="en-US" dirty="0"/>
              <a:t>Styles</a:t>
            </a:r>
          </a:p>
        </p:txBody>
      </p:sp>
      <p:sp>
        <p:nvSpPr>
          <p:cNvPr id="4" name="Espace réservé du texte 3">
            <a:extLst>
              <a:ext uri="{FF2B5EF4-FFF2-40B4-BE49-F238E27FC236}">
                <a16:creationId xmlns:a16="http://schemas.microsoft.com/office/drawing/2014/main" id="{2DE45E50-7E4E-B09D-2EB9-9C5DA8920269}"/>
              </a:ext>
            </a:extLst>
          </p:cNvPr>
          <p:cNvSpPr>
            <a:spLocks noGrp="1"/>
          </p:cNvSpPr>
          <p:nvPr>
            <p:ph type="body" sz="quarter" idx="134"/>
          </p:nvPr>
        </p:nvSpPr>
        <p:spPr>
          <a:xfrm>
            <a:off x="874713" y="2979750"/>
            <a:ext cx="611188" cy="611188"/>
          </a:xfrm>
          <a:solidFill>
            <a:schemeClr val="accent2"/>
          </a:solidFill>
        </p:spPr>
        <p:txBody>
          <a:bodyPr/>
          <a:lstStyle/>
          <a:p>
            <a:r>
              <a:rPr lang="en-US" dirty="0"/>
              <a:t>1</a:t>
            </a:r>
          </a:p>
        </p:txBody>
      </p:sp>
      <p:sp>
        <p:nvSpPr>
          <p:cNvPr id="7" name="Espace réservé du texte 6">
            <a:extLst>
              <a:ext uri="{FF2B5EF4-FFF2-40B4-BE49-F238E27FC236}">
                <a16:creationId xmlns:a16="http://schemas.microsoft.com/office/drawing/2014/main" id="{6F066924-3577-DCF1-CBE7-A8BA5D1B23CE}"/>
              </a:ext>
            </a:extLst>
          </p:cNvPr>
          <p:cNvSpPr>
            <a:spLocks noGrp="1"/>
          </p:cNvSpPr>
          <p:nvPr>
            <p:ph type="body" sz="quarter" idx="137"/>
          </p:nvPr>
        </p:nvSpPr>
        <p:spPr>
          <a:xfrm>
            <a:off x="4438800" y="2979750"/>
            <a:ext cx="611188" cy="611188"/>
          </a:xfrm>
          <a:solidFill>
            <a:schemeClr val="accent2"/>
          </a:solidFill>
        </p:spPr>
        <p:txBody>
          <a:bodyPr/>
          <a:lstStyle/>
          <a:p>
            <a:r>
              <a:rPr lang="en-US" dirty="0"/>
              <a:t>2</a:t>
            </a:r>
          </a:p>
        </p:txBody>
      </p:sp>
      <p:sp>
        <p:nvSpPr>
          <p:cNvPr id="10" name="Espace réservé du texte 9">
            <a:extLst>
              <a:ext uri="{FF2B5EF4-FFF2-40B4-BE49-F238E27FC236}">
                <a16:creationId xmlns:a16="http://schemas.microsoft.com/office/drawing/2014/main" id="{90DCAF22-2E14-4793-8EB9-8A352E1C52EE}"/>
              </a:ext>
            </a:extLst>
          </p:cNvPr>
          <p:cNvSpPr>
            <a:spLocks noGrp="1"/>
          </p:cNvSpPr>
          <p:nvPr>
            <p:ph type="body" sz="quarter" idx="140"/>
          </p:nvPr>
        </p:nvSpPr>
        <p:spPr>
          <a:xfrm>
            <a:off x="8004176" y="2979750"/>
            <a:ext cx="611188" cy="611188"/>
          </a:xfrm>
          <a:solidFill>
            <a:schemeClr val="accent2"/>
          </a:solidFill>
        </p:spPr>
        <p:txBody>
          <a:bodyPr/>
          <a:lstStyle/>
          <a:p>
            <a:r>
              <a:rPr lang="en-US" dirty="0"/>
              <a:t>3</a:t>
            </a:r>
          </a:p>
        </p:txBody>
      </p:sp>
      <p:sp>
        <p:nvSpPr>
          <p:cNvPr id="43" name="Espace réservé du texte 13">
            <a:extLst>
              <a:ext uri="{FF2B5EF4-FFF2-40B4-BE49-F238E27FC236}">
                <a16:creationId xmlns:a16="http://schemas.microsoft.com/office/drawing/2014/main" id="{B627DE7B-CEF9-3290-4187-BF684D2EF942}"/>
              </a:ext>
            </a:extLst>
          </p:cNvPr>
          <p:cNvSpPr txBox="1">
            <a:spLocks/>
          </p:cNvSpPr>
          <p:nvPr/>
        </p:nvSpPr>
        <p:spPr>
          <a:xfrm>
            <a:off x="874564" y="3699750"/>
            <a:ext cx="3313112" cy="307777"/>
          </a:xfrm>
          <a:prstGeom prst="rect">
            <a:avLst/>
          </a:prstGeom>
        </p:spPr>
        <p:txBody>
          <a:bodyPr wrap="square">
            <a:spAutoFit/>
          </a:bodyPr>
          <a:lstStyle>
            <a:lvl1pPr marL="0" indent="0" algn="l" defTabSz="914400" rtl="0" eaLnBrk="1" latinLnBrk="0" hangingPunct="1">
              <a:lnSpc>
                <a:spcPct val="100000"/>
              </a:lnSpc>
              <a:spcBef>
                <a:spcPts val="0"/>
              </a:spcBef>
              <a:buFont typeface="Arial" panose="020B0604020202020204" pitchFamily="34" charset="0"/>
              <a:buNone/>
              <a:defRPr sz="1400" b="1" i="0" kern="1200">
                <a:solidFill>
                  <a:srgbClr val="09092D"/>
                </a:solidFill>
                <a:latin typeface="Foundever Sans Bold" pitchFamily="2" charset="0"/>
                <a:ea typeface="Foundever Sans Bold" pitchFamily="2" charset="0"/>
                <a:cs typeface="Calibri Light" panose="020F0302020204030204" pitchFamily="34" charset="0"/>
              </a:defRPr>
            </a:lvl1pPr>
            <a:lvl2pPr marL="457200" indent="0" algn="l" defTabSz="914400" rtl="0" eaLnBrk="1" latinLnBrk="0" hangingPunct="1">
              <a:lnSpc>
                <a:spcPct val="100000"/>
              </a:lnSpc>
              <a:spcBef>
                <a:spcPts val="5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2pPr>
            <a:lvl3pPr marL="914400" indent="0" algn="l" defTabSz="914400" rtl="0" eaLnBrk="1" latinLnBrk="0" hangingPunct="1">
              <a:lnSpc>
                <a:spcPct val="100000"/>
              </a:lnSpc>
              <a:spcBef>
                <a:spcPts val="5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3pPr>
            <a:lvl4pPr marL="1371600" indent="0" algn="l" defTabSz="914400" rtl="0" eaLnBrk="1" latinLnBrk="0" hangingPunct="1">
              <a:lnSpc>
                <a:spcPct val="100000"/>
              </a:lnSpc>
              <a:spcBef>
                <a:spcPts val="5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4pPr>
            <a:lvl5pPr marL="1828800" indent="0" algn="l" defTabSz="914400" rtl="0" eaLnBrk="1" latinLnBrk="0" hangingPunct="1">
              <a:lnSpc>
                <a:spcPct val="100000"/>
              </a:lnSpc>
              <a:spcBef>
                <a:spcPts val="5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09092C"/>
                </a:solidFill>
                <a:latin typeface="Foundever Sans Bold" pitchFamily="50" charset="0"/>
                <a:ea typeface="Foundever Sans Bold" pitchFamily="50" charset="0"/>
              </a:rPr>
              <a:t>Passive Communication</a:t>
            </a:r>
          </a:p>
        </p:txBody>
      </p:sp>
      <p:sp>
        <p:nvSpPr>
          <p:cNvPr id="45" name="Espace réservé du texte 15">
            <a:extLst>
              <a:ext uri="{FF2B5EF4-FFF2-40B4-BE49-F238E27FC236}">
                <a16:creationId xmlns:a16="http://schemas.microsoft.com/office/drawing/2014/main" id="{475EF914-EACC-4BBD-8647-7030684637B8}"/>
              </a:ext>
            </a:extLst>
          </p:cNvPr>
          <p:cNvSpPr txBox="1">
            <a:spLocks/>
          </p:cNvSpPr>
          <p:nvPr/>
        </p:nvSpPr>
        <p:spPr>
          <a:xfrm>
            <a:off x="4438651" y="3699750"/>
            <a:ext cx="3313112" cy="307777"/>
          </a:xfrm>
          <a:prstGeom prst="rect">
            <a:avLst/>
          </a:prstGeom>
        </p:spPr>
        <p:txBody>
          <a:bodyPr wrap="square">
            <a:spAutoFit/>
          </a:bodyPr>
          <a:lstStyle>
            <a:lvl1pPr marL="0" indent="0" algn="l" defTabSz="914400" rtl="0" eaLnBrk="1" latinLnBrk="0" hangingPunct="1">
              <a:lnSpc>
                <a:spcPct val="100000"/>
              </a:lnSpc>
              <a:spcBef>
                <a:spcPts val="0"/>
              </a:spcBef>
              <a:buFont typeface="Arial" panose="020B0604020202020204" pitchFamily="34" charset="0"/>
              <a:buNone/>
              <a:defRPr sz="1400" b="1" i="0" kern="1200">
                <a:solidFill>
                  <a:srgbClr val="09092D"/>
                </a:solidFill>
                <a:latin typeface="Foundever Sans Bold" pitchFamily="2" charset="0"/>
                <a:ea typeface="Foundever Sans Bold" pitchFamily="2" charset="0"/>
                <a:cs typeface="Calibri Light" panose="020F0302020204030204" pitchFamily="34" charset="0"/>
              </a:defRPr>
            </a:lvl1pPr>
            <a:lvl2pPr marL="457200" indent="0" algn="l" defTabSz="914400" rtl="0" eaLnBrk="1" latinLnBrk="0" hangingPunct="1">
              <a:lnSpc>
                <a:spcPct val="100000"/>
              </a:lnSpc>
              <a:spcBef>
                <a:spcPts val="5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2pPr>
            <a:lvl3pPr marL="914400" indent="0" algn="l" defTabSz="914400" rtl="0" eaLnBrk="1" latinLnBrk="0" hangingPunct="1">
              <a:lnSpc>
                <a:spcPct val="100000"/>
              </a:lnSpc>
              <a:spcBef>
                <a:spcPts val="5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3pPr>
            <a:lvl4pPr marL="1371600" indent="0" algn="l" defTabSz="914400" rtl="0" eaLnBrk="1" latinLnBrk="0" hangingPunct="1">
              <a:lnSpc>
                <a:spcPct val="100000"/>
              </a:lnSpc>
              <a:spcBef>
                <a:spcPts val="5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4pPr>
            <a:lvl5pPr marL="1828800" indent="0" algn="l" defTabSz="914400" rtl="0" eaLnBrk="1" latinLnBrk="0" hangingPunct="1">
              <a:lnSpc>
                <a:spcPct val="100000"/>
              </a:lnSpc>
              <a:spcBef>
                <a:spcPts val="5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09092C"/>
                </a:solidFill>
                <a:latin typeface="Foundever Sans Bold" pitchFamily="50" charset="0"/>
                <a:ea typeface="Foundever Sans Bold" pitchFamily="50" charset="0"/>
              </a:rPr>
              <a:t>Aggressive Communication</a:t>
            </a:r>
          </a:p>
        </p:txBody>
      </p:sp>
      <p:sp>
        <p:nvSpPr>
          <p:cNvPr id="46" name="Espace réservé du texte 14">
            <a:extLst>
              <a:ext uri="{FF2B5EF4-FFF2-40B4-BE49-F238E27FC236}">
                <a16:creationId xmlns:a16="http://schemas.microsoft.com/office/drawing/2014/main" id="{9EAB2CC4-BFE8-C776-55B5-EDEE38F62889}"/>
              </a:ext>
            </a:extLst>
          </p:cNvPr>
          <p:cNvSpPr txBox="1">
            <a:spLocks/>
          </p:cNvSpPr>
          <p:nvPr/>
        </p:nvSpPr>
        <p:spPr>
          <a:xfrm>
            <a:off x="4438650" y="4279350"/>
            <a:ext cx="3565377" cy="1475404"/>
          </a:xfrm>
          <a:prstGeom prst="rect">
            <a:avLst/>
          </a:prstGeom>
        </p:spPr>
        <p:txBody>
          <a:bodyPr wrap="square">
            <a:sp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9092D"/>
                </a:solidFill>
                <a:latin typeface="Calibri Light" panose="020F0302020204030204" pitchFamily="34" charset="0"/>
                <a:ea typeface="+mn-ea"/>
                <a:cs typeface="Calibri Light" panose="020F0302020204030204" pitchFamily="34" charset="0"/>
              </a:defRPr>
            </a:lvl1pPr>
            <a:lvl2pPr marL="457200" indent="0" algn="l" defTabSz="914400" rtl="0" eaLnBrk="1" latinLnBrk="0" hangingPunct="1">
              <a:lnSpc>
                <a:spcPct val="100000"/>
              </a:lnSpc>
              <a:spcBef>
                <a:spcPts val="5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2pPr>
            <a:lvl3pPr marL="914400" indent="0" algn="l" defTabSz="914400" rtl="0" eaLnBrk="1" latinLnBrk="0" hangingPunct="1">
              <a:lnSpc>
                <a:spcPct val="100000"/>
              </a:lnSpc>
              <a:spcBef>
                <a:spcPts val="5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3pPr>
            <a:lvl4pPr marL="1371600" indent="0" algn="l" defTabSz="914400" rtl="0" eaLnBrk="1" latinLnBrk="0" hangingPunct="1">
              <a:lnSpc>
                <a:spcPct val="100000"/>
              </a:lnSpc>
              <a:spcBef>
                <a:spcPts val="5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4pPr>
            <a:lvl5pPr marL="1828800" indent="0" algn="l" defTabSz="914400" rtl="0" eaLnBrk="1" latinLnBrk="0" hangingPunct="1">
              <a:lnSpc>
                <a:spcPct val="100000"/>
              </a:lnSpc>
              <a:spcBef>
                <a:spcPts val="5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lnSpc>
                <a:spcPct val="107000"/>
              </a:lnSpc>
              <a:buSzPts val="1000"/>
              <a:buFont typeface="Symbol" panose="05050102010706020507" pitchFamily="18" charset="2"/>
              <a:buChar char=""/>
              <a:tabLst>
                <a:tab pos="1805940" algn="l"/>
              </a:tabLst>
            </a:pPr>
            <a:r>
              <a:rPr lang="en-US" sz="1400" kern="0" dirty="0">
                <a:solidFill>
                  <a:srgbClr val="09092C"/>
                </a:solidFill>
                <a:latin typeface="+mn-lt"/>
                <a:ea typeface="Times New Roman" panose="02020603050405020304" pitchFamily="18" charset="0"/>
                <a:cs typeface="Calibri" panose="020F0502020204030204" pitchFamily="34" charset="0"/>
              </a:rPr>
              <a:t>Expressing feelings, needs, and ideas at the expense of others; </a:t>
            </a:r>
            <a:r>
              <a:rPr lang="en-US" sz="1400" b="1" kern="0" dirty="0">
                <a:solidFill>
                  <a:srgbClr val="09092C"/>
                </a:solidFill>
                <a:latin typeface="+mn-lt"/>
                <a:ea typeface="Times New Roman" panose="02020603050405020304" pitchFamily="18" charset="0"/>
                <a:cs typeface="Calibri" panose="020F0502020204030204" pitchFamily="34" charset="0"/>
              </a:rPr>
              <a:t>ignoring others’ rights</a:t>
            </a:r>
            <a:r>
              <a:rPr lang="en-US" sz="1400" kern="0" dirty="0">
                <a:solidFill>
                  <a:srgbClr val="09092C"/>
                </a:solidFill>
                <a:latin typeface="+mn-lt"/>
                <a:ea typeface="Times New Roman" panose="02020603050405020304" pitchFamily="18" charset="0"/>
                <a:cs typeface="Calibri" panose="020F0502020204030204" pitchFamily="34" charset="0"/>
              </a:rPr>
              <a:t> to support your own</a:t>
            </a:r>
            <a:endParaRPr lang="pt-PT" sz="1400" kern="100" dirty="0">
              <a:solidFill>
                <a:srgbClr val="09092C"/>
              </a:solidFill>
              <a:latin typeface="+mn-lt"/>
              <a:ea typeface="Times New Roman" panose="02020603050405020304" pitchFamily="18" charset="0"/>
              <a:cs typeface="Times New Roman" panose="02020603050405020304" pitchFamily="18" charset="0"/>
            </a:endParaRPr>
          </a:p>
          <a:p>
            <a:pPr marL="342900" lvl="0" indent="-342900">
              <a:lnSpc>
                <a:spcPct val="107000"/>
              </a:lnSpc>
              <a:buSzPts val="1000"/>
              <a:buFont typeface="Symbol" panose="05050102010706020507" pitchFamily="18" charset="2"/>
              <a:buChar char=""/>
              <a:tabLst>
                <a:tab pos="1805940" algn="l"/>
              </a:tabLst>
            </a:pPr>
            <a:r>
              <a:rPr lang="en-US" sz="1400" kern="0" dirty="0">
                <a:solidFill>
                  <a:srgbClr val="09092C"/>
                </a:solidFill>
                <a:latin typeface="+mn-lt"/>
                <a:ea typeface="Times New Roman" panose="02020603050405020304" pitchFamily="18" charset="0"/>
                <a:cs typeface="Calibri" panose="020F0502020204030204" pitchFamily="34" charset="0"/>
              </a:rPr>
              <a:t>Defensive or </a:t>
            </a:r>
            <a:r>
              <a:rPr lang="en-US" sz="1400" b="1" kern="0" dirty="0">
                <a:solidFill>
                  <a:srgbClr val="09092C"/>
                </a:solidFill>
                <a:latin typeface="+mn-lt"/>
                <a:ea typeface="Times New Roman" panose="02020603050405020304" pitchFamily="18" charset="0"/>
                <a:cs typeface="Calibri" panose="020F0502020204030204" pitchFamily="34" charset="0"/>
              </a:rPr>
              <a:t>hostile</a:t>
            </a:r>
            <a:r>
              <a:rPr lang="en-US" sz="1400" kern="0" dirty="0">
                <a:solidFill>
                  <a:srgbClr val="09092C"/>
                </a:solidFill>
                <a:latin typeface="+mn-lt"/>
                <a:ea typeface="Times New Roman" panose="02020603050405020304" pitchFamily="18" charset="0"/>
                <a:cs typeface="Calibri" panose="020F0502020204030204" pitchFamily="34" charset="0"/>
              </a:rPr>
              <a:t> confronted by others</a:t>
            </a:r>
            <a:endParaRPr lang="pt-PT" sz="1400" kern="100" dirty="0">
              <a:solidFill>
                <a:srgbClr val="09092C"/>
              </a:solidFill>
              <a:latin typeface="+mn-lt"/>
              <a:ea typeface="Times New Roman" panose="02020603050405020304" pitchFamily="18" charset="0"/>
              <a:cs typeface="Times New Roman" panose="02020603050405020304" pitchFamily="18" charset="0"/>
            </a:endParaRPr>
          </a:p>
          <a:p>
            <a:pPr marL="342900" lvl="0" indent="-342900">
              <a:lnSpc>
                <a:spcPct val="107000"/>
              </a:lnSpc>
              <a:buSzPts val="1000"/>
              <a:buFont typeface="Symbol" panose="05050102010706020507" pitchFamily="18" charset="2"/>
              <a:buChar char=""/>
              <a:tabLst>
                <a:tab pos="1805940" algn="l"/>
              </a:tabLst>
            </a:pPr>
            <a:r>
              <a:rPr lang="pt-PT" sz="1400" b="1" kern="0" dirty="0">
                <a:solidFill>
                  <a:srgbClr val="09092C"/>
                </a:solidFill>
                <a:latin typeface="+mn-lt"/>
                <a:ea typeface="Times New Roman" panose="02020603050405020304" pitchFamily="18" charset="0"/>
                <a:cs typeface="Calibri" panose="020F0502020204030204" pitchFamily="34" charset="0"/>
              </a:rPr>
              <a:t>Often alienates and hurts others</a:t>
            </a:r>
            <a:endParaRPr lang="pt-PT" sz="1400" b="1" kern="100" dirty="0">
              <a:solidFill>
                <a:srgbClr val="09092C"/>
              </a:solidFill>
              <a:latin typeface="+mn-lt"/>
              <a:ea typeface="Times New Roman" panose="02020603050405020304" pitchFamily="18" charset="0"/>
              <a:cs typeface="Times New Roman" panose="02020603050405020304" pitchFamily="18" charset="0"/>
            </a:endParaRPr>
          </a:p>
          <a:p>
            <a:pPr marL="342900" lvl="0" indent="-342900">
              <a:lnSpc>
                <a:spcPct val="107000"/>
              </a:lnSpc>
              <a:buSzPts val="1000"/>
              <a:buFont typeface="Symbol" panose="05050102010706020507" pitchFamily="18" charset="2"/>
              <a:buChar char=""/>
              <a:tabLst>
                <a:tab pos="1805940" algn="l"/>
              </a:tabLst>
            </a:pPr>
            <a:r>
              <a:rPr lang="en-US" sz="1400" kern="0" dirty="0">
                <a:solidFill>
                  <a:srgbClr val="09092C"/>
                </a:solidFill>
                <a:latin typeface="+mn-lt"/>
                <a:ea typeface="Times New Roman" panose="02020603050405020304" pitchFamily="18" charset="0"/>
                <a:cs typeface="Calibri" panose="020F0502020204030204" pitchFamily="34" charset="0"/>
              </a:rPr>
              <a:t>Can help meet your needs quickly</a:t>
            </a:r>
          </a:p>
        </p:txBody>
      </p:sp>
      <p:sp>
        <p:nvSpPr>
          <p:cNvPr id="57" name="Espace réservé du texte 17">
            <a:extLst>
              <a:ext uri="{FF2B5EF4-FFF2-40B4-BE49-F238E27FC236}">
                <a16:creationId xmlns:a16="http://schemas.microsoft.com/office/drawing/2014/main" id="{60DEDED3-C584-24B6-1A05-D4B75119D23F}"/>
              </a:ext>
            </a:extLst>
          </p:cNvPr>
          <p:cNvSpPr txBox="1">
            <a:spLocks/>
          </p:cNvSpPr>
          <p:nvPr/>
        </p:nvSpPr>
        <p:spPr>
          <a:xfrm>
            <a:off x="8004027" y="3699750"/>
            <a:ext cx="3313112" cy="307777"/>
          </a:xfrm>
          <a:prstGeom prst="rect">
            <a:avLst/>
          </a:prstGeom>
        </p:spPr>
        <p:txBody>
          <a:bodyPr wrap="square">
            <a:spAutoFit/>
          </a:bodyPr>
          <a:lstStyle>
            <a:lvl1pPr marL="0" indent="0" algn="l" defTabSz="914400" rtl="0" eaLnBrk="1" latinLnBrk="0" hangingPunct="1">
              <a:lnSpc>
                <a:spcPct val="100000"/>
              </a:lnSpc>
              <a:spcBef>
                <a:spcPts val="0"/>
              </a:spcBef>
              <a:buFont typeface="Arial" panose="020B0604020202020204" pitchFamily="34" charset="0"/>
              <a:buNone/>
              <a:defRPr sz="1400" b="1" i="0" kern="1200">
                <a:solidFill>
                  <a:srgbClr val="09092D"/>
                </a:solidFill>
                <a:latin typeface="Foundever Sans Bold" pitchFamily="2" charset="0"/>
                <a:ea typeface="Foundever Sans Bold" pitchFamily="2" charset="0"/>
                <a:cs typeface="Calibri Light" panose="020F0302020204030204" pitchFamily="34" charset="0"/>
              </a:defRPr>
            </a:lvl1pPr>
            <a:lvl2pPr marL="457200" indent="0" algn="l" defTabSz="914400" rtl="0" eaLnBrk="1" latinLnBrk="0" hangingPunct="1">
              <a:lnSpc>
                <a:spcPct val="100000"/>
              </a:lnSpc>
              <a:spcBef>
                <a:spcPts val="5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2pPr>
            <a:lvl3pPr marL="914400" indent="0" algn="l" defTabSz="914400" rtl="0" eaLnBrk="1" latinLnBrk="0" hangingPunct="1">
              <a:lnSpc>
                <a:spcPct val="100000"/>
              </a:lnSpc>
              <a:spcBef>
                <a:spcPts val="5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3pPr>
            <a:lvl4pPr marL="1371600" indent="0" algn="l" defTabSz="914400" rtl="0" eaLnBrk="1" latinLnBrk="0" hangingPunct="1">
              <a:lnSpc>
                <a:spcPct val="100000"/>
              </a:lnSpc>
              <a:spcBef>
                <a:spcPts val="5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4pPr>
            <a:lvl5pPr marL="1828800" indent="0" algn="l" defTabSz="914400" rtl="0" eaLnBrk="1" latinLnBrk="0" hangingPunct="1">
              <a:lnSpc>
                <a:spcPct val="100000"/>
              </a:lnSpc>
              <a:spcBef>
                <a:spcPts val="5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09092C"/>
                </a:solidFill>
                <a:latin typeface="Foundever Sans Bold" pitchFamily="50" charset="0"/>
                <a:ea typeface="Foundever Sans Bold" pitchFamily="50" charset="0"/>
              </a:rPr>
              <a:t>Passive-Aggressive Communication</a:t>
            </a:r>
          </a:p>
        </p:txBody>
      </p:sp>
    </p:spTree>
    <p:extLst>
      <p:ext uri="{BB962C8B-B14F-4D97-AF65-F5344CB8AC3E}">
        <p14:creationId xmlns:p14="http://schemas.microsoft.com/office/powerpoint/2010/main" val="1573999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xEl>
                                              <p:pRg st="0" end="0"/>
                                            </p:txEl>
                                          </p:spTgt>
                                        </p:tgtEl>
                                        <p:attrNameLst>
                                          <p:attrName>style.visibility</p:attrName>
                                        </p:attrNameLst>
                                      </p:cBhvr>
                                      <p:to>
                                        <p:strVal val="visible"/>
                                      </p:to>
                                    </p:set>
                                    <p:animEffect transition="in" filter="fade">
                                      <p:cBhvr>
                                        <p:cTn id="7" dur="500"/>
                                        <p:tgtEl>
                                          <p:spTgt spid="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xEl>
                                              <p:pRg st="1" end="1"/>
                                            </p:txEl>
                                          </p:spTgt>
                                        </p:tgtEl>
                                        <p:attrNameLst>
                                          <p:attrName>style.visibility</p:attrName>
                                        </p:attrNameLst>
                                      </p:cBhvr>
                                      <p:to>
                                        <p:strVal val="visible"/>
                                      </p:to>
                                    </p:set>
                                    <p:animEffect transition="in" filter="fade">
                                      <p:cBhvr>
                                        <p:cTn id="12" dur="500"/>
                                        <p:tgtEl>
                                          <p:spTgt spid="4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
                                            <p:txEl>
                                              <p:pRg st="2" end="2"/>
                                            </p:txEl>
                                          </p:spTgt>
                                        </p:tgtEl>
                                        <p:attrNameLst>
                                          <p:attrName>style.visibility</p:attrName>
                                        </p:attrNameLst>
                                      </p:cBhvr>
                                      <p:to>
                                        <p:strVal val="visible"/>
                                      </p:to>
                                    </p:set>
                                    <p:animEffect transition="in" filter="fade">
                                      <p:cBhvr>
                                        <p:cTn id="17" dur="500"/>
                                        <p:tgtEl>
                                          <p:spTgt spid="4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
                                            <p:txEl>
                                              <p:pRg st="3" end="3"/>
                                            </p:txEl>
                                          </p:spTgt>
                                        </p:tgtEl>
                                        <p:attrNameLst>
                                          <p:attrName>style.visibility</p:attrName>
                                        </p:attrNameLst>
                                      </p:cBhvr>
                                      <p:to>
                                        <p:strVal val="visible"/>
                                      </p:to>
                                    </p:set>
                                    <p:animEffect transition="in" filter="fade">
                                      <p:cBhvr>
                                        <p:cTn id="22" dur="500"/>
                                        <p:tgtEl>
                                          <p:spTgt spid="4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6" name="Connecteur droit 65">
            <a:extLst>
              <a:ext uri="{FF2B5EF4-FFF2-40B4-BE49-F238E27FC236}">
                <a16:creationId xmlns:a16="http://schemas.microsoft.com/office/drawing/2014/main" id="{F7D98FE2-D7DC-EE3C-31F2-AF65F37D67AD}"/>
              </a:ext>
            </a:extLst>
          </p:cNvPr>
          <p:cNvCxnSpPr>
            <a:cxnSpLocks/>
          </p:cNvCxnSpPr>
          <p:nvPr/>
        </p:nvCxnSpPr>
        <p:spPr>
          <a:xfrm>
            <a:off x="1108933" y="3287666"/>
            <a:ext cx="11083067" cy="0"/>
          </a:xfrm>
          <a:prstGeom prst="line">
            <a:avLst/>
          </a:prstGeom>
          <a:ln w="12700">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D5282AB3-5D5D-BE8A-3C19-724EFF215D5D}"/>
              </a:ext>
            </a:extLst>
          </p:cNvPr>
          <p:cNvSpPr>
            <a:spLocks noGrp="1"/>
          </p:cNvSpPr>
          <p:nvPr>
            <p:ph type="title"/>
          </p:nvPr>
        </p:nvSpPr>
        <p:spPr>
          <a:xfrm>
            <a:off x="874800" y="873125"/>
            <a:ext cx="5076738" cy="1323439"/>
          </a:xfrm>
        </p:spPr>
        <p:txBody>
          <a:bodyPr/>
          <a:lstStyle/>
          <a:p>
            <a:r>
              <a:rPr lang="en-US" dirty="0">
                <a:solidFill>
                  <a:srgbClr val="4B4BF9"/>
                </a:solidFill>
              </a:rPr>
              <a:t>Communication </a:t>
            </a:r>
            <a:br>
              <a:rPr lang="en-US" dirty="0"/>
            </a:br>
            <a:r>
              <a:rPr lang="en-US" dirty="0"/>
              <a:t>Styles</a:t>
            </a:r>
          </a:p>
        </p:txBody>
      </p:sp>
      <p:sp>
        <p:nvSpPr>
          <p:cNvPr id="4" name="Espace réservé du texte 3">
            <a:extLst>
              <a:ext uri="{FF2B5EF4-FFF2-40B4-BE49-F238E27FC236}">
                <a16:creationId xmlns:a16="http://schemas.microsoft.com/office/drawing/2014/main" id="{2DE45E50-7E4E-B09D-2EB9-9C5DA8920269}"/>
              </a:ext>
            </a:extLst>
          </p:cNvPr>
          <p:cNvSpPr>
            <a:spLocks noGrp="1"/>
          </p:cNvSpPr>
          <p:nvPr>
            <p:ph type="body" sz="quarter" idx="134"/>
          </p:nvPr>
        </p:nvSpPr>
        <p:spPr>
          <a:xfrm>
            <a:off x="874713" y="2979750"/>
            <a:ext cx="611188" cy="611188"/>
          </a:xfrm>
          <a:solidFill>
            <a:schemeClr val="accent2"/>
          </a:solidFill>
        </p:spPr>
        <p:txBody>
          <a:bodyPr/>
          <a:lstStyle/>
          <a:p>
            <a:r>
              <a:rPr lang="en-US" dirty="0"/>
              <a:t>1</a:t>
            </a:r>
          </a:p>
        </p:txBody>
      </p:sp>
      <p:sp>
        <p:nvSpPr>
          <p:cNvPr id="7" name="Espace réservé du texte 6">
            <a:extLst>
              <a:ext uri="{FF2B5EF4-FFF2-40B4-BE49-F238E27FC236}">
                <a16:creationId xmlns:a16="http://schemas.microsoft.com/office/drawing/2014/main" id="{6F066924-3577-DCF1-CBE7-A8BA5D1B23CE}"/>
              </a:ext>
            </a:extLst>
          </p:cNvPr>
          <p:cNvSpPr>
            <a:spLocks noGrp="1"/>
          </p:cNvSpPr>
          <p:nvPr>
            <p:ph type="body" sz="quarter" idx="137"/>
          </p:nvPr>
        </p:nvSpPr>
        <p:spPr>
          <a:xfrm>
            <a:off x="4438800" y="2979750"/>
            <a:ext cx="611188" cy="611188"/>
          </a:xfrm>
          <a:solidFill>
            <a:schemeClr val="accent2"/>
          </a:solidFill>
        </p:spPr>
        <p:txBody>
          <a:bodyPr/>
          <a:lstStyle/>
          <a:p>
            <a:r>
              <a:rPr lang="en-US" dirty="0"/>
              <a:t>2</a:t>
            </a:r>
          </a:p>
        </p:txBody>
      </p:sp>
      <p:sp>
        <p:nvSpPr>
          <p:cNvPr id="10" name="Espace réservé du texte 9">
            <a:extLst>
              <a:ext uri="{FF2B5EF4-FFF2-40B4-BE49-F238E27FC236}">
                <a16:creationId xmlns:a16="http://schemas.microsoft.com/office/drawing/2014/main" id="{90DCAF22-2E14-4793-8EB9-8A352E1C52EE}"/>
              </a:ext>
            </a:extLst>
          </p:cNvPr>
          <p:cNvSpPr>
            <a:spLocks noGrp="1"/>
          </p:cNvSpPr>
          <p:nvPr>
            <p:ph type="body" sz="quarter" idx="140"/>
          </p:nvPr>
        </p:nvSpPr>
        <p:spPr>
          <a:xfrm>
            <a:off x="8004176" y="2979750"/>
            <a:ext cx="611188" cy="611188"/>
          </a:xfrm>
          <a:solidFill>
            <a:schemeClr val="accent2"/>
          </a:solidFill>
        </p:spPr>
        <p:txBody>
          <a:bodyPr/>
          <a:lstStyle/>
          <a:p>
            <a:r>
              <a:rPr lang="en-US" dirty="0"/>
              <a:t>3</a:t>
            </a:r>
          </a:p>
        </p:txBody>
      </p:sp>
      <p:sp>
        <p:nvSpPr>
          <p:cNvPr id="43" name="Espace réservé du texte 13">
            <a:extLst>
              <a:ext uri="{FF2B5EF4-FFF2-40B4-BE49-F238E27FC236}">
                <a16:creationId xmlns:a16="http://schemas.microsoft.com/office/drawing/2014/main" id="{B627DE7B-CEF9-3290-4187-BF684D2EF942}"/>
              </a:ext>
            </a:extLst>
          </p:cNvPr>
          <p:cNvSpPr txBox="1">
            <a:spLocks/>
          </p:cNvSpPr>
          <p:nvPr/>
        </p:nvSpPr>
        <p:spPr>
          <a:xfrm>
            <a:off x="874564" y="3699750"/>
            <a:ext cx="3313112" cy="307777"/>
          </a:xfrm>
          <a:prstGeom prst="rect">
            <a:avLst/>
          </a:prstGeom>
        </p:spPr>
        <p:txBody>
          <a:bodyPr wrap="square">
            <a:spAutoFit/>
          </a:bodyPr>
          <a:lstStyle>
            <a:lvl1pPr marL="0" indent="0" algn="l" defTabSz="914400" rtl="0" eaLnBrk="1" latinLnBrk="0" hangingPunct="1">
              <a:lnSpc>
                <a:spcPct val="100000"/>
              </a:lnSpc>
              <a:spcBef>
                <a:spcPts val="0"/>
              </a:spcBef>
              <a:buFont typeface="Arial" panose="020B0604020202020204" pitchFamily="34" charset="0"/>
              <a:buNone/>
              <a:defRPr sz="1400" b="1" i="0" kern="1200">
                <a:solidFill>
                  <a:srgbClr val="09092D"/>
                </a:solidFill>
                <a:latin typeface="Foundever Sans Bold" pitchFamily="2" charset="0"/>
                <a:ea typeface="Foundever Sans Bold" pitchFamily="2" charset="0"/>
                <a:cs typeface="Calibri Light" panose="020F0302020204030204" pitchFamily="34" charset="0"/>
              </a:defRPr>
            </a:lvl1pPr>
            <a:lvl2pPr marL="457200" indent="0" algn="l" defTabSz="914400" rtl="0" eaLnBrk="1" latinLnBrk="0" hangingPunct="1">
              <a:lnSpc>
                <a:spcPct val="100000"/>
              </a:lnSpc>
              <a:spcBef>
                <a:spcPts val="5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2pPr>
            <a:lvl3pPr marL="914400" indent="0" algn="l" defTabSz="914400" rtl="0" eaLnBrk="1" latinLnBrk="0" hangingPunct="1">
              <a:lnSpc>
                <a:spcPct val="100000"/>
              </a:lnSpc>
              <a:spcBef>
                <a:spcPts val="5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3pPr>
            <a:lvl4pPr marL="1371600" indent="0" algn="l" defTabSz="914400" rtl="0" eaLnBrk="1" latinLnBrk="0" hangingPunct="1">
              <a:lnSpc>
                <a:spcPct val="100000"/>
              </a:lnSpc>
              <a:spcBef>
                <a:spcPts val="5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4pPr>
            <a:lvl5pPr marL="1828800" indent="0" algn="l" defTabSz="914400" rtl="0" eaLnBrk="1" latinLnBrk="0" hangingPunct="1">
              <a:lnSpc>
                <a:spcPct val="100000"/>
              </a:lnSpc>
              <a:spcBef>
                <a:spcPts val="5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09092C"/>
                </a:solidFill>
                <a:latin typeface="Foundever Sans Bold" pitchFamily="50" charset="0"/>
                <a:ea typeface="Foundever Sans Bold" pitchFamily="50" charset="0"/>
              </a:rPr>
              <a:t>Passive Communication</a:t>
            </a:r>
          </a:p>
        </p:txBody>
      </p:sp>
      <p:sp>
        <p:nvSpPr>
          <p:cNvPr id="45" name="Espace réservé du texte 15">
            <a:extLst>
              <a:ext uri="{FF2B5EF4-FFF2-40B4-BE49-F238E27FC236}">
                <a16:creationId xmlns:a16="http://schemas.microsoft.com/office/drawing/2014/main" id="{475EF914-EACC-4BBD-8647-7030684637B8}"/>
              </a:ext>
            </a:extLst>
          </p:cNvPr>
          <p:cNvSpPr txBox="1">
            <a:spLocks/>
          </p:cNvSpPr>
          <p:nvPr/>
        </p:nvSpPr>
        <p:spPr>
          <a:xfrm>
            <a:off x="4438651" y="3699750"/>
            <a:ext cx="3313112" cy="307777"/>
          </a:xfrm>
          <a:prstGeom prst="rect">
            <a:avLst/>
          </a:prstGeom>
        </p:spPr>
        <p:txBody>
          <a:bodyPr wrap="square">
            <a:spAutoFit/>
          </a:bodyPr>
          <a:lstStyle>
            <a:lvl1pPr marL="0" indent="0" algn="l" defTabSz="914400" rtl="0" eaLnBrk="1" latinLnBrk="0" hangingPunct="1">
              <a:lnSpc>
                <a:spcPct val="100000"/>
              </a:lnSpc>
              <a:spcBef>
                <a:spcPts val="0"/>
              </a:spcBef>
              <a:buFont typeface="Arial" panose="020B0604020202020204" pitchFamily="34" charset="0"/>
              <a:buNone/>
              <a:defRPr sz="1400" b="1" i="0" kern="1200">
                <a:solidFill>
                  <a:srgbClr val="09092D"/>
                </a:solidFill>
                <a:latin typeface="Foundever Sans Bold" pitchFamily="2" charset="0"/>
                <a:ea typeface="Foundever Sans Bold" pitchFamily="2" charset="0"/>
                <a:cs typeface="Calibri Light" panose="020F0302020204030204" pitchFamily="34" charset="0"/>
              </a:defRPr>
            </a:lvl1pPr>
            <a:lvl2pPr marL="457200" indent="0" algn="l" defTabSz="914400" rtl="0" eaLnBrk="1" latinLnBrk="0" hangingPunct="1">
              <a:lnSpc>
                <a:spcPct val="100000"/>
              </a:lnSpc>
              <a:spcBef>
                <a:spcPts val="5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2pPr>
            <a:lvl3pPr marL="914400" indent="0" algn="l" defTabSz="914400" rtl="0" eaLnBrk="1" latinLnBrk="0" hangingPunct="1">
              <a:lnSpc>
                <a:spcPct val="100000"/>
              </a:lnSpc>
              <a:spcBef>
                <a:spcPts val="5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3pPr>
            <a:lvl4pPr marL="1371600" indent="0" algn="l" defTabSz="914400" rtl="0" eaLnBrk="1" latinLnBrk="0" hangingPunct="1">
              <a:lnSpc>
                <a:spcPct val="100000"/>
              </a:lnSpc>
              <a:spcBef>
                <a:spcPts val="5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4pPr>
            <a:lvl5pPr marL="1828800" indent="0" algn="l" defTabSz="914400" rtl="0" eaLnBrk="1" latinLnBrk="0" hangingPunct="1">
              <a:lnSpc>
                <a:spcPct val="100000"/>
              </a:lnSpc>
              <a:spcBef>
                <a:spcPts val="5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09092C"/>
                </a:solidFill>
                <a:latin typeface="Foundever Sans Bold" pitchFamily="50" charset="0"/>
                <a:ea typeface="Foundever Sans Bold" pitchFamily="50" charset="0"/>
              </a:rPr>
              <a:t>Aggressive Communication</a:t>
            </a:r>
          </a:p>
        </p:txBody>
      </p:sp>
      <p:sp>
        <p:nvSpPr>
          <p:cNvPr id="48" name="Espace réservé du texte 16">
            <a:extLst>
              <a:ext uri="{FF2B5EF4-FFF2-40B4-BE49-F238E27FC236}">
                <a16:creationId xmlns:a16="http://schemas.microsoft.com/office/drawing/2014/main" id="{1EFFC573-3747-55DA-4C5A-183469F2E157}"/>
              </a:ext>
            </a:extLst>
          </p:cNvPr>
          <p:cNvSpPr txBox="1">
            <a:spLocks/>
          </p:cNvSpPr>
          <p:nvPr/>
        </p:nvSpPr>
        <p:spPr>
          <a:xfrm>
            <a:off x="8004027" y="4279350"/>
            <a:ext cx="3452868" cy="1705916"/>
          </a:xfrm>
          <a:prstGeom prst="rect">
            <a:avLst/>
          </a:prstGeom>
        </p:spPr>
        <p:txBody>
          <a:bodyPr wrap="square">
            <a:sp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9092D"/>
                </a:solidFill>
                <a:latin typeface="Calibri Light" panose="020F0302020204030204" pitchFamily="34" charset="0"/>
                <a:ea typeface="+mn-ea"/>
                <a:cs typeface="Calibri Light" panose="020F0302020204030204" pitchFamily="34" charset="0"/>
              </a:defRPr>
            </a:lvl1pPr>
            <a:lvl2pPr marL="457200" indent="0" algn="l" defTabSz="914400" rtl="0" eaLnBrk="1" latinLnBrk="0" hangingPunct="1">
              <a:lnSpc>
                <a:spcPct val="100000"/>
              </a:lnSpc>
              <a:spcBef>
                <a:spcPts val="5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2pPr>
            <a:lvl3pPr marL="914400" indent="0" algn="l" defTabSz="914400" rtl="0" eaLnBrk="1" latinLnBrk="0" hangingPunct="1">
              <a:lnSpc>
                <a:spcPct val="100000"/>
              </a:lnSpc>
              <a:spcBef>
                <a:spcPts val="5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3pPr>
            <a:lvl4pPr marL="1371600" indent="0" algn="l" defTabSz="914400" rtl="0" eaLnBrk="1" latinLnBrk="0" hangingPunct="1">
              <a:lnSpc>
                <a:spcPct val="100000"/>
              </a:lnSpc>
              <a:spcBef>
                <a:spcPts val="5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4pPr>
            <a:lvl5pPr marL="1828800" indent="0" algn="l" defTabSz="914400" rtl="0" eaLnBrk="1" latinLnBrk="0" hangingPunct="1">
              <a:lnSpc>
                <a:spcPct val="100000"/>
              </a:lnSpc>
              <a:spcBef>
                <a:spcPts val="5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lnSpc>
                <a:spcPct val="107000"/>
              </a:lnSpc>
              <a:spcAft>
                <a:spcPts val="0"/>
              </a:spcAft>
              <a:buSzPts val="1000"/>
              <a:buFont typeface="Symbol" panose="05050102010706020507" pitchFamily="18" charset="2"/>
              <a:buChar char=""/>
              <a:tabLst>
                <a:tab pos="1805940" algn="l"/>
              </a:tabLst>
            </a:pPr>
            <a:r>
              <a:rPr lang="en-US" sz="1400" kern="0" dirty="0">
                <a:solidFill>
                  <a:srgbClr val="09092C"/>
                </a:solidFill>
                <a:latin typeface="+mn-lt"/>
                <a:ea typeface="Times New Roman" panose="02020603050405020304" pitchFamily="18" charset="0"/>
                <a:cs typeface="Calibri" panose="020F0502020204030204" pitchFamily="34" charset="0"/>
              </a:rPr>
              <a:t>Appearing </a:t>
            </a:r>
            <a:r>
              <a:rPr lang="en-US" sz="1400" b="1" kern="0" dirty="0">
                <a:solidFill>
                  <a:srgbClr val="09092C"/>
                </a:solidFill>
                <a:latin typeface="+mn-lt"/>
                <a:ea typeface="Times New Roman" panose="02020603050405020304" pitchFamily="18" charset="0"/>
                <a:cs typeface="Calibri" panose="020F0502020204030204" pitchFamily="34" charset="0"/>
              </a:rPr>
              <a:t>passive on the surface</a:t>
            </a:r>
            <a:r>
              <a:rPr lang="en-US" sz="1400" kern="0" dirty="0">
                <a:solidFill>
                  <a:srgbClr val="09092C"/>
                </a:solidFill>
                <a:latin typeface="+mn-lt"/>
                <a:ea typeface="Times New Roman" panose="02020603050405020304" pitchFamily="18" charset="0"/>
                <a:cs typeface="Calibri" panose="020F0502020204030204" pitchFamily="34" charset="0"/>
              </a:rPr>
              <a:t>, but subtly </a:t>
            </a:r>
            <a:r>
              <a:rPr lang="en-US" sz="1400" b="1" kern="0" dirty="0">
                <a:solidFill>
                  <a:srgbClr val="09092C"/>
                </a:solidFill>
                <a:latin typeface="+mn-lt"/>
                <a:ea typeface="Times New Roman" panose="02020603050405020304" pitchFamily="18" charset="0"/>
                <a:cs typeface="Calibri" panose="020F0502020204030204" pitchFamily="34" charset="0"/>
              </a:rPr>
              <a:t>acting out anger</a:t>
            </a:r>
            <a:endParaRPr lang="pt-PT" sz="1400" b="1" kern="0" dirty="0">
              <a:solidFill>
                <a:srgbClr val="09092C"/>
              </a:solidFill>
              <a:latin typeface="+mn-lt"/>
              <a:ea typeface="Times New Roman" panose="02020603050405020304" pitchFamily="18" charset="0"/>
              <a:cs typeface="Calibri" panose="020F0502020204030204" pitchFamily="34" charset="0"/>
            </a:endParaRPr>
          </a:p>
          <a:p>
            <a:pPr marL="342900" indent="-342900">
              <a:lnSpc>
                <a:spcPct val="107000"/>
              </a:lnSpc>
              <a:buSzPts val="1000"/>
              <a:buFont typeface="Symbol" panose="05050102010706020507" pitchFamily="18" charset="2"/>
              <a:buChar char=""/>
              <a:tabLst>
                <a:tab pos="1805940" algn="l"/>
              </a:tabLst>
            </a:pPr>
            <a:r>
              <a:rPr lang="en-US" sz="1400" kern="0" dirty="0">
                <a:solidFill>
                  <a:srgbClr val="09092C"/>
                </a:solidFill>
                <a:latin typeface="+mn-lt"/>
                <a:ea typeface="Times New Roman" panose="02020603050405020304" pitchFamily="18" charset="0"/>
                <a:cs typeface="Calibri" panose="020F0502020204030204" pitchFamily="34" charset="0"/>
              </a:rPr>
              <a:t>Exerting </a:t>
            </a:r>
            <a:r>
              <a:rPr lang="en-US" sz="1400" b="1" kern="0" dirty="0">
                <a:solidFill>
                  <a:srgbClr val="09092C"/>
                </a:solidFill>
                <a:latin typeface="+mn-lt"/>
                <a:ea typeface="Times New Roman" panose="02020603050405020304" pitchFamily="18" charset="0"/>
                <a:cs typeface="Calibri" panose="020F0502020204030204" pitchFamily="34" charset="0"/>
              </a:rPr>
              <a:t>control over others </a:t>
            </a:r>
            <a:r>
              <a:rPr lang="en-US" sz="1400" kern="0" dirty="0">
                <a:solidFill>
                  <a:srgbClr val="09092C"/>
                </a:solidFill>
                <a:latin typeface="+mn-lt"/>
                <a:ea typeface="Times New Roman" panose="02020603050405020304" pitchFamily="18" charset="0"/>
                <a:cs typeface="Calibri" panose="020F0502020204030204" pitchFamily="34" charset="0"/>
              </a:rPr>
              <a:t>by using </a:t>
            </a:r>
            <a:r>
              <a:rPr lang="en-US" sz="1400" b="1" kern="0" dirty="0">
                <a:solidFill>
                  <a:srgbClr val="09092C"/>
                </a:solidFill>
                <a:latin typeface="+mn-lt"/>
                <a:ea typeface="Times New Roman" panose="02020603050405020304" pitchFamily="18" charset="0"/>
                <a:cs typeface="Calibri" panose="020F0502020204030204" pitchFamily="34" charset="0"/>
              </a:rPr>
              <a:t>sarcasm</a:t>
            </a:r>
            <a:r>
              <a:rPr lang="en-US" sz="1400" kern="0" dirty="0">
                <a:solidFill>
                  <a:srgbClr val="09092C"/>
                </a:solidFill>
                <a:latin typeface="+mn-lt"/>
                <a:ea typeface="Times New Roman" panose="02020603050405020304" pitchFamily="18" charset="0"/>
                <a:cs typeface="Calibri" panose="020F0502020204030204" pitchFamily="34" charset="0"/>
              </a:rPr>
              <a:t> and indirect communication, or avoiding the conversation</a:t>
            </a:r>
            <a:endParaRPr lang="pt-PT" sz="1400" kern="0" dirty="0">
              <a:solidFill>
                <a:srgbClr val="09092C"/>
              </a:solidFill>
              <a:latin typeface="+mn-lt"/>
              <a:ea typeface="Times New Roman" panose="02020603050405020304" pitchFamily="18" charset="0"/>
              <a:cs typeface="Calibri" panose="020F0502020204030204" pitchFamily="34" charset="0"/>
            </a:endParaRPr>
          </a:p>
          <a:p>
            <a:pPr marL="342900" lvl="0" indent="-342900">
              <a:lnSpc>
                <a:spcPct val="107000"/>
              </a:lnSpc>
              <a:spcAft>
                <a:spcPts val="0"/>
              </a:spcAft>
              <a:buSzPts val="1000"/>
              <a:buFont typeface="Symbol" panose="05050102010706020507" pitchFamily="18" charset="2"/>
              <a:buChar char=""/>
              <a:tabLst>
                <a:tab pos="1805940" algn="l"/>
              </a:tabLst>
            </a:pPr>
            <a:r>
              <a:rPr lang="en-US" sz="1400" b="1" kern="0" dirty="0">
                <a:solidFill>
                  <a:srgbClr val="09092C"/>
                </a:solidFill>
                <a:latin typeface="+mn-lt"/>
                <a:ea typeface="Times New Roman" panose="02020603050405020304" pitchFamily="18" charset="0"/>
                <a:cs typeface="Calibri" panose="020F0502020204030204" pitchFamily="34" charset="0"/>
              </a:rPr>
              <a:t>Limited consideration for the rights, needs, or feelings of others</a:t>
            </a:r>
            <a:endParaRPr lang="pt-PT" sz="1400" b="1" kern="0" dirty="0">
              <a:solidFill>
                <a:srgbClr val="09092C"/>
              </a:solidFill>
              <a:latin typeface="+mn-lt"/>
              <a:ea typeface="Times New Roman" panose="02020603050405020304" pitchFamily="18" charset="0"/>
              <a:cs typeface="Calibri" panose="020F0502020204030204" pitchFamily="34" charset="0"/>
            </a:endParaRPr>
          </a:p>
        </p:txBody>
      </p:sp>
      <p:sp>
        <p:nvSpPr>
          <p:cNvPr id="57" name="Espace réservé du texte 17">
            <a:extLst>
              <a:ext uri="{FF2B5EF4-FFF2-40B4-BE49-F238E27FC236}">
                <a16:creationId xmlns:a16="http://schemas.microsoft.com/office/drawing/2014/main" id="{60DEDED3-C584-24B6-1A05-D4B75119D23F}"/>
              </a:ext>
            </a:extLst>
          </p:cNvPr>
          <p:cNvSpPr txBox="1">
            <a:spLocks/>
          </p:cNvSpPr>
          <p:nvPr/>
        </p:nvSpPr>
        <p:spPr>
          <a:xfrm>
            <a:off x="8004027" y="3699750"/>
            <a:ext cx="3313112" cy="307777"/>
          </a:xfrm>
          <a:prstGeom prst="rect">
            <a:avLst/>
          </a:prstGeom>
        </p:spPr>
        <p:txBody>
          <a:bodyPr wrap="square">
            <a:spAutoFit/>
          </a:bodyPr>
          <a:lstStyle>
            <a:lvl1pPr marL="0" indent="0" algn="l" defTabSz="914400" rtl="0" eaLnBrk="1" latinLnBrk="0" hangingPunct="1">
              <a:lnSpc>
                <a:spcPct val="100000"/>
              </a:lnSpc>
              <a:spcBef>
                <a:spcPts val="0"/>
              </a:spcBef>
              <a:buFont typeface="Arial" panose="020B0604020202020204" pitchFamily="34" charset="0"/>
              <a:buNone/>
              <a:defRPr sz="1400" b="1" i="0" kern="1200">
                <a:solidFill>
                  <a:srgbClr val="09092D"/>
                </a:solidFill>
                <a:latin typeface="Foundever Sans Bold" pitchFamily="2" charset="0"/>
                <a:ea typeface="Foundever Sans Bold" pitchFamily="2" charset="0"/>
                <a:cs typeface="Calibri Light" panose="020F0302020204030204" pitchFamily="34" charset="0"/>
              </a:defRPr>
            </a:lvl1pPr>
            <a:lvl2pPr marL="457200" indent="0" algn="l" defTabSz="914400" rtl="0" eaLnBrk="1" latinLnBrk="0" hangingPunct="1">
              <a:lnSpc>
                <a:spcPct val="100000"/>
              </a:lnSpc>
              <a:spcBef>
                <a:spcPts val="5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2pPr>
            <a:lvl3pPr marL="914400" indent="0" algn="l" defTabSz="914400" rtl="0" eaLnBrk="1" latinLnBrk="0" hangingPunct="1">
              <a:lnSpc>
                <a:spcPct val="100000"/>
              </a:lnSpc>
              <a:spcBef>
                <a:spcPts val="5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3pPr>
            <a:lvl4pPr marL="1371600" indent="0" algn="l" defTabSz="914400" rtl="0" eaLnBrk="1" latinLnBrk="0" hangingPunct="1">
              <a:lnSpc>
                <a:spcPct val="100000"/>
              </a:lnSpc>
              <a:spcBef>
                <a:spcPts val="5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4pPr>
            <a:lvl5pPr marL="1828800" indent="0" algn="l" defTabSz="914400" rtl="0" eaLnBrk="1" latinLnBrk="0" hangingPunct="1">
              <a:lnSpc>
                <a:spcPct val="100000"/>
              </a:lnSpc>
              <a:spcBef>
                <a:spcPts val="5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09092C"/>
                </a:solidFill>
                <a:latin typeface="Foundever Sans Bold" pitchFamily="50" charset="0"/>
                <a:ea typeface="Foundever Sans Bold" pitchFamily="50" charset="0"/>
              </a:rPr>
              <a:t>Passive-Aggressive Communication</a:t>
            </a:r>
          </a:p>
        </p:txBody>
      </p:sp>
    </p:spTree>
    <p:extLst>
      <p:ext uri="{BB962C8B-B14F-4D97-AF65-F5344CB8AC3E}">
        <p14:creationId xmlns:p14="http://schemas.microsoft.com/office/powerpoint/2010/main" val="98554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xEl>
                                              <p:pRg st="0" end="0"/>
                                            </p:txEl>
                                          </p:spTgt>
                                        </p:tgtEl>
                                        <p:attrNameLst>
                                          <p:attrName>style.visibility</p:attrName>
                                        </p:attrNameLst>
                                      </p:cBhvr>
                                      <p:to>
                                        <p:strVal val="visible"/>
                                      </p:to>
                                    </p:set>
                                    <p:animEffect transition="in" filter="fade">
                                      <p:cBhvr>
                                        <p:cTn id="7" dur="500"/>
                                        <p:tgtEl>
                                          <p:spTgt spid="4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
                                            <p:txEl>
                                              <p:pRg st="1" end="1"/>
                                            </p:txEl>
                                          </p:spTgt>
                                        </p:tgtEl>
                                        <p:attrNameLst>
                                          <p:attrName>style.visibility</p:attrName>
                                        </p:attrNameLst>
                                      </p:cBhvr>
                                      <p:to>
                                        <p:strVal val="visible"/>
                                      </p:to>
                                    </p:set>
                                    <p:animEffect transition="in" filter="fade">
                                      <p:cBhvr>
                                        <p:cTn id="12" dur="500"/>
                                        <p:tgtEl>
                                          <p:spTgt spid="4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
                                            <p:txEl>
                                              <p:pRg st="2" end="2"/>
                                            </p:txEl>
                                          </p:spTgt>
                                        </p:tgtEl>
                                        <p:attrNameLst>
                                          <p:attrName>style.visibility</p:attrName>
                                        </p:attrNameLst>
                                      </p:cBhvr>
                                      <p:to>
                                        <p:strVal val="visible"/>
                                      </p:to>
                                    </p:set>
                                    <p:animEffect transition="in" filter="fade">
                                      <p:cBhvr>
                                        <p:cTn id="17" dur="500"/>
                                        <p:tgtEl>
                                          <p:spTgt spid="4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B65EAA-5EEC-7A09-BE38-AA26524AD7E2}"/>
              </a:ext>
            </a:extLst>
          </p:cNvPr>
          <p:cNvSpPr>
            <a:spLocks noGrp="1"/>
          </p:cNvSpPr>
          <p:nvPr>
            <p:ph type="title"/>
          </p:nvPr>
        </p:nvSpPr>
        <p:spPr>
          <a:xfrm>
            <a:off x="5108400" y="2557775"/>
            <a:ext cx="6208888" cy="1754326"/>
          </a:xfrm>
          <a:prstGeom prst="rect">
            <a:avLst/>
          </a:prstGeom>
        </p:spPr>
        <p:txBody>
          <a:bodyPr/>
          <a:lstStyle/>
          <a:p>
            <a:r>
              <a:rPr lang="en-US" dirty="0"/>
              <a:t>Assertive Communication</a:t>
            </a:r>
          </a:p>
        </p:txBody>
      </p:sp>
      <p:sp>
        <p:nvSpPr>
          <p:cNvPr id="25" name="Espace réservé du texte 24">
            <a:extLst>
              <a:ext uri="{FF2B5EF4-FFF2-40B4-BE49-F238E27FC236}">
                <a16:creationId xmlns:a16="http://schemas.microsoft.com/office/drawing/2014/main" id="{1F0B7208-DF8D-886B-1477-F91833A351ED}"/>
              </a:ext>
            </a:extLst>
          </p:cNvPr>
          <p:cNvSpPr>
            <a:spLocks noGrp="1"/>
          </p:cNvSpPr>
          <p:nvPr>
            <p:ph type="body" sz="quarter" idx="11"/>
          </p:nvPr>
        </p:nvSpPr>
        <p:spPr>
          <a:xfrm>
            <a:off x="5108400" y="1844975"/>
            <a:ext cx="873957" cy="769441"/>
          </a:xfrm>
        </p:spPr>
        <p:txBody>
          <a:bodyPr/>
          <a:lstStyle/>
          <a:p>
            <a:r>
              <a:rPr lang="en-US" dirty="0"/>
              <a:t>02</a:t>
            </a:r>
          </a:p>
        </p:txBody>
      </p:sp>
    </p:spTree>
    <p:extLst>
      <p:ext uri="{BB962C8B-B14F-4D97-AF65-F5344CB8AC3E}">
        <p14:creationId xmlns:p14="http://schemas.microsoft.com/office/powerpoint/2010/main" val="837138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tangulo azul">
            <a:extLst>
              <a:ext uri="{FF2B5EF4-FFF2-40B4-BE49-F238E27FC236}">
                <a16:creationId xmlns:a16="http://schemas.microsoft.com/office/drawing/2014/main" id="{DB355CDD-BC3F-E446-B072-28F3F4518C45}"/>
              </a:ext>
            </a:extLst>
          </p:cNvPr>
          <p:cNvSpPr/>
          <p:nvPr/>
        </p:nvSpPr>
        <p:spPr>
          <a:xfrm>
            <a:off x="3101788" y="0"/>
            <a:ext cx="9090211" cy="6858000"/>
          </a:xfrm>
          <a:prstGeom prst="rect">
            <a:avLst/>
          </a:prstGeom>
          <a:solidFill>
            <a:srgbClr val="4B4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sp>
        <p:nvSpPr>
          <p:cNvPr id="4" name="Titre 3">
            <a:extLst>
              <a:ext uri="{FF2B5EF4-FFF2-40B4-BE49-F238E27FC236}">
                <a16:creationId xmlns:a16="http://schemas.microsoft.com/office/drawing/2014/main" id="{A21E3563-2AFF-334C-833E-7A9A1A05BEA3}"/>
              </a:ext>
            </a:extLst>
          </p:cNvPr>
          <p:cNvSpPr>
            <a:spLocks noGrp="1"/>
          </p:cNvSpPr>
          <p:nvPr>
            <p:ph type="title"/>
          </p:nvPr>
        </p:nvSpPr>
        <p:spPr>
          <a:xfrm>
            <a:off x="5791225" y="2921168"/>
            <a:ext cx="3461907" cy="1015663"/>
          </a:xfrm>
        </p:spPr>
        <p:txBody>
          <a:bodyPr/>
          <a:lstStyle/>
          <a:p>
            <a:r>
              <a:rPr lang="en-US" sz="3200" dirty="0">
                <a:solidFill>
                  <a:srgbClr val="09092D"/>
                </a:solidFill>
              </a:rPr>
              <a:t>What is</a:t>
            </a:r>
            <a:br>
              <a:rPr lang="en-US" dirty="0">
                <a:solidFill>
                  <a:srgbClr val="09092D"/>
                </a:solidFill>
              </a:rPr>
            </a:br>
            <a:r>
              <a:rPr lang="en-US" sz="2800" dirty="0"/>
              <a:t>ASSERTIVENESS?</a:t>
            </a:r>
            <a:endParaRPr lang="en-US" sz="2800" b="0" dirty="0">
              <a:solidFill>
                <a:srgbClr val="8BF0BB"/>
              </a:solidFill>
              <a:latin typeface="Foundever Sans Regular" pitchFamily="2" charset="0"/>
              <a:ea typeface="Foundever Sans Regular" pitchFamily="2" charset="0"/>
            </a:endParaRPr>
          </a:p>
        </p:txBody>
      </p:sp>
      <p:sp>
        <p:nvSpPr>
          <p:cNvPr id="7" name="retangulo branco"/>
          <p:cNvSpPr/>
          <p:nvPr/>
        </p:nvSpPr>
        <p:spPr>
          <a:xfrm>
            <a:off x="6860370" y="0"/>
            <a:ext cx="5331630" cy="6858000"/>
          </a:xfrm>
          <a:prstGeom prst="rect">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400" dirty="0">
              <a:solidFill>
                <a:prstClr val="white"/>
              </a:solidFill>
              <a:ea typeface="Foundever Sans Regular" pitchFamily="2" charset="0"/>
              <a:cs typeface="Calibri" panose="020F0502020204030204" pitchFamily="34" charset="0"/>
            </a:endParaRPr>
          </a:p>
        </p:txBody>
      </p:sp>
      <p:sp>
        <p:nvSpPr>
          <p:cNvPr id="31" name="Espace réservé du texte 3">
            <a:extLst>
              <a:ext uri="{FF2B5EF4-FFF2-40B4-BE49-F238E27FC236}">
                <a16:creationId xmlns:a16="http://schemas.microsoft.com/office/drawing/2014/main" id="{F86D97B4-9BBD-EF6C-4CEA-909E619B6384}"/>
              </a:ext>
            </a:extLst>
          </p:cNvPr>
          <p:cNvSpPr txBox="1">
            <a:spLocks/>
          </p:cNvSpPr>
          <p:nvPr/>
        </p:nvSpPr>
        <p:spPr>
          <a:xfrm>
            <a:off x="7563577" y="2151726"/>
            <a:ext cx="4210054" cy="2862322"/>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2000" b="1" dirty="0">
                <a:solidFill>
                  <a:srgbClr val="09092D"/>
                </a:solidFill>
                <a:latin typeface="Calibri Light" panose="020F0302020204030204" pitchFamily="34" charset="0"/>
                <a:cs typeface="Calibri Light" panose="020F0302020204030204" pitchFamily="34" charset="0"/>
              </a:rPr>
              <a:t>Assertiveness</a:t>
            </a:r>
            <a:r>
              <a:rPr lang="en-US" sz="2000" dirty="0">
                <a:solidFill>
                  <a:srgbClr val="09092D"/>
                </a:solidFill>
                <a:latin typeface="Calibri Light" panose="020F0302020204030204" pitchFamily="34" charset="0"/>
                <a:cs typeface="Calibri Light" panose="020F0302020204030204" pitchFamily="34" charset="0"/>
              </a:rPr>
              <a:t> is a social skill that relies heavily on </a:t>
            </a:r>
            <a:r>
              <a:rPr lang="en-US" sz="2000" b="1" dirty="0">
                <a:solidFill>
                  <a:srgbClr val="09092D"/>
                </a:solidFill>
                <a:latin typeface="Calibri Light" panose="020F0302020204030204" pitchFamily="34" charset="0"/>
                <a:cs typeface="Calibri Light" panose="020F0302020204030204" pitchFamily="34" charset="0"/>
              </a:rPr>
              <a:t>effective communication </a:t>
            </a:r>
            <a:r>
              <a:rPr lang="en-US" sz="2000" dirty="0">
                <a:solidFill>
                  <a:srgbClr val="09092D"/>
                </a:solidFill>
                <a:latin typeface="Calibri Light" panose="020F0302020204030204" pitchFamily="34" charset="0"/>
                <a:cs typeface="Calibri Light" panose="020F0302020204030204" pitchFamily="34" charset="0"/>
              </a:rPr>
              <a:t>while simultaneously </a:t>
            </a:r>
            <a:r>
              <a:rPr lang="en-US" sz="2000" b="1" dirty="0">
                <a:solidFill>
                  <a:srgbClr val="09092D"/>
                </a:solidFill>
                <a:latin typeface="Calibri Light" panose="020F0302020204030204" pitchFamily="34" charset="0"/>
                <a:cs typeface="Calibri Light" panose="020F0302020204030204" pitchFamily="34" charset="0"/>
              </a:rPr>
              <a:t>respecting</a:t>
            </a:r>
            <a:r>
              <a:rPr lang="en-US" sz="2000" dirty="0">
                <a:solidFill>
                  <a:srgbClr val="09092D"/>
                </a:solidFill>
                <a:latin typeface="Calibri Light" panose="020F0302020204030204" pitchFamily="34" charset="0"/>
                <a:cs typeface="Calibri Light" panose="020F0302020204030204" pitchFamily="34" charset="0"/>
              </a:rPr>
              <a:t> the thoughts and wishes of </a:t>
            </a:r>
            <a:r>
              <a:rPr lang="en-US" sz="2000" b="1" dirty="0">
                <a:solidFill>
                  <a:srgbClr val="09092D"/>
                </a:solidFill>
                <a:latin typeface="Calibri Light" panose="020F0302020204030204" pitchFamily="34" charset="0"/>
                <a:cs typeface="Calibri Light" panose="020F0302020204030204" pitchFamily="34" charset="0"/>
              </a:rPr>
              <a:t>others</a:t>
            </a:r>
            <a:r>
              <a:rPr lang="en-US" sz="2000" dirty="0">
                <a:solidFill>
                  <a:srgbClr val="09092D"/>
                </a:solidFill>
                <a:latin typeface="Calibri Light" panose="020F0302020204030204" pitchFamily="34" charset="0"/>
                <a:cs typeface="Calibri Light" panose="020F0302020204030204" pitchFamily="34" charset="0"/>
              </a:rPr>
              <a:t>. </a:t>
            </a:r>
          </a:p>
          <a:p>
            <a:pPr marL="0" indent="0">
              <a:lnSpc>
                <a:spcPct val="100000"/>
              </a:lnSpc>
              <a:spcBef>
                <a:spcPts val="0"/>
              </a:spcBef>
              <a:buNone/>
            </a:pPr>
            <a:endParaRPr lang="en-US" sz="2000" dirty="0">
              <a:solidFill>
                <a:srgbClr val="09092D"/>
              </a:solidFill>
              <a:latin typeface="Calibri Light" panose="020F0302020204030204" pitchFamily="34" charset="0"/>
              <a:cs typeface="Calibri Light" panose="020F0302020204030204" pitchFamily="34" charset="0"/>
            </a:endParaRPr>
          </a:p>
          <a:p>
            <a:pPr marL="0" indent="0">
              <a:lnSpc>
                <a:spcPct val="100000"/>
              </a:lnSpc>
              <a:spcBef>
                <a:spcPts val="0"/>
              </a:spcBef>
              <a:buNone/>
            </a:pPr>
            <a:r>
              <a:rPr lang="en-US" sz="2000" dirty="0">
                <a:solidFill>
                  <a:srgbClr val="09092D"/>
                </a:solidFill>
                <a:latin typeface="Calibri Light" panose="020F0302020204030204" pitchFamily="34" charset="0"/>
                <a:cs typeface="Calibri Light" panose="020F0302020204030204" pitchFamily="34" charset="0"/>
              </a:rPr>
              <a:t>People who are assertive clearly and respectfully communicate their wants, needs, positions, and boundaries to others.</a:t>
            </a:r>
            <a:endParaRPr lang="en-US" sz="1400" b="1" dirty="0">
              <a:solidFill>
                <a:srgbClr val="09092C"/>
              </a:solidFill>
              <a:latin typeface="Foundever Sans Bold" pitchFamily="50" charset="0"/>
              <a:ea typeface="Foundever Sans Bold" pitchFamily="50" charset="0"/>
            </a:endParaRPr>
          </a:p>
        </p:txBody>
      </p:sp>
      <p:pic>
        <p:nvPicPr>
          <p:cNvPr id="14" name="Picture Placeholder 13"/>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27341" r="27341"/>
          <a:stretch>
            <a:fillRect/>
          </a:stretch>
        </p:blipFill>
        <p:spPr>
          <a:xfrm>
            <a:off x="0" y="0"/>
            <a:ext cx="3101975" cy="6858000"/>
          </a:xfrm>
        </p:spPr>
      </p:pic>
      <p:grpSp>
        <p:nvGrpSpPr>
          <p:cNvPr id="8" name="Group 7"/>
          <p:cNvGrpSpPr/>
          <p:nvPr/>
        </p:nvGrpSpPr>
        <p:grpSpPr>
          <a:xfrm>
            <a:off x="10492353" y="6307200"/>
            <a:ext cx="1699642" cy="550800"/>
            <a:chOff x="10492353" y="6307200"/>
            <a:chExt cx="1699642" cy="550800"/>
          </a:xfrm>
        </p:grpSpPr>
        <p:sp>
          <p:nvSpPr>
            <p:cNvPr id="9" name="Rectangle : avec coin arrondi 3">
              <a:extLst>
                <a:ext uri="{FF2B5EF4-FFF2-40B4-BE49-F238E27FC236}">
                  <a16:creationId xmlns:a16="http://schemas.microsoft.com/office/drawing/2014/main" id="{73B8F033-73A3-A8D0-62B5-A5833E002079}"/>
                </a:ext>
              </a:extLst>
            </p:cNvPr>
            <p:cNvSpPr/>
            <p:nvPr userDrawn="1"/>
          </p:nvSpPr>
          <p:spPr>
            <a:xfrm flipH="1">
              <a:off x="10492353" y="6307200"/>
              <a:ext cx="1699642" cy="550800"/>
            </a:xfrm>
            <a:prstGeom prst="round1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pic>
          <p:nvPicPr>
            <p:cNvPr id="10" name="Image 7">
              <a:extLst>
                <a:ext uri="{FF2B5EF4-FFF2-40B4-BE49-F238E27FC236}">
                  <a16:creationId xmlns:a16="http://schemas.microsoft.com/office/drawing/2014/main" id="{7978059C-86CB-CFD0-FC6B-5D749FB90A14}"/>
                </a:ext>
              </a:extLst>
            </p:cNvPr>
            <p:cNvPicPr>
              <a:picLocks noChangeAspect="1"/>
            </p:cNvPicPr>
            <p:nvPr userDrawn="1"/>
          </p:nvPicPr>
          <p:blipFill>
            <a:blip r:embed="rId4"/>
            <a:stretch>
              <a:fillRect/>
            </a:stretch>
          </p:blipFill>
          <p:spPr>
            <a:xfrm>
              <a:off x="10668000" y="6480535"/>
              <a:ext cx="1189038" cy="220512"/>
            </a:xfrm>
            <a:prstGeom prst="rect">
              <a:avLst/>
            </a:prstGeom>
          </p:spPr>
        </p:pic>
      </p:grpSp>
    </p:spTree>
    <p:extLst>
      <p:ext uri="{BB962C8B-B14F-4D97-AF65-F5344CB8AC3E}">
        <p14:creationId xmlns:p14="http://schemas.microsoft.com/office/powerpoint/2010/main" val="324132013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2.91667E-6 0 L -0.19037 0 " pathEditMode="relative" rAng="0" ptsTypes="AA">
                                          <p:cBhvr>
                                            <p:cTn id="6" dur="2000" fill="hold"/>
                                            <p:tgtEl>
                                              <p:spTgt spid="4"/>
                                            </p:tgtEl>
                                            <p:attrNameLst>
                                              <p:attrName>ppt_x</p:attrName>
                                              <p:attrName>ppt_y</p:attrName>
                                            </p:attrNameLst>
                                          </p:cBhvr>
                                          <p:rCtr x="-9518" y="0"/>
                                        </p:animMotion>
                                      </p:childTnLst>
                                    </p:cTn>
                                  </p:par>
                                </p:childTnLst>
                              </p:cTn>
                            </p:par>
                            <p:par>
                              <p:cTn id="7" fill="hold">
                                <p:stCondLst>
                                  <p:cond delay="2000"/>
                                </p:stCondLst>
                                <p:childTnLst>
                                  <p:par>
                                    <p:cTn id="8" presetID="2" presetClass="entr" presetSubtype="2" accel="20000" decel="2000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1000" fill="hold"/>
                                            <p:tgtEl>
                                              <p:spTgt spid="7"/>
                                            </p:tgtEl>
                                            <p:attrNameLst>
                                              <p:attrName>ppt_x</p:attrName>
                                            </p:attrNameLst>
                                          </p:cBhvr>
                                          <p:tavLst>
                                            <p:tav tm="0">
                                              <p:val>
                                                <p:strVal val="1+#ppt_w/2"/>
                                              </p:val>
                                            </p:tav>
                                            <p:tav tm="100000">
                                              <p:val>
                                                <p:strVal val="#ppt_x"/>
                                              </p:val>
                                            </p:tav>
                                          </p:tavLst>
                                        </p:anim>
                                        <p:anim calcmode="lin" valueType="num">
                                          <p:cBhvr additive="base">
                                            <p:cTn id="11" dur="1000" fill="hold"/>
                                            <p:tgtEl>
                                              <p:spTgt spid="7"/>
                                            </p:tgtEl>
                                            <p:attrNameLst>
                                              <p:attrName>ppt_y</p:attrName>
                                            </p:attrNameLst>
                                          </p:cBhvr>
                                          <p:tavLst>
                                            <p:tav tm="0">
                                              <p:val>
                                                <p:strVal val="#ppt_y"/>
                                              </p:val>
                                            </p:tav>
                                            <p:tav tm="100000">
                                              <p:val>
                                                <p:strVal val="#ppt_y"/>
                                              </p:val>
                                            </p:tav>
                                          </p:tavLst>
                                        </p:anim>
                                      </p:childTnLst>
                                    </p:cTn>
                                  </p:par>
                                </p:childTnLst>
                              </p:cTn>
                            </p:par>
                            <p:par>
                              <p:cTn id="12" fill="hold">
                                <p:stCondLst>
                                  <p:cond delay="3000"/>
                                </p:stCondLst>
                                <p:childTnLst>
                                  <p:par>
                                    <p:cTn id="13" presetID="2" presetClass="entr" presetSubtype="2" accel="20000" fill="hold" grpId="0" nodeType="afterEffect" p14:presetBounceEnd="20000">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14:bounceEnd="20000">
                                          <p:cBhvr additive="base">
                                            <p:cTn id="15" dur="1000" fill="hold"/>
                                            <p:tgtEl>
                                              <p:spTgt spid="31"/>
                                            </p:tgtEl>
                                            <p:attrNameLst>
                                              <p:attrName>ppt_x</p:attrName>
                                            </p:attrNameLst>
                                          </p:cBhvr>
                                          <p:tavLst>
                                            <p:tav tm="0">
                                              <p:val>
                                                <p:strVal val="1+#ppt_w/2"/>
                                              </p:val>
                                            </p:tav>
                                            <p:tav tm="100000">
                                              <p:val>
                                                <p:strVal val="#ppt_x"/>
                                              </p:val>
                                            </p:tav>
                                          </p:tavLst>
                                        </p:anim>
                                        <p:anim calcmode="lin" valueType="num" p14:bounceEnd="20000">
                                          <p:cBhvr additive="base">
                                            <p:cTn id="16" dur="10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31"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2.91667E-6 0 L -0.19037 0 " pathEditMode="relative" rAng="0" ptsTypes="AA">
                                          <p:cBhvr>
                                            <p:cTn id="6" dur="2000" fill="hold"/>
                                            <p:tgtEl>
                                              <p:spTgt spid="4"/>
                                            </p:tgtEl>
                                            <p:attrNameLst>
                                              <p:attrName>ppt_x</p:attrName>
                                              <p:attrName>ppt_y</p:attrName>
                                            </p:attrNameLst>
                                          </p:cBhvr>
                                          <p:rCtr x="-9518" y="0"/>
                                        </p:animMotion>
                                      </p:childTnLst>
                                    </p:cTn>
                                  </p:par>
                                </p:childTnLst>
                              </p:cTn>
                            </p:par>
                            <p:par>
                              <p:cTn id="7" fill="hold">
                                <p:stCondLst>
                                  <p:cond delay="2000"/>
                                </p:stCondLst>
                                <p:childTnLst>
                                  <p:par>
                                    <p:cTn id="8" presetID="2" presetClass="entr" presetSubtype="2" accel="20000" decel="2000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1000" fill="hold"/>
                                            <p:tgtEl>
                                              <p:spTgt spid="7"/>
                                            </p:tgtEl>
                                            <p:attrNameLst>
                                              <p:attrName>ppt_x</p:attrName>
                                            </p:attrNameLst>
                                          </p:cBhvr>
                                          <p:tavLst>
                                            <p:tav tm="0">
                                              <p:val>
                                                <p:strVal val="1+#ppt_w/2"/>
                                              </p:val>
                                            </p:tav>
                                            <p:tav tm="100000">
                                              <p:val>
                                                <p:strVal val="#ppt_x"/>
                                              </p:val>
                                            </p:tav>
                                          </p:tavLst>
                                        </p:anim>
                                        <p:anim calcmode="lin" valueType="num">
                                          <p:cBhvr additive="base">
                                            <p:cTn id="11" dur="1000" fill="hold"/>
                                            <p:tgtEl>
                                              <p:spTgt spid="7"/>
                                            </p:tgtEl>
                                            <p:attrNameLst>
                                              <p:attrName>ppt_y</p:attrName>
                                            </p:attrNameLst>
                                          </p:cBhvr>
                                          <p:tavLst>
                                            <p:tav tm="0">
                                              <p:val>
                                                <p:strVal val="#ppt_y"/>
                                              </p:val>
                                            </p:tav>
                                            <p:tav tm="100000">
                                              <p:val>
                                                <p:strVal val="#ppt_y"/>
                                              </p:val>
                                            </p:tav>
                                          </p:tavLst>
                                        </p:anim>
                                      </p:childTnLst>
                                    </p:cTn>
                                  </p:par>
                                </p:childTnLst>
                              </p:cTn>
                            </p:par>
                            <p:par>
                              <p:cTn id="12" fill="hold">
                                <p:stCondLst>
                                  <p:cond delay="3000"/>
                                </p:stCondLst>
                                <p:childTnLst>
                                  <p:par>
                                    <p:cTn id="13" presetID="2" presetClass="entr" presetSubtype="2" accel="2000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1000" fill="hold"/>
                                            <p:tgtEl>
                                              <p:spTgt spid="31"/>
                                            </p:tgtEl>
                                            <p:attrNameLst>
                                              <p:attrName>ppt_x</p:attrName>
                                            </p:attrNameLst>
                                          </p:cBhvr>
                                          <p:tavLst>
                                            <p:tav tm="0">
                                              <p:val>
                                                <p:strVal val="1+#ppt_w/2"/>
                                              </p:val>
                                            </p:tav>
                                            <p:tav tm="100000">
                                              <p:val>
                                                <p:strVal val="#ppt_x"/>
                                              </p:val>
                                            </p:tav>
                                          </p:tavLst>
                                        </p:anim>
                                        <p:anim calcmode="lin" valueType="num">
                                          <p:cBhvr additive="base">
                                            <p:cTn id="16" dur="10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31" grpId="0"/>
        </p:bldLst>
      </p:timing>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oundever template">
  <a:themeElements>
    <a:clrScheme name="Foundever theme colors">
      <a:dk1>
        <a:srgbClr val="09092C"/>
      </a:dk1>
      <a:lt1>
        <a:srgbClr val="FFFFFF"/>
      </a:lt1>
      <a:dk2>
        <a:srgbClr val="F3F3F7"/>
      </a:dk2>
      <a:lt2>
        <a:srgbClr val="4B4BF8"/>
      </a:lt2>
      <a:accent1>
        <a:srgbClr val="F8EF77"/>
      </a:accent1>
      <a:accent2>
        <a:srgbClr val="8AF0BA"/>
      </a:accent2>
      <a:accent3>
        <a:srgbClr val="FF8D95"/>
      </a:accent3>
      <a:accent4>
        <a:srgbClr val="BEA0FF"/>
      </a:accent4>
      <a:accent5>
        <a:srgbClr val="09092C"/>
      </a:accent5>
      <a:accent6>
        <a:srgbClr val="4B4BF8"/>
      </a:accent6>
      <a:hlink>
        <a:srgbClr val="4B4BF8"/>
      </a:hlink>
      <a:folHlink>
        <a:srgbClr val="09092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4B4BF9"/>
        </a:solidFill>
        <a:ln w="0">
          <a:noFill/>
        </a:ln>
      </a:spPr>
      <a:bodyPr rtlCol="0" anchor="ctr"/>
      <a:lstStyle>
        <a:defPPr algn="ctr">
          <a:defRPr sz="1400" dirty="0">
            <a:latin typeface="Calibri" panose="020F0502020204030204" pitchFamily="34" charset="0"/>
            <a:ea typeface="Foundever Sans Regular" pitchFamily="2" charset="0"/>
            <a:cs typeface="Calibri" panose="020F050202020403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foundever template">
  <a:themeElements>
    <a:clrScheme name="Foundever theme colors">
      <a:dk1>
        <a:srgbClr val="09092C"/>
      </a:dk1>
      <a:lt1>
        <a:srgbClr val="FFFFFF"/>
      </a:lt1>
      <a:dk2>
        <a:srgbClr val="F3F3F7"/>
      </a:dk2>
      <a:lt2>
        <a:srgbClr val="4B4BF8"/>
      </a:lt2>
      <a:accent1>
        <a:srgbClr val="F8EF77"/>
      </a:accent1>
      <a:accent2>
        <a:srgbClr val="8AF0BA"/>
      </a:accent2>
      <a:accent3>
        <a:srgbClr val="FF8D95"/>
      </a:accent3>
      <a:accent4>
        <a:srgbClr val="BEA0FF"/>
      </a:accent4>
      <a:accent5>
        <a:srgbClr val="09092C"/>
      </a:accent5>
      <a:accent6>
        <a:srgbClr val="4B4BF8"/>
      </a:accent6>
      <a:hlink>
        <a:srgbClr val="4B4BF8"/>
      </a:hlink>
      <a:folHlink>
        <a:srgbClr val="09092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4B4BF9"/>
        </a:solidFill>
        <a:ln w="0">
          <a:noFill/>
        </a:ln>
      </a:spPr>
      <a:bodyPr rtlCol="0" anchor="ctr"/>
      <a:lstStyle>
        <a:defPPr algn="ctr">
          <a:defRPr sz="1400" dirty="0">
            <a:latin typeface="Calibri" panose="020F0502020204030204" pitchFamily="34" charset="0"/>
            <a:ea typeface="Foundever Sans Regular" pitchFamily="2" charset="0"/>
            <a:cs typeface="Calibri" panose="020F050202020403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8533</TotalTime>
  <Words>10711</Words>
  <Application>Microsoft Office PowerPoint</Application>
  <PresentationFormat>Widescreen</PresentationFormat>
  <Paragraphs>1018</Paragraphs>
  <Slides>55</Slides>
  <Notes>55</Notes>
  <HiddenSlides>10</HiddenSlides>
  <MMClips>1</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55</vt:i4>
      </vt:variant>
    </vt:vector>
  </HeadingPairs>
  <TitlesOfParts>
    <vt:vector size="70" baseType="lpstr">
      <vt:lpstr>Arial</vt:lpstr>
      <vt:lpstr>Calibri</vt:lpstr>
      <vt:lpstr>Calibri Light</vt:lpstr>
      <vt:lpstr>Foundever Sans Black</vt:lpstr>
      <vt:lpstr>Foundever Sans Bold</vt:lpstr>
      <vt:lpstr>Foundever Sans Light</vt:lpstr>
      <vt:lpstr>Foundever Sans Regular</vt:lpstr>
      <vt:lpstr>Google Sans</vt:lpstr>
      <vt:lpstr>NotoSans Regular</vt:lpstr>
      <vt:lpstr>Symbol</vt:lpstr>
      <vt:lpstr>ui-sans-serif</vt:lpstr>
      <vt:lpstr>Wingdings</vt:lpstr>
      <vt:lpstr>Office Theme</vt:lpstr>
      <vt:lpstr>foundever template</vt:lpstr>
      <vt:lpstr>1_foundever template</vt:lpstr>
      <vt:lpstr>Effective  Communication</vt:lpstr>
      <vt:lpstr>Get to know each other </vt:lpstr>
      <vt:lpstr>Agenda</vt:lpstr>
      <vt:lpstr>Communication Styles</vt:lpstr>
      <vt:lpstr>Communication  Styles</vt:lpstr>
      <vt:lpstr>Communication  Styles</vt:lpstr>
      <vt:lpstr>Communication  Styles</vt:lpstr>
      <vt:lpstr>Assertive Communication</vt:lpstr>
      <vt:lpstr>What is ASSERTIVENESS?</vt:lpstr>
      <vt:lpstr>Why is so difficult to be ASSERTIVE?</vt:lpstr>
      <vt:lpstr>Is this assertiveness?</vt:lpstr>
      <vt:lpstr>Is this assertiveness?</vt:lpstr>
      <vt:lpstr>Is this assertiveness?</vt:lpstr>
      <vt:lpstr>Is this assertiveness?</vt:lpstr>
      <vt:lpstr>Is this assertiveness?</vt:lpstr>
      <vt:lpstr>Is this assertiveness?</vt:lpstr>
      <vt:lpstr>Assertive Communication Tips</vt:lpstr>
      <vt:lpstr>Assertive Communication Tips</vt:lpstr>
      <vt:lpstr>Assertive Communication Techniques</vt:lpstr>
      <vt:lpstr>Assertive Communication Techniques</vt:lpstr>
      <vt:lpstr>“I” Statements  Explanation: “I” statements are a way of communicating where the speaker shares their own beliefs and feelings without blaming or assuming things about the listener.   A common formula for “I” statements is: “I feel____ when ____. What I need/ want is _____.”  </vt:lpstr>
      <vt:lpstr>Broken Record  Explanation: Involves consistently repeating a simple, clear statement to assert your position without becoming frustrated or aggressive. This method is effective in situations where you need to maintain your stance against pressure or manipulation.  It suggests that we act like a broken record – where the record gets stuck and keeps repeating the same thing over and over.  </vt:lpstr>
      <vt:lpstr>Scripting  Explanation: The scripting technique helps you communicate your feelings clearly and confidently when you need to assert yourself.  It allows you to prepare what you want to say in advance, using a structure that includes four elements:  1. Describe the Situation  2. Express your Feelings  3. Specify your Needs  4. Consequences  It’s all about preparation.</vt:lpstr>
      <vt:lpstr>Assertive Sandwich  Explanation: It is used to make the feedback more pleasant and easier to accept:  Start with a positive statement: acknowledging something done well.  Provide constructive feedback: address the specific areas for improvement or concerns. Focus on the behavior.  End with positive reinforcement and support: reaffirm your confidence in the person's abilities and offer support or suggestions for improvement.   </vt:lpstr>
      <vt:lpstr>Written Communication</vt:lpstr>
      <vt:lpstr>What are the challenges of written communication and digital interactions?</vt:lpstr>
      <vt:lpstr>Strategies to overcome  the challenges of written communication and digital interactions</vt:lpstr>
      <vt:lpstr>Strategies to overcome  the challenges of written communication and digital interactions</vt:lpstr>
      <vt:lpstr>Writing exercise</vt:lpstr>
      <vt:lpstr>Writing exercise</vt:lpstr>
      <vt:lpstr>Digital Body Language</vt:lpstr>
      <vt:lpstr>What is Digital Body Language?</vt:lpstr>
      <vt:lpstr>Digital Body Language  Why is so important?</vt:lpstr>
      <vt:lpstr>Examples of  common digital body language cues in written communication</vt:lpstr>
      <vt:lpstr>Examples of  common digital body language cues in written communication</vt:lpstr>
      <vt:lpstr>Examples of  common digital body language cues in written communication</vt:lpstr>
      <vt:lpstr>Examples of  common digital body language cues in written communication</vt:lpstr>
      <vt:lpstr>Examples of  common digital body language cues in written communication</vt:lpstr>
      <vt:lpstr>Examples of  ineffective digital body language</vt:lpstr>
      <vt:lpstr>Examples of  ineffective digital body language</vt:lpstr>
      <vt:lpstr>Examples of  ineffective digital body language</vt:lpstr>
      <vt:lpstr>Lost in translation </vt:lpstr>
      <vt:lpstr>What are the key elements of Effective Written Communication?</vt:lpstr>
      <vt:lpstr>PowerPoint Presentation</vt:lpstr>
      <vt:lpstr>Writing exercise</vt:lpstr>
      <vt:lpstr>Assertive Written Communication</vt:lpstr>
      <vt:lpstr>Assertive Written Communication</vt:lpstr>
      <vt:lpstr>Tools to enhance written communication</vt:lpstr>
      <vt:lpstr>PowerPoint Presentation</vt:lpstr>
      <vt:lpstr>Thank you</vt:lpstr>
      <vt:lpstr>Effective  Communication Exercises</vt:lpstr>
      <vt:lpstr>“I” Statements (group-10 minutes)  Explanation: “I” statements are a way of communicating where the speaker shares their own beliefs and feelings without blaming or assuming things about the listener.  A common formula for “I” statements is: “I feel ____ when ____. What I need/ want is _____.” </vt:lpstr>
      <vt:lpstr>Scripting (group-10 minutes)  Explanation: The scripting technique helps you communicate your feelings clearly and confidently when you need to assert yourself. It allows you to prepare what you want to say in advance, using a structure that includes four elements:  1. Describe the Situation  2. Express your Feelings  3. Specify your Needs  4. Consequences  It’s all about preparation.</vt:lpstr>
      <vt:lpstr>Writing exercise (group-10 minutes)</vt:lpstr>
      <vt:lpstr>Assertive Written Communication (group-10 minutes)</vt:lpstr>
    </vt:vector>
  </TitlesOfParts>
  <Company>Sitel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Foundever presentation template</dc:title>
  <dc:creator>Emilia Araujo</dc:creator>
  <cp:lastModifiedBy>Emilia Araujo</cp:lastModifiedBy>
  <cp:revision>352</cp:revision>
  <dcterms:created xsi:type="dcterms:W3CDTF">2023-06-23T11:28:32Z</dcterms:created>
  <dcterms:modified xsi:type="dcterms:W3CDTF">2025-02-24T10:22:36Z</dcterms:modified>
</cp:coreProperties>
</file>